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mfortaa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IyBVuNfHzb0WygbZYnbL+debV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D-4536-966F-DAA76BC27C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D-4536-966F-DAA76BC27C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D-4536-966F-DAA76BC27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310080"/>
        <c:axId val="1639311616"/>
      </c:barChart>
      <c:catAx>
        <c:axId val="163931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311616"/>
        <c:crosses val="autoZero"/>
        <c:auto val="1"/>
        <c:lblAlgn val="ctr"/>
        <c:lblOffset val="100"/>
        <c:noMultiLvlLbl val="0"/>
      </c:catAx>
      <c:valAx>
        <c:axId val="163931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3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957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5" name="Google Shape;46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6" name="Google Shape;46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" name="Google Shape;49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0" name="Google Shape;49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4" name="Google Shape;5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4" name="Google Shape;59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5" name="Google Shape;59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8" name="Google Shape;66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5cc695399e_0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g25cc695399e_0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Google Shape;3248;g25cc695399e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g25cc695399e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g25cc695399e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g25cc695399e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g25cc695399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g25cc695399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556792"/>
            <a:ext cx="9866312" cy="1358032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Adichunchanagiri Institute of Business Management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114300" indent="0" algn="ctr"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pPr marL="114300" indent="0" algn="ctr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114300" indent="0" algn="ctr"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pPr marL="114300" indent="0" algn="ctr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11430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Team </a:t>
            </a:r>
            <a:r>
              <a:rPr lang="en-US" b="1" dirty="0">
                <a:latin typeface="Calibri" panose="020F0502020204030204" pitchFamily="34" charset="0"/>
              </a:rPr>
              <a:t>Name : </a:t>
            </a:r>
            <a:r>
              <a:rPr lang="en-US" b="1" dirty="0" err="1">
                <a:latin typeface="Calibri" panose="020F0502020204030204" pitchFamily="34" charset="0"/>
              </a:rPr>
              <a:t>Lal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Bahadur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Shastri</a:t>
            </a:r>
            <a:endParaRPr lang="en-US" b="1" dirty="0">
              <a:latin typeface="Calibri" panose="020F0502020204030204" pitchFamily="34" charset="0"/>
            </a:endParaRPr>
          </a:p>
          <a:p>
            <a:pPr marL="114300" indent="0" algn="ctr">
              <a:buNone/>
            </a:pPr>
            <a:r>
              <a:rPr lang="en-US" b="1" dirty="0">
                <a:latin typeface="Calibri" panose="020F0502020204030204" pitchFamily="34" charset="0"/>
              </a:rPr>
              <a:t>        </a:t>
            </a:r>
            <a:r>
              <a:rPr lang="en-US" sz="3200" b="1" dirty="0">
                <a:latin typeface="Calibri" panose="020F0502020204030204" pitchFamily="34" charset="0"/>
              </a:rPr>
              <a:t>Presentation Domain:</a:t>
            </a:r>
            <a:r>
              <a:rPr lang="en-US" sz="3200" dirty="0">
                <a:latin typeface="Calibri" panose="020F0502020204030204" pitchFamily="34" charset="0"/>
              </a:rPr>
              <a:t> Search Engines</a:t>
            </a:r>
          </a:p>
          <a:p>
            <a:pPr marL="114300" indent="0" algn="ctr">
              <a:buNone/>
            </a:pPr>
            <a:r>
              <a:rPr lang="en-US" sz="3200" b="1" dirty="0">
                <a:latin typeface="Calibri" panose="020F0502020204030204" pitchFamily="34" charset="0"/>
              </a:rPr>
              <a:t>	  </a:t>
            </a:r>
            <a:r>
              <a:rPr lang="en-US" b="1" dirty="0">
                <a:latin typeface="Calibri" panose="020F0502020204030204" pitchFamily="34" charset="0"/>
              </a:rPr>
              <a:t>Topic Name : </a:t>
            </a:r>
            <a:r>
              <a:rPr lang="en-US" dirty="0">
                <a:latin typeface="Calibri" panose="020F0502020204030204" pitchFamily="34" charset="0"/>
              </a:rPr>
              <a:t>Success and Failure analysis –Search Engines</a:t>
            </a:r>
          </a:p>
          <a:p>
            <a:pPr marL="114300" indent="0"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2952" y="-23419"/>
            <a:ext cx="33829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45766">
            <a:off x="10732884" y="3989640"/>
            <a:ext cx="33829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019326"/>
            <a:ext cx="1030288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-63178"/>
            <a:ext cx="2414588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83" y="19372"/>
            <a:ext cx="171291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3872" y="69269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|| Jai </a:t>
            </a:r>
            <a:r>
              <a:rPr lang="en-IN" sz="2000" b="1" dirty="0" err="1" smtClean="0"/>
              <a:t>Shri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Gurudev</a:t>
            </a:r>
            <a:r>
              <a:rPr lang="en-IN" sz="2000" b="1" dirty="0" smtClean="0"/>
              <a:t> ||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8076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Google Shape;3886;g25cc695399e_0_334"/>
          <p:cNvSpPr/>
          <p:nvPr/>
        </p:nvSpPr>
        <p:spPr>
          <a:xfrm rot="5400000">
            <a:off x="8117289" y="1737000"/>
            <a:ext cx="6858000" cy="3384000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7" name="Google Shape;3887;g25cc695399e_0_334"/>
          <p:cNvSpPr txBox="1"/>
          <p:nvPr/>
        </p:nvSpPr>
        <p:spPr>
          <a:xfrm>
            <a:off x="1470043" y="937295"/>
            <a:ext cx="6774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</a:rPr>
              <a:t>INDUKTANSI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8" name="Google Shape;3888;g25cc695399e_0_334"/>
          <p:cNvSpPr/>
          <p:nvPr/>
        </p:nvSpPr>
        <p:spPr>
          <a:xfrm rot="5727235" flipH="1">
            <a:off x="724190" y="-606631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9" name="Google Shape;3889;g25cc695399e_0_334"/>
          <p:cNvGrpSpPr/>
          <p:nvPr/>
        </p:nvGrpSpPr>
        <p:grpSpPr>
          <a:xfrm rot="-10476383">
            <a:off x="-169569" y="-931625"/>
            <a:ext cx="570510" cy="570428"/>
            <a:chOff x="1816936" y="1019390"/>
            <a:chExt cx="570494" cy="570412"/>
          </a:xfrm>
        </p:grpSpPr>
        <p:sp>
          <p:nvSpPr>
            <p:cNvPr id="3890" name="Google Shape;3890;g25cc695399e_0_334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g25cc695399e_0_334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g25cc695399e_0_334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g25cc695399e_0_334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g25cc695399e_0_334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g25cc695399e_0_334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6" name="Google Shape;3896;g25cc695399e_0_334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7" name="Google Shape;3897;g25cc695399e_0_334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g25cc695399e_0_334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9" name="Google Shape;3899;g25cc695399e_0_334"/>
          <p:cNvGrpSpPr/>
          <p:nvPr/>
        </p:nvGrpSpPr>
        <p:grpSpPr>
          <a:xfrm rot="-10476383">
            <a:off x="125656" y="18019"/>
            <a:ext cx="570428" cy="570428"/>
            <a:chOff x="2113081" y="1968393"/>
            <a:chExt cx="570412" cy="570412"/>
          </a:xfrm>
        </p:grpSpPr>
        <p:sp>
          <p:nvSpPr>
            <p:cNvPr id="3900" name="Google Shape;3900;g25cc695399e_0_334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g25cc695399e_0_334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g25cc695399e_0_334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g25cc695399e_0_334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g25cc695399e_0_334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g25cc695399e_0_334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g25cc695399e_0_334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g25cc695399e_0_334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g25cc695399e_0_334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9" name="Google Shape;3909;g25cc695399e_0_334"/>
          <p:cNvSpPr/>
          <p:nvPr/>
        </p:nvSpPr>
        <p:spPr>
          <a:xfrm rot="-10472765" flipH="1">
            <a:off x="901626" y="693509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0" name="Google Shape;3910;g25cc695399e_0_334"/>
          <p:cNvGrpSpPr/>
          <p:nvPr/>
        </p:nvGrpSpPr>
        <p:grpSpPr>
          <a:xfrm rot="-10476383">
            <a:off x="1478825" y="526949"/>
            <a:ext cx="372195" cy="372195"/>
            <a:chOff x="3466277" y="2477339"/>
            <a:chExt cx="372185" cy="372185"/>
          </a:xfrm>
        </p:grpSpPr>
        <p:sp>
          <p:nvSpPr>
            <p:cNvPr id="3911" name="Google Shape;3911;g25cc695399e_0_334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g25cc695399e_0_334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3" name="Google Shape;3913;g25cc695399e_0_334"/>
          <p:cNvGrpSpPr/>
          <p:nvPr/>
        </p:nvGrpSpPr>
        <p:grpSpPr>
          <a:xfrm rot="-10476383">
            <a:off x="723014" y="308375"/>
            <a:ext cx="406475" cy="406475"/>
            <a:chOff x="2710448" y="2258754"/>
            <a:chExt cx="406464" cy="406464"/>
          </a:xfrm>
        </p:grpSpPr>
        <p:sp>
          <p:nvSpPr>
            <p:cNvPr id="3914" name="Google Shape;3914;g25cc695399e_0_334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g25cc695399e_0_334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g25cc695399e_0_334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g25cc695399e_0_334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g25cc695399e_0_334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g25cc695399e_0_334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g25cc695399e_0_334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g25cc695399e_0_334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g25cc695399e_0_334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3" name="Google Shape;3923;g25cc695399e_0_334"/>
          <p:cNvGrpSpPr/>
          <p:nvPr/>
        </p:nvGrpSpPr>
        <p:grpSpPr>
          <a:xfrm rot="-10476383">
            <a:off x="844470" y="636334"/>
            <a:ext cx="653839" cy="653839"/>
            <a:chOff x="2831911" y="2586731"/>
            <a:chExt cx="653821" cy="653821"/>
          </a:xfrm>
        </p:grpSpPr>
        <p:sp>
          <p:nvSpPr>
            <p:cNvPr id="3924" name="Google Shape;3924;g25cc695399e_0_334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g25cc695399e_0_334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g25cc695399e_0_334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g25cc695399e_0_334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g25cc695399e_0_334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g25cc695399e_0_334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g25cc695399e_0_334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g25cc695399e_0_334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g25cc695399e_0_334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g25cc695399e_0_334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g25cc695399e_0_334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5" name="Google Shape;3935;g25cc695399e_0_334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g25cc695399e_0_334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7" name="Google Shape;3937;g25cc695399e_0_334"/>
          <p:cNvGrpSpPr/>
          <p:nvPr/>
        </p:nvGrpSpPr>
        <p:grpSpPr>
          <a:xfrm rot="-10476383">
            <a:off x="1433652" y="483218"/>
            <a:ext cx="455932" cy="455932"/>
            <a:chOff x="3421105" y="2433609"/>
            <a:chExt cx="455919" cy="455919"/>
          </a:xfrm>
        </p:grpSpPr>
        <p:sp>
          <p:nvSpPr>
            <p:cNvPr id="3938" name="Google Shape;3938;g25cc695399e_0_334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g25cc695399e_0_334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g25cc695399e_0_334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g25cc695399e_0_334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g25cc695399e_0_334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g25cc695399e_0_334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g25cc695399e_0_334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g25cc695399e_0_334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46" name="Google Shape;3946;g25cc695399e_0_334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3947" name="Google Shape;3947;g25cc695399e_0_334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g25cc695399e_0_334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49" name="Google Shape;3949;g25cc695399e_0_334"/>
          <p:cNvGrpSpPr/>
          <p:nvPr/>
        </p:nvGrpSpPr>
        <p:grpSpPr>
          <a:xfrm>
            <a:off x="7740156" y="3616321"/>
            <a:ext cx="5134592" cy="3106021"/>
            <a:chOff x="7740156" y="3616321"/>
            <a:chExt cx="5134592" cy="3106021"/>
          </a:xfrm>
        </p:grpSpPr>
        <p:sp>
          <p:nvSpPr>
            <p:cNvPr id="3950" name="Google Shape;3950;g25cc695399e_0_334"/>
            <p:cNvSpPr/>
            <p:nvPr/>
          </p:nvSpPr>
          <p:spPr>
            <a:xfrm>
              <a:off x="12241591" y="3714020"/>
              <a:ext cx="633157" cy="612580"/>
            </a:xfrm>
            <a:custGeom>
              <a:avLst/>
              <a:gdLst/>
              <a:ahLst/>
              <a:cxnLst/>
              <a:rect l="l" t="t" r="r" b="b"/>
              <a:pathLst>
                <a:path w="633157" h="612580" extrusionOk="0">
                  <a:moveTo>
                    <a:pt x="0" y="0"/>
                  </a:moveTo>
                  <a:lnTo>
                    <a:pt x="633158" y="0"/>
                  </a:lnTo>
                  <a:lnTo>
                    <a:pt x="633158" y="612581"/>
                  </a:lnTo>
                  <a:lnTo>
                    <a:pt x="0" y="61258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g25cc695399e_0_334"/>
            <p:cNvSpPr/>
            <p:nvPr/>
          </p:nvSpPr>
          <p:spPr>
            <a:xfrm>
              <a:off x="12307482" y="3942167"/>
              <a:ext cx="534987" cy="315243"/>
            </a:xfrm>
            <a:custGeom>
              <a:avLst/>
              <a:gdLst/>
              <a:ahLst/>
              <a:cxnLst/>
              <a:rect l="l" t="t" r="r" b="b"/>
              <a:pathLst>
                <a:path w="534987" h="315243" extrusionOk="0">
                  <a:moveTo>
                    <a:pt x="0" y="315244"/>
                  </a:moveTo>
                  <a:lnTo>
                    <a:pt x="175135" y="0"/>
                  </a:lnTo>
                  <a:lnTo>
                    <a:pt x="318463" y="201523"/>
                  </a:lnTo>
                  <a:lnTo>
                    <a:pt x="405481" y="94479"/>
                  </a:lnTo>
                  <a:lnTo>
                    <a:pt x="534987" y="315244"/>
                  </a:lnTo>
                  <a:lnTo>
                    <a:pt x="0" y="3152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2" name="Google Shape;3952;g25cc695399e_0_334"/>
            <p:cNvSpPr/>
            <p:nvPr/>
          </p:nvSpPr>
          <p:spPr>
            <a:xfrm>
              <a:off x="12595710" y="3835280"/>
              <a:ext cx="91258" cy="91258"/>
            </a:xfrm>
            <a:custGeom>
              <a:avLst/>
              <a:gdLst/>
              <a:ahLst/>
              <a:cxnLst/>
              <a:rect l="l" t="t" r="r" b="b"/>
              <a:pathLst>
                <a:path w="91258" h="91258" extrusionOk="0">
                  <a:moveTo>
                    <a:pt x="91259" y="45551"/>
                  </a:moveTo>
                  <a:cubicBezTo>
                    <a:pt x="91298" y="70752"/>
                    <a:pt x="70910" y="91216"/>
                    <a:pt x="45708" y="91259"/>
                  </a:cubicBezTo>
                  <a:cubicBezTo>
                    <a:pt x="20506" y="91302"/>
                    <a:pt x="47" y="70909"/>
                    <a:pt x="0" y="45708"/>
                  </a:cubicBezTo>
                  <a:cubicBezTo>
                    <a:pt x="-39" y="20507"/>
                    <a:pt x="20349" y="43"/>
                    <a:pt x="45551" y="0"/>
                  </a:cubicBezTo>
                  <a:cubicBezTo>
                    <a:pt x="45574" y="0"/>
                    <a:pt x="45606" y="0"/>
                    <a:pt x="45629" y="0"/>
                  </a:cubicBezTo>
                  <a:cubicBezTo>
                    <a:pt x="70800" y="0"/>
                    <a:pt x="91212" y="20381"/>
                    <a:pt x="91259" y="4555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g25cc695399e_0_334"/>
            <p:cNvSpPr/>
            <p:nvPr/>
          </p:nvSpPr>
          <p:spPr>
            <a:xfrm>
              <a:off x="12288477" y="3761770"/>
              <a:ext cx="540642" cy="515588"/>
            </a:xfrm>
            <a:custGeom>
              <a:avLst/>
              <a:gdLst/>
              <a:ahLst/>
              <a:cxnLst/>
              <a:rect l="l" t="t" r="r" b="b"/>
              <a:pathLst>
                <a:path w="540642" h="515588" extrusionOk="0">
                  <a:moveTo>
                    <a:pt x="537187" y="514254"/>
                  </a:moveTo>
                  <a:cubicBezTo>
                    <a:pt x="537187" y="514254"/>
                    <a:pt x="537187" y="513390"/>
                    <a:pt x="537187" y="511741"/>
                  </a:cubicBezTo>
                  <a:cubicBezTo>
                    <a:pt x="537187" y="510091"/>
                    <a:pt x="537187" y="507578"/>
                    <a:pt x="537187" y="504594"/>
                  </a:cubicBezTo>
                  <a:cubicBezTo>
                    <a:pt x="537187" y="498075"/>
                    <a:pt x="537187" y="488887"/>
                    <a:pt x="537187" y="477028"/>
                  </a:cubicBezTo>
                  <a:cubicBezTo>
                    <a:pt x="537187" y="452760"/>
                    <a:pt x="536793" y="417655"/>
                    <a:pt x="536480" y="373046"/>
                  </a:cubicBezTo>
                  <a:cubicBezTo>
                    <a:pt x="536480" y="283515"/>
                    <a:pt x="535772" y="156130"/>
                    <a:pt x="535223" y="3141"/>
                  </a:cubicBezTo>
                  <a:lnTo>
                    <a:pt x="537736" y="5733"/>
                  </a:lnTo>
                  <a:lnTo>
                    <a:pt x="2827" y="6126"/>
                  </a:lnTo>
                  <a:cubicBezTo>
                    <a:pt x="2121" y="6754"/>
                    <a:pt x="8482" y="471"/>
                    <a:pt x="5812" y="3220"/>
                  </a:cubicBezTo>
                  <a:lnTo>
                    <a:pt x="5812" y="72567"/>
                  </a:lnTo>
                  <a:cubicBezTo>
                    <a:pt x="5812" y="95500"/>
                    <a:pt x="5812" y="118275"/>
                    <a:pt x="5812" y="140737"/>
                  </a:cubicBezTo>
                  <a:lnTo>
                    <a:pt x="5812" y="272599"/>
                  </a:lnTo>
                  <a:cubicBezTo>
                    <a:pt x="5812" y="358360"/>
                    <a:pt x="5812" y="439488"/>
                    <a:pt x="5812" y="514097"/>
                  </a:cubicBezTo>
                  <a:lnTo>
                    <a:pt x="3142" y="511505"/>
                  </a:lnTo>
                  <a:lnTo>
                    <a:pt x="390010" y="512840"/>
                  </a:lnTo>
                  <a:lnTo>
                    <a:pt x="499096" y="513547"/>
                  </a:lnTo>
                  <a:lnTo>
                    <a:pt x="527997" y="513547"/>
                  </a:lnTo>
                  <a:lnTo>
                    <a:pt x="535851" y="513547"/>
                  </a:lnTo>
                  <a:lnTo>
                    <a:pt x="538443" y="513547"/>
                  </a:lnTo>
                  <a:cubicBezTo>
                    <a:pt x="537689" y="513681"/>
                    <a:pt x="536920" y="513681"/>
                    <a:pt x="536166" y="513547"/>
                  </a:cubicBezTo>
                  <a:lnTo>
                    <a:pt x="528940" y="513547"/>
                  </a:lnTo>
                  <a:lnTo>
                    <a:pt x="500510" y="513547"/>
                  </a:lnTo>
                  <a:lnTo>
                    <a:pt x="391973" y="514254"/>
                  </a:lnTo>
                  <a:lnTo>
                    <a:pt x="3456" y="515589"/>
                  </a:lnTo>
                  <a:lnTo>
                    <a:pt x="0" y="515589"/>
                  </a:lnTo>
                  <a:lnTo>
                    <a:pt x="0" y="514254"/>
                  </a:lnTo>
                  <a:cubicBezTo>
                    <a:pt x="0" y="439645"/>
                    <a:pt x="0" y="358517"/>
                    <a:pt x="0" y="272756"/>
                  </a:cubicBezTo>
                  <a:cubicBezTo>
                    <a:pt x="0" y="229875"/>
                    <a:pt x="0" y="185738"/>
                    <a:pt x="0" y="140737"/>
                  </a:cubicBezTo>
                  <a:lnTo>
                    <a:pt x="0" y="3063"/>
                  </a:lnTo>
                  <a:lnTo>
                    <a:pt x="3063" y="0"/>
                  </a:lnTo>
                  <a:lnTo>
                    <a:pt x="537972" y="0"/>
                  </a:lnTo>
                  <a:lnTo>
                    <a:pt x="540642" y="0"/>
                  </a:lnTo>
                  <a:lnTo>
                    <a:pt x="540642" y="2592"/>
                  </a:lnTo>
                  <a:cubicBezTo>
                    <a:pt x="540092" y="156287"/>
                    <a:pt x="539699" y="284222"/>
                    <a:pt x="539385" y="374146"/>
                  </a:cubicBezTo>
                  <a:cubicBezTo>
                    <a:pt x="539385" y="418518"/>
                    <a:pt x="538836" y="453388"/>
                    <a:pt x="538679" y="477578"/>
                  </a:cubicBezTo>
                  <a:cubicBezTo>
                    <a:pt x="538679" y="489201"/>
                    <a:pt x="538679" y="498233"/>
                    <a:pt x="538679" y="504672"/>
                  </a:cubicBezTo>
                  <a:cubicBezTo>
                    <a:pt x="538679" y="507500"/>
                    <a:pt x="538679" y="509777"/>
                    <a:pt x="538679" y="511505"/>
                  </a:cubicBezTo>
                  <a:cubicBezTo>
                    <a:pt x="538427" y="512534"/>
                    <a:pt x="537909" y="513476"/>
                    <a:pt x="537187" y="51425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g25cc695399e_0_334"/>
            <p:cNvSpPr/>
            <p:nvPr/>
          </p:nvSpPr>
          <p:spPr>
            <a:xfrm>
              <a:off x="9057584" y="6229136"/>
              <a:ext cx="509855" cy="493206"/>
            </a:xfrm>
            <a:custGeom>
              <a:avLst/>
              <a:gdLst/>
              <a:ahLst/>
              <a:cxnLst/>
              <a:rect l="l" t="t" r="r" b="b"/>
              <a:pathLst>
                <a:path w="509855" h="493206" extrusionOk="0">
                  <a:moveTo>
                    <a:pt x="0" y="0"/>
                  </a:moveTo>
                  <a:lnTo>
                    <a:pt x="509856" y="0"/>
                  </a:lnTo>
                  <a:lnTo>
                    <a:pt x="509856" y="493206"/>
                  </a:lnTo>
                  <a:lnTo>
                    <a:pt x="0" y="49320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g25cc695399e_0_334"/>
            <p:cNvSpPr/>
            <p:nvPr/>
          </p:nvSpPr>
          <p:spPr>
            <a:xfrm>
              <a:off x="9110674" y="6412832"/>
              <a:ext cx="430770" cy="253828"/>
            </a:xfrm>
            <a:custGeom>
              <a:avLst/>
              <a:gdLst/>
              <a:ahLst/>
              <a:cxnLst/>
              <a:rect l="l" t="t" r="r" b="b"/>
              <a:pathLst>
                <a:path w="430770" h="253828" extrusionOk="0">
                  <a:moveTo>
                    <a:pt x="0" y="253828"/>
                  </a:moveTo>
                  <a:lnTo>
                    <a:pt x="140972" y="0"/>
                  </a:lnTo>
                  <a:lnTo>
                    <a:pt x="256342" y="162177"/>
                  </a:lnTo>
                  <a:lnTo>
                    <a:pt x="326474" y="76023"/>
                  </a:lnTo>
                  <a:lnTo>
                    <a:pt x="430770" y="253828"/>
                  </a:lnTo>
                  <a:lnTo>
                    <a:pt x="0" y="253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g25cc695399e_0_334"/>
            <p:cNvSpPr/>
            <p:nvPr/>
          </p:nvSpPr>
          <p:spPr>
            <a:xfrm>
              <a:off x="9342827" y="6326756"/>
              <a:ext cx="73352" cy="73352"/>
            </a:xfrm>
            <a:custGeom>
              <a:avLst/>
              <a:gdLst/>
              <a:ahLst/>
              <a:cxnLst/>
              <a:rect l="l" t="t" r="r" b="b"/>
              <a:pathLst>
                <a:path w="73352" h="73352" extrusionOk="0">
                  <a:moveTo>
                    <a:pt x="73353" y="36676"/>
                  </a:moveTo>
                  <a:cubicBezTo>
                    <a:pt x="73353" y="56931"/>
                    <a:pt x="56931" y="73353"/>
                    <a:pt x="36676" y="73353"/>
                  </a:cubicBezTo>
                  <a:cubicBezTo>
                    <a:pt x="16422" y="73353"/>
                    <a:pt x="0" y="56931"/>
                    <a:pt x="0" y="36676"/>
                  </a:cubicBezTo>
                  <a:cubicBezTo>
                    <a:pt x="0" y="16422"/>
                    <a:pt x="16422" y="0"/>
                    <a:pt x="36676" y="0"/>
                  </a:cubicBezTo>
                  <a:cubicBezTo>
                    <a:pt x="56931" y="0"/>
                    <a:pt x="73353" y="16422"/>
                    <a:pt x="73353" y="3667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g25cc695399e_0_334"/>
            <p:cNvSpPr/>
            <p:nvPr/>
          </p:nvSpPr>
          <p:spPr>
            <a:xfrm>
              <a:off x="9095514" y="6267578"/>
              <a:ext cx="435799" cy="415104"/>
            </a:xfrm>
            <a:custGeom>
              <a:avLst/>
              <a:gdLst/>
              <a:ahLst/>
              <a:cxnLst/>
              <a:rect l="l" t="t" r="r" b="b"/>
              <a:pathLst>
                <a:path w="435799" h="415104" extrusionOk="0">
                  <a:moveTo>
                    <a:pt x="432422" y="413926"/>
                  </a:moveTo>
                  <a:cubicBezTo>
                    <a:pt x="432359" y="413251"/>
                    <a:pt x="432359" y="412559"/>
                    <a:pt x="432422" y="411884"/>
                  </a:cubicBezTo>
                  <a:cubicBezTo>
                    <a:pt x="432422" y="410470"/>
                    <a:pt x="432422" y="408585"/>
                    <a:pt x="432422" y="406151"/>
                  </a:cubicBezTo>
                  <a:cubicBezTo>
                    <a:pt x="432422" y="400913"/>
                    <a:pt x="432422" y="393530"/>
                    <a:pt x="432422" y="384004"/>
                  </a:cubicBezTo>
                  <a:cubicBezTo>
                    <a:pt x="432422" y="364370"/>
                    <a:pt x="432422" y="336097"/>
                    <a:pt x="431872" y="300206"/>
                  </a:cubicBezTo>
                  <a:cubicBezTo>
                    <a:pt x="431872" y="228188"/>
                    <a:pt x="431244" y="125542"/>
                    <a:pt x="430773" y="2397"/>
                  </a:cubicBezTo>
                  <a:lnTo>
                    <a:pt x="432893" y="4439"/>
                  </a:lnTo>
                  <a:lnTo>
                    <a:pt x="2123" y="4832"/>
                  </a:lnTo>
                  <a:cubicBezTo>
                    <a:pt x="1574" y="5303"/>
                    <a:pt x="6678" y="277"/>
                    <a:pt x="4558" y="2476"/>
                  </a:cubicBezTo>
                  <a:lnTo>
                    <a:pt x="4558" y="2476"/>
                  </a:lnTo>
                  <a:lnTo>
                    <a:pt x="4558" y="58236"/>
                  </a:lnTo>
                  <a:cubicBezTo>
                    <a:pt x="4558" y="76771"/>
                    <a:pt x="4558" y="95093"/>
                    <a:pt x="4558" y="113212"/>
                  </a:cubicBezTo>
                  <a:lnTo>
                    <a:pt x="4558" y="219471"/>
                  </a:lnTo>
                  <a:cubicBezTo>
                    <a:pt x="4558" y="288582"/>
                    <a:pt x="4558" y="353846"/>
                    <a:pt x="4558" y="413926"/>
                  </a:cubicBezTo>
                  <a:lnTo>
                    <a:pt x="2438" y="411805"/>
                  </a:lnTo>
                  <a:lnTo>
                    <a:pt x="313833" y="412905"/>
                  </a:lnTo>
                  <a:lnTo>
                    <a:pt x="401715" y="413455"/>
                  </a:lnTo>
                  <a:lnTo>
                    <a:pt x="425275" y="413455"/>
                  </a:lnTo>
                  <a:lnTo>
                    <a:pt x="431323" y="413455"/>
                  </a:lnTo>
                  <a:lnTo>
                    <a:pt x="433443" y="413455"/>
                  </a:lnTo>
                  <a:lnTo>
                    <a:pt x="431558" y="413455"/>
                  </a:lnTo>
                  <a:lnTo>
                    <a:pt x="425747" y="413455"/>
                  </a:lnTo>
                  <a:lnTo>
                    <a:pt x="402814" y="413455"/>
                  </a:lnTo>
                  <a:lnTo>
                    <a:pt x="315482" y="414004"/>
                  </a:lnTo>
                  <a:lnTo>
                    <a:pt x="2673" y="415104"/>
                  </a:lnTo>
                  <a:lnTo>
                    <a:pt x="553" y="415104"/>
                  </a:lnTo>
                  <a:lnTo>
                    <a:pt x="553" y="412984"/>
                  </a:lnTo>
                  <a:cubicBezTo>
                    <a:pt x="553" y="352903"/>
                    <a:pt x="553" y="287326"/>
                    <a:pt x="553" y="218528"/>
                  </a:cubicBezTo>
                  <a:cubicBezTo>
                    <a:pt x="553" y="183973"/>
                    <a:pt x="553" y="148474"/>
                    <a:pt x="553" y="112269"/>
                  </a:cubicBezTo>
                  <a:lnTo>
                    <a:pt x="553" y="2554"/>
                  </a:lnTo>
                  <a:lnTo>
                    <a:pt x="553" y="2554"/>
                  </a:lnTo>
                  <a:cubicBezTo>
                    <a:pt x="-1646" y="4675"/>
                    <a:pt x="3459" y="-509"/>
                    <a:pt x="2987" y="41"/>
                  </a:cubicBezTo>
                  <a:lnTo>
                    <a:pt x="433757" y="41"/>
                  </a:lnTo>
                  <a:lnTo>
                    <a:pt x="435799" y="41"/>
                  </a:lnTo>
                  <a:lnTo>
                    <a:pt x="435799" y="2162"/>
                  </a:lnTo>
                  <a:cubicBezTo>
                    <a:pt x="435328" y="125856"/>
                    <a:pt x="435014" y="228895"/>
                    <a:pt x="434778" y="301305"/>
                  </a:cubicBezTo>
                  <a:cubicBezTo>
                    <a:pt x="434778" y="337039"/>
                    <a:pt x="434307" y="365155"/>
                    <a:pt x="434229" y="384553"/>
                  </a:cubicBezTo>
                  <a:cubicBezTo>
                    <a:pt x="434229" y="393978"/>
                    <a:pt x="434229" y="401203"/>
                    <a:pt x="434229" y="406386"/>
                  </a:cubicBezTo>
                  <a:cubicBezTo>
                    <a:pt x="434229" y="408664"/>
                    <a:pt x="434229" y="410470"/>
                    <a:pt x="434229" y="411884"/>
                  </a:cubicBezTo>
                  <a:cubicBezTo>
                    <a:pt x="433702" y="412622"/>
                    <a:pt x="433098" y="413313"/>
                    <a:pt x="432422" y="41392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g25cc695399e_0_334"/>
            <p:cNvSpPr/>
            <p:nvPr/>
          </p:nvSpPr>
          <p:spPr>
            <a:xfrm>
              <a:off x="11078394" y="5317726"/>
              <a:ext cx="311787" cy="311787"/>
            </a:xfrm>
            <a:custGeom>
              <a:avLst/>
              <a:gdLst/>
              <a:ahLst/>
              <a:cxnLst/>
              <a:rect l="l" t="t" r="r" b="b"/>
              <a:pathLst>
                <a:path w="311787" h="311787" extrusionOk="0">
                  <a:moveTo>
                    <a:pt x="33927" y="115998"/>
                  </a:moveTo>
                  <a:cubicBezTo>
                    <a:pt x="37470" y="105175"/>
                    <a:pt x="42433" y="94879"/>
                    <a:pt x="48692" y="85369"/>
                  </a:cubicBezTo>
                  <a:lnTo>
                    <a:pt x="33456" y="57881"/>
                  </a:lnTo>
                  <a:lnTo>
                    <a:pt x="72253" y="23168"/>
                  </a:lnTo>
                  <a:lnTo>
                    <a:pt x="97934" y="41467"/>
                  </a:lnTo>
                  <a:cubicBezTo>
                    <a:pt x="108065" y="36307"/>
                    <a:pt x="118841" y="32530"/>
                    <a:pt x="129977" y="30236"/>
                  </a:cubicBezTo>
                  <a:lnTo>
                    <a:pt x="138616" y="0"/>
                  </a:lnTo>
                  <a:lnTo>
                    <a:pt x="190607" y="2906"/>
                  </a:lnTo>
                  <a:lnTo>
                    <a:pt x="195790" y="33927"/>
                  </a:lnTo>
                  <a:cubicBezTo>
                    <a:pt x="206581" y="37470"/>
                    <a:pt x="216861" y="42433"/>
                    <a:pt x="226341" y="48692"/>
                  </a:cubicBezTo>
                  <a:lnTo>
                    <a:pt x="253907" y="33456"/>
                  </a:lnTo>
                  <a:lnTo>
                    <a:pt x="288541" y="72253"/>
                  </a:lnTo>
                  <a:lnTo>
                    <a:pt x="270321" y="97934"/>
                  </a:lnTo>
                  <a:cubicBezTo>
                    <a:pt x="275465" y="108042"/>
                    <a:pt x="279243" y="118793"/>
                    <a:pt x="281551" y="129898"/>
                  </a:cubicBezTo>
                  <a:lnTo>
                    <a:pt x="311788" y="138616"/>
                  </a:lnTo>
                  <a:lnTo>
                    <a:pt x="308803" y="190607"/>
                  </a:lnTo>
                  <a:lnTo>
                    <a:pt x="277860" y="195790"/>
                  </a:lnTo>
                  <a:cubicBezTo>
                    <a:pt x="274287" y="206573"/>
                    <a:pt x="269324" y="216838"/>
                    <a:pt x="263096" y="226341"/>
                  </a:cubicBezTo>
                  <a:lnTo>
                    <a:pt x="278331" y="253907"/>
                  </a:lnTo>
                  <a:lnTo>
                    <a:pt x="239535" y="288541"/>
                  </a:lnTo>
                  <a:lnTo>
                    <a:pt x="213853" y="270321"/>
                  </a:lnTo>
                  <a:cubicBezTo>
                    <a:pt x="203722" y="275481"/>
                    <a:pt x="192947" y="279258"/>
                    <a:pt x="181811" y="281551"/>
                  </a:cubicBezTo>
                  <a:lnTo>
                    <a:pt x="173172" y="311788"/>
                  </a:lnTo>
                  <a:lnTo>
                    <a:pt x="121181" y="308803"/>
                  </a:lnTo>
                  <a:lnTo>
                    <a:pt x="115998" y="277782"/>
                  </a:lnTo>
                  <a:cubicBezTo>
                    <a:pt x="105191" y="274256"/>
                    <a:pt x="94887" y="269316"/>
                    <a:pt x="85369" y="263096"/>
                  </a:cubicBezTo>
                  <a:lnTo>
                    <a:pt x="57881" y="278331"/>
                  </a:lnTo>
                  <a:lnTo>
                    <a:pt x="23168" y="239535"/>
                  </a:lnTo>
                  <a:lnTo>
                    <a:pt x="41467" y="213853"/>
                  </a:lnTo>
                  <a:cubicBezTo>
                    <a:pt x="36307" y="203722"/>
                    <a:pt x="32530" y="192947"/>
                    <a:pt x="30236" y="181811"/>
                  </a:cubicBezTo>
                  <a:lnTo>
                    <a:pt x="0" y="173172"/>
                  </a:lnTo>
                  <a:lnTo>
                    <a:pt x="2906" y="121181"/>
                  </a:lnTo>
                  <a:lnTo>
                    <a:pt x="33927" y="115998"/>
                  </a:lnTo>
                  <a:close/>
                  <a:moveTo>
                    <a:pt x="100290" y="150396"/>
                  </a:moveTo>
                  <a:cubicBezTo>
                    <a:pt x="98563" y="181190"/>
                    <a:pt x="122123" y="207547"/>
                    <a:pt x="152910" y="209283"/>
                  </a:cubicBezTo>
                  <a:cubicBezTo>
                    <a:pt x="183704" y="211010"/>
                    <a:pt x="210060" y="187450"/>
                    <a:pt x="211796" y="156656"/>
                  </a:cubicBezTo>
                  <a:cubicBezTo>
                    <a:pt x="213524" y="125877"/>
                    <a:pt x="189978" y="99521"/>
                    <a:pt x="159192" y="97777"/>
                  </a:cubicBezTo>
                  <a:cubicBezTo>
                    <a:pt x="128446" y="95995"/>
                    <a:pt x="102081" y="119477"/>
                    <a:pt x="100298" y="150224"/>
                  </a:cubicBezTo>
                  <a:cubicBezTo>
                    <a:pt x="100298" y="150279"/>
                    <a:pt x="100290" y="150341"/>
                    <a:pt x="100290" y="15039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g25cc695399e_0_334"/>
            <p:cNvSpPr/>
            <p:nvPr/>
          </p:nvSpPr>
          <p:spPr>
            <a:xfrm>
              <a:off x="10929097" y="4689438"/>
              <a:ext cx="599386" cy="599543"/>
            </a:xfrm>
            <a:custGeom>
              <a:avLst/>
              <a:gdLst/>
              <a:ahLst/>
              <a:cxnLst/>
              <a:rect l="l" t="t" r="r" b="b"/>
              <a:pathLst>
                <a:path w="599386" h="599543" extrusionOk="0">
                  <a:moveTo>
                    <a:pt x="112778" y="136339"/>
                  </a:moveTo>
                  <a:cubicBezTo>
                    <a:pt x="127236" y="119744"/>
                    <a:pt x="143847" y="105168"/>
                    <a:pt x="162177" y="92987"/>
                  </a:cubicBezTo>
                  <a:lnTo>
                    <a:pt x="155815" y="32435"/>
                  </a:lnTo>
                  <a:lnTo>
                    <a:pt x="251237" y="0"/>
                  </a:lnTo>
                  <a:lnTo>
                    <a:pt x="283044" y="51912"/>
                  </a:lnTo>
                  <a:cubicBezTo>
                    <a:pt x="304995" y="50412"/>
                    <a:pt x="327055" y="51865"/>
                    <a:pt x="348621" y="56232"/>
                  </a:cubicBezTo>
                  <a:lnTo>
                    <a:pt x="386947" y="9110"/>
                  </a:lnTo>
                  <a:lnTo>
                    <a:pt x="477342" y="53719"/>
                  </a:lnTo>
                  <a:lnTo>
                    <a:pt x="463127" y="112856"/>
                  </a:lnTo>
                  <a:cubicBezTo>
                    <a:pt x="479682" y="127330"/>
                    <a:pt x="494235" y="143941"/>
                    <a:pt x="506400" y="162255"/>
                  </a:cubicBezTo>
                  <a:lnTo>
                    <a:pt x="567030" y="155894"/>
                  </a:lnTo>
                  <a:lnTo>
                    <a:pt x="599387" y="251315"/>
                  </a:lnTo>
                  <a:lnTo>
                    <a:pt x="547475" y="283201"/>
                  </a:lnTo>
                  <a:cubicBezTo>
                    <a:pt x="548998" y="305128"/>
                    <a:pt x="547569" y="327157"/>
                    <a:pt x="543234" y="348700"/>
                  </a:cubicBezTo>
                  <a:lnTo>
                    <a:pt x="590355" y="387026"/>
                  </a:lnTo>
                  <a:lnTo>
                    <a:pt x="545825" y="477420"/>
                  </a:lnTo>
                  <a:lnTo>
                    <a:pt x="486609" y="463205"/>
                  </a:lnTo>
                  <a:cubicBezTo>
                    <a:pt x="472151" y="479800"/>
                    <a:pt x="455540" y="494376"/>
                    <a:pt x="437210" y="506557"/>
                  </a:cubicBezTo>
                  <a:lnTo>
                    <a:pt x="443572" y="567109"/>
                  </a:lnTo>
                  <a:lnTo>
                    <a:pt x="348229" y="599544"/>
                  </a:lnTo>
                  <a:lnTo>
                    <a:pt x="316343" y="547632"/>
                  </a:lnTo>
                  <a:cubicBezTo>
                    <a:pt x="294416" y="549092"/>
                    <a:pt x="272394" y="547640"/>
                    <a:pt x="250844" y="543312"/>
                  </a:cubicBezTo>
                  <a:lnTo>
                    <a:pt x="212518" y="590434"/>
                  </a:lnTo>
                  <a:lnTo>
                    <a:pt x="122123" y="545825"/>
                  </a:lnTo>
                  <a:lnTo>
                    <a:pt x="136260" y="486688"/>
                  </a:lnTo>
                  <a:cubicBezTo>
                    <a:pt x="119728" y="472198"/>
                    <a:pt x="105175" y="455587"/>
                    <a:pt x="92987" y="437289"/>
                  </a:cubicBezTo>
                  <a:lnTo>
                    <a:pt x="32435" y="443650"/>
                  </a:lnTo>
                  <a:lnTo>
                    <a:pt x="0" y="348229"/>
                  </a:lnTo>
                  <a:lnTo>
                    <a:pt x="51912" y="316343"/>
                  </a:lnTo>
                  <a:cubicBezTo>
                    <a:pt x="50428" y="294416"/>
                    <a:pt x="51857" y="272394"/>
                    <a:pt x="56153" y="250844"/>
                  </a:cubicBezTo>
                  <a:lnTo>
                    <a:pt x="9032" y="212518"/>
                  </a:lnTo>
                  <a:lnTo>
                    <a:pt x="53562" y="122124"/>
                  </a:lnTo>
                  <a:lnTo>
                    <a:pt x="112778" y="136339"/>
                  </a:lnTo>
                  <a:close/>
                  <a:moveTo>
                    <a:pt x="204900" y="247467"/>
                  </a:moveTo>
                  <a:cubicBezTo>
                    <a:pt x="178528" y="301005"/>
                    <a:pt x="200550" y="365789"/>
                    <a:pt x="254088" y="392162"/>
                  </a:cubicBezTo>
                  <a:cubicBezTo>
                    <a:pt x="307625" y="418534"/>
                    <a:pt x="372410" y="396521"/>
                    <a:pt x="398782" y="342975"/>
                  </a:cubicBezTo>
                  <a:cubicBezTo>
                    <a:pt x="425147" y="289452"/>
                    <a:pt x="403149" y="224692"/>
                    <a:pt x="349642" y="198303"/>
                  </a:cubicBezTo>
                  <a:cubicBezTo>
                    <a:pt x="296175" y="171884"/>
                    <a:pt x="231414" y="193811"/>
                    <a:pt x="204995" y="247279"/>
                  </a:cubicBezTo>
                  <a:cubicBezTo>
                    <a:pt x="204963" y="247341"/>
                    <a:pt x="204932" y="247404"/>
                    <a:pt x="204900" y="2474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g25cc695399e_0_334"/>
            <p:cNvSpPr/>
            <p:nvPr/>
          </p:nvSpPr>
          <p:spPr>
            <a:xfrm>
              <a:off x="9512386" y="3924026"/>
              <a:ext cx="404146" cy="404067"/>
            </a:xfrm>
            <a:custGeom>
              <a:avLst/>
              <a:gdLst/>
              <a:ahLst/>
              <a:cxnLst/>
              <a:rect l="l" t="t" r="r" b="b"/>
              <a:pathLst>
                <a:path w="404146" h="404067" extrusionOk="0">
                  <a:moveTo>
                    <a:pt x="75630" y="91887"/>
                  </a:moveTo>
                  <a:cubicBezTo>
                    <a:pt x="85369" y="80701"/>
                    <a:pt x="96568" y="70876"/>
                    <a:pt x="108930" y="62672"/>
                  </a:cubicBezTo>
                  <a:lnTo>
                    <a:pt x="104610" y="21833"/>
                  </a:lnTo>
                  <a:lnTo>
                    <a:pt x="168695" y="0"/>
                  </a:lnTo>
                  <a:lnTo>
                    <a:pt x="190214" y="35027"/>
                  </a:lnTo>
                  <a:cubicBezTo>
                    <a:pt x="204987" y="33973"/>
                    <a:pt x="219838" y="34924"/>
                    <a:pt x="234351" y="37854"/>
                  </a:cubicBezTo>
                  <a:lnTo>
                    <a:pt x="260190" y="5969"/>
                  </a:lnTo>
                  <a:lnTo>
                    <a:pt x="321134" y="35970"/>
                  </a:lnTo>
                  <a:lnTo>
                    <a:pt x="311631" y="75944"/>
                  </a:lnTo>
                  <a:cubicBezTo>
                    <a:pt x="323034" y="85644"/>
                    <a:pt x="333079" y="96846"/>
                    <a:pt x="341475" y="109244"/>
                  </a:cubicBezTo>
                  <a:lnTo>
                    <a:pt x="382314" y="104924"/>
                  </a:lnTo>
                  <a:lnTo>
                    <a:pt x="404147" y="169245"/>
                  </a:lnTo>
                  <a:lnTo>
                    <a:pt x="369119" y="190764"/>
                  </a:lnTo>
                  <a:cubicBezTo>
                    <a:pt x="370140" y="205568"/>
                    <a:pt x="369166" y="220443"/>
                    <a:pt x="366213" y="234980"/>
                  </a:cubicBezTo>
                  <a:lnTo>
                    <a:pt x="398178" y="260818"/>
                  </a:lnTo>
                  <a:lnTo>
                    <a:pt x="368099" y="321762"/>
                  </a:lnTo>
                  <a:lnTo>
                    <a:pt x="328202" y="312181"/>
                  </a:lnTo>
                  <a:cubicBezTo>
                    <a:pt x="318424" y="323333"/>
                    <a:pt x="307225" y="333150"/>
                    <a:pt x="294903" y="341396"/>
                  </a:cubicBezTo>
                  <a:lnTo>
                    <a:pt x="299144" y="382235"/>
                  </a:lnTo>
                  <a:lnTo>
                    <a:pt x="234823" y="404068"/>
                  </a:lnTo>
                  <a:lnTo>
                    <a:pt x="213382" y="369041"/>
                  </a:lnTo>
                  <a:cubicBezTo>
                    <a:pt x="198586" y="370062"/>
                    <a:pt x="183711" y="369111"/>
                    <a:pt x="169167" y="366213"/>
                  </a:cubicBezTo>
                  <a:lnTo>
                    <a:pt x="143328" y="398099"/>
                  </a:lnTo>
                  <a:lnTo>
                    <a:pt x="82306" y="367706"/>
                  </a:lnTo>
                  <a:lnTo>
                    <a:pt x="91887" y="327809"/>
                  </a:lnTo>
                  <a:cubicBezTo>
                    <a:pt x="80680" y="318087"/>
                    <a:pt x="70855" y="306887"/>
                    <a:pt x="62672" y="294510"/>
                  </a:cubicBezTo>
                  <a:lnTo>
                    <a:pt x="21833" y="298830"/>
                  </a:lnTo>
                  <a:lnTo>
                    <a:pt x="0" y="234509"/>
                  </a:lnTo>
                  <a:lnTo>
                    <a:pt x="34949" y="212990"/>
                  </a:lnTo>
                  <a:cubicBezTo>
                    <a:pt x="33967" y="198186"/>
                    <a:pt x="34941" y="183319"/>
                    <a:pt x="37854" y="168774"/>
                  </a:cubicBezTo>
                  <a:lnTo>
                    <a:pt x="5969" y="142936"/>
                  </a:lnTo>
                  <a:lnTo>
                    <a:pt x="35970" y="81992"/>
                  </a:lnTo>
                  <a:lnTo>
                    <a:pt x="75944" y="91573"/>
                  </a:lnTo>
                  <a:close/>
                  <a:moveTo>
                    <a:pt x="137674" y="167046"/>
                  </a:moveTo>
                  <a:cubicBezTo>
                    <a:pt x="119877" y="203149"/>
                    <a:pt x="134729" y="246847"/>
                    <a:pt x="170832" y="264635"/>
                  </a:cubicBezTo>
                  <a:cubicBezTo>
                    <a:pt x="206935" y="282431"/>
                    <a:pt x="250632" y="267588"/>
                    <a:pt x="268420" y="231477"/>
                  </a:cubicBezTo>
                  <a:cubicBezTo>
                    <a:pt x="286209" y="195390"/>
                    <a:pt x="271381" y="151708"/>
                    <a:pt x="235294" y="133904"/>
                  </a:cubicBezTo>
                  <a:cubicBezTo>
                    <a:pt x="199199" y="116094"/>
                    <a:pt x="155494" y="130920"/>
                    <a:pt x="137689" y="167015"/>
                  </a:cubicBezTo>
                  <a:cubicBezTo>
                    <a:pt x="137682" y="167030"/>
                    <a:pt x="137682" y="167038"/>
                    <a:pt x="137674" y="16704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g25cc695399e_0_334"/>
            <p:cNvSpPr/>
            <p:nvPr/>
          </p:nvSpPr>
          <p:spPr>
            <a:xfrm>
              <a:off x="11032529" y="3616321"/>
              <a:ext cx="580067" cy="580302"/>
            </a:xfrm>
            <a:custGeom>
              <a:avLst/>
              <a:gdLst/>
              <a:ahLst/>
              <a:cxnLst/>
              <a:rect l="l" t="t" r="r" b="b"/>
              <a:pathLst>
                <a:path w="580067" h="580302" extrusionOk="0">
                  <a:moveTo>
                    <a:pt x="109322" y="131783"/>
                  </a:moveTo>
                  <a:cubicBezTo>
                    <a:pt x="123294" y="115702"/>
                    <a:pt x="139378" y="101593"/>
                    <a:pt x="157151" y="89845"/>
                  </a:cubicBezTo>
                  <a:lnTo>
                    <a:pt x="150632" y="31414"/>
                  </a:lnTo>
                  <a:lnTo>
                    <a:pt x="242833" y="0"/>
                  </a:lnTo>
                  <a:lnTo>
                    <a:pt x="273698" y="50263"/>
                  </a:lnTo>
                  <a:cubicBezTo>
                    <a:pt x="294911" y="48805"/>
                    <a:pt x="316225" y="50178"/>
                    <a:pt x="337077" y="54347"/>
                  </a:cubicBezTo>
                  <a:lnTo>
                    <a:pt x="374224" y="8560"/>
                  </a:lnTo>
                  <a:lnTo>
                    <a:pt x="461713" y="51677"/>
                  </a:lnTo>
                  <a:lnTo>
                    <a:pt x="447970" y="109008"/>
                  </a:lnTo>
                  <a:cubicBezTo>
                    <a:pt x="464077" y="123060"/>
                    <a:pt x="478214" y="139228"/>
                    <a:pt x="489986" y="157072"/>
                  </a:cubicBezTo>
                  <a:lnTo>
                    <a:pt x="548653" y="150868"/>
                  </a:lnTo>
                  <a:lnTo>
                    <a:pt x="580067" y="243226"/>
                  </a:lnTo>
                  <a:lnTo>
                    <a:pt x="529883" y="274091"/>
                  </a:lnTo>
                  <a:cubicBezTo>
                    <a:pt x="531312" y="295334"/>
                    <a:pt x="529914" y="316673"/>
                    <a:pt x="525720" y="337548"/>
                  </a:cubicBezTo>
                  <a:lnTo>
                    <a:pt x="571507" y="374617"/>
                  </a:lnTo>
                  <a:lnTo>
                    <a:pt x="528390" y="462106"/>
                  </a:lnTo>
                  <a:lnTo>
                    <a:pt x="471059" y="448362"/>
                  </a:lnTo>
                  <a:cubicBezTo>
                    <a:pt x="457080" y="464399"/>
                    <a:pt x="441019" y="478504"/>
                    <a:pt x="423309" y="490300"/>
                  </a:cubicBezTo>
                  <a:lnTo>
                    <a:pt x="429435" y="548888"/>
                  </a:lnTo>
                  <a:lnTo>
                    <a:pt x="337077" y="580303"/>
                  </a:lnTo>
                  <a:lnTo>
                    <a:pt x="306290" y="530040"/>
                  </a:lnTo>
                  <a:cubicBezTo>
                    <a:pt x="285047" y="531469"/>
                    <a:pt x="263708" y="530071"/>
                    <a:pt x="242833" y="525877"/>
                  </a:cubicBezTo>
                  <a:lnTo>
                    <a:pt x="205764" y="571664"/>
                  </a:lnTo>
                  <a:lnTo>
                    <a:pt x="118275" y="528547"/>
                  </a:lnTo>
                  <a:lnTo>
                    <a:pt x="132019" y="471295"/>
                  </a:lnTo>
                  <a:cubicBezTo>
                    <a:pt x="115974" y="457292"/>
                    <a:pt x="101869" y="441204"/>
                    <a:pt x="90081" y="423466"/>
                  </a:cubicBezTo>
                  <a:lnTo>
                    <a:pt x="31414" y="429592"/>
                  </a:lnTo>
                  <a:lnTo>
                    <a:pt x="0" y="337234"/>
                  </a:lnTo>
                  <a:lnTo>
                    <a:pt x="50263" y="306448"/>
                  </a:lnTo>
                  <a:cubicBezTo>
                    <a:pt x="48763" y="285207"/>
                    <a:pt x="50137" y="263863"/>
                    <a:pt x="54347" y="242990"/>
                  </a:cubicBezTo>
                  <a:lnTo>
                    <a:pt x="8561" y="205921"/>
                  </a:lnTo>
                  <a:lnTo>
                    <a:pt x="51677" y="117804"/>
                  </a:lnTo>
                  <a:lnTo>
                    <a:pt x="109008" y="131548"/>
                  </a:lnTo>
                  <a:close/>
                  <a:moveTo>
                    <a:pt x="198461" y="239613"/>
                  </a:moveTo>
                  <a:cubicBezTo>
                    <a:pt x="172929" y="291440"/>
                    <a:pt x="194243" y="354152"/>
                    <a:pt x="246069" y="379683"/>
                  </a:cubicBezTo>
                  <a:cubicBezTo>
                    <a:pt x="297903" y="405215"/>
                    <a:pt x="360614" y="383899"/>
                    <a:pt x="386146" y="332072"/>
                  </a:cubicBezTo>
                  <a:cubicBezTo>
                    <a:pt x="411670" y="280260"/>
                    <a:pt x="390371" y="217566"/>
                    <a:pt x="338569" y="192021"/>
                  </a:cubicBezTo>
                  <a:cubicBezTo>
                    <a:pt x="286822" y="166328"/>
                    <a:pt x="224048" y="187450"/>
                    <a:pt x="198351" y="239198"/>
                  </a:cubicBezTo>
                  <a:cubicBezTo>
                    <a:pt x="198280" y="239336"/>
                    <a:pt x="198217" y="239474"/>
                    <a:pt x="198146" y="2396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g25cc695399e_0_334"/>
            <p:cNvSpPr/>
            <p:nvPr/>
          </p:nvSpPr>
          <p:spPr>
            <a:xfrm>
              <a:off x="8357133" y="3636739"/>
              <a:ext cx="502807" cy="549596"/>
            </a:xfrm>
            <a:custGeom>
              <a:avLst/>
              <a:gdLst/>
              <a:ahLst/>
              <a:cxnLst/>
              <a:rect l="l" t="t" r="r" b="b"/>
              <a:pathLst>
                <a:path w="502807" h="549596" extrusionOk="0">
                  <a:moveTo>
                    <a:pt x="303452" y="284224"/>
                  </a:moveTo>
                  <a:cubicBezTo>
                    <a:pt x="357288" y="260409"/>
                    <a:pt x="391781" y="206831"/>
                    <a:pt x="391176" y="147964"/>
                  </a:cubicBezTo>
                  <a:cubicBezTo>
                    <a:pt x="391176" y="66600"/>
                    <a:pt x="329918" y="394"/>
                    <a:pt x="253660" y="2"/>
                  </a:cubicBezTo>
                  <a:cubicBezTo>
                    <a:pt x="177401" y="-391"/>
                    <a:pt x="115279" y="65344"/>
                    <a:pt x="114965" y="146707"/>
                  </a:cubicBezTo>
                  <a:cubicBezTo>
                    <a:pt x="113787" y="206114"/>
                    <a:pt x="148500" y="260386"/>
                    <a:pt x="202926" y="284224"/>
                  </a:cubicBezTo>
                  <a:cubicBezTo>
                    <a:pt x="-9593" y="316266"/>
                    <a:pt x="67" y="547241"/>
                    <a:pt x="67" y="547241"/>
                  </a:cubicBezTo>
                  <a:lnTo>
                    <a:pt x="502698" y="549597"/>
                  </a:lnTo>
                  <a:cubicBezTo>
                    <a:pt x="502698" y="549597"/>
                    <a:pt x="514164" y="316031"/>
                    <a:pt x="303452" y="28422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g25cc695399e_0_334"/>
            <p:cNvSpPr/>
            <p:nvPr/>
          </p:nvSpPr>
          <p:spPr>
            <a:xfrm rot="-5348438">
              <a:off x="7741131" y="5285964"/>
              <a:ext cx="131013" cy="131013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g25cc695399e_0_334"/>
            <p:cNvSpPr/>
            <p:nvPr/>
          </p:nvSpPr>
          <p:spPr>
            <a:xfrm>
              <a:off x="7924388" y="5154685"/>
              <a:ext cx="130998" cy="130998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g25cc695399e_0_334"/>
            <p:cNvSpPr/>
            <p:nvPr/>
          </p:nvSpPr>
          <p:spPr>
            <a:xfrm rot="-8594">
              <a:off x="7924895" y="5426432"/>
              <a:ext cx="130998" cy="142621"/>
            </a:xfrm>
            <a:custGeom>
              <a:avLst/>
              <a:gdLst/>
              <a:ahLst/>
              <a:cxnLst/>
              <a:rect l="l" t="t" r="r" b="b"/>
              <a:pathLst>
                <a:path w="130998" h="142621" extrusionOk="0">
                  <a:moveTo>
                    <a:pt x="130998" y="71311"/>
                  </a:moveTo>
                  <a:cubicBezTo>
                    <a:pt x="130998" y="110695"/>
                    <a:pt x="101673" y="142621"/>
                    <a:pt x="65499" y="142621"/>
                  </a:cubicBezTo>
                  <a:cubicBezTo>
                    <a:pt x="29325" y="142621"/>
                    <a:pt x="0" y="110695"/>
                    <a:pt x="0" y="71311"/>
                  </a:cubicBezTo>
                  <a:cubicBezTo>
                    <a:pt x="0" y="31927"/>
                    <a:pt x="29325" y="0"/>
                    <a:pt x="65499" y="0"/>
                  </a:cubicBezTo>
                  <a:cubicBezTo>
                    <a:pt x="101673" y="0"/>
                    <a:pt x="130998" y="31927"/>
                    <a:pt x="130998" y="7131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g25cc695399e_0_334"/>
            <p:cNvSpPr/>
            <p:nvPr/>
          </p:nvSpPr>
          <p:spPr>
            <a:xfrm>
              <a:off x="7786334" y="5363777"/>
              <a:ext cx="184769" cy="126085"/>
            </a:xfrm>
            <a:custGeom>
              <a:avLst/>
              <a:gdLst/>
              <a:ahLst/>
              <a:cxnLst/>
              <a:rect l="l" t="t" r="r" b="b"/>
              <a:pathLst>
                <a:path w="184769" h="126085" extrusionOk="0">
                  <a:moveTo>
                    <a:pt x="184625" y="125629"/>
                  </a:moveTo>
                  <a:cubicBezTo>
                    <a:pt x="181798" y="129791"/>
                    <a:pt x="138210" y="105052"/>
                    <a:pt x="87319" y="70653"/>
                  </a:cubicBezTo>
                  <a:cubicBezTo>
                    <a:pt x="36428" y="36255"/>
                    <a:pt x="-2683" y="4526"/>
                    <a:pt x="144" y="442"/>
                  </a:cubicBezTo>
                  <a:cubicBezTo>
                    <a:pt x="2971" y="-3642"/>
                    <a:pt x="46480" y="21019"/>
                    <a:pt x="97450" y="55417"/>
                  </a:cubicBezTo>
                  <a:cubicBezTo>
                    <a:pt x="148420" y="89816"/>
                    <a:pt x="187453" y="121702"/>
                    <a:pt x="184625" y="12562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g25cc695399e_0_334"/>
            <p:cNvSpPr/>
            <p:nvPr/>
          </p:nvSpPr>
          <p:spPr>
            <a:xfrm>
              <a:off x="7814461" y="5215141"/>
              <a:ext cx="161944" cy="125848"/>
            </a:xfrm>
            <a:custGeom>
              <a:avLst/>
              <a:gdLst/>
              <a:ahLst/>
              <a:cxnLst/>
              <a:rect l="l" t="t" r="r" b="b"/>
              <a:pathLst>
                <a:path w="161944" h="125848" extrusionOk="0">
                  <a:moveTo>
                    <a:pt x="161761" y="410"/>
                  </a:moveTo>
                  <a:cubicBezTo>
                    <a:pt x="164745" y="4337"/>
                    <a:pt x="131132" y="35515"/>
                    <a:pt x="86602" y="70071"/>
                  </a:cubicBezTo>
                  <a:cubicBezTo>
                    <a:pt x="42072" y="104627"/>
                    <a:pt x="3432" y="129366"/>
                    <a:pt x="212" y="125439"/>
                  </a:cubicBezTo>
                  <a:cubicBezTo>
                    <a:pt x="-3008" y="121512"/>
                    <a:pt x="30841" y="90333"/>
                    <a:pt x="75371" y="55778"/>
                  </a:cubicBezTo>
                  <a:cubicBezTo>
                    <a:pt x="119901" y="21222"/>
                    <a:pt x="158698" y="-3517"/>
                    <a:pt x="161761" y="41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8" name="Google Shape;3968;g25cc695399e_0_334"/>
          <p:cNvSpPr/>
          <p:nvPr/>
        </p:nvSpPr>
        <p:spPr>
          <a:xfrm>
            <a:off x="7780981" y="6867713"/>
            <a:ext cx="5308563" cy="3691"/>
          </a:xfrm>
          <a:custGeom>
            <a:avLst/>
            <a:gdLst/>
            <a:ahLst/>
            <a:cxnLst/>
            <a:rect l="l" t="t" r="r" b="b"/>
            <a:pathLst>
              <a:path w="5308563" h="3691" extrusionOk="0">
                <a:moveTo>
                  <a:pt x="5308564" y="1649"/>
                </a:moveTo>
                <a:cubicBezTo>
                  <a:pt x="5308564" y="2749"/>
                  <a:pt x="4120156" y="3691"/>
                  <a:pt x="2654517" y="3691"/>
                </a:cubicBezTo>
                <a:cubicBezTo>
                  <a:pt x="1188878" y="3691"/>
                  <a:pt x="0" y="2749"/>
                  <a:pt x="0" y="1649"/>
                </a:cubicBezTo>
                <a:cubicBezTo>
                  <a:pt x="0" y="550"/>
                  <a:pt x="1188014" y="0"/>
                  <a:pt x="2654046" y="0"/>
                </a:cubicBezTo>
                <a:cubicBezTo>
                  <a:pt x="4120078" y="0"/>
                  <a:pt x="5308564" y="550"/>
                  <a:pt x="5308564" y="16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9" name="Google Shape;3969;g25cc695399e_0_334"/>
          <p:cNvGrpSpPr/>
          <p:nvPr/>
        </p:nvGrpSpPr>
        <p:grpSpPr>
          <a:xfrm>
            <a:off x="11028053" y="5628414"/>
            <a:ext cx="470666" cy="470195"/>
            <a:chOff x="11028053" y="5628414"/>
            <a:chExt cx="470666" cy="470195"/>
          </a:xfrm>
        </p:grpSpPr>
        <p:sp>
          <p:nvSpPr>
            <p:cNvPr id="3970" name="Google Shape;3970;g25cc695399e_0_334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g25cc695399e_0_334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g25cc695399e_0_334"/>
            <p:cNvSpPr/>
            <p:nvPr/>
          </p:nvSpPr>
          <p:spPr>
            <a:xfrm>
              <a:off x="11179179" y="5774131"/>
              <a:ext cx="171591" cy="171981"/>
            </a:xfrm>
            <a:custGeom>
              <a:avLst/>
              <a:gdLst/>
              <a:ahLst/>
              <a:cxnLst/>
              <a:rect l="l" t="t" r="r" b="b"/>
              <a:pathLst>
                <a:path w="171591" h="171981" extrusionOk="0">
                  <a:moveTo>
                    <a:pt x="9323" y="49052"/>
                  </a:moveTo>
                  <a:cubicBezTo>
                    <a:pt x="11868" y="42549"/>
                    <a:pt x="15449" y="36502"/>
                    <a:pt x="19925" y="31146"/>
                  </a:cubicBezTo>
                  <a:cubicBezTo>
                    <a:pt x="32067" y="16161"/>
                    <a:pt x="49023" y="5841"/>
                    <a:pt x="67911" y="1931"/>
                  </a:cubicBezTo>
                  <a:cubicBezTo>
                    <a:pt x="80877" y="-889"/>
                    <a:pt x="94330" y="-614"/>
                    <a:pt x="107179" y="2716"/>
                  </a:cubicBezTo>
                  <a:cubicBezTo>
                    <a:pt x="122046" y="6627"/>
                    <a:pt x="135601" y="14434"/>
                    <a:pt x="146447" y="25334"/>
                  </a:cubicBezTo>
                  <a:cubicBezTo>
                    <a:pt x="158526" y="37468"/>
                    <a:pt x="166725" y="52908"/>
                    <a:pt x="170008" y="69707"/>
                  </a:cubicBezTo>
                  <a:cubicBezTo>
                    <a:pt x="177209" y="106705"/>
                    <a:pt x="159390" y="144065"/>
                    <a:pt x="126106" y="161751"/>
                  </a:cubicBezTo>
                  <a:cubicBezTo>
                    <a:pt x="118480" y="165922"/>
                    <a:pt x="110234" y="168835"/>
                    <a:pt x="101681" y="170390"/>
                  </a:cubicBezTo>
                  <a:cubicBezTo>
                    <a:pt x="93545" y="172040"/>
                    <a:pt x="85197" y="172409"/>
                    <a:pt x="76942" y="171490"/>
                  </a:cubicBezTo>
                  <a:cubicBezTo>
                    <a:pt x="61620" y="169958"/>
                    <a:pt x="46997" y="164312"/>
                    <a:pt x="34612" y="155154"/>
                  </a:cubicBezTo>
                  <a:cubicBezTo>
                    <a:pt x="7627" y="135332"/>
                    <a:pt x="-5175" y="101483"/>
                    <a:pt x="1941" y="68765"/>
                  </a:cubicBezTo>
                  <a:cubicBezTo>
                    <a:pt x="3291" y="61893"/>
                    <a:pt x="5757" y="55288"/>
                    <a:pt x="9244" y="49209"/>
                  </a:cubicBezTo>
                  <a:cubicBezTo>
                    <a:pt x="6912" y="55704"/>
                    <a:pt x="4996" y="62340"/>
                    <a:pt x="3511" y="69079"/>
                  </a:cubicBezTo>
                  <a:cubicBezTo>
                    <a:pt x="-15" y="87535"/>
                    <a:pt x="2749" y="106643"/>
                    <a:pt x="11365" y="123347"/>
                  </a:cubicBezTo>
                  <a:cubicBezTo>
                    <a:pt x="24339" y="148251"/>
                    <a:pt x="49062" y="164877"/>
                    <a:pt x="77021" y="167484"/>
                  </a:cubicBezTo>
                  <a:cubicBezTo>
                    <a:pt x="84890" y="168293"/>
                    <a:pt x="92830" y="167901"/>
                    <a:pt x="100582" y="166306"/>
                  </a:cubicBezTo>
                  <a:cubicBezTo>
                    <a:pt x="108702" y="164799"/>
                    <a:pt x="116525" y="161987"/>
                    <a:pt x="123750" y="157982"/>
                  </a:cubicBezTo>
                  <a:cubicBezTo>
                    <a:pt x="155478" y="141088"/>
                    <a:pt x="172489" y="105480"/>
                    <a:pt x="165688" y="70178"/>
                  </a:cubicBezTo>
                  <a:cubicBezTo>
                    <a:pt x="164345" y="61956"/>
                    <a:pt x="161699" y="54000"/>
                    <a:pt x="157835" y="46618"/>
                  </a:cubicBezTo>
                  <a:cubicBezTo>
                    <a:pt x="154253" y="39534"/>
                    <a:pt x="149557" y="33062"/>
                    <a:pt x="143934" y="27455"/>
                  </a:cubicBezTo>
                  <a:cubicBezTo>
                    <a:pt x="133606" y="16915"/>
                    <a:pt x="120640" y="9321"/>
                    <a:pt x="106393" y="5465"/>
                  </a:cubicBezTo>
                  <a:cubicBezTo>
                    <a:pt x="94000" y="2056"/>
                    <a:pt x="80971" y="1624"/>
                    <a:pt x="68382" y="4208"/>
                  </a:cubicBezTo>
                  <a:cubicBezTo>
                    <a:pt x="50012" y="7946"/>
                    <a:pt x="33418" y="17740"/>
                    <a:pt x="21260" y="32010"/>
                  </a:cubicBezTo>
                  <a:cubicBezTo>
                    <a:pt x="16949" y="37452"/>
                    <a:pt x="12967" y="43146"/>
                    <a:pt x="9323" y="490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g25cc695399e_0_334"/>
            <p:cNvSpPr/>
            <p:nvPr/>
          </p:nvSpPr>
          <p:spPr>
            <a:xfrm>
              <a:off x="11028053" y="5628414"/>
              <a:ext cx="470666" cy="470195"/>
            </a:xfrm>
            <a:custGeom>
              <a:avLst/>
              <a:gdLst/>
              <a:ahLst/>
              <a:cxnLst/>
              <a:rect l="l" t="t" r="r" b="b"/>
              <a:pathLst>
                <a:path w="470666" h="470195" extrusionOk="0">
                  <a:moveTo>
                    <a:pt x="87489" y="108929"/>
                  </a:moveTo>
                  <a:lnTo>
                    <a:pt x="84583" y="108458"/>
                  </a:lnTo>
                  <a:lnTo>
                    <a:pt x="75787" y="106573"/>
                  </a:lnTo>
                  <a:lnTo>
                    <a:pt x="41074" y="99112"/>
                  </a:lnTo>
                  <a:lnTo>
                    <a:pt x="41781" y="98720"/>
                  </a:lnTo>
                  <a:cubicBezTo>
                    <a:pt x="33221" y="116940"/>
                    <a:pt x="21911" y="140815"/>
                    <a:pt x="8325" y="169795"/>
                  </a:cubicBezTo>
                  <a:lnTo>
                    <a:pt x="8325" y="168538"/>
                  </a:lnTo>
                  <a:lnTo>
                    <a:pt x="45708" y="197832"/>
                  </a:lnTo>
                  <a:lnTo>
                    <a:pt x="46258" y="198303"/>
                  </a:lnTo>
                  <a:lnTo>
                    <a:pt x="46258" y="199010"/>
                  </a:lnTo>
                  <a:cubicBezTo>
                    <a:pt x="42967" y="215707"/>
                    <a:pt x="41914" y="232765"/>
                    <a:pt x="43116" y="249744"/>
                  </a:cubicBezTo>
                  <a:lnTo>
                    <a:pt x="43116" y="250608"/>
                  </a:lnTo>
                  <a:lnTo>
                    <a:pt x="42409" y="251001"/>
                  </a:lnTo>
                  <a:lnTo>
                    <a:pt x="2356" y="276447"/>
                  </a:lnTo>
                  <a:lnTo>
                    <a:pt x="2906" y="274719"/>
                  </a:lnTo>
                  <a:lnTo>
                    <a:pt x="29294" y="348778"/>
                  </a:lnTo>
                  <a:lnTo>
                    <a:pt x="27566" y="347758"/>
                  </a:lnTo>
                  <a:lnTo>
                    <a:pt x="74688" y="342103"/>
                  </a:lnTo>
                  <a:lnTo>
                    <a:pt x="75630" y="342103"/>
                  </a:lnTo>
                  <a:lnTo>
                    <a:pt x="76258" y="342967"/>
                  </a:lnTo>
                  <a:cubicBezTo>
                    <a:pt x="85848" y="357001"/>
                    <a:pt x="97290" y="369677"/>
                    <a:pt x="110264" y="380664"/>
                  </a:cubicBezTo>
                  <a:lnTo>
                    <a:pt x="111050" y="381371"/>
                  </a:lnTo>
                  <a:lnTo>
                    <a:pt x="111050" y="382392"/>
                  </a:lnTo>
                  <a:lnTo>
                    <a:pt x="100683" y="428728"/>
                  </a:lnTo>
                  <a:lnTo>
                    <a:pt x="99662" y="426686"/>
                  </a:lnTo>
                  <a:lnTo>
                    <a:pt x="170345" y="460456"/>
                  </a:lnTo>
                  <a:lnTo>
                    <a:pt x="168067" y="461006"/>
                  </a:lnTo>
                  <a:lnTo>
                    <a:pt x="197439" y="423702"/>
                  </a:lnTo>
                  <a:lnTo>
                    <a:pt x="198146" y="422759"/>
                  </a:lnTo>
                  <a:lnTo>
                    <a:pt x="199324" y="422759"/>
                  </a:lnTo>
                  <a:cubicBezTo>
                    <a:pt x="216013" y="425901"/>
                    <a:pt x="233056" y="426772"/>
                    <a:pt x="249980" y="425351"/>
                  </a:cubicBezTo>
                  <a:lnTo>
                    <a:pt x="251158" y="425351"/>
                  </a:lnTo>
                  <a:lnTo>
                    <a:pt x="251786" y="426372"/>
                  </a:lnTo>
                  <a:cubicBezTo>
                    <a:pt x="259640" y="438938"/>
                    <a:pt x="268436" y="452682"/>
                    <a:pt x="277153" y="466504"/>
                  </a:cubicBezTo>
                  <a:lnTo>
                    <a:pt x="274797" y="465719"/>
                  </a:lnTo>
                  <a:lnTo>
                    <a:pt x="348935" y="439488"/>
                  </a:lnTo>
                  <a:lnTo>
                    <a:pt x="347600" y="441608"/>
                  </a:lnTo>
                  <a:cubicBezTo>
                    <a:pt x="345794" y="426765"/>
                    <a:pt x="343909" y="410665"/>
                    <a:pt x="342024" y="394486"/>
                  </a:cubicBezTo>
                  <a:lnTo>
                    <a:pt x="342024" y="393230"/>
                  </a:lnTo>
                  <a:lnTo>
                    <a:pt x="343045" y="392523"/>
                  </a:lnTo>
                  <a:cubicBezTo>
                    <a:pt x="357040" y="382973"/>
                    <a:pt x="369693" y="371585"/>
                    <a:pt x="380664" y="358674"/>
                  </a:cubicBezTo>
                  <a:lnTo>
                    <a:pt x="380664" y="358674"/>
                  </a:lnTo>
                  <a:lnTo>
                    <a:pt x="381449" y="357731"/>
                  </a:lnTo>
                  <a:lnTo>
                    <a:pt x="382627" y="357731"/>
                  </a:lnTo>
                  <a:lnTo>
                    <a:pt x="428964" y="368177"/>
                  </a:lnTo>
                  <a:lnTo>
                    <a:pt x="426686" y="369355"/>
                  </a:lnTo>
                  <a:cubicBezTo>
                    <a:pt x="438050" y="345425"/>
                    <a:pt x="449328" y="321864"/>
                    <a:pt x="460535" y="298672"/>
                  </a:cubicBezTo>
                  <a:lnTo>
                    <a:pt x="461085" y="301107"/>
                  </a:lnTo>
                  <a:lnTo>
                    <a:pt x="423859" y="271656"/>
                  </a:lnTo>
                  <a:lnTo>
                    <a:pt x="422916" y="270949"/>
                  </a:lnTo>
                  <a:lnTo>
                    <a:pt x="422916" y="269693"/>
                  </a:lnTo>
                  <a:cubicBezTo>
                    <a:pt x="426026" y="253027"/>
                    <a:pt x="426930" y="236016"/>
                    <a:pt x="425587" y="219115"/>
                  </a:cubicBezTo>
                  <a:lnTo>
                    <a:pt x="425587" y="217859"/>
                  </a:lnTo>
                  <a:lnTo>
                    <a:pt x="426607" y="217230"/>
                  </a:lnTo>
                  <a:lnTo>
                    <a:pt x="466818" y="191942"/>
                  </a:lnTo>
                  <a:lnTo>
                    <a:pt x="466033" y="194219"/>
                  </a:lnTo>
                  <a:cubicBezTo>
                    <a:pt x="457079" y="168931"/>
                    <a:pt x="448362" y="144216"/>
                    <a:pt x="439880" y="120081"/>
                  </a:cubicBezTo>
                  <a:lnTo>
                    <a:pt x="441843" y="121338"/>
                  </a:lnTo>
                  <a:lnTo>
                    <a:pt x="394722" y="126836"/>
                  </a:lnTo>
                  <a:lnTo>
                    <a:pt x="393622" y="126836"/>
                  </a:lnTo>
                  <a:lnTo>
                    <a:pt x="392994" y="125893"/>
                  </a:lnTo>
                  <a:cubicBezTo>
                    <a:pt x="383397" y="111867"/>
                    <a:pt x="371986" y="99159"/>
                    <a:pt x="359067" y="88117"/>
                  </a:cubicBezTo>
                  <a:lnTo>
                    <a:pt x="358281" y="87410"/>
                  </a:lnTo>
                  <a:lnTo>
                    <a:pt x="358281" y="86390"/>
                  </a:lnTo>
                  <a:cubicBezTo>
                    <a:pt x="361894" y="70682"/>
                    <a:pt x="365349" y="54975"/>
                    <a:pt x="368805" y="40132"/>
                  </a:cubicBezTo>
                  <a:lnTo>
                    <a:pt x="369747" y="42017"/>
                  </a:lnTo>
                  <a:lnTo>
                    <a:pt x="299065" y="8011"/>
                  </a:lnTo>
                  <a:lnTo>
                    <a:pt x="301028" y="7618"/>
                  </a:lnTo>
                  <a:lnTo>
                    <a:pt x="271499" y="44844"/>
                  </a:lnTo>
                  <a:lnTo>
                    <a:pt x="270949" y="45472"/>
                  </a:lnTo>
                  <a:lnTo>
                    <a:pt x="270085" y="45472"/>
                  </a:lnTo>
                  <a:cubicBezTo>
                    <a:pt x="253349" y="42299"/>
                    <a:pt x="236260" y="41373"/>
                    <a:pt x="219272" y="42724"/>
                  </a:cubicBezTo>
                  <a:lnTo>
                    <a:pt x="218487" y="42724"/>
                  </a:lnTo>
                  <a:lnTo>
                    <a:pt x="218016" y="42017"/>
                  </a:lnTo>
                  <a:lnTo>
                    <a:pt x="192806" y="1806"/>
                  </a:lnTo>
                  <a:lnTo>
                    <a:pt x="194219" y="2277"/>
                  </a:lnTo>
                  <a:lnTo>
                    <a:pt x="120081" y="28194"/>
                  </a:lnTo>
                  <a:lnTo>
                    <a:pt x="120631" y="27252"/>
                  </a:lnTo>
                  <a:cubicBezTo>
                    <a:pt x="122752" y="46101"/>
                    <a:pt x="124479" y="61572"/>
                    <a:pt x="125972" y="74374"/>
                  </a:cubicBezTo>
                  <a:lnTo>
                    <a:pt x="125972" y="74766"/>
                  </a:lnTo>
                  <a:lnTo>
                    <a:pt x="125972" y="74766"/>
                  </a:lnTo>
                  <a:cubicBezTo>
                    <a:pt x="115314" y="81960"/>
                    <a:pt x="105372" y="90167"/>
                    <a:pt x="96285" y="99269"/>
                  </a:cubicBezTo>
                  <a:lnTo>
                    <a:pt x="89688" y="106181"/>
                  </a:lnTo>
                  <a:cubicBezTo>
                    <a:pt x="88274" y="107751"/>
                    <a:pt x="87489" y="108458"/>
                    <a:pt x="87489" y="108458"/>
                  </a:cubicBezTo>
                  <a:lnTo>
                    <a:pt x="89452" y="105945"/>
                  </a:lnTo>
                  <a:cubicBezTo>
                    <a:pt x="90866" y="104374"/>
                    <a:pt x="92908" y="101940"/>
                    <a:pt x="95814" y="98798"/>
                  </a:cubicBezTo>
                  <a:cubicBezTo>
                    <a:pt x="104743" y="89429"/>
                    <a:pt x="114608" y="81010"/>
                    <a:pt x="125265" y="73667"/>
                  </a:cubicBezTo>
                  <a:lnTo>
                    <a:pt x="125265" y="74295"/>
                  </a:lnTo>
                  <a:cubicBezTo>
                    <a:pt x="123694" y="61415"/>
                    <a:pt x="121809" y="45943"/>
                    <a:pt x="119453" y="27173"/>
                  </a:cubicBezTo>
                  <a:lnTo>
                    <a:pt x="119453" y="26467"/>
                  </a:lnTo>
                  <a:lnTo>
                    <a:pt x="120160" y="26467"/>
                  </a:lnTo>
                  <a:lnTo>
                    <a:pt x="194141" y="0"/>
                  </a:lnTo>
                  <a:lnTo>
                    <a:pt x="195083" y="0"/>
                  </a:lnTo>
                  <a:lnTo>
                    <a:pt x="195555" y="785"/>
                  </a:lnTo>
                  <a:cubicBezTo>
                    <a:pt x="203408" y="13194"/>
                    <a:pt x="211812" y="26309"/>
                    <a:pt x="221000" y="40917"/>
                  </a:cubicBezTo>
                  <a:lnTo>
                    <a:pt x="219822" y="40289"/>
                  </a:lnTo>
                  <a:cubicBezTo>
                    <a:pt x="237037" y="38844"/>
                    <a:pt x="254362" y="39715"/>
                    <a:pt x="271342" y="42881"/>
                  </a:cubicBezTo>
                  <a:lnTo>
                    <a:pt x="269928" y="43352"/>
                  </a:lnTo>
                  <a:lnTo>
                    <a:pt x="299222" y="6047"/>
                  </a:lnTo>
                  <a:lnTo>
                    <a:pt x="300007" y="5026"/>
                  </a:lnTo>
                  <a:lnTo>
                    <a:pt x="301185" y="5576"/>
                  </a:lnTo>
                  <a:lnTo>
                    <a:pt x="371868" y="39346"/>
                  </a:lnTo>
                  <a:lnTo>
                    <a:pt x="373124" y="39896"/>
                  </a:lnTo>
                  <a:lnTo>
                    <a:pt x="373124" y="41231"/>
                  </a:lnTo>
                  <a:lnTo>
                    <a:pt x="362758" y="87568"/>
                  </a:lnTo>
                  <a:lnTo>
                    <a:pt x="362129" y="85840"/>
                  </a:lnTo>
                  <a:cubicBezTo>
                    <a:pt x="375245" y="97000"/>
                    <a:pt x="386813" y="109864"/>
                    <a:pt x="396528" y="124087"/>
                  </a:cubicBezTo>
                  <a:lnTo>
                    <a:pt x="394800" y="123301"/>
                  </a:lnTo>
                  <a:lnTo>
                    <a:pt x="441922" y="117725"/>
                  </a:lnTo>
                  <a:lnTo>
                    <a:pt x="443414" y="117725"/>
                  </a:lnTo>
                  <a:lnTo>
                    <a:pt x="443885" y="119139"/>
                  </a:lnTo>
                  <a:lnTo>
                    <a:pt x="470195" y="193277"/>
                  </a:lnTo>
                  <a:lnTo>
                    <a:pt x="470666" y="194691"/>
                  </a:lnTo>
                  <a:lnTo>
                    <a:pt x="469410" y="195555"/>
                  </a:lnTo>
                  <a:lnTo>
                    <a:pt x="429199" y="220922"/>
                  </a:lnTo>
                  <a:lnTo>
                    <a:pt x="430142" y="219115"/>
                  </a:lnTo>
                  <a:cubicBezTo>
                    <a:pt x="431563" y="236386"/>
                    <a:pt x="430668" y="253765"/>
                    <a:pt x="427471" y="270792"/>
                  </a:cubicBezTo>
                  <a:lnTo>
                    <a:pt x="426765" y="268829"/>
                  </a:lnTo>
                  <a:lnTo>
                    <a:pt x="463991" y="298201"/>
                  </a:lnTo>
                  <a:lnTo>
                    <a:pt x="465247" y="299222"/>
                  </a:lnTo>
                  <a:lnTo>
                    <a:pt x="464619" y="300714"/>
                  </a:lnTo>
                  <a:cubicBezTo>
                    <a:pt x="453467" y="324063"/>
                    <a:pt x="442181" y="347624"/>
                    <a:pt x="430770" y="371397"/>
                  </a:cubicBezTo>
                  <a:lnTo>
                    <a:pt x="430063" y="372889"/>
                  </a:lnTo>
                  <a:lnTo>
                    <a:pt x="428492" y="372496"/>
                  </a:lnTo>
                  <a:lnTo>
                    <a:pt x="382156" y="362051"/>
                  </a:lnTo>
                  <a:lnTo>
                    <a:pt x="384120" y="361344"/>
                  </a:lnTo>
                  <a:lnTo>
                    <a:pt x="384120" y="361344"/>
                  </a:lnTo>
                  <a:cubicBezTo>
                    <a:pt x="372857" y="374499"/>
                    <a:pt x="359923" y="386115"/>
                    <a:pt x="345637" y="395900"/>
                  </a:cubicBezTo>
                  <a:lnTo>
                    <a:pt x="346501" y="394015"/>
                  </a:lnTo>
                  <a:cubicBezTo>
                    <a:pt x="348464" y="410193"/>
                    <a:pt x="350349" y="426294"/>
                    <a:pt x="352077" y="441137"/>
                  </a:cubicBezTo>
                  <a:lnTo>
                    <a:pt x="352077" y="442786"/>
                  </a:lnTo>
                  <a:lnTo>
                    <a:pt x="350585" y="443336"/>
                  </a:lnTo>
                  <a:lnTo>
                    <a:pt x="276447" y="469645"/>
                  </a:lnTo>
                  <a:lnTo>
                    <a:pt x="274954" y="470195"/>
                  </a:lnTo>
                  <a:lnTo>
                    <a:pt x="274091" y="468860"/>
                  </a:lnTo>
                  <a:lnTo>
                    <a:pt x="248802" y="428650"/>
                  </a:lnTo>
                  <a:lnTo>
                    <a:pt x="250608" y="429592"/>
                  </a:lnTo>
                  <a:cubicBezTo>
                    <a:pt x="233338" y="430927"/>
                    <a:pt x="215966" y="430000"/>
                    <a:pt x="198932" y="426843"/>
                  </a:cubicBezTo>
                  <a:lnTo>
                    <a:pt x="200816" y="426136"/>
                  </a:lnTo>
                  <a:lnTo>
                    <a:pt x="171365" y="463363"/>
                  </a:lnTo>
                  <a:lnTo>
                    <a:pt x="170423" y="464541"/>
                  </a:lnTo>
                  <a:lnTo>
                    <a:pt x="169088" y="463912"/>
                  </a:lnTo>
                  <a:lnTo>
                    <a:pt x="98406" y="429985"/>
                  </a:lnTo>
                  <a:lnTo>
                    <a:pt x="97070" y="429356"/>
                  </a:lnTo>
                  <a:lnTo>
                    <a:pt x="97070" y="427943"/>
                  </a:lnTo>
                  <a:cubicBezTo>
                    <a:pt x="100762" y="411843"/>
                    <a:pt x="104374" y="395978"/>
                    <a:pt x="107594" y="381607"/>
                  </a:cubicBezTo>
                  <a:lnTo>
                    <a:pt x="108223" y="383334"/>
                  </a:lnTo>
                  <a:cubicBezTo>
                    <a:pt x="95021" y="372127"/>
                    <a:pt x="83397" y="359184"/>
                    <a:pt x="73667" y="344851"/>
                  </a:cubicBezTo>
                  <a:lnTo>
                    <a:pt x="75316" y="345637"/>
                  </a:lnTo>
                  <a:lnTo>
                    <a:pt x="28194" y="351056"/>
                  </a:lnTo>
                  <a:lnTo>
                    <a:pt x="26859" y="351056"/>
                  </a:lnTo>
                  <a:lnTo>
                    <a:pt x="26467" y="349878"/>
                  </a:lnTo>
                  <a:cubicBezTo>
                    <a:pt x="17356" y="323702"/>
                    <a:pt x="8662" y="298986"/>
                    <a:pt x="393" y="275740"/>
                  </a:cubicBezTo>
                  <a:lnTo>
                    <a:pt x="0" y="274640"/>
                  </a:lnTo>
                  <a:lnTo>
                    <a:pt x="1021" y="274012"/>
                  </a:lnTo>
                  <a:lnTo>
                    <a:pt x="41231" y="248723"/>
                  </a:lnTo>
                  <a:lnTo>
                    <a:pt x="40603" y="249980"/>
                  </a:lnTo>
                  <a:cubicBezTo>
                    <a:pt x="39284" y="232757"/>
                    <a:pt x="40234" y="215432"/>
                    <a:pt x="43430" y="198460"/>
                  </a:cubicBezTo>
                  <a:lnTo>
                    <a:pt x="43902" y="199638"/>
                  </a:lnTo>
                  <a:lnTo>
                    <a:pt x="6675" y="170109"/>
                  </a:lnTo>
                  <a:lnTo>
                    <a:pt x="6047" y="169559"/>
                  </a:lnTo>
                  <a:lnTo>
                    <a:pt x="6440" y="168852"/>
                  </a:lnTo>
                  <a:lnTo>
                    <a:pt x="40603" y="98170"/>
                  </a:lnTo>
                  <a:lnTo>
                    <a:pt x="40603" y="97699"/>
                  </a:lnTo>
                  <a:lnTo>
                    <a:pt x="41153" y="97699"/>
                  </a:lnTo>
                  <a:lnTo>
                    <a:pt x="75394" y="105552"/>
                  </a:lnTo>
                  <a:lnTo>
                    <a:pt x="84269" y="1076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4" name="Google Shape;3974;g25cc695399e_0_334"/>
          <p:cNvSpPr/>
          <p:nvPr/>
        </p:nvSpPr>
        <p:spPr>
          <a:xfrm>
            <a:off x="9776344" y="3891194"/>
            <a:ext cx="1422838" cy="2978171"/>
          </a:xfrm>
          <a:custGeom>
            <a:avLst/>
            <a:gdLst/>
            <a:ahLst/>
            <a:cxnLst/>
            <a:rect l="l" t="t" r="r" b="b"/>
            <a:pathLst>
              <a:path w="1422838" h="2978171" extrusionOk="0">
                <a:moveTo>
                  <a:pt x="1258384" y="5109"/>
                </a:moveTo>
                <a:lnTo>
                  <a:pt x="1048300" y="4088"/>
                </a:lnTo>
                <a:cubicBezTo>
                  <a:pt x="1019579" y="4647"/>
                  <a:pt x="996702" y="28296"/>
                  <a:pt x="997094" y="57021"/>
                </a:cubicBezTo>
                <a:lnTo>
                  <a:pt x="997094" y="95032"/>
                </a:lnTo>
                <a:cubicBezTo>
                  <a:pt x="997534" y="123774"/>
                  <a:pt x="974625" y="147450"/>
                  <a:pt x="945889" y="147966"/>
                </a:cubicBezTo>
                <a:lnTo>
                  <a:pt x="536481" y="146081"/>
                </a:lnTo>
                <a:cubicBezTo>
                  <a:pt x="507799" y="145225"/>
                  <a:pt x="485197" y="121361"/>
                  <a:pt x="485904" y="92676"/>
                </a:cubicBezTo>
                <a:lnTo>
                  <a:pt x="485904" y="54979"/>
                </a:lnTo>
                <a:cubicBezTo>
                  <a:pt x="486602" y="26248"/>
                  <a:pt x="463898" y="2381"/>
                  <a:pt x="435169" y="1653"/>
                </a:cubicBezTo>
                <a:lnTo>
                  <a:pt x="361267" y="1653"/>
                </a:lnTo>
                <a:lnTo>
                  <a:pt x="177178" y="4"/>
                </a:lnTo>
                <a:cubicBezTo>
                  <a:pt x="86092" y="-605"/>
                  <a:pt x="11766" y="72741"/>
                  <a:pt x="11153" y="163824"/>
                </a:cubicBezTo>
                <a:cubicBezTo>
                  <a:pt x="11153" y="163931"/>
                  <a:pt x="11153" y="164037"/>
                  <a:pt x="11153" y="164144"/>
                </a:cubicBezTo>
                <a:lnTo>
                  <a:pt x="1" y="2807667"/>
                </a:lnTo>
                <a:cubicBezTo>
                  <a:pt x="-344" y="2898753"/>
                  <a:pt x="73212" y="2972875"/>
                  <a:pt x="164298" y="2973220"/>
                </a:cubicBezTo>
                <a:cubicBezTo>
                  <a:pt x="164354" y="2973220"/>
                  <a:pt x="164401" y="2973220"/>
                  <a:pt x="164456" y="2973220"/>
                </a:cubicBezTo>
                <a:lnTo>
                  <a:pt x="1245582" y="2978168"/>
                </a:lnTo>
                <a:cubicBezTo>
                  <a:pt x="1336668" y="2978773"/>
                  <a:pt x="1410995" y="2905428"/>
                  <a:pt x="1411608" y="2814350"/>
                </a:cubicBezTo>
                <a:cubicBezTo>
                  <a:pt x="1411608" y="2814240"/>
                  <a:pt x="1411608" y="2814138"/>
                  <a:pt x="1411608" y="2814028"/>
                </a:cubicBezTo>
                <a:lnTo>
                  <a:pt x="1422838" y="170584"/>
                </a:lnTo>
                <a:cubicBezTo>
                  <a:pt x="1423144" y="79499"/>
                  <a:pt x="1349548" y="5413"/>
                  <a:pt x="1258462" y="5109"/>
                </a:cubicBezTo>
                <a:cubicBezTo>
                  <a:pt x="1258439" y="5109"/>
                  <a:pt x="1258407" y="5109"/>
                  <a:pt x="1258384" y="5109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5" name="Google Shape;3975;g25cc695399e_0_334"/>
          <p:cNvSpPr/>
          <p:nvPr/>
        </p:nvSpPr>
        <p:spPr>
          <a:xfrm>
            <a:off x="9773959" y="3890247"/>
            <a:ext cx="1426046" cy="2980763"/>
          </a:xfrm>
          <a:custGeom>
            <a:avLst/>
            <a:gdLst/>
            <a:ahLst/>
            <a:cxnLst/>
            <a:rect l="l" t="t" r="r" b="b"/>
            <a:pathLst>
              <a:path w="1426046" h="2980763" extrusionOk="0">
                <a:moveTo>
                  <a:pt x="1260769" y="6055"/>
                </a:moveTo>
                <a:lnTo>
                  <a:pt x="1266345" y="6055"/>
                </a:lnTo>
                <a:cubicBezTo>
                  <a:pt x="1271945" y="6158"/>
                  <a:pt x="1277536" y="6630"/>
                  <a:pt x="1283073" y="7469"/>
                </a:cubicBezTo>
                <a:cubicBezTo>
                  <a:pt x="1304969" y="10171"/>
                  <a:pt x="1326040" y="17507"/>
                  <a:pt x="1344881" y="28987"/>
                </a:cubicBezTo>
                <a:cubicBezTo>
                  <a:pt x="1358900" y="37170"/>
                  <a:pt x="1371560" y="47476"/>
                  <a:pt x="1382421" y="59538"/>
                </a:cubicBezTo>
                <a:cubicBezTo>
                  <a:pt x="1395749" y="73976"/>
                  <a:pt x="1406383" y="90678"/>
                  <a:pt x="1413836" y="108859"/>
                </a:cubicBezTo>
                <a:cubicBezTo>
                  <a:pt x="1422349" y="130119"/>
                  <a:pt x="1426488" y="152876"/>
                  <a:pt x="1426009" y="175771"/>
                </a:cubicBezTo>
                <a:cubicBezTo>
                  <a:pt x="1426009" y="200172"/>
                  <a:pt x="1426009" y="226113"/>
                  <a:pt x="1426009" y="253600"/>
                </a:cubicBezTo>
                <a:cubicBezTo>
                  <a:pt x="1425223" y="473501"/>
                  <a:pt x="1424045" y="791337"/>
                  <a:pt x="1422710" y="1184252"/>
                </a:cubicBezTo>
                <a:cubicBezTo>
                  <a:pt x="1421375" y="1577168"/>
                  <a:pt x="1419333" y="2045007"/>
                  <a:pt x="1417291" y="2564523"/>
                </a:cubicBezTo>
                <a:cubicBezTo>
                  <a:pt x="1416977" y="2629394"/>
                  <a:pt x="1416718" y="2695105"/>
                  <a:pt x="1416506" y="2761648"/>
                </a:cubicBezTo>
                <a:lnTo>
                  <a:pt x="1416506" y="2811676"/>
                </a:lnTo>
                <a:cubicBezTo>
                  <a:pt x="1417346" y="2863769"/>
                  <a:pt x="1393636" y="2913223"/>
                  <a:pt x="1352499" y="2945187"/>
                </a:cubicBezTo>
                <a:cubicBezTo>
                  <a:pt x="1338920" y="2955868"/>
                  <a:pt x="1323732" y="2964326"/>
                  <a:pt x="1307498" y="2970240"/>
                </a:cubicBezTo>
                <a:cubicBezTo>
                  <a:pt x="1299385" y="2973264"/>
                  <a:pt x="1291068" y="2975706"/>
                  <a:pt x="1282602" y="2977544"/>
                </a:cubicBezTo>
                <a:cubicBezTo>
                  <a:pt x="1274073" y="2979138"/>
                  <a:pt x="1265434" y="2980112"/>
                  <a:pt x="1256764" y="2980450"/>
                </a:cubicBezTo>
                <a:cubicBezTo>
                  <a:pt x="1222286" y="2981157"/>
                  <a:pt x="1187888" y="2980450"/>
                  <a:pt x="1153175" y="2980450"/>
                </a:cubicBezTo>
                <a:lnTo>
                  <a:pt x="943091" y="2979429"/>
                </a:lnTo>
                <a:lnTo>
                  <a:pt x="511928" y="2977544"/>
                </a:lnTo>
                <a:lnTo>
                  <a:pt x="291478" y="2976523"/>
                </a:lnTo>
                <a:lnTo>
                  <a:pt x="180114" y="2975973"/>
                </a:lnTo>
                <a:cubicBezTo>
                  <a:pt x="141788" y="2978133"/>
                  <a:pt x="103808" y="2967617"/>
                  <a:pt x="72048" y="2946051"/>
                </a:cubicBezTo>
                <a:cubicBezTo>
                  <a:pt x="40744" y="2924241"/>
                  <a:pt x="17764" y="2892450"/>
                  <a:pt x="6863" y="2855892"/>
                </a:cubicBezTo>
                <a:cubicBezTo>
                  <a:pt x="1735" y="2837766"/>
                  <a:pt x="-543" y="2818956"/>
                  <a:pt x="109" y="2800131"/>
                </a:cubicBezTo>
                <a:lnTo>
                  <a:pt x="109" y="2744528"/>
                </a:lnTo>
                <a:cubicBezTo>
                  <a:pt x="423" y="2670492"/>
                  <a:pt x="737" y="2596958"/>
                  <a:pt x="1051" y="2523920"/>
                </a:cubicBezTo>
                <a:cubicBezTo>
                  <a:pt x="1680" y="2377898"/>
                  <a:pt x="2308" y="2234146"/>
                  <a:pt x="2936" y="2092679"/>
                </a:cubicBezTo>
                <a:cubicBezTo>
                  <a:pt x="4193" y="1809949"/>
                  <a:pt x="5371" y="1537272"/>
                  <a:pt x="6470" y="1277475"/>
                </a:cubicBezTo>
                <a:cubicBezTo>
                  <a:pt x="7570" y="1017678"/>
                  <a:pt x="8748" y="770839"/>
                  <a:pt x="9847" y="539786"/>
                </a:cubicBezTo>
                <a:cubicBezTo>
                  <a:pt x="10319" y="424236"/>
                  <a:pt x="10813" y="312793"/>
                  <a:pt x="11340" y="205458"/>
                </a:cubicBezTo>
                <a:lnTo>
                  <a:pt x="11340" y="165483"/>
                </a:lnTo>
                <a:cubicBezTo>
                  <a:pt x="11732" y="158808"/>
                  <a:pt x="11811" y="152132"/>
                  <a:pt x="12596" y="145535"/>
                </a:cubicBezTo>
                <a:cubicBezTo>
                  <a:pt x="13672" y="139135"/>
                  <a:pt x="15172" y="132813"/>
                  <a:pt x="17073" y="126608"/>
                </a:cubicBezTo>
                <a:cubicBezTo>
                  <a:pt x="23285" y="101027"/>
                  <a:pt x="35568" y="77320"/>
                  <a:pt x="52885" y="57496"/>
                </a:cubicBezTo>
                <a:cubicBezTo>
                  <a:pt x="69865" y="38122"/>
                  <a:pt x="90991" y="22822"/>
                  <a:pt x="114693" y="12731"/>
                </a:cubicBezTo>
                <a:cubicBezTo>
                  <a:pt x="120740" y="10689"/>
                  <a:pt x="126552" y="8175"/>
                  <a:pt x="132599" y="6605"/>
                </a:cubicBezTo>
                <a:cubicBezTo>
                  <a:pt x="138662" y="4837"/>
                  <a:pt x="144819" y="3446"/>
                  <a:pt x="151055" y="2442"/>
                </a:cubicBezTo>
                <a:cubicBezTo>
                  <a:pt x="157204" y="1357"/>
                  <a:pt x="163425" y="701"/>
                  <a:pt x="169668" y="479"/>
                </a:cubicBezTo>
                <a:cubicBezTo>
                  <a:pt x="175873" y="479"/>
                  <a:pt x="182077" y="-71"/>
                  <a:pt x="188203" y="8"/>
                </a:cubicBezTo>
                <a:lnTo>
                  <a:pt x="332002" y="793"/>
                </a:lnTo>
                <a:lnTo>
                  <a:pt x="401114" y="793"/>
                </a:lnTo>
                <a:lnTo>
                  <a:pt x="435041" y="793"/>
                </a:lnTo>
                <a:cubicBezTo>
                  <a:pt x="446555" y="414"/>
                  <a:pt x="457864" y="3898"/>
                  <a:pt x="467163" y="10689"/>
                </a:cubicBezTo>
                <a:cubicBezTo>
                  <a:pt x="476288" y="17418"/>
                  <a:pt x="483074" y="26839"/>
                  <a:pt x="486561" y="37626"/>
                </a:cubicBezTo>
                <a:cubicBezTo>
                  <a:pt x="489318" y="48229"/>
                  <a:pt x="490276" y="59221"/>
                  <a:pt x="489388" y="70140"/>
                </a:cubicBezTo>
                <a:cubicBezTo>
                  <a:pt x="489388" y="75559"/>
                  <a:pt x="489388" y="80900"/>
                  <a:pt x="489388" y="85848"/>
                </a:cubicBezTo>
                <a:cubicBezTo>
                  <a:pt x="489184" y="91094"/>
                  <a:pt x="489420" y="96348"/>
                  <a:pt x="490095" y="101555"/>
                </a:cubicBezTo>
                <a:cubicBezTo>
                  <a:pt x="491556" y="111771"/>
                  <a:pt x="496048" y="121316"/>
                  <a:pt x="502975" y="128964"/>
                </a:cubicBezTo>
                <a:cubicBezTo>
                  <a:pt x="509792" y="136514"/>
                  <a:pt x="518753" y="141801"/>
                  <a:pt x="528656" y="144121"/>
                </a:cubicBezTo>
                <a:cubicBezTo>
                  <a:pt x="533596" y="145068"/>
                  <a:pt x="538630" y="145463"/>
                  <a:pt x="543657" y="145299"/>
                </a:cubicBezTo>
                <a:lnTo>
                  <a:pt x="558971" y="145299"/>
                </a:lnTo>
                <a:lnTo>
                  <a:pt x="618501" y="145299"/>
                </a:lnTo>
                <a:lnTo>
                  <a:pt x="836046" y="146477"/>
                </a:lnTo>
                <a:lnTo>
                  <a:pt x="931939" y="147027"/>
                </a:lnTo>
                <a:cubicBezTo>
                  <a:pt x="939792" y="147027"/>
                  <a:pt x="947175" y="147027"/>
                  <a:pt x="954400" y="147027"/>
                </a:cubicBezTo>
                <a:cubicBezTo>
                  <a:pt x="961578" y="146122"/>
                  <a:pt x="968466" y="143656"/>
                  <a:pt x="974584" y="139802"/>
                </a:cubicBezTo>
                <a:cubicBezTo>
                  <a:pt x="986466" y="132243"/>
                  <a:pt x="994791" y="120208"/>
                  <a:pt x="997673" y="106424"/>
                </a:cubicBezTo>
                <a:cubicBezTo>
                  <a:pt x="998679" y="100116"/>
                  <a:pt x="999048" y="93722"/>
                  <a:pt x="998773" y="87340"/>
                </a:cubicBezTo>
                <a:cubicBezTo>
                  <a:pt x="998773" y="80664"/>
                  <a:pt x="998773" y="74067"/>
                  <a:pt x="998773" y="67627"/>
                </a:cubicBezTo>
                <a:cubicBezTo>
                  <a:pt x="998482" y="61195"/>
                  <a:pt x="998828" y="54750"/>
                  <a:pt x="999794" y="48386"/>
                </a:cubicBezTo>
                <a:cubicBezTo>
                  <a:pt x="1000941" y="42203"/>
                  <a:pt x="1003116" y="36257"/>
                  <a:pt x="1006234" y="30794"/>
                </a:cubicBezTo>
                <a:cubicBezTo>
                  <a:pt x="1012195" y="20321"/>
                  <a:pt x="1021603" y="12243"/>
                  <a:pt x="1032858" y="7940"/>
                </a:cubicBezTo>
                <a:cubicBezTo>
                  <a:pt x="1043468" y="4781"/>
                  <a:pt x="1054588" y="3715"/>
                  <a:pt x="1065607" y="4798"/>
                </a:cubicBezTo>
                <a:lnTo>
                  <a:pt x="1172573" y="5427"/>
                </a:lnTo>
                <a:lnTo>
                  <a:pt x="1238386" y="5976"/>
                </a:lnTo>
                <a:lnTo>
                  <a:pt x="1260848" y="5976"/>
                </a:lnTo>
                <a:lnTo>
                  <a:pt x="1172495" y="5976"/>
                </a:lnTo>
                <a:lnTo>
                  <a:pt x="1065529" y="5976"/>
                </a:lnTo>
                <a:cubicBezTo>
                  <a:pt x="1054659" y="4979"/>
                  <a:pt x="1043703" y="6072"/>
                  <a:pt x="1033250" y="9196"/>
                </a:cubicBezTo>
                <a:cubicBezTo>
                  <a:pt x="1022302" y="13389"/>
                  <a:pt x="1013161" y="21279"/>
                  <a:pt x="1007412" y="31501"/>
                </a:cubicBezTo>
                <a:cubicBezTo>
                  <a:pt x="1004380" y="36818"/>
                  <a:pt x="1002252" y="42605"/>
                  <a:pt x="1001129" y="48621"/>
                </a:cubicBezTo>
                <a:cubicBezTo>
                  <a:pt x="1000218" y="54913"/>
                  <a:pt x="999904" y="61277"/>
                  <a:pt x="1000187" y="67627"/>
                </a:cubicBezTo>
                <a:cubicBezTo>
                  <a:pt x="1000187" y="74067"/>
                  <a:pt x="1000187" y="80664"/>
                  <a:pt x="1000187" y="87340"/>
                </a:cubicBezTo>
                <a:cubicBezTo>
                  <a:pt x="1000461" y="94172"/>
                  <a:pt x="1000045" y="101013"/>
                  <a:pt x="998930" y="107759"/>
                </a:cubicBezTo>
                <a:cubicBezTo>
                  <a:pt x="995993" y="122000"/>
                  <a:pt x="987448" y="134457"/>
                  <a:pt x="975212" y="142315"/>
                </a:cubicBezTo>
                <a:cubicBezTo>
                  <a:pt x="968898" y="146466"/>
                  <a:pt x="961735" y="149150"/>
                  <a:pt x="954243" y="150169"/>
                </a:cubicBezTo>
                <a:cubicBezTo>
                  <a:pt x="946389" y="150954"/>
                  <a:pt x="939243" y="150169"/>
                  <a:pt x="931546" y="150169"/>
                </a:cubicBezTo>
                <a:lnTo>
                  <a:pt x="835654" y="150169"/>
                </a:lnTo>
                <a:lnTo>
                  <a:pt x="618187" y="149305"/>
                </a:lnTo>
                <a:lnTo>
                  <a:pt x="558657" y="149305"/>
                </a:lnTo>
                <a:lnTo>
                  <a:pt x="543264" y="149305"/>
                </a:lnTo>
                <a:cubicBezTo>
                  <a:pt x="538002" y="149447"/>
                  <a:pt x="532732" y="149026"/>
                  <a:pt x="527557" y="148048"/>
                </a:cubicBezTo>
                <a:cubicBezTo>
                  <a:pt x="517190" y="145668"/>
                  <a:pt x="507797" y="140190"/>
                  <a:pt x="500619" y="132341"/>
                </a:cubicBezTo>
                <a:cubicBezTo>
                  <a:pt x="493370" y="124329"/>
                  <a:pt x="488650" y="114358"/>
                  <a:pt x="487032" y="103675"/>
                </a:cubicBezTo>
                <a:cubicBezTo>
                  <a:pt x="486357" y="98337"/>
                  <a:pt x="486145" y="92950"/>
                  <a:pt x="486404" y="87575"/>
                </a:cubicBezTo>
                <a:lnTo>
                  <a:pt x="486404" y="71868"/>
                </a:lnTo>
                <a:cubicBezTo>
                  <a:pt x="487307" y="61321"/>
                  <a:pt x="486404" y="50697"/>
                  <a:pt x="483734" y="40454"/>
                </a:cubicBezTo>
                <a:cubicBezTo>
                  <a:pt x="480388" y="30167"/>
                  <a:pt x="473909" y="21186"/>
                  <a:pt x="465199" y="14772"/>
                </a:cubicBezTo>
                <a:cubicBezTo>
                  <a:pt x="456348" y="8326"/>
                  <a:pt x="445589" y="5036"/>
                  <a:pt x="434649" y="5427"/>
                </a:cubicBezTo>
                <a:lnTo>
                  <a:pt x="400721" y="5427"/>
                </a:lnTo>
                <a:lnTo>
                  <a:pt x="331531" y="5427"/>
                </a:lnTo>
                <a:lnTo>
                  <a:pt x="187810" y="4798"/>
                </a:lnTo>
                <a:cubicBezTo>
                  <a:pt x="181606" y="4798"/>
                  <a:pt x="175480" y="4798"/>
                  <a:pt x="169433" y="5270"/>
                </a:cubicBezTo>
                <a:cubicBezTo>
                  <a:pt x="163291" y="5488"/>
                  <a:pt x="157181" y="6144"/>
                  <a:pt x="151134" y="7233"/>
                </a:cubicBezTo>
                <a:cubicBezTo>
                  <a:pt x="145039" y="8240"/>
                  <a:pt x="139008" y="9604"/>
                  <a:pt x="133070" y="11317"/>
                </a:cubicBezTo>
                <a:cubicBezTo>
                  <a:pt x="127102" y="12888"/>
                  <a:pt x="121369" y="15401"/>
                  <a:pt x="115478" y="17364"/>
                </a:cubicBezTo>
                <a:cubicBezTo>
                  <a:pt x="92200" y="27293"/>
                  <a:pt x="71459" y="42323"/>
                  <a:pt x="54770" y="61344"/>
                </a:cubicBezTo>
                <a:cubicBezTo>
                  <a:pt x="37791" y="80845"/>
                  <a:pt x="25743" y="104145"/>
                  <a:pt x="19664" y="129278"/>
                </a:cubicBezTo>
                <a:cubicBezTo>
                  <a:pt x="12832" y="154488"/>
                  <a:pt x="15266" y="181347"/>
                  <a:pt x="14638" y="207814"/>
                </a:cubicBezTo>
                <a:cubicBezTo>
                  <a:pt x="14222" y="314992"/>
                  <a:pt x="13798" y="426403"/>
                  <a:pt x="13382" y="542063"/>
                </a:cubicBezTo>
                <a:cubicBezTo>
                  <a:pt x="12439" y="773116"/>
                  <a:pt x="11497" y="1019955"/>
                  <a:pt x="10397" y="1279752"/>
                </a:cubicBezTo>
                <a:cubicBezTo>
                  <a:pt x="9298" y="1539549"/>
                  <a:pt x="8277" y="1812305"/>
                  <a:pt x="7099" y="2095035"/>
                </a:cubicBezTo>
                <a:cubicBezTo>
                  <a:pt x="6470" y="2236400"/>
                  <a:pt x="5866" y="2380120"/>
                  <a:pt x="5292" y="2526198"/>
                </a:cubicBezTo>
                <a:cubicBezTo>
                  <a:pt x="4978" y="2599236"/>
                  <a:pt x="4664" y="2672769"/>
                  <a:pt x="4350" y="2746805"/>
                </a:cubicBezTo>
                <a:lnTo>
                  <a:pt x="4350" y="2802409"/>
                </a:lnTo>
                <a:cubicBezTo>
                  <a:pt x="3698" y="2820967"/>
                  <a:pt x="5928" y="2839509"/>
                  <a:pt x="10947" y="2857384"/>
                </a:cubicBezTo>
                <a:cubicBezTo>
                  <a:pt x="21604" y="2893071"/>
                  <a:pt x="44026" y="2924100"/>
                  <a:pt x="74561" y="2945423"/>
                </a:cubicBezTo>
                <a:cubicBezTo>
                  <a:pt x="105426" y="2966298"/>
                  <a:pt x="142275" y="2976507"/>
                  <a:pt x="179485" y="2974481"/>
                </a:cubicBezTo>
                <a:lnTo>
                  <a:pt x="290849" y="2975031"/>
                </a:lnTo>
                <a:lnTo>
                  <a:pt x="511378" y="2976052"/>
                </a:lnTo>
                <a:lnTo>
                  <a:pt x="942462" y="2978015"/>
                </a:lnTo>
                <a:lnTo>
                  <a:pt x="1152546" y="2979036"/>
                </a:lnTo>
                <a:cubicBezTo>
                  <a:pt x="1187181" y="2979036"/>
                  <a:pt x="1221815" y="2979743"/>
                  <a:pt x="1255978" y="2979036"/>
                </a:cubicBezTo>
                <a:cubicBezTo>
                  <a:pt x="1264437" y="2978683"/>
                  <a:pt x="1272864" y="2977740"/>
                  <a:pt x="1281188" y="2976209"/>
                </a:cubicBezTo>
                <a:cubicBezTo>
                  <a:pt x="1289458" y="2974387"/>
                  <a:pt x="1297595" y="2971999"/>
                  <a:pt x="1305535" y="2969062"/>
                </a:cubicBezTo>
                <a:cubicBezTo>
                  <a:pt x="1321375" y="2963305"/>
                  <a:pt x="1336195" y="2955067"/>
                  <a:pt x="1349436" y="2944637"/>
                </a:cubicBezTo>
                <a:cubicBezTo>
                  <a:pt x="1376084" y="2924006"/>
                  <a:pt x="1395561" y="2895513"/>
                  <a:pt x="1405118" y="2863196"/>
                </a:cubicBezTo>
                <a:cubicBezTo>
                  <a:pt x="1415092" y="2831231"/>
                  <a:pt x="1411244" y="2797225"/>
                  <a:pt x="1412265" y="2764083"/>
                </a:cubicBezTo>
                <a:cubicBezTo>
                  <a:pt x="1412265" y="2697539"/>
                  <a:pt x="1412556" y="2631805"/>
                  <a:pt x="1413129" y="2566879"/>
                </a:cubicBezTo>
                <a:cubicBezTo>
                  <a:pt x="1415485" y="2047442"/>
                  <a:pt x="1417605" y="1579603"/>
                  <a:pt x="1419412" y="1186608"/>
                </a:cubicBezTo>
                <a:cubicBezTo>
                  <a:pt x="1421218" y="793614"/>
                  <a:pt x="1422946" y="475779"/>
                  <a:pt x="1423967" y="255957"/>
                </a:cubicBezTo>
                <a:cubicBezTo>
                  <a:pt x="1423967" y="228548"/>
                  <a:pt x="1423967" y="202552"/>
                  <a:pt x="1424438" y="178206"/>
                </a:cubicBezTo>
                <a:cubicBezTo>
                  <a:pt x="1425019" y="155485"/>
                  <a:pt x="1420983" y="132882"/>
                  <a:pt x="1412579" y="111764"/>
                </a:cubicBezTo>
                <a:cubicBezTo>
                  <a:pt x="1405252" y="93698"/>
                  <a:pt x="1394775" y="77077"/>
                  <a:pt x="1381636" y="62679"/>
                </a:cubicBezTo>
                <a:cubicBezTo>
                  <a:pt x="1356222" y="33451"/>
                  <a:pt x="1321328" y="14099"/>
                  <a:pt x="1283073" y="8018"/>
                </a:cubicBezTo>
                <a:cubicBezTo>
                  <a:pt x="1277536" y="7144"/>
                  <a:pt x="1271953" y="6620"/>
                  <a:pt x="1266345" y="644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6" name="Google Shape;3976;g25cc695399e_0_334"/>
          <p:cNvSpPr/>
          <p:nvPr/>
        </p:nvSpPr>
        <p:spPr>
          <a:xfrm>
            <a:off x="9939619" y="6422571"/>
            <a:ext cx="1050282" cy="296497"/>
          </a:xfrm>
          <a:custGeom>
            <a:avLst/>
            <a:gdLst/>
            <a:ahLst/>
            <a:cxnLst/>
            <a:rect l="l" t="t" r="r" b="b"/>
            <a:pathLst>
              <a:path w="1050282" h="296497" extrusionOk="0">
                <a:moveTo>
                  <a:pt x="910863" y="295217"/>
                </a:moveTo>
                <a:lnTo>
                  <a:pt x="917146" y="294667"/>
                </a:lnTo>
                <a:lnTo>
                  <a:pt x="925000" y="294196"/>
                </a:lnTo>
                <a:lnTo>
                  <a:pt x="935524" y="292468"/>
                </a:lnTo>
                <a:cubicBezTo>
                  <a:pt x="958927" y="288258"/>
                  <a:pt x="980776" y="277876"/>
                  <a:pt x="998824" y="262389"/>
                </a:cubicBezTo>
                <a:cubicBezTo>
                  <a:pt x="1011861" y="251394"/>
                  <a:pt x="1022746" y="238074"/>
                  <a:pt x="1030945" y="223121"/>
                </a:cubicBezTo>
                <a:cubicBezTo>
                  <a:pt x="1040534" y="205230"/>
                  <a:pt x="1046039" y="185431"/>
                  <a:pt x="1047045" y="165161"/>
                </a:cubicBezTo>
                <a:cubicBezTo>
                  <a:pt x="1047594" y="143407"/>
                  <a:pt x="1048458" y="119453"/>
                  <a:pt x="1039976" y="96128"/>
                </a:cubicBezTo>
                <a:cubicBezTo>
                  <a:pt x="1035924" y="84096"/>
                  <a:pt x="1030183" y="72701"/>
                  <a:pt x="1022934" y="62279"/>
                </a:cubicBezTo>
                <a:cubicBezTo>
                  <a:pt x="1015261" y="51362"/>
                  <a:pt x="1006088" y="41577"/>
                  <a:pt x="995682" y="33221"/>
                </a:cubicBezTo>
                <a:cubicBezTo>
                  <a:pt x="984718" y="24495"/>
                  <a:pt x="972443" y="17553"/>
                  <a:pt x="959320" y="12644"/>
                </a:cubicBezTo>
                <a:cubicBezTo>
                  <a:pt x="952566" y="10092"/>
                  <a:pt x="945631" y="8018"/>
                  <a:pt x="938586" y="6440"/>
                </a:cubicBezTo>
                <a:cubicBezTo>
                  <a:pt x="931322" y="5089"/>
                  <a:pt x="923979" y="4249"/>
                  <a:pt x="916596" y="3927"/>
                </a:cubicBezTo>
                <a:cubicBezTo>
                  <a:pt x="886596" y="3456"/>
                  <a:pt x="855103" y="3927"/>
                  <a:pt x="822353" y="3927"/>
                </a:cubicBezTo>
                <a:lnTo>
                  <a:pt x="614861" y="3927"/>
                </a:lnTo>
                <a:lnTo>
                  <a:pt x="139482" y="3927"/>
                </a:lnTo>
                <a:cubicBezTo>
                  <a:pt x="75994" y="4005"/>
                  <a:pt x="21026" y="48072"/>
                  <a:pt x="7149" y="110029"/>
                </a:cubicBezTo>
                <a:cubicBezTo>
                  <a:pt x="5971" y="114820"/>
                  <a:pt x="5500" y="119846"/>
                  <a:pt x="4636" y="124715"/>
                </a:cubicBezTo>
                <a:cubicBezTo>
                  <a:pt x="3772" y="129584"/>
                  <a:pt x="4086" y="134611"/>
                  <a:pt x="3772" y="139558"/>
                </a:cubicBezTo>
                <a:cubicBezTo>
                  <a:pt x="3772" y="149611"/>
                  <a:pt x="3772" y="159585"/>
                  <a:pt x="4401" y="169324"/>
                </a:cubicBezTo>
                <a:cubicBezTo>
                  <a:pt x="9600" y="228155"/>
                  <a:pt x="52245" y="276871"/>
                  <a:pt x="109874" y="289798"/>
                </a:cubicBezTo>
                <a:cubicBezTo>
                  <a:pt x="128016" y="292979"/>
                  <a:pt x="146456" y="294117"/>
                  <a:pt x="164850" y="293175"/>
                </a:cubicBezTo>
                <a:lnTo>
                  <a:pt x="553132" y="293646"/>
                </a:lnTo>
                <a:lnTo>
                  <a:pt x="814892" y="294274"/>
                </a:lnTo>
                <a:lnTo>
                  <a:pt x="886046" y="294667"/>
                </a:lnTo>
                <a:lnTo>
                  <a:pt x="904580" y="294667"/>
                </a:lnTo>
                <a:lnTo>
                  <a:pt x="910863" y="294667"/>
                </a:lnTo>
                <a:lnTo>
                  <a:pt x="904580" y="294667"/>
                </a:lnTo>
                <a:lnTo>
                  <a:pt x="886046" y="294667"/>
                </a:lnTo>
                <a:lnTo>
                  <a:pt x="814892" y="295060"/>
                </a:lnTo>
                <a:lnTo>
                  <a:pt x="553132" y="295688"/>
                </a:lnTo>
                <a:lnTo>
                  <a:pt x="164850" y="296159"/>
                </a:lnTo>
                <a:cubicBezTo>
                  <a:pt x="146244" y="297133"/>
                  <a:pt x="127592" y="296002"/>
                  <a:pt x="109246" y="292782"/>
                </a:cubicBezTo>
                <a:cubicBezTo>
                  <a:pt x="50274" y="279557"/>
                  <a:pt x="6466" y="229953"/>
                  <a:pt x="631" y="169795"/>
                </a:cubicBezTo>
                <a:cubicBezTo>
                  <a:pt x="-76" y="159664"/>
                  <a:pt x="3" y="149690"/>
                  <a:pt x="3" y="139715"/>
                </a:cubicBezTo>
                <a:cubicBezTo>
                  <a:pt x="3" y="134611"/>
                  <a:pt x="395" y="129506"/>
                  <a:pt x="866" y="124480"/>
                </a:cubicBezTo>
                <a:cubicBezTo>
                  <a:pt x="1338" y="119453"/>
                  <a:pt x="2202" y="114270"/>
                  <a:pt x="3380" y="109322"/>
                </a:cubicBezTo>
                <a:cubicBezTo>
                  <a:pt x="17665" y="45480"/>
                  <a:pt x="74298" y="71"/>
                  <a:pt x="139718" y="0"/>
                </a:cubicBezTo>
                <a:lnTo>
                  <a:pt x="615097" y="0"/>
                </a:lnTo>
                <a:lnTo>
                  <a:pt x="822589" y="0"/>
                </a:lnTo>
                <a:cubicBezTo>
                  <a:pt x="855103" y="0"/>
                  <a:pt x="886360" y="0"/>
                  <a:pt x="916832" y="393"/>
                </a:cubicBezTo>
                <a:cubicBezTo>
                  <a:pt x="924403" y="722"/>
                  <a:pt x="931934" y="1610"/>
                  <a:pt x="939372" y="3063"/>
                </a:cubicBezTo>
                <a:cubicBezTo>
                  <a:pt x="946589" y="4657"/>
                  <a:pt x="953673" y="6785"/>
                  <a:pt x="960577" y="9424"/>
                </a:cubicBezTo>
                <a:cubicBezTo>
                  <a:pt x="973943" y="14513"/>
                  <a:pt x="986454" y="21644"/>
                  <a:pt x="997646" y="30550"/>
                </a:cubicBezTo>
                <a:cubicBezTo>
                  <a:pt x="1008256" y="39103"/>
                  <a:pt x="1017586" y="49132"/>
                  <a:pt x="1025369" y="60316"/>
                </a:cubicBezTo>
                <a:cubicBezTo>
                  <a:pt x="1032704" y="70981"/>
                  <a:pt x="1038516" y="82604"/>
                  <a:pt x="1042647" y="94871"/>
                </a:cubicBezTo>
                <a:cubicBezTo>
                  <a:pt x="1049354" y="117553"/>
                  <a:pt x="1051678" y="141302"/>
                  <a:pt x="1049479" y="164847"/>
                </a:cubicBezTo>
                <a:cubicBezTo>
                  <a:pt x="1047469" y="203141"/>
                  <a:pt x="1029523" y="238852"/>
                  <a:pt x="1000002" y="263331"/>
                </a:cubicBezTo>
                <a:cubicBezTo>
                  <a:pt x="989297" y="272017"/>
                  <a:pt x="977462" y="279203"/>
                  <a:pt x="964817" y="284693"/>
                </a:cubicBezTo>
                <a:cubicBezTo>
                  <a:pt x="955464" y="288439"/>
                  <a:pt x="945757" y="291227"/>
                  <a:pt x="935838" y="293018"/>
                </a:cubicBezTo>
                <a:lnTo>
                  <a:pt x="925157" y="294510"/>
                </a:lnTo>
                <a:lnTo>
                  <a:pt x="917303" y="29451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7" name="Google Shape;3977;g25cc695399e_0_334"/>
          <p:cNvSpPr/>
          <p:nvPr/>
        </p:nvSpPr>
        <p:spPr>
          <a:xfrm>
            <a:off x="10175073" y="5262436"/>
            <a:ext cx="833267" cy="919028"/>
          </a:xfrm>
          <a:custGeom>
            <a:avLst/>
            <a:gdLst/>
            <a:ahLst/>
            <a:cxnLst/>
            <a:rect l="l" t="t" r="r" b="b"/>
            <a:pathLst>
              <a:path w="833267" h="919028" extrusionOk="0">
                <a:moveTo>
                  <a:pt x="831775" y="918322"/>
                </a:moveTo>
                <a:cubicBezTo>
                  <a:pt x="831775" y="918322"/>
                  <a:pt x="831775" y="916829"/>
                  <a:pt x="831775" y="913924"/>
                </a:cubicBezTo>
                <a:cubicBezTo>
                  <a:pt x="831775" y="911018"/>
                  <a:pt x="831775" y="906777"/>
                  <a:pt x="831775" y="901201"/>
                </a:cubicBezTo>
                <a:cubicBezTo>
                  <a:pt x="831775" y="889970"/>
                  <a:pt x="831775" y="873399"/>
                  <a:pt x="831775" y="851880"/>
                </a:cubicBezTo>
                <a:cubicBezTo>
                  <a:pt x="831775" y="808685"/>
                  <a:pt x="831775" y="745542"/>
                  <a:pt x="831304" y="665279"/>
                </a:cubicBezTo>
                <a:cubicBezTo>
                  <a:pt x="831304" y="504908"/>
                  <a:pt x="830754" y="276290"/>
                  <a:pt x="830361" y="3063"/>
                </a:cubicBezTo>
                <a:lnTo>
                  <a:pt x="832168" y="4869"/>
                </a:lnTo>
                <a:lnTo>
                  <a:pt x="1178" y="4869"/>
                </a:lnTo>
                <a:lnTo>
                  <a:pt x="1178" y="4869"/>
                </a:lnTo>
                <a:lnTo>
                  <a:pt x="3220" y="2827"/>
                </a:lnTo>
                <a:cubicBezTo>
                  <a:pt x="3220" y="339668"/>
                  <a:pt x="3220" y="654205"/>
                  <a:pt x="3220" y="918086"/>
                </a:cubicBezTo>
                <a:lnTo>
                  <a:pt x="1492" y="916358"/>
                </a:lnTo>
                <a:lnTo>
                  <a:pt x="603942" y="917222"/>
                </a:lnTo>
                <a:lnTo>
                  <a:pt x="772637" y="917693"/>
                </a:lnTo>
                <a:lnTo>
                  <a:pt x="817167" y="917693"/>
                </a:lnTo>
                <a:cubicBezTo>
                  <a:pt x="827220" y="917693"/>
                  <a:pt x="832875" y="917693"/>
                  <a:pt x="832875" y="917693"/>
                </a:cubicBezTo>
                <a:lnTo>
                  <a:pt x="817874" y="917693"/>
                </a:lnTo>
                <a:lnTo>
                  <a:pt x="773658" y="917693"/>
                </a:lnTo>
                <a:lnTo>
                  <a:pt x="605356" y="918165"/>
                </a:lnTo>
                <a:lnTo>
                  <a:pt x="1806" y="919028"/>
                </a:lnTo>
                <a:lnTo>
                  <a:pt x="0" y="919028"/>
                </a:lnTo>
                <a:lnTo>
                  <a:pt x="0" y="917301"/>
                </a:lnTo>
                <a:cubicBezTo>
                  <a:pt x="0" y="653420"/>
                  <a:pt x="0" y="338883"/>
                  <a:pt x="0" y="2042"/>
                </a:cubicBezTo>
                <a:lnTo>
                  <a:pt x="0" y="0"/>
                </a:lnTo>
                <a:lnTo>
                  <a:pt x="785" y="0"/>
                </a:lnTo>
                <a:lnTo>
                  <a:pt x="831775" y="0"/>
                </a:lnTo>
                <a:lnTo>
                  <a:pt x="833267" y="0"/>
                </a:lnTo>
                <a:lnTo>
                  <a:pt x="833267" y="3141"/>
                </a:lnTo>
                <a:cubicBezTo>
                  <a:pt x="832875" y="276839"/>
                  <a:pt x="832560" y="505772"/>
                  <a:pt x="832325" y="666457"/>
                </a:cubicBezTo>
                <a:cubicBezTo>
                  <a:pt x="832325" y="746563"/>
                  <a:pt x="832325" y="809628"/>
                  <a:pt x="831854" y="852666"/>
                </a:cubicBezTo>
                <a:cubicBezTo>
                  <a:pt x="831854" y="874106"/>
                  <a:pt x="831854" y="890520"/>
                  <a:pt x="831854" y="901751"/>
                </a:cubicBezTo>
                <a:cubicBezTo>
                  <a:pt x="831854" y="907169"/>
                  <a:pt x="831854" y="911332"/>
                  <a:pt x="831854" y="914238"/>
                </a:cubicBezTo>
                <a:cubicBezTo>
                  <a:pt x="831854" y="917144"/>
                  <a:pt x="831775" y="918322"/>
                  <a:pt x="831775" y="9183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8" name="Google Shape;3978;g25cc695399e_0_334"/>
          <p:cNvSpPr/>
          <p:nvPr/>
        </p:nvSpPr>
        <p:spPr>
          <a:xfrm>
            <a:off x="10274971" y="4325816"/>
            <a:ext cx="461399" cy="4083"/>
          </a:xfrm>
          <a:custGeom>
            <a:avLst/>
            <a:gdLst/>
            <a:ahLst/>
            <a:cxnLst/>
            <a:rect l="l" t="t" r="r" b="b"/>
            <a:pathLst>
              <a:path w="461399" h="4083" extrusionOk="0">
                <a:moveTo>
                  <a:pt x="461399" y="2042"/>
                </a:moveTo>
                <a:cubicBezTo>
                  <a:pt x="461399" y="3220"/>
                  <a:pt x="358124" y="4084"/>
                  <a:pt x="230739" y="4084"/>
                </a:cubicBezTo>
                <a:cubicBezTo>
                  <a:pt x="103353" y="4084"/>
                  <a:pt x="0" y="3220"/>
                  <a:pt x="0" y="2042"/>
                </a:cubicBezTo>
                <a:cubicBezTo>
                  <a:pt x="0" y="864"/>
                  <a:pt x="103275" y="0"/>
                  <a:pt x="230739" y="0"/>
                </a:cubicBezTo>
                <a:cubicBezTo>
                  <a:pt x="358203" y="0"/>
                  <a:pt x="461399" y="943"/>
                  <a:pt x="461399" y="204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9" name="Google Shape;3979;g25cc695399e_0_334"/>
          <p:cNvSpPr/>
          <p:nvPr/>
        </p:nvSpPr>
        <p:spPr>
          <a:xfrm>
            <a:off x="11011403" y="4268170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0" name="Google Shape;3980;g25cc695399e_0_334"/>
          <p:cNvSpPr/>
          <p:nvPr/>
        </p:nvSpPr>
        <p:spPr>
          <a:xfrm>
            <a:off x="11011403" y="4310266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1" name="Google Shape;3981;g25cc695399e_0_334"/>
          <p:cNvSpPr/>
          <p:nvPr/>
        </p:nvSpPr>
        <p:spPr>
          <a:xfrm>
            <a:off x="11011403" y="4352361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2" name="Google Shape;3982;g25cc695399e_0_334"/>
          <p:cNvSpPr/>
          <p:nvPr/>
        </p:nvSpPr>
        <p:spPr>
          <a:xfrm>
            <a:off x="9939308" y="4610902"/>
            <a:ext cx="533809" cy="534987"/>
          </a:xfrm>
          <a:custGeom>
            <a:avLst/>
            <a:gdLst/>
            <a:ahLst/>
            <a:cxnLst/>
            <a:rect l="l" t="t" r="r" b="b"/>
            <a:pathLst>
              <a:path w="533809" h="534987" extrusionOk="0">
                <a:moveTo>
                  <a:pt x="531846" y="534359"/>
                </a:moveTo>
                <a:cubicBezTo>
                  <a:pt x="531846" y="534359"/>
                  <a:pt x="531846" y="533495"/>
                  <a:pt x="531846" y="531767"/>
                </a:cubicBezTo>
                <a:cubicBezTo>
                  <a:pt x="531846" y="530040"/>
                  <a:pt x="531846" y="527605"/>
                  <a:pt x="531846" y="524385"/>
                </a:cubicBezTo>
                <a:cubicBezTo>
                  <a:pt x="531846" y="517788"/>
                  <a:pt x="531846" y="508207"/>
                  <a:pt x="531846" y="495798"/>
                </a:cubicBezTo>
                <a:cubicBezTo>
                  <a:pt x="531846" y="470745"/>
                  <a:pt x="531846" y="434147"/>
                  <a:pt x="531375" y="387654"/>
                </a:cubicBezTo>
                <a:cubicBezTo>
                  <a:pt x="531375" y="294746"/>
                  <a:pt x="530825" y="162177"/>
                  <a:pt x="530511" y="3220"/>
                </a:cubicBezTo>
                <a:lnTo>
                  <a:pt x="532239" y="4948"/>
                </a:lnTo>
                <a:lnTo>
                  <a:pt x="1178" y="4948"/>
                </a:lnTo>
                <a:lnTo>
                  <a:pt x="1178" y="4948"/>
                </a:lnTo>
                <a:lnTo>
                  <a:pt x="3220" y="2906"/>
                </a:lnTo>
                <a:cubicBezTo>
                  <a:pt x="3220" y="197361"/>
                  <a:pt x="3220" y="379879"/>
                  <a:pt x="3220" y="534045"/>
                </a:cubicBezTo>
                <a:lnTo>
                  <a:pt x="1492" y="532239"/>
                </a:lnTo>
                <a:lnTo>
                  <a:pt x="386319" y="533181"/>
                </a:lnTo>
                <a:lnTo>
                  <a:pt x="494384" y="533652"/>
                </a:lnTo>
                <a:lnTo>
                  <a:pt x="522971" y="533652"/>
                </a:lnTo>
                <a:lnTo>
                  <a:pt x="530432" y="533652"/>
                </a:lnTo>
                <a:lnTo>
                  <a:pt x="523364" y="533652"/>
                </a:lnTo>
                <a:lnTo>
                  <a:pt x="495169" y="533652"/>
                </a:lnTo>
                <a:lnTo>
                  <a:pt x="387418" y="534123"/>
                </a:lnTo>
                <a:lnTo>
                  <a:pt x="1806" y="534987"/>
                </a:lnTo>
                <a:lnTo>
                  <a:pt x="0" y="534987"/>
                </a:lnTo>
                <a:lnTo>
                  <a:pt x="0" y="533181"/>
                </a:lnTo>
                <a:cubicBezTo>
                  <a:pt x="0" y="378779"/>
                  <a:pt x="0" y="196497"/>
                  <a:pt x="0" y="2042"/>
                </a:cubicBezTo>
                <a:lnTo>
                  <a:pt x="0" y="0"/>
                </a:lnTo>
                <a:lnTo>
                  <a:pt x="942" y="0"/>
                </a:lnTo>
                <a:lnTo>
                  <a:pt x="532003" y="0"/>
                </a:lnTo>
                <a:lnTo>
                  <a:pt x="533809" y="0"/>
                </a:lnTo>
                <a:lnTo>
                  <a:pt x="533809" y="1806"/>
                </a:lnTo>
                <a:cubicBezTo>
                  <a:pt x="533416" y="161234"/>
                  <a:pt x="533103" y="294196"/>
                  <a:pt x="532867" y="387418"/>
                </a:cubicBezTo>
                <a:cubicBezTo>
                  <a:pt x="532867" y="433676"/>
                  <a:pt x="532867" y="470117"/>
                  <a:pt x="532396" y="495091"/>
                </a:cubicBezTo>
                <a:cubicBezTo>
                  <a:pt x="532396" y="507421"/>
                  <a:pt x="532396" y="516846"/>
                  <a:pt x="532396" y="523364"/>
                </a:cubicBezTo>
                <a:cubicBezTo>
                  <a:pt x="532396" y="526505"/>
                  <a:pt x="532396" y="528862"/>
                  <a:pt x="532396" y="530589"/>
                </a:cubicBezTo>
                <a:cubicBezTo>
                  <a:pt x="532396" y="532317"/>
                  <a:pt x="531846" y="534359"/>
                  <a:pt x="531846" y="5343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3" name="Google Shape;3983;g25cc695399e_0_334"/>
          <p:cNvSpPr/>
          <p:nvPr/>
        </p:nvSpPr>
        <p:spPr>
          <a:xfrm>
            <a:off x="9941664" y="4616556"/>
            <a:ext cx="527762" cy="522421"/>
          </a:xfrm>
          <a:custGeom>
            <a:avLst/>
            <a:gdLst/>
            <a:ahLst/>
            <a:cxnLst/>
            <a:rect l="l" t="t" r="r" b="b"/>
            <a:pathLst>
              <a:path w="527762" h="522421" extrusionOk="0">
                <a:moveTo>
                  <a:pt x="527762" y="0"/>
                </a:moveTo>
                <a:cubicBezTo>
                  <a:pt x="527424" y="566"/>
                  <a:pt x="527032" y="1092"/>
                  <a:pt x="526584" y="1571"/>
                </a:cubicBezTo>
                <a:lnTo>
                  <a:pt x="522893" y="5812"/>
                </a:lnTo>
                <a:lnTo>
                  <a:pt x="508364" y="21519"/>
                </a:lnTo>
                <a:cubicBezTo>
                  <a:pt x="495641" y="35420"/>
                  <a:pt x="476949" y="55368"/>
                  <a:pt x="454017" y="79793"/>
                </a:cubicBezTo>
                <a:cubicBezTo>
                  <a:pt x="407837" y="128642"/>
                  <a:pt x="343202" y="195398"/>
                  <a:pt x="270321" y="267572"/>
                </a:cubicBezTo>
                <a:cubicBezTo>
                  <a:pt x="197440" y="339747"/>
                  <a:pt x="130056" y="403754"/>
                  <a:pt x="80735" y="449462"/>
                </a:cubicBezTo>
                <a:cubicBezTo>
                  <a:pt x="56075" y="472316"/>
                  <a:pt x="35970" y="490693"/>
                  <a:pt x="21990" y="503259"/>
                </a:cubicBezTo>
                <a:lnTo>
                  <a:pt x="5812" y="517631"/>
                </a:lnTo>
                <a:lnTo>
                  <a:pt x="1571" y="521322"/>
                </a:lnTo>
                <a:cubicBezTo>
                  <a:pt x="1100" y="521754"/>
                  <a:pt x="566" y="522123"/>
                  <a:pt x="0" y="522422"/>
                </a:cubicBezTo>
                <a:cubicBezTo>
                  <a:pt x="354" y="521895"/>
                  <a:pt x="777" y="521416"/>
                  <a:pt x="1257" y="521008"/>
                </a:cubicBezTo>
                <a:lnTo>
                  <a:pt x="5262" y="517003"/>
                </a:lnTo>
                <a:lnTo>
                  <a:pt x="20969" y="502081"/>
                </a:lnTo>
                <a:lnTo>
                  <a:pt x="78850" y="447106"/>
                </a:lnTo>
                <a:cubicBezTo>
                  <a:pt x="127621" y="400926"/>
                  <a:pt x="194612" y="336605"/>
                  <a:pt x="267337" y="264431"/>
                </a:cubicBezTo>
                <a:cubicBezTo>
                  <a:pt x="340061" y="192256"/>
                  <a:pt x="405167" y="125893"/>
                  <a:pt x="451818" y="77515"/>
                </a:cubicBezTo>
                <a:lnTo>
                  <a:pt x="506793" y="20184"/>
                </a:lnTo>
                <a:lnTo>
                  <a:pt x="521872" y="4476"/>
                </a:lnTo>
                <a:lnTo>
                  <a:pt x="525877" y="47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4" name="Google Shape;3984;g25cc695399e_0_334"/>
          <p:cNvSpPr/>
          <p:nvPr/>
        </p:nvSpPr>
        <p:spPr>
          <a:xfrm>
            <a:off x="9940011" y="4614118"/>
            <a:ext cx="531146" cy="531146"/>
          </a:xfrm>
          <a:custGeom>
            <a:avLst/>
            <a:gdLst/>
            <a:ahLst/>
            <a:cxnLst/>
            <a:rect l="l" t="t" r="r" b="b"/>
            <a:pathLst>
              <a:path w="531146" h="531146" extrusionOk="0">
                <a:moveTo>
                  <a:pt x="531143" y="531143"/>
                </a:moveTo>
                <a:cubicBezTo>
                  <a:pt x="530358" y="531928"/>
                  <a:pt x="410826" y="413339"/>
                  <a:pt x="264121" y="267026"/>
                </a:cubicBezTo>
                <a:cubicBezTo>
                  <a:pt x="117415" y="120714"/>
                  <a:pt x="-782" y="789"/>
                  <a:pt x="4" y="4"/>
                </a:cubicBezTo>
                <a:cubicBezTo>
                  <a:pt x="789" y="-782"/>
                  <a:pt x="120321" y="117415"/>
                  <a:pt x="267026" y="264120"/>
                </a:cubicBezTo>
                <a:cubicBezTo>
                  <a:pt x="413732" y="410826"/>
                  <a:pt x="531928" y="530358"/>
                  <a:pt x="531143" y="53114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5" name="Google Shape;3985;g25cc695399e_0_334"/>
          <p:cNvSpPr/>
          <p:nvPr/>
        </p:nvSpPr>
        <p:spPr>
          <a:xfrm>
            <a:off x="10548197" y="4624253"/>
            <a:ext cx="449461" cy="106966"/>
          </a:xfrm>
          <a:custGeom>
            <a:avLst/>
            <a:gdLst/>
            <a:ahLst/>
            <a:cxnLst/>
            <a:rect l="l" t="t" r="r" b="b"/>
            <a:pathLst>
              <a:path w="449461" h="106966" extrusionOk="0">
                <a:moveTo>
                  <a:pt x="447498" y="106181"/>
                </a:moveTo>
                <a:cubicBezTo>
                  <a:pt x="447498" y="106181"/>
                  <a:pt x="447498" y="105474"/>
                  <a:pt x="447498" y="104296"/>
                </a:cubicBezTo>
                <a:lnTo>
                  <a:pt x="447498" y="98955"/>
                </a:lnTo>
                <a:cubicBezTo>
                  <a:pt x="447498" y="94086"/>
                  <a:pt x="447498" y="87175"/>
                  <a:pt x="447498" y="78458"/>
                </a:cubicBezTo>
                <a:cubicBezTo>
                  <a:pt x="447498" y="60473"/>
                  <a:pt x="447498" y="34556"/>
                  <a:pt x="446870" y="1885"/>
                </a:cubicBezTo>
                <a:lnTo>
                  <a:pt x="448048" y="3063"/>
                </a:lnTo>
                <a:lnTo>
                  <a:pt x="1806" y="3927"/>
                </a:lnTo>
                <a:lnTo>
                  <a:pt x="1806" y="3927"/>
                </a:lnTo>
                <a:lnTo>
                  <a:pt x="3848" y="1885"/>
                </a:lnTo>
                <a:lnTo>
                  <a:pt x="3848" y="1885"/>
                </a:lnTo>
                <a:lnTo>
                  <a:pt x="3848" y="106024"/>
                </a:lnTo>
                <a:lnTo>
                  <a:pt x="1806" y="103982"/>
                </a:lnTo>
                <a:lnTo>
                  <a:pt x="319641" y="104924"/>
                </a:lnTo>
                <a:lnTo>
                  <a:pt x="413885" y="105474"/>
                </a:lnTo>
                <a:lnTo>
                  <a:pt x="439330" y="105474"/>
                </a:lnTo>
                <a:lnTo>
                  <a:pt x="445927" y="105474"/>
                </a:lnTo>
                <a:cubicBezTo>
                  <a:pt x="446713" y="105411"/>
                  <a:pt x="447498" y="105411"/>
                  <a:pt x="448283" y="105474"/>
                </a:cubicBezTo>
                <a:cubicBezTo>
                  <a:pt x="447608" y="105552"/>
                  <a:pt x="446917" y="105552"/>
                  <a:pt x="446242" y="105474"/>
                </a:cubicBezTo>
                <a:lnTo>
                  <a:pt x="439802" y="105474"/>
                </a:lnTo>
                <a:lnTo>
                  <a:pt x="414827" y="105474"/>
                </a:lnTo>
                <a:lnTo>
                  <a:pt x="321212" y="106024"/>
                </a:lnTo>
                <a:lnTo>
                  <a:pt x="1963" y="106966"/>
                </a:lnTo>
                <a:lnTo>
                  <a:pt x="0" y="106966"/>
                </a:lnTo>
                <a:lnTo>
                  <a:pt x="0" y="104924"/>
                </a:lnTo>
                <a:cubicBezTo>
                  <a:pt x="0" y="88117"/>
                  <a:pt x="0" y="70918"/>
                  <a:pt x="0" y="53562"/>
                </a:cubicBezTo>
                <a:lnTo>
                  <a:pt x="0" y="2042"/>
                </a:lnTo>
                <a:lnTo>
                  <a:pt x="0" y="2042"/>
                </a:lnTo>
                <a:lnTo>
                  <a:pt x="2042" y="0"/>
                </a:lnTo>
                <a:lnTo>
                  <a:pt x="2042" y="0"/>
                </a:lnTo>
                <a:lnTo>
                  <a:pt x="448283" y="864"/>
                </a:lnTo>
                <a:lnTo>
                  <a:pt x="449462" y="864"/>
                </a:lnTo>
                <a:lnTo>
                  <a:pt x="449462" y="2042"/>
                </a:lnTo>
                <a:cubicBezTo>
                  <a:pt x="449462" y="35027"/>
                  <a:pt x="448990" y="61101"/>
                  <a:pt x="448833" y="79321"/>
                </a:cubicBezTo>
                <a:cubicBezTo>
                  <a:pt x="448833" y="87960"/>
                  <a:pt x="448833" y="95029"/>
                  <a:pt x="448833" y="99584"/>
                </a:cubicBezTo>
                <a:cubicBezTo>
                  <a:pt x="448833" y="101626"/>
                  <a:pt x="448833" y="103353"/>
                  <a:pt x="448833" y="104689"/>
                </a:cubicBezTo>
                <a:cubicBezTo>
                  <a:pt x="448833" y="106024"/>
                  <a:pt x="447577" y="106259"/>
                  <a:pt x="447498" y="1061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6" name="Google Shape;3986;g25cc695399e_0_334"/>
          <p:cNvSpPr/>
          <p:nvPr/>
        </p:nvSpPr>
        <p:spPr>
          <a:xfrm>
            <a:off x="10563512" y="4850201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7" name="Google Shape;3987;g25cc695399e_0_334"/>
          <p:cNvSpPr/>
          <p:nvPr/>
        </p:nvSpPr>
        <p:spPr>
          <a:xfrm>
            <a:off x="10563512" y="4905098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864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8" name="Google Shape;3988;g25cc695399e_0_334"/>
          <p:cNvSpPr/>
          <p:nvPr/>
        </p:nvSpPr>
        <p:spPr>
          <a:xfrm>
            <a:off x="10563512" y="4959916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9" name="Google Shape;3989;g25cc695399e_0_334"/>
          <p:cNvSpPr/>
          <p:nvPr/>
        </p:nvSpPr>
        <p:spPr>
          <a:xfrm>
            <a:off x="10563512" y="5014734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0" name="Google Shape;3990;g25cc695399e_0_334"/>
          <p:cNvSpPr/>
          <p:nvPr/>
        </p:nvSpPr>
        <p:spPr>
          <a:xfrm>
            <a:off x="10563512" y="5069630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1" name="Google Shape;3991;g25cc695399e_0_334"/>
          <p:cNvSpPr/>
          <p:nvPr/>
        </p:nvSpPr>
        <p:spPr>
          <a:xfrm>
            <a:off x="10563512" y="5124449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2" name="Google Shape;3992;g25cc695399e_0_334"/>
          <p:cNvGrpSpPr/>
          <p:nvPr/>
        </p:nvGrpSpPr>
        <p:grpSpPr>
          <a:xfrm>
            <a:off x="9008656" y="3745278"/>
            <a:ext cx="3001175" cy="1154008"/>
            <a:chOff x="9008656" y="3745278"/>
            <a:chExt cx="3001175" cy="1154008"/>
          </a:xfrm>
        </p:grpSpPr>
        <p:sp>
          <p:nvSpPr>
            <p:cNvPr id="3993" name="Google Shape;3993;g25cc695399e_0_334"/>
            <p:cNvSpPr/>
            <p:nvPr/>
          </p:nvSpPr>
          <p:spPr>
            <a:xfrm>
              <a:off x="11504216" y="4474877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g25cc695399e_0_334"/>
            <p:cNvSpPr/>
            <p:nvPr/>
          </p:nvSpPr>
          <p:spPr>
            <a:xfrm>
              <a:off x="11198083" y="4306339"/>
              <a:ext cx="327181" cy="193591"/>
            </a:xfrm>
            <a:custGeom>
              <a:avLst/>
              <a:gdLst/>
              <a:ahLst/>
              <a:cxnLst/>
              <a:rect l="l" t="t" r="r" b="b"/>
              <a:pathLst>
                <a:path w="327181" h="193591" extrusionOk="0">
                  <a:moveTo>
                    <a:pt x="327181" y="193591"/>
                  </a:moveTo>
                  <a:lnTo>
                    <a:pt x="256499" y="193591"/>
                  </a:lnTo>
                  <a:cubicBezTo>
                    <a:pt x="192225" y="193505"/>
                    <a:pt x="140155" y="141396"/>
                    <a:pt x="140108" y="77122"/>
                  </a:cubicBezTo>
                  <a:cubicBezTo>
                    <a:pt x="140108" y="35027"/>
                    <a:pt x="137281" y="7854"/>
                    <a:pt x="99662" y="7854"/>
                  </a:cubicBezTo>
                  <a:lnTo>
                    <a:pt x="0" y="7854"/>
                  </a:lnTo>
                  <a:lnTo>
                    <a:pt x="0" y="0"/>
                  </a:lnTo>
                  <a:lnTo>
                    <a:pt x="99584" y="0"/>
                  </a:lnTo>
                  <a:cubicBezTo>
                    <a:pt x="147883" y="0"/>
                    <a:pt x="147883" y="40682"/>
                    <a:pt x="147883" y="76573"/>
                  </a:cubicBezTo>
                  <a:cubicBezTo>
                    <a:pt x="147710" y="136692"/>
                    <a:pt x="196301" y="185565"/>
                    <a:pt x="256420" y="185738"/>
                  </a:cubicBezTo>
                  <a:cubicBezTo>
                    <a:pt x="256444" y="185738"/>
                    <a:pt x="256475" y="185738"/>
                    <a:pt x="256499" y="185738"/>
                  </a:cubicBezTo>
                  <a:lnTo>
                    <a:pt x="327181" y="1857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g25cc695399e_0_334"/>
            <p:cNvSpPr/>
            <p:nvPr/>
          </p:nvSpPr>
          <p:spPr>
            <a:xfrm>
              <a:off x="9008656" y="4186336"/>
              <a:ext cx="438780" cy="438780"/>
            </a:xfrm>
            <a:custGeom>
              <a:avLst/>
              <a:gdLst/>
              <a:ahLst/>
              <a:cxnLst/>
              <a:rect l="l" t="t" r="r" b="b"/>
              <a:pathLst>
                <a:path w="438780" h="438780" extrusionOk="0">
                  <a:moveTo>
                    <a:pt x="346265" y="0"/>
                  </a:moveTo>
                  <a:cubicBezTo>
                    <a:pt x="397360" y="0"/>
                    <a:pt x="438781" y="0"/>
                    <a:pt x="438781" y="0"/>
                  </a:cubicBezTo>
                  <a:lnTo>
                    <a:pt x="438781" y="438781"/>
                  </a:lnTo>
                  <a:cubicBezTo>
                    <a:pt x="438781" y="438781"/>
                    <a:pt x="397360" y="438781"/>
                    <a:pt x="346265" y="438781"/>
                  </a:cubicBezTo>
                  <a:lnTo>
                    <a:pt x="92515" y="438781"/>
                  </a:lnTo>
                  <a:cubicBezTo>
                    <a:pt x="41421" y="438781"/>
                    <a:pt x="0" y="438781"/>
                    <a:pt x="0" y="438781"/>
                  </a:cubicBezTo>
                  <a:lnTo>
                    <a:pt x="0" y="0"/>
                  </a:lnTo>
                  <a:cubicBezTo>
                    <a:pt x="0" y="0"/>
                    <a:pt x="41421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g25cc695399e_0_334"/>
            <p:cNvSpPr/>
            <p:nvPr/>
          </p:nvSpPr>
          <p:spPr>
            <a:xfrm>
              <a:off x="9157009" y="4328667"/>
              <a:ext cx="155502" cy="169300"/>
            </a:xfrm>
            <a:custGeom>
              <a:avLst/>
              <a:gdLst/>
              <a:ahLst/>
              <a:cxnLst/>
              <a:rect l="l" t="t" r="r" b="b"/>
              <a:pathLst>
                <a:path w="155502" h="169300" extrusionOk="0">
                  <a:moveTo>
                    <a:pt x="5185" y="168201"/>
                  </a:moveTo>
                  <a:lnTo>
                    <a:pt x="51599" y="168201"/>
                  </a:lnTo>
                  <a:cubicBezTo>
                    <a:pt x="54301" y="168201"/>
                    <a:pt x="56508" y="166033"/>
                    <a:pt x="56547" y="163331"/>
                  </a:cubicBezTo>
                  <a:lnTo>
                    <a:pt x="56547" y="114403"/>
                  </a:lnTo>
                  <a:cubicBezTo>
                    <a:pt x="56547" y="111670"/>
                    <a:pt x="58762" y="109456"/>
                    <a:pt x="61495" y="109456"/>
                  </a:cubicBezTo>
                  <a:lnTo>
                    <a:pt x="94559" y="109456"/>
                  </a:lnTo>
                  <a:cubicBezTo>
                    <a:pt x="97292" y="109456"/>
                    <a:pt x="99506" y="111670"/>
                    <a:pt x="99506" y="114403"/>
                  </a:cubicBezTo>
                  <a:lnTo>
                    <a:pt x="99506" y="164352"/>
                  </a:lnTo>
                  <a:cubicBezTo>
                    <a:pt x="99506" y="167085"/>
                    <a:pt x="101721" y="169300"/>
                    <a:pt x="104454" y="169300"/>
                  </a:cubicBezTo>
                  <a:lnTo>
                    <a:pt x="150555" y="169300"/>
                  </a:lnTo>
                  <a:cubicBezTo>
                    <a:pt x="153288" y="169300"/>
                    <a:pt x="155503" y="167085"/>
                    <a:pt x="155503" y="164352"/>
                  </a:cubicBezTo>
                  <a:lnTo>
                    <a:pt x="155503" y="75057"/>
                  </a:lnTo>
                  <a:cubicBezTo>
                    <a:pt x="155510" y="73698"/>
                    <a:pt x="154976" y="72395"/>
                    <a:pt x="154010" y="71444"/>
                  </a:cubicBezTo>
                  <a:lnTo>
                    <a:pt x="81129" y="1390"/>
                  </a:lnTo>
                  <a:cubicBezTo>
                    <a:pt x="79260" y="-463"/>
                    <a:pt x="76244" y="-463"/>
                    <a:pt x="74375" y="1390"/>
                  </a:cubicBezTo>
                  <a:lnTo>
                    <a:pt x="1572" y="69716"/>
                  </a:lnTo>
                  <a:cubicBezTo>
                    <a:pt x="543" y="70635"/>
                    <a:pt x="-30" y="71955"/>
                    <a:pt x="1" y="73329"/>
                  </a:cubicBezTo>
                  <a:lnTo>
                    <a:pt x="1" y="163410"/>
                  </a:lnTo>
                  <a:cubicBezTo>
                    <a:pt x="88" y="166143"/>
                    <a:pt x="2365" y="168287"/>
                    <a:pt x="5098" y="168201"/>
                  </a:cubicBezTo>
                  <a:cubicBezTo>
                    <a:pt x="5130" y="168201"/>
                    <a:pt x="5153" y="168201"/>
                    <a:pt x="5185" y="168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g25cc695399e_0_334"/>
            <p:cNvSpPr/>
            <p:nvPr/>
          </p:nvSpPr>
          <p:spPr>
            <a:xfrm>
              <a:off x="11618565" y="4279087"/>
              <a:ext cx="391266" cy="391266"/>
            </a:xfrm>
            <a:custGeom>
              <a:avLst/>
              <a:gdLst/>
              <a:ahLst/>
              <a:cxnLst/>
              <a:rect l="l" t="t" r="r" b="b"/>
              <a:pathLst>
                <a:path w="391266" h="391266" extrusionOk="0">
                  <a:moveTo>
                    <a:pt x="298751" y="0"/>
                  </a:moveTo>
                  <a:cubicBezTo>
                    <a:pt x="349846" y="0"/>
                    <a:pt x="391267" y="0"/>
                    <a:pt x="391267" y="0"/>
                  </a:cubicBezTo>
                  <a:lnTo>
                    <a:pt x="391267" y="391267"/>
                  </a:lnTo>
                  <a:cubicBezTo>
                    <a:pt x="391267" y="391267"/>
                    <a:pt x="349846" y="391267"/>
                    <a:pt x="298751" y="391267"/>
                  </a:cubicBezTo>
                  <a:lnTo>
                    <a:pt x="92515" y="391267"/>
                  </a:lnTo>
                  <a:cubicBezTo>
                    <a:pt x="41420" y="391267"/>
                    <a:pt x="0" y="391267"/>
                    <a:pt x="0" y="391267"/>
                  </a:cubicBezTo>
                  <a:lnTo>
                    <a:pt x="0" y="0"/>
                  </a:lnTo>
                  <a:cubicBezTo>
                    <a:pt x="0" y="0"/>
                    <a:pt x="41420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g25cc695399e_0_334"/>
            <p:cNvSpPr/>
            <p:nvPr/>
          </p:nvSpPr>
          <p:spPr>
            <a:xfrm>
              <a:off x="11750191" y="4434902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g25cc695399e_0_334"/>
            <p:cNvSpPr/>
            <p:nvPr/>
          </p:nvSpPr>
          <p:spPr>
            <a:xfrm>
              <a:off x="11750191" y="4469615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g25cc695399e_0_334"/>
            <p:cNvSpPr/>
            <p:nvPr/>
          </p:nvSpPr>
          <p:spPr>
            <a:xfrm>
              <a:off x="11750191" y="4504407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g25cc695399e_0_334"/>
            <p:cNvSpPr/>
            <p:nvPr/>
          </p:nvSpPr>
          <p:spPr>
            <a:xfrm>
              <a:off x="9220703" y="4099396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g25cc695399e_0_334"/>
            <p:cNvSpPr/>
            <p:nvPr/>
          </p:nvSpPr>
          <p:spPr>
            <a:xfrm>
              <a:off x="10466363" y="3880752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2"/>
                    <a:pt x="32671" y="42095"/>
                    <a:pt x="21048" y="42095"/>
                  </a:cubicBezTo>
                  <a:cubicBezTo>
                    <a:pt x="9424" y="42095"/>
                    <a:pt x="0" y="32672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g25cc695399e_0_334"/>
            <p:cNvSpPr/>
            <p:nvPr/>
          </p:nvSpPr>
          <p:spPr>
            <a:xfrm>
              <a:off x="9237824" y="3745278"/>
              <a:ext cx="1254220" cy="366606"/>
            </a:xfrm>
            <a:custGeom>
              <a:avLst/>
              <a:gdLst/>
              <a:ahLst/>
              <a:cxnLst/>
              <a:rect l="l" t="t" r="r" b="b"/>
              <a:pathLst>
                <a:path w="1254220" h="366606" extrusionOk="0">
                  <a:moveTo>
                    <a:pt x="7854" y="366606"/>
                  </a:moveTo>
                  <a:lnTo>
                    <a:pt x="0" y="366606"/>
                  </a:lnTo>
                  <a:lnTo>
                    <a:pt x="0" y="115684"/>
                  </a:lnTo>
                  <a:cubicBezTo>
                    <a:pt x="86" y="51829"/>
                    <a:pt x="51826" y="86"/>
                    <a:pt x="115684" y="0"/>
                  </a:cubicBezTo>
                  <a:lnTo>
                    <a:pt x="1138537" y="0"/>
                  </a:lnTo>
                  <a:cubicBezTo>
                    <a:pt x="1202394" y="86"/>
                    <a:pt x="1254134" y="51829"/>
                    <a:pt x="1254220" y="115684"/>
                  </a:cubicBezTo>
                  <a:lnTo>
                    <a:pt x="1254220" y="156522"/>
                  </a:lnTo>
                  <a:lnTo>
                    <a:pt x="1246367" y="156522"/>
                  </a:lnTo>
                  <a:lnTo>
                    <a:pt x="1246367" y="115684"/>
                  </a:lnTo>
                  <a:cubicBezTo>
                    <a:pt x="1246280" y="56167"/>
                    <a:pt x="1198051" y="7940"/>
                    <a:pt x="1138537" y="7854"/>
                  </a:cubicBezTo>
                  <a:lnTo>
                    <a:pt x="115684" y="7854"/>
                  </a:lnTo>
                  <a:cubicBezTo>
                    <a:pt x="56169" y="7940"/>
                    <a:pt x="7940" y="56167"/>
                    <a:pt x="7854" y="1156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g25cc695399e_0_334"/>
            <p:cNvSpPr/>
            <p:nvPr/>
          </p:nvSpPr>
          <p:spPr>
            <a:xfrm>
              <a:off x="9864540" y="4857188"/>
              <a:ext cx="42096" cy="42098"/>
            </a:xfrm>
            <a:custGeom>
              <a:avLst/>
              <a:gdLst/>
              <a:ahLst/>
              <a:cxnLst/>
              <a:rect l="l" t="t" r="r" b="b"/>
              <a:pathLst>
                <a:path w="42096" h="42098" extrusionOk="0">
                  <a:moveTo>
                    <a:pt x="42097" y="21286"/>
                  </a:moveTo>
                  <a:cubicBezTo>
                    <a:pt x="41963" y="32909"/>
                    <a:pt x="32437" y="42223"/>
                    <a:pt x="20813" y="42098"/>
                  </a:cubicBezTo>
                  <a:cubicBezTo>
                    <a:pt x="9190" y="41964"/>
                    <a:pt x="-124" y="32430"/>
                    <a:pt x="1" y="20807"/>
                  </a:cubicBezTo>
                  <a:cubicBezTo>
                    <a:pt x="135" y="9403"/>
                    <a:pt x="9324" y="175"/>
                    <a:pt x="20735" y="2"/>
                  </a:cubicBezTo>
                  <a:cubicBezTo>
                    <a:pt x="32358" y="-170"/>
                    <a:pt x="41924" y="9113"/>
                    <a:pt x="42097" y="20736"/>
                  </a:cubicBezTo>
                  <a:cubicBezTo>
                    <a:pt x="42097" y="20916"/>
                    <a:pt x="42097" y="21105"/>
                    <a:pt x="42097" y="2128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g25cc695399e_0_334"/>
            <p:cNvSpPr/>
            <p:nvPr/>
          </p:nvSpPr>
          <p:spPr>
            <a:xfrm>
              <a:off x="9620059" y="4401682"/>
              <a:ext cx="267650" cy="481897"/>
            </a:xfrm>
            <a:custGeom>
              <a:avLst/>
              <a:gdLst/>
              <a:ahLst/>
              <a:cxnLst/>
              <a:rect l="l" t="t" r="r" b="b"/>
              <a:pathLst>
                <a:path w="267650" h="481897" extrusionOk="0">
                  <a:moveTo>
                    <a:pt x="267651" y="481897"/>
                  </a:moveTo>
                  <a:lnTo>
                    <a:pt x="62829" y="481897"/>
                  </a:lnTo>
                  <a:cubicBezTo>
                    <a:pt x="28132" y="481897"/>
                    <a:pt x="0" y="453765"/>
                    <a:pt x="0" y="419068"/>
                  </a:cubicBezTo>
                  <a:lnTo>
                    <a:pt x="0" y="62829"/>
                  </a:lnTo>
                  <a:cubicBezTo>
                    <a:pt x="0" y="28132"/>
                    <a:pt x="28132" y="0"/>
                    <a:pt x="62829" y="0"/>
                  </a:cubicBezTo>
                  <a:lnTo>
                    <a:pt x="166025" y="0"/>
                  </a:lnTo>
                  <a:lnTo>
                    <a:pt x="166025" y="7854"/>
                  </a:lnTo>
                  <a:lnTo>
                    <a:pt x="62829" y="7854"/>
                  </a:lnTo>
                  <a:cubicBezTo>
                    <a:pt x="32467" y="7854"/>
                    <a:pt x="7854" y="32467"/>
                    <a:pt x="7854" y="62829"/>
                  </a:cubicBezTo>
                  <a:lnTo>
                    <a:pt x="7854" y="419697"/>
                  </a:lnTo>
                  <a:cubicBezTo>
                    <a:pt x="7854" y="450059"/>
                    <a:pt x="32467" y="474672"/>
                    <a:pt x="62829" y="474672"/>
                  </a:cubicBezTo>
                  <a:lnTo>
                    <a:pt x="267651" y="4746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6" name="Google Shape;4006;g25cc695399e_0_334"/>
          <p:cNvGrpSpPr/>
          <p:nvPr/>
        </p:nvGrpSpPr>
        <p:grpSpPr>
          <a:xfrm>
            <a:off x="12461863" y="4214125"/>
            <a:ext cx="584020" cy="584241"/>
            <a:chOff x="12461863" y="4214125"/>
            <a:chExt cx="584020" cy="584241"/>
          </a:xfrm>
        </p:grpSpPr>
        <p:sp>
          <p:nvSpPr>
            <p:cNvPr id="4007" name="Google Shape;4007;g25cc695399e_0_334"/>
            <p:cNvSpPr/>
            <p:nvPr/>
          </p:nvSpPr>
          <p:spPr>
            <a:xfrm>
              <a:off x="12462776" y="4215228"/>
              <a:ext cx="581250" cy="581210"/>
            </a:xfrm>
            <a:custGeom>
              <a:avLst/>
              <a:gdLst/>
              <a:ahLst/>
              <a:cxnLst/>
              <a:rect l="l" t="t" r="r" b="b"/>
              <a:pathLst>
                <a:path w="581250" h="581210" extrusionOk="0">
                  <a:moveTo>
                    <a:pt x="11281" y="528321"/>
                  </a:moveTo>
                  <a:lnTo>
                    <a:pt x="43167" y="442953"/>
                  </a:lnTo>
                  <a:cubicBezTo>
                    <a:pt x="-40961" y="306284"/>
                    <a:pt x="1629" y="127293"/>
                    <a:pt x="138297" y="43165"/>
                  </a:cubicBezTo>
                  <a:cubicBezTo>
                    <a:pt x="274966" y="-40963"/>
                    <a:pt x="453957" y="1635"/>
                    <a:pt x="538085" y="138296"/>
                  </a:cubicBezTo>
                  <a:cubicBezTo>
                    <a:pt x="622213" y="274964"/>
                    <a:pt x="579615" y="453956"/>
                    <a:pt x="442954" y="538083"/>
                  </a:cubicBezTo>
                  <a:cubicBezTo>
                    <a:pt x="339962" y="601478"/>
                    <a:pt x="208485" y="594464"/>
                    <a:pt x="112828" y="520468"/>
                  </a:cubicBezTo>
                  <a:lnTo>
                    <a:pt x="112828" y="520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g25cc695399e_0_334"/>
            <p:cNvSpPr/>
            <p:nvPr/>
          </p:nvSpPr>
          <p:spPr>
            <a:xfrm>
              <a:off x="12461863" y="4214125"/>
              <a:ext cx="584020" cy="584241"/>
            </a:xfrm>
            <a:custGeom>
              <a:avLst/>
              <a:gdLst/>
              <a:ahLst/>
              <a:cxnLst/>
              <a:rect l="l" t="t" r="r" b="b"/>
              <a:pathLst>
                <a:path w="584020" h="584241" extrusionOk="0">
                  <a:moveTo>
                    <a:pt x="12195" y="529423"/>
                  </a:moveTo>
                  <a:lnTo>
                    <a:pt x="18949" y="528795"/>
                  </a:lnTo>
                  <a:lnTo>
                    <a:pt x="38504" y="527067"/>
                  </a:lnTo>
                  <a:lnTo>
                    <a:pt x="113742" y="520784"/>
                  </a:lnTo>
                  <a:lnTo>
                    <a:pt x="113113" y="522277"/>
                  </a:lnTo>
                  <a:lnTo>
                    <a:pt x="113113" y="522277"/>
                  </a:lnTo>
                  <a:cubicBezTo>
                    <a:pt x="112768" y="521947"/>
                    <a:pt x="112752" y="521405"/>
                    <a:pt x="113074" y="521052"/>
                  </a:cubicBezTo>
                  <a:cubicBezTo>
                    <a:pt x="113090" y="521044"/>
                    <a:pt x="113098" y="521028"/>
                    <a:pt x="113113" y="521020"/>
                  </a:cubicBezTo>
                  <a:cubicBezTo>
                    <a:pt x="113443" y="520784"/>
                    <a:pt x="113883" y="520784"/>
                    <a:pt x="114213" y="521020"/>
                  </a:cubicBezTo>
                  <a:cubicBezTo>
                    <a:pt x="152625" y="550495"/>
                    <a:pt x="197783" y="569901"/>
                    <a:pt x="245604" y="577487"/>
                  </a:cubicBezTo>
                  <a:cubicBezTo>
                    <a:pt x="260377" y="579883"/>
                    <a:pt x="275322" y="581069"/>
                    <a:pt x="290291" y="581022"/>
                  </a:cubicBezTo>
                  <a:cubicBezTo>
                    <a:pt x="306265" y="580849"/>
                    <a:pt x="322200" y="579451"/>
                    <a:pt x="337962" y="576859"/>
                  </a:cubicBezTo>
                  <a:cubicBezTo>
                    <a:pt x="495113" y="550974"/>
                    <a:pt x="601529" y="402596"/>
                    <a:pt x="575644" y="245445"/>
                  </a:cubicBezTo>
                  <a:cubicBezTo>
                    <a:pt x="559096" y="144966"/>
                    <a:pt x="490785" y="60666"/>
                    <a:pt x="395922" y="23651"/>
                  </a:cubicBezTo>
                  <a:cubicBezTo>
                    <a:pt x="354078" y="7544"/>
                    <a:pt x="309116" y="1206"/>
                    <a:pt x="264452" y="5117"/>
                  </a:cubicBezTo>
                  <a:cubicBezTo>
                    <a:pt x="222459" y="8957"/>
                    <a:pt x="181848" y="22073"/>
                    <a:pt x="145549" y="43521"/>
                  </a:cubicBezTo>
                  <a:cubicBezTo>
                    <a:pt x="80882" y="81556"/>
                    <a:pt x="33439" y="143136"/>
                    <a:pt x="13137" y="215358"/>
                  </a:cubicBezTo>
                  <a:lnTo>
                    <a:pt x="10074" y="227374"/>
                  </a:lnTo>
                  <a:cubicBezTo>
                    <a:pt x="8920" y="231277"/>
                    <a:pt x="8080" y="235275"/>
                    <a:pt x="7561" y="239311"/>
                  </a:cubicBezTo>
                  <a:cubicBezTo>
                    <a:pt x="6305" y="247165"/>
                    <a:pt x="5126" y="255019"/>
                    <a:pt x="3870" y="262872"/>
                  </a:cubicBezTo>
                  <a:cubicBezTo>
                    <a:pt x="2692" y="277841"/>
                    <a:pt x="2323" y="292865"/>
                    <a:pt x="2770" y="307873"/>
                  </a:cubicBezTo>
                  <a:cubicBezTo>
                    <a:pt x="5221" y="356000"/>
                    <a:pt x="19632" y="402753"/>
                    <a:pt x="44709" y="443898"/>
                  </a:cubicBezTo>
                  <a:cubicBezTo>
                    <a:pt x="44819" y="444118"/>
                    <a:pt x="44819" y="444385"/>
                    <a:pt x="44709" y="444605"/>
                  </a:cubicBezTo>
                  <a:lnTo>
                    <a:pt x="20598" y="507433"/>
                  </a:lnTo>
                  <a:lnTo>
                    <a:pt x="14315" y="523769"/>
                  </a:lnTo>
                  <a:cubicBezTo>
                    <a:pt x="12901" y="527460"/>
                    <a:pt x="12038" y="529423"/>
                    <a:pt x="12038" y="529423"/>
                  </a:cubicBezTo>
                  <a:cubicBezTo>
                    <a:pt x="12038" y="529423"/>
                    <a:pt x="12587" y="527617"/>
                    <a:pt x="13922" y="524004"/>
                  </a:cubicBezTo>
                  <a:cubicBezTo>
                    <a:pt x="15258" y="520392"/>
                    <a:pt x="17221" y="514816"/>
                    <a:pt x="19813" y="507748"/>
                  </a:cubicBezTo>
                  <a:lnTo>
                    <a:pt x="43373" y="443819"/>
                  </a:lnTo>
                  <a:lnTo>
                    <a:pt x="43373" y="444526"/>
                  </a:lnTo>
                  <a:cubicBezTo>
                    <a:pt x="17771" y="403287"/>
                    <a:pt x="2943" y="356267"/>
                    <a:pt x="257" y="307795"/>
                  </a:cubicBezTo>
                  <a:cubicBezTo>
                    <a:pt x="-285" y="292629"/>
                    <a:pt x="29" y="277448"/>
                    <a:pt x="1200" y="262322"/>
                  </a:cubicBezTo>
                  <a:cubicBezTo>
                    <a:pt x="2378" y="254469"/>
                    <a:pt x="3556" y="246615"/>
                    <a:pt x="4734" y="238762"/>
                  </a:cubicBezTo>
                  <a:cubicBezTo>
                    <a:pt x="5268" y="234725"/>
                    <a:pt x="6108" y="230735"/>
                    <a:pt x="7247" y="226824"/>
                  </a:cubicBezTo>
                  <a:cubicBezTo>
                    <a:pt x="8268" y="222819"/>
                    <a:pt x="9289" y="218971"/>
                    <a:pt x="10389" y="214730"/>
                  </a:cubicBezTo>
                  <a:cubicBezTo>
                    <a:pt x="30525" y="141479"/>
                    <a:pt x="78416" y="78964"/>
                    <a:pt x="143900" y="40458"/>
                  </a:cubicBezTo>
                  <a:cubicBezTo>
                    <a:pt x="180639" y="18586"/>
                    <a:pt x="221799" y="5164"/>
                    <a:pt x="264374" y="1190"/>
                  </a:cubicBezTo>
                  <a:cubicBezTo>
                    <a:pt x="309720" y="-2878"/>
                    <a:pt x="355397" y="3515"/>
                    <a:pt x="397885" y="19882"/>
                  </a:cubicBezTo>
                  <a:cubicBezTo>
                    <a:pt x="442179" y="37183"/>
                    <a:pt x="481557" y="65095"/>
                    <a:pt x="512548" y="101167"/>
                  </a:cubicBezTo>
                  <a:cubicBezTo>
                    <a:pt x="516538" y="105494"/>
                    <a:pt x="520236" y="110088"/>
                    <a:pt x="523621" y="114910"/>
                  </a:cubicBezTo>
                  <a:lnTo>
                    <a:pt x="534145" y="129047"/>
                  </a:lnTo>
                  <a:lnTo>
                    <a:pt x="543255" y="144047"/>
                  </a:lnTo>
                  <a:cubicBezTo>
                    <a:pt x="546436" y="148932"/>
                    <a:pt x="549248" y="154053"/>
                    <a:pt x="551659" y="159362"/>
                  </a:cubicBezTo>
                  <a:cubicBezTo>
                    <a:pt x="554251" y="164545"/>
                    <a:pt x="556763" y="169807"/>
                    <a:pt x="559512" y="175069"/>
                  </a:cubicBezTo>
                  <a:cubicBezTo>
                    <a:pt x="561884" y="180323"/>
                    <a:pt x="563981" y="185695"/>
                    <a:pt x="565795" y="191169"/>
                  </a:cubicBezTo>
                  <a:cubicBezTo>
                    <a:pt x="567680" y="196588"/>
                    <a:pt x="569958" y="201850"/>
                    <a:pt x="571528" y="207347"/>
                  </a:cubicBezTo>
                  <a:lnTo>
                    <a:pt x="575769" y="223918"/>
                  </a:lnTo>
                  <a:cubicBezTo>
                    <a:pt x="586356" y="267192"/>
                    <a:pt x="586764" y="312326"/>
                    <a:pt x="576947" y="355780"/>
                  </a:cubicBezTo>
                  <a:cubicBezTo>
                    <a:pt x="550928" y="472367"/>
                    <a:pt x="456450" y="561301"/>
                    <a:pt x="338512" y="580236"/>
                  </a:cubicBezTo>
                  <a:cubicBezTo>
                    <a:pt x="322561" y="582749"/>
                    <a:pt x="306438" y="584085"/>
                    <a:pt x="290291" y="584242"/>
                  </a:cubicBezTo>
                  <a:cubicBezTo>
                    <a:pt x="275220" y="584132"/>
                    <a:pt x="260172" y="582875"/>
                    <a:pt x="245290" y="580472"/>
                  </a:cubicBezTo>
                  <a:cubicBezTo>
                    <a:pt x="197100" y="572610"/>
                    <a:pt x="151667" y="552725"/>
                    <a:pt x="113192" y="522669"/>
                  </a:cubicBezTo>
                  <a:lnTo>
                    <a:pt x="114449" y="521413"/>
                  </a:lnTo>
                  <a:lnTo>
                    <a:pt x="114449" y="521413"/>
                  </a:lnTo>
                  <a:cubicBezTo>
                    <a:pt x="114794" y="521743"/>
                    <a:pt x="114810" y="522285"/>
                    <a:pt x="114488" y="522630"/>
                  </a:cubicBezTo>
                  <a:cubicBezTo>
                    <a:pt x="114472" y="522646"/>
                    <a:pt x="114464" y="522662"/>
                    <a:pt x="114449" y="522669"/>
                  </a:cubicBezTo>
                  <a:lnTo>
                    <a:pt x="113978" y="522669"/>
                  </a:lnTo>
                  <a:lnTo>
                    <a:pt x="37954" y="527931"/>
                  </a:lnTo>
                  <a:lnTo>
                    <a:pt x="18635" y="52918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g25cc695399e_0_334"/>
            <p:cNvSpPr/>
            <p:nvPr/>
          </p:nvSpPr>
          <p:spPr>
            <a:xfrm>
              <a:off x="12619742" y="4425714"/>
              <a:ext cx="256420" cy="163983"/>
            </a:xfrm>
            <a:custGeom>
              <a:avLst/>
              <a:gdLst/>
              <a:ahLst/>
              <a:cxnLst/>
              <a:rect l="l" t="t" r="r" b="b"/>
              <a:pathLst>
                <a:path w="256420" h="163983" extrusionOk="0">
                  <a:moveTo>
                    <a:pt x="150082" y="163983"/>
                  </a:moveTo>
                  <a:lnTo>
                    <a:pt x="0" y="107359"/>
                  </a:lnTo>
                  <a:lnTo>
                    <a:pt x="2827" y="100055"/>
                  </a:lnTo>
                  <a:lnTo>
                    <a:pt x="147020" y="154480"/>
                  </a:lnTo>
                  <a:lnTo>
                    <a:pt x="249902" y="0"/>
                  </a:lnTo>
                  <a:lnTo>
                    <a:pt x="256420" y="4398"/>
                  </a:lnTo>
                  <a:lnTo>
                    <a:pt x="150082" y="16398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g25cc695399e_0_334"/>
            <p:cNvSpPr/>
            <p:nvPr/>
          </p:nvSpPr>
          <p:spPr>
            <a:xfrm>
              <a:off x="12590212" y="4495454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g25cc695399e_0_334"/>
            <p:cNvSpPr/>
            <p:nvPr/>
          </p:nvSpPr>
          <p:spPr>
            <a:xfrm>
              <a:off x="12737389" y="4554041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2" name="Google Shape;4012;g25cc695399e_0_334"/>
            <p:cNvSpPr/>
            <p:nvPr/>
          </p:nvSpPr>
          <p:spPr>
            <a:xfrm>
              <a:off x="12841920" y="4396969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3" name="Google Shape;4013;g25cc695399e_0_334"/>
          <p:cNvGrpSpPr/>
          <p:nvPr/>
        </p:nvGrpSpPr>
        <p:grpSpPr>
          <a:xfrm>
            <a:off x="7724877" y="4442976"/>
            <a:ext cx="589049" cy="589209"/>
            <a:chOff x="7724877" y="4442976"/>
            <a:chExt cx="589049" cy="589209"/>
          </a:xfrm>
        </p:grpSpPr>
        <p:sp>
          <p:nvSpPr>
            <p:cNvPr id="4014" name="Google Shape;4014;g25cc695399e_0_334"/>
            <p:cNvSpPr/>
            <p:nvPr/>
          </p:nvSpPr>
          <p:spPr>
            <a:xfrm>
              <a:off x="7726237" y="4444152"/>
              <a:ext cx="586393" cy="586432"/>
            </a:xfrm>
            <a:custGeom>
              <a:avLst/>
              <a:gdLst/>
              <a:ahLst/>
              <a:cxnLst/>
              <a:rect l="l" t="t" r="r" b="b"/>
              <a:pathLst>
                <a:path w="586393" h="586432" extrusionOk="0">
                  <a:moveTo>
                    <a:pt x="532557" y="575451"/>
                  </a:moveTo>
                  <a:lnTo>
                    <a:pt x="446168" y="543330"/>
                  </a:lnTo>
                  <a:cubicBezTo>
                    <a:pt x="308033" y="627803"/>
                    <a:pt x="127574" y="584302"/>
                    <a:pt x="43102" y="446165"/>
                  </a:cubicBezTo>
                  <a:cubicBezTo>
                    <a:pt x="-41371" y="308028"/>
                    <a:pt x="2131" y="127568"/>
                    <a:pt x="140267" y="43103"/>
                  </a:cubicBezTo>
                  <a:cubicBezTo>
                    <a:pt x="278401" y="-41371"/>
                    <a:pt x="458860" y="2130"/>
                    <a:pt x="543332" y="140267"/>
                  </a:cubicBezTo>
                  <a:cubicBezTo>
                    <a:pt x="606946" y="244296"/>
                    <a:pt x="599533" y="376841"/>
                    <a:pt x="524704" y="473119"/>
                  </a:cubicBezTo>
                  <a:lnTo>
                    <a:pt x="524704" y="473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g25cc695399e_0_334"/>
            <p:cNvSpPr/>
            <p:nvPr/>
          </p:nvSpPr>
          <p:spPr>
            <a:xfrm>
              <a:off x="7724877" y="4442976"/>
              <a:ext cx="589049" cy="589209"/>
            </a:xfrm>
            <a:custGeom>
              <a:avLst/>
              <a:gdLst/>
              <a:ahLst/>
              <a:cxnLst/>
              <a:rect l="l" t="t" r="r" b="b"/>
              <a:pathLst>
                <a:path w="589049" h="589209" extrusionOk="0">
                  <a:moveTo>
                    <a:pt x="533917" y="576627"/>
                  </a:moveTo>
                  <a:cubicBezTo>
                    <a:pt x="533917" y="576627"/>
                    <a:pt x="533917" y="574271"/>
                    <a:pt x="533289" y="569873"/>
                  </a:cubicBezTo>
                  <a:cubicBezTo>
                    <a:pt x="532661" y="565475"/>
                    <a:pt x="532347" y="558721"/>
                    <a:pt x="531561" y="550160"/>
                  </a:cubicBezTo>
                  <a:cubicBezTo>
                    <a:pt x="530148" y="532804"/>
                    <a:pt x="528027" y="507358"/>
                    <a:pt x="525278" y="474216"/>
                  </a:cubicBezTo>
                  <a:lnTo>
                    <a:pt x="526692" y="474923"/>
                  </a:lnTo>
                  <a:lnTo>
                    <a:pt x="526692" y="474923"/>
                  </a:lnTo>
                  <a:cubicBezTo>
                    <a:pt x="526324" y="475292"/>
                    <a:pt x="525728" y="475292"/>
                    <a:pt x="525359" y="474923"/>
                  </a:cubicBezTo>
                  <a:cubicBezTo>
                    <a:pt x="525358" y="474923"/>
                    <a:pt x="525358" y="474923"/>
                    <a:pt x="525357" y="474923"/>
                  </a:cubicBezTo>
                  <a:cubicBezTo>
                    <a:pt x="525121" y="474593"/>
                    <a:pt x="525121" y="474153"/>
                    <a:pt x="525357" y="473823"/>
                  </a:cubicBezTo>
                  <a:cubicBezTo>
                    <a:pt x="555122" y="435081"/>
                    <a:pt x="574717" y="389507"/>
                    <a:pt x="582374" y="341254"/>
                  </a:cubicBezTo>
                  <a:cubicBezTo>
                    <a:pt x="584769" y="326348"/>
                    <a:pt x="585955" y="311269"/>
                    <a:pt x="585908" y="296175"/>
                  </a:cubicBezTo>
                  <a:cubicBezTo>
                    <a:pt x="585735" y="280075"/>
                    <a:pt x="584345" y="264006"/>
                    <a:pt x="581746" y="248111"/>
                  </a:cubicBezTo>
                  <a:cubicBezTo>
                    <a:pt x="556253" y="89664"/>
                    <a:pt x="407134" y="-18111"/>
                    <a:pt x="248688" y="7382"/>
                  </a:cubicBezTo>
                  <a:cubicBezTo>
                    <a:pt x="146618" y="23804"/>
                    <a:pt x="60960" y="93230"/>
                    <a:pt x="23747" y="189680"/>
                  </a:cubicBezTo>
                  <a:cubicBezTo>
                    <a:pt x="7449" y="231830"/>
                    <a:pt x="1028" y="277153"/>
                    <a:pt x="4977" y="322170"/>
                  </a:cubicBezTo>
                  <a:cubicBezTo>
                    <a:pt x="8824" y="364548"/>
                    <a:pt x="22049" y="405536"/>
                    <a:pt x="43695" y="442173"/>
                  </a:cubicBezTo>
                  <a:cubicBezTo>
                    <a:pt x="63765" y="476140"/>
                    <a:pt x="90475" y="505709"/>
                    <a:pt x="122231" y="529113"/>
                  </a:cubicBezTo>
                  <a:cubicBezTo>
                    <a:pt x="150843" y="550380"/>
                    <a:pt x="183141" y="566166"/>
                    <a:pt x="217496" y="575684"/>
                  </a:cubicBezTo>
                  <a:lnTo>
                    <a:pt x="229590" y="578826"/>
                  </a:lnTo>
                  <a:cubicBezTo>
                    <a:pt x="233521" y="580004"/>
                    <a:pt x="237539" y="580868"/>
                    <a:pt x="241606" y="581417"/>
                  </a:cubicBezTo>
                  <a:lnTo>
                    <a:pt x="265167" y="585030"/>
                  </a:lnTo>
                  <a:cubicBezTo>
                    <a:pt x="280264" y="586271"/>
                    <a:pt x="295419" y="586664"/>
                    <a:pt x="310561" y="586208"/>
                  </a:cubicBezTo>
                  <a:cubicBezTo>
                    <a:pt x="359075" y="583703"/>
                    <a:pt x="406202" y="569158"/>
                    <a:pt x="447685" y="543877"/>
                  </a:cubicBezTo>
                  <a:cubicBezTo>
                    <a:pt x="447934" y="543759"/>
                    <a:pt x="448221" y="543759"/>
                    <a:pt x="448470" y="543877"/>
                  </a:cubicBezTo>
                  <a:lnTo>
                    <a:pt x="512006" y="568145"/>
                  </a:lnTo>
                  <a:lnTo>
                    <a:pt x="528577" y="574506"/>
                  </a:lnTo>
                  <a:lnTo>
                    <a:pt x="534231" y="576784"/>
                  </a:lnTo>
                  <a:cubicBezTo>
                    <a:pt x="534231" y="576784"/>
                    <a:pt x="532425" y="576234"/>
                    <a:pt x="528812" y="574899"/>
                  </a:cubicBezTo>
                  <a:lnTo>
                    <a:pt x="512398" y="569009"/>
                  </a:lnTo>
                  <a:lnTo>
                    <a:pt x="447842" y="545448"/>
                  </a:lnTo>
                  <a:lnTo>
                    <a:pt x="448313" y="545448"/>
                  </a:lnTo>
                  <a:cubicBezTo>
                    <a:pt x="406721" y="571294"/>
                    <a:pt x="359296" y="586255"/>
                    <a:pt x="310404" y="588957"/>
                  </a:cubicBezTo>
                  <a:cubicBezTo>
                    <a:pt x="295110" y="589491"/>
                    <a:pt x="279798" y="589177"/>
                    <a:pt x="264539" y="588015"/>
                  </a:cubicBezTo>
                  <a:lnTo>
                    <a:pt x="240585" y="584402"/>
                  </a:lnTo>
                  <a:cubicBezTo>
                    <a:pt x="236470" y="583876"/>
                    <a:pt x="232400" y="583035"/>
                    <a:pt x="228412" y="581889"/>
                  </a:cubicBezTo>
                  <a:lnTo>
                    <a:pt x="216161" y="578747"/>
                  </a:lnTo>
                  <a:cubicBezTo>
                    <a:pt x="181385" y="569119"/>
                    <a:pt x="148688" y="553137"/>
                    <a:pt x="119718" y="531626"/>
                  </a:cubicBezTo>
                  <a:cubicBezTo>
                    <a:pt x="87670" y="507978"/>
                    <a:pt x="60719" y="478119"/>
                    <a:pt x="40475" y="443822"/>
                  </a:cubicBezTo>
                  <a:cubicBezTo>
                    <a:pt x="18489" y="406761"/>
                    <a:pt x="5073" y="365247"/>
                    <a:pt x="1207" y="322327"/>
                  </a:cubicBezTo>
                  <a:cubicBezTo>
                    <a:pt x="-2911" y="276682"/>
                    <a:pt x="3538" y="230699"/>
                    <a:pt x="20056" y="187952"/>
                  </a:cubicBezTo>
                  <a:cubicBezTo>
                    <a:pt x="37388" y="143108"/>
                    <a:pt x="65525" y="103235"/>
                    <a:pt x="101969" y="71876"/>
                  </a:cubicBezTo>
                  <a:cubicBezTo>
                    <a:pt x="106309" y="67894"/>
                    <a:pt x="110900" y="64195"/>
                    <a:pt x="115713" y="60802"/>
                  </a:cubicBezTo>
                  <a:lnTo>
                    <a:pt x="130007" y="50200"/>
                  </a:lnTo>
                  <a:lnTo>
                    <a:pt x="145085" y="41011"/>
                  </a:lnTo>
                  <a:cubicBezTo>
                    <a:pt x="150126" y="37838"/>
                    <a:pt x="155374" y="35003"/>
                    <a:pt x="160793" y="32529"/>
                  </a:cubicBezTo>
                  <a:lnTo>
                    <a:pt x="176500" y="24676"/>
                  </a:lnTo>
                  <a:cubicBezTo>
                    <a:pt x="181683" y="22005"/>
                    <a:pt x="187338" y="20513"/>
                    <a:pt x="192757" y="18314"/>
                  </a:cubicBezTo>
                  <a:cubicBezTo>
                    <a:pt x="198176" y="16115"/>
                    <a:pt x="203595" y="14152"/>
                    <a:pt x="209092" y="12581"/>
                  </a:cubicBezTo>
                  <a:lnTo>
                    <a:pt x="225820" y="8340"/>
                  </a:lnTo>
                  <a:cubicBezTo>
                    <a:pt x="269476" y="-2364"/>
                    <a:pt x="315023" y="-2773"/>
                    <a:pt x="358861" y="7162"/>
                  </a:cubicBezTo>
                  <a:cubicBezTo>
                    <a:pt x="476251" y="33393"/>
                    <a:pt x="565819" y="128492"/>
                    <a:pt x="584966" y="247247"/>
                  </a:cubicBezTo>
                  <a:cubicBezTo>
                    <a:pt x="587534" y="263331"/>
                    <a:pt x="588900" y="279580"/>
                    <a:pt x="589050" y="295861"/>
                  </a:cubicBezTo>
                  <a:cubicBezTo>
                    <a:pt x="588618" y="360747"/>
                    <a:pt x="566745" y="423670"/>
                    <a:pt x="526849" y="474844"/>
                  </a:cubicBezTo>
                  <a:lnTo>
                    <a:pt x="525514" y="473588"/>
                  </a:lnTo>
                  <a:lnTo>
                    <a:pt x="525514" y="473588"/>
                  </a:lnTo>
                  <a:cubicBezTo>
                    <a:pt x="525841" y="473242"/>
                    <a:pt x="526388" y="473226"/>
                    <a:pt x="526735" y="473548"/>
                  </a:cubicBezTo>
                  <a:cubicBezTo>
                    <a:pt x="526747" y="473564"/>
                    <a:pt x="526759" y="473572"/>
                    <a:pt x="526770" y="473588"/>
                  </a:cubicBezTo>
                  <a:cubicBezTo>
                    <a:pt x="526770" y="473588"/>
                    <a:pt x="526770" y="473588"/>
                    <a:pt x="526770" y="474137"/>
                  </a:cubicBezTo>
                  <a:cubicBezTo>
                    <a:pt x="529048" y="507515"/>
                    <a:pt x="530776" y="533275"/>
                    <a:pt x="531954" y="550788"/>
                  </a:cubicBezTo>
                  <a:cubicBezTo>
                    <a:pt x="532582" y="559270"/>
                    <a:pt x="532975" y="565710"/>
                    <a:pt x="533289" y="570187"/>
                  </a:cubicBezTo>
                  <a:cubicBezTo>
                    <a:pt x="533603" y="574663"/>
                    <a:pt x="533917" y="576627"/>
                    <a:pt x="533917" y="5766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g25cc695399e_0_334"/>
            <p:cNvSpPr/>
            <p:nvPr/>
          </p:nvSpPr>
          <p:spPr>
            <a:xfrm>
              <a:off x="7899099" y="4714409"/>
              <a:ext cx="47121" cy="47125"/>
            </a:xfrm>
            <a:custGeom>
              <a:avLst/>
              <a:gdLst/>
              <a:ahLst/>
              <a:cxnLst/>
              <a:rect l="l" t="t" r="r" b="b"/>
              <a:pathLst>
                <a:path w="47121" h="47125" extrusionOk="0">
                  <a:moveTo>
                    <a:pt x="47122" y="23564"/>
                  </a:moveTo>
                  <a:cubicBezTo>
                    <a:pt x="47120" y="36578"/>
                    <a:pt x="36570" y="47125"/>
                    <a:pt x="23558" y="47125"/>
                  </a:cubicBezTo>
                  <a:cubicBezTo>
                    <a:pt x="10545" y="47117"/>
                    <a:pt x="-2" y="36570"/>
                    <a:pt x="0" y="23556"/>
                  </a:cubicBezTo>
                  <a:cubicBezTo>
                    <a:pt x="2" y="10700"/>
                    <a:pt x="10312" y="215"/>
                    <a:pt x="23168" y="3"/>
                  </a:cubicBezTo>
                  <a:cubicBezTo>
                    <a:pt x="36178" y="-216"/>
                    <a:pt x="46902" y="10158"/>
                    <a:pt x="47118" y="23172"/>
                  </a:cubicBezTo>
                  <a:cubicBezTo>
                    <a:pt x="47121" y="23297"/>
                    <a:pt x="47122" y="23431"/>
                    <a:pt x="47122" y="235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g25cc695399e_0_334"/>
            <p:cNvSpPr/>
            <p:nvPr/>
          </p:nvSpPr>
          <p:spPr>
            <a:xfrm>
              <a:off x="7994599" y="4714412"/>
              <a:ext cx="47121" cy="47121"/>
            </a:xfrm>
            <a:custGeom>
              <a:avLst/>
              <a:gdLst/>
              <a:ahLst/>
              <a:cxnLst/>
              <a:rect l="l" t="t" r="r" b="b"/>
              <a:pathLst>
                <a:path w="47121" h="47121" extrusionOk="0">
                  <a:moveTo>
                    <a:pt x="47122" y="23561"/>
                  </a:moveTo>
                  <a:cubicBezTo>
                    <a:pt x="47122" y="36574"/>
                    <a:pt x="36573" y="47122"/>
                    <a:pt x="23561" y="47122"/>
                  </a:cubicBezTo>
                  <a:cubicBezTo>
                    <a:pt x="10548" y="47122"/>
                    <a:pt x="0" y="36574"/>
                    <a:pt x="0" y="23561"/>
                  </a:cubicBezTo>
                  <a:cubicBezTo>
                    <a:pt x="0" y="10547"/>
                    <a:pt x="10548" y="0"/>
                    <a:pt x="23561" y="0"/>
                  </a:cubicBezTo>
                  <a:cubicBezTo>
                    <a:pt x="36573" y="0"/>
                    <a:pt x="47122" y="10547"/>
                    <a:pt x="47122" y="2356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g25cc695399e_0_334"/>
            <p:cNvSpPr/>
            <p:nvPr/>
          </p:nvSpPr>
          <p:spPr>
            <a:xfrm>
              <a:off x="8092952" y="4714001"/>
              <a:ext cx="47129" cy="47127"/>
            </a:xfrm>
            <a:custGeom>
              <a:avLst/>
              <a:gdLst/>
              <a:ahLst/>
              <a:cxnLst/>
              <a:rect l="l" t="t" r="r" b="b"/>
              <a:pathLst>
                <a:path w="47129" h="47127" extrusionOk="0">
                  <a:moveTo>
                    <a:pt x="44111" y="12034"/>
                  </a:moveTo>
                  <a:cubicBezTo>
                    <a:pt x="50479" y="23382"/>
                    <a:pt x="46443" y="37747"/>
                    <a:pt x="35096" y="44108"/>
                  </a:cubicBezTo>
                  <a:cubicBezTo>
                    <a:pt x="23748" y="50477"/>
                    <a:pt x="9387" y="46441"/>
                    <a:pt x="3019" y="35092"/>
                  </a:cubicBezTo>
                  <a:cubicBezTo>
                    <a:pt x="-3237" y="23948"/>
                    <a:pt x="534" y="9851"/>
                    <a:pt x="11518" y="3317"/>
                  </a:cubicBezTo>
                  <a:cubicBezTo>
                    <a:pt x="22701" y="-3335"/>
                    <a:pt x="37160" y="332"/>
                    <a:pt x="43813" y="11516"/>
                  </a:cubicBezTo>
                  <a:cubicBezTo>
                    <a:pt x="43915" y="11688"/>
                    <a:pt x="44014" y="11861"/>
                    <a:pt x="44111" y="120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9" name="Google Shape;4019;g25cc695399e_0_334"/>
          <p:cNvSpPr/>
          <p:nvPr/>
        </p:nvSpPr>
        <p:spPr>
          <a:xfrm>
            <a:off x="10472747" y="6103869"/>
            <a:ext cx="1512341" cy="782063"/>
          </a:xfrm>
          <a:custGeom>
            <a:avLst/>
            <a:gdLst/>
            <a:ahLst/>
            <a:cxnLst/>
            <a:rect l="l" t="t" r="r" b="b"/>
            <a:pathLst>
              <a:path w="1512341" h="782063" extrusionOk="0">
                <a:moveTo>
                  <a:pt x="1087623" y="655149"/>
                </a:moveTo>
                <a:cubicBezTo>
                  <a:pt x="1056208" y="541743"/>
                  <a:pt x="943038" y="141524"/>
                  <a:pt x="911231" y="29453"/>
                </a:cubicBezTo>
                <a:cubicBezTo>
                  <a:pt x="906338" y="12034"/>
                  <a:pt x="890450" y="-6"/>
                  <a:pt x="872356" y="2"/>
                </a:cubicBezTo>
                <a:lnTo>
                  <a:pt x="40816" y="2"/>
                </a:lnTo>
                <a:cubicBezTo>
                  <a:pt x="18481" y="-202"/>
                  <a:pt x="206" y="17743"/>
                  <a:pt x="1" y="40079"/>
                </a:cubicBezTo>
                <a:cubicBezTo>
                  <a:pt x="-30" y="43951"/>
                  <a:pt x="488" y="47799"/>
                  <a:pt x="1548" y="51521"/>
                </a:cubicBezTo>
                <a:lnTo>
                  <a:pt x="201344" y="752691"/>
                </a:lnTo>
                <a:cubicBezTo>
                  <a:pt x="206292" y="770063"/>
                  <a:pt x="222156" y="782056"/>
                  <a:pt x="240220" y="782064"/>
                </a:cubicBezTo>
                <a:lnTo>
                  <a:pt x="1471821" y="782064"/>
                </a:lnTo>
                <a:cubicBezTo>
                  <a:pt x="1520121" y="782064"/>
                  <a:pt x="1527896" y="712481"/>
                  <a:pt x="1480696" y="702114"/>
                </a:cubicBezTo>
                <a:lnTo>
                  <a:pt x="1477868" y="701564"/>
                </a:lnTo>
                <a:cubicBezTo>
                  <a:pt x="1403180" y="685857"/>
                  <a:pt x="1203778" y="684836"/>
                  <a:pt x="1126577" y="684915"/>
                </a:cubicBezTo>
                <a:cubicBezTo>
                  <a:pt x="1108365" y="684915"/>
                  <a:pt x="1092406" y="672726"/>
                  <a:pt x="1087623" y="6551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0" name="Google Shape;4020;g25cc695399e_0_334"/>
          <p:cNvSpPr/>
          <p:nvPr/>
        </p:nvSpPr>
        <p:spPr>
          <a:xfrm>
            <a:off x="10540658" y="6157119"/>
            <a:ext cx="983113" cy="633628"/>
          </a:xfrm>
          <a:custGeom>
            <a:avLst/>
            <a:gdLst/>
            <a:ahLst/>
            <a:cxnLst/>
            <a:rect l="l" t="t" r="r" b="b"/>
            <a:pathLst>
              <a:path w="983113" h="633628" extrusionOk="0">
                <a:moveTo>
                  <a:pt x="0" y="0"/>
                </a:moveTo>
                <a:lnTo>
                  <a:pt x="182832" y="628681"/>
                </a:lnTo>
                <a:lnTo>
                  <a:pt x="983114" y="633629"/>
                </a:lnTo>
                <a:lnTo>
                  <a:pt x="80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1" name="Google Shape;4021;g25cc695399e_0_334"/>
          <p:cNvSpPr/>
          <p:nvPr/>
        </p:nvSpPr>
        <p:spPr>
          <a:xfrm>
            <a:off x="10682808" y="6379847"/>
            <a:ext cx="199010" cy="4083"/>
          </a:xfrm>
          <a:custGeom>
            <a:avLst/>
            <a:gdLst/>
            <a:ahLst/>
            <a:cxnLst/>
            <a:rect l="l" t="t" r="r" b="b"/>
            <a:pathLst>
              <a:path w="199010" h="4083" extrusionOk="0">
                <a:moveTo>
                  <a:pt x="199010" y="2042"/>
                </a:moveTo>
                <a:cubicBezTo>
                  <a:pt x="199010" y="3141"/>
                  <a:pt x="154402" y="4084"/>
                  <a:pt x="99505" y="4084"/>
                </a:cubicBezTo>
                <a:cubicBezTo>
                  <a:pt x="44609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942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2" name="Google Shape;4022;g25cc695399e_0_334"/>
          <p:cNvSpPr/>
          <p:nvPr/>
        </p:nvSpPr>
        <p:spPr>
          <a:xfrm>
            <a:off x="10708882" y="6471104"/>
            <a:ext cx="130212" cy="4355"/>
          </a:xfrm>
          <a:custGeom>
            <a:avLst/>
            <a:gdLst/>
            <a:ahLst/>
            <a:cxnLst/>
            <a:rect l="l" t="t" r="r" b="b"/>
            <a:pathLst>
              <a:path w="130212" h="4355" extrusionOk="0">
                <a:moveTo>
                  <a:pt x="130213" y="2044"/>
                </a:moveTo>
                <a:cubicBezTo>
                  <a:pt x="108576" y="4109"/>
                  <a:pt x="86829" y="4793"/>
                  <a:pt x="65106" y="4086"/>
                </a:cubicBezTo>
                <a:cubicBezTo>
                  <a:pt x="43383" y="4793"/>
                  <a:pt x="21637" y="4109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3" name="Google Shape;4023;g25cc695399e_0_334"/>
          <p:cNvSpPr/>
          <p:nvPr/>
        </p:nvSpPr>
        <p:spPr>
          <a:xfrm>
            <a:off x="10872394" y="6471106"/>
            <a:ext cx="235608" cy="4083"/>
          </a:xfrm>
          <a:custGeom>
            <a:avLst/>
            <a:gdLst/>
            <a:ahLst/>
            <a:cxnLst/>
            <a:rect l="l" t="t" r="r" b="b"/>
            <a:pathLst>
              <a:path w="235608" h="4083" extrusionOk="0">
                <a:moveTo>
                  <a:pt x="235608" y="2042"/>
                </a:moveTo>
                <a:cubicBezTo>
                  <a:pt x="235608" y="3220"/>
                  <a:pt x="182753" y="4084"/>
                  <a:pt x="117804" y="4084"/>
                </a:cubicBezTo>
                <a:cubicBezTo>
                  <a:pt x="52855" y="4084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2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4" name="Google Shape;4024;g25cc695399e_0_334"/>
          <p:cNvSpPr/>
          <p:nvPr/>
        </p:nvSpPr>
        <p:spPr>
          <a:xfrm>
            <a:off x="10649430" y="6275237"/>
            <a:ext cx="35576" cy="44922"/>
          </a:xfrm>
          <a:custGeom>
            <a:avLst/>
            <a:gdLst/>
            <a:ahLst/>
            <a:cxnLst/>
            <a:rect l="l" t="t" r="r" b="b"/>
            <a:pathLst>
              <a:path w="35576" h="44922" extrusionOk="0">
                <a:moveTo>
                  <a:pt x="35577" y="44923"/>
                </a:moveTo>
                <a:cubicBezTo>
                  <a:pt x="23946" y="40391"/>
                  <a:pt x="12833" y="34627"/>
                  <a:pt x="2435" y="27723"/>
                </a:cubicBezTo>
                <a:lnTo>
                  <a:pt x="0" y="26231"/>
                </a:lnTo>
                <a:lnTo>
                  <a:pt x="2121" y="24425"/>
                </a:lnTo>
                <a:lnTo>
                  <a:pt x="3063" y="23561"/>
                </a:lnTo>
                <a:cubicBezTo>
                  <a:pt x="12330" y="14678"/>
                  <a:pt x="22485" y="6786"/>
                  <a:pt x="33378" y="0"/>
                </a:cubicBezTo>
                <a:cubicBezTo>
                  <a:pt x="25077" y="9974"/>
                  <a:pt x="15731" y="19037"/>
                  <a:pt x="5498" y="27016"/>
                </a:cubicBezTo>
                <a:lnTo>
                  <a:pt x="4634" y="27802"/>
                </a:lnTo>
                <a:lnTo>
                  <a:pt x="4634" y="24503"/>
                </a:lnTo>
                <a:cubicBezTo>
                  <a:pt x="15636" y="30205"/>
                  <a:pt x="26003" y="37053"/>
                  <a:pt x="35577" y="449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5" name="Google Shape;4025;g25cc695399e_0_334"/>
          <p:cNvSpPr/>
          <p:nvPr/>
        </p:nvSpPr>
        <p:spPr>
          <a:xfrm>
            <a:off x="10733464" y="6275001"/>
            <a:ext cx="35733" cy="48064"/>
          </a:xfrm>
          <a:custGeom>
            <a:avLst/>
            <a:gdLst/>
            <a:ahLst/>
            <a:cxnLst/>
            <a:rect l="l" t="t" r="r" b="b"/>
            <a:pathLst>
              <a:path w="35733" h="48064" extrusionOk="0">
                <a:moveTo>
                  <a:pt x="0" y="0"/>
                </a:moveTo>
                <a:cubicBezTo>
                  <a:pt x="11772" y="4626"/>
                  <a:pt x="23011" y="10500"/>
                  <a:pt x="33535" y="17514"/>
                </a:cubicBezTo>
                <a:lnTo>
                  <a:pt x="35734" y="18770"/>
                </a:lnTo>
                <a:lnTo>
                  <a:pt x="34006" y="20655"/>
                </a:lnTo>
                <a:lnTo>
                  <a:pt x="33613" y="21126"/>
                </a:lnTo>
                <a:cubicBezTo>
                  <a:pt x="25383" y="31006"/>
                  <a:pt x="16170" y="40038"/>
                  <a:pt x="6126" y="48064"/>
                </a:cubicBezTo>
                <a:cubicBezTo>
                  <a:pt x="13186" y="37328"/>
                  <a:pt x="21377" y="27378"/>
                  <a:pt x="30551" y="18377"/>
                </a:cubicBezTo>
                <a:lnTo>
                  <a:pt x="31022" y="17906"/>
                </a:lnTo>
                <a:lnTo>
                  <a:pt x="31493" y="21048"/>
                </a:lnTo>
                <a:cubicBezTo>
                  <a:pt x="20286" y="15157"/>
                  <a:pt x="9731" y="809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6" name="Google Shape;4026;g25cc695399e_0_334"/>
          <p:cNvSpPr/>
          <p:nvPr/>
        </p:nvSpPr>
        <p:spPr>
          <a:xfrm>
            <a:off x="10696945" y="6262121"/>
            <a:ext cx="28665" cy="80892"/>
          </a:xfrm>
          <a:custGeom>
            <a:avLst/>
            <a:gdLst/>
            <a:ahLst/>
            <a:cxnLst/>
            <a:rect l="l" t="t" r="r" b="b"/>
            <a:pathLst>
              <a:path w="28665" h="80892" extrusionOk="0">
                <a:moveTo>
                  <a:pt x="28666" y="0"/>
                </a:moveTo>
                <a:cubicBezTo>
                  <a:pt x="25862" y="14089"/>
                  <a:pt x="21707" y="27864"/>
                  <a:pt x="16257" y="41153"/>
                </a:cubicBezTo>
                <a:cubicBezTo>
                  <a:pt x="12157" y="54905"/>
                  <a:pt x="6707" y="68209"/>
                  <a:pt x="0" y="80892"/>
                </a:cubicBezTo>
                <a:cubicBezTo>
                  <a:pt x="2890" y="66826"/>
                  <a:pt x="7045" y="53059"/>
                  <a:pt x="12409" y="39739"/>
                </a:cubicBezTo>
                <a:cubicBezTo>
                  <a:pt x="16595" y="26019"/>
                  <a:pt x="22029" y="12715"/>
                  <a:pt x="286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7" name="Google Shape;4027;g25cc695399e_0_334"/>
          <p:cNvSpPr/>
          <p:nvPr/>
        </p:nvSpPr>
        <p:spPr>
          <a:xfrm>
            <a:off x="10938600" y="6371286"/>
            <a:ext cx="407444" cy="4083"/>
          </a:xfrm>
          <a:custGeom>
            <a:avLst/>
            <a:gdLst/>
            <a:ahLst/>
            <a:cxnLst/>
            <a:rect l="l" t="t" r="r" b="b"/>
            <a:pathLst>
              <a:path w="407444" h="4083" extrusionOk="0">
                <a:moveTo>
                  <a:pt x="407445" y="2042"/>
                </a:moveTo>
                <a:cubicBezTo>
                  <a:pt x="407445" y="3220"/>
                  <a:pt x="316186" y="4084"/>
                  <a:pt x="203722" y="4084"/>
                </a:cubicBezTo>
                <a:cubicBezTo>
                  <a:pt x="91259" y="4084"/>
                  <a:pt x="0" y="3220"/>
                  <a:pt x="0" y="2042"/>
                </a:cubicBezTo>
                <a:cubicBezTo>
                  <a:pt x="0" y="864"/>
                  <a:pt x="91180" y="0"/>
                  <a:pt x="203722" y="0"/>
                </a:cubicBezTo>
                <a:cubicBezTo>
                  <a:pt x="316265" y="0"/>
                  <a:pt x="407445" y="942"/>
                  <a:pt x="40744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8" name="Google Shape;4028;g25cc695399e_0_334"/>
          <p:cNvSpPr/>
          <p:nvPr/>
        </p:nvSpPr>
        <p:spPr>
          <a:xfrm>
            <a:off x="10689719" y="6421550"/>
            <a:ext cx="636063" cy="4083"/>
          </a:xfrm>
          <a:custGeom>
            <a:avLst/>
            <a:gdLst/>
            <a:ahLst/>
            <a:cxnLst/>
            <a:rect l="l" t="t" r="r" b="b"/>
            <a:pathLst>
              <a:path w="636063" h="4083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942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9" name="Google Shape;4029;g25cc695399e_0_334"/>
          <p:cNvSpPr/>
          <p:nvPr/>
        </p:nvSpPr>
        <p:spPr>
          <a:xfrm>
            <a:off x="10746501" y="6549328"/>
            <a:ext cx="199010" cy="4084"/>
          </a:xfrm>
          <a:custGeom>
            <a:avLst/>
            <a:gdLst/>
            <a:ahLst/>
            <a:cxnLst/>
            <a:rect l="l" t="t" r="r" b="b"/>
            <a:pathLst>
              <a:path w="199010" h="4084" extrusionOk="0">
                <a:moveTo>
                  <a:pt x="199010" y="2042"/>
                </a:moveTo>
                <a:cubicBezTo>
                  <a:pt x="199010" y="3141"/>
                  <a:pt x="154480" y="4084"/>
                  <a:pt x="99505" y="4084"/>
                </a:cubicBezTo>
                <a:cubicBezTo>
                  <a:pt x="44530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864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0" name="Google Shape;4030;g25cc695399e_0_334"/>
          <p:cNvSpPr/>
          <p:nvPr/>
        </p:nvSpPr>
        <p:spPr>
          <a:xfrm>
            <a:off x="10772418" y="6640585"/>
            <a:ext cx="130212" cy="4164"/>
          </a:xfrm>
          <a:custGeom>
            <a:avLst/>
            <a:gdLst/>
            <a:ahLst/>
            <a:cxnLst/>
            <a:rect l="l" t="t" r="r" b="b"/>
            <a:pathLst>
              <a:path w="130212" h="4164" extrusionOk="0">
                <a:moveTo>
                  <a:pt x="130213" y="2044"/>
                </a:moveTo>
                <a:cubicBezTo>
                  <a:pt x="86853" y="4871"/>
                  <a:pt x="43360" y="4871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1" name="Google Shape;4031;g25cc695399e_0_334"/>
          <p:cNvSpPr/>
          <p:nvPr/>
        </p:nvSpPr>
        <p:spPr>
          <a:xfrm>
            <a:off x="10935930" y="6640586"/>
            <a:ext cx="235608" cy="4162"/>
          </a:xfrm>
          <a:custGeom>
            <a:avLst/>
            <a:gdLst/>
            <a:ahLst/>
            <a:cxnLst/>
            <a:rect l="l" t="t" r="r" b="b"/>
            <a:pathLst>
              <a:path w="235608" h="4162" extrusionOk="0">
                <a:moveTo>
                  <a:pt x="235608" y="2042"/>
                </a:moveTo>
                <a:cubicBezTo>
                  <a:pt x="235608" y="3220"/>
                  <a:pt x="182753" y="4162"/>
                  <a:pt x="117804" y="4162"/>
                </a:cubicBezTo>
                <a:cubicBezTo>
                  <a:pt x="52855" y="4162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3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2" name="Google Shape;4032;g25cc695399e_0_334"/>
          <p:cNvSpPr/>
          <p:nvPr/>
        </p:nvSpPr>
        <p:spPr>
          <a:xfrm>
            <a:off x="10753255" y="6590795"/>
            <a:ext cx="636063" cy="4084"/>
          </a:xfrm>
          <a:custGeom>
            <a:avLst/>
            <a:gdLst/>
            <a:ahLst/>
            <a:cxnLst/>
            <a:rect l="l" t="t" r="r" b="b"/>
            <a:pathLst>
              <a:path w="636063" h="4084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1178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3" name="Google Shape;4033;g25cc695399e_0_334"/>
          <p:cNvSpPr/>
          <p:nvPr/>
        </p:nvSpPr>
        <p:spPr>
          <a:xfrm>
            <a:off x="10493204" y="6113216"/>
            <a:ext cx="219780" cy="772717"/>
          </a:xfrm>
          <a:custGeom>
            <a:avLst/>
            <a:gdLst/>
            <a:ahLst/>
            <a:cxnLst/>
            <a:rect l="l" t="t" r="r" b="b"/>
            <a:pathLst>
              <a:path w="219780" h="772717" extrusionOk="0">
                <a:moveTo>
                  <a:pt x="219762" y="772717"/>
                </a:moveTo>
                <a:cubicBezTo>
                  <a:pt x="218663" y="772717"/>
                  <a:pt x="168557" y="599938"/>
                  <a:pt x="107927" y="386948"/>
                </a:cubicBezTo>
                <a:cubicBezTo>
                  <a:pt x="47297" y="173959"/>
                  <a:pt x="-1081" y="551"/>
                  <a:pt x="18" y="1"/>
                </a:cubicBezTo>
                <a:cubicBezTo>
                  <a:pt x="1118" y="-549"/>
                  <a:pt x="51145" y="172388"/>
                  <a:pt x="111854" y="385849"/>
                </a:cubicBezTo>
                <a:cubicBezTo>
                  <a:pt x="172562" y="599310"/>
                  <a:pt x="220862" y="772403"/>
                  <a:pt x="219762" y="77271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4" name="Google Shape;4034;g25cc695399e_0_334"/>
          <p:cNvSpPr/>
          <p:nvPr/>
        </p:nvSpPr>
        <p:spPr>
          <a:xfrm>
            <a:off x="10927299" y="6301311"/>
            <a:ext cx="398483" cy="350663"/>
          </a:xfrm>
          <a:custGeom>
            <a:avLst/>
            <a:gdLst/>
            <a:ahLst/>
            <a:cxnLst/>
            <a:rect l="l" t="t" r="r" b="b"/>
            <a:pathLst>
              <a:path w="398483" h="350663" extrusionOk="0">
                <a:moveTo>
                  <a:pt x="3918" y="9738"/>
                </a:moveTo>
                <a:cubicBezTo>
                  <a:pt x="3918" y="9738"/>
                  <a:pt x="72088" y="-12173"/>
                  <a:pt x="118424" y="9738"/>
                </a:cubicBezTo>
                <a:cubicBezTo>
                  <a:pt x="164760" y="31650"/>
                  <a:pt x="398484" y="211890"/>
                  <a:pt x="398484" y="211890"/>
                </a:cubicBezTo>
                <a:lnTo>
                  <a:pt x="359216" y="350663"/>
                </a:lnTo>
                <a:lnTo>
                  <a:pt x="305890" y="307233"/>
                </a:lnTo>
                <a:cubicBezTo>
                  <a:pt x="305890" y="307233"/>
                  <a:pt x="218243" y="319406"/>
                  <a:pt x="184159" y="285321"/>
                </a:cubicBezTo>
                <a:cubicBezTo>
                  <a:pt x="150074" y="251237"/>
                  <a:pt x="111042" y="219587"/>
                  <a:pt x="111042" y="219587"/>
                </a:cubicBezTo>
                <a:cubicBezTo>
                  <a:pt x="111042" y="219587"/>
                  <a:pt x="75936" y="275662"/>
                  <a:pt x="57009" y="272363"/>
                </a:cubicBezTo>
                <a:cubicBezTo>
                  <a:pt x="43029" y="270007"/>
                  <a:pt x="34862" y="225241"/>
                  <a:pt x="34862" y="225241"/>
                </a:cubicBezTo>
                <a:cubicBezTo>
                  <a:pt x="34862" y="225241"/>
                  <a:pt x="-6291" y="235687"/>
                  <a:pt x="3918" y="195084"/>
                </a:cubicBezTo>
                <a:lnTo>
                  <a:pt x="28265" y="114427"/>
                </a:lnTo>
                <a:cubicBezTo>
                  <a:pt x="32514" y="99639"/>
                  <a:pt x="45315" y="88911"/>
                  <a:pt x="60621" y="87332"/>
                </a:cubicBezTo>
                <a:lnTo>
                  <a:pt x="133032" y="80107"/>
                </a:lnTo>
                <a:lnTo>
                  <a:pt x="93764" y="48692"/>
                </a:lnTo>
                <a:cubicBezTo>
                  <a:pt x="67658" y="50263"/>
                  <a:pt x="41459" y="48755"/>
                  <a:pt x="15699" y="44216"/>
                </a:cubicBezTo>
                <a:cubicBezTo>
                  <a:pt x="3133" y="41624"/>
                  <a:pt x="-5349" y="16650"/>
                  <a:pt x="3918" y="9738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5" name="Google Shape;4035;g25cc695399e_0_334"/>
          <p:cNvSpPr/>
          <p:nvPr/>
        </p:nvSpPr>
        <p:spPr>
          <a:xfrm>
            <a:off x="10971506" y="6442593"/>
            <a:ext cx="111285" cy="82231"/>
          </a:xfrm>
          <a:custGeom>
            <a:avLst/>
            <a:gdLst/>
            <a:ahLst/>
            <a:cxnLst/>
            <a:rect l="l" t="t" r="r" b="b"/>
            <a:pathLst>
              <a:path w="111285" h="82231" extrusionOk="0">
                <a:moveTo>
                  <a:pt x="111286" y="17125"/>
                </a:moveTo>
                <a:cubicBezTo>
                  <a:pt x="110893" y="17753"/>
                  <a:pt x="103432" y="13041"/>
                  <a:pt x="89767" y="7779"/>
                </a:cubicBezTo>
                <a:cubicBezTo>
                  <a:pt x="82054" y="4716"/>
                  <a:pt x="73800" y="3247"/>
                  <a:pt x="65499" y="3460"/>
                </a:cubicBezTo>
                <a:cubicBezTo>
                  <a:pt x="55423" y="4166"/>
                  <a:pt x="45787" y="7889"/>
                  <a:pt x="37854" y="14141"/>
                </a:cubicBezTo>
                <a:cubicBezTo>
                  <a:pt x="23639" y="26251"/>
                  <a:pt x="13225" y="42202"/>
                  <a:pt x="7854" y="60084"/>
                </a:cubicBezTo>
                <a:cubicBezTo>
                  <a:pt x="5709" y="67624"/>
                  <a:pt x="3087" y="75022"/>
                  <a:pt x="0" y="82231"/>
                </a:cubicBezTo>
                <a:cubicBezTo>
                  <a:pt x="864" y="74362"/>
                  <a:pt x="2631" y="66611"/>
                  <a:pt x="5262" y="59142"/>
                </a:cubicBezTo>
                <a:cubicBezTo>
                  <a:pt x="7759" y="50990"/>
                  <a:pt x="11042" y="43097"/>
                  <a:pt x="15079" y="35581"/>
                </a:cubicBezTo>
                <a:cubicBezTo>
                  <a:pt x="20090" y="26070"/>
                  <a:pt x="27079" y="17737"/>
                  <a:pt x="35577" y="11156"/>
                </a:cubicBezTo>
                <a:cubicBezTo>
                  <a:pt x="44137" y="4394"/>
                  <a:pt x="54606" y="499"/>
                  <a:pt x="65499" y="4"/>
                </a:cubicBezTo>
                <a:cubicBezTo>
                  <a:pt x="74303" y="-98"/>
                  <a:pt x="83021" y="1755"/>
                  <a:pt x="91023" y="5423"/>
                </a:cubicBezTo>
                <a:cubicBezTo>
                  <a:pt x="96332" y="7622"/>
                  <a:pt x="101453" y="10245"/>
                  <a:pt x="106338" y="13277"/>
                </a:cubicBezTo>
                <a:cubicBezTo>
                  <a:pt x="108183" y="14282"/>
                  <a:pt x="109856" y="15578"/>
                  <a:pt x="111286" y="17125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6" name="Google Shape;4036;g25cc695399e_0_334"/>
          <p:cNvSpPr/>
          <p:nvPr/>
        </p:nvSpPr>
        <p:spPr>
          <a:xfrm>
            <a:off x="11058053" y="6378261"/>
            <a:ext cx="43916" cy="11481"/>
          </a:xfrm>
          <a:custGeom>
            <a:avLst/>
            <a:gdLst/>
            <a:ahLst/>
            <a:cxnLst/>
            <a:rect l="l" t="t" r="r" b="b"/>
            <a:pathLst>
              <a:path w="43916" h="11481" extrusionOk="0">
                <a:moveTo>
                  <a:pt x="43745" y="11481"/>
                </a:moveTo>
                <a:cubicBezTo>
                  <a:pt x="36967" y="8246"/>
                  <a:pt x="29820" y="5842"/>
                  <a:pt x="22461" y="4335"/>
                </a:cubicBezTo>
                <a:cubicBezTo>
                  <a:pt x="14922" y="4107"/>
                  <a:pt x="7382" y="4766"/>
                  <a:pt x="0" y="6298"/>
                </a:cubicBezTo>
                <a:cubicBezTo>
                  <a:pt x="0" y="5905"/>
                  <a:pt x="1806" y="4020"/>
                  <a:pt x="5890" y="2371"/>
                </a:cubicBezTo>
                <a:cubicBezTo>
                  <a:pt x="16885" y="-1846"/>
                  <a:pt x="29255" y="-378"/>
                  <a:pt x="38954" y="6298"/>
                </a:cubicBezTo>
                <a:cubicBezTo>
                  <a:pt x="42567" y="8890"/>
                  <a:pt x="44530" y="11167"/>
                  <a:pt x="43745" y="1148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7" name="Google Shape;4037;g25cc695399e_0_334"/>
          <p:cNvSpPr/>
          <p:nvPr/>
        </p:nvSpPr>
        <p:spPr>
          <a:xfrm>
            <a:off x="11424550" y="5611561"/>
            <a:ext cx="184904" cy="123112"/>
          </a:xfrm>
          <a:custGeom>
            <a:avLst/>
            <a:gdLst/>
            <a:ahLst/>
            <a:cxnLst/>
            <a:rect l="l" t="t" r="r" b="b"/>
            <a:pathLst>
              <a:path w="184904" h="123112" extrusionOk="0">
                <a:moveTo>
                  <a:pt x="43068" y="12534"/>
                </a:moveTo>
                <a:lnTo>
                  <a:pt x="18329" y="13162"/>
                </a:lnTo>
                <a:cubicBezTo>
                  <a:pt x="7923" y="13453"/>
                  <a:pt x="-276" y="22115"/>
                  <a:pt x="7" y="32521"/>
                </a:cubicBezTo>
                <a:cubicBezTo>
                  <a:pt x="93" y="35717"/>
                  <a:pt x="996" y="38843"/>
                  <a:pt x="2622" y="41592"/>
                </a:cubicBezTo>
                <a:cubicBezTo>
                  <a:pt x="4122" y="44050"/>
                  <a:pt x="6384" y="45959"/>
                  <a:pt x="9062" y="47011"/>
                </a:cubicBezTo>
                <a:cubicBezTo>
                  <a:pt x="22728" y="52116"/>
                  <a:pt x="112494" y="65860"/>
                  <a:pt x="112494" y="65860"/>
                </a:cubicBezTo>
                <a:lnTo>
                  <a:pt x="153490" y="123112"/>
                </a:lnTo>
                <a:lnTo>
                  <a:pt x="184904" y="104264"/>
                </a:lnTo>
                <a:cubicBezTo>
                  <a:pt x="184904" y="104264"/>
                  <a:pt x="145636" y="-2545"/>
                  <a:pt x="148149" y="46"/>
                </a:cubicBezTo>
                <a:cubicBezTo>
                  <a:pt x="150663" y="2638"/>
                  <a:pt x="43068" y="12534"/>
                  <a:pt x="43068" y="125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8" name="Google Shape;4038;g25cc695399e_0_334"/>
          <p:cNvSpPr/>
          <p:nvPr/>
        </p:nvSpPr>
        <p:spPr>
          <a:xfrm>
            <a:off x="11451592" y="5597205"/>
            <a:ext cx="326401" cy="379516"/>
          </a:xfrm>
          <a:custGeom>
            <a:avLst/>
            <a:gdLst/>
            <a:ahLst/>
            <a:cxnLst/>
            <a:rect l="l" t="t" r="r" b="b"/>
            <a:pathLst>
              <a:path w="326401" h="379516" extrusionOk="0">
                <a:moveTo>
                  <a:pt x="326401" y="310484"/>
                </a:moveTo>
                <a:lnTo>
                  <a:pt x="144512" y="17466"/>
                </a:lnTo>
                <a:cubicBezTo>
                  <a:pt x="139454" y="9251"/>
                  <a:pt x="130595" y="4146"/>
                  <a:pt x="120951" y="3879"/>
                </a:cubicBezTo>
                <a:lnTo>
                  <a:pt x="21524" y="31"/>
                </a:lnTo>
                <a:cubicBezTo>
                  <a:pt x="10262" y="-582"/>
                  <a:pt x="642" y="8057"/>
                  <a:pt x="29" y="19311"/>
                </a:cubicBezTo>
                <a:cubicBezTo>
                  <a:pt x="-167" y="23010"/>
                  <a:pt x="634" y="26686"/>
                  <a:pt x="2362" y="29953"/>
                </a:cubicBezTo>
                <a:cubicBezTo>
                  <a:pt x="5071" y="34374"/>
                  <a:pt x="9516" y="37453"/>
                  <a:pt x="14613" y="38435"/>
                </a:cubicBezTo>
                <a:cubicBezTo>
                  <a:pt x="38881" y="44011"/>
                  <a:pt x="103202" y="46995"/>
                  <a:pt x="103202" y="46995"/>
                </a:cubicBezTo>
                <a:lnTo>
                  <a:pt x="142470" y="127494"/>
                </a:lnTo>
                <a:lnTo>
                  <a:pt x="43672" y="89719"/>
                </a:lnTo>
                <a:cubicBezTo>
                  <a:pt x="35048" y="86397"/>
                  <a:pt x="25373" y="90700"/>
                  <a:pt x="22051" y="99316"/>
                </a:cubicBezTo>
                <a:cubicBezTo>
                  <a:pt x="21619" y="100431"/>
                  <a:pt x="21312" y="101578"/>
                  <a:pt x="21132" y="102756"/>
                </a:cubicBezTo>
                <a:cubicBezTo>
                  <a:pt x="18988" y="111740"/>
                  <a:pt x="21839" y="121188"/>
                  <a:pt x="28593" y="127494"/>
                </a:cubicBezTo>
                <a:cubicBezTo>
                  <a:pt x="45399" y="140531"/>
                  <a:pt x="100374" y="183805"/>
                  <a:pt x="100374" y="183805"/>
                </a:cubicBezTo>
                <a:cubicBezTo>
                  <a:pt x="100374" y="183805"/>
                  <a:pt x="108228" y="258100"/>
                  <a:pt x="136344" y="295326"/>
                </a:cubicBezTo>
                <a:cubicBezTo>
                  <a:pt x="164460" y="332552"/>
                  <a:pt x="208911" y="379517"/>
                  <a:pt x="208911" y="379517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9" name="Google Shape;4039;g25cc695399e_0_334"/>
          <p:cNvSpPr/>
          <p:nvPr/>
        </p:nvSpPr>
        <p:spPr>
          <a:xfrm>
            <a:off x="11588390" y="5722893"/>
            <a:ext cx="86642" cy="81855"/>
          </a:xfrm>
          <a:custGeom>
            <a:avLst/>
            <a:gdLst/>
            <a:ahLst/>
            <a:cxnLst/>
            <a:rect l="l" t="t" r="r" b="b"/>
            <a:pathLst>
              <a:path w="86642" h="81855" extrusionOk="0">
                <a:moveTo>
                  <a:pt x="86642" y="81834"/>
                </a:moveTo>
                <a:cubicBezTo>
                  <a:pt x="85700" y="82620"/>
                  <a:pt x="68893" y="61729"/>
                  <a:pt x="44940" y="39268"/>
                </a:cubicBezTo>
                <a:cubicBezTo>
                  <a:pt x="20986" y="16807"/>
                  <a:pt x="-690" y="1099"/>
                  <a:pt x="17" y="0"/>
                </a:cubicBezTo>
                <a:cubicBezTo>
                  <a:pt x="5397" y="2387"/>
                  <a:pt x="10446" y="5482"/>
                  <a:pt x="15017" y="9189"/>
                </a:cubicBezTo>
                <a:cubicBezTo>
                  <a:pt x="38044" y="25728"/>
                  <a:pt x="58746" y="45276"/>
                  <a:pt x="76589" y="67305"/>
                </a:cubicBezTo>
                <a:cubicBezTo>
                  <a:pt x="80626" y="71640"/>
                  <a:pt x="84011" y="76533"/>
                  <a:pt x="86642" y="818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0" name="Google Shape;4040;g25cc695399e_0_334"/>
          <p:cNvSpPr/>
          <p:nvPr/>
        </p:nvSpPr>
        <p:spPr>
          <a:xfrm>
            <a:off x="11610947" y="4699672"/>
            <a:ext cx="1064998" cy="532763"/>
          </a:xfrm>
          <a:custGeom>
            <a:avLst/>
            <a:gdLst/>
            <a:ahLst/>
            <a:cxnLst/>
            <a:rect l="l" t="t" r="r" b="b"/>
            <a:pathLst>
              <a:path w="1064998" h="532763" extrusionOk="0">
                <a:moveTo>
                  <a:pt x="1043037" y="532764"/>
                </a:moveTo>
                <a:cubicBezTo>
                  <a:pt x="1055610" y="527196"/>
                  <a:pt x="1061280" y="512486"/>
                  <a:pt x="1055712" y="499912"/>
                </a:cubicBezTo>
                <a:cubicBezTo>
                  <a:pt x="1054095" y="496276"/>
                  <a:pt x="1051637" y="493080"/>
                  <a:pt x="1048534" y="490590"/>
                </a:cubicBezTo>
                <a:cubicBezTo>
                  <a:pt x="1060393" y="482736"/>
                  <a:pt x="1054660" y="462867"/>
                  <a:pt x="1043665" y="453521"/>
                </a:cubicBezTo>
                <a:cubicBezTo>
                  <a:pt x="1032670" y="444175"/>
                  <a:pt x="1017984" y="439306"/>
                  <a:pt x="1008952" y="427997"/>
                </a:cubicBezTo>
                <a:cubicBezTo>
                  <a:pt x="1025186" y="429560"/>
                  <a:pt x="1039613" y="417661"/>
                  <a:pt x="1041175" y="401428"/>
                </a:cubicBezTo>
                <a:cubicBezTo>
                  <a:pt x="1041262" y="400549"/>
                  <a:pt x="1041301" y="399669"/>
                  <a:pt x="1041309" y="398781"/>
                </a:cubicBezTo>
                <a:cubicBezTo>
                  <a:pt x="1054621" y="398546"/>
                  <a:pt x="1065223" y="387567"/>
                  <a:pt x="1064995" y="374255"/>
                </a:cubicBezTo>
                <a:cubicBezTo>
                  <a:pt x="1064838" y="365309"/>
                  <a:pt x="1059741" y="357181"/>
                  <a:pt x="1051754" y="353152"/>
                </a:cubicBezTo>
                <a:cubicBezTo>
                  <a:pt x="1065027" y="350560"/>
                  <a:pt x="1061493" y="328492"/>
                  <a:pt x="1049477" y="322209"/>
                </a:cubicBezTo>
                <a:cubicBezTo>
                  <a:pt x="1037461" y="315926"/>
                  <a:pt x="1022696" y="318125"/>
                  <a:pt x="1010209" y="313727"/>
                </a:cubicBezTo>
                <a:cubicBezTo>
                  <a:pt x="985336" y="291242"/>
                  <a:pt x="954008" y="277168"/>
                  <a:pt x="920678" y="273517"/>
                </a:cubicBezTo>
                <a:lnTo>
                  <a:pt x="971098" y="226395"/>
                </a:lnTo>
                <a:cubicBezTo>
                  <a:pt x="975441" y="223033"/>
                  <a:pt x="978826" y="218596"/>
                  <a:pt x="980915" y="213515"/>
                </a:cubicBezTo>
                <a:cubicBezTo>
                  <a:pt x="984528" y="202127"/>
                  <a:pt x="974632" y="190975"/>
                  <a:pt x="964736" y="184221"/>
                </a:cubicBezTo>
                <a:cubicBezTo>
                  <a:pt x="943649" y="169857"/>
                  <a:pt x="918777" y="162066"/>
                  <a:pt x="893268" y="161838"/>
                </a:cubicBezTo>
                <a:cubicBezTo>
                  <a:pt x="885415" y="161838"/>
                  <a:pt x="874970" y="164116"/>
                  <a:pt x="873242" y="172048"/>
                </a:cubicBezTo>
                <a:cubicBezTo>
                  <a:pt x="855257" y="165844"/>
                  <a:pt x="835623" y="168828"/>
                  <a:pt x="816853" y="172048"/>
                </a:cubicBezTo>
                <a:cubicBezTo>
                  <a:pt x="806408" y="173776"/>
                  <a:pt x="794863" y="176053"/>
                  <a:pt x="788188" y="184300"/>
                </a:cubicBezTo>
                <a:cubicBezTo>
                  <a:pt x="792177" y="174459"/>
                  <a:pt x="797894" y="165419"/>
                  <a:pt x="805073" y="157597"/>
                </a:cubicBezTo>
                <a:cubicBezTo>
                  <a:pt x="812314" y="149681"/>
                  <a:pt x="815855" y="139063"/>
                  <a:pt x="814811" y="128382"/>
                </a:cubicBezTo>
                <a:cubicBezTo>
                  <a:pt x="812612" y="118015"/>
                  <a:pt x="799104" y="110319"/>
                  <a:pt x="790858" y="117151"/>
                </a:cubicBezTo>
                <a:cubicBezTo>
                  <a:pt x="800125" y="111497"/>
                  <a:pt x="797140" y="95947"/>
                  <a:pt x="788109" y="89978"/>
                </a:cubicBezTo>
                <a:cubicBezTo>
                  <a:pt x="778402" y="85116"/>
                  <a:pt x="767360" y="83601"/>
                  <a:pt x="756695" y="85658"/>
                </a:cubicBezTo>
                <a:cubicBezTo>
                  <a:pt x="748841" y="86287"/>
                  <a:pt x="739731" y="88564"/>
                  <a:pt x="738474" y="96025"/>
                </a:cubicBezTo>
                <a:cubicBezTo>
                  <a:pt x="733212" y="79611"/>
                  <a:pt x="704233" y="80318"/>
                  <a:pt x="699835" y="97125"/>
                </a:cubicBezTo>
                <a:cubicBezTo>
                  <a:pt x="688093" y="88713"/>
                  <a:pt x="671758" y="91415"/>
                  <a:pt x="663346" y="103156"/>
                </a:cubicBezTo>
                <a:cubicBezTo>
                  <a:pt x="663119" y="103470"/>
                  <a:pt x="662899" y="103792"/>
                  <a:pt x="662687" y="104114"/>
                </a:cubicBezTo>
                <a:cubicBezTo>
                  <a:pt x="645425" y="97054"/>
                  <a:pt x="625704" y="105324"/>
                  <a:pt x="618644" y="122586"/>
                </a:cubicBezTo>
                <a:cubicBezTo>
                  <a:pt x="618071" y="123984"/>
                  <a:pt x="617591" y="125421"/>
                  <a:pt x="617215" y="126890"/>
                </a:cubicBezTo>
                <a:cubicBezTo>
                  <a:pt x="625068" y="109533"/>
                  <a:pt x="632922" y="92098"/>
                  <a:pt x="640775" y="74742"/>
                </a:cubicBezTo>
                <a:cubicBezTo>
                  <a:pt x="645331" y="64846"/>
                  <a:pt x="644388" y="47411"/>
                  <a:pt x="633786" y="49689"/>
                </a:cubicBezTo>
                <a:cubicBezTo>
                  <a:pt x="649493" y="48118"/>
                  <a:pt x="655697" y="26128"/>
                  <a:pt x="646744" y="13562"/>
                </a:cubicBezTo>
                <a:cubicBezTo>
                  <a:pt x="637791" y="997"/>
                  <a:pt x="619806" y="-2145"/>
                  <a:pt x="604727" y="1311"/>
                </a:cubicBezTo>
                <a:cubicBezTo>
                  <a:pt x="601036" y="8222"/>
                  <a:pt x="596873" y="15133"/>
                  <a:pt x="593497" y="22044"/>
                </a:cubicBezTo>
                <a:cubicBezTo>
                  <a:pt x="578692" y="13861"/>
                  <a:pt x="560056" y="19217"/>
                  <a:pt x="551873" y="34021"/>
                </a:cubicBezTo>
                <a:cubicBezTo>
                  <a:pt x="547215" y="42432"/>
                  <a:pt x="546783" y="52532"/>
                  <a:pt x="550694" y="61312"/>
                </a:cubicBezTo>
                <a:cubicBezTo>
                  <a:pt x="543783" y="55343"/>
                  <a:pt x="532160" y="60291"/>
                  <a:pt x="528076" y="68380"/>
                </a:cubicBezTo>
                <a:cubicBezTo>
                  <a:pt x="524919" y="76980"/>
                  <a:pt x="524369" y="86326"/>
                  <a:pt x="526506" y="95240"/>
                </a:cubicBezTo>
                <a:cubicBezTo>
                  <a:pt x="510249" y="84323"/>
                  <a:pt x="484332" y="101915"/>
                  <a:pt x="488572" y="121078"/>
                </a:cubicBezTo>
                <a:cubicBezTo>
                  <a:pt x="474177" y="115620"/>
                  <a:pt x="458579" y="114128"/>
                  <a:pt x="443414" y="116759"/>
                </a:cubicBezTo>
                <a:cubicBezTo>
                  <a:pt x="450655" y="101805"/>
                  <a:pt x="444396" y="83821"/>
                  <a:pt x="429443" y="76580"/>
                </a:cubicBezTo>
                <a:cubicBezTo>
                  <a:pt x="419924" y="71969"/>
                  <a:pt x="408670" y="72700"/>
                  <a:pt x="399827" y="78512"/>
                </a:cubicBezTo>
                <a:cubicBezTo>
                  <a:pt x="395743" y="62632"/>
                  <a:pt x="379564" y="53074"/>
                  <a:pt x="363685" y="57150"/>
                </a:cubicBezTo>
                <a:cubicBezTo>
                  <a:pt x="362130" y="57550"/>
                  <a:pt x="360614" y="58076"/>
                  <a:pt x="359145" y="58720"/>
                </a:cubicBezTo>
                <a:cubicBezTo>
                  <a:pt x="352469" y="41364"/>
                  <a:pt x="327731" y="30762"/>
                  <a:pt x="314694" y="44034"/>
                </a:cubicBezTo>
                <a:cubicBezTo>
                  <a:pt x="301657" y="57307"/>
                  <a:pt x="311788" y="80553"/>
                  <a:pt x="322547" y="96418"/>
                </a:cubicBezTo>
                <a:lnTo>
                  <a:pt x="357888" y="147937"/>
                </a:lnTo>
                <a:lnTo>
                  <a:pt x="256813" y="107099"/>
                </a:lnTo>
                <a:cubicBezTo>
                  <a:pt x="253774" y="105512"/>
                  <a:pt x="250326" y="104884"/>
                  <a:pt x="246917" y="105292"/>
                </a:cubicBezTo>
                <a:cubicBezTo>
                  <a:pt x="242362" y="106392"/>
                  <a:pt x="239613" y="110947"/>
                  <a:pt x="235686" y="113146"/>
                </a:cubicBezTo>
                <a:cubicBezTo>
                  <a:pt x="230189" y="116680"/>
                  <a:pt x="223042" y="115973"/>
                  <a:pt x="217073" y="118565"/>
                </a:cubicBezTo>
                <a:cubicBezTo>
                  <a:pt x="200816" y="125555"/>
                  <a:pt x="203879" y="151236"/>
                  <a:pt x="217073" y="163330"/>
                </a:cubicBezTo>
                <a:cubicBezTo>
                  <a:pt x="230267" y="175425"/>
                  <a:pt x="248488" y="179823"/>
                  <a:pt x="262781" y="190268"/>
                </a:cubicBezTo>
                <a:lnTo>
                  <a:pt x="221236" y="202913"/>
                </a:lnTo>
                <a:cubicBezTo>
                  <a:pt x="212408" y="180475"/>
                  <a:pt x="187057" y="169441"/>
                  <a:pt x="164611" y="178268"/>
                </a:cubicBezTo>
                <a:cubicBezTo>
                  <a:pt x="163763" y="178606"/>
                  <a:pt x="162923" y="178967"/>
                  <a:pt x="162098" y="179352"/>
                </a:cubicBezTo>
                <a:cubicBezTo>
                  <a:pt x="154245" y="164351"/>
                  <a:pt x="133354" y="164666"/>
                  <a:pt x="116783" y="167179"/>
                </a:cubicBezTo>
                <a:cubicBezTo>
                  <a:pt x="101861" y="169378"/>
                  <a:pt x="85368" y="172441"/>
                  <a:pt x="76101" y="184142"/>
                </a:cubicBezTo>
                <a:cubicBezTo>
                  <a:pt x="64085" y="199143"/>
                  <a:pt x="69190" y="222625"/>
                  <a:pt x="82306" y="236762"/>
                </a:cubicBezTo>
                <a:cubicBezTo>
                  <a:pt x="95421" y="250898"/>
                  <a:pt x="114113" y="257888"/>
                  <a:pt x="132255" y="264485"/>
                </a:cubicBezTo>
                <a:cubicBezTo>
                  <a:pt x="130762" y="277522"/>
                  <a:pt x="114663" y="283176"/>
                  <a:pt x="101625" y="282705"/>
                </a:cubicBezTo>
                <a:cubicBezTo>
                  <a:pt x="88589" y="282234"/>
                  <a:pt x="74609" y="278621"/>
                  <a:pt x="62907" y="284511"/>
                </a:cubicBezTo>
                <a:cubicBezTo>
                  <a:pt x="47200" y="292365"/>
                  <a:pt x="42331" y="314748"/>
                  <a:pt x="26388" y="322602"/>
                </a:cubicBezTo>
                <a:cubicBezTo>
                  <a:pt x="21283" y="324266"/>
                  <a:pt x="16382" y="326505"/>
                  <a:pt x="11780" y="329277"/>
                </a:cubicBezTo>
                <a:cubicBezTo>
                  <a:pt x="6589" y="334979"/>
                  <a:pt x="3777" y="342455"/>
                  <a:pt x="3927" y="350168"/>
                </a:cubicBezTo>
                <a:cubicBezTo>
                  <a:pt x="2906" y="359513"/>
                  <a:pt x="1806" y="368938"/>
                  <a:pt x="707" y="378362"/>
                </a:cubicBezTo>
                <a:cubicBezTo>
                  <a:pt x="-236" y="382972"/>
                  <a:pt x="-236" y="387731"/>
                  <a:pt x="707" y="392341"/>
                </a:cubicBezTo>
                <a:cubicBezTo>
                  <a:pt x="5340" y="407028"/>
                  <a:pt x="26624" y="408049"/>
                  <a:pt x="39975" y="400666"/>
                </a:cubicBezTo>
                <a:cubicBezTo>
                  <a:pt x="53326" y="393284"/>
                  <a:pt x="64399" y="380797"/>
                  <a:pt x="79243" y="377106"/>
                </a:cubicBezTo>
                <a:cubicBezTo>
                  <a:pt x="60394" y="389200"/>
                  <a:pt x="40525" y="402473"/>
                  <a:pt x="31493" y="422971"/>
                </a:cubicBezTo>
                <a:cubicBezTo>
                  <a:pt x="22461" y="443468"/>
                  <a:pt x="30236" y="472919"/>
                  <a:pt x="52069" y="477946"/>
                </a:cubicBezTo>
                <a:cubicBezTo>
                  <a:pt x="73902" y="482972"/>
                  <a:pt x="92987" y="462239"/>
                  <a:pt x="106652" y="444489"/>
                </a:cubicBezTo>
                <a:cubicBezTo>
                  <a:pt x="120317" y="426740"/>
                  <a:pt x="140579" y="406478"/>
                  <a:pt x="162098" y="413625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1" name="Google Shape;4041;g25cc695399e_0_334"/>
          <p:cNvSpPr/>
          <p:nvPr/>
        </p:nvSpPr>
        <p:spPr>
          <a:xfrm>
            <a:off x="11622492" y="4994940"/>
            <a:ext cx="1090830" cy="657820"/>
          </a:xfrm>
          <a:custGeom>
            <a:avLst/>
            <a:gdLst/>
            <a:ahLst/>
            <a:cxnLst/>
            <a:rect l="l" t="t" r="r" b="b"/>
            <a:pathLst>
              <a:path w="1090830" h="657820" extrusionOk="0">
                <a:moveTo>
                  <a:pt x="999449" y="227679"/>
                </a:moveTo>
                <a:cubicBezTo>
                  <a:pt x="1014214" y="213935"/>
                  <a:pt x="1043272" y="226815"/>
                  <a:pt x="1043037" y="246920"/>
                </a:cubicBezTo>
                <a:cubicBezTo>
                  <a:pt x="1074224" y="252151"/>
                  <a:pt x="1095263" y="281672"/>
                  <a:pt x="1090033" y="312851"/>
                </a:cubicBezTo>
                <a:cubicBezTo>
                  <a:pt x="1088148" y="324106"/>
                  <a:pt x="1082941" y="334543"/>
                  <a:pt x="1075080" y="342813"/>
                </a:cubicBezTo>
                <a:cubicBezTo>
                  <a:pt x="1063692" y="354750"/>
                  <a:pt x="1038796" y="357892"/>
                  <a:pt x="1034398" y="341949"/>
                </a:cubicBezTo>
                <a:cubicBezTo>
                  <a:pt x="1030604" y="356274"/>
                  <a:pt x="1019955" y="367779"/>
                  <a:pt x="1005968" y="372656"/>
                </a:cubicBezTo>
                <a:cubicBezTo>
                  <a:pt x="1020638" y="391356"/>
                  <a:pt x="1017371" y="418412"/>
                  <a:pt x="998672" y="433082"/>
                </a:cubicBezTo>
                <a:cubicBezTo>
                  <a:pt x="997588" y="433938"/>
                  <a:pt x="996457" y="434739"/>
                  <a:pt x="995287" y="435485"/>
                </a:cubicBezTo>
                <a:cubicBezTo>
                  <a:pt x="1022774" y="450250"/>
                  <a:pt x="1022932" y="497057"/>
                  <a:pt x="995287" y="512058"/>
                </a:cubicBezTo>
                <a:cubicBezTo>
                  <a:pt x="1005677" y="528480"/>
                  <a:pt x="1000784" y="550211"/>
                  <a:pt x="984362" y="560601"/>
                </a:cubicBezTo>
                <a:cubicBezTo>
                  <a:pt x="967948" y="570991"/>
                  <a:pt x="946210" y="566106"/>
                  <a:pt x="935819" y="549685"/>
                </a:cubicBezTo>
                <a:cubicBezTo>
                  <a:pt x="935380" y="548985"/>
                  <a:pt x="934971" y="548279"/>
                  <a:pt x="934579" y="547556"/>
                </a:cubicBezTo>
                <a:cubicBezTo>
                  <a:pt x="930495" y="561300"/>
                  <a:pt x="925939" y="575751"/>
                  <a:pt x="915023" y="585018"/>
                </a:cubicBezTo>
                <a:cubicBezTo>
                  <a:pt x="904107" y="594285"/>
                  <a:pt x="884787" y="594992"/>
                  <a:pt x="877483" y="582740"/>
                </a:cubicBezTo>
                <a:cubicBezTo>
                  <a:pt x="872708" y="608987"/>
                  <a:pt x="847568" y="626391"/>
                  <a:pt x="821322" y="621624"/>
                </a:cubicBezTo>
                <a:cubicBezTo>
                  <a:pt x="818212" y="621058"/>
                  <a:pt x="815164" y="620186"/>
                  <a:pt x="812219" y="619024"/>
                </a:cubicBezTo>
                <a:cubicBezTo>
                  <a:pt x="815109" y="636129"/>
                  <a:pt x="803581" y="652339"/>
                  <a:pt x="786475" y="655229"/>
                </a:cubicBezTo>
                <a:cubicBezTo>
                  <a:pt x="772111" y="657656"/>
                  <a:pt x="757959" y="649889"/>
                  <a:pt x="752296" y="636459"/>
                </a:cubicBezTo>
                <a:lnTo>
                  <a:pt x="672897" y="651224"/>
                </a:lnTo>
                <a:cubicBezTo>
                  <a:pt x="655446" y="655064"/>
                  <a:pt x="637665" y="657271"/>
                  <a:pt x="619806" y="657821"/>
                </a:cubicBezTo>
                <a:cubicBezTo>
                  <a:pt x="596905" y="657876"/>
                  <a:pt x="574326" y="652496"/>
                  <a:pt x="553914" y="642113"/>
                </a:cubicBezTo>
                <a:cubicBezTo>
                  <a:pt x="547773" y="638006"/>
                  <a:pt x="540799" y="635328"/>
                  <a:pt x="533495" y="634260"/>
                </a:cubicBezTo>
                <a:cubicBezTo>
                  <a:pt x="525052" y="635100"/>
                  <a:pt x="516948" y="638045"/>
                  <a:pt x="509934" y="642820"/>
                </a:cubicBezTo>
                <a:cubicBezTo>
                  <a:pt x="469512" y="663452"/>
                  <a:pt x="421275" y="661606"/>
                  <a:pt x="382549" y="637951"/>
                </a:cubicBezTo>
                <a:cubicBezTo>
                  <a:pt x="376894" y="633773"/>
                  <a:pt x="370611" y="630514"/>
                  <a:pt x="363936" y="628291"/>
                </a:cubicBezTo>
                <a:cubicBezTo>
                  <a:pt x="355941" y="627113"/>
                  <a:pt x="347789" y="627600"/>
                  <a:pt x="339982" y="629705"/>
                </a:cubicBezTo>
                <a:cubicBezTo>
                  <a:pt x="320450" y="633192"/>
                  <a:pt x="300557" y="634221"/>
                  <a:pt x="280766" y="632768"/>
                </a:cubicBezTo>
                <a:cubicBezTo>
                  <a:pt x="263802" y="631511"/>
                  <a:pt x="245346" y="627427"/>
                  <a:pt x="234901" y="614076"/>
                </a:cubicBezTo>
                <a:cubicBezTo>
                  <a:pt x="224456" y="600725"/>
                  <a:pt x="228775" y="575986"/>
                  <a:pt x="245504" y="573002"/>
                </a:cubicBezTo>
                <a:cubicBezTo>
                  <a:pt x="245213" y="561779"/>
                  <a:pt x="239763" y="551326"/>
                  <a:pt x="230739" y="544650"/>
                </a:cubicBezTo>
                <a:cubicBezTo>
                  <a:pt x="221220" y="538218"/>
                  <a:pt x="208348" y="540205"/>
                  <a:pt x="201209" y="549205"/>
                </a:cubicBezTo>
                <a:cubicBezTo>
                  <a:pt x="195162" y="558473"/>
                  <a:pt x="202309" y="573787"/>
                  <a:pt x="213304" y="572766"/>
                </a:cubicBezTo>
                <a:cubicBezTo>
                  <a:pt x="197596" y="588473"/>
                  <a:pt x="166575" y="576772"/>
                  <a:pt x="161863" y="555096"/>
                </a:cubicBezTo>
                <a:cubicBezTo>
                  <a:pt x="157151" y="533420"/>
                  <a:pt x="175214" y="511115"/>
                  <a:pt x="196968" y="506717"/>
                </a:cubicBezTo>
                <a:cubicBezTo>
                  <a:pt x="189735" y="491929"/>
                  <a:pt x="186280" y="475578"/>
                  <a:pt x="186916" y="459125"/>
                </a:cubicBezTo>
                <a:cubicBezTo>
                  <a:pt x="177656" y="475813"/>
                  <a:pt x="156946" y="482340"/>
                  <a:pt x="139794" y="473968"/>
                </a:cubicBezTo>
                <a:cubicBezTo>
                  <a:pt x="133990" y="490107"/>
                  <a:pt x="121770" y="503128"/>
                  <a:pt x="106024" y="509937"/>
                </a:cubicBezTo>
                <a:cubicBezTo>
                  <a:pt x="89767" y="516369"/>
                  <a:pt x="71224" y="510534"/>
                  <a:pt x="61572" y="495958"/>
                </a:cubicBezTo>
                <a:cubicBezTo>
                  <a:pt x="53718" y="481115"/>
                  <a:pt x="62907" y="458653"/>
                  <a:pt x="79792" y="457318"/>
                </a:cubicBezTo>
                <a:cubicBezTo>
                  <a:pt x="64085" y="440983"/>
                  <a:pt x="76415" y="408862"/>
                  <a:pt x="98720" y="406584"/>
                </a:cubicBezTo>
                <a:cubicBezTo>
                  <a:pt x="91329" y="385199"/>
                  <a:pt x="99340" y="361528"/>
                  <a:pt x="118197" y="349017"/>
                </a:cubicBezTo>
                <a:cubicBezTo>
                  <a:pt x="107147" y="358253"/>
                  <a:pt x="90701" y="356784"/>
                  <a:pt x="81465" y="345734"/>
                </a:cubicBezTo>
                <a:cubicBezTo>
                  <a:pt x="80523" y="344595"/>
                  <a:pt x="79674" y="343386"/>
                  <a:pt x="78929" y="342106"/>
                </a:cubicBezTo>
                <a:cubicBezTo>
                  <a:pt x="71939" y="360012"/>
                  <a:pt x="46650" y="360955"/>
                  <a:pt x="28509" y="354593"/>
                </a:cubicBezTo>
                <a:cubicBezTo>
                  <a:pt x="14294" y="349645"/>
                  <a:pt x="0" y="341399"/>
                  <a:pt x="0" y="321608"/>
                </a:cubicBezTo>
                <a:cubicBezTo>
                  <a:pt x="118" y="312294"/>
                  <a:pt x="3510" y="303309"/>
                  <a:pt x="9581" y="296241"/>
                </a:cubicBezTo>
                <a:cubicBezTo>
                  <a:pt x="23796" y="279591"/>
                  <a:pt x="45551" y="274408"/>
                  <a:pt x="66206" y="269774"/>
                </a:cubicBezTo>
                <a:cubicBezTo>
                  <a:pt x="73753" y="242546"/>
                  <a:pt x="76722" y="214257"/>
                  <a:pt x="75002" y="186055"/>
                </a:cubicBezTo>
                <a:cubicBezTo>
                  <a:pt x="51991" y="191317"/>
                  <a:pt x="25053" y="178751"/>
                  <a:pt x="17671" y="156290"/>
                </a:cubicBezTo>
                <a:lnTo>
                  <a:pt x="125658" y="71628"/>
                </a:lnTo>
                <a:cubicBezTo>
                  <a:pt x="125658" y="71628"/>
                  <a:pt x="389460" y="945"/>
                  <a:pt x="399120" y="3"/>
                </a:cubicBezTo>
                <a:cubicBezTo>
                  <a:pt x="408780" y="-939"/>
                  <a:pt x="1000863" y="226658"/>
                  <a:pt x="1000863" y="226658"/>
                </a:cubicBezTo>
                <a:cubicBezTo>
                  <a:pt x="1015313" y="238752"/>
                  <a:pt x="1040131" y="229878"/>
                  <a:pt x="1047985" y="212678"/>
                </a:cubicBezTo>
                <a:cubicBezTo>
                  <a:pt x="1055838" y="195479"/>
                  <a:pt x="1049555" y="174589"/>
                  <a:pt x="1037618" y="159902"/>
                </a:cubicBezTo>
                <a:cubicBezTo>
                  <a:pt x="1024761" y="146049"/>
                  <a:pt x="1009486" y="134653"/>
                  <a:pt x="992538" y="126289"/>
                </a:cubicBezTo>
                <a:cubicBezTo>
                  <a:pt x="1010287" y="123069"/>
                  <a:pt x="1029293" y="119378"/>
                  <a:pt x="1041152" y="104849"/>
                </a:cubicBezTo>
                <a:cubicBezTo>
                  <a:pt x="1048762" y="96194"/>
                  <a:pt x="1050459" y="83824"/>
                  <a:pt x="1045471" y="73434"/>
                </a:cubicBezTo>
                <a:cubicBezTo>
                  <a:pt x="1037618" y="58669"/>
                  <a:pt x="1019555" y="61654"/>
                  <a:pt x="1007146" y="54114"/>
                </a:cubicBezTo>
                <a:cubicBezTo>
                  <a:pt x="1000266" y="49049"/>
                  <a:pt x="994493" y="42632"/>
                  <a:pt x="990182" y="35266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2" name="Google Shape;4042;g25cc695399e_0_334"/>
          <p:cNvSpPr/>
          <p:nvPr/>
        </p:nvSpPr>
        <p:spPr>
          <a:xfrm>
            <a:off x="11862462" y="5022902"/>
            <a:ext cx="546253" cy="812062"/>
          </a:xfrm>
          <a:custGeom>
            <a:avLst/>
            <a:gdLst/>
            <a:ahLst/>
            <a:cxnLst/>
            <a:rect l="l" t="t" r="r" b="b"/>
            <a:pathLst>
              <a:path w="546253" h="812062" extrusionOk="0">
                <a:moveTo>
                  <a:pt x="506986" y="96913"/>
                </a:moveTo>
                <a:cubicBezTo>
                  <a:pt x="504614" y="67643"/>
                  <a:pt x="480205" y="45072"/>
                  <a:pt x="450832" y="45001"/>
                </a:cubicBezTo>
                <a:lnTo>
                  <a:pt x="144542" y="0"/>
                </a:lnTo>
                <a:cubicBezTo>
                  <a:pt x="47943" y="0"/>
                  <a:pt x="-3577" y="123773"/>
                  <a:pt x="193" y="220293"/>
                </a:cubicBezTo>
                <a:cubicBezTo>
                  <a:pt x="4355" y="327574"/>
                  <a:pt x="13623" y="458258"/>
                  <a:pt x="34356" y="536480"/>
                </a:cubicBezTo>
                <a:cubicBezTo>
                  <a:pt x="76059" y="693552"/>
                  <a:pt x="200617" y="701405"/>
                  <a:pt x="200617" y="701405"/>
                </a:cubicBezTo>
                <a:cubicBezTo>
                  <a:pt x="200617" y="701405"/>
                  <a:pt x="206272" y="754024"/>
                  <a:pt x="212947" y="812062"/>
                </a:cubicBezTo>
                <a:lnTo>
                  <a:pt x="546254" y="742872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3" name="Google Shape;4043;g25cc695399e_0_334"/>
          <p:cNvSpPr/>
          <p:nvPr/>
        </p:nvSpPr>
        <p:spPr>
          <a:xfrm>
            <a:off x="11920762" y="5351923"/>
            <a:ext cx="41417" cy="39379"/>
          </a:xfrm>
          <a:custGeom>
            <a:avLst/>
            <a:gdLst/>
            <a:ahLst/>
            <a:cxnLst/>
            <a:rect l="l" t="t" r="r" b="b"/>
            <a:pathLst>
              <a:path w="41417" h="39379" extrusionOk="0">
                <a:moveTo>
                  <a:pt x="9" y="20464"/>
                </a:moveTo>
                <a:cubicBezTo>
                  <a:pt x="928" y="31781"/>
                  <a:pt x="10839" y="40216"/>
                  <a:pt x="22156" y="39313"/>
                </a:cubicBezTo>
                <a:cubicBezTo>
                  <a:pt x="32994" y="39109"/>
                  <a:pt x="41618" y="30156"/>
                  <a:pt x="41413" y="19310"/>
                </a:cubicBezTo>
                <a:cubicBezTo>
                  <a:pt x="41413" y="19121"/>
                  <a:pt x="41405" y="18925"/>
                  <a:pt x="41398" y="18736"/>
                </a:cubicBezTo>
                <a:cubicBezTo>
                  <a:pt x="40361" y="7600"/>
                  <a:pt x="30646" y="-686"/>
                  <a:pt x="19486" y="45"/>
                </a:cubicBezTo>
                <a:cubicBezTo>
                  <a:pt x="8601" y="170"/>
                  <a:pt x="-124" y="9092"/>
                  <a:pt x="1" y="19977"/>
                </a:cubicBezTo>
                <a:cubicBezTo>
                  <a:pt x="1" y="20142"/>
                  <a:pt x="1" y="20299"/>
                  <a:pt x="9" y="2046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4" name="Google Shape;4044;g25cc695399e_0_334"/>
          <p:cNvSpPr/>
          <p:nvPr/>
        </p:nvSpPr>
        <p:spPr>
          <a:xfrm>
            <a:off x="12110559" y="5338257"/>
            <a:ext cx="41128" cy="39362"/>
          </a:xfrm>
          <a:custGeom>
            <a:avLst/>
            <a:gdLst/>
            <a:ahLst/>
            <a:cxnLst/>
            <a:rect l="l" t="t" r="r" b="b"/>
            <a:pathLst>
              <a:path w="41128" h="39362" extrusionOk="0">
                <a:moveTo>
                  <a:pt x="33" y="20700"/>
                </a:moveTo>
                <a:cubicBezTo>
                  <a:pt x="1031" y="31813"/>
                  <a:pt x="10738" y="40083"/>
                  <a:pt x="21867" y="39313"/>
                </a:cubicBezTo>
                <a:cubicBezTo>
                  <a:pt x="32751" y="39062"/>
                  <a:pt x="41375" y="30038"/>
                  <a:pt x="41123" y="19161"/>
                </a:cubicBezTo>
                <a:cubicBezTo>
                  <a:pt x="41123" y="18988"/>
                  <a:pt x="41116" y="18823"/>
                  <a:pt x="41108" y="18658"/>
                </a:cubicBezTo>
                <a:cubicBezTo>
                  <a:pt x="40071" y="7569"/>
                  <a:pt x="30388" y="-686"/>
                  <a:pt x="19275" y="45"/>
                </a:cubicBezTo>
                <a:cubicBezTo>
                  <a:pt x="8476" y="202"/>
                  <a:pt x="-155" y="9084"/>
                  <a:pt x="2" y="19883"/>
                </a:cubicBezTo>
                <a:cubicBezTo>
                  <a:pt x="10" y="20158"/>
                  <a:pt x="18" y="20425"/>
                  <a:pt x="33" y="2070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5" name="Google Shape;4045;g25cc695399e_0_334"/>
          <p:cNvSpPr/>
          <p:nvPr/>
        </p:nvSpPr>
        <p:spPr>
          <a:xfrm>
            <a:off x="11900645" y="5282189"/>
            <a:ext cx="81362" cy="26255"/>
          </a:xfrm>
          <a:custGeom>
            <a:avLst/>
            <a:gdLst/>
            <a:ahLst/>
            <a:cxnLst/>
            <a:rect l="l" t="t" r="r" b="b"/>
            <a:pathLst>
              <a:path w="81362" h="26255" extrusionOk="0">
                <a:moveTo>
                  <a:pt x="413" y="25955"/>
                </a:moveTo>
                <a:cubicBezTo>
                  <a:pt x="3241" y="28390"/>
                  <a:pt x="17613" y="15274"/>
                  <a:pt x="39682" y="13075"/>
                </a:cubicBezTo>
                <a:cubicBezTo>
                  <a:pt x="61750" y="10876"/>
                  <a:pt x="78950" y="20301"/>
                  <a:pt x="81149" y="17316"/>
                </a:cubicBezTo>
                <a:cubicBezTo>
                  <a:pt x="82248" y="15981"/>
                  <a:pt x="79107" y="11426"/>
                  <a:pt x="71567" y="7028"/>
                </a:cubicBezTo>
                <a:cubicBezTo>
                  <a:pt x="61350" y="1381"/>
                  <a:pt x="49632" y="-951"/>
                  <a:pt x="38033" y="352"/>
                </a:cubicBezTo>
                <a:cubicBezTo>
                  <a:pt x="26550" y="1460"/>
                  <a:pt x="15736" y="6219"/>
                  <a:pt x="7168" y="13939"/>
                </a:cubicBezTo>
                <a:cubicBezTo>
                  <a:pt x="885" y="19829"/>
                  <a:pt x="-921" y="24856"/>
                  <a:pt x="413" y="259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6" name="Google Shape;4046;g25cc695399e_0_334"/>
          <p:cNvSpPr/>
          <p:nvPr/>
        </p:nvSpPr>
        <p:spPr>
          <a:xfrm>
            <a:off x="12106787" y="5269103"/>
            <a:ext cx="81380" cy="26227"/>
          </a:xfrm>
          <a:custGeom>
            <a:avLst/>
            <a:gdLst/>
            <a:ahLst/>
            <a:cxnLst/>
            <a:rect l="l" t="t" r="r" b="b"/>
            <a:pathLst>
              <a:path w="81380" h="26227" extrusionOk="0">
                <a:moveTo>
                  <a:pt x="428" y="25925"/>
                </a:moveTo>
                <a:cubicBezTo>
                  <a:pt x="3256" y="28360"/>
                  <a:pt x="17628" y="15323"/>
                  <a:pt x="39696" y="13124"/>
                </a:cubicBezTo>
                <a:cubicBezTo>
                  <a:pt x="61765" y="10925"/>
                  <a:pt x="78964" y="20271"/>
                  <a:pt x="81164" y="17365"/>
                </a:cubicBezTo>
                <a:cubicBezTo>
                  <a:pt x="82263" y="16030"/>
                  <a:pt x="79200" y="11475"/>
                  <a:pt x="71582" y="7077"/>
                </a:cubicBezTo>
                <a:cubicBezTo>
                  <a:pt x="61365" y="1438"/>
                  <a:pt x="49655" y="-918"/>
                  <a:pt x="38048" y="323"/>
                </a:cubicBezTo>
                <a:cubicBezTo>
                  <a:pt x="26589" y="1509"/>
                  <a:pt x="15790" y="6260"/>
                  <a:pt x="7183" y="13909"/>
                </a:cubicBezTo>
                <a:cubicBezTo>
                  <a:pt x="1057" y="20035"/>
                  <a:pt x="-985" y="24904"/>
                  <a:pt x="428" y="259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7" name="Google Shape;4047;g25cc695399e_0_334"/>
          <p:cNvSpPr/>
          <p:nvPr/>
        </p:nvSpPr>
        <p:spPr>
          <a:xfrm>
            <a:off x="11997212" y="5277037"/>
            <a:ext cx="57778" cy="188491"/>
          </a:xfrm>
          <a:custGeom>
            <a:avLst/>
            <a:gdLst/>
            <a:ahLst/>
            <a:cxnLst/>
            <a:rect l="l" t="t" r="r" b="b"/>
            <a:pathLst>
              <a:path w="57778" h="188491" extrusionOk="0">
                <a:moveTo>
                  <a:pt x="57778" y="184881"/>
                </a:moveTo>
                <a:cubicBezTo>
                  <a:pt x="57778" y="183624"/>
                  <a:pt x="43798" y="182603"/>
                  <a:pt x="21258" y="182054"/>
                </a:cubicBezTo>
                <a:cubicBezTo>
                  <a:pt x="15604" y="182054"/>
                  <a:pt x="10185" y="181504"/>
                  <a:pt x="8771" y="177734"/>
                </a:cubicBezTo>
                <a:cubicBezTo>
                  <a:pt x="7711" y="171946"/>
                  <a:pt x="8449" y="165970"/>
                  <a:pt x="10892" y="160613"/>
                </a:cubicBezTo>
                <a:cubicBezTo>
                  <a:pt x="14764" y="146477"/>
                  <a:pt x="18847" y="131634"/>
                  <a:pt x="23143" y="116083"/>
                </a:cubicBezTo>
                <a:cubicBezTo>
                  <a:pt x="40029" y="52626"/>
                  <a:pt x="51652" y="714"/>
                  <a:pt x="49139" y="7"/>
                </a:cubicBezTo>
                <a:cubicBezTo>
                  <a:pt x="46625" y="-700"/>
                  <a:pt x="30761" y="50270"/>
                  <a:pt x="13876" y="113649"/>
                </a:cubicBezTo>
                <a:cubicBezTo>
                  <a:pt x="9871" y="129356"/>
                  <a:pt x="6022" y="144199"/>
                  <a:pt x="2331" y="158493"/>
                </a:cubicBezTo>
                <a:cubicBezTo>
                  <a:pt x="-512" y="165640"/>
                  <a:pt x="-763" y="173564"/>
                  <a:pt x="1624" y="180876"/>
                </a:cubicBezTo>
                <a:cubicBezTo>
                  <a:pt x="3706" y="184732"/>
                  <a:pt x="7436" y="187426"/>
                  <a:pt x="11755" y="188180"/>
                </a:cubicBezTo>
                <a:cubicBezTo>
                  <a:pt x="14960" y="188596"/>
                  <a:pt x="18211" y="188596"/>
                  <a:pt x="21416" y="188180"/>
                </a:cubicBezTo>
                <a:cubicBezTo>
                  <a:pt x="43955" y="187473"/>
                  <a:pt x="57856" y="186138"/>
                  <a:pt x="57778" y="1848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8" name="Google Shape;4048;g25cc695399e_0_334"/>
          <p:cNvSpPr/>
          <p:nvPr/>
        </p:nvSpPr>
        <p:spPr>
          <a:xfrm>
            <a:off x="12061430" y="5645535"/>
            <a:ext cx="208277" cy="118353"/>
          </a:xfrm>
          <a:custGeom>
            <a:avLst/>
            <a:gdLst/>
            <a:ahLst/>
            <a:cxnLst/>
            <a:rect l="l" t="t" r="r" b="b"/>
            <a:pathLst>
              <a:path w="208277" h="118353" extrusionOk="0">
                <a:moveTo>
                  <a:pt x="0" y="79007"/>
                </a:moveTo>
                <a:cubicBezTo>
                  <a:pt x="75394" y="72434"/>
                  <a:pt x="147490" y="45088"/>
                  <a:pt x="208277" y="0"/>
                </a:cubicBezTo>
                <a:cubicBezTo>
                  <a:pt x="208277" y="0"/>
                  <a:pt x="165789" y="116940"/>
                  <a:pt x="4084" y="11835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9" name="Google Shape;4049;g25cc695399e_0_334"/>
          <p:cNvSpPr/>
          <p:nvPr/>
        </p:nvSpPr>
        <p:spPr>
          <a:xfrm>
            <a:off x="12059161" y="5481573"/>
            <a:ext cx="83346" cy="80418"/>
          </a:xfrm>
          <a:custGeom>
            <a:avLst/>
            <a:gdLst/>
            <a:ahLst/>
            <a:cxnLst/>
            <a:rect l="l" t="t" r="r" b="b"/>
            <a:pathLst>
              <a:path w="83346" h="80418" extrusionOk="0">
                <a:moveTo>
                  <a:pt x="2346" y="37048"/>
                </a:moveTo>
                <a:cubicBezTo>
                  <a:pt x="14834" y="23696"/>
                  <a:pt x="48290" y="2727"/>
                  <a:pt x="59207" y="293"/>
                </a:cubicBezTo>
                <a:cubicBezTo>
                  <a:pt x="70123" y="-2142"/>
                  <a:pt x="69259" y="11131"/>
                  <a:pt x="76641" y="20791"/>
                </a:cubicBezTo>
                <a:cubicBezTo>
                  <a:pt x="84354" y="31519"/>
                  <a:pt x="85500" y="45631"/>
                  <a:pt x="79626" y="57467"/>
                </a:cubicBezTo>
                <a:cubicBezTo>
                  <a:pt x="72557" y="70740"/>
                  <a:pt x="58028" y="81970"/>
                  <a:pt x="45070" y="80242"/>
                </a:cubicBezTo>
                <a:cubicBezTo>
                  <a:pt x="32112" y="78515"/>
                  <a:pt x="20095" y="65321"/>
                  <a:pt x="9415" y="57624"/>
                </a:cubicBezTo>
                <a:cubicBezTo>
                  <a:pt x="6258" y="55606"/>
                  <a:pt x="3580" y="52928"/>
                  <a:pt x="1561" y="49770"/>
                </a:cubicBezTo>
                <a:cubicBezTo>
                  <a:pt x="-520" y="46205"/>
                  <a:pt x="-520" y="41791"/>
                  <a:pt x="1561" y="38226"/>
                </a:cubicBezTo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0" name="Google Shape;4050;g25cc695399e_0_334"/>
          <p:cNvSpPr/>
          <p:nvPr/>
        </p:nvSpPr>
        <p:spPr>
          <a:xfrm>
            <a:off x="12107081" y="5203064"/>
            <a:ext cx="101898" cy="24662"/>
          </a:xfrm>
          <a:custGeom>
            <a:avLst/>
            <a:gdLst/>
            <a:ahLst/>
            <a:cxnLst/>
            <a:rect l="l" t="t" r="r" b="b"/>
            <a:pathLst>
              <a:path w="101898" h="24662" extrusionOk="0">
                <a:moveTo>
                  <a:pt x="213" y="21047"/>
                </a:moveTo>
                <a:cubicBezTo>
                  <a:pt x="2963" y="26780"/>
                  <a:pt x="24717" y="21675"/>
                  <a:pt x="50948" y="22146"/>
                </a:cubicBezTo>
                <a:cubicBezTo>
                  <a:pt x="77179" y="22617"/>
                  <a:pt x="98776" y="27565"/>
                  <a:pt x="101682" y="22146"/>
                </a:cubicBezTo>
                <a:cubicBezTo>
                  <a:pt x="102939" y="19397"/>
                  <a:pt x="98697" y="14293"/>
                  <a:pt x="89666" y="9188"/>
                </a:cubicBezTo>
                <a:cubicBezTo>
                  <a:pt x="65359" y="-2836"/>
                  <a:pt x="36882" y="-3072"/>
                  <a:pt x="12386" y="8559"/>
                </a:cubicBezTo>
                <a:cubicBezTo>
                  <a:pt x="3276" y="13036"/>
                  <a:pt x="-1043" y="18298"/>
                  <a:pt x="213" y="2104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1" name="Google Shape;4051;g25cc695399e_0_334"/>
          <p:cNvSpPr/>
          <p:nvPr/>
        </p:nvSpPr>
        <p:spPr>
          <a:xfrm>
            <a:off x="11901903" y="5216313"/>
            <a:ext cx="75488" cy="28707"/>
          </a:xfrm>
          <a:custGeom>
            <a:avLst/>
            <a:gdLst/>
            <a:ahLst/>
            <a:cxnLst/>
            <a:rect l="l" t="t" r="r" b="b"/>
            <a:pathLst>
              <a:path w="75488" h="28707" extrusionOk="0">
                <a:moveTo>
                  <a:pt x="805" y="27117"/>
                </a:moveTo>
                <a:cubicBezTo>
                  <a:pt x="5203" y="31751"/>
                  <a:pt x="19811" y="24997"/>
                  <a:pt x="38110" y="22876"/>
                </a:cubicBezTo>
                <a:cubicBezTo>
                  <a:pt x="56409" y="20756"/>
                  <a:pt x="72194" y="22876"/>
                  <a:pt x="75178" y="17222"/>
                </a:cubicBezTo>
                <a:cubicBezTo>
                  <a:pt x="76514" y="14473"/>
                  <a:pt x="73530" y="9761"/>
                  <a:pt x="66304" y="5677"/>
                </a:cubicBezTo>
                <a:cubicBezTo>
                  <a:pt x="56621" y="753"/>
                  <a:pt x="45633" y="-1030"/>
                  <a:pt x="34889" y="572"/>
                </a:cubicBezTo>
                <a:cubicBezTo>
                  <a:pt x="24169" y="1821"/>
                  <a:pt x="14117" y="6407"/>
                  <a:pt x="6145" y="13688"/>
                </a:cubicBezTo>
                <a:cubicBezTo>
                  <a:pt x="412" y="19499"/>
                  <a:pt x="-1158" y="24840"/>
                  <a:pt x="805" y="271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2" name="Google Shape;4052;g25cc695399e_0_334"/>
          <p:cNvSpPr/>
          <p:nvPr/>
        </p:nvSpPr>
        <p:spPr>
          <a:xfrm>
            <a:off x="11811618" y="4912101"/>
            <a:ext cx="686113" cy="423609"/>
          </a:xfrm>
          <a:custGeom>
            <a:avLst/>
            <a:gdLst/>
            <a:ahLst/>
            <a:cxnLst/>
            <a:rect l="l" t="t" r="r" b="b"/>
            <a:pathLst>
              <a:path w="686113" h="423609" extrusionOk="0">
                <a:moveTo>
                  <a:pt x="579427" y="371383"/>
                </a:moveTo>
                <a:cubicBezTo>
                  <a:pt x="584979" y="381679"/>
                  <a:pt x="583235" y="394387"/>
                  <a:pt x="575107" y="402798"/>
                </a:cubicBezTo>
                <a:cubicBezTo>
                  <a:pt x="567120" y="409128"/>
                  <a:pt x="555512" y="407792"/>
                  <a:pt x="549182" y="399805"/>
                </a:cubicBezTo>
                <a:cubicBezTo>
                  <a:pt x="548821" y="399350"/>
                  <a:pt x="548483" y="398887"/>
                  <a:pt x="548169" y="398400"/>
                </a:cubicBezTo>
                <a:cubicBezTo>
                  <a:pt x="542201" y="408609"/>
                  <a:pt x="525158" y="400834"/>
                  <a:pt x="526022" y="388347"/>
                </a:cubicBezTo>
                <a:cubicBezTo>
                  <a:pt x="518169" y="394080"/>
                  <a:pt x="505289" y="383713"/>
                  <a:pt x="506859" y="372640"/>
                </a:cubicBezTo>
                <a:cubicBezTo>
                  <a:pt x="497278" y="377666"/>
                  <a:pt x="489503" y="362116"/>
                  <a:pt x="483299" y="351828"/>
                </a:cubicBezTo>
                <a:cubicBezTo>
                  <a:pt x="479560" y="346377"/>
                  <a:pt x="475524" y="341131"/>
                  <a:pt x="471204" y="336120"/>
                </a:cubicBezTo>
                <a:cubicBezTo>
                  <a:pt x="457939" y="319290"/>
                  <a:pt x="449764" y="299012"/>
                  <a:pt x="447643" y="277690"/>
                </a:cubicBezTo>
                <a:cubicBezTo>
                  <a:pt x="432957" y="264260"/>
                  <a:pt x="427067" y="241720"/>
                  <a:pt x="422119" y="220830"/>
                </a:cubicBezTo>
                <a:cubicBezTo>
                  <a:pt x="418978" y="207714"/>
                  <a:pt x="415915" y="194677"/>
                  <a:pt x="412773" y="181562"/>
                </a:cubicBezTo>
                <a:cubicBezTo>
                  <a:pt x="409946" y="178734"/>
                  <a:pt x="407119" y="175986"/>
                  <a:pt x="404370" y="173158"/>
                </a:cubicBezTo>
                <a:cubicBezTo>
                  <a:pt x="405517" y="182371"/>
                  <a:pt x="400694" y="191300"/>
                  <a:pt x="392354" y="195384"/>
                </a:cubicBezTo>
                <a:cubicBezTo>
                  <a:pt x="384634" y="198274"/>
                  <a:pt x="376293" y="199083"/>
                  <a:pt x="368164" y="197740"/>
                </a:cubicBezTo>
                <a:lnTo>
                  <a:pt x="343897" y="195777"/>
                </a:lnTo>
                <a:lnTo>
                  <a:pt x="329604" y="201745"/>
                </a:lnTo>
                <a:cubicBezTo>
                  <a:pt x="335336" y="213604"/>
                  <a:pt x="332509" y="228133"/>
                  <a:pt x="329604" y="241013"/>
                </a:cubicBezTo>
                <a:cubicBezTo>
                  <a:pt x="327562" y="249888"/>
                  <a:pt x="325048" y="259626"/>
                  <a:pt x="318294" y="264574"/>
                </a:cubicBezTo>
                <a:cubicBezTo>
                  <a:pt x="312891" y="267700"/>
                  <a:pt x="305972" y="265854"/>
                  <a:pt x="302838" y="260451"/>
                </a:cubicBezTo>
                <a:cubicBezTo>
                  <a:pt x="301763" y="258582"/>
                  <a:pt x="301236" y="256446"/>
                  <a:pt x="301331" y="254286"/>
                </a:cubicBezTo>
                <a:cubicBezTo>
                  <a:pt x="296838" y="259524"/>
                  <a:pt x="288961" y="260121"/>
                  <a:pt x="283723" y="255637"/>
                </a:cubicBezTo>
                <a:cubicBezTo>
                  <a:pt x="282961" y="254977"/>
                  <a:pt x="282278" y="254239"/>
                  <a:pt x="281697" y="253422"/>
                </a:cubicBezTo>
                <a:cubicBezTo>
                  <a:pt x="276710" y="246566"/>
                  <a:pt x="273961" y="238335"/>
                  <a:pt x="273843" y="229861"/>
                </a:cubicBezTo>
                <a:cubicBezTo>
                  <a:pt x="271997" y="209143"/>
                  <a:pt x="276341" y="188339"/>
                  <a:pt x="286330" y="170095"/>
                </a:cubicBezTo>
                <a:lnTo>
                  <a:pt x="249104" y="212898"/>
                </a:lnTo>
                <a:cubicBezTo>
                  <a:pt x="246803" y="216259"/>
                  <a:pt x="243504" y="218811"/>
                  <a:pt x="239680" y="220201"/>
                </a:cubicBezTo>
                <a:cubicBezTo>
                  <a:pt x="240991" y="226178"/>
                  <a:pt x="237206" y="232076"/>
                  <a:pt x="231229" y="233388"/>
                </a:cubicBezTo>
                <a:cubicBezTo>
                  <a:pt x="230624" y="233521"/>
                  <a:pt x="230012" y="233600"/>
                  <a:pt x="229391" y="233631"/>
                </a:cubicBezTo>
                <a:cubicBezTo>
                  <a:pt x="223109" y="232665"/>
                  <a:pt x="217336" y="229618"/>
                  <a:pt x="212978" y="224992"/>
                </a:cubicBezTo>
                <a:cubicBezTo>
                  <a:pt x="201669" y="215568"/>
                  <a:pt x="189417" y="198761"/>
                  <a:pt x="196642" y="185724"/>
                </a:cubicBezTo>
                <a:cubicBezTo>
                  <a:pt x="191867" y="184287"/>
                  <a:pt x="189158" y="179253"/>
                  <a:pt x="190595" y="174470"/>
                </a:cubicBezTo>
                <a:cubicBezTo>
                  <a:pt x="190736" y="173991"/>
                  <a:pt x="190924" y="173527"/>
                  <a:pt x="191144" y="173080"/>
                </a:cubicBezTo>
                <a:lnTo>
                  <a:pt x="148342" y="214076"/>
                </a:lnTo>
                <a:cubicBezTo>
                  <a:pt x="152740" y="210777"/>
                  <a:pt x="158709" y="217453"/>
                  <a:pt x="158395" y="223657"/>
                </a:cubicBezTo>
                <a:cubicBezTo>
                  <a:pt x="157570" y="229406"/>
                  <a:pt x="154798" y="234707"/>
                  <a:pt x="150541" y="238657"/>
                </a:cubicBezTo>
                <a:cubicBezTo>
                  <a:pt x="155411" y="244830"/>
                  <a:pt x="158167" y="252401"/>
                  <a:pt x="158395" y="260255"/>
                </a:cubicBezTo>
                <a:cubicBezTo>
                  <a:pt x="166249" y="251694"/>
                  <a:pt x="180228" y="264339"/>
                  <a:pt x="178893" y="276747"/>
                </a:cubicBezTo>
                <a:cubicBezTo>
                  <a:pt x="177039" y="288300"/>
                  <a:pt x="167859" y="297284"/>
                  <a:pt x="156274" y="298894"/>
                </a:cubicBezTo>
                <a:cubicBezTo>
                  <a:pt x="147007" y="301510"/>
                  <a:pt x="137285" y="296593"/>
                  <a:pt x="133892" y="287585"/>
                </a:cubicBezTo>
                <a:cubicBezTo>
                  <a:pt x="123839" y="290962"/>
                  <a:pt x="112294" y="277925"/>
                  <a:pt x="114650" y="265909"/>
                </a:cubicBezTo>
                <a:cubicBezTo>
                  <a:pt x="107818" y="271721"/>
                  <a:pt x="99807" y="259077"/>
                  <a:pt x="98236" y="249024"/>
                </a:cubicBezTo>
                <a:cubicBezTo>
                  <a:pt x="95346" y="230615"/>
                  <a:pt x="96006" y="211814"/>
                  <a:pt x="100200" y="193656"/>
                </a:cubicBezTo>
                <a:cubicBezTo>
                  <a:pt x="100828" y="196248"/>
                  <a:pt x="98158" y="198761"/>
                  <a:pt x="96116" y="197504"/>
                </a:cubicBezTo>
                <a:cubicBezTo>
                  <a:pt x="94380" y="196130"/>
                  <a:pt x="94090" y="193617"/>
                  <a:pt x="95456" y="191881"/>
                </a:cubicBezTo>
                <a:cubicBezTo>
                  <a:pt x="95653" y="191638"/>
                  <a:pt x="95873" y="191418"/>
                  <a:pt x="96116" y="191222"/>
                </a:cubicBezTo>
                <a:cubicBezTo>
                  <a:pt x="89676" y="213683"/>
                  <a:pt x="83291" y="236144"/>
                  <a:pt x="76953" y="258605"/>
                </a:cubicBezTo>
                <a:cubicBezTo>
                  <a:pt x="70757" y="276245"/>
                  <a:pt x="67906" y="294889"/>
                  <a:pt x="68550" y="313581"/>
                </a:cubicBezTo>
                <a:cubicBezTo>
                  <a:pt x="69256" y="321434"/>
                  <a:pt x="69571" y="331880"/>
                  <a:pt x="63209" y="333293"/>
                </a:cubicBezTo>
                <a:cubicBezTo>
                  <a:pt x="61427" y="333560"/>
                  <a:pt x="59597" y="333317"/>
                  <a:pt x="57947" y="332586"/>
                </a:cubicBezTo>
                <a:cubicBezTo>
                  <a:pt x="37355" y="323767"/>
                  <a:pt x="20454" y="308091"/>
                  <a:pt x="10119" y="288214"/>
                </a:cubicBezTo>
                <a:cubicBezTo>
                  <a:pt x="5972" y="281444"/>
                  <a:pt x="2949" y="274038"/>
                  <a:pt x="1166" y="266302"/>
                </a:cubicBezTo>
                <a:cubicBezTo>
                  <a:pt x="-2211" y="249967"/>
                  <a:pt x="2894" y="233317"/>
                  <a:pt x="2187" y="216667"/>
                </a:cubicBezTo>
                <a:cubicBezTo>
                  <a:pt x="1339" y="209371"/>
                  <a:pt x="1001" y="202020"/>
                  <a:pt x="1166" y="194677"/>
                </a:cubicBezTo>
                <a:cubicBezTo>
                  <a:pt x="3051" y="183533"/>
                  <a:pt x="7787" y="173064"/>
                  <a:pt x="14910" y="164284"/>
                </a:cubicBezTo>
                <a:cubicBezTo>
                  <a:pt x="36821" y="132163"/>
                  <a:pt x="60146" y="98942"/>
                  <a:pt x="92582" y="83392"/>
                </a:cubicBezTo>
                <a:cubicBezTo>
                  <a:pt x="112451" y="73810"/>
                  <a:pt x="134598" y="71611"/>
                  <a:pt x="154468" y="62265"/>
                </a:cubicBezTo>
                <a:cubicBezTo>
                  <a:pt x="166634" y="55833"/>
                  <a:pt x="178438" y="48726"/>
                  <a:pt x="189810" y="40982"/>
                </a:cubicBezTo>
                <a:cubicBezTo>
                  <a:pt x="238187" y="11295"/>
                  <a:pt x="294262" y="1714"/>
                  <a:pt x="349551" y="458"/>
                </a:cubicBezTo>
                <a:cubicBezTo>
                  <a:pt x="380722" y="-1388"/>
                  <a:pt x="411980" y="2358"/>
                  <a:pt x="441831" y="11531"/>
                </a:cubicBezTo>
                <a:cubicBezTo>
                  <a:pt x="474817" y="22840"/>
                  <a:pt x="504660" y="44124"/>
                  <a:pt x="533483" y="66978"/>
                </a:cubicBezTo>
                <a:cubicBezTo>
                  <a:pt x="576285" y="101141"/>
                  <a:pt x="617281" y="140016"/>
                  <a:pt x="647596" y="189415"/>
                </a:cubicBezTo>
                <a:cubicBezTo>
                  <a:pt x="671157" y="227348"/>
                  <a:pt x="687649" y="272742"/>
                  <a:pt x="686000" y="318686"/>
                </a:cubicBezTo>
                <a:cubicBezTo>
                  <a:pt x="684351" y="364629"/>
                  <a:pt x="661026" y="410101"/>
                  <a:pt x="624271" y="423610"/>
                </a:cubicBezTo>
                <a:lnTo>
                  <a:pt x="607464" y="407902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3" name="Google Shape;4053;g25cc695399e_0_334"/>
          <p:cNvSpPr/>
          <p:nvPr/>
        </p:nvSpPr>
        <p:spPr>
          <a:xfrm>
            <a:off x="12350677" y="5310248"/>
            <a:ext cx="95321" cy="138452"/>
          </a:xfrm>
          <a:custGeom>
            <a:avLst/>
            <a:gdLst/>
            <a:ahLst/>
            <a:cxnLst/>
            <a:rect l="l" t="t" r="r" b="b"/>
            <a:pathLst>
              <a:path w="95321" h="138452" extrusionOk="0">
                <a:moveTo>
                  <a:pt x="0" y="8656"/>
                </a:moveTo>
                <a:cubicBezTo>
                  <a:pt x="2042" y="7399"/>
                  <a:pt x="85840" y="-29591"/>
                  <a:pt x="94714" y="59625"/>
                </a:cubicBezTo>
                <a:cubicBezTo>
                  <a:pt x="103589" y="148842"/>
                  <a:pt x="12252" y="139418"/>
                  <a:pt x="11780" y="136905"/>
                </a:cubicBezTo>
                <a:cubicBezTo>
                  <a:pt x="11309" y="134392"/>
                  <a:pt x="0" y="8656"/>
                  <a:pt x="0" y="8656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4" name="Google Shape;4054;g25cc695399e_0_334"/>
          <p:cNvSpPr/>
          <p:nvPr/>
        </p:nvSpPr>
        <p:spPr>
          <a:xfrm>
            <a:off x="12386131" y="5338220"/>
            <a:ext cx="37014" cy="78597"/>
          </a:xfrm>
          <a:custGeom>
            <a:avLst/>
            <a:gdLst/>
            <a:ahLst/>
            <a:cxnLst/>
            <a:rect l="l" t="t" r="r" b="b"/>
            <a:pathLst>
              <a:path w="37014" h="78597" extrusionOk="0">
                <a:moveTo>
                  <a:pt x="202" y="72413"/>
                </a:moveTo>
                <a:cubicBezTo>
                  <a:pt x="202" y="72021"/>
                  <a:pt x="1930" y="73277"/>
                  <a:pt x="4679" y="74220"/>
                </a:cubicBezTo>
                <a:cubicBezTo>
                  <a:pt x="8519" y="75437"/>
                  <a:pt x="12681" y="75123"/>
                  <a:pt x="16302" y="73356"/>
                </a:cubicBezTo>
                <a:cubicBezTo>
                  <a:pt x="25412" y="68958"/>
                  <a:pt x="32009" y="53172"/>
                  <a:pt x="30674" y="37072"/>
                </a:cubicBezTo>
                <a:cubicBezTo>
                  <a:pt x="30132" y="29391"/>
                  <a:pt x="27878" y="21930"/>
                  <a:pt x="24077" y="15239"/>
                </a:cubicBezTo>
                <a:cubicBezTo>
                  <a:pt x="21831" y="9742"/>
                  <a:pt x="17008" y="5705"/>
                  <a:pt x="11197" y="4480"/>
                </a:cubicBezTo>
                <a:cubicBezTo>
                  <a:pt x="7388" y="3804"/>
                  <a:pt x="3658" y="6003"/>
                  <a:pt x="2401" y="9663"/>
                </a:cubicBezTo>
                <a:cubicBezTo>
                  <a:pt x="1458" y="12255"/>
                  <a:pt x="2401" y="13983"/>
                  <a:pt x="1772" y="14140"/>
                </a:cubicBezTo>
                <a:cubicBezTo>
                  <a:pt x="1145" y="14297"/>
                  <a:pt x="-269" y="12883"/>
                  <a:pt x="45" y="9113"/>
                </a:cubicBezTo>
                <a:cubicBezTo>
                  <a:pt x="344" y="6844"/>
                  <a:pt x="1396" y="4747"/>
                  <a:pt x="3029" y="3145"/>
                </a:cubicBezTo>
                <a:cubicBezTo>
                  <a:pt x="5291" y="1056"/>
                  <a:pt x="8275" y="-68"/>
                  <a:pt x="11354" y="3"/>
                </a:cubicBezTo>
                <a:cubicBezTo>
                  <a:pt x="18972" y="733"/>
                  <a:pt x="25671" y="5375"/>
                  <a:pt x="29025" y="12255"/>
                </a:cubicBezTo>
                <a:cubicBezTo>
                  <a:pt x="33611" y="19598"/>
                  <a:pt x="36305" y="27962"/>
                  <a:pt x="36878" y="36601"/>
                </a:cubicBezTo>
                <a:cubicBezTo>
                  <a:pt x="38135" y="54586"/>
                  <a:pt x="30596" y="72335"/>
                  <a:pt x="18029" y="77361"/>
                </a:cubicBezTo>
                <a:cubicBezTo>
                  <a:pt x="13325" y="79293"/>
                  <a:pt x="7993" y="78948"/>
                  <a:pt x="3579" y="76419"/>
                </a:cubicBezTo>
                <a:cubicBezTo>
                  <a:pt x="595" y="74534"/>
                  <a:pt x="-34" y="72570"/>
                  <a:pt x="202" y="72413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5" name="Google Shape;4055;g25cc695399e_0_334"/>
          <p:cNvSpPr/>
          <p:nvPr/>
        </p:nvSpPr>
        <p:spPr>
          <a:xfrm>
            <a:off x="12002632" y="4975990"/>
            <a:ext cx="133328" cy="93247"/>
          </a:xfrm>
          <a:custGeom>
            <a:avLst/>
            <a:gdLst/>
            <a:ahLst/>
            <a:cxnLst/>
            <a:rect l="l" t="t" r="r" b="b"/>
            <a:pathLst>
              <a:path w="133328" h="93247" extrusionOk="0">
                <a:moveTo>
                  <a:pt x="10262" y="93248"/>
                </a:moveTo>
                <a:cubicBezTo>
                  <a:pt x="6885" y="90389"/>
                  <a:pt x="4380" y="86627"/>
                  <a:pt x="3037" y="82410"/>
                </a:cubicBezTo>
                <a:cubicBezTo>
                  <a:pt x="1647" y="77627"/>
                  <a:pt x="2613" y="72467"/>
                  <a:pt x="5629" y="68509"/>
                </a:cubicBezTo>
                <a:cubicBezTo>
                  <a:pt x="9532" y="63467"/>
                  <a:pt x="15948" y="61064"/>
                  <a:pt x="22200" y="62304"/>
                </a:cubicBezTo>
                <a:lnTo>
                  <a:pt x="26048" y="63168"/>
                </a:lnTo>
                <a:lnTo>
                  <a:pt x="24006" y="59713"/>
                </a:lnTo>
                <a:cubicBezTo>
                  <a:pt x="20480" y="53092"/>
                  <a:pt x="21525" y="44972"/>
                  <a:pt x="26598" y="39450"/>
                </a:cubicBezTo>
                <a:cubicBezTo>
                  <a:pt x="32614" y="33560"/>
                  <a:pt x="42007" y="32861"/>
                  <a:pt x="48824" y="37801"/>
                </a:cubicBezTo>
                <a:lnTo>
                  <a:pt x="51416" y="34738"/>
                </a:lnTo>
                <a:cubicBezTo>
                  <a:pt x="50818" y="34126"/>
                  <a:pt x="50339" y="33403"/>
                  <a:pt x="50002" y="32618"/>
                </a:cubicBezTo>
                <a:cubicBezTo>
                  <a:pt x="48894" y="29830"/>
                  <a:pt x="49067" y="26704"/>
                  <a:pt x="50473" y="24057"/>
                </a:cubicBezTo>
                <a:cubicBezTo>
                  <a:pt x="51950" y="21474"/>
                  <a:pt x="54368" y="19557"/>
                  <a:pt x="57227" y="18717"/>
                </a:cubicBezTo>
                <a:cubicBezTo>
                  <a:pt x="60117" y="17790"/>
                  <a:pt x="63196" y="17602"/>
                  <a:pt x="66180" y="18167"/>
                </a:cubicBezTo>
                <a:cubicBezTo>
                  <a:pt x="69495" y="19251"/>
                  <a:pt x="72997" y="19628"/>
                  <a:pt x="76469" y="19267"/>
                </a:cubicBezTo>
                <a:cubicBezTo>
                  <a:pt x="80631" y="18010"/>
                  <a:pt x="82202" y="14633"/>
                  <a:pt x="84322" y="12984"/>
                </a:cubicBezTo>
                <a:cubicBezTo>
                  <a:pt x="86262" y="11060"/>
                  <a:pt x="88429" y="9371"/>
                  <a:pt x="90762" y="7958"/>
                </a:cubicBezTo>
                <a:cubicBezTo>
                  <a:pt x="95089" y="5492"/>
                  <a:pt x="99825" y="3842"/>
                  <a:pt x="104741" y="3088"/>
                </a:cubicBezTo>
                <a:cubicBezTo>
                  <a:pt x="111982" y="1997"/>
                  <a:pt x="119381" y="2947"/>
                  <a:pt x="126103" y="5837"/>
                </a:cubicBezTo>
                <a:cubicBezTo>
                  <a:pt x="130815" y="7958"/>
                  <a:pt x="133093" y="9842"/>
                  <a:pt x="133329" y="9528"/>
                </a:cubicBezTo>
                <a:cubicBezTo>
                  <a:pt x="131554" y="7337"/>
                  <a:pt x="129300" y="5594"/>
                  <a:pt x="126731" y="4423"/>
                </a:cubicBezTo>
                <a:cubicBezTo>
                  <a:pt x="119891" y="811"/>
                  <a:pt x="112108" y="-642"/>
                  <a:pt x="104427" y="261"/>
                </a:cubicBezTo>
                <a:cubicBezTo>
                  <a:pt x="98922" y="787"/>
                  <a:pt x="93581" y="2413"/>
                  <a:pt x="88720" y="5052"/>
                </a:cubicBezTo>
                <a:cubicBezTo>
                  <a:pt x="86081" y="6520"/>
                  <a:pt x="83647" y="8342"/>
                  <a:pt x="81495" y="10471"/>
                </a:cubicBezTo>
                <a:cubicBezTo>
                  <a:pt x="79060" y="12591"/>
                  <a:pt x="77411" y="15261"/>
                  <a:pt x="75290" y="15654"/>
                </a:cubicBezTo>
                <a:cubicBezTo>
                  <a:pt x="72353" y="15740"/>
                  <a:pt x="69424" y="15285"/>
                  <a:pt x="66652" y="14319"/>
                </a:cubicBezTo>
                <a:cubicBezTo>
                  <a:pt x="63015" y="13628"/>
                  <a:pt x="59269" y="13848"/>
                  <a:pt x="55735" y="14947"/>
                </a:cubicBezTo>
                <a:cubicBezTo>
                  <a:pt x="51887" y="16070"/>
                  <a:pt x="48643" y="18662"/>
                  <a:pt x="46703" y="22173"/>
                </a:cubicBezTo>
                <a:cubicBezTo>
                  <a:pt x="44653" y="25927"/>
                  <a:pt x="44426" y="30403"/>
                  <a:pt x="46075" y="34346"/>
                </a:cubicBezTo>
                <a:cubicBezTo>
                  <a:pt x="46633" y="35594"/>
                  <a:pt x="47434" y="36717"/>
                  <a:pt x="48431" y="37644"/>
                </a:cubicBezTo>
                <a:lnTo>
                  <a:pt x="51023" y="34581"/>
                </a:lnTo>
                <a:cubicBezTo>
                  <a:pt x="42038" y="27631"/>
                  <a:pt x="29111" y="29272"/>
                  <a:pt x="22153" y="38265"/>
                </a:cubicBezTo>
                <a:cubicBezTo>
                  <a:pt x="16969" y="44972"/>
                  <a:pt x="16428" y="54168"/>
                  <a:pt x="20786" y="61441"/>
                </a:cubicBezTo>
                <a:lnTo>
                  <a:pt x="22671" y="58927"/>
                </a:lnTo>
                <a:cubicBezTo>
                  <a:pt x="15179" y="57545"/>
                  <a:pt x="7569" y="60608"/>
                  <a:pt x="3116" y="66781"/>
                </a:cubicBezTo>
                <a:cubicBezTo>
                  <a:pt x="-34" y="71383"/>
                  <a:pt x="-850" y="77195"/>
                  <a:pt x="917" y="82488"/>
                </a:cubicBezTo>
                <a:cubicBezTo>
                  <a:pt x="1953" y="85881"/>
                  <a:pt x="4011" y="88865"/>
                  <a:pt x="6807" y="91049"/>
                </a:cubicBezTo>
                <a:cubicBezTo>
                  <a:pt x="7726" y="92093"/>
                  <a:pt x="8927" y="92855"/>
                  <a:pt x="10262" y="9324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6" name="Google Shape;4056;g25cc695399e_0_334"/>
          <p:cNvSpPr/>
          <p:nvPr/>
        </p:nvSpPr>
        <p:spPr>
          <a:xfrm>
            <a:off x="11903658" y="4953567"/>
            <a:ext cx="154000" cy="152425"/>
          </a:xfrm>
          <a:custGeom>
            <a:avLst/>
            <a:gdLst/>
            <a:ahLst/>
            <a:cxnLst/>
            <a:rect l="l" t="t" r="r" b="b"/>
            <a:pathLst>
              <a:path w="154000" h="152425" extrusionOk="0">
                <a:moveTo>
                  <a:pt x="12479" y="152426"/>
                </a:moveTo>
                <a:cubicBezTo>
                  <a:pt x="8733" y="149748"/>
                  <a:pt x="5717" y="146190"/>
                  <a:pt x="3683" y="142059"/>
                </a:cubicBezTo>
                <a:cubicBezTo>
                  <a:pt x="1484" y="137292"/>
                  <a:pt x="1233" y="131857"/>
                  <a:pt x="2976" y="126902"/>
                </a:cubicBezTo>
                <a:cubicBezTo>
                  <a:pt x="5309" y="120391"/>
                  <a:pt x="10728" y="115475"/>
                  <a:pt x="17427" y="113786"/>
                </a:cubicBezTo>
                <a:lnTo>
                  <a:pt x="20254" y="113079"/>
                </a:lnTo>
                <a:lnTo>
                  <a:pt x="18055" y="111116"/>
                </a:lnTo>
                <a:cubicBezTo>
                  <a:pt x="11757" y="106011"/>
                  <a:pt x="8333" y="98158"/>
                  <a:pt x="8867" y="90068"/>
                </a:cubicBezTo>
                <a:cubicBezTo>
                  <a:pt x="9495" y="85843"/>
                  <a:pt x="12086" y="82175"/>
                  <a:pt x="15856" y="80173"/>
                </a:cubicBezTo>
                <a:cubicBezTo>
                  <a:pt x="19485" y="77730"/>
                  <a:pt x="24244" y="77730"/>
                  <a:pt x="27872" y="80173"/>
                </a:cubicBezTo>
                <a:lnTo>
                  <a:pt x="40516" y="91011"/>
                </a:lnTo>
                <a:lnTo>
                  <a:pt x="30699" y="77503"/>
                </a:lnTo>
                <a:cubicBezTo>
                  <a:pt x="27173" y="72484"/>
                  <a:pt x="26050" y="66154"/>
                  <a:pt x="27637" y="60225"/>
                </a:cubicBezTo>
                <a:cubicBezTo>
                  <a:pt x="29309" y="53981"/>
                  <a:pt x="33998" y="49002"/>
                  <a:pt x="40124" y="46952"/>
                </a:cubicBezTo>
                <a:cubicBezTo>
                  <a:pt x="44498" y="45421"/>
                  <a:pt x="49258" y="45421"/>
                  <a:pt x="53632" y="46952"/>
                </a:cubicBezTo>
                <a:lnTo>
                  <a:pt x="58580" y="48680"/>
                </a:lnTo>
                <a:lnTo>
                  <a:pt x="56145" y="44046"/>
                </a:lnTo>
                <a:cubicBezTo>
                  <a:pt x="52611" y="37528"/>
                  <a:pt x="58737" y="28810"/>
                  <a:pt x="65569" y="27161"/>
                </a:cubicBezTo>
                <a:cubicBezTo>
                  <a:pt x="72944" y="25716"/>
                  <a:pt x="80586" y="26737"/>
                  <a:pt x="87324" y="30067"/>
                </a:cubicBezTo>
                <a:lnTo>
                  <a:pt x="91329" y="31716"/>
                </a:lnTo>
                <a:lnTo>
                  <a:pt x="89680" y="27711"/>
                </a:lnTo>
                <a:cubicBezTo>
                  <a:pt x="87999" y="22559"/>
                  <a:pt x="89264" y="16896"/>
                  <a:pt x="92979" y="12946"/>
                </a:cubicBezTo>
                <a:cubicBezTo>
                  <a:pt x="96458" y="9145"/>
                  <a:pt x="100958" y="6420"/>
                  <a:pt x="105937" y="5092"/>
                </a:cubicBezTo>
                <a:cubicBezTo>
                  <a:pt x="114285" y="2744"/>
                  <a:pt x="122995" y="1998"/>
                  <a:pt x="131618" y="2893"/>
                </a:cubicBezTo>
                <a:cubicBezTo>
                  <a:pt x="139236" y="3938"/>
                  <a:pt x="146737" y="5721"/>
                  <a:pt x="154001" y="8234"/>
                </a:cubicBezTo>
                <a:cubicBezTo>
                  <a:pt x="152376" y="6962"/>
                  <a:pt x="150538" y="5980"/>
                  <a:pt x="148582" y="5328"/>
                </a:cubicBezTo>
                <a:cubicBezTo>
                  <a:pt x="143250" y="3082"/>
                  <a:pt x="137658" y="1519"/>
                  <a:pt x="131932" y="694"/>
                </a:cubicBezTo>
                <a:cubicBezTo>
                  <a:pt x="122995" y="-578"/>
                  <a:pt x="113901" y="-99"/>
                  <a:pt x="105152" y="2108"/>
                </a:cubicBezTo>
                <a:cubicBezTo>
                  <a:pt x="99544" y="3435"/>
                  <a:pt x="94424" y="6318"/>
                  <a:pt x="90387" y="10433"/>
                </a:cubicBezTo>
                <a:cubicBezTo>
                  <a:pt x="85565" y="15436"/>
                  <a:pt x="84010" y="22747"/>
                  <a:pt x="86382" y="29281"/>
                </a:cubicBezTo>
                <a:lnTo>
                  <a:pt x="88816" y="26847"/>
                </a:lnTo>
                <a:cubicBezTo>
                  <a:pt x="81339" y="23109"/>
                  <a:pt x="72834" y="21946"/>
                  <a:pt x="64627" y="23548"/>
                </a:cubicBezTo>
                <a:cubicBezTo>
                  <a:pt x="60135" y="24711"/>
                  <a:pt x="56239" y="27507"/>
                  <a:pt x="53711" y="31402"/>
                </a:cubicBezTo>
                <a:cubicBezTo>
                  <a:pt x="50797" y="35651"/>
                  <a:pt x="50373" y="41133"/>
                  <a:pt x="52611" y="45774"/>
                </a:cubicBezTo>
                <a:lnTo>
                  <a:pt x="55124" y="42947"/>
                </a:lnTo>
                <a:cubicBezTo>
                  <a:pt x="49870" y="41062"/>
                  <a:pt x="44122" y="41062"/>
                  <a:pt x="38867" y="42947"/>
                </a:cubicBezTo>
                <a:cubicBezTo>
                  <a:pt x="31611" y="45428"/>
                  <a:pt x="26011" y="51287"/>
                  <a:pt x="23867" y="58654"/>
                </a:cubicBezTo>
                <a:cubicBezTo>
                  <a:pt x="21958" y="65754"/>
                  <a:pt x="23349" y="73340"/>
                  <a:pt x="27637" y="79309"/>
                </a:cubicBezTo>
                <a:lnTo>
                  <a:pt x="30464" y="76639"/>
                </a:lnTo>
                <a:cubicBezTo>
                  <a:pt x="25665" y="73073"/>
                  <a:pt x="19155" y="72853"/>
                  <a:pt x="14128" y="76089"/>
                </a:cubicBezTo>
                <a:cubicBezTo>
                  <a:pt x="9354" y="78649"/>
                  <a:pt x="6110" y="83361"/>
                  <a:pt x="5411" y="88733"/>
                </a:cubicBezTo>
                <a:cubicBezTo>
                  <a:pt x="4932" y="97859"/>
                  <a:pt x="8914" y="106639"/>
                  <a:pt x="16092" y="112294"/>
                </a:cubicBezTo>
                <a:lnTo>
                  <a:pt x="16720" y="109624"/>
                </a:lnTo>
                <a:cubicBezTo>
                  <a:pt x="9189" y="111909"/>
                  <a:pt x="3299" y="117799"/>
                  <a:pt x="1013" y="125331"/>
                </a:cubicBezTo>
                <a:cubicBezTo>
                  <a:pt x="-739" y="130883"/>
                  <a:pt x="-205" y="136907"/>
                  <a:pt x="2505" y="142059"/>
                </a:cubicBezTo>
                <a:cubicBezTo>
                  <a:pt x="4170" y="145224"/>
                  <a:pt x="6605" y="147926"/>
                  <a:pt x="9573" y="149913"/>
                </a:cubicBezTo>
                <a:cubicBezTo>
                  <a:pt x="10335" y="150965"/>
                  <a:pt x="11332" y="151821"/>
                  <a:pt x="12479" y="15242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7" name="Google Shape;4057;g25cc695399e_0_334"/>
          <p:cNvSpPr/>
          <p:nvPr/>
        </p:nvSpPr>
        <p:spPr>
          <a:xfrm>
            <a:off x="11702363" y="4994283"/>
            <a:ext cx="178355" cy="153490"/>
          </a:xfrm>
          <a:custGeom>
            <a:avLst/>
            <a:gdLst/>
            <a:ahLst/>
            <a:cxnLst/>
            <a:rect l="l" t="t" r="r" b="b"/>
            <a:pathLst>
              <a:path w="178355" h="153490" extrusionOk="0">
                <a:moveTo>
                  <a:pt x="1100" y="153491"/>
                </a:moveTo>
                <a:cubicBezTo>
                  <a:pt x="824" y="149257"/>
                  <a:pt x="2270" y="145095"/>
                  <a:pt x="5105" y="141946"/>
                </a:cubicBezTo>
                <a:cubicBezTo>
                  <a:pt x="8411" y="138302"/>
                  <a:pt x="12998" y="136079"/>
                  <a:pt x="17906" y="135742"/>
                </a:cubicBezTo>
                <a:cubicBezTo>
                  <a:pt x="24487" y="135412"/>
                  <a:pt x="31077" y="136205"/>
                  <a:pt x="37383" y="138097"/>
                </a:cubicBezTo>
                <a:lnTo>
                  <a:pt x="39739" y="138726"/>
                </a:lnTo>
                <a:lnTo>
                  <a:pt x="39189" y="136370"/>
                </a:lnTo>
                <a:cubicBezTo>
                  <a:pt x="38333" y="128123"/>
                  <a:pt x="43438" y="120427"/>
                  <a:pt x="51362" y="117992"/>
                </a:cubicBezTo>
                <a:cubicBezTo>
                  <a:pt x="60936" y="115699"/>
                  <a:pt x="70973" y="116217"/>
                  <a:pt x="80264" y="119484"/>
                </a:cubicBezTo>
                <a:lnTo>
                  <a:pt x="93222" y="122783"/>
                </a:lnTo>
                <a:lnTo>
                  <a:pt x="81678" y="116029"/>
                </a:lnTo>
                <a:cubicBezTo>
                  <a:pt x="75677" y="110830"/>
                  <a:pt x="75033" y="101751"/>
                  <a:pt x="80232" y="95759"/>
                </a:cubicBezTo>
                <a:cubicBezTo>
                  <a:pt x="80319" y="95657"/>
                  <a:pt x="80405" y="95555"/>
                  <a:pt x="80499" y="95452"/>
                </a:cubicBezTo>
                <a:cubicBezTo>
                  <a:pt x="87042" y="89342"/>
                  <a:pt x="95838" y="86240"/>
                  <a:pt x="104767" y="86892"/>
                </a:cubicBezTo>
                <a:lnTo>
                  <a:pt x="113956" y="86892"/>
                </a:lnTo>
                <a:lnTo>
                  <a:pt x="106887" y="83122"/>
                </a:lnTo>
                <a:cubicBezTo>
                  <a:pt x="99969" y="77884"/>
                  <a:pt x="98610" y="68036"/>
                  <a:pt x="103848" y="61117"/>
                </a:cubicBezTo>
                <a:cubicBezTo>
                  <a:pt x="104476" y="60300"/>
                  <a:pt x="105176" y="59538"/>
                  <a:pt x="105945" y="58855"/>
                </a:cubicBezTo>
                <a:cubicBezTo>
                  <a:pt x="113807" y="53679"/>
                  <a:pt x="124001" y="53679"/>
                  <a:pt x="131862" y="58855"/>
                </a:cubicBezTo>
                <a:lnTo>
                  <a:pt x="140815" y="64509"/>
                </a:lnTo>
                <a:lnTo>
                  <a:pt x="134375" y="56184"/>
                </a:lnTo>
                <a:cubicBezTo>
                  <a:pt x="126836" y="46038"/>
                  <a:pt x="125391" y="32600"/>
                  <a:pt x="130605" y="21079"/>
                </a:cubicBezTo>
                <a:cubicBezTo>
                  <a:pt x="134846" y="12134"/>
                  <a:pt x="142951" y="5623"/>
                  <a:pt x="152595" y="3408"/>
                </a:cubicBezTo>
                <a:cubicBezTo>
                  <a:pt x="158871" y="1688"/>
                  <a:pt x="165483" y="1688"/>
                  <a:pt x="171758" y="3408"/>
                </a:cubicBezTo>
                <a:cubicBezTo>
                  <a:pt x="176078" y="4665"/>
                  <a:pt x="178198" y="6000"/>
                  <a:pt x="178355" y="5764"/>
                </a:cubicBezTo>
                <a:cubicBezTo>
                  <a:pt x="177915" y="5301"/>
                  <a:pt x="177413" y="4908"/>
                  <a:pt x="176863" y="4586"/>
                </a:cubicBezTo>
                <a:cubicBezTo>
                  <a:pt x="175371" y="3660"/>
                  <a:pt x="173793" y="2866"/>
                  <a:pt x="172151" y="2230"/>
                </a:cubicBezTo>
                <a:cubicBezTo>
                  <a:pt x="165750" y="-142"/>
                  <a:pt x="158800" y="-636"/>
                  <a:pt x="152124" y="817"/>
                </a:cubicBezTo>
                <a:cubicBezTo>
                  <a:pt x="141561" y="2859"/>
                  <a:pt x="132561" y="9715"/>
                  <a:pt x="127778" y="19351"/>
                </a:cubicBezTo>
                <a:cubicBezTo>
                  <a:pt x="121738" y="31933"/>
                  <a:pt x="123129" y="46823"/>
                  <a:pt x="131391" y="58069"/>
                </a:cubicBezTo>
                <a:lnTo>
                  <a:pt x="133904" y="55321"/>
                </a:lnTo>
                <a:cubicBezTo>
                  <a:pt x="124747" y="49038"/>
                  <a:pt x="112668" y="49038"/>
                  <a:pt x="103510" y="55321"/>
                </a:cubicBezTo>
                <a:cubicBezTo>
                  <a:pt x="98822" y="59161"/>
                  <a:pt x="96207" y="64973"/>
                  <a:pt x="96442" y="71028"/>
                </a:cubicBezTo>
                <a:cubicBezTo>
                  <a:pt x="96128" y="77476"/>
                  <a:pt x="99474" y="83546"/>
                  <a:pt x="105081" y="86735"/>
                </a:cubicBezTo>
                <a:lnTo>
                  <a:pt x="105945" y="82965"/>
                </a:lnTo>
                <a:lnTo>
                  <a:pt x="104689" y="82965"/>
                </a:lnTo>
                <a:cubicBezTo>
                  <a:pt x="94573" y="82306"/>
                  <a:pt x="84662" y="85989"/>
                  <a:pt x="77436" y="93096"/>
                </a:cubicBezTo>
                <a:cubicBezTo>
                  <a:pt x="74272" y="96992"/>
                  <a:pt x="72653" y="101908"/>
                  <a:pt x="72882" y="106919"/>
                </a:cubicBezTo>
                <a:cubicBezTo>
                  <a:pt x="72858" y="111984"/>
                  <a:pt x="75434" y="116696"/>
                  <a:pt x="79714" y="119406"/>
                </a:cubicBezTo>
                <a:lnTo>
                  <a:pt x="81128" y="115950"/>
                </a:lnTo>
                <a:cubicBezTo>
                  <a:pt x="70996" y="112432"/>
                  <a:pt x="60033" y="112102"/>
                  <a:pt x="49713" y="115008"/>
                </a:cubicBezTo>
                <a:cubicBezTo>
                  <a:pt x="40328" y="118079"/>
                  <a:pt x="34524" y="127464"/>
                  <a:pt x="35970" y="137234"/>
                </a:cubicBezTo>
                <a:lnTo>
                  <a:pt x="37697" y="135427"/>
                </a:lnTo>
                <a:cubicBezTo>
                  <a:pt x="31029" y="133605"/>
                  <a:pt x="24087" y="132969"/>
                  <a:pt x="17199" y="133543"/>
                </a:cubicBezTo>
                <a:cubicBezTo>
                  <a:pt x="11765" y="134257"/>
                  <a:pt x="6833" y="137077"/>
                  <a:pt x="3456" y="141396"/>
                </a:cubicBezTo>
                <a:cubicBezTo>
                  <a:pt x="1257" y="143956"/>
                  <a:pt x="32" y="147208"/>
                  <a:pt x="0" y="150585"/>
                </a:cubicBezTo>
                <a:cubicBezTo>
                  <a:pt x="134" y="151629"/>
                  <a:pt x="511" y="152619"/>
                  <a:pt x="1100" y="15349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8" name="Google Shape;4058;g25cc695399e_0_334"/>
          <p:cNvSpPr/>
          <p:nvPr/>
        </p:nvSpPr>
        <p:spPr>
          <a:xfrm>
            <a:off x="11793700" y="4926405"/>
            <a:ext cx="181653" cy="32882"/>
          </a:xfrm>
          <a:custGeom>
            <a:avLst/>
            <a:gdLst/>
            <a:ahLst/>
            <a:cxnLst/>
            <a:rect l="l" t="t" r="r" b="b"/>
            <a:pathLst>
              <a:path w="181653" h="32882" extrusionOk="0">
                <a:moveTo>
                  <a:pt x="0" y="4924"/>
                </a:moveTo>
                <a:cubicBezTo>
                  <a:pt x="1704" y="5788"/>
                  <a:pt x="3589" y="6243"/>
                  <a:pt x="5498" y="6259"/>
                </a:cubicBezTo>
                <a:cubicBezTo>
                  <a:pt x="10752" y="6534"/>
                  <a:pt x="16021" y="6219"/>
                  <a:pt x="21205" y="5316"/>
                </a:cubicBezTo>
                <a:cubicBezTo>
                  <a:pt x="28760" y="3730"/>
                  <a:pt x="36582" y="4060"/>
                  <a:pt x="43980" y="6259"/>
                </a:cubicBezTo>
                <a:cubicBezTo>
                  <a:pt x="48174" y="7680"/>
                  <a:pt x="51473" y="10955"/>
                  <a:pt x="52933" y="15133"/>
                </a:cubicBezTo>
                <a:cubicBezTo>
                  <a:pt x="54834" y="19390"/>
                  <a:pt x="53680" y="24393"/>
                  <a:pt x="50106" y="27385"/>
                </a:cubicBezTo>
                <a:lnTo>
                  <a:pt x="53090" y="29034"/>
                </a:lnTo>
                <a:cubicBezTo>
                  <a:pt x="53090" y="23772"/>
                  <a:pt x="59373" y="19845"/>
                  <a:pt x="64714" y="15762"/>
                </a:cubicBezTo>
                <a:cubicBezTo>
                  <a:pt x="70156" y="11481"/>
                  <a:pt x="76219" y="8065"/>
                  <a:pt x="82699" y="5630"/>
                </a:cubicBezTo>
                <a:cubicBezTo>
                  <a:pt x="88997" y="3188"/>
                  <a:pt x="96034" y="3502"/>
                  <a:pt x="102097" y="6494"/>
                </a:cubicBezTo>
                <a:cubicBezTo>
                  <a:pt x="107759" y="8882"/>
                  <a:pt x="111584" y="14262"/>
                  <a:pt x="111992" y="20395"/>
                </a:cubicBezTo>
                <a:lnTo>
                  <a:pt x="111992" y="25422"/>
                </a:lnTo>
                <a:lnTo>
                  <a:pt x="115369" y="21730"/>
                </a:lnTo>
                <a:cubicBezTo>
                  <a:pt x="121990" y="14544"/>
                  <a:pt x="130794" y="9738"/>
                  <a:pt x="140422" y="8065"/>
                </a:cubicBezTo>
                <a:cubicBezTo>
                  <a:pt x="147977" y="6589"/>
                  <a:pt x="155768" y="6856"/>
                  <a:pt x="163198" y="8850"/>
                </a:cubicBezTo>
                <a:cubicBezTo>
                  <a:pt x="169795" y="10885"/>
                  <a:pt x="176031" y="13955"/>
                  <a:pt x="181654" y="17961"/>
                </a:cubicBezTo>
                <a:cubicBezTo>
                  <a:pt x="180547" y="16437"/>
                  <a:pt x="179227" y="15086"/>
                  <a:pt x="177727" y="13955"/>
                </a:cubicBezTo>
                <a:cubicBezTo>
                  <a:pt x="173580" y="10672"/>
                  <a:pt x="168868" y="8167"/>
                  <a:pt x="163826" y="6573"/>
                </a:cubicBezTo>
                <a:cubicBezTo>
                  <a:pt x="156059" y="4123"/>
                  <a:pt x="147821" y="3557"/>
                  <a:pt x="139794" y="4924"/>
                </a:cubicBezTo>
                <a:cubicBezTo>
                  <a:pt x="129380" y="6487"/>
                  <a:pt x="119783" y="11489"/>
                  <a:pt x="112542" y="19139"/>
                </a:cubicBezTo>
                <a:lnTo>
                  <a:pt x="115841" y="20474"/>
                </a:lnTo>
                <a:cubicBezTo>
                  <a:pt x="115581" y="12840"/>
                  <a:pt x="110971" y="6031"/>
                  <a:pt x="103982" y="2960"/>
                </a:cubicBezTo>
                <a:cubicBezTo>
                  <a:pt x="96952" y="-527"/>
                  <a:pt x="88793" y="-951"/>
                  <a:pt x="81442" y="1782"/>
                </a:cubicBezTo>
                <a:cubicBezTo>
                  <a:pt x="74586" y="4350"/>
                  <a:pt x="68169" y="7979"/>
                  <a:pt x="62436" y="12542"/>
                </a:cubicBezTo>
                <a:cubicBezTo>
                  <a:pt x="59695" y="14591"/>
                  <a:pt x="57072" y="16790"/>
                  <a:pt x="54583" y="19139"/>
                </a:cubicBezTo>
                <a:cubicBezTo>
                  <a:pt x="51724" y="21620"/>
                  <a:pt x="49918" y="25107"/>
                  <a:pt x="49556" y="28877"/>
                </a:cubicBezTo>
                <a:lnTo>
                  <a:pt x="49556" y="32882"/>
                </a:lnTo>
                <a:lnTo>
                  <a:pt x="52619" y="30683"/>
                </a:lnTo>
                <a:cubicBezTo>
                  <a:pt x="57559" y="26710"/>
                  <a:pt x="59201" y="19908"/>
                  <a:pt x="56625" y="14112"/>
                </a:cubicBezTo>
                <a:cubicBezTo>
                  <a:pt x="54779" y="9031"/>
                  <a:pt x="50695" y="5096"/>
                  <a:pt x="45551" y="3431"/>
                </a:cubicBezTo>
                <a:cubicBezTo>
                  <a:pt x="37579" y="1272"/>
                  <a:pt x="29176" y="1272"/>
                  <a:pt x="21205" y="3431"/>
                </a:cubicBezTo>
                <a:cubicBezTo>
                  <a:pt x="16194" y="4523"/>
                  <a:pt x="11097" y="5183"/>
                  <a:pt x="5969" y="5395"/>
                </a:cubicBezTo>
                <a:cubicBezTo>
                  <a:pt x="3990" y="5096"/>
                  <a:pt x="2003" y="4939"/>
                  <a:pt x="0" y="492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9" name="Google Shape;4059;g25cc695399e_0_334"/>
          <p:cNvSpPr/>
          <p:nvPr/>
        </p:nvSpPr>
        <p:spPr>
          <a:xfrm>
            <a:off x="11984464" y="4830032"/>
            <a:ext cx="95675" cy="94541"/>
          </a:xfrm>
          <a:custGeom>
            <a:avLst/>
            <a:gdLst/>
            <a:ahLst/>
            <a:cxnLst/>
            <a:rect l="l" t="t" r="r" b="b"/>
            <a:pathLst>
              <a:path w="95675" h="94541" extrusionOk="0">
                <a:moveTo>
                  <a:pt x="0" y="2419"/>
                </a:moveTo>
                <a:cubicBezTo>
                  <a:pt x="3574" y="1948"/>
                  <a:pt x="7186" y="1948"/>
                  <a:pt x="10759" y="2419"/>
                </a:cubicBezTo>
                <a:cubicBezTo>
                  <a:pt x="14694" y="3338"/>
                  <a:pt x="18378" y="5137"/>
                  <a:pt x="21519" y="7681"/>
                </a:cubicBezTo>
                <a:cubicBezTo>
                  <a:pt x="25509" y="10940"/>
                  <a:pt x="28281" y="15448"/>
                  <a:pt x="29373" y="20482"/>
                </a:cubicBezTo>
                <a:lnTo>
                  <a:pt x="29765" y="22681"/>
                </a:lnTo>
                <a:lnTo>
                  <a:pt x="31807" y="21739"/>
                </a:lnTo>
                <a:cubicBezTo>
                  <a:pt x="37949" y="19846"/>
                  <a:pt x="44570" y="22627"/>
                  <a:pt x="47515" y="28336"/>
                </a:cubicBezTo>
                <a:cubicBezTo>
                  <a:pt x="50617" y="35279"/>
                  <a:pt x="51724" y="42944"/>
                  <a:pt x="50734" y="50483"/>
                </a:cubicBezTo>
                <a:lnTo>
                  <a:pt x="50342" y="58337"/>
                </a:lnTo>
                <a:lnTo>
                  <a:pt x="54583" y="51347"/>
                </a:lnTo>
                <a:lnTo>
                  <a:pt x="55211" y="50248"/>
                </a:lnTo>
                <a:cubicBezTo>
                  <a:pt x="58250" y="45920"/>
                  <a:pt x="63127" y="43258"/>
                  <a:pt x="68405" y="43022"/>
                </a:cubicBezTo>
                <a:cubicBezTo>
                  <a:pt x="73361" y="42606"/>
                  <a:pt x="78285" y="44130"/>
                  <a:pt x="82149" y="47263"/>
                </a:cubicBezTo>
                <a:cubicBezTo>
                  <a:pt x="88856" y="52973"/>
                  <a:pt x="92751" y="61313"/>
                  <a:pt x="92830" y="70117"/>
                </a:cubicBezTo>
                <a:cubicBezTo>
                  <a:pt x="92924" y="76188"/>
                  <a:pt x="92052" y="82227"/>
                  <a:pt x="90238" y="88023"/>
                </a:cubicBezTo>
                <a:cubicBezTo>
                  <a:pt x="89421" y="90128"/>
                  <a:pt x="88817" y="92312"/>
                  <a:pt x="88432" y="94542"/>
                </a:cubicBezTo>
                <a:cubicBezTo>
                  <a:pt x="88432" y="94542"/>
                  <a:pt x="90002" y="92579"/>
                  <a:pt x="91730" y="88495"/>
                </a:cubicBezTo>
                <a:cubicBezTo>
                  <a:pt x="94212" y="82675"/>
                  <a:pt x="95547" y="76439"/>
                  <a:pt x="95657" y="70117"/>
                </a:cubicBezTo>
                <a:cubicBezTo>
                  <a:pt x="95987" y="60292"/>
                  <a:pt x="91887" y="50845"/>
                  <a:pt x="84505" y="44357"/>
                </a:cubicBezTo>
                <a:cubicBezTo>
                  <a:pt x="75049" y="36268"/>
                  <a:pt x="60818" y="37376"/>
                  <a:pt x="52721" y="46831"/>
                </a:cubicBezTo>
                <a:cubicBezTo>
                  <a:pt x="52392" y="47224"/>
                  <a:pt x="52062" y="47632"/>
                  <a:pt x="51755" y="48049"/>
                </a:cubicBezTo>
                <a:lnTo>
                  <a:pt x="50970" y="49462"/>
                </a:lnTo>
                <a:lnTo>
                  <a:pt x="54740" y="50483"/>
                </a:lnTo>
                <a:cubicBezTo>
                  <a:pt x="55824" y="42182"/>
                  <a:pt x="54465" y="33747"/>
                  <a:pt x="50813" y="26216"/>
                </a:cubicBezTo>
                <a:cubicBezTo>
                  <a:pt x="46878" y="18959"/>
                  <a:pt x="38263" y="15629"/>
                  <a:pt x="30472" y="18362"/>
                </a:cubicBezTo>
                <a:lnTo>
                  <a:pt x="32907" y="19619"/>
                </a:lnTo>
                <a:cubicBezTo>
                  <a:pt x="31540" y="13830"/>
                  <a:pt x="28140" y="8734"/>
                  <a:pt x="23325" y="5247"/>
                </a:cubicBezTo>
                <a:cubicBezTo>
                  <a:pt x="19791" y="2568"/>
                  <a:pt x="15621" y="841"/>
                  <a:pt x="11231" y="220"/>
                </a:cubicBezTo>
                <a:cubicBezTo>
                  <a:pt x="8459" y="-172"/>
                  <a:pt x="5631" y="-39"/>
                  <a:pt x="2906" y="613"/>
                </a:cubicBezTo>
                <a:cubicBezTo>
                  <a:pt x="864" y="1791"/>
                  <a:pt x="0" y="2262"/>
                  <a:pt x="0" y="241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0" name="Google Shape;4060;g25cc695399e_0_334"/>
          <p:cNvSpPr/>
          <p:nvPr/>
        </p:nvSpPr>
        <p:spPr>
          <a:xfrm>
            <a:off x="12173421" y="4820514"/>
            <a:ext cx="42939" cy="115212"/>
          </a:xfrm>
          <a:custGeom>
            <a:avLst/>
            <a:gdLst/>
            <a:ahLst/>
            <a:cxnLst/>
            <a:rect l="l" t="t" r="r" b="b"/>
            <a:pathLst>
              <a:path w="42939" h="115212" extrusionOk="0">
                <a:moveTo>
                  <a:pt x="0" y="115212"/>
                </a:moveTo>
                <a:cubicBezTo>
                  <a:pt x="1854" y="115047"/>
                  <a:pt x="3629" y="114427"/>
                  <a:pt x="5184" y="113406"/>
                </a:cubicBezTo>
                <a:cubicBezTo>
                  <a:pt x="9605" y="111003"/>
                  <a:pt x="13422" y="107618"/>
                  <a:pt x="16336" y="103510"/>
                </a:cubicBezTo>
                <a:cubicBezTo>
                  <a:pt x="20891" y="97377"/>
                  <a:pt x="23341" y="89939"/>
                  <a:pt x="23325" y="82306"/>
                </a:cubicBezTo>
                <a:cubicBezTo>
                  <a:pt x="22642" y="78497"/>
                  <a:pt x="23168" y="74570"/>
                  <a:pt x="24818" y="71075"/>
                </a:cubicBezTo>
                <a:cubicBezTo>
                  <a:pt x="26781" y="68012"/>
                  <a:pt x="31493" y="65735"/>
                  <a:pt x="34006" y="60708"/>
                </a:cubicBezTo>
                <a:cubicBezTo>
                  <a:pt x="38828" y="51174"/>
                  <a:pt x="35381" y="39543"/>
                  <a:pt x="26153" y="34163"/>
                </a:cubicBezTo>
                <a:lnTo>
                  <a:pt x="26702" y="37069"/>
                </a:lnTo>
                <a:cubicBezTo>
                  <a:pt x="33456" y="29710"/>
                  <a:pt x="38428" y="20898"/>
                  <a:pt x="41231" y="11309"/>
                </a:cubicBezTo>
                <a:cubicBezTo>
                  <a:pt x="42575" y="7696"/>
                  <a:pt x="43132" y="3840"/>
                  <a:pt x="42881" y="0"/>
                </a:cubicBezTo>
                <a:cubicBezTo>
                  <a:pt x="42410" y="0"/>
                  <a:pt x="41624" y="4084"/>
                  <a:pt x="39111" y="10602"/>
                </a:cubicBezTo>
                <a:cubicBezTo>
                  <a:pt x="35695" y="19516"/>
                  <a:pt x="30543" y="27653"/>
                  <a:pt x="23954" y="34556"/>
                </a:cubicBezTo>
                <a:lnTo>
                  <a:pt x="22226" y="36284"/>
                </a:lnTo>
                <a:lnTo>
                  <a:pt x="24503" y="37462"/>
                </a:lnTo>
                <a:cubicBezTo>
                  <a:pt x="31690" y="41978"/>
                  <a:pt x="34360" y="51158"/>
                  <a:pt x="30708" y="58824"/>
                </a:cubicBezTo>
                <a:cubicBezTo>
                  <a:pt x="29058" y="62515"/>
                  <a:pt x="24818" y="64557"/>
                  <a:pt x="21833" y="68876"/>
                </a:cubicBezTo>
                <a:cubicBezTo>
                  <a:pt x="19705" y="73070"/>
                  <a:pt x="19045" y="77853"/>
                  <a:pt x="19948" y="82463"/>
                </a:cubicBezTo>
                <a:cubicBezTo>
                  <a:pt x="20027" y="89350"/>
                  <a:pt x="18064" y="96097"/>
                  <a:pt x="14294" y="101861"/>
                </a:cubicBezTo>
                <a:cubicBezTo>
                  <a:pt x="10414" y="107170"/>
                  <a:pt x="5560" y="111702"/>
                  <a:pt x="0" y="11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1" name="Google Shape;4061;g25cc695399e_0_334"/>
          <p:cNvSpPr/>
          <p:nvPr/>
        </p:nvSpPr>
        <p:spPr>
          <a:xfrm>
            <a:off x="12229024" y="4879809"/>
            <a:ext cx="159453" cy="85211"/>
          </a:xfrm>
          <a:custGeom>
            <a:avLst/>
            <a:gdLst/>
            <a:ahLst/>
            <a:cxnLst/>
            <a:rect l="l" t="t" r="r" b="b"/>
            <a:pathLst>
              <a:path w="159453" h="85211" extrusionOk="0">
                <a:moveTo>
                  <a:pt x="1" y="85212"/>
                </a:moveTo>
                <a:cubicBezTo>
                  <a:pt x="1" y="85212"/>
                  <a:pt x="1179" y="85212"/>
                  <a:pt x="3457" y="85212"/>
                </a:cubicBezTo>
                <a:cubicBezTo>
                  <a:pt x="6653" y="84945"/>
                  <a:pt x="9810" y="84340"/>
                  <a:pt x="12881" y="83405"/>
                </a:cubicBezTo>
                <a:cubicBezTo>
                  <a:pt x="24088" y="79855"/>
                  <a:pt x="33858" y="72811"/>
                  <a:pt x="40761" y="63300"/>
                </a:cubicBezTo>
                <a:lnTo>
                  <a:pt x="38169" y="63300"/>
                </a:lnTo>
                <a:cubicBezTo>
                  <a:pt x="44837" y="69803"/>
                  <a:pt x="53830" y="73368"/>
                  <a:pt x="63144" y="73196"/>
                </a:cubicBezTo>
                <a:cubicBezTo>
                  <a:pt x="68280" y="73117"/>
                  <a:pt x="73346" y="71939"/>
                  <a:pt x="77987" y="69740"/>
                </a:cubicBezTo>
                <a:cubicBezTo>
                  <a:pt x="83186" y="67557"/>
                  <a:pt x="87365" y="63489"/>
                  <a:pt x="89689" y="58352"/>
                </a:cubicBezTo>
                <a:cubicBezTo>
                  <a:pt x="90137" y="56389"/>
                  <a:pt x="90451" y="54394"/>
                  <a:pt x="90631" y="52384"/>
                </a:cubicBezTo>
                <a:cubicBezTo>
                  <a:pt x="90930" y="50868"/>
                  <a:pt x="91668" y="49478"/>
                  <a:pt x="92752" y="48378"/>
                </a:cubicBezTo>
                <a:cubicBezTo>
                  <a:pt x="95289" y="46077"/>
                  <a:pt x="98289" y="44333"/>
                  <a:pt x="101548" y="43273"/>
                </a:cubicBezTo>
                <a:cubicBezTo>
                  <a:pt x="105137" y="42064"/>
                  <a:pt x="108491" y="40226"/>
                  <a:pt x="111444" y="37854"/>
                </a:cubicBezTo>
                <a:cubicBezTo>
                  <a:pt x="114774" y="35443"/>
                  <a:pt x="116549" y="31414"/>
                  <a:pt x="116077" y="27331"/>
                </a:cubicBezTo>
                <a:lnTo>
                  <a:pt x="113721" y="29372"/>
                </a:lnTo>
                <a:cubicBezTo>
                  <a:pt x="121928" y="31642"/>
                  <a:pt x="130677" y="30888"/>
                  <a:pt x="138381" y="27252"/>
                </a:cubicBezTo>
                <a:cubicBezTo>
                  <a:pt x="144303" y="24637"/>
                  <a:pt x="149471" y="20553"/>
                  <a:pt x="153382" y="15393"/>
                </a:cubicBezTo>
                <a:cubicBezTo>
                  <a:pt x="155926" y="12102"/>
                  <a:pt x="157795" y="8340"/>
                  <a:pt x="158879" y="4319"/>
                </a:cubicBezTo>
                <a:cubicBezTo>
                  <a:pt x="159343" y="2929"/>
                  <a:pt x="159523" y="1461"/>
                  <a:pt x="159429" y="0"/>
                </a:cubicBezTo>
                <a:cubicBezTo>
                  <a:pt x="157560" y="5065"/>
                  <a:pt x="154905" y="9809"/>
                  <a:pt x="151575" y="14058"/>
                </a:cubicBezTo>
                <a:cubicBezTo>
                  <a:pt x="147617" y="18629"/>
                  <a:pt x="142638" y="22210"/>
                  <a:pt x="137046" y="24503"/>
                </a:cubicBezTo>
                <a:cubicBezTo>
                  <a:pt x="129994" y="27527"/>
                  <a:pt x="122109" y="27998"/>
                  <a:pt x="114742" y="25838"/>
                </a:cubicBezTo>
                <a:lnTo>
                  <a:pt x="111915" y="25053"/>
                </a:lnTo>
                <a:lnTo>
                  <a:pt x="112386" y="27959"/>
                </a:lnTo>
                <a:cubicBezTo>
                  <a:pt x="112551" y="30739"/>
                  <a:pt x="111239" y="33394"/>
                  <a:pt x="108930" y="34949"/>
                </a:cubicBezTo>
                <a:cubicBezTo>
                  <a:pt x="106236" y="36959"/>
                  <a:pt x="103244" y="38522"/>
                  <a:pt x="100056" y="39582"/>
                </a:cubicBezTo>
                <a:cubicBezTo>
                  <a:pt x="96192" y="40799"/>
                  <a:pt x="92650" y="42865"/>
                  <a:pt x="89689" y="45629"/>
                </a:cubicBezTo>
                <a:cubicBezTo>
                  <a:pt x="88103" y="47287"/>
                  <a:pt x="87011" y="49352"/>
                  <a:pt x="86548" y="51598"/>
                </a:cubicBezTo>
                <a:cubicBezTo>
                  <a:pt x="86399" y="53452"/>
                  <a:pt x="86108" y="55289"/>
                  <a:pt x="85684" y="57096"/>
                </a:cubicBezTo>
                <a:cubicBezTo>
                  <a:pt x="83721" y="61187"/>
                  <a:pt x="80304" y="64407"/>
                  <a:pt x="76102" y="66127"/>
                </a:cubicBezTo>
                <a:cubicBezTo>
                  <a:pt x="72011" y="68114"/>
                  <a:pt x="67534" y="69182"/>
                  <a:pt x="62987" y="69269"/>
                </a:cubicBezTo>
                <a:cubicBezTo>
                  <a:pt x="54662" y="69528"/>
                  <a:pt x="46573" y="66512"/>
                  <a:pt x="40447" y="60865"/>
                </a:cubicBezTo>
                <a:lnTo>
                  <a:pt x="39034" y="59452"/>
                </a:lnTo>
                <a:lnTo>
                  <a:pt x="37855" y="61101"/>
                </a:lnTo>
                <a:cubicBezTo>
                  <a:pt x="31541" y="70274"/>
                  <a:pt x="22580" y="77311"/>
                  <a:pt x="12174" y="81285"/>
                </a:cubicBezTo>
                <a:cubicBezTo>
                  <a:pt x="4478" y="84426"/>
                  <a:pt x="-78" y="84740"/>
                  <a:pt x="1" y="8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2" name="Google Shape;4062;g25cc695399e_0_334"/>
          <p:cNvSpPr/>
          <p:nvPr/>
        </p:nvSpPr>
        <p:spPr>
          <a:xfrm>
            <a:off x="12306771" y="4957944"/>
            <a:ext cx="253552" cy="96136"/>
          </a:xfrm>
          <a:custGeom>
            <a:avLst/>
            <a:gdLst/>
            <a:ahLst/>
            <a:cxnLst/>
            <a:rect l="l" t="t" r="r" b="b"/>
            <a:pathLst>
              <a:path w="253552" h="96136" extrusionOk="0">
                <a:moveTo>
                  <a:pt x="253441" y="96137"/>
                </a:moveTo>
                <a:cubicBezTo>
                  <a:pt x="253441" y="96137"/>
                  <a:pt x="253441" y="95665"/>
                  <a:pt x="253441" y="94723"/>
                </a:cubicBezTo>
                <a:cubicBezTo>
                  <a:pt x="253590" y="93309"/>
                  <a:pt x="253590" y="91896"/>
                  <a:pt x="253441" y="90482"/>
                </a:cubicBezTo>
                <a:cubicBezTo>
                  <a:pt x="253245" y="85055"/>
                  <a:pt x="251988" y="79723"/>
                  <a:pt x="249750" y="74775"/>
                </a:cubicBezTo>
                <a:cubicBezTo>
                  <a:pt x="246278" y="67078"/>
                  <a:pt x="241818" y="59869"/>
                  <a:pt x="236477" y="53334"/>
                </a:cubicBezTo>
                <a:cubicBezTo>
                  <a:pt x="233391" y="49117"/>
                  <a:pt x="229951" y="45182"/>
                  <a:pt x="226189" y="41554"/>
                </a:cubicBezTo>
                <a:cubicBezTo>
                  <a:pt x="223856" y="39567"/>
                  <a:pt x="221202" y="37996"/>
                  <a:pt x="218335" y="36920"/>
                </a:cubicBezTo>
                <a:cubicBezTo>
                  <a:pt x="215052" y="35672"/>
                  <a:pt x="211369" y="36080"/>
                  <a:pt x="208440" y="38020"/>
                </a:cubicBezTo>
                <a:lnTo>
                  <a:pt x="211188" y="39434"/>
                </a:lnTo>
                <a:cubicBezTo>
                  <a:pt x="211016" y="24559"/>
                  <a:pt x="198811" y="12637"/>
                  <a:pt x="183937" y="12810"/>
                </a:cubicBezTo>
                <a:cubicBezTo>
                  <a:pt x="176805" y="12896"/>
                  <a:pt x="169996" y="15802"/>
                  <a:pt x="165010" y="20899"/>
                </a:cubicBezTo>
                <a:lnTo>
                  <a:pt x="168387" y="22156"/>
                </a:lnTo>
                <a:cubicBezTo>
                  <a:pt x="167860" y="16195"/>
                  <a:pt x="164460" y="10854"/>
                  <a:pt x="159276" y="7862"/>
                </a:cubicBezTo>
                <a:cubicBezTo>
                  <a:pt x="153896" y="4791"/>
                  <a:pt x="147300" y="4791"/>
                  <a:pt x="141920" y="7862"/>
                </a:cubicBezTo>
                <a:cubicBezTo>
                  <a:pt x="138904" y="9425"/>
                  <a:pt x="136375" y="11789"/>
                  <a:pt x="134616" y="14695"/>
                </a:cubicBezTo>
                <a:lnTo>
                  <a:pt x="138386" y="15637"/>
                </a:lnTo>
                <a:cubicBezTo>
                  <a:pt x="138189" y="11977"/>
                  <a:pt x="136226" y="8640"/>
                  <a:pt x="133124" y="6684"/>
                </a:cubicBezTo>
                <a:cubicBezTo>
                  <a:pt x="130344" y="4744"/>
                  <a:pt x="127014" y="3747"/>
                  <a:pt x="123621" y="3857"/>
                </a:cubicBezTo>
                <a:cubicBezTo>
                  <a:pt x="117613" y="4556"/>
                  <a:pt x="111872" y="6708"/>
                  <a:pt x="106893" y="10140"/>
                </a:cubicBezTo>
                <a:lnTo>
                  <a:pt x="109485" y="10689"/>
                </a:lnTo>
                <a:cubicBezTo>
                  <a:pt x="104788" y="4964"/>
                  <a:pt x="98065" y="1281"/>
                  <a:pt x="90714" y="401"/>
                </a:cubicBezTo>
                <a:cubicBezTo>
                  <a:pt x="84070" y="-541"/>
                  <a:pt x="77293" y="181"/>
                  <a:pt x="71002" y="2522"/>
                </a:cubicBezTo>
                <a:cubicBezTo>
                  <a:pt x="60454" y="7014"/>
                  <a:pt x="50732" y="13257"/>
                  <a:pt x="42258" y="20978"/>
                </a:cubicBezTo>
                <a:lnTo>
                  <a:pt x="44614" y="22548"/>
                </a:lnTo>
                <a:cubicBezTo>
                  <a:pt x="45320" y="20129"/>
                  <a:pt x="44724" y="17514"/>
                  <a:pt x="43043" y="15637"/>
                </a:cubicBezTo>
                <a:cubicBezTo>
                  <a:pt x="41551" y="14106"/>
                  <a:pt x="39682" y="12998"/>
                  <a:pt x="37624" y="12417"/>
                </a:cubicBezTo>
                <a:cubicBezTo>
                  <a:pt x="34090" y="11294"/>
                  <a:pt x="30320" y="11129"/>
                  <a:pt x="26707" y="11946"/>
                </a:cubicBezTo>
                <a:cubicBezTo>
                  <a:pt x="21186" y="13391"/>
                  <a:pt x="15893" y="15606"/>
                  <a:pt x="11000" y="18543"/>
                </a:cubicBezTo>
                <a:cubicBezTo>
                  <a:pt x="7969" y="20373"/>
                  <a:pt x="5126" y="22509"/>
                  <a:pt x="2519" y="24904"/>
                </a:cubicBezTo>
                <a:cubicBezTo>
                  <a:pt x="712" y="26554"/>
                  <a:pt x="-73" y="27496"/>
                  <a:pt x="5" y="27653"/>
                </a:cubicBezTo>
                <a:cubicBezTo>
                  <a:pt x="84" y="27810"/>
                  <a:pt x="3854" y="24276"/>
                  <a:pt x="11786" y="19800"/>
                </a:cubicBezTo>
                <a:cubicBezTo>
                  <a:pt x="16584" y="17224"/>
                  <a:pt x="21713" y="15292"/>
                  <a:pt x="27022" y="14066"/>
                </a:cubicBezTo>
                <a:cubicBezTo>
                  <a:pt x="30195" y="13454"/>
                  <a:pt x="33477" y="13697"/>
                  <a:pt x="36524" y="14773"/>
                </a:cubicBezTo>
                <a:cubicBezTo>
                  <a:pt x="39745" y="15794"/>
                  <a:pt x="42729" y="18386"/>
                  <a:pt x="41551" y="21527"/>
                </a:cubicBezTo>
                <a:lnTo>
                  <a:pt x="39823" y="26240"/>
                </a:lnTo>
                <a:lnTo>
                  <a:pt x="43907" y="23098"/>
                </a:lnTo>
                <a:cubicBezTo>
                  <a:pt x="52224" y="15802"/>
                  <a:pt x="61703" y="9935"/>
                  <a:pt x="71944" y="5742"/>
                </a:cubicBezTo>
                <a:cubicBezTo>
                  <a:pt x="77701" y="3668"/>
                  <a:pt x="83874" y="3048"/>
                  <a:pt x="89929" y="3935"/>
                </a:cubicBezTo>
                <a:cubicBezTo>
                  <a:pt x="96267" y="4752"/>
                  <a:pt x="102047" y="7956"/>
                  <a:pt x="106108" y="12888"/>
                </a:cubicBezTo>
                <a:lnTo>
                  <a:pt x="107128" y="14223"/>
                </a:lnTo>
                <a:lnTo>
                  <a:pt x="108620" y="13360"/>
                </a:lnTo>
                <a:cubicBezTo>
                  <a:pt x="113066" y="10305"/>
                  <a:pt x="118186" y="8365"/>
                  <a:pt x="123542" y="7705"/>
                </a:cubicBezTo>
                <a:cubicBezTo>
                  <a:pt x="128333" y="7705"/>
                  <a:pt x="134066" y="11003"/>
                  <a:pt x="134145" y="15559"/>
                </a:cubicBezTo>
                <a:lnTo>
                  <a:pt x="134145" y="22705"/>
                </a:lnTo>
                <a:lnTo>
                  <a:pt x="137757" y="16501"/>
                </a:lnTo>
                <a:cubicBezTo>
                  <a:pt x="139116" y="14255"/>
                  <a:pt x="141072" y="12433"/>
                  <a:pt x="143412" y="11239"/>
                </a:cubicBezTo>
                <a:cubicBezTo>
                  <a:pt x="147582" y="8891"/>
                  <a:pt x="152671" y="8891"/>
                  <a:pt x="156842" y="11239"/>
                </a:cubicBezTo>
                <a:cubicBezTo>
                  <a:pt x="160870" y="13611"/>
                  <a:pt x="163549" y="17742"/>
                  <a:pt x="164067" y="22391"/>
                </a:cubicBezTo>
                <a:lnTo>
                  <a:pt x="164067" y="26711"/>
                </a:lnTo>
                <a:lnTo>
                  <a:pt x="167130" y="23569"/>
                </a:lnTo>
                <a:cubicBezTo>
                  <a:pt x="176491" y="14530"/>
                  <a:pt x="191405" y="14789"/>
                  <a:pt x="200445" y="24151"/>
                </a:cubicBezTo>
                <a:cubicBezTo>
                  <a:pt x="204387" y="28234"/>
                  <a:pt x="206728" y="33606"/>
                  <a:pt x="207026" y="39277"/>
                </a:cubicBezTo>
                <a:lnTo>
                  <a:pt x="207026" y="42654"/>
                </a:lnTo>
                <a:lnTo>
                  <a:pt x="209697" y="40690"/>
                </a:lnTo>
                <a:cubicBezTo>
                  <a:pt x="213702" y="37627"/>
                  <a:pt x="219278" y="40690"/>
                  <a:pt x="223126" y="43832"/>
                </a:cubicBezTo>
                <a:cubicBezTo>
                  <a:pt x="226809" y="47232"/>
                  <a:pt x="230202" y="50931"/>
                  <a:pt x="233257" y="54905"/>
                </a:cubicBezTo>
                <a:cubicBezTo>
                  <a:pt x="238652" y="61141"/>
                  <a:pt x="243247" y="68029"/>
                  <a:pt x="246923" y="75403"/>
                </a:cubicBezTo>
                <a:cubicBezTo>
                  <a:pt x="250488" y="81796"/>
                  <a:pt x="252711" y="88856"/>
                  <a:pt x="253441" y="9613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3" name="Google Shape;4063;g25cc695399e_0_334"/>
          <p:cNvSpPr/>
          <p:nvPr/>
        </p:nvSpPr>
        <p:spPr>
          <a:xfrm>
            <a:off x="12335431" y="5039545"/>
            <a:ext cx="222715" cy="134930"/>
          </a:xfrm>
          <a:custGeom>
            <a:avLst/>
            <a:gdLst/>
            <a:ahLst/>
            <a:cxnLst/>
            <a:rect l="l" t="t" r="r" b="b"/>
            <a:pathLst>
              <a:path w="222715" h="134930" extrusionOk="0">
                <a:moveTo>
                  <a:pt x="215200" y="134931"/>
                </a:moveTo>
                <a:cubicBezTo>
                  <a:pt x="215875" y="134051"/>
                  <a:pt x="216456" y="133101"/>
                  <a:pt x="216927" y="132104"/>
                </a:cubicBezTo>
                <a:cubicBezTo>
                  <a:pt x="218388" y="129331"/>
                  <a:pt x="219668" y="126473"/>
                  <a:pt x="220776" y="123543"/>
                </a:cubicBezTo>
                <a:cubicBezTo>
                  <a:pt x="222621" y="118745"/>
                  <a:pt x="223163" y="113538"/>
                  <a:pt x="222346" y="108464"/>
                </a:cubicBezTo>
                <a:cubicBezTo>
                  <a:pt x="221710" y="105213"/>
                  <a:pt x="220343" y="102150"/>
                  <a:pt x="218341" y="99511"/>
                </a:cubicBezTo>
                <a:cubicBezTo>
                  <a:pt x="215954" y="96488"/>
                  <a:pt x="212545" y="94453"/>
                  <a:pt x="208760" y="93778"/>
                </a:cubicBezTo>
                <a:lnTo>
                  <a:pt x="209781" y="95820"/>
                </a:lnTo>
                <a:cubicBezTo>
                  <a:pt x="214752" y="86623"/>
                  <a:pt x="211328" y="75141"/>
                  <a:pt x="202139" y="70170"/>
                </a:cubicBezTo>
                <a:cubicBezTo>
                  <a:pt x="197230" y="67516"/>
                  <a:pt x="191411" y="67162"/>
                  <a:pt x="186220" y="69196"/>
                </a:cubicBezTo>
                <a:lnTo>
                  <a:pt x="188340" y="71788"/>
                </a:lnTo>
                <a:cubicBezTo>
                  <a:pt x="191505" y="65937"/>
                  <a:pt x="190484" y="58712"/>
                  <a:pt x="185827" y="53960"/>
                </a:cubicBezTo>
                <a:cubicBezTo>
                  <a:pt x="181013" y="49342"/>
                  <a:pt x="174392" y="47104"/>
                  <a:pt x="167764" y="47834"/>
                </a:cubicBezTo>
                <a:cubicBezTo>
                  <a:pt x="164780" y="48345"/>
                  <a:pt x="161764" y="48659"/>
                  <a:pt x="158732" y="48777"/>
                </a:cubicBezTo>
                <a:cubicBezTo>
                  <a:pt x="156148" y="48478"/>
                  <a:pt x="153886" y="46916"/>
                  <a:pt x="152685" y="44614"/>
                </a:cubicBezTo>
                <a:cubicBezTo>
                  <a:pt x="151028" y="41701"/>
                  <a:pt x="148939" y="39046"/>
                  <a:pt x="146481" y="36761"/>
                </a:cubicBezTo>
                <a:cubicBezTo>
                  <a:pt x="143669" y="34318"/>
                  <a:pt x="140143" y="32858"/>
                  <a:pt x="136428" y="32598"/>
                </a:cubicBezTo>
                <a:cubicBezTo>
                  <a:pt x="129211" y="32418"/>
                  <a:pt x="121993" y="33023"/>
                  <a:pt x="114909" y="34405"/>
                </a:cubicBezTo>
                <a:cubicBezTo>
                  <a:pt x="108760" y="35795"/>
                  <a:pt x="102312" y="34664"/>
                  <a:pt x="97003" y="31263"/>
                </a:cubicBezTo>
                <a:cubicBezTo>
                  <a:pt x="94804" y="29457"/>
                  <a:pt x="93076" y="26708"/>
                  <a:pt x="90642" y="24195"/>
                </a:cubicBezTo>
                <a:cubicBezTo>
                  <a:pt x="88215" y="21674"/>
                  <a:pt x="85191" y="19805"/>
                  <a:pt x="81846" y="18776"/>
                </a:cubicBezTo>
                <a:cubicBezTo>
                  <a:pt x="75453" y="16836"/>
                  <a:pt x="68518" y="17967"/>
                  <a:pt x="63075" y="21839"/>
                </a:cubicBezTo>
                <a:lnTo>
                  <a:pt x="65745" y="24117"/>
                </a:lnTo>
                <a:cubicBezTo>
                  <a:pt x="68408" y="17739"/>
                  <a:pt x="66696" y="10373"/>
                  <a:pt x="61505" y="5818"/>
                </a:cubicBezTo>
                <a:cubicBezTo>
                  <a:pt x="57201" y="1946"/>
                  <a:pt x="51585" y="-127"/>
                  <a:pt x="45797" y="6"/>
                </a:cubicBezTo>
                <a:cubicBezTo>
                  <a:pt x="36821" y="399"/>
                  <a:pt x="28001" y="2472"/>
                  <a:pt x="19802" y="6132"/>
                </a:cubicBezTo>
                <a:cubicBezTo>
                  <a:pt x="14532" y="8244"/>
                  <a:pt x="9482" y="10875"/>
                  <a:pt x="4723" y="13985"/>
                </a:cubicBezTo>
                <a:cubicBezTo>
                  <a:pt x="1424" y="16184"/>
                  <a:pt x="-146" y="17598"/>
                  <a:pt x="11" y="17755"/>
                </a:cubicBezTo>
                <a:cubicBezTo>
                  <a:pt x="6663" y="14072"/>
                  <a:pt x="13535" y="10789"/>
                  <a:pt x="20587" y="7938"/>
                </a:cubicBezTo>
                <a:cubicBezTo>
                  <a:pt x="28582" y="4710"/>
                  <a:pt x="37096" y="2951"/>
                  <a:pt x="45719" y="2755"/>
                </a:cubicBezTo>
                <a:cubicBezTo>
                  <a:pt x="50769" y="2676"/>
                  <a:pt x="55654" y="4530"/>
                  <a:pt x="59384" y="7938"/>
                </a:cubicBezTo>
                <a:cubicBezTo>
                  <a:pt x="63303" y="11409"/>
                  <a:pt x="64724" y="16899"/>
                  <a:pt x="62997" y="21839"/>
                </a:cubicBezTo>
                <a:lnTo>
                  <a:pt x="59384" y="28593"/>
                </a:lnTo>
                <a:lnTo>
                  <a:pt x="65589" y="24038"/>
                </a:lnTo>
                <a:cubicBezTo>
                  <a:pt x="70183" y="20873"/>
                  <a:pt x="75995" y="20033"/>
                  <a:pt x="81296" y="21761"/>
                </a:cubicBezTo>
                <a:cubicBezTo>
                  <a:pt x="84013" y="22593"/>
                  <a:pt x="86479" y="24101"/>
                  <a:pt x="88442" y="26159"/>
                </a:cubicBezTo>
                <a:cubicBezTo>
                  <a:pt x="90477" y="28789"/>
                  <a:pt x="92684" y="31279"/>
                  <a:pt x="95040" y="33619"/>
                </a:cubicBezTo>
                <a:cubicBezTo>
                  <a:pt x="97976" y="35928"/>
                  <a:pt x="101471" y="37413"/>
                  <a:pt x="105171" y="37939"/>
                </a:cubicBezTo>
                <a:cubicBezTo>
                  <a:pt x="108744" y="38371"/>
                  <a:pt x="112356" y="38371"/>
                  <a:pt x="115930" y="37939"/>
                </a:cubicBezTo>
                <a:cubicBezTo>
                  <a:pt x="122716" y="36651"/>
                  <a:pt x="129603" y="36046"/>
                  <a:pt x="136506" y="36133"/>
                </a:cubicBezTo>
                <a:cubicBezTo>
                  <a:pt x="139397" y="36353"/>
                  <a:pt x="142145" y="37483"/>
                  <a:pt x="144360" y="39353"/>
                </a:cubicBezTo>
                <a:cubicBezTo>
                  <a:pt x="146543" y="41512"/>
                  <a:pt x="148365" y="44010"/>
                  <a:pt x="149779" y="46735"/>
                </a:cubicBezTo>
                <a:cubicBezTo>
                  <a:pt x="151719" y="50057"/>
                  <a:pt x="155135" y="52248"/>
                  <a:pt x="158967" y="52625"/>
                </a:cubicBezTo>
                <a:cubicBezTo>
                  <a:pt x="162156" y="52500"/>
                  <a:pt x="165329" y="52154"/>
                  <a:pt x="168471" y="51604"/>
                </a:cubicBezTo>
                <a:cubicBezTo>
                  <a:pt x="173929" y="50937"/>
                  <a:pt x="179411" y="52688"/>
                  <a:pt x="183471" y="56395"/>
                </a:cubicBezTo>
                <a:cubicBezTo>
                  <a:pt x="187037" y="59882"/>
                  <a:pt x="187955" y="65269"/>
                  <a:pt x="185749" y="69746"/>
                </a:cubicBezTo>
                <a:lnTo>
                  <a:pt x="183000" y="74223"/>
                </a:lnTo>
                <a:lnTo>
                  <a:pt x="187947" y="72416"/>
                </a:lnTo>
                <a:cubicBezTo>
                  <a:pt x="194403" y="70029"/>
                  <a:pt x="201668" y="72134"/>
                  <a:pt x="205854" y="77600"/>
                </a:cubicBezTo>
                <a:cubicBezTo>
                  <a:pt x="209380" y="82477"/>
                  <a:pt x="209953" y="88901"/>
                  <a:pt x="207346" y="94328"/>
                </a:cubicBezTo>
                <a:lnTo>
                  <a:pt x="206404" y="96134"/>
                </a:lnTo>
                <a:lnTo>
                  <a:pt x="208446" y="96134"/>
                </a:lnTo>
                <a:cubicBezTo>
                  <a:pt x="214453" y="97571"/>
                  <a:pt x="219064" y="102394"/>
                  <a:pt x="220226" y="108464"/>
                </a:cubicBezTo>
                <a:cubicBezTo>
                  <a:pt x="221129" y="113177"/>
                  <a:pt x="220830" y="118038"/>
                  <a:pt x="219362" y="122601"/>
                </a:cubicBezTo>
                <a:cubicBezTo>
                  <a:pt x="216849" y="130690"/>
                  <a:pt x="214807" y="134774"/>
                  <a:pt x="215200" y="13493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4" name="Google Shape;4064;g25cc695399e_0_334"/>
          <p:cNvSpPr/>
          <p:nvPr/>
        </p:nvSpPr>
        <p:spPr>
          <a:xfrm>
            <a:off x="12484110" y="5240778"/>
            <a:ext cx="103545" cy="179515"/>
          </a:xfrm>
          <a:custGeom>
            <a:avLst/>
            <a:gdLst/>
            <a:ahLst/>
            <a:cxnLst/>
            <a:rect l="l" t="t" r="r" b="b"/>
            <a:pathLst>
              <a:path w="103545" h="179515" extrusionOk="0">
                <a:moveTo>
                  <a:pt x="86390" y="179516"/>
                </a:moveTo>
                <a:cubicBezTo>
                  <a:pt x="86390" y="179516"/>
                  <a:pt x="87882" y="179516"/>
                  <a:pt x="90160" y="177866"/>
                </a:cubicBezTo>
                <a:cubicBezTo>
                  <a:pt x="93497" y="175723"/>
                  <a:pt x="96356" y="172919"/>
                  <a:pt x="98563" y="169620"/>
                </a:cubicBezTo>
                <a:cubicBezTo>
                  <a:pt x="102081" y="164366"/>
                  <a:pt x="103817" y="158115"/>
                  <a:pt x="103511" y="151793"/>
                </a:cubicBezTo>
                <a:cubicBezTo>
                  <a:pt x="102992" y="143436"/>
                  <a:pt x="99113" y="135646"/>
                  <a:pt x="92751" y="130195"/>
                </a:cubicBezTo>
                <a:lnTo>
                  <a:pt x="92751" y="132316"/>
                </a:lnTo>
                <a:cubicBezTo>
                  <a:pt x="96945" y="125923"/>
                  <a:pt x="99780" y="118729"/>
                  <a:pt x="101076" y="111189"/>
                </a:cubicBezTo>
                <a:cubicBezTo>
                  <a:pt x="101532" y="106783"/>
                  <a:pt x="100715" y="102338"/>
                  <a:pt x="98720" y="98388"/>
                </a:cubicBezTo>
                <a:cubicBezTo>
                  <a:pt x="96647" y="94006"/>
                  <a:pt x="92783" y="90746"/>
                  <a:pt x="88118" y="89435"/>
                </a:cubicBezTo>
                <a:lnTo>
                  <a:pt x="88903" y="92969"/>
                </a:lnTo>
                <a:cubicBezTo>
                  <a:pt x="95249" y="87526"/>
                  <a:pt x="98241" y="79131"/>
                  <a:pt x="96756" y="70900"/>
                </a:cubicBezTo>
                <a:cubicBezTo>
                  <a:pt x="96058" y="66243"/>
                  <a:pt x="94133" y="61853"/>
                  <a:pt x="91181" y="58178"/>
                </a:cubicBezTo>
                <a:cubicBezTo>
                  <a:pt x="88220" y="54675"/>
                  <a:pt x="84238" y="52177"/>
                  <a:pt x="79793" y="51031"/>
                </a:cubicBezTo>
                <a:cubicBezTo>
                  <a:pt x="75787" y="49696"/>
                  <a:pt x="73824" y="48125"/>
                  <a:pt x="73274" y="44198"/>
                </a:cubicBezTo>
                <a:cubicBezTo>
                  <a:pt x="72724" y="40146"/>
                  <a:pt x="71366" y="36242"/>
                  <a:pt x="69269" y="32732"/>
                </a:cubicBezTo>
                <a:cubicBezTo>
                  <a:pt x="65107" y="26488"/>
                  <a:pt x="59319" y="21493"/>
                  <a:pt x="52541" y="18281"/>
                </a:cubicBezTo>
                <a:cubicBezTo>
                  <a:pt x="46650" y="14983"/>
                  <a:pt x="41310" y="11841"/>
                  <a:pt x="36205" y="9093"/>
                </a:cubicBezTo>
                <a:cubicBezTo>
                  <a:pt x="28273" y="4435"/>
                  <a:pt x="19485" y="1420"/>
                  <a:pt x="10367" y="218"/>
                </a:cubicBezTo>
                <a:cubicBezTo>
                  <a:pt x="7760" y="-73"/>
                  <a:pt x="5121" y="-73"/>
                  <a:pt x="2513" y="218"/>
                </a:cubicBezTo>
                <a:cubicBezTo>
                  <a:pt x="864" y="218"/>
                  <a:pt x="0" y="768"/>
                  <a:pt x="0" y="925"/>
                </a:cubicBezTo>
                <a:cubicBezTo>
                  <a:pt x="0" y="1082"/>
                  <a:pt x="3613" y="925"/>
                  <a:pt x="9817" y="1553"/>
                </a:cubicBezTo>
                <a:cubicBezTo>
                  <a:pt x="18566" y="3312"/>
                  <a:pt x="26914" y="6634"/>
                  <a:pt x="34477" y="11370"/>
                </a:cubicBezTo>
                <a:lnTo>
                  <a:pt x="50185" y="20951"/>
                </a:lnTo>
                <a:cubicBezTo>
                  <a:pt x="56381" y="23967"/>
                  <a:pt x="61651" y="28609"/>
                  <a:pt x="65421" y="34381"/>
                </a:cubicBezTo>
                <a:cubicBezTo>
                  <a:pt x="67211" y="37593"/>
                  <a:pt x="68382" y="41104"/>
                  <a:pt x="68876" y="44748"/>
                </a:cubicBezTo>
                <a:cubicBezTo>
                  <a:pt x="69175" y="47112"/>
                  <a:pt x="70188" y="49334"/>
                  <a:pt x="71782" y="51109"/>
                </a:cubicBezTo>
                <a:cubicBezTo>
                  <a:pt x="73541" y="52680"/>
                  <a:pt x="75638" y="53834"/>
                  <a:pt x="77908" y="54486"/>
                </a:cubicBezTo>
                <a:cubicBezTo>
                  <a:pt x="88903" y="58130"/>
                  <a:pt x="94864" y="69989"/>
                  <a:pt x="91220" y="80984"/>
                </a:cubicBezTo>
                <a:cubicBezTo>
                  <a:pt x="90136" y="84260"/>
                  <a:pt x="88259" y="87212"/>
                  <a:pt x="85762" y="89592"/>
                </a:cubicBezTo>
                <a:lnTo>
                  <a:pt x="82541" y="92105"/>
                </a:lnTo>
                <a:lnTo>
                  <a:pt x="86547" y="93126"/>
                </a:lnTo>
                <a:cubicBezTo>
                  <a:pt x="93702" y="95718"/>
                  <a:pt x="97966" y="103061"/>
                  <a:pt x="96678" y="110561"/>
                </a:cubicBezTo>
                <a:cubicBezTo>
                  <a:pt x="95414" y="117669"/>
                  <a:pt x="92743" y="124454"/>
                  <a:pt x="88824" y="130509"/>
                </a:cubicBezTo>
                <a:lnTo>
                  <a:pt x="88118" y="131766"/>
                </a:lnTo>
                <a:lnTo>
                  <a:pt x="89217" y="132630"/>
                </a:lnTo>
                <a:cubicBezTo>
                  <a:pt x="95013" y="137412"/>
                  <a:pt x="98657" y="144308"/>
                  <a:pt x="99348" y="151793"/>
                </a:cubicBezTo>
                <a:cubicBezTo>
                  <a:pt x="99835" y="157557"/>
                  <a:pt x="98492" y="163330"/>
                  <a:pt x="95500" y="168285"/>
                </a:cubicBezTo>
                <a:cubicBezTo>
                  <a:pt x="93168" y="172549"/>
                  <a:pt x="90081" y="176351"/>
                  <a:pt x="86390" y="17951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5" name="Google Shape;4065;g25cc695399e_0_334"/>
          <p:cNvSpPr/>
          <p:nvPr/>
        </p:nvSpPr>
        <p:spPr>
          <a:xfrm>
            <a:off x="12327745" y="5167721"/>
            <a:ext cx="140103" cy="161549"/>
          </a:xfrm>
          <a:custGeom>
            <a:avLst/>
            <a:gdLst/>
            <a:ahLst/>
            <a:cxnLst/>
            <a:rect l="l" t="t" r="r" b="b"/>
            <a:pathLst>
              <a:path w="140103" h="161549" extrusionOk="0">
                <a:moveTo>
                  <a:pt x="105317" y="161549"/>
                </a:moveTo>
                <a:cubicBezTo>
                  <a:pt x="107217" y="161329"/>
                  <a:pt x="109055" y="160740"/>
                  <a:pt x="110736" y="159822"/>
                </a:cubicBezTo>
                <a:cubicBezTo>
                  <a:pt x="115621" y="157568"/>
                  <a:pt x="120121" y="154575"/>
                  <a:pt x="124087" y="150947"/>
                </a:cubicBezTo>
                <a:cubicBezTo>
                  <a:pt x="130283" y="145269"/>
                  <a:pt x="135066" y="138224"/>
                  <a:pt x="138066" y="130371"/>
                </a:cubicBezTo>
                <a:cubicBezTo>
                  <a:pt x="140367" y="125446"/>
                  <a:pt x="140736" y="119839"/>
                  <a:pt x="139087" y="114663"/>
                </a:cubicBezTo>
                <a:cubicBezTo>
                  <a:pt x="137854" y="111648"/>
                  <a:pt x="135310" y="109362"/>
                  <a:pt x="132176" y="108459"/>
                </a:cubicBezTo>
                <a:cubicBezTo>
                  <a:pt x="128728" y="107179"/>
                  <a:pt x="124841" y="108294"/>
                  <a:pt x="122595" y="111208"/>
                </a:cubicBezTo>
                <a:lnTo>
                  <a:pt x="125815" y="112700"/>
                </a:lnTo>
                <a:cubicBezTo>
                  <a:pt x="127684" y="107674"/>
                  <a:pt x="128037" y="102215"/>
                  <a:pt x="126836" y="96993"/>
                </a:cubicBezTo>
                <a:cubicBezTo>
                  <a:pt x="125854" y="94056"/>
                  <a:pt x="123843" y="91582"/>
                  <a:pt x="121181" y="90003"/>
                </a:cubicBezTo>
                <a:cubicBezTo>
                  <a:pt x="118244" y="88519"/>
                  <a:pt x="114773" y="88519"/>
                  <a:pt x="111835" y="90003"/>
                </a:cubicBezTo>
                <a:cubicBezTo>
                  <a:pt x="109165" y="90867"/>
                  <a:pt x="106495" y="92124"/>
                  <a:pt x="105003" y="91652"/>
                </a:cubicBezTo>
                <a:cubicBezTo>
                  <a:pt x="103510" y="91181"/>
                  <a:pt x="102961" y="89532"/>
                  <a:pt x="102804" y="86547"/>
                </a:cubicBezTo>
                <a:cubicBezTo>
                  <a:pt x="102097" y="80186"/>
                  <a:pt x="98979" y="74335"/>
                  <a:pt x="94086" y="70212"/>
                </a:cubicBezTo>
                <a:cubicBezTo>
                  <a:pt x="86437" y="63238"/>
                  <a:pt x="75418" y="61369"/>
                  <a:pt x="65892" y="65421"/>
                </a:cubicBezTo>
                <a:lnTo>
                  <a:pt x="68719" y="67463"/>
                </a:lnTo>
                <a:cubicBezTo>
                  <a:pt x="70541" y="59555"/>
                  <a:pt x="68028" y="51277"/>
                  <a:pt x="62122" y="45709"/>
                </a:cubicBezTo>
                <a:cubicBezTo>
                  <a:pt x="58863" y="43345"/>
                  <a:pt x="54724" y="42544"/>
                  <a:pt x="50813" y="43510"/>
                </a:cubicBezTo>
                <a:cubicBezTo>
                  <a:pt x="46745" y="44248"/>
                  <a:pt x="43501" y="47334"/>
                  <a:pt x="42566" y="51363"/>
                </a:cubicBezTo>
                <a:lnTo>
                  <a:pt x="46101" y="51363"/>
                </a:lnTo>
                <a:cubicBezTo>
                  <a:pt x="45504" y="41067"/>
                  <a:pt x="41985" y="31156"/>
                  <a:pt x="35970" y="22776"/>
                </a:cubicBezTo>
                <a:cubicBezTo>
                  <a:pt x="31477" y="16305"/>
                  <a:pt x="25705" y="10823"/>
                  <a:pt x="19006" y="6676"/>
                </a:cubicBezTo>
                <a:cubicBezTo>
                  <a:pt x="14733" y="4061"/>
                  <a:pt x="10107" y="2074"/>
                  <a:pt x="5262" y="786"/>
                </a:cubicBezTo>
                <a:cubicBezTo>
                  <a:pt x="3558" y="244"/>
                  <a:pt x="1783" y="-15"/>
                  <a:pt x="0" y="1"/>
                </a:cubicBezTo>
                <a:cubicBezTo>
                  <a:pt x="6275" y="2098"/>
                  <a:pt x="12283" y="4925"/>
                  <a:pt x="17906" y="8404"/>
                </a:cubicBezTo>
                <a:cubicBezTo>
                  <a:pt x="24102" y="12582"/>
                  <a:pt x="29435" y="17915"/>
                  <a:pt x="33614" y="24111"/>
                </a:cubicBezTo>
                <a:cubicBezTo>
                  <a:pt x="39009" y="32185"/>
                  <a:pt x="42103" y="41586"/>
                  <a:pt x="42566" y="51285"/>
                </a:cubicBezTo>
                <a:lnTo>
                  <a:pt x="43195" y="65971"/>
                </a:lnTo>
                <a:lnTo>
                  <a:pt x="46022" y="51599"/>
                </a:lnTo>
                <a:cubicBezTo>
                  <a:pt x="47043" y="46651"/>
                  <a:pt x="55368" y="45002"/>
                  <a:pt x="59844" y="48536"/>
                </a:cubicBezTo>
                <a:cubicBezTo>
                  <a:pt x="64541" y="53311"/>
                  <a:pt x="66410" y="60183"/>
                  <a:pt x="64792" y="66678"/>
                </a:cubicBezTo>
                <a:lnTo>
                  <a:pt x="64242" y="70369"/>
                </a:lnTo>
                <a:lnTo>
                  <a:pt x="67619" y="68720"/>
                </a:lnTo>
                <a:cubicBezTo>
                  <a:pt x="75661" y="65633"/>
                  <a:pt x="84756" y="67306"/>
                  <a:pt x="91180" y="73039"/>
                </a:cubicBezTo>
                <a:cubicBezTo>
                  <a:pt x="95304" y="76479"/>
                  <a:pt x="97950" y="81372"/>
                  <a:pt x="98563" y="86705"/>
                </a:cubicBezTo>
                <a:cubicBezTo>
                  <a:pt x="98586" y="88315"/>
                  <a:pt x="98877" y="89909"/>
                  <a:pt x="99426" y="91417"/>
                </a:cubicBezTo>
                <a:cubicBezTo>
                  <a:pt x="100126" y="93364"/>
                  <a:pt x="101744" y="94833"/>
                  <a:pt x="103746" y="95343"/>
                </a:cubicBezTo>
                <a:cubicBezTo>
                  <a:pt x="106896" y="95548"/>
                  <a:pt x="110045" y="94896"/>
                  <a:pt x="112856" y="93459"/>
                </a:cubicBezTo>
                <a:cubicBezTo>
                  <a:pt x="114796" y="92422"/>
                  <a:pt x="117121" y="92422"/>
                  <a:pt x="119060" y="93459"/>
                </a:cubicBezTo>
                <a:cubicBezTo>
                  <a:pt x="120906" y="94566"/>
                  <a:pt x="122296" y="96286"/>
                  <a:pt x="122987" y="98328"/>
                </a:cubicBezTo>
                <a:cubicBezTo>
                  <a:pt x="124001" y="102875"/>
                  <a:pt x="123671" y="107627"/>
                  <a:pt x="122045" y="111993"/>
                </a:cubicBezTo>
                <a:lnTo>
                  <a:pt x="119375" y="122203"/>
                </a:lnTo>
                <a:lnTo>
                  <a:pt x="125658" y="113564"/>
                </a:lnTo>
                <a:cubicBezTo>
                  <a:pt x="128014" y="110108"/>
                  <a:pt x="134925" y="112229"/>
                  <a:pt x="136182" y="116234"/>
                </a:cubicBezTo>
                <a:cubicBezTo>
                  <a:pt x="137611" y="120679"/>
                  <a:pt x="137328" y="125494"/>
                  <a:pt x="135396" y="129742"/>
                </a:cubicBezTo>
                <a:cubicBezTo>
                  <a:pt x="132718" y="137274"/>
                  <a:pt x="128399" y="144114"/>
                  <a:pt x="122752" y="149769"/>
                </a:cubicBezTo>
                <a:cubicBezTo>
                  <a:pt x="117505" y="154473"/>
                  <a:pt x="111639" y="158439"/>
                  <a:pt x="105317" y="16154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6" name="Google Shape;4066;g25cc695399e_0_334"/>
          <p:cNvSpPr/>
          <p:nvPr/>
        </p:nvSpPr>
        <p:spPr>
          <a:xfrm>
            <a:off x="12204191" y="5034232"/>
            <a:ext cx="29140" cy="68697"/>
          </a:xfrm>
          <a:custGeom>
            <a:avLst/>
            <a:gdLst/>
            <a:ahLst/>
            <a:cxnLst/>
            <a:rect l="l" t="t" r="r" b="b"/>
            <a:pathLst>
              <a:path w="29140" h="68697" extrusionOk="0">
                <a:moveTo>
                  <a:pt x="17" y="68698"/>
                </a:moveTo>
                <a:cubicBezTo>
                  <a:pt x="4234" y="67535"/>
                  <a:pt x="8145" y="65470"/>
                  <a:pt x="11483" y="62651"/>
                </a:cubicBezTo>
                <a:cubicBezTo>
                  <a:pt x="15449" y="59855"/>
                  <a:pt x="18771" y="56242"/>
                  <a:pt x="21221" y="52048"/>
                </a:cubicBezTo>
                <a:cubicBezTo>
                  <a:pt x="24410" y="46637"/>
                  <a:pt x="25156" y="40126"/>
                  <a:pt x="23263" y="34142"/>
                </a:cubicBezTo>
                <a:cubicBezTo>
                  <a:pt x="22777" y="32697"/>
                  <a:pt x="22062" y="31346"/>
                  <a:pt x="21143" y="30137"/>
                </a:cubicBezTo>
                <a:lnTo>
                  <a:pt x="20593" y="32964"/>
                </a:lnTo>
                <a:cubicBezTo>
                  <a:pt x="25463" y="29713"/>
                  <a:pt x="28580" y="24427"/>
                  <a:pt x="29075" y="18592"/>
                </a:cubicBezTo>
                <a:cubicBezTo>
                  <a:pt x="29476" y="13966"/>
                  <a:pt x="28039" y="9364"/>
                  <a:pt x="25070" y="5790"/>
                </a:cubicBezTo>
                <a:cubicBezTo>
                  <a:pt x="19965" y="-178"/>
                  <a:pt x="14703" y="-257"/>
                  <a:pt x="14782" y="136"/>
                </a:cubicBezTo>
                <a:cubicBezTo>
                  <a:pt x="14860" y="528"/>
                  <a:pt x="19101" y="1864"/>
                  <a:pt x="22635" y="7440"/>
                </a:cubicBezTo>
                <a:cubicBezTo>
                  <a:pt x="24779" y="10597"/>
                  <a:pt x="25698" y="14414"/>
                  <a:pt x="25227" y="18199"/>
                </a:cubicBezTo>
                <a:cubicBezTo>
                  <a:pt x="24591" y="22825"/>
                  <a:pt x="22023" y="26964"/>
                  <a:pt x="18159" y="29587"/>
                </a:cubicBezTo>
                <a:lnTo>
                  <a:pt x="16509" y="30686"/>
                </a:lnTo>
                <a:lnTo>
                  <a:pt x="17609" y="32414"/>
                </a:lnTo>
                <a:cubicBezTo>
                  <a:pt x="18284" y="33349"/>
                  <a:pt x="18818" y="34385"/>
                  <a:pt x="19180" y="35477"/>
                </a:cubicBezTo>
                <a:cubicBezTo>
                  <a:pt x="20680" y="40425"/>
                  <a:pt x="20146" y="45773"/>
                  <a:pt x="17688" y="50320"/>
                </a:cubicBezTo>
                <a:cubicBezTo>
                  <a:pt x="15693" y="54114"/>
                  <a:pt x="13030" y="57522"/>
                  <a:pt x="9834" y="60373"/>
                </a:cubicBezTo>
                <a:cubicBezTo>
                  <a:pt x="3787" y="65399"/>
                  <a:pt x="-297" y="68148"/>
                  <a:pt x="17" y="6869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7" name="Google Shape;4067;g25cc695399e_0_334"/>
          <p:cNvSpPr/>
          <p:nvPr/>
        </p:nvSpPr>
        <p:spPr>
          <a:xfrm>
            <a:off x="12098569" y="4997568"/>
            <a:ext cx="105089" cy="72226"/>
          </a:xfrm>
          <a:custGeom>
            <a:avLst/>
            <a:gdLst/>
            <a:ahLst/>
            <a:cxnLst/>
            <a:rect l="l" t="t" r="r" b="b"/>
            <a:pathLst>
              <a:path w="105089" h="72226" extrusionOk="0">
                <a:moveTo>
                  <a:pt x="7233" y="72220"/>
                </a:moveTo>
                <a:cubicBezTo>
                  <a:pt x="4280" y="67987"/>
                  <a:pt x="2741" y="62929"/>
                  <a:pt x="2835" y="57769"/>
                </a:cubicBezTo>
                <a:cubicBezTo>
                  <a:pt x="3008" y="52185"/>
                  <a:pt x="5953" y="47065"/>
                  <a:pt x="10689" y="44104"/>
                </a:cubicBezTo>
                <a:cubicBezTo>
                  <a:pt x="16830" y="40554"/>
                  <a:pt x="24480" y="40923"/>
                  <a:pt x="30244" y="45047"/>
                </a:cubicBezTo>
                <a:lnTo>
                  <a:pt x="32993" y="47088"/>
                </a:lnTo>
                <a:lnTo>
                  <a:pt x="32993" y="43633"/>
                </a:lnTo>
                <a:cubicBezTo>
                  <a:pt x="33323" y="39329"/>
                  <a:pt x="34438" y="35120"/>
                  <a:pt x="36292" y="31224"/>
                </a:cubicBezTo>
                <a:cubicBezTo>
                  <a:pt x="38161" y="27431"/>
                  <a:pt x="41514" y="24588"/>
                  <a:pt x="45559" y="23371"/>
                </a:cubicBezTo>
                <a:cubicBezTo>
                  <a:pt x="51920" y="21800"/>
                  <a:pt x="59774" y="26983"/>
                  <a:pt x="58596" y="32481"/>
                </a:cubicBezTo>
                <a:lnTo>
                  <a:pt x="62523" y="32481"/>
                </a:lnTo>
                <a:cubicBezTo>
                  <a:pt x="62554" y="17669"/>
                  <a:pt x="73282" y="5056"/>
                  <a:pt x="87890" y="2637"/>
                </a:cubicBezTo>
                <a:cubicBezTo>
                  <a:pt x="93655" y="1977"/>
                  <a:pt x="99490" y="2401"/>
                  <a:pt x="105089" y="3894"/>
                </a:cubicBezTo>
                <a:cubicBezTo>
                  <a:pt x="105089" y="3894"/>
                  <a:pt x="103754" y="2716"/>
                  <a:pt x="100848" y="1616"/>
                </a:cubicBezTo>
                <a:cubicBezTo>
                  <a:pt x="96560" y="163"/>
                  <a:pt x="91997" y="-316"/>
                  <a:pt x="87497" y="202"/>
                </a:cubicBezTo>
                <a:cubicBezTo>
                  <a:pt x="80554" y="956"/>
                  <a:pt x="74044" y="3964"/>
                  <a:pt x="68962" y="8763"/>
                </a:cubicBezTo>
                <a:cubicBezTo>
                  <a:pt x="62538" y="14944"/>
                  <a:pt x="58816" y="23410"/>
                  <a:pt x="58596" y="32324"/>
                </a:cubicBezTo>
                <a:lnTo>
                  <a:pt x="62444" y="32716"/>
                </a:lnTo>
                <a:cubicBezTo>
                  <a:pt x="63033" y="28248"/>
                  <a:pt x="60983" y="23834"/>
                  <a:pt x="57182" y="21407"/>
                </a:cubicBezTo>
                <a:cubicBezTo>
                  <a:pt x="53530" y="18925"/>
                  <a:pt x="49030" y="18014"/>
                  <a:pt x="44695" y="18894"/>
                </a:cubicBezTo>
                <a:cubicBezTo>
                  <a:pt x="39386" y="20473"/>
                  <a:pt x="35027" y="24282"/>
                  <a:pt x="32757" y="29339"/>
                </a:cubicBezTo>
                <a:cubicBezTo>
                  <a:pt x="30645" y="33682"/>
                  <a:pt x="29436" y="38410"/>
                  <a:pt x="29223" y="43240"/>
                </a:cubicBezTo>
                <a:lnTo>
                  <a:pt x="32286" y="41905"/>
                </a:lnTo>
                <a:cubicBezTo>
                  <a:pt x="25249" y="37052"/>
                  <a:pt x="16013" y="36808"/>
                  <a:pt x="8725" y="41277"/>
                </a:cubicBezTo>
                <a:cubicBezTo>
                  <a:pt x="-361" y="47434"/>
                  <a:pt x="-2733" y="59788"/>
                  <a:pt x="3424" y="68874"/>
                </a:cubicBezTo>
                <a:cubicBezTo>
                  <a:pt x="3487" y="68969"/>
                  <a:pt x="3558" y="69063"/>
                  <a:pt x="3621" y="69157"/>
                </a:cubicBezTo>
                <a:cubicBezTo>
                  <a:pt x="5820" y="71670"/>
                  <a:pt x="7155" y="72299"/>
                  <a:pt x="7233" y="722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8" name="Google Shape;4068;g25cc695399e_0_334"/>
          <p:cNvSpPr/>
          <p:nvPr/>
        </p:nvSpPr>
        <p:spPr>
          <a:xfrm>
            <a:off x="12061508" y="5480060"/>
            <a:ext cx="81970" cy="82621"/>
          </a:xfrm>
          <a:custGeom>
            <a:avLst/>
            <a:gdLst/>
            <a:ahLst/>
            <a:cxnLst/>
            <a:rect l="l" t="t" r="r" b="b"/>
            <a:pathLst>
              <a:path w="81970" h="82621" extrusionOk="0">
                <a:moveTo>
                  <a:pt x="37305" y="82227"/>
                </a:moveTo>
                <a:cubicBezTo>
                  <a:pt x="39685" y="82753"/>
                  <a:pt x="42150" y="82753"/>
                  <a:pt x="44530" y="82227"/>
                </a:cubicBezTo>
                <a:cubicBezTo>
                  <a:pt x="51064" y="81057"/>
                  <a:pt x="57300" y="78630"/>
                  <a:pt x="62907" y="75080"/>
                </a:cubicBezTo>
                <a:cubicBezTo>
                  <a:pt x="66827" y="72669"/>
                  <a:pt x="70392" y="69740"/>
                  <a:pt x="73510" y="66363"/>
                </a:cubicBezTo>
                <a:cubicBezTo>
                  <a:pt x="77185" y="62413"/>
                  <a:pt x="79879" y="57653"/>
                  <a:pt x="81364" y="52462"/>
                </a:cubicBezTo>
                <a:cubicBezTo>
                  <a:pt x="83319" y="40234"/>
                  <a:pt x="80508" y="27723"/>
                  <a:pt x="73510" y="17514"/>
                </a:cubicBezTo>
                <a:cubicBezTo>
                  <a:pt x="69442" y="10861"/>
                  <a:pt x="64101" y="5065"/>
                  <a:pt x="57803" y="471"/>
                </a:cubicBezTo>
                <a:lnTo>
                  <a:pt x="57017" y="0"/>
                </a:lnTo>
                <a:lnTo>
                  <a:pt x="56232" y="0"/>
                </a:lnTo>
                <a:cubicBezTo>
                  <a:pt x="41240" y="6597"/>
                  <a:pt x="27150" y="15063"/>
                  <a:pt x="14294" y="25210"/>
                </a:cubicBezTo>
                <a:cubicBezTo>
                  <a:pt x="9503" y="28980"/>
                  <a:pt x="5890" y="32121"/>
                  <a:pt x="3456" y="34477"/>
                </a:cubicBezTo>
                <a:cubicBezTo>
                  <a:pt x="2097" y="35561"/>
                  <a:pt x="935" y="36857"/>
                  <a:pt x="0" y="38326"/>
                </a:cubicBezTo>
                <a:cubicBezTo>
                  <a:pt x="0" y="38326"/>
                  <a:pt x="5733" y="33849"/>
                  <a:pt x="15707" y="26938"/>
                </a:cubicBezTo>
                <a:cubicBezTo>
                  <a:pt x="28768" y="17592"/>
                  <a:pt x="42802" y="9691"/>
                  <a:pt x="57567" y="3377"/>
                </a:cubicBezTo>
                <a:lnTo>
                  <a:pt x="56075" y="3377"/>
                </a:lnTo>
                <a:cubicBezTo>
                  <a:pt x="62075" y="7712"/>
                  <a:pt x="67172" y="13186"/>
                  <a:pt x="71075" y="19477"/>
                </a:cubicBezTo>
                <a:cubicBezTo>
                  <a:pt x="77656" y="28925"/>
                  <a:pt x="80460" y="40501"/>
                  <a:pt x="78929" y="51912"/>
                </a:cubicBezTo>
                <a:cubicBezTo>
                  <a:pt x="75960" y="60763"/>
                  <a:pt x="69984" y="68287"/>
                  <a:pt x="62044" y="73196"/>
                </a:cubicBezTo>
                <a:cubicBezTo>
                  <a:pt x="56750" y="76785"/>
                  <a:pt x="50876" y="79447"/>
                  <a:pt x="44687" y="81049"/>
                </a:cubicBezTo>
                <a:cubicBezTo>
                  <a:pt x="39818" y="81913"/>
                  <a:pt x="37305" y="81913"/>
                  <a:pt x="37305" y="8222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9" name="Google Shape;4069;g25cc695399e_0_334"/>
          <p:cNvSpPr/>
          <p:nvPr/>
        </p:nvSpPr>
        <p:spPr>
          <a:xfrm>
            <a:off x="11580553" y="5879965"/>
            <a:ext cx="942432" cy="610381"/>
          </a:xfrm>
          <a:custGeom>
            <a:avLst/>
            <a:gdLst/>
            <a:ahLst/>
            <a:cxnLst/>
            <a:rect l="l" t="t" r="r" b="b"/>
            <a:pathLst>
              <a:path w="942432" h="610381" extrusionOk="0">
                <a:moveTo>
                  <a:pt x="0" y="88981"/>
                </a:moveTo>
                <a:cubicBezTo>
                  <a:pt x="0" y="88981"/>
                  <a:pt x="187544" y="509934"/>
                  <a:pt x="213775" y="530354"/>
                </a:cubicBezTo>
                <a:cubicBezTo>
                  <a:pt x="219116" y="534516"/>
                  <a:pt x="249744" y="570878"/>
                  <a:pt x="295217" y="571978"/>
                </a:cubicBezTo>
                <a:cubicBezTo>
                  <a:pt x="474672" y="576376"/>
                  <a:pt x="885101" y="610382"/>
                  <a:pt x="885101" y="610382"/>
                </a:cubicBezTo>
                <a:lnTo>
                  <a:pt x="942432" y="372653"/>
                </a:lnTo>
                <a:lnTo>
                  <a:pt x="449540" y="337312"/>
                </a:lnTo>
                <a:lnTo>
                  <a:pt x="201366" y="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0" name="Google Shape;4070;g25cc695399e_0_334"/>
          <p:cNvSpPr/>
          <p:nvPr/>
        </p:nvSpPr>
        <p:spPr>
          <a:xfrm>
            <a:off x="11217324" y="5854577"/>
            <a:ext cx="949971" cy="977651"/>
          </a:xfrm>
          <a:custGeom>
            <a:avLst/>
            <a:gdLst/>
            <a:ahLst/>
            <a:cxnLst/>
            <a:rect l="l" t="t" r="r" b="b"/>
            <a:pathLst>
              <a:path w="949971" h="977651" extrusionOk="0">
                <a:moveTo>
                  <a:pt x="927353" y="427336"/>
                </a:moveTo>
                <a:cubicBezTo>
                  <a:pt x="927353" y="427336"/>
                  <a:pt x="656247" y="855121"/>
                  <a:pt x="630487" y="887635"/>
                </a:cubicBezTo>
                <a:cubicBezTo>
                  <a:pt x="573627" y="959260"/>
                  <a:pt x="497761" y="996879"/>
                  <a:pt x="391031" y="967742"/>
                </a:cubicBezTo>
                <a:cubicBezTo>
                  <a:pt x="284300" y="938605"/>
                  <a:pt x="0" y="783811"/>
                  <a:pt x="0" y="783811"/>
                </a:cubicBezTo>
                <a:lnTo>
                  <a:pt x="85055" y="590377"/>
                </a:lnTo>
                <a:lnTo>
                  <a:pt x="417576" y="661059"/>
                </a:lnTo>
                <a:lnTo>
                  <a:pt x="674703" y="145705"/>
                </a:lnTo>
                <a:cubicBezTo>
                  <a:pt x="700981" y="88633"/>
                  <a:pt x="748700" y="44213"/>
                  <a:pt x="807507" y="22090"/>
                </a:cubicBezTo>
                <a:cubicBezTo>
                  <a:pt x="847718" y="7404"/>
                  <a:pt x="896567" y="-11524"/>
                  <a:pt x="949972" y="905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1" name="Google Shape;4071;g25cc695399e_0_334"/>
          <p:cNvSpPr/>
          <p:nvPr/>
        </p:nvSpPr>
        <p:spPr>
          <a:xfrm>
            <a:off x="11955124" y="5786406"/>
            <a:ext cx="938787" cy="1082798"/>
          </a:xfrm>
          <a:custGeom>
            <a:avLst/>
            <a:gdLst/>
            <a:ahLst/>
            <a:cxnLst/>
            <a:rect l="l" t="t" r="r" b="b"/>
            <a:pathLst>
              <a:path w="938787" h="1082798" extrusionOk="0">
                <a:moveTo>
                  <a:pt x="130809" y="55704"/>
                </a:moveTo>
                <a:lnTo>
                  <a:pt x="446445" y="729"/>
                </a:lnTo>
                <a:cubicBezTo>
                  <a:pt x="502598" y="-9088"/>
                  <a:pt x="665639" y="82014"/>
                  <a:pt x="701765" y="166440"/>
                </a:cubicBezTo>
                <a:lnTo>
                  <a:pt x="938787" y="1082798"/>
                </a:lnTo>
                <a:lnTo>
                  <a:pt x="165286" y="1082798"/>
                </a:lnTo>
                <a:lnTo>
                  <a:pt x="129630" y="823630"/>
                </a:lnTo>
                <a:cubicBezTo>
                  <a:pt x="129630" y="823630"/>
                  <a:pt x="21879" y="703391"/>
                  <a:pt x="1852" y="678495"/>
                </a:cubicBezTo>
                <a:cubicBezTo>
                  <a:pt x="-18174" y="653599"/>
                  <a:pt x="130809" y="55704"/>
                  <a:pt x="130809" y="5570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2" name="Google Shape;4072;g25cc695399e_0_334"/>
          <p:cNvSpPr/>
          <p:nvPr/>
        </p:nvSpPr>
        <p:spPr>
          <a:xfrm>
            <a:off x="12062136" y="5703398"/>
            <a:ext cx="390716" cy="160388"/>
          </a:xfrm>
          <a:custGeom>
            <a:avLst/>
            <a:gdLst/>
            <a:ahLst/>
            <a:cxnLst/>
            <a:rect l="l" t="t" r="r" b="b"/>
            <a:pathLst>
              <a:path w="390716" h="160388" extrusionOk="0">
                <a:moveTo>
                  <a:pt x="12487" y="160388"/>
                </a:moveTo>
                <a:lnTo>
                  <a:pt x="314" y="81459"/>
                </a:lnTo>
                <a:cubicBezTo>
                  <a:pt x="-1893" y="67323"/>
                  <a:pt x="7775" y="54066"/>
                  <a:pt x="21911" y="51851"/>
                </a:cubicBezTo>
                <a:lnTo>
                  <a:pt x="347522" y="332"/>
                </a:lnTo>
                <a:cubicBezTo>
                  <a:pt x="361650" y="-1938"/>
                  <a:pt x="374954" y="7675"/>
                  <a:pt x="377224" y="21811"/>
                </a:cubicBezTo>
                <a:cubicBezTo>
                  <a:pt x="377248" y="21953"/>
                  <a:pt x="377263" y="22102"/>
                  <a:pt x="377287" y="22243"/>
                </a:cubicBezTo>
                <a:lnTo>
                  <a:pt x="390716" y="11468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3" name="Google Shape;4073;g25cc695399e_0_334"/>
          <p:cNvSpPr/>
          <p:nvPr/>
        </p:nvSpPr>
        <p:spPr>
          <a:xfrm>
            <a:off x="11634900" y="5858760"/>
            <a:ext cx="439879" cy="657038"/>
          </a:xfrm>
          <a:custGeom>
            <a:avLst/>
            <a:gdLst/>
            <a:ahLst/>
            <a:cxnLst/>
            <a:rect l="l" t="t" r="r" b="b"/>
            <a:pathLst>
              <a:path w="439879" h="657038" extrusionOk="0">
                <a:moveTo>
                  <a:pt x="439880" y="0"/>
                </a:moveTo>
                <a:cubicBezTo>
                  <a:pt x="438333" y="872"/>
                  <a:pt x="436699" y="1578"/>
                  <a:pt x="435011" y="2120"/>
                </a:cubicBezTo>
                <a:lnTo>
                  <a:pt x="420796" y="7775"/>
                </a:lnTo>
                <a:lnTo>
                  <a:pt x="366763" y="28273"/>
                </a:lnTo>
                <a:lnTo>
                  <a:pt x="366763" y="28273"/>
                </a:lnTo>
                <a:cubicBezTo>
                  <a:pt x="348275" y="38247"/>
                  <a:pt x="331123" y="50514"/>
                  <a:pt x="315714" y="64792"/>
                </a:cubicBezTo>
                <a:cubicBezTo>
                  <a:pt x="297086" y="82675"/>
                  <a:pt x="281213" y="103212"/>
                  <a:pt x="268593" y="125736"/>
                </a:cubicBezTo>
                <a:cubicBezTo>
                  <a:pt x="254535" y="149925"/>
                  <a:pt x="241341" y="176942"/>
                  <a:pt x="227126" y="204979"/>
                </a:cubicBezTo>
                <a:cubicBezTo>
                  <a:pt x="212911" y="233016"/>
                  <a:pt x="198460" y="262703"/>
                  <a:pt x="183303" y="293096"/>
                </a:cubicBezTo>
                <a:lnTo>
                  <a:pt x="55132" y="551166"/>
                </a:lnTo>
                <a:cubicBezTo>
                  <a:pt x="38482" y="584072"/>
                  <a:pt x="24974" y="610696"/>
                  <a:pt x="15393" y="628916"/>
                </a:cubicBezTo>
                <a:cubicBezTo>
                  <a:pt x="10602" y="638105"/>
                  <a:pt x="6833" y="645173"/>
                  <a:pt x="4162" y="649886"/>
                </a:cubicBezTo>
                <a:lnTo>
                  <a:pt x="1178" y="655305"/>
                </a:lnTo>
                <a:cubicBezTo>
                  <a:pt x="471" y="656483"/>
                  <a:pt x="78" y="657111"/>
                  <a:pt x="0" y="657032"/>
                </a:cubicBezTo>
                <a:cubicBezTo>
                  <a:pt x="188" y="656349"/>
                  <a:pt x="455" y="655690"/>
                  <a:pt x="785" y="655069"/>
                </a:cubicBezTo>
                <a:lnTo>
                  <a:pt x="3455" y="649493"/>
                </a:lnTo>
                <a:lnTo>
                  <a:pt x="13979" y="628210"/>
                </a:lnTo>
                <a:lnTo>
                  <a:pt x="52540" y="549674"/>
                </a:lnTo>
                <a:cubicBezTo>
                  <a:pt x="85133" y="483232"/>
                  <a:pt x="130056" y="391973"/>
                  <a:pt x="179690" y="291054"/>
                </a:cubicBezTo>
                <a:lnTo>
                  <a:pt x="223592" y="203016"/>
                </a:lnTo>
                <a:cubicBezTo>
                  <a:pt x="237885" y="174900"/>
                  <a:pt x="251158" y="148040"/>
                  <a:pt x="265452" y="123616"/>
                </a:cubicBezTo>
                <a:cubicBezTo>
                  <a:pt x="278433" y="100895"/>
                  <a:pt x="294714" y="80225"/>
                  <a:pt x="313751" y="62279"/>
                </a:cubicBezTo>
                <a:cubicBezTo>
                  <a:pt x="329482" y="47978"/>
                  <a:pt x="346980" y="35758"/>
                  <a:pt x="365820" y="25917"/>
                </a:cubicBezTo>
                <a:lnTo>
                  <a:pt x="365820" y="25917"/>
                </a:lnTo>
                <a:lnTo>
                  <a:pt x="420168" y="6440"/>
                </a:lnTo>
                <a:lnTo>
                  <a:pt x="434618" y="1492"/>
                </a:lnTo>
                <a:cubicBezTo>
                  <a:pt x="436338" y="880"/>
                  <a:pt x="438097" y="377"/>
                  <a:pt x="43988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4" name="Google Shape;4074;g25cc695399e_0_334"/>
          <p:cNvSpPr/>
          <p:nvPr/>
        </p:nvSpPr>
        <p:spPr>
          <a:xfrm>
            <a:off x="11978338" y="6220576"/>
            <a:ext cx="212832" cy="322547"/>
          </a:xfrm>
          <a:custGeom>
            <a:avLst/>
            <a:gdLst/>
            <a:ahLst/>
            <a:cxnLst/>
            <a:rect l="l" t="t" r="r" b="b"/>
            <a:pathLst>
              <a:path w="212832" h="322547" extrusionOk="0">
                <a:moveTo>
                  <a:pt x="212832" y="0"/>
                </a:moveTo>
                <a:cubicBezTo>
                  <a:pt x="212832" y="0"/>
                  <a:pt x="212283" y="1257"/>
                  <a:pt x="210869" y="3456"/>
                </a:cubicBezTo>
                <a:lnTo>
                  <a:pt x="204508" y="12723"/>
                </a:lnTo>
                <a:cubicBezTo>
                  <a:pt x="198539" y="21283"/>
                  <a:pt x="190528" y="32749"/>
                  <a:pt x="180947" y="46729"/>
                </a:cubicBezTo>
                <a:cubicBezTo>
                  <a:pt x="160920" y="75473"/>
                  <a:pt x="133825" y="115369"/>
                  <a:pt x="104531" y="159978"/>
                </a:cubicBezTo>
                <a:cubicBezTo>
                  <a:pt x="75238" y="204586"/>
                  <a:pt x="49556" y="245425"/>
                  <a:pt x="30707" y="275033"/>
                </a:cubicBezTo>
                <a:cubicBezTo>
                  <a:pt x="21597" y="289327"/>
                  <a:pt x="14136" y="301186"/>
                  <a:pt x="8560" y="309982"/>
                </a:cubicBezTo>
                <a:cubicBezTo>
                  <a:pt x="6047" y="313751"/>
                  <a:pt x="4005" y="316814"/>
                  <a:pt x="2356" y="319406"/>
                </a:cubicBezTo>
                <a:cubicBezTo>
                  <a:pt x="1704" y="320545"/>
                  <a:pt x="911" y="321605"/>
                  <a:pt x="0" y="322548"/>
                </a:cubicBezTo>
                <a:cubicBezTo>
                  <a:pt x="369" y="321267"/>
                  <a:pt x="927" y="320050"/>
                  <a:pt x="1649" y="318935"/>
                </a:cubicBezTo>
                <a:lnTo>
                  <a:pt x="7147" y="309118"/>
                </a:lnTo>
                <a:cubicBezTo>
                  <a:pt x="12016" y="300636"/>
                  <a:pt x="19241" y="288463"/>
                  <a:pt x="28273" y="273462"/>
                </a:cubicBezTo>
                <a:cubicBezTo>
                  <a:pt x="46336" y="243540"/>
                  <a:pt x="71860" y="202387"/>
                  <a:pt x="101154" y="157779"/>
                </a:cubicBezTo>
                <a:cubicBezTo>
                  <a:pt x="130448" y="113170"/>
                  <a:pt x="157936" y="73353"/>
                  <a:pt x="178591" y="45080"/>
                </a:cubicBezTo>
                <a:cubicBezTo>
                  <a:pt x="188800" y="30865"/>
                  <a:pt x="197282" y="19555"/>
                  <a:pt x="203330" y="11780"/>
                </a:cubicBezTo>
                <a:lnTo>
                  <a:pt x="210241" y="2984"/>
                </a:lnTo>
                <a:cubicBezTo>
                  <a:pt x="210987" y="1893"/>
                  <a:pt x="211851" y="888"/>
                  <a:pt x="21283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5" name="Google Shape;4075;g25cc695399e_0_334"/>
          <p:cNvSpPr/>
          <p:nvPr/>
        </p:nvSpPr>
        <p:spPr>
          <a:xfrm>
            <a:off x="12074937" y="5795617"/>
            <a:ext cx="376423" cy="74609"/>
          </a:xfrm>
          <a:custGeom>
            <a:avLst/>
            <a:gdLst/>
            <a:ahLst/>
            <a:cxnLst/>
            <a:rect l="l" t="t" r="r" b="b"/>
            <a:pathLst>
              <a:path w="376423" h="74609" extrusionOk="0">
                <a:moveTo>
                  <a:pt x="376423" y="0"/>
                </a:moveTo>
                <a:cubicBezTo>
                  <a:pt x="376423" y="0"/>
                  <a:pt x="375402" y="942"/>
                  <a:pt x="373125" y="2278"/>
                </a:cubicBezTo>
                <a:lnTo>
                  <a:pt x="363386" y="8089"/>
                </a:lnTo>
                <a:cubicBezTo>
                  <a:pt x="359145" y="10602"/>
                  <a:pt x="353883" y="13587"/>
                  <a:pt x="347679" y="16728"/>
                </a:cubicBezTo>
                <a:cubicBezTo>
                  <a:pt x="341474" y="19870"/>
                  <a:pt x="334406" y="23639"/>
                  <a:pt x="326238" y="27095"/>
                </a:cubicBezTo>
                <a:cubicBezTo>
                  <a:pt x="318071" y="30551"/>
                  <a:pt x="309353" y="34949"/>
                  <a:pt x="299536" y="38326"/>
                </a:cubicBezTo>
                <a:cubicBezTo>
                  <a:pt x="289719" y="41703"/>
                  <a:pt x="279353" y="45708"/>
                  <a:pt x="268122" y="49478"/>
                </a:cubicBezTo>
                <a:cubicBezTo>
                  <a:pt x="243886" y="57080"/>
                  <a:pt x="219170" y="63057"/>
                  <a:pt x="194141" y="67384"/>
                </a:cubicBezTo>
                <a:cubicBezTo>
                  <a:pt x="169064" y="71429"/>
                  <a:pt x="143744" y="73840"/>
                  <a:pt x="118354" y="74609"/>
                </a:cubicBezTo>
                <a:cubicBezTo>
                  <a:pt x="106652" y="74609"/>
                  <a:pt x="95500" y="74609"/>
                  <a:pt x="85133" y="74609"/>
                </a:cubicBezTo>
                <a:cubicBezTo>
                  <a:pt x="74766" y="74609"/>
                  <a:pt x="65028" y="73510"/>
                  <a:pt x="56232" y="72646"/>
                </a:cubicBezTo>
                <a:cubicBezTo>
                  <a:pt x="47436" y="71782"/>
                  <a:pt x="39504" y="70761"/>
                  <a:pt x="32671" y="69819"/>
                </a:cubicBezTo>
                <a:cubicBezTo>
                  <a:pt x="25838" y="68876"/>
                  <a:pt x="19791" y="67855"/>
                  <a:pt x="14922" y="66834"/>
                </a:cubicBezTo>
                <a:lnTo>
                  <a:pt x="3770" y="64557"/>
                </a:lnTo>
                <a:cubicBezTo>
                  <a:pt x="2458" y="64415"/>
                  <a:pt x="1186" y="64038"/>
                  <a:pt x="0" y="63457"/>
                </a:cubicBezTo>
                <a:cubicBezTo>
                  <a:pt x="1304" y="63331"/>
                  <a:pt x="2623" y="63331"/>
                  <a:pt x="3927" y="63457"/>
                </a:cubicBezTo>
                <a:lnTo>
                  <a:pt x="15236" y="64949"/>
                </a:lnTo>
                <a:cubicBezTo>
                  <a:pt x="20027" y="65735"/>
                  <a:pt x="25995" y="66599"/>
                  <a:pt x="32985" y="67227"/>
                </a:cubicBezTo>
                <a:cubicBezTo>
                  <a:pt x="39975" y="67855"/>
                  <a:pt x="47829" y="69033"/>
                  <a:pt x="56546" y="69504"/>
                </a:cubicBezTo>
                <a:cubicBezTo>
                  <a:pt x="65263" y="69976"/>
                  <a:pt x="74923" y="70761"/>
                  <a:pt x="85290" y="70918"/>
                </a:cubicBezTo>
                <a:cubicBezTo>
                  <a:pt x="95657" y="71075"/>
                  <a:pt x="106652" y="70918"/>
                  <a:pt x="118275" y="70918"/>
                </a:cubicBezTo>
                <a:cubicBezTo>
                  <a:pt x="143485" y="69952"/>
                  <a:pt x="168609" y="67455"/>
                  <a:pt x="193513" y="63457"/>
                </a:cubicBezTo>
                <a:cubicBezTo>
                  <a:pt x="218354" y="59146"/>
                  <a:pt x="242904" y="53295"/>
                  <a:pt x="267022" y="45944"/>
                </a:cubicBezTo>
                <a:cubicBezTo>
                  <a:pt x="278096" y="42331"/>
                  <a:pt x="288698" y="39111"/>
                  <a:pt x="298437" y="35263"/>
                </a:cubicBezTo>
                <a:cubicBezTo>
                  <a:pt x="308175" y="31414"/>
                  <a:pt x="317050" y="28037"/>
                  <a:pt x="325139" y="24582"/>
                </a:cubicBezTo>
                <a:cubicBezTo>
                  <a:pt x="333228" y="21126"/>
                  <a:pt x="340375" y="17671"/>
                  <a:pt x="346737" y="14686"/>
                </a:cubicBezTo>
                <a:cubicBezTo>
                  <a:pt x="353098" y="11702"/>
                  <a:pt x="358517" y="9110"/>
                  <a:pt x="362836" y="6833"/>
                </a:cubicBezTo>
                <a:lnTo>
                  <a:pt x="372967" y="1728"/>
                </a:lnTo>
                <a:cubicBezTo>
                  <a:pt x="374067" y="1052"/>
                  <a:pt x="375221" y="471"/>
                  <a:pt x="37642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6" name="Google Shape;4076;g25cc695399e_0_334"/>
          <p:cNvSpPr/>
          <p:nvPr/>
        </p:nvSpPr>
        <p:spPr>
          <a:xfrm>
            <a:off x="11758123" y="6275394"/>
            <a:ext cx="271185" cy="174742"/>
          </a:xfrm>
          <a:custGeom>
            <a:avLst/>
            <a:gdLst/>
            <a:ahLst/>
            <a:cxnLst/>
            <a:rect l="l" t="t" r="r" b="b"/>
            <a:pathLst>
              <a:path w="271185" h="174742" extrusionOk="0">
                <a:moveTo>
                  <a:pt x="271185" y="174743"/>
                </a:moveTo>
                <a:cubicBezTo>
                  <a:pt x="267353" y="172921"/>
                  <a:pt x="263677" y="170792"/>
                  <a:pt x="260190" y="168381"/>
                </a:cubicBezTo>
                <a:lnTo>
                  <a:pt x="230975" y="150004"/>
                </a:lnTo>
                <a:lnTo>
                  <a:pt x="134532" y="89217"/>
                </a:lnTo>
                <a:cubicBezTo>
                  <a:pt x="96835" y="65656"/>
                  <a:pt x="62907" y="43588"/>
                  <a:pt x="38640" y="27331"/>
                </a:cubicBezTo>
                <a:cubicBezTo>
                  <a:pt x="26545" y="19477"/>
                  <a:pt x="16728" y="12566"/>
                  <a:pt x="10053" y="7854"/>
                </a:cubicBezTo>
                <a:cubicBezTo>
                  <a:pt x="6487" y="5529"/>
                  <a:pt x="3118" y="2898"/>
                  <a:pt x="0" y="0"/>
                </a:cubicBezTo>
                <a:cubicBezTo>
                  <a:pt x="3833" y="1822"/>
                  <a:pt x="7508" y="3951"/>
                  <a:pt x="10995" y="6362"/>
                </a:cubicBezTo>
                <a:lnTo>
                  <a:pt x="40211" y="24739"/>
                </a:lnTo>
                <a:lnTo>
                  <a:pt x="136731" y="85604"/>
                </a:lnTo>
                <a:cubicBezTo>
                  <a:pt x="174350" y="109165"/>
                  <a:pt x="208278" y="131155"/>
                  <a:pt x="232546" y="147412"/>
                </a:cubicBezTo>
                <a:cubicBezTo>
                  <a:pt x="244640" y="155266"/>
                  <a:pt x="254457" y="162177"/>
                  <a:pt x="261132" y="166889"/>
                </a:cubicBezTo>
                <a:cubicBezTo>
                  <a:pt x="264698" y="169214"/>
                  <a:pt x="268067" y="171845"/>
                  <a:pt x="271185" y="1747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7" name="Google Shape;4077;g25cc695399e_0_334"/>
          <p:cNvSpPr/>
          <p:nvPr/>
        </p:nvSpPr>
        <p:spPr>
          <a:xfrm>
            <a:off x="11800768" y="6192853"/>
            <a:ext cx="283907" cy="172229"/>
          </a:xfrm>
          <a:custGeom>
            <a:avLst/>
            <a:gdLst/>
            <a:ahLst/>
            <a:cxnLst/>
            <a:rect l="l" t="t" r="r" b="b"/>
            <a:pathLst>
              <a:path w="283907" h="172229" extrusionOk="0">
                <a:moveTo>
                  <a:pt x="283907" y="172229"/>
                </a:moveTo>
                <a:cubicBezTo>
                  <a:pt x="279918" y="170494"/>
                  <a:pt x="276062" y="168468"/>
                  <a:pt x="272363" y="166182"/>
                </a:cubicBezTo>
                <a:cubicBezTo>
                  <a:pt x="264980" y="162098"/>
                  <a:pt x="254535" y="155894"/>
                  <a:pt x="241655" y="148119"/>
                </a:cubicBezTo>
                <a:cubicBezTo>
                  <a:pt x="215895" y="132412"/>
                  <a:pt x="180947" y="110186"/>
                  <a:pt x="142307" y="85290"/>
                </a:cubicBezTo>
                <a:cubicBezTo>
                  <a:pt x="103667" y="60394"/>
                  <a:pt x="68248" y="39032"/>
                  <a:pt x="42174" y="24189"/>
                </a:cubicBezTo>
                <a:cubicBezTo>
                  <a:pt x="29137" y="16728"/>
                  <a:pt x="18613" y="10759"/>
                  <a:pt x="11231" y="6676"/>
                </a:cubicBezTo>
                <a:cubicBezTo>
                  <a:pt x="7311" y="4759"/>
                  <a:pt x="3558" y="2529"/>
                  <a:pt x="0" y="0"/>
                </a:cubicBezTo>
                <a:cubicBezTo>
                  <a:pt x="4115" y="1429"/>
                  <a:pt x="8105" y="3189"/>
                  <a:pt x="11937" y="5262"/>
                </a:cubicBezTo>
                <a:cubicBezTo>
                  <a:pt x="19791" y="8875"/>
                  <a:pt x="30393" y="14529"/>
                  <a:pt x="43352" y="21676"/>
                </a:cubicBezTo>
                <a:cubicBezTo>
                  <a:pt x="69818" y="35891"/>
                  <a:pt x="105552" y="57174"/>
                  <a:pt x="144271" y="81834"/>
                </a:cubicBezTo>
                <a:lnTo>
                  <a:pt x="242912" y="145449"/>
                </a:lnTo>
                <a:lnTo>
                  <a:pt x="272913" y="164533"/>
                </a:lnTo>
                <a:cubicBezTo>
                  <a:pt x="276792" y="166779"/>
                  <a:pt x="280475" y="169347"/>
                  <a:pt x="283907" y="172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8" name="Google Shape;4078;g25cc695399e_0_334"/>
          <p:cNvSpPr/>
          <p:nvPr/>
        </p:nvSpPr>
        <p:spPr>
          <a:xfrm>
            <a:off x="12018863" y="6476045"/>
            <a:ext cx="773344" cy="59303"/>
          </a:xfrm>
          <a:custGeom>
            <a:avLst/>
            <a:gdLst/>
            <a:ahLst/>
            <a:cxnLst/>
            <a:rect l="l" t="t" r="r" b="b"/>
            <a:pathLst>
              <a:path w="773344" h="59303" extrusionOk="0">
                <a:moveTo>
                  <a:pt x="773344" y="9"/>
                </a:moveTo>
                <a:lnTo>
                  <a:pt x="771381" y="480"/>
                </a:lnTo>
                <a:lnTo>
                  <a:pt x="765569" y="1422"/>
                </a:lnTo>
                <a:lnTo>
                  <a:pt x="743186" y="4642"/>
                </a:lnTo>
                <a:cubicBezTo>
                  <a:pt x="723710" y="7391"/>
                  <a:pt x="695515" y="10847"/>
                  <a:pt x="660645" y="14773"/>
                </a:cubicBezTo>
                <a:cubicBezTo>
                  <a:pt x="590827" y="22627"/>
                  <a:pt x="494227" y="31344"/>
                  <a:pt x="387340" y="38334"/>
                </a:cubicBezTo>
                <a:cubicBezTo>
                  <a:pt x="280452" y="45324"/>
                  <a:pt x="183146" y="50586"/>
                  <a:pt x="113485" y="54042"/>
                </a:cubicBezTo>
                <a:lnTo>
                  <a:pt x="30472" y="58282"/>
                </a:lnTo>
                <a:lnTo>
                  <a:pt x="7854" y="59303"/>
                </a:lnTo>
                <a:lnTo>
                  <a:pt x="2042" y="59303"/>
                </a:lnTo>
                <a:lnTo>
                  <a:pt x="0" y="59303"/>
                </a:lnTo>
                <a:lnTo>
                  <a:pt x="1963" y="59303"/>
                </a:lnTo>
                <a:lnTo>
                  <a:pt x="7854" y="58753"/>
                </a:lnTo>
                <a:lnTo>
                  <a:pt x="30393" y="56947"/>
                </a:lnTo>
                <a:lnTo>
                  <a:pt x="113327" y="51371"/>
                </a:lnTo>
                <a:lnTo>
                  <a:pt x="387418" y="34486"/>
                </a:lnTo>
                <a:cubicBezTo>
                  <a:pt x="494227" y="27261"/>
                  <a:pt x="590827" y="18779"/>
                  <a:pt x="660645" y="11946"/>
                </a:cubicBezTo>
                <a:cubicBezTo>
                  <a:pt x="695515" y="8412"/>
                  <a:pt x="723474" y="5349"/>
                  <a:pt x="743265" y="3071"/>
                </a:cubicBezTo>
                <a:lnTo>
                  <a:pt x="765726" y="637"/>
                </a:lnTo>
                <a:lnTo>
                  <a:pt x="771616" y="87"/>
                </a:lnTo>
                <a:cubicBezTo>
                  <a:pt x="772190" y="9"/>
                  <a:pt x="772771" y="-15"/>
                  <a:pt x="7733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9" name="Google Shape;4079;g25cc695399e_0_334"/>
          <p:cNvSpPr/>
          <p:nvPr/>
        </p:nvSpPr>
        <p:spPr>
          <a:xfrm>
            <a:off x="12070068" y="6336769"/>
            <a:ext cx="686090" cy="58184"/>
          </a:xfrm>
          <a:custGeom>
            <a:avLst/>
            <a:gdLst/>
            <a:ahLst/>
            <a:cxnLst/>
            <a:rect l="l" t="t" r="r" b="b"/>
            <a:pathLst>
              <a:path w="686090" h="58184" extrusionOk="0">
                <a:moveTo>
                  <a:pt x="686091" y="198"/>
                </a:moveTo>
                <a:cubicBezTo>
                  <a:pt x="683813" y="645"/>
                  <a:pt x="681504" y="905"/>
                  <a:pt x="679179" y="983"/>
                </a:cubicBezTo>
                <a:lnTo>
                  <a:pt x="659153" y="2475"/>
                </a:lnTo>
                <a:lnTo>
                  <a:pt x="585565" y="7502"/>
                </a:lnTo>
                <a:cubicBezTo>
                  <a:pt x="523364" y="11743"/>
                  <a:pt x="437524" y="18182"/>
                  <a:pt x="342810" y="26350"/>
                </a:cubicBezTo>
                <a:cubicBezTo>
                  <a:pt x="248095" y="34518"/>
                  <a:pt x="162177" y="42843"/>
                  <a:pt x="100447" y="49047"/>
                </a:cubicBezTo>
                <a:lnTo>
                  <a:pt x="27016" y="56272"/>
                </a:lnTo>
                <a:lnTo>
                  <a:pt x="6990" y="58079"/>
                </a:lnTo>
                <a:cubicBezTo>
                  <a:pt x="4665" y="58220"/>
                  <a:pt x="2325" y="58220"/>
                  <a:pt x="0" y="58079"/>
                </a:cubicBezTo>
                <a:cubicBezTo>
                  <a:pt x="2270" y="57490"/>
                  <a:pt x="4579" y="57097"/>
                  <a:pt x="6911" y="56901"/>
                </a:cubicBezTo>
                <a:lnTo>
                  <a:pt x="26859" y="54309"/>
                </a:lnTo>
                <a:lnTo>
                  <a:pt x="100133" y="45749"/>
                </a:lnTo>
                <a:cubicBezTo>
                  <a:pt x="162098" y="38837"/>
                  <a:pt x="247702" y="30041"/>
                  <a:pt x="342495" y="22188"/>
                </a:cubicBezTo>
                <a:cubicBezTo>
                  <a:pt x="437288" y="14334"/>
                  <a:pt x="523128" y="8051"/>
                  <a:pt x="585329" y="4517"/>
                </a:cubicBezTo>
                <a:cubicBezTo>
                  <a:pt x="616743" y="2711"/>
                  <a:pt x="641639" y="1454"/>
                  <a:pt x="659074" y="826"/>
                </a:cubicBezTo>
                <a:lnTo>
                  <a:pt x="679101" y="119"/>
                </a:lnTo>
                <a:cubicBezTo>
                  <a:pt x="681426" y="-62"/>
                  <a:pt x="683766" y="-38"/>
                  <a:pt x="686091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0" name="Google Shape;4080;g25cc695399e_0_334"/>
          <p:cNvSpPr/>
          <p:nvPr/>
        </p:nvSpPr>
        <p:spPr>
          <a:xfrm>
            <a:off x="11998286" y="6277122"/>
            <a:ext cx="150710" cy="235608"/>
          </a:xfrm>
          <a:custGeom>
            <a:avLst/>
            <a:gdLst/>
            <a:ahLst/>
            <a:cxnLst/>
            <a:rect l="l" t="t" r="r" b="b"/>
            <a:pathLst>
              <a:path w="150710" h="235608" extrusionOk="0">
                <a:moveTo>
                  <a:pt x="0" y="235608"/>
                </a:moveTo>
                <a:cubicBezTo>
                  <a:pt x="83845" y="184481"/>
                  <a:pt x="139449" y="97557"/>
                  <a:pt x="1507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1" name="Google Shape;4081;g25cc695399e_0_334"/>
          <p:cNvSpPr/>
          <p:nvPr/>
        </p:nvSpPr>
        <p:spPr>
          <a:xfrm>
            <a:off x="8250638" y="4847344"/>
            <a:ext cx="1810741" cy="1581237"/>
          </a:xfrm>
          <a:custGeom>
            <a:avLst/>
            <a:gdLst/>
            <a:ahLst/>
            <a:cxnLst/>
            <a:rect l="l" t="t" r="r" b="b"/>
            <a:pathLst>
              <a:path w="1810741" h="1581237" extrusionOk="0">
                <a:moveTo>
                  <a:pt x="2109" y="396872"/>
                </a:moveTo>
                <a:lnTo>
                  <a:pt x="217455" y="1490093"/>
                </a:lnTo>
                <a:cubicBezTo>
                  <a:pt x="229541" y="1551328"/>
                  <a:pt x="288985" y="1591169"/>
                  <a:pt x="350220" y="1579075"/>
                </a:cubicBezTo>
                <a:cubicBezTo>
                  <a:pt x="351099" y="1578902"/>
                  <a:pt x="351971" y="1578721"/>
                  <a:pt x="352851" y="1578525"/>
                </a:cubicBezTo>
                <a:lnTo>
                  <a:pt x="1722362" y="1274276"/>
                </a:lnTo>
                <a:cubicBezTo>
                  <a:pt x="1781853" y="1261012"/>
                  <a:pt x="1820092" y="1202934"/>
                  <a:pt x="1808752" y="1143043"/>
                </a:cubicBezTo>
                <a:lnTo>
                  <a:pt x="1610291" y="91759"/>
                </a:lnTo>
                <a:cubicBezTo>
                  <a:pt x="1598597" y="30564"/>
                  <a:pt x="1539562" y="-9599"/>
                  <a:pt x="1478351" y="1993"/>
                </a:cubicBezTo>
                <a:lnTo>
                  <a:pt x="91876" y="264303"/>
                </a:lnTo>
                <a:cubicBezTo>
                  <a:pt x="30602" y="275942"/>
                  <a:pt x="-9637" y="335056"/>
                  <a:pt x="2005" y="396330"/>
                </a:cubicBezTo>
                <a:cubicBezTo>
                  <a:pt x="2039" y="396510"/>
                  <a:pt x="2074" y="396691"/>
                  <a:pt x="2109" y="396872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2" name="Google Shape;4082;g25cc695399e_0_334"/>
          <p:cNvSpPr/>
          <p:nvPr/>
        </p:nvSpPr>
        <p:spPr>
          <a:xfrm>
            <a:off x="8250366" y="4845410"/>
            <a:ext cx="1813039" cy="1584883"/>
          </a:xfrm>
          <a:custGeom>
            <a:avLst/>
            <a:gdLst/>
            <a:ahLst/>
            <a:cxnLst/>
            <a:rect l="l" t="t" r="r" b="b"/>
            <a:pathLst>
              <a:path w="1813039" h="1584883" extrusionOk="0">
                <a:moveTo>
                  <a:pt x="2380" y="398806"/>
                </a:moveTo>
                <a:cubicBezTo>
                  <a:pt x="2380" y="398806"/>
                  <a:pt x="2380" y="397628"/>
                  <a:pt x="1674" y="395193"/>
                </a:cubicBezTo>
                <a:cubicBezTo>
                  <a:pt x="1005" y="391557"/>
                  <a:pt x="559" y="387889"/>
                  <a:pt x="338" y="384198"/>
                </a:cubicBezTo>
                <a:cubicBezTo>
                  <a:pt x="-812" y="369748"/>
                  <a:pt x="978" y="355211"/>
                  <a:pt x="5600" y="341475"/>
                </a:cubicBezTo>
                <a:cubicBezTo>
                  <a:pt x="8963" y="331343"/>
                  <a:pt x="13664" y="321699"/>
                  <a:pt x="19580" y="312809"/>
                </a:cubicBezTo>
                <a:cubicBezTo>
                  <a:pt x="26907" y="302159"/>
                  <a:pt x="35986" y="292845"/>
                  <a:pt x="46439" y="285243"/>
                </a:cubicBezTo>
                <a:cubicBezTo>
                  <a:pt x="58604" y="276321"/>
                  <a:pt x="72435" y="269936"/>
                  <a:pt x="87121" y="266473"/>
                </a:cubicBezTo>
                <a:cubicBezTo>
                  <a:pt x="102828" y="262939"/>
                  <a:pt x="119556" y="260111"/>
                  <a:pt x="137227" y="256656"/>
                </a:cubicBezTo>
                <a:lnTo>
                  <a:pt x="738027" y="142307"/>
                </a:lnTo>
                <a:lnTo>
                  <a:pt x="1153012" y="63771"/>
                </a:lnTo>
                <a:lnTo>
                  <a:pt x="1384143" y="19634"/>
                </a:lnTo>
                <a:lnTo>
                  <a:pt x="1444145" y="8246"/>
                </a:lnTo>
                <a:lnTo>
                  <a:pt x="1474538" y="2513"/>
                </a:lnTo>
                <a:cubicBezTo>
                  <a:pt x="1479486" y="1492"/>
                  <a:pt x="1484826" y="942"/>
                  <a:pt x="1490245" y="236"/>
                </a:cubicBezTo>
                <a:cubicBezTo>
                  <a:pt x="1495476" y="-79"/>
                  <a:pt x="1500722" y="-79"/>
                  <a:pt x="1505952" y="236"/>
                </a:cubicBezTo>
                <a:cubicBezTo>
                  <a:pt x="1527346" y="1359"/>
                  <a:pt x="1548001" y="8458"/>
                  <a:pt x="1565561" y="20733"/>
                </a:cubicBezTo>
                <a:cubicBezTo>
                  <a:pt x="1583373" y="33119"/>
                  <a:pt x="1597274" y="50342"/>
                  <a:pt x="1605615" y="70368"/>
                </a:cubicBezTo>
                <a:cubicBezTo>
                  <a:pt x="1609628" y="80491"/>
                  <a:pt x="1612494" y="91023"/>
                  <a:pt x="1614175" y="101783"/>
                </a:cubicBezTo>
                <a:cubicBezTo>
                  <a:pt x="1616138" y="112385"/>
                  <a:pt x="1618180" y="122909"/>
                  <a:pt x="1620144" y="133197"/>
                </a:cubicBezTo>
                <a:cubicBezTo>
                  <a:pt x="1624149" y="154480"/>
                  <a:pt x="1627997" y="175764"/>
                  <a:pt x="1632238" y="197282"/>
                </a:cubicBezTo>
                <a:cubicBezTo>
                  <a:pt x="1640406" y="240218"/>
                  <a:pt x="1648629" y="283649"/>
                  <a:pt x="1656899" y="327574"/>
                </a:cubicBezTo>
                <a:cubicBezTo>
                  <a:pt x="1673650" y="415479"/>
                  <a:pt x="1690536" y="505065"/>
                  <a:pt x="1707554" y="596324"/>
                </a:cubicBezTo>
                <a:cubicBezTo>
                  <a:pt x="1724573" y="687583"/>
                  <a:pt x="1742110" y="780389"/>
                  <a:pt x="1760174" y="874734"/>
                </a:cubicBezTo>
                <a:lnTo>
                  <a:pt x="1787033" y="1017041"/>
                </a:lnTo>
                <a:cubicBezTo>
                  <a:pt x="1791588" y="1040916"/>
                  <a:pt x="1796119" y="1064893"/>
                  <a:pt x="1800620" y="1088981"/>
                </a:cubicBezTo>
                <a:lnTo>
                  <a:pt x="1807452" y="1125107"/>
                </a:lnTo>
                <a:cubicBezTo>
                  <a:pt x="1810256" y="1137170"/>
                  <a:pt x="1812094" y="1149430"/>
                  <a:pt x="1812950" y="1161783"/>
                </a:cubicBezTo>
                <a:cubicBezTo>
                  <a:pt x="1813955" y="1187048"/>
                  <a:pt x="1806494" y="1211929"/>
                  <a:pt x="1791745" y="1232466"/>
                </a:cubicBezTo>
                <a:cubicBezTo>
                  <a:pt x="1777271" y="1252909"/>
                  <a:pt x="1756498" y="1268050"/>
                  <a:pt x="1732607" y="1275582"/>
                </a:cubicBezTo>
                <a:cubicBezTo>
                  <a:pt x="1720591" y="1279116"/>
                  <a:pt x="1709047" y="1281158"/>
                  <a:pt x="1696952" y="1283985"/>
                </a:cubicBezTo>
                <a:lnTo>
                  <a:pt x="1661532" y="1291839"/>
                </a:lnTo>
                <a:lnTo>
                  <a:pt x="1590850" y="1307546"/>
                </a:lnTo>
                <a:lnTo>
                  <a:pt x="1314246" y="1368961"/>
                </a:lnTo>
                <a:lnTo>
                  <a:pt x="791196" y="1485038"/>
                </a:lnTo>
                <a:lnTo>
                  <a:pt x="547735" y="1539149"/>
                </a:lnTo>
                <a:lnTo>
                  <a:pt x="431108" y="1564987"/>
                </a:lnTo>
                <a:lnTo>
                  <a:pt x="374091" y="1577632"/>
                </a:lnTo>
                <a:cubicBezTo>
                  <a:pt x="364588" y="1579595"/>
                  <a:pt x="355478" y="1582108"/>
                  <a:pt x="345740" y="1583522"/>
                </a:cubicBezTo>
                <a:cubicBezTo>
                  <a:pt x="297197" y="1591077"/>
                  <a:pt x="249274" y="1566676"/>
                  <a:pt x="226836" y="1522971"/>
                </a:cubicBezTo>
                <a:cubicBezTo>
                  <a:pt x="224677" y="1518871"/>
                  <a:pt x="222807" y="1514614"/>
                  <a:pt x="221260" y="1510248"/>
                </a:cubicBezTo>
                <a:lnTo>
                  <a:pt x="218904" y="1503729"/>
                </a:lnTo>
                <a:lnTo>
                  <a:pt x="217255" y="1497054"/>
                </a:lnTo>
                <a:cubicBezTo>
                  <a:pt x="214977" y="1488101"/>
                  <a:pt x="213642" y="1479226"/>
                  <a:pt x="211757" y="1470430"/>
                </a:cubicBezTo>
                <a:cubicBezTo>
                  <a:pt x="208302" y="1452838"/>
                  <a:pt x="204846" y="1435324"/>
                  <a:pt x="201469" y="1418046"/>
                </a:cubicBezTo>
                <a:cubicBezTo>
                  <a:pt x="187906" y="1348935"/>
                  <a:pt x="174822" y="1282650"/>
                  <a:pt x="162201" y="1219193"/>
                </a:cubicBezTo>
                <a:cubicBezTo>
                  <a:pt x="112566" y="965836"/>
                  <a:pt x="72356" y="760778"/>
                  <a:pt x="44397" y="619021"/>
                </a:cubicBezTo>
                <a:cubicBezTo>
                  <a:pt x="30575" y="548339"/>
                  <a:pt x="19894" y="493363"/>
                  <a:pt x="12983" y="455823"/>
                </a:cubicBezTo>
                <a:cubicBezTo>
                  <a:pt x="9449" y="437210"/>
                  <a:pt x="6700" y="422995"/>
                  <a:pt x="5129" y="413414"/>
                </a:cubicBezTo>
                <a:cubicBezTo>
                  <a:pt x="3558" y="403832"/>
                  <a:pt x="2537" y="398884"/>
                  <a:pt x="2537" y="398884"/>
                </a:cubicBezTo>
                <a:cubicBezTo>
                  <a:pt x="2537" y="398884"/>
                  <a:pt x="3637" y="403754"/>
                  <a:pt x="5522" y="413335"/>
                </a:cubicBezTo>
                <a:cubicBezTo>
                  <a:pt x="7407" y="422917"/>
                  <a:pt x="10391" y="436896"/>
                  <a:pt x="14082" y="455666"/>
                </a:cubicBezTo>
                <a:cubicBezTo>
                  <a:pt x="21936" y="493049"/>
                  <a:pt x="32538" y="547946"/>
                  <a:pt x="46675" y="618785"/>
                </a:cubicBezTo>
                <a:cubicBezTo>
                  <a:pt x="74712" y="760150"/>
                  <a:pt x="115315" y="965365"/>
                  <a:pt x="165500" y="1218644"/>
                </a:cubicBezTo>
                <a:cubicBezTo>
                  <a:pt x="178010" y="1281944"/>
                  <a:pt x="191102" y="1348204"/>
                  <a:pt x="204768" y="1417418"/>
                </a:cubicBezTo>
                <a:cubicBezTo>
                  <a:pt x="208145" y="1434696"/>
                  <a:pt x="211600" y="1452210"/>
                  <a:pt x="215056" y="1469802"/>
                </a:cubicBezTo>
                <a:cubicBezTo>
                  <a:pt x="217396" y="1487668"/>
                  <a:pt x="222399" y="1505088"/>
                  <a:pt x="229899" y="1521478"/>
                </a:cubicBezTo>
                <a:cubicBezTo>
                  <a:pt x="251740" y="1563888"/>
                  <a:pt x="298296" y="1587535"/>
                  <a:pt x="345426" y="1580145"/>
                </a:cubicBezTo>
                <a:cubicBezTo>
                  <a:pt x="354693" y="1578810"/>
                  <a:pt x="364117" y="1576218"/>
                  <a:pt x="373463" y="1574255"/>
                </a:cubicBezTo>
                <a:lnTo>
                  <a:pt x="430480" y="1561610"/>
                </a:lnTo>
                <a:lnTo>
                  <a:pt x="547028" y="1535379"/>
                </a:lnTo>
                <a:lnTo>
                  <a:pt x="790489" y="1481189"/>
                </a:lnTo>
                <a:lnTo>
                  <a:pt x="1313461" y="1364799"/>
                </a:lnTo>
                <a:lnTo>
                  <a:pt x="1590065" y="1303305"/>
                </a:lnTo>
                <a:lnTo>
                  <a:pt x="1660747" y="1287598"/>
                </a:lnTo>
                <a:lnTo>
                  <a:pt x="1696167" y="1279745"/>
                </a:lnTo>
                <a:cubicBezTo>
                  <a:pt x="1707869" y="1276996"/>
                  <a:pt x="1719727" y="1274875"/>
                  <a:pt x="1731429" y="1271420"/>
                </a:cubicBezTo>
                <a:cubicBezTo>
                  <a:pt x="1779085" y="1256419"/>
                  <a:pt x="1810829" y="1211395"/>
                  <a:pt x="1808944" y="1161469"/>
                </a:cubicBezTo>
                <a:cubicBezTo>
                  <a:pt x="1808057" y="1149304"/>
                  <a:pt x="1806243" y="1137233"/>
                  <a:pt x="1803525" y="1125343"/>
                </a:cubicBezTo>
                <a:lnTo>
                  <a:pt x="1796693" y="1089216"/>
                </a:lnTo>
                <a:cubicBezTo>
                  <a:pt x="1792138" y="1065184"/>
                  <a:pt x="1787661" y="1041230"/>
                  <a:pt x="1783106" y="1017277"/>
                </a:cubicBezTo>
                <a:cubicBezTo>
                  <a:pt x="1774051" y="969998"/>
                  <a:pt x="1765066" y="922798"/>
                  <a:pt x="1756168" y="875677"/>
                </a:cubicBezTo>
                <a:cubicBezTo>
                  <a:pt x="1738364" y="781433"/>
                  <a:pt x="1720850" y="688659"/>
                  <a:pt x="1703628" y="597345"/>
                </a:cubicBezTo>
                <a:cubicBezTo>
                  <a:pt x="1686405" y="506031"/>
                  <a:pt x="1669488" y="416453"/>
                  <a:pt x="1652893" y="328595"/>
                </a:cubicBezTo>
                <a:cubicBezTo>
                  <a:pt x="1644671" y="284717"/>
                  <a:pt x="1636479" y="241286"/>
                  <a:pt x="1628312" y="198303"/>
                </a:cubicBezTo>
                <a:lnTo>
                  <a:pt x="1616296" y="134218"/>
                </a:lnTo>
                <a:cubicBezTo>
                  <a:pt x="1614254" y="123616"/>
                  <a:pt x="1612290" y="113092"/>
                  <a:pt x="1610248" y="102804"/>
                </a:cubicBezTo>
                <a:cubicBezTo>
                  <a:pt x="1608638" y="92343"/>
                  <a:pt x="1605874" y="82101"/>
                  <a:pt x="1602002" y="72253"/>
                </a:cubicBezTo>
                <a:cubicBezTo>
                  <a:pt x="1597918" y="62680"/>
                  <a:pt x="1592641" y="53656"/>
                  <a:pt x="1586295" y="45394"/>
                </a:cubicBezTo>
                <a:cubicBezTo>
                  <a:pt x="1579690" y="37383"/>
                  <a:pt x="1572064" y="30276"/>
                  <a:pt x="1563598" y="24268"/>
                </a:cubicBezTo>
                <a:cubicBezTo>
                  <a:pt x="1546603" y="12409"/>
                  <a:pt x="1526639" y="5529"/>
                  <a:pt x="1505952" y="4398"/>
                </a:cubicBezTo>
                <a:cubicBezTo>
                  <a:pt x="1500722" y="4107"/>
                  <a:pt x="1495476" y="4107"/>
                  <a:pt x="1490245" y="4398"/>
                </a:cubicBezTo>
                <a:cubicBezTo>
                  <a:pt x="1485219" y="5183"/>
                  <a:pt x="1480193" y="5576"/>
                  <a:pt x="1475088" y="6676"/>
                </a:cubicBezTo>
                <a:lnTo>
                  <a:pt x="1444773" y="12409"/>
                </a:lnTo>
                <a:lnTo>
                  <a:pt x="1384771" y="23718"/>
                </a:lnTo>
                <a:lnTo>
                  <a:pt x="1153640" y="66756"/>
                </a:lnTo>
                <a:lnTo>
                  <a:pt x="738577" y="145292"/>
                </a:lnTo>
                <a:lnTo>
                  <a:pt x="137541" y="258383"/>
                </a:lnTo>
                <a:cubicBezTo>
                  <a:pt x="119870" y="261839"/>
                  <a:pt x="102985" y="264588"/>
                  <a:pt x="87435" y="268043"/>
                </a:cubicBezTo>
                <a:cubicBezTo>
                  <a:pt x="72921" y="271397"/>
                  <a:pt x="59217" y="277617"/>
                  <a:pt x="47146" y="286342"/>
                </a:cubicBezTo>
                <a:cubicBezTo>
                  <a:pt x="36771" y="293858"/>
                  <a:pt x="27740" y="303070"/>
                  <a:pt x="20444" y="313594"/>
                </a:cubicBezTo>
                <a:cubicBezTo>
                  <a:pt x="14539" y="322375"/>
                  <a:pt x="9788" y="331877"/>
                  <a:pt x="6307" y="341867"/>
                </a:cubicBezTo>
                <a:cubicBezTo>
                  <a:pt x="1694" y="355533"/>
                  <a:pt x="-200" y="369967"/>
                  <a:pt x="731" y="384355"/>
                </a:cubicBezTo>
                <a:cubicBezTo>
                  <a:pt x="731" y="389224"/>
                  <a:pt x="1752" y="392837"/>
                  <a:pt x="1909" y="3952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3" name="Google Shape;4083;g25cc695399e_0_334"/>
          <p:cNvSpPr/>
          <p:nvPr/>
        </p:nvSpPr>
        <p:spPr>
          <a:xfrm>
            <a:off x="8304681" y="4897281"/>
            <a:ext cx="1714862" cy="1483380"/>
          </a:xfrm>
          <a:custGeom>
            <a:avLst/>
            <a:gdLst/>
            <a:ahLst/>
            <a:cxnLst/>
            <a:rect l="l" t="t" r="r" b="b"/>
            <a:pathLst>
              <a:path w="1714862" h="1483380" extrusionOk="0">
                <a:moveTo>
                  <a:pt x="2020" y="374187"/>
                </a:moveTo>
                <a:lnTo>
                  <a:pt x="203779" y="1398061"/>
                </a:lnTo>
                <a:cubicBezTo>
                  <a:pt x="215049" y="1455346"/>
                  <a:pt x="270629" y="1492642"/>
                  <a:pt x="327905" y="1481373"/>
                </a:cubicBezTo>
                <a:cubicBezTo>
                  <a:pt x="328761" y="1481208"/>
                  <a:pt x="329610" y="1481027"/>
                  <a:pt x="330458" y="1480839"/>
                </a:cubicBezTo>
                <a:lnTo>
                  <a:pt x="1632035" y="1193554"/>
                </a:lnTo>
                <a:cubicBezTo>
                  <a:pt x="1687772" y="1181153"/>
                  <a:pt x="1723608" y="1126751"/>
                  <a:pt x="1713006" y="1070645"/>
                </a:cubicBezTo>
                <a:lnTo>
                  <a:pt x="1527347" y="86196"/>
                </a:lnTo>
                <a:cubicBezTo>
                  <a:pt x="1516477" y="28786"/>
                  <a:pt x="1461156" y="-8966"/>
                  <a:pt x="1403731" y="1848"/>
                </a:cubicBezTo>
                <a:lnTo>
                  <a:pt x="86368" y="249786"/>
                </a:lnTo>
                <a:cubicBezTo>
                  <a:pt x="28974" y="260475"/>
                  <a:pt x="-8889" y="315670"/>
                  <a:pt x="1808" y="373064"/>
                </a:cubicBezTo>
                <a:cubicBezTo>
                  <a:pt x="1871" y="373441"/>
                  <a:pt x="1949" y="373818"/>
                  <a:pt x="2020" y="37418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4" name="Google Shape;4084;g25cc695399e_0_334"/>
          <p:cNvSpPr/>
          <p:nvPr/>
        </p:nvSpPr>
        <p:spPr>
          <a:xfrm>
            <a:off x="8304456" y="4895553"/>
            <a:ext cx="1716991" cy="1487001"/>
          </a:xfrm>
          <a:custGeom>
            <a:avLst/>
            <a:gdLst/>
            <a:ahLst/>
            <a:cxnLst/>
            <a:rect l="l" t="t" r="r" b="b"/>
            <a:pathLst>
              <a:path w="1716991" h="1487001" extrusionOk="0">
                <a:moveTo>
                  <a:pt x="2245" y="375915"/>
                </a:moveTo>
                <a:cubicBezTo>
                  <a:pt x="2245" y="375915"/>
                  <a:pt x="2245" y="374737"/>
                  <a:pt x="1617" y="372459"/>
                </a:cubicBezTo>
                <a:cubicBezTo>
                  <a:pt x="981" y="369059"/>
                  <a:pt x="564" y="365627"/>
                  <a:pt x="360" y="362171"/>
                </a:cubicBezTo>
                <a:cubicBezTo>
                  <a:pt x="-810" y="348522"/>
                  <a:pt x="879" y="334770"/>
                  <a:pt x="5308" y="321804"/>
                </a:cubicBezTo>
                <a:cubicBezTo>
                  <a:pt x="12478" y="300497"/>
                  <a:pt x="26222" y="282017"/>
                  <a:pt x="44576" y="269028"/>
                </a:cubicBezTo>
                <a:cubicBezTo>
                  <a:pt x="56089" y="260687"/>
                  <a:pt x="69189" y="254789"/>
                  <a:pt x="83059" y="251671"/>
                </a:cubicBezTo>
                <a:cubicBezTo>
                  <a:pt x="97902" y="248451"/>
                  <a:pt x="113688" y="245702"/>
                  <a:pt x="130180" y="242482"/>
                </a:cubicBezTo>
                <a:lnTo>
                  <a:pt x="696975" y="135124"/>
                </a:lnTo>
                <a:lnTo>
                  <a:pt x="1088398" y="61221"/>
                </a:lnTo>
                <a:lnTo>
                  <a:pt x="1306493" y="20068"/>
                </a:lnTo>
                <a:lnTo>
                  <a:pt x="1363117" y="9387"/>
                </a:lnTo>
                <a:lnTo>
                  <a:pt x="1391704" y="4047"/>
                </a:lnTo>
                <a:cubicBezTo>
                  <a:pt x="1401325" y="1832"/>
                  <a:pt x="1411134" y="489"/>
                  <a:pt x="1420998" y="42"/>
                </a:cubicBezTo>
                <a:cubicBezTo>
                  <a:pt x="1426009" y="-92"/>
                  <a:pt x="1431012" y="97"/>
                  <a:pt x="1435999" y="591"/>
                </a:cubicBezTo>
                <a:cubicBezTo>
                  <a:pt x="1440946" y="1290"/>
                  <a:pt x="1445847" y="2256"/>
                  <a:pt x="1450685" y="3497"/>
                </a:cubicBezTo>
                <a:cubicBezTo>
                  <a:pt x="1460486" y="5940"/>
                  <a:pt x="1469863" y="9859"/>
                  <a:pt x="1478487" y="15121"/>
                </a:cubicBezTo>
                <a:cubicBezTo>
                  <a:pt x="1496118" y="25550"/>
                  <a:pt x="1510404" y="40818"/>
                  <a:pt x="1519639" y="59101"/>
                </a:cubicBezTo>
                <a:cubicBezTo>
                  <a:pt x="1524202" y="68305"/>
                  <a:pt x="1527509" y="78075"/>
                  <a:pt x="1529456" y="88159"/>
                </a:cubicBezTo>
                <a:lnTo>
                  <a:pt x="1535111" y="118081"/>
                </a:lnTo>
                <a:cubicBezTo>
                  <a:pt x="1538881" y="138108"/>
                  <a:pt x="1542965" y="158292"/>
                  <a:pt x="1546577" y="178476"/>
                </a:cubicBezTo>
                <a:cubicBezTo>
                  <a:pt x="1554219" y="219000"/>
                  <a:pt x="1562073" y="259972"/>
                  <a:pt x="1570138" y="301384"/>
                </a:cubicBezTo>
                <a:cubicBezTo>
                  <a:pt x="1585845" y="384161"/>
                  <a:pt x="1601812" y="468643"/>
                  <a:pt x="1618045" y="554820"/>
                </a:cubicBezTo>
                <a:cubicBezTo>
                  <a:pt x="1634279" y="640998"/>
                  <a:pt x="1650661" y="728620"/>
                  <a:pt x="1667209" y="817680"/>
                </a:cubicBezTo>
                <a:cubicBezTo>
                  <a:pt x="1675533" y="862132"/>
                  <a:pt x="1683992" y="906921"/>
                  <a:pt x="1692576" y="952055"/>
                </a:cubicBezTo>
                <a:cubicBezTo>
                  <a:pt x="1696817" y="974517"/>
                  <a:pt x="1701081" y="997111"/>
                  <a:pt x="1705377" y="1019832"/>
                </a:cubicBezTo>
                <a:cubicBezTo>
                  <a:pt x="1707498" y="1031220"/>
                  <a:pt x="1709618" y="1042529"/>
                  <a:pt x="1711817" y="1053916"/>
                </a:cubicBezTo>
                <a:cubicBezTo>
                  <a:pt x="1714370" y="1065320"/>
                  <a:pt x="1716074" y="1076896"/>
                  <a:pt x="1716922" y="1088551"/>
                </a:cubicBezTo>
                <a:cubicBezTo>
                  <a:pt x="1718673" y="1137330"/>
                  <a:pt x="1687369" y="1181176"/>
                  <a:pt x="1640663" y="1195360"/>
                </a:cubicBezTo>
                <a:cubicBezTo>
                  <a:pt x="1595741" y="1206198"/>
                  <a:pt x="1551368" y="1215308"/>
                  <a:pt x="1507152" y="1225282"/>
                </a:cubicBezTo>
                <a:lnTo>
                  <a:pt x="1246099" y="1282849"/>
                </a:lnTo>
                <a:lnTo>
                  <a:pt x="752657" y="1391700"/>
                </a:lnTo>
                <a:lnTo>
                  <a:pt x="522860" y="1442356"/>
                </a:lnTo>
                <a:lnTo>
                  <a:pt x="412910" y="1466545"/>
                </a:lnTo>
                <a:lnTo>
                  <a:pt x="359191" y="1478404"/>
                </a:lnTo>
                <a:lnTo>
                  <a:pt x="332646" y="1484294"/>
                </a:lnTo>
                <a:cubicBezTo>
                  <a:pt x="328170" y="1485079"/>
                  <a:pt x="323614" y="1485943"/>
                  <a:pt x="319138" y="1486493"/>
                </a:cubicBezTo>
                <a:cubicBezTo>
                  <a:pt x="314599" y="1486925"/>
                  <a:pt x="310036" y="1487082"/>
                  <a:pt x="305473" y="1486964"/>
                </a:cubicBezTo>
                <a:cubicBezTo>
                  <a:pt x="259600" y="1485810"/>
                  <a:pt x="219484" y="1455746"/>
                  <a:pt x="205496" y="1412041"/>
                </a:cubicBezTo>
                <a:cubicBezTo>
                  <a:pt x="203062" y="1403637"/>
                  <a:pt x="201491" y="1395234"/>
                  <a:pt x="199920" y="1386909"/>
                </a:cubicBezTo>
                <a:cubicBezTo>
                  <a:pt x="196622" y="1370260"/>
                  <a:pt x="193402" y="1353846"/>
                  <a:pt x="190182" y="1337510"/>
                </a:cubicBezTo>
                <a:cubicBezTo>
                  <a:pt x="177404" y="1272325"/>
                  <a:pt x="165129" y="1209811"/>
                  <a:pt x="153348" y="1149966"/>
                </a:cubicBezTo>
                <a:cubicBezTo>
                  <a:pt x="106227" y="910981"/>
                  <a:pt x="68687" y="718018"/>
                  <a:pt x="42456" y="583879"/>
                </a:cubicBezTo>
                <a:cubicBezTo>
                  <a:pt x="29497" y="517044"/>
                  <a:pt x="19366" y="465210"/>
                  <a:pt x="12533" y="429948"/>
                </a:cubicBezTo>
                <a:cubicBezTo>
                  <a:pt x="9180" y="412356"/>
                  <a:pt x="6565" y="399005"/>
                  <a:pt x="4680" y="389894"/>
                </a:cubicBezTo>
                <a:cubicBezTo>
                  <a:pt x="3030" y="380863"/>
                  <a:pt x="2245" y="376229"/>
                  <a:pt x="2245" y="376229"/>
                </a:cubicBezTo>
                <a:cubicBezTo>
                  <a:pt x="2245" y="376229"/>
                  <a:pt x="3266" y="380784"/>
                  <a:pt x="5072" y="389816"/>
                </a:cubicBezTo>
                <a:cubicBezTo>
                  <a:pt x="6879" y="398848"/>
                  <a:pt x="9628" y="412277"/>
                  <a:pt x="12926" y="429791"/>
                </a:cubicBezTo>
                <a:cubicBezTo>
                  <a:pt x="19994" y="464975"/>
                  <a:pt x="30361" y="516809"/>
                  <a:pt x="43634" y="583564"/>
                </a:cubicBezTo>
                <a:cubicBezTo>
                  <a:pt x="70179" y="717076"/>
                  <a:pt x="108426" y="910510"/>
                  <a:pt x="155783" y="1149416"/>
                </a:cubicBezTo>
                <a:cubicBezTo>
                  <a:pt x="167666" y="1209104"/>
                  <a:pt x="180027" y="1271595"/>
                  <a:pt x="192852" y="1336882"/>
                </a:cubicBezTo>
                <a:cubicBezTo>
                  <a:pt x="196151" y="1353217"/>
                  <a:pt x="199371" y="1369631"/>
                  <a:pt x="202669" y="1386281"/>
                </a:cubicBezTo>
                <a:cubicBezTo>
                  <a:pt x="204114" y="1394614"/>
                  <a:pt x="205968" y="1402876"/>
                  <a:pt x="208245" y="1411020"/>
                </a:cubicBezTo>
                <a:cubicBezTo>
                  <a:pt x="210837" y="1419085"/>
                  <a:pt x="214402" y="1426813"/>
                  <a:pt x="218847" y="1434031"/>
                </a:cubicBezTo>
                <a:cubicBezTo>
                  <a:pt x="237327" y="1464181"/>
                  <a:pt x="269880" y="1482857"/>
                  <a:pt x="305237" y="1483587"/>
                </a:cubicBezTo>
                <a:cubicBezTo>
                  <a:pt x="322829" y="1484451"/>
                  <a:pt x="340264" y="1478561"/>
                  <a:pt x="358092" y="1475027"/>
                </a:cubicBezTo>
                <a:lnTo>
                  <a:pt x="411889" y="1463168"/>
                </a:lnTo>
                <a:lnTo>
                  <a:pt x="521839" y="1438822"/>
                </a:lnTo>
                <a:lnTo>
                  <a:pt x="751636" y="1388009"/>
                </a:lnTo>
                <a:lnTo>
                  <a:pt x="1245470" y="1278687"/>
                </a:lnTo>
                <a:lnTo>
                  <a:pt x="1506445" y="1221041"/>
                </a:lnTo>
                <a:cubicBezTo>
                  <a:pt x="1550583" y="1211067"/>
                  <a:pt x="1595427" y="1201800"/>
                  <a:pt x="1639957" y="1191198"/>
                </a:cubicBezTo>
                <a:cubicBezTo>
                  <a:pt x="1684871" y="1177493"/>
                  <a:pt x="1714958" y="1135319"/>
                  <a:pt x="1713309" y="1088394"/>
                </a:cubicBezTo>
                <a:cubicBezTo>
                  <a:pt x="1712516" y="1076943"/>
                  <a:pt x="1710835" y="1065579"/>
                  <a:pt x="1708283" y="1054388"/>
                </a:cubicBezTo>
                <a:cubicBezTo>
                  <a:pt x="1706084" y="1043000"/>
                  <a:pt x="1703963" y="1031612"/>
                  <a:pt x="1701843" y="1020303"/>
                </a:cubicBezTo>
                <a:cubicBezTo>
                  <a:pt x="1697523" y="997606"/>
                  <a:pt x="1693283" y="974988"/>
                  <a:pt x="1688963" y="952448"/>
                </a:cubicBezTo>
                <a:cubicBezTo>
                  <a:pt x="1680481" y="907368"/>
                  <a:pt x="1672054" y="862603"/>
                  <a:pt x="1663674" y="818151"/>
                </a:cubicBezTo>
                <a:cubicBezTo>
                  <a:pt x="1646868" y="729146"/>
                  <a:pt x="1630352" y="641626"/>
                  <a:pt x="1614118" y="555606"/>
                </a:cubicBezTo>
                <a:lnTo>
                  <a:pt x="1566290" y="302091"/>
                </a:lnTo>
                <a:cubicBezTo>
                  <a:pt x="1558436" y="260726"/>
                  <a:pt x="1550716" y="219785"/>
                  <a:pt x="1543122" y="179261"/>
                </a:cubicBezTo>
                <a:cubicBezTo>
                  <a:pt x="1539250" y="158999"/>
                  <a:pt x="1535449" y="138838"/>
                  <a:pt x="1531734" y="118788"/>
                </a:cubicBezTo>
                <a:cubicBezTo>
                  <a:pt x="1527572" y="98840"/>
                  <a:pt x="1525765" y="78342"/>
                  <a:pt x="1516577" y="60750"/>
                </a:cubicBezTo>
                <a:cubicBezTo>
                  <a:pt x="1507663" y="43127"/>
                  <a:pt x="1493903" y="28417"/>
                  <a:pt x="1476916" y="18341"/>
                </a:cubicBezTo>
                <a:cubicBezTo>
                  <a:pt x="1468575" y="13267"/>
                  <a:pt x="1459520" y="9482"/>
                  <a:pt x="1450057" y="7110"/>
                </a:cubicBezTo>
                <a:cubicBezTo>
                  <a:pt x="1445384" y="5853"/>
                  <a:pt x="1440640" y="4903"/>
                  <a:pt x="1435842" y="4283"/>
                </a:cubicBezTo>
                <a:cubicBezTo>
                  <a:pt x="1431043" y="3788"/>
                  <a:pt x="1426213" y="3599"/>
                  <a:pt x="1421391" y="3733"/>
                </a:cubicBezTo>
                <a:cubicBezTo>
                  <a:pt x="1411739" y="4188"/>
                  <a:pt x="1402142" y="5500"/>
                  <a:pt x="1392725" y="7660"/>
                </a:cubicBezTo>
                <a:lnTo>
                  <a:pt x="1364060" y="13000"/>
                </a:lnTo>
                <a:lnTo>
                  <a:pt x="1307435" y="23602"/>
                </a:lnTo>
                <a:lnTo>
                  <a:pt x="1089341" y="64598"/>
                </a:lnTo>
                <a:lnTo>
                  <a:pt x="697839" y="137951"/>
                </a:lnTo>
                <a:lnTo>
                  <a:pt x="130573" y="244367"/>
                </a:lnTo>
                <a:cubicBezTo>
                  <a:pt x="113845" y="247509"/>
                  <a:pt x="97981" y="250257"/>
                  <a:pt x="83451" y="253320"/>
                </a:cubicBezTo>
                <a:cubicBezTo>
                  <a:pt x="47545" y="261355"/>
                  <a:pt x="18408" y="287515"/>
                  <a:pt x="6565" y="322353"/>
                </a:cubicBezTo>
                <a:cubicBezTo>
                  <a:pt x="2088" y="335202"/>
                  <a:pt x="274" y="348828"/>
                  <a:pt x="1224" y="362407"/>
                </a:cubicBezTo>
                <a:cubicBezTo>
                  <a:pt x="1381" y="365855"/>
                  <a:pt x="1750" y="369294"/>
                  <a:pt x="2324" y="372695"/>
                </a:cubicBezTo>
                <a:cubicBezTo>
                  <a:pt x="2245" y="374737"/>
                  <a:pt x="2245" y="375915"/>
                  <a:pt x="2245" y="3759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5" name="Google Shape;4085;g25cc695399e_0_334"/>
          <p:cNvSpPr/>
          <p:nvPr/>
        </p:nvSpPr>
        <p:spPr>
          <a:xfrm>
            <a:off x="8389321" y="5361863"/>
            <a:ext cx="1512917" cy="330008"/>
          </a:xfrm>
          <a:custGeom>
            <a:avLst/>
            <a:gdLst/>
            <a:ahLst/>
            <a:cxnLst/>
            <a:rect l="l" t="t" r="r" b="b"/>
            <a:pathLst>
              <a:path w="1512917" h="330008" extrusionOk="0">
                <a:moveTo>
                  <a:pt x="1512918" y="0"/>
                </a:moveTo>
                <a:cubicBezTo>
                  <a:pt x="1512918" y="0"/>
                  <a:pt x="1512525" y="1492"/>
                  <a:pt x="1511504" y="4241"/>
                </a:cubicBezTo>
                <a:cubicBezTo>
                  <a:pt x="1510483" y="6990"/>
                  <a:pt x="1508991" y="11231"/>
                  <a:pt x="1507028" y="16571"/>
                </a:cubicBezTo>
                <a:cubicBezTo>
                  <a:pt x="1506007" y="19241"/>
                  <a:pt x="1504829" y="22304"/>
                  <a:pt x="1503651" y="25603"/>
                </a:cubicBezTo>
                <a:cubicBezTo>
                  <a:pt x="1502378" y="29278"/>
                  <a:pt x="1500831" y="32844"/>
                  <a:pt x="1499017" y="36284"/>
                </a:cubicBezTo>
                <a:cubicBezTo>
                  <a:pt x="1495247" y="44137"/>
                  <a:pt x="1491163" y="52698"/>
                  <a:pt x="1486058" y="62358"/>
                </a:cubicBezTo>
                <a:cubicBezTo>
                  <a:pt x="1480954" y="72017"/>
                  <a:pt x="1474278" y="82306"/>
                  <a:pt x="1466582" y="93222"/>
                </a:cubicBezTo>
                <a:cubicBezTo>
                  <a:pt x="1458280" y="105081"/>
                  <a:pt x="1449288" y="116437"/>
                  <a:pt x="1439644" y="127228"/>
                </a:cubicBezTo>
                <a:cubicBezTo>
                  <a:pt x="1434303" y="132883"/>
                  <a:pt x="1429434" y="139323"/>
                  <a:pt x="1423230" y="144977"/>
                </a:cubicBezTo>
                <a:lnTo>
                  <a:pt x="1404617" y="162884"/>
                </a:lnTo>
                <a:cubicBezTo>
                  <a:pt x="1390543" y="175127"/>
                  <a:pt x="1375723" y="186484"/>
                  <a:pt x="1360244" y="196890"/>
                </a:cubicBezTo>
                <a:cubicBezTo>
                  <a:pt x="1324722" y="220930"/>
                  <a:pt x="1285776" y="239464"/>
                  <a:pt x="1244717" y="251865"/>
                </a:cubicBezTo>
                <a:cubicBezTo>
                  <a:pt x="1197572" y="266198"/>
                  <a:pt x="1148149" y="271523"/>
                  <a:pt x="1099033" y="267572"/>
                </a:cubicBezTo>
                <a:cubicBezTo>
                  <a:pt x="1047121" y="263488"/>
                  <a:pt x="994345" y="247467"/>
                  <a:pt x="941961" y="227048"/>
                </a:cubicBezTo>
                <a:cubicBezTo>
                  <a:pt x="889577" y="206628"/>
                  <a:pt x="836723" y="181575"/>
                  <a:pt x="780884" y="160842"/>
                </a:cubicBezTo>
                <a:cubicBezTo>
                  <a:pt x="669441" y="118982"/>
                  <a:pt x="555799" y="98013"/>
                  <a:pt x="452603" y="101233"/>
                </a:cubicBezTo>
                <a:cubicBezTo>
                  <a:pt x="403746" y="102340"/>
                  <a:pt x="355171" y="108929"/>
                  <a:pt x="307783" y="120867"/>
                </a:cubicBezTo>
                <a:cubicBezTo>
                  <a:pt x="266606" y="131571"/>
                  <a:pt x="226686" y="146658"/>
                  <a:pt x="188722" y="165868"/>
                </a:cubicBezTo>
                <a:cubicBezTo>
                  <a:pt x="133480" y="193489"/>
                  <a:pt x="83798" y="231053"/>
                  <a:pt x="42174" y="276682"/>
                </a:cubicBezTo>
                <a:cubicBezTo>
                  <a:pt x="38561" y="280766"/>
                  <a:pt x="35027" y="284536"/>
                  <a:pt x="31886" y="288227"/>
                </a:cubicBezTo>
                <a:lnTo>
                  <a:pt x="23404" y="298829"/>
                </a:lnTo>
                <a:lnTo>
                  <a:pt x="16178" y="307940"/>
                </a:lnTo>
                <a:lnTo>
                  <a:pt x="10602" y="315793"/>
                </a:lnTo>
                <a:lnTo>
                  <a:pt x="2749" y="326474"/>
                </a:lnTo>
                <a:cubicBezTo>
                  <a:pt x="1901" y="327707"/>
                  <a:pt x="982" y="328885"/>
                  <a:pt x="0" y="330008"/>
                </a:cubicBezTo>
                <a:lnTo>
                  <a:pt x="2356" y="326238"/>
                </a:lnTo>
                <a:lnTo>
                  <a:pt x="9660" y="315322"/>
                </a:lnTo>
                <a:lnTo>
                  <a:pt x="15000" y="307468"/>
                </a:lnTo>
                <a:lnTo>
                  <a:pt x="22147" y="298280"/>
                </a:lnTo>
                <a:cubicBezTo>
                  <a:pt x="24739" y="294903"/>
                  <a:pt x="27566" y="291368"/>
                  <a:pt x="30472" y="287520"/>
                </a:cubicBezTo>
                <a:cubicBezTo>
                  <a:pt x="33378" y="283672"/>
                  <a:pt x="37069" y="279667"/>
                  <a:pt x="40682" y="275818"/>
                </a:cubicBezTo>
                <a:cubicBezTo>
                  <a:pt x="82070" y="229309"/>
                  <a:pt x="131838" y="190999"/>
                  <a:pt x="187387" y="162884"/>
                </a:cubicBezTo>
                <a:cubicBezTo>
                  <a:pt x="225493" y="143438"/>
                  <a:pt x="265562" y="128116"/>
                  <a:pt x="306919" y="117176"/>
                </a:cubicBezTo>
                <a:cubicBezTo>
                  <a:pt x="354535" y="104995"/>
                  <a:pt x="403385" y="98248"/>
                  <a:pt x="452525" y="97070"/>
                </a:cubicBezTo>
                <a:cubicBezTo>
                  <a:pt x="556271" y="93929"/>
                  <a:pt x="670384" y="114584"/>
                  <a:pt x="782376" y="156601"/>
                </a:cubicBezTo>
                <a:cubicBezTo>
                  <a:pt x="838372" y="177491"/>
                  <a:pt x="890991" y="202623"/>
                  <a:pt x="943375" y="222964"/>
                </a:cubicBezTo>
                <a:cubicBezTo>
                  <a:pt x="995758" y="243304"/>
                  <a:pt x="1047985" y="259326"/>
                  <a:pt x="1099347" y="263410"/>
                </a:cubicBezTo>
                <a:cubicBezTo>
                  <a:pt x="1148008" y="267549"/>
                  <a:pt x="1197007" y="262459"/>
                  <a:pt x="1243775" y="248409"/>
                </a:cubicBezTo>
                <a:cubicBezTo>
                  <a:pt x="1284535" y="236213"/>
                  <a:pt x="1323246" y="217977"/>
                  <a:pt x="1358595" y="194298"/>
                </a:cubicBezTo>
                <a:cubicBezTo>
                  <a:pt x="1374050" y="184025"/>
                  <a:pt x="1388839" y="172803"/>
                  <a:pt x="1402889" y="160685"/>
                </a:cubicBezTo>
                <a:lnTo>
                  <a:pt x="1421502" y="143171"/>
                </a:lnTo>
                <a:cubicBezTo>
                  <a:pt x="1427706" y="137595"/>
                  <a:pt x="1432575" y="131234"/>
                  <a:pt x="1437916" y="125658"/>
                </a:cubicBezTo>
                <a:cubicBezTo>
                  <a:pt x="1447576" y="114977"/>
                  <a:pt x="1456623" y="103754"/>
                  <a:pt x="1465011" y="92044"/>
                </a:cubicBezTo>
                <a:cubicBezTo>
                  <a:pt x="1472864" y="81285"/>
                  <a:pt x="1478676" y="70682"/>
                  <a:pt x="1484645" y="61494"/>
                </a:cubicBezTo>
                <a:cubicBezTo>
                  <a:pt x="1490614" y="52305"/>
                  <a:pt x="1494069" y="43195"/>
                  <a:pt x="1497917" y="35734"/>
                </a:cubicBezTo>
                <a:cubicBezTo>
                  <a:pt x="1499763" y="32317"/>
                  <a:pt x="1501365" y="28776"/>
                  <a:pt x="1502708" y="25131"/>
                </a:cubicBezTo>
                <a:cubicBezTo>
                  <a:pt x="1503965" y="21833"/>
                  <a:pt x="1505143" y="18849"/>
                  <a:pt x="1506242" y="16178"/>
                </a:cubicBezTo>
                <a:lnTo>
                  <a:pt x="1511111" y="4005"/>
                </a:lnTo>
                <a:cubicBezTo>
                  <a:pt x="1512289" y="1335"/>
                  <a:pt x="1512918" y="0"/>
                  <a:pt x="151291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6" name="Google Shape;4086;g25cc695399e_0_334"/>
          <p:cNvSpPr/>
          <p:nvPr/>
        </p:nvSpPr>
        <p:spPr>
          <a:xfrm rot="-2700000">
            <a:off x="9392058" y="5156312"/>
            <a:ext cx="223166" cy="223166"/>
          </a:xfrm>
          <a:custGeom>
            <a:avLst/>
            <a:gdLst/>
            <a:ahLst/>
            <a:cxnLst/>
            <a:rect l="l" t="t" r="r" b="b"/>
            <a:pathLst>
              <a:path w="223042" h="223042" extrusionOk="0">
                <a:moveTo>
                  <a:pt x="223042" y="111521"/>
                </a:moveTo>
                <a:cubicBezTo>
                  <a:pt x="223042" y="173113"/>
                  <a:pt x="173113" y="223042"/>
                  <a:pt x="111521" y="223042"/>
                </a:cubicBezTo>
                <a:cubicBezTo>
                  <a:pt x="49930" y="223042"/>
                  <a:pt x="0" y="173113"/>
                  <a:pt x="0" y="111521"/>
                </a:cubicBezTo>
                <a:cubicBezTo>
                  <a:pt x="0" y="49930"/>
                  <a:pt x="49930" y="0"/>
                  <a:pt x="111521" y="0"/>
                </a:cubicBezTo>
                <a:cubicBezTo>
                  <a:pt x="173112" y="0"/>
                  <a:pt x="223042" y="49930"/>
                  <a:pt x="223042" y="1115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7" name="Google Shape;4087;g25cc695399e_0_334"/>
          <p:cNvSpPr/>
          <p:nvPr/>
        </p:nvSpPr>
        <p:spPr>
          <a:xfrm>
            <a:off x="9608985" y="5647970"/>
            <a:ext cx="354197" cy="501609"/>
          </a:xfrm>
          <a:custGeom>
            <a:avLst/>
            <a:gdLst/>
            <a:ahLst/>
            <a:cxnLst/>
            <a:rect l="l" t="t" r="r" b="b"/>
            <a:pathLst>
              <a:path w="354197" h="501609" extrusionOk="0">
                <a:moveTo>
                  <a:pt x="167910" y="6126"/>
                </a:moveTo>
                <a:lnTo>
                  <a:pt x="0" y="316579"/>
                </a:lnTo>
                <a:lnTo>
                  <a:pt x="8246" y="318071"/>
                </a:lnTo>
                <a:lnTo>
                  <a:pt x="127621" y="480798"/>
                </a:lnTo>
                <a:lnTo>
                  <a:pt x="220608" y="501610"/>
                </a:lnTo>
                <a:cubicBezTo>
                  <a:pt x="255006" y="373203"/>
                  <a:pt x="286892" y="257205"/>
                  <a:pt x="305191" y="170580"/>
                </a:cubicBezTo>
                <a:cubicBezTo>
                  <a:pt x="317215" y="112566"/>
                  <a:pt x="333589" y="55549"/>
                  <a:pt x="354197" y="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8" name="Google Shape;4088;g25cc695399e_0_334"/>
          <p:cNvSpPr/>
          <p:nvPr/>
        </p:nvSpPr>
        <p:spPr>
          <a:xfrm>
            <a:off x="9732216" y="5371916"/>
            <a:ext cx="278893" cy="347521"/>
          </a:xfrm>
          <a:custGeom>
            <a:avLst/>
            <a:gdLst/>
            <a:ahLst/>
            <a:cxnLst/>
            <a:rect l="l" t="t" r="r" b="b"/>
            <a:pathLst>
              <a:path w="278893" h="347521" extrusionOk="0">
                <a:moveTo>
                  <a:pt x="64706" y="4398"/>
                </a:moveTo>
                <a:cubicBezTo>
                  <a:pt x="64706" y="4398"/>
                  <a:pt x="9731" y="80499"/>
                  <a:pt x="2506" y="105866"/>
                </a:cubicBezTo>
                <a:cubicBezTo>
                  <a:pt x="-4720" y="131234"/>
                  <a:pt x="5019" y="168695"/>
                  <a:pt x="14757" y="205136"/>
                </a:cubicBezTo>
                <a:cubicBezTo>
                  <a:pt x="24496" y="241577"/>
                  <a:pt x="43109" y="300871"/>
                  <a:pt x="43109" y="300871"/>
                </a:cubicBezTo>
                <a:lnTo>
                  <a:pt x="207328" y="347522"/>
                </a:lnTo>
                <a:lnTo>
                  <a:pt x="225077" y="303385"/>
                </a:lnTo>
                <a:cubicBezTo>
                  <a:pt x="225077" y="303385"/>
                  <a:pt x="277460" y="190685"/>
                  <a:pt x="278795" y="175292"/>
                </a:cubicBezTo>
                <a:cubicBezTo>
                  <a:pt x="280130" y="159899"/>
                  <a:pt x="267329" y="127699"/>
                  <a:pt x="267329" y="127699"/>
                </a:cubicBezTo>
                <a:cubicBezTo>
                  <a:pt x="267329" y="127699"/>
                  <a:pt x="280523" y="90316"/>
                  <a:pt x="266701" y="77044"/>
                </a:cubicBezTo>
                <a:cubicBezTo>
                  <a:pt x="260787" y="70148"/>
                  <a:pt x="252934" y="65193"/>
                  <a:pt x="244161" y="62829"/>
                </a:cubicBezTo>
                <a:cubicBezTo>
                  <a:pt x="244161" y="62829"/>
                  <a:pt x="271806" y="31022"/>
                  <a:pt x="249501" y="15707"/>
                </a:cubicBezTo>
                <a:cubicBezTo>
                  <a:pt x="227197" y="393"/>
                  <a:pt x="216045" y="0"/>
                  <a:pt x="216045" y="0"/>
                </a:cubicBezTo>
                <a:lnTo>
                  <a:pt x="113948" y="111285"/>
                </a:lnTo>
                <a:cubicBezTo>
                  <a:pt x="113948" y="111285"/>
                  <a:pt x="93843" y="130213"/>
                  <a:pt x="77822" y="126521"/>
                </a:cubicBezTo>
                <a:cubicBezTo>
                  <a:pt x="61800" y="122830"/>
                  <a:pt x="55675" y="120239"/>
                  <a:pt x="67455" y="93772"/>
                </a:cubicBezTo>
                <a:cubicBezTo>
                  <a:pt x="79235" y="67305"/>
                  <a:pt x="88581" y="59295"/>
                  <a:pt x="94000" y="35812"/>
                </a:cubicBezTo>
                <a:cubicBezTo>
                  <a:pt x="99419" y="12330"/>
                  <a:pt x="64706" y="4398"/>
                  <a:pt x="64706" y="4398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9" name="Google Shape;4089;g25cc695399e_0_334"/>
          <p:cNvSpPr/>
          <p:nvPr/>
        </p:nvSpPr>
        <p:spPr>
          <a:xfrm>
            <a:off x="8470156" y="4663730"/>
            <a:ext cx="508898" cy="1089531"/>
          </a:xfrm>
          <a:custGeom>
            <a:avLst/>
            <a:gdLst/>
            <a:ahLst/>
            <a:cxnLst/>
            <a:rect l="l" t="t" r="r" b="b"/>
            <a:pathLst>
              <a:path w="508898" h="1089531" extrusionOk="0">
                <a:moveTo>
                  <a:pt x="7204" y="276944"/>
                </a:moveTo>
                <a:lnTo>
                  <a:pt x="57" y="852613"/>
                </a:lnTo>
                <a:cubicBezTo>
                  <a:pt x="-1199" y="950469"/>
                  <a:pt x="17021" y="1094504"/>
                  <a:pt x="171894" y="1089399"/>
                </a:cubicBezTo>
                <a:lnTo>
                  <a:pt x="171894" y="1089399"/>
                </a:lnTo>
                <a:cubicBezTo>
                  <a:pt x="305955" y="1074792"/>
                  <a:pt x="341453" y="948034"/>
                  <a:pt x="342553" y="856540"/>
                </a:cubicBezTo>
                <a:cubicBezTo>
                  <a:pt x="343024" y="813267"/>
                  <a:pt x="343495" y="777061"/>
                  <a:pt x="343888" y="772663"/>
                </a:cubicBezTo>
                <a:cubicBezTo>
                  <a:pt x="343888" y="772663"/>
                  <a:pt x="490593" y="760647"/>
                  <a:pt x="502924" y="615591"/>
                </a:cubicBezTo>
                <a:cubicBezTo>
                  <a:pt x="508892" y="545616"/>
                  <a:pt x="509521" y="400403"/>
                  <a:pt x="508499" y="269012"/>
                </a:cubicBezTo>
                <a:cubicBezTo>
                  <a:pt x="507392" y="127836"/>
                  <a:pt x="397999" y="11194"/>
                  <a:pt x="257184" y="1047"/>
                </a:cubicBezTo>
                <a:lnTo>
                  <a:pt x="243205" y="26"/>
                </a:lnTo>
                <a:cubicBezTo>
                  <a:pt x="91709" y="-2094"/>
                  <a:pt x="5241" y="125448"/>
                  <a:pt x="7204" y="276944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0" name="Google Shape;4090;g25cc695399e_0_334"/>
          <p:cNvSpPr/>
          <p:nvPr/>
        </p:nvSpPr>
        <p:spPr>
          <a:xfrm>
            <a:off x="8629249" y="5366732"/>
            <a:ext cx="184795" cy="106851"/>
          </a:xfrm>
          <a:custGeom>
            <a:avLst/>
            <a:gdLst/>
            <a:ahLst/>
            <a:cxnLst/>
            <a:rect l="l" t="t" r="r" b="b"/>
            <a:pathLst>
              <a:path w="184795" h="106851" extrusionOk="0">
                <a:moveTo>
                  <a:pt x="184795" y="69661"/>
                </a:moveTo>
                <a:cubicBezTo>
                  <a:pt x="184795" y="69661"/>
                  <a:pt x="92987" y="68326"/>
                  <a:pt x="0" y="0"/>
                </a:cubicBezTo>
                <a:cubicBezTo>
                  <a:pt x="0" y="0"/>
                  <a:pt x="38325" y="109322"/>
                  <a:pt x="184010" y="106809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1" name="Google Shape;4091;g25cc695399e_0_334"/>
          <p:cNvSpPr/>
          <p:nvPr/>
        </p:nvSpPr>
        <p:spPr>
          <a:xfrm>
            <a:off x="8641620" y="4966313"/>
            <a:ext cx="89630" cy="26368"/>
          </a:xfrm>
          <a:custGeom>
            <a:avLst/>
            <a:gdLst/>
            <a:ahLst/>
            <a:cxnLst/>
            <a:rect l="l" t="t" r="r" b="b"/>
            <a:pathLst>
              <a:path w="89630" h="26368" extrusionOk="0">
                <a:moveTo>
                  <a:pt x="89176" y="25959"/>
                </a:moveTo>
                <a:cubicBezTo>
                  <a:pt x="86270" y="28865"/>
                  <a:pt x="69542" y="15357"/>
                  <a:pt x="45274" y="14729"/>
                </a:cubicBezTo>
                <a:cubicBezTo>
                  <a:pt x="21006" y="14101"/>
                  <a:pt x="2864" y="25959"/>
                  <a:pt x="273" y="22582"/>
                </a:cubicBezTo>
                <a:cubicBezTo>
                  <a:pt x="-984" y="21169"/>
                  <a:pt x="2079" y="15828"/>
                  <a:pt x="9933" y="10252"/>
                </a:cubicBezTo>
                <a:cubicBezTo>
                  <a:pt x="20606" y="3137"/>
                  <a:pt x="33242" y="-436"/>
                  <a:pt x="46059" y="43"/>
                </a:cubicBezTo>
                <a:cubicBezTo>
                  <a:pt x="58719" y="365"/>
                  <a:pt x="70939" y="4802"/>
                  <a:pt x="80851" y="12687"/>
                </a:cubicBezTo>
                <a:cubicBezTo>
                  <a:pt x="88312" y="19127"/>
                  <a:pt x="90746" y="24389"/>
                  <a:pt x="89176" y="259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2" name="Google Shape;4092;g25cc695399e_0_334"/>
          <p:cNvSpPr/>
          <p:nvPr/>
        </p:nvSpPr>
        <p:spPr>
          <a:xfrm>
            <a:off x="8690978" y="5023283"/>
            <a:ext cx="39193" cy="37565"/>
          </a:xfrm>
          <a:custGeom>
            <a:avLst/>
            <a:gdLst/>
            <a:ahLst/>
            <a:cxnLst/>
            <a:rect l="l" t="t" r="r" b="b"/>
            <a:pathLst>
              <a:path w="39193" h="37565" extrusionOk="0">
                <a:moveTo>
                  <a:pt x="39190" y="19174"/>
                </a:moveTo>
                <a:cubicBezTo>
                  <a:pt x="38553" y="29793"/>
                  <a:pt x="29553" y="37952"/>
                  <a:pt x="18927" y="37552"/>
                </a:cubicBezTo>
                <a:cubicBezTo>
                  <a:pt x="8521" y="37599"/>
                  <a:pt x="39" y="29196"/>
                  <a:pt x="0" y="18782"/>
                </a:cubicBezTo>
                <a:cubicBezTo>
                  <a:pt x="0" y="18656"/>
                  <a:pt x="0" y="18523"/>
                  <a:pt x="0" y="18389"/>
                </a:cubicBezTo>
                <a:cubicBezTo>
                  <a:pt x="715" y="7779"/>
                  <a:pt x="9715" y="-350"/>
                  <a:pt x="20341" y="12"/>
                </a:cubicBezTo>
                <a:cubicBezTo>
                  <a:pt x="30708" y="-36"/>
                  <a:pt x="39150" y="8337"/>
                  <a:pt x="39190" y="18695"/>
                </a:cubicBezTo>
                <a:cubicBezTo>
                  <a:pt x="39197" y="18860"/>
                  <a:pt x="39190" y="19017"/>
                  <a:pt x="39190" y="1917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3" name="Google Shape;4093;g25cc695399e_0_334"/>
          <p:cNvSpPr/>
          <p:nvPr/>
        </p:nvSpPr>
        <p:spPr>
          <a:xfrm>
            <a:off x="8791739" y="4974673"/>
            <a:ext cx="58072" cy="189529"/>
          </a:xfrm>
          <a:custGeom>
            <a:avLst/>
            <a:gdLst/>
            <a:ahLst/>
            <a:cxnLst/>
            <a:rect l="l" t="t" r="r" b="b"/>
            <a:pathLst>
              <a:path w="58072" h="189529" extrusionOk="0">
                <a:moveTo>
                  <a:pt x="0" y="186452"/>
                </a:moveTo>
                <a:cubicBezTo>
                  <a:pt x="0" y="185195"/>
                  <a:pt x="14058" y="183782"/>
                  <a:pt x="36676" y="182525"/>
                </a:cubicBezTo>
                <a:cubicBezTo>
                  <a:pt x="42410" y="182525"/>
                  <a:pt x="47907" y="181661"/>
                  <a:pt x="49164" y="177813"/>
                </a:cubicBezTo>
                <a:cubicBezTo>
                  <a:pt x="50028" y="171978"/>
                  <a:pt x="49124" y="166017"/>
                  <a:pt x="46572" y="160692"/>
                </a:cubicBezTo>
                <a:cubicBezTo>
                  <a:pt x="42174" y="146555"/>
                  <a:pt x="37697" y="131712"/>
                  <a:pt x="32907" y="116084"/>
                </a:cubicBezTo>
                <a:cubicBezTo>
                  <a:pt x="14058" y="52705"/>
                  <a:pt x="785" y="714"/>
                  <a:pt x="3377" y="7"/>
                </a:cubicBezTo>
                <a:cubicBezTo>
                  <a:pt x="5969" y="-700"/>
                  <a:pt x="23325" y="50035"/>
                  <a:pt x="42174" y="113492"/>
                </a:cubicBezTo>
                <a:cubicBezTo>
                  <a:pt x="46650" y="129199"/>
                  <a:pt x="50970" y="143964"/>
                  <a:pt x="55132" y="158257"/>
                </a:cubicBezTo>
                <a:cubicBezTo>
                  <a:pt x="58329" y="165388"/>
                  <a:pt x="58941" y="173415"/>
                  <a:pt x="56860" y="180954"/>
                </a:cubicBezTo>
                <a:cubicBezTo>
                  <a:pt x="54936" y="184975"/>
                  <a:pt x="51253" y="187881"/>
                  <a:pt x="46886" y="188808"/>
                </a:cubicBezTo>
                <a:cubicBezTo>
                  <a:pt x="43658" y="189460"/>
                  <a:pt x="40352" y="189672"/>
                  <a:pt x="37069" y="189436"/>
                </a:cubicBezTo>
                <a:cubicBezTo>
                  <a:pt x="14058" y="188808"/>
                  <a:pt x="0" y="187708"/>
                  <a:pt x="0" y="1864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4" name="Google Shape;4094;g25cc695399e_0_334"/>
          <p:cNvSpPr/>
          <p:nvPr/>
        </p:nvSpPr>
        <p:spPr>
          <a:xfrm>
            <a:off x="8630208" y="4882698"/>
            <a:ext cx="90536" cy="24226"/>
          </a:xfrm>
          <a:custGeom>
            <a:avLst/>
            <a:gdLst/>
            <a:ahLst/>
            <a:cxnLst/>
            <a:rect l="l" t="t" r="r" b="b"/>
            <a:pathLst>
              <a:path w="90536" h="24226" extrusionOk="0">
                <a:moveTo>
                  <a:pt x="90377" y="18237"/>
                </a:moveTo>
                <a:cubicBezTo>
                  <a:pt x="88021" y="23656"/>
                  <a:pt x="68623" y="19572"/>
                  <a:pt x="45376" y="20829"/>
                </a:cubicBezTo>
                <a:cubicBezTo>
                  <a:pt x="22130" y="22085"/>
                  <a:pt x="2967" y="27112"/>
                  <a:pt x="218" y="21928"/>
                </a:cubicBezTo>
                <a:cubicBezTo>
                  <a:pt x="-960" y="19494"/>
                  <a:pt x="2653" y="14467"/>
                  <a:pt x="10585" y="9677"/>
                </a:cubicBezTo>
                <a:cubicBezTo>
                  <a:pt x="21007" y="3771"/>
                  <a:pt x="32701" y="488"/>
                  <a:pt x="44670" y="95"/>
                </a:cubicBezTo>
                <a:cubicBezTo>
                  <a:pt x="56576" y="-517"/>
                  <a:pt x="68450" y="1831"/>
                  <a:pt x="79225" y="6928"/>
                </a:cubicBezTo>
                <a:cubicBezTo>
                  <a:pt x="87472" y="11090"/>
                  <a:pt x="91398" y="15724"/>
                  <a:pt x="90377" y="1823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5" name="Google Shape;4095;g25cc695399e_0_334"/>
          <p:cNvSpPr/>
          <p:nvPr/>
        </p:nvSpPr>
        <p:spPr>
          <a:xfrm>
            <a:off x="8862101" y="4927050"/>
            <a:ext cx="89259" cy="20704"/>
          </a:xfrm>
          <a:custGeom>
            <a:avLst/>
            <a:gdLst/>
            <a:ahLst/>
            <a:cxnLst/>
            <a:rect l="l" t="t" r="r" b="b"/>
            <a:pathLst>
              <a:path w="89259" h="20704" extrusionOk="0">
                <a:moveTo>
                  <a:pt x="89067" y="18886"/>
                </a:moveTo>
                <a:cubicBezTo>
                  <a:pt x="86553" y="23284"/>
                  <a:pt x="67548" y="18415"/>
                  <a:pt x="44615" y="17708"/>
                </a:cubicBezTo>
                <a:cubicBezTo>
                  <a:pt x="21683" y="17001"/>
                  <a:pt x="2598" y="19907"/>
                  <a:pt x="164" y="15352"/>
                </a:cubicBezTo>
                <a:cubicBezTo>
                  <a:pt x="-857" y="13153"/>
                  <a:pt x="2913" y="9226"/>
                  <a:pt x="10923" y="5771"/>
                </a:cubicBezTo>
                <a:cubicBezTo>
                  <a:pt x="21683" y="1420"/>
                  <a:pt x="33267" y="-512"/>
                  <a:pt x="44851" y="116"/>
                </a:cubicBezTo>
                <a:cubicBezTo>
                  <a:pt x="56568" y="485"/>
                  <a:pt x="68074" y="3320"/>
                  <a:pt x="78621" y="8441"/>
                </a:cubicBezTo>
                <a:cubicBezTo>
                  <a:pt x="86553" y="12603"/>
                  <a:pt x="90166" y="16530"/>
                  <a:pt x="89067" y="188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6" name="Google Shape;4096;g25cc695399e_0_334"/>
          <p:cNvSpPr/>
          <p:nvPr/>
        </p:nvSpPr>
        <p:spPr>
          <a:xfrm>
            <a:off x="8379701" y="5041816"/>
            <a:ext cx="101663" cy="152905"/>
          </a:xfrm>
          <a:custGeom>
            <a:avLst/>
            <a:gdLst/>
            <a:ahLst/>
            <a:cxnLst/>
            <a:rect l="l" t="t" r="r" b="b"/>
            <a:pathLst>
              <a:path w="101663" h="152905" extrusionOk="0">
                <a:moveTo>
                  <a:pt x="101664" y="7160"/>
                </a:moveTo>
                <a:cubicBezTo>
                  <a:pt x="99229" y="5903"/>
                  <a:pt x="4122" y="-29595"/>
                  <a:pt x="117" y="69988"/>
                </a:cubicBezTo>
                <a:cubicBezTo>
                  <a:pt x="-3889" y="169572"/>
                  <a:pt x="96637" y="153001"/>
                  <a:pt x="96952" y="150095"/>
                </a:cubicBezTo>
                <a:cubicBezTo>
                  <a:pt x="97266" y="147189"/>
                  <a:pt x="101664" y="7160"/>
                  <a:pt x="101664" y="716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7" name="Google Shape;4097;g25cc695399e_0_334"/>
          <p:cNvSpPr/>
          <p:nvPr/>
        </p:nvSpPr>
        <p:spPr>
          <a:xfrm>
            <a:off x="8405185" y="5073589"/>
            <a:ext cx="42880" cy="87061"/>
          </a:xfrm>
          <a:custGeom>
            <a:avLst/>
            <a:gdLst/>
            <a:ahLst/>
            <a:cxnLst/>
            <a:rect l="l" t="t" r="r" b="b"/>
            <a:pathLst>
              <a:path w="42880" h="87061" extrusionOk="0">
                <a:moveTo>
                  <a:pt x="42881" y="79211"/>
                </a:moveTo>
                <a:cubicBezTo>
                  <a:pt x="42409" y="79211"/>
                  <a:pt x="41074" y="80389"/>
                  <a:pt x="38090" y="81567"/>
                </a:cubicBezTo>
                <a:cubicBezTo>
                  <a:pt x="33928" y="83224"/>
                  <a:pt x="29294" y="83224"/>
                  <a:pt x="25132" y="81567"/>
                </a:cubicBezTo>
                <a:cubicBezTo>
                  <a:pt x="14765" y="77248"/>
                  <a:pt x="6676" y="60205"/>
                  <a:pt x="6911" y="42299"/>
                </a:cubicBezTo>
                <a:cubicBezTo>
                  <a:pt x="6998" y="33778"/>
                  <a:pt x="8977" y="25375"/>
                  <a:pt x="12723" y="17717"/>
                </a:cubicBezTo>
                <a:cubicBezTo>
                  <a:pt x="14883" y="11505"/>
                  <a:pt x="19964" y="6746"/>
                  <a:pt x="26310" y="4994"/>
                </a:cubicBezTo>
                <a:cubicBezTo>
                  <a:pt x="30456" y="4044"/>
                  <a:pt x="34689" y="6188"/>
                  <a:pt x="36362" y="10099"/>
                </a:cubicBezTo>
                <a:cubicBezTo>
                  <a:pt x="37540" y="12927"/>
                  <a:pt x="36833" y="14890"/>
                  <a:pt x="37383" y="15126"/>
                </a:cubicBezTo>
                <a:cubicBezTo>
                  <a:pt x="37933" y="15361"/>
                  <a:pt x="39582" y="13555"/>
                  <a:pt x="38954" y="9392"/>
                </a:cubicBezTo>
                <a:cubicBezTo>
                  <a:pt x="38506" y="6903"/>
                  <a:pt x="37195" y="4657"/>
                  <a:pt x="35263" y="3031"/>
                </a:cubicBezTo>
                <a:cubicBezTo>
                  <a:pt x="32640" y="832"/>
                  <a:pt x="29247" y="-244"/>
                  <a:pt x="25838" y="47"/>
                </a:cubicBezTo>
                <a:cubicBezTo>
                  <a:pt x="17459" y="1350"/>
                  <a:pt x="10351" y="6911"/>
                  <a:pt x="7068" y="14733"/>
                </a:cubicBezTo>
                <a:cubicBezTo>
                  <a:pt x="2490" y="23176"/>
                  <a:pt x="63" y="32616"/>
                  <a:pt x="0" y="42220"/>
                </a:cubicBezTo>
                <a:cubicBezTo>
                  <a:pt x="0" y="62247"/>
                  <a:pt x="9267" y="81488"/>
                  <a:pt x="23561" y="86122"/>
                </a:cubicBezTo>
                <a:cubicBezTo>
                  <a:pt x="28823" y="87873"/>
                  <a:pt x="34595" y="87151"/>
                  <a:pt x="39268" y="84159"/>
                </a:cubicBezTo>
                <a:cubicBezTo>
                  <a:pt x="42331" y="82038"/>
                  <a:pt x="42881" y="79447"/>
                  <a:pt x="42881" y="79211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8" name="Google Shape;4098;g25cc695399e_0_334"/>
          <p:cNvSpPr/>
          <p:nvPr/>
        </p:nvSpPr>
        <p:spPr>
          <a:xfrm>
            <a:off x="8715642" y="5165971"/>
            <a:ext cx="52659" cy="64386"/>
          </a:xfrm>
          <a:custGeom>
            <a:avLst/>
            <a:gdLst/>
            <a:ahLst/>
            <a:cxnLst/>
            <a:rect l="l" t="t" r="r" b="b"/>
            <a:pathLst>
              <a:path w="52659" h="64386" extrusionOk="0">
                <a:moveTo>
                  <a:pt x="52615" y="63952"/>
                </a:moveTo>
                <a:cubicBezTo>
                  <a:pt x="53715" y="61439"/>
                  <a:pt x="34238" y="55627"/>
                  <a:pt x="20573" y="37328"/>
                </a:cubicBezTo>
                <a:cubicBezTo>
                  <a:pt x="14879" y="29325"/>
                  <a:pt x="10253" y="20616"/>
                  <a:pt x="6829" y="11411"/>
                </a:cubicBezTo>
                <a:cubicBezTo>
                  <a:pt x="3923" y="4186"/>
                  <a:pt x="1724" y="-369"/>
                  <a:pt x="624" y="24"/>
                </a:cubicBezTo>
                <a:cubicBezTo>
                  <a:pt x="-475" y="416"/>
                  <a:pt x="-82" y="5207"/>
                  <a:pt x="1488" y="13060"/>
                </a:cubicBezTo>
                <a:cubicBezTo>
                  <a:pt x="3562" y="23569"/>
                  <a:pt x="7928" y="33496"/>
                  <a:pt x="14290" y="42119"/>
                </a:cubicBezTo>
                <a:cubicBezTo>
                  <a:pt x="20800" y="50797"/>
                  <a:pt x="29573" y="57512"/>
                  <a:pt x="39657" y="61517"/>
                </a:cubicBezTo>
                <a:cubicBezTo>
                  <a:pt x="47275" y="64580"/>
                  <a:pt x="52380" y="64816"/>
                  <a:pt x="52615" y="639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9" name="Google Shape;4099;g25cc695399e_0_334"/>
          <p:cNvSpPr/>
          <p:nvPr/>
        </p:nvSpPr>
        <p:spPr>
          <a:xfrm>
            <a:off x="8342220" y="4576649"/>
            <a:ext cx="829546" cy="503661"/>
          </a:xfrm>
          <a:custGeom>
            <a:avLst/>
            <a:gdLst/>
            <a:ahLst/>
            <a:cxnLst/>
            <a:rect l="l" t="t" r="r" b="b"/>
            <a:pathLst>
              <a:path w="829546" h="503661" extrusionOk="0">
                <a:moveTo>
                  <a:pt x="828849" y="226116"/>
                </a:moveTo>
                <a:cubicBezTo>
                  <a:pt x="827082" y="220312"/>
                  <a:pt x="823139" y="215419"/>
                  <a:pt x="817854" y="212451"/>
                </a:cubicBezTo>
                <a:cubicBezTo>
                  <a:pt x="806545" y="205696"/>
                  <a:pt x="793429" y="206639"/>
                  <a:pt x="780785" y="206403"/>
                </a:cubicBezTo>
                <a:cubicBezTo>
                  <a:pt x="742106" y="205649"/>
                  <a:pt x="704401" y="194175"/>
                  <a:pt x="671855" y="173261"/>
                </a:cubicBezTo>
                <a:cubicBezTo>
                  <a:pt x="656651" y="151436"/>
                  <a:pt x="639679" y="130899"/>
                  <a:pt x="621121" y="111846"/>
                </a:cubicBezTo>
                <a:cubicBezTo>
                  <a:pt x="577219" y="66531"/>
                  <a:pt x="541093" y="35745"/>
                  <a:pt x="503317" y="20666"/>
                </a:cubicBezTo>
                <a:cubicBezTo>
                  <a:pt x="454939" y="1189"/>
                  <a:pt x="374047" y="-6665"/>
                  <a:pt x="323626" y="6529"/>
                </a:cubicBezTo>
                <a:cubicBezTo>
                  <a:pt x="273206" y="19723"/>
                  <a:pt x="228362" y="60640"/>
                  <a:pt x="221294" y="112317"/>
                </a:cubicBezTo>
                <a:cubicBezTo>
                  <a:pt x="193021" y="88756"/>
                  <a:pt x="150612" y="88756"/>
                  <a:pt x="116134" y="102500"/>
                </a:cubicBezTo>
                <a:lnTo>
                  <a:pt x="115270" y="102107"/>
                </a:lnTo>
                <a:cubicBezTo>
                  <a:pt x="76945" y="115773"/>
                  <a:pt x="55190" y="156297"/>
                  <a:pt x="43881" y="195408"/>
                </a:cubicBezTo>
                <a:cubicBezTo>
                  <a:pt x="32572" y="234519"/>
                  <a:pt x="27703" y="276300"/>
                  <a:pt x="6969" y="311406"/>
                </a:cubicBezTo>
                <a:cubicBezTo>
                  <a:pt x="2650" y="318710"/>
                  <a:pt x="-2455" y="327113"/>
                  <a:pt x="1315" y="334967"/>
                </a:cubicBezTo>
                <a:cubicBezTo>
                  <a:pt x="4841" y="340723"/>
                  <a:pt x="11579" y="343668"/>
                  <a:pt x="18200" y="342349"/>
                </a:cubicBezTo>
                <a:cubicBezTo>
                  <a:pt x="24656" y="341014"/>
                  <a:pt x="30750" y="338336"/>
                  <a:pt x="36106" y="334495"/>
                </a:cubicBezTo>
                <a:cubicBezTo>
                  <a:pt x="31787" y="344705"/>
                  <a:pt x="27546" y="354993"/>
                  <a:pt x="23226" y="365203"/>
                </a:cubicBezTo>
                <a:cubicBezTo>
                  <a:pt x="37174" y="367559"/>
                  <a:pt x="51484" y="366617"/>
                  <a:pt x="65007" y="362454"/>
                </a:cubicBezTo>
                <a:cubicBezTo>
                  <a:pt x="71989" y="397348"/>
                  <a:pt x="81092" y="431786"/>
                  <a:pt x="92259" y="465572"/>
                </a:cubicBezTo>
                <a:cubicBezTo>
                  <a:pt x="107967" y="465572"/>
                  <a:pt x="122967" y="466672"/>
                  <a:pt x="132863" y="475546"/>
                </a:cubicBezTo>
                <a:cubicBezTo>
                  <a:pt x="146292" y="487641"/>
                  <a:pt x="152261" y="510338"/>
                  <a:pt x="174565" y="501777"/>
                </a:cubicBezTo>
                <a:cubicBezTo>
                  <a:pt x="185953" y="497379"/>
                  <a:pt x="196320" y="473504"/>
                  <a:pt x="200168" y="461960"/>
                </a:cubicBezTo>
                <a:cubicBezTo>
                  <a:pt x="225370" y="384837"/>
                  <a:pt x="233703" y="303199"/>
                  <a:pt x="224593" y="222582"/>
                </a:cubicBezTo>
                <a:cubicBezTo>
                  <a:pt x="240551" y="205610"/>
                  <a:pt x="259612" y="191858"/>
                  <a:pt x="280746" y="182057"/>
                </a:cubicBezTo>
                <a:lnTo>
                  <a:pt x="279018" y="183549"/>
                </a:lnTo>
                <a:cubicBezTo>
                  <a:pt x="319543" y="169491"/>
                  <a:pt x="365408" y="155669"/>
                  <a:pt x="403733" y="174675"/>
                </a:cubicBezTo>
                <a:cubicBezTo>
                  <a:pt x="433577" y="189439"/>
                  <a:pt x="450855" y="220383"/>
                  <a:pt x="473395" y="245357"/>
                </a:cubicBezTo>
                <a:cubicBezTo>
                  <a:pt x="515058" y="291183"/>
                  <a:pt x="573583" y="318066"/>
                  <a:pt x="635493" y="319809"/>
                </a:cubicBezTo>
                <a:cubicBezTo>
                  <a:pt x="637692" y="360570"/>
                  <a:pt x="634236" y="418293"/>
                  <a:pt x="636357" y="459054"/>
                </a:cubicBezTo>
                <a:lnTo>
                  <a:pt x="670677" y="393712"/>
                </a:lnTo>
                <a:lnTo>
                  <a:pt x="670677" y="393712"/>
                </a:lnTo>
                <a:cubicBezTo>
                  <a:pt x="673504" y="388921"/>
                  <a:pt x="675782" y="384130"/>
                  <a:pt x="678060" y="379261"/>
                </a:cubicBezTo>
                <a:lnTo>
                  <a:pt x="678845" y="377847"/>
                </a:lnTo>
                <a:lnTo>
                  <a:pt x="678845" y="377847"/>
                </a:lnTo>
                <a:cubicBezTo>
                  <a:pt x="682222" y="369915"/>
                  <a:pt x="686055" y="362180"/>
                  <a:pt x="690311" y="354679"/>
                </a:cubicBezTo>
                <a:lnTo>
                  <a:pt x="690311" y="354679"/>
                </a:lnTo>
                <a:cubicBezTo>
                  <a:pt x="712380" y="374156"/>
                  <a:pt x="745286" y="344391"/>
                  <a:pt x="727537" y="320595"/>
                </a:cubicBezTo>
                <a:cubicBezTo>
                  <a:pt x="724082" y="315859"/>
                  <a:pt x="719927" y="311673"/>
                  <a:pt x="715207" y="308186"/>
                </a:cubicBezTo>
                <a:cubicBezTo>
                  <a:pt x="725370" y="318019"/>
                  <a:pt x="739946" y="321804"/>
                  <a:pt x="753611" y="318160"/>
                </a:cubicBezTo>
                <a:cubicBezTo>
                  <a:pt x="767379" y="314045"/>
                  <a:pt x="776599" y="301102"/>
                  <a:pt x="775994" y="286746"/>
                </a:cubicBezTo>
                <a:cubicBezTo>
                  <a:pt x="774950" y="277274"/>
                  <a:pt x="768973" y="269059"/>
                  <a:pt x="760287" y="265148"/>
                </a:cubicBezTo>
                <a:cubicBezTo>
                  <a:pt x="778256" y="266546"/>
                  <a:pt x="796241" y="262580"/>
                  <a:pt x="811964" y="253760"/>
                </a:cubicBezTo>
                <a:cubicBezTo>
                  <a:pt x="822330" y="248577"/>
                  <a:pt x="832304" y="238996"/>
                  <a:pt x="828849" y="2261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0" name="Google Shape;4100;g25cc695399e_0_334"/>
          <p:cNvSpPr/>
          <p:nvPr/>
        </p:nvSpPr>
        <p:spPr>
          <a:xfrm>
            <a:off x="8395839" y="4705616"/>
            <a:ext cx="213303" cy="245272"/>
          </a:xfrm>
          <a:custGeom>
            <a:avLst/>
            <a:gdLst/>
            <a:ahLst/>
            <a:cxnLst/>
            <a:rect l="l" t="t" r="r" b="b"/>
            <a:pathLst>
              <a:path w="213303" h="245272" extrusionOk="0">
                <a:moveTo>
                  <a:pt x="213304" y="0"/>
                </a:moveTo>
                <a:cubicBezTo>
                  <a:pt x="208144" y="4068"/>
                  <a:pt x="203290" y="8506"/>
                  <a:pt x="198775" y="13273"/>
                </a:cubicBezTo>
                <a:cubicBezTo>
                  <a:pt x="187308" y="27119"/>
                  <a:pt x="179651" y="43705"/>
                  <a:pt x="176549" y="61415"/>
                </a:cubicBezTo>
                <a:cubicBezTo>
                  <a:pt x="174083" y="73533"/>
                  <a:pt x="172842" y="85879"/>
                  <a:pt x="172858" y="98249"/>
                </a:cubicBezTo>
                <a:cubicBezTo>
                  <a:pt x="172858" y="111600"/>
                  <a:pt x="173879" y="125893"/>
                  <a:pt x="174900" y="140972"/>
                </a:cubicBezTo>
                <a:cubicBezTo>
                  <a:pt x="176219" y="156640"/>
                  <a:pt x="176565" y="172379"/>
                  <a:pt x="175921" y="188094"/>
                </a:cubicBezTo>
                <a:cubicBezTo>
                  <a:pt x="175504" y="196544"/>
                  <a:pt x="174421" y="204948"/>
                  <a:pt x="172701" y="213225"/>
                </a:cubicBezTo>
                <a:cubicBezTo>
                  <a:pt x="171421" y="222249"/>
                  <a:pt x="167792" y="230778"/>
                  <a:pt x="162177" y="237964"/>
                </a:cubicBezTo>
                <a:cubicBezTo>
                  <a:pt x="157041" y="243713"/>
                  <a:pt x="149250" y="246336"/>
                  <a:pt x="141679" y="244875"/>
                </a:cubicBezTo>
                <a:cubicBezTo>
                  <a:pt x="134579" y="243540"/>
                  <a:pt x="128116" y="239896"/>
                  <a:pt x="123302" y="234509"/>
                </a:cubicBezTo>
                <a:cubicBezTo>
                  <a:pt x="115424" y="223678"/>
                  <a:pt x="110602" y="210932"/>
                  <a:pt x="109322" y="197597"/>
                </a:cubicBezTo>
                <a:lnTo>
                  <a:pt x="112385" y="197989"/>
                </a:lnTo>
                <a:cubicBezTo>
                  <a:pt x="107956" y="208906"/>
                  <a:pt x="102010" y="219139"/>
                  <a:pt x="94714" y="228383"/>
                </a:cubicBezTo>
                <a:cubicBezTo>
                  <a:pt x="87615" y="236896"/>
                  <a:pt x="77531" y="242378"/>
                  <a:pt x="66520" y="243697"/>
                </a:cubicBezTo>
                <a:cubicBezTo>
                  <a:pt x="61399" y="244208"/>
                  <a:pt x="56248" y="243312"/>
                  <a:pt x="51598" y="241106"/>
                </a:cubicBezTo>
                <a:cubicBezTo>
                  <a:pt x="47263" y="238859"/>
                  <a:pt x="43705" y="235357"/>
                  <a:pt x="41389" y="231053"/>
                </a:cubicBezTo>
                <a:cubicBezTo>
                  <a:pt x="39237" y="227134"/>
                  <a:pt x="38176" y="222712"/>
                  <a:pt x="38326" y="218252"/>
                </a:cubicBezTo>
                <a:cubicBezTo>
                  <a:pt x="38538" y="214066"/>
                  <a:pt x="40171" y="210076"/>
                  <a:pt x="42959" y="206942"/>
                </a:cubicBezTo>
                <a:lnTo>
                  <a:pt x="44530" y="208356"/>
                </a:lnTo>
                <a:cubicBezTo>
                  <a:pt x="35844" y="218346"/>
                  <a:pt x="25139" y="226372"/>
                  <a:pt x="13116" y="231917"/>
                </a:cubicBezTo>
                <a:cubicBezTo>
                  <a:pt x="9966" y="233354"/>
                  <a:pt x="6746" y="234619"/>
                  <a:pt x="3456" y="235687"/>
                </a:cubicBezTo>
                <a:lnTo>
                  <a:pt x="0" y="236551"/>
                </a:lnTo>
                <a:cubicBezTo>
                  <a:pt x="1029" y="235977"/>
                  <a:pt x="2105" y="235506"/>
                  <a:pt x="3220" y="235137"/>
                </a:cubicBezTo>
                <a:cubicBezTo>
                  <a:pt x="5419" y="234273"/>
                  <a:pt x="8639" y="232938"/>
                  <a:pt x="12566" y="230974"/>
                </a:cubicBezTo>
                <a:cubicBezTo>
                  <a:pt x="24063" y="225210"/>
                  <a:pt x="34289" y="217199"/>
                  <a:pt x="42645" y="207414"/>
                </a:cubicBezTo>
                <a:lnTo>
                  <a:pt x="44216" y="208749"/>
                </a:lnTo>
                <a:cubicBezTo>
                  <a:pt x="39339" y="214977"/>
                  <a:pt x="38930" y="223608"/>
                  <a:pt x="43195" y="230268"/>
                </a:cubicBezTo>
                <a:cubicBezTo>
                  <a:pt x="45300" y="234077"/>
                  <a:pt x="48504" y="237171"/>
                  <a:pt x="52384" y="239142"/>
                </a:cubicBezTo>
                <a:cubicBezTo>
                  <a:pt x="56624" y="241106"/>
                  <a:pt x="61329" y="241867"/>
                  <a:pt x="65970" y="241341"/>
                </a:cubicBezTo>
                <a:cubicBezTo>
                  <a:pt x="76235" y="239990"/>
                  <a:pt x="85589" y="234768"/>
                  <a:pt x="92123" y="226734"/>
                </a:cubicBezTo>
                <a:cubicBezTo>
                  <a:pt x="99183" y="217710"/>
                  <a:pt x="104901" y="207712"/>
                  <a:pt x="109087" y="197047"/>
                </a:cubicBezTo>
                <a:lnTo>
                  <a:pt x="111207" y="192413"/>
                </a:lnTo>
                <a:lnTo>
                  <a:pt x="112149" y="197440"/>
                </a:lnTo>
                <a:cubicBezTo>
                  <a:pt x="113437" y="210123"/>
                  <a:pt x="118016" y="222249"/>
                  <a:pt x="125422" y="232624"/>
                </a:cubicBezTo>
                <a:cubicBezTo>
                  <a:pt x="129734" y="237477"/>
                  <a:pt x="135537" y="240760"/>
                  <a:pt x="141915" y="241969"/>
                </a:cubicBezTo>
                <a:cubicBezTo>
                  <a:pt x="148362" y="243234"/>
                  <a:pt x="154991" y="240996"/>
                  <a:pt x="159350" y="236079"/>
                </a:cubicBezTo>
                <a:cubicBezTo>
                  <a:pt x="164329" y="229412"/>
                  <a:pt x="167572" y="221613"/>
                  <a:pt x="168774" y="213382"/>
                </a:cubicBezTo>
                <a:cubicBezTo>
                  <a:pt x="170455" y="205277"/>
                  <a:pt x="171530" y="197063"/>
                  <a:pt x="171994" y="188801"/>
                </a:cubicBezTo>
                <a:cubicBezTo>
                  <a:pt x="172661" y="173093"/>
                  <a:pt x="172371" y="157355"/>
                  <a:pt x="171130" y="141679"/>
                </a:cubicBezTo>
                <a:cubicBezTo>
                  <a:pt x="170188" y="126600"/>
                  <a:pt x="169245" y="112228"/>
                  <a:pt x="169402" y="98720"/>
                </a:cubicBezTo>
                <a:cubicBezTo>
                  <a:pt x="169496" y="86178"/>
                  <a:pt x="170886" y="73675"/>
                  <a:pt x="173565" y="61415"/>
                </a:cubicBezTo>
                <a:cubicBezTo>
                  <a:pt x="176926" y="43415"/>
                  <a:pt x="185062" y="26655"/>
                  <a:pt x="197125" y="12880"/>
                </a:cubicBezTo>
                <a:cubicBezTo>
                  <a:pt x="201712" y="7657"/>
                  <a:pt x="207186" y="3298"/>
                  <a:pt x="21330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1" name="Google Shape;4101;g25cc695399e_0_334"/>
          <p:cNvSpPr/>
          <p:nvPr/>
        </p:nvSpPr>
        <p:spPr>
          <a:xfrm>
            <a:off x="8614169" y="4624242"/>
            <a:ext cx="443414" cy="246133"/>
          </a:xfrm>
          <a:custGeom>
            <a:avLst/>
            <a:gdLst/>
            <a:ahLst/>
            <a:cxnLst/>
            <a:rect l="l" t="t" r="r" b="b"/>
            <a:pathLst>
              <a:path w="443414" h="246133" extrusionOk="0">
                <a:moveTo>
                  <a:pt x="443414" y="222425"/>
                </a:moveTo>
                <a:lnTo>
                  <a:pt x="442236" y="223446"/>
                </a:lnTo>
                <a:lnTo>
                  <a:pt x="438624" y="226037"/>
                </a:lnTo>
                <a:cubicBezTo>
                  <a:pt x="436684" y="227506"/>
                  <a:pt x="434642" y="228818"/>
                  <a:pt x="432498" y="229964"/>
                </a:cubicBezTo>
                <a:cubicBezTo>
                  <a:pt x="429686" y="231731"/>
                  <a:pt x="426749" y="233279"/>
                  <a:pt x="423702" y="234598"/>
                </a:cubicBezTo>
                <a:cubicBezTo>
                  <a:pt x="404272" y="243441"/>
                  <a:pt x="382949" y="247297"/>
                  <a:pt x="361658" y="245829"/>
                </a:cubicBezTo>
                <a:cubicBezTo>
                  <a:pt x="329993" y="243685"/>
                  <a:pt x="299615" y="232454"/>
                  <a:pt x="274169" y="213472"/>
                </a:cubicBezTo>
                <a:cubicBezTo>
                  <a:pt x="243485" y="190099"/>
                  <a:pt x="217906" y="160703"/>
                  <a:pt x="199010" y="127082"/>
                </a:cubicBezTo>
                <a:cubicBezTo>
                  <a:pt x="188408" y="109568"/>
                  <a:pt x="179848" y="91584"/>
                  <a:pt x="170345" y="74934"/>
                </a:cubicBezTo>
                <a:cubicBezTo>
                  <a:pt x="161729" y="58748"/>
                  <a:pt x="150836" y="43881"/>
                  <a:pt x="137988" y="30797"/>
                </a:cubicBezTo>
                <a:cubicBezTo>
                  <a:pt x="126419" y="18899"/>
                  <a:pt x="112055" y="10095"/>
                  <a:pt x="96207" y="5194"/>
                </a:cubicBezTo>
                <a:cubicBezTo>
                  <a:pt x="89052" y="3207"/>
                  <a:pt x="81630" y="2359"/>
                  <a:pt x="74217" y="2681"/>
                </a:cubicBezTo>
                <a:cubicBezTo>
                  <a:pt x="67353" y="3074"/>
                  <a:pt x="60559" y="4370"/>
                  <a:pt x="54033" y="6529"/>
                </a:cubicBezTo>
                <a:cubicBezTo>
                  <a:pt x="42794" y="10433"/>
                  <a:pt x="32498" y="16637"/>
                  <a:pt x="23796" y="24750"/>
                </a:cubicBezTo>
                <a:cubicBezTo>
                  <a:pt x="17247" y="30891"/>
                  <a:pt x="11726" y="38054"/>
                  <a:pt x="7461" y="45954"/>
                </a:cubicBezTo>
                <a:cubicBezTo>
                  <a:pt x="4115" y="52881"/>
                  <a:pt x="1610" y="60185"/>
                  <a:pt x="0" y="67709"/>
                </a:cubicBezTo>
                <a:cubicBezTo>
                  <a:pt x="0" y="67709"/>
                  <a:pt x="0" y="67159"/>
                  <a:pt x="0" y="66217"/>
                </a:cubicBezTo>
                <a:cubicBezTo>
                  <a:pt x="0" y="65274"/>
                  <a:pt x="393" y="63546"/>
                  <a:pt x="707" y="61740"/>
                </a:cubicBezTo>
                <a:cubicBezTo>
                  <a:pt x="1877" y="56093"/>
                  <a:pt x="3723" y="50612"/>
                  <a:pt x="6204" y="45405"/>
                </a:cubicBezTo>
                <a:cubicBezTo>
                  <a:pt x="10320" y="37213"/>
                  <a:pt x="15786" y="29776"/>
                  <a:pt x="22383" y="23415"/>
                </a:cubicBezTo>
                <a:cubicBezTo>
                  <a:pt x="31132" y="14893"/>
                  <a:pt x="41640" y="8375"/>
                  <a:pt x="53169" y="4330"/>
                </a:cubicBezTo>
                <a:cubicBezTo>
                  <a:pt x="59892" y="1998"/>
                  <a:pt x="66889" y="576"/>
                  <a:pt x="73981" y="89"/>
                </a:cubicBezTo>
                <a:cubicBezTo>
                  <a:pt x="81701" y="-288"/>
                  <a:pt x="89445" y="529"/>
                  <a:pt x="96914" y="2524"/>
                </a:cubicBezTo>
                <a:cubicBezTo>
                  <a:pt x="113335" y="7440"/>
                  <a:pt x="128234" y="16472"/>
                  <a:pt x="140187" y="28755"/>
                </a:cubicBezTo>
                <a:cubicBezTo>
                  <a:pt x="153318" y="41965"/>
                  <a:pt x="164454" y="57020"/>
                  <a:pt x="173251" y="73442"/>
                </a:cubicBezTo>
                <a:cubicBezTo>
                  <a:pt x="182832" y="90170"/>
                  <a:pt x="191471" y="108155"/>
                  <a:pt x="201916" y="125511"/>
                </a:cubicBezTo>
                <a:cubicBezTo>
                  <a:pt x="220576" y="158819"/>
                  <a:pt x="245763" y="188010"/>
                  <a:pt x="275976" y="211351"/>
                </a:cubicBezTo>
                <a:cubicBezTo>
                  <a:pt x="300879" y="230129"/>
                  <a:pt x="330637" y="241391"/>
                  <a:pt x="361737" y="243787"/>
                </a:cubicBezTo>
                <a:cubicBezTo>
                  <a:pt x="382714" y="245467"/>
                  <a:pt x="403785" y="242043"/>
                  <a:pt x="423152" y="233813"/>
                </a:cubicBezTo>
                <a:cubicBezTo>
                  <a:pt x="430126" y="230428"/>
                  <a:pt x="436896" y="226627"/>
                  <a:pt x="443414" y="222425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2" name="Google Shape;4102;g25cc695399e_0_334"/>
          <p:cNvSpPr/>
          <p:nvPr/>
        </p:nvSpPr>
        <p:spPr>
          <a:xfrm>
            <a:off x="8916690" y="4782930"/>
            <a:ext cx="154087" cy="23497"/>
          </a:xfrm>
          <a:custGeom>
            <a:avLst/>
            <a:gdLst/>
            <a:ahLst/>
            <a:cxnLst/>
            <a:rect l="l" t="t" r="r" b="b"/>
            <a:pathLst>
              <a:path w="154087" h="23497" extrusionOk="0">
                <a:moveTo>
                  <a:pt x="154088" y="44"/>
                </a:moveTo>
                <a:cubicBezTo>
                  <a:pt x="152541" y="1489"/>
                  <a:pt x="150797" y="2707"/>
                  <a:pt x="148904" y="3657"/>
                </a:cubicBezTo>
                <a:cubicBezTo>
                  <a:pt x="143870" y="6665"/>
                  <a:pt x="138624" y="9288"/>
                  <a:pt x="133197" y="11511"/>
                </a:cubicBezTo>
                <a:cubicBezTo>
                  <a:pt x="125281" y="14778"/>
                  <a:pt x="117113" y="17409"/>
                  <a:pt x="108772" y="19364"/>
                </a:cubicBezTo>
                <a:cubicBezTo>
                  <a:pt x="98453" y="21705"/>
                  <a:pt x="87937" y="23071"/>
                  <a:pt x="77358" y="23448"/>
                </a:cubicBezTo>
                <a:cubicBezTo>
                  <a:pt x="66842" y="23699"/>
                  <a:pt x="56326" y="22993"/>
                  <a:pt x="45944" y="21328"/>
                </a:cubicBezTo>
                <a:cubicBezTo>
                  <a:pt x="37509" y="19883"/>
                  <a:pt x="29200" y="17723"/>
                  <a:pt x="21126" y="14888"/>
                </a:cubicBezTo>
                <a:cubicBezTo>
                  <a:pt x="15707" y="13066"/>
                  <a:pt x="10453" y="10780"/>
                  <a:pt x="5419" y="8055"/>
                </a:cubicBezTo>
                <a:cubicBezTo>
                  <a:pt x="3487" y="7207"/>
                  <a:pt x="1665" y="6131"/>
                  <a:pt x="0" y="4835"/>
                </a:cubicBezTo>
                <a:cubicBezTo>
                  <a:pt x="0" y="4207"/>
                  <a:pt x="8246" y="8369"/>
                  <a:pt x="21990" y="12689"/>
                </a:cubicBezTo>
                <a:cubicBezTo>
                  <a:pt x="30032" y="15178"/>
                  <a:pt x="38247" y="17063"/>
                  <a:pt x="46572" y="18343"/>
                </a:cubicBezTo>
                <a:cubicBezTo>
                  <a:pt x="56766" y="19812"/>
                  <a:pt x="67062" y="20417"/>
                  <a:pt x="77358" y="20150"/>
                </a:cubicBezTo>
                <a:cubicBezTo>
                  <a:pt x="87654" y="19733"/>
                  <a:pt x="97895" y="18469"/>
                  <a:pt x="107987" y="16380"/>
                </a:cubicBezTo>
                <a:cubicBezTo>
                  <a:pt x="116194" y="14574"/>
                  <a:pt x="124252" y="12163"/>
                  <a:pt x="132098" y="9155"/>
                </a:cubicBezTo>
                <a:cubicBezTo>
                  <a:pt x="145998" y="4128"/>
                  <a:pt x="153774" y="-505"/>
                  <a:pt x="154088" y="4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3" name="Google Shape;4103;g25cc695399e_0_334"/>
          <p:cNvSpPr/>
          <p:nvPr/>
        </p:nvSpPr>
        <p:spPr>
          <a:xfrm>
            <a:off x="8863166" y="4975507"/>
            <a:ext cx="89491" cy="26286"/>
          </a:xfrm>
          <a:custGeom>
            <a:avLst/>
            <a:gdLst/>
            <a:ahLst/>
            <a:cxnLst/>
            <a:rect l="l" t="t" r="r" b="b"/>
            <a:pathLst>
              <a:path w="89491" h="26286" extrusionOk="0">
                <a:moveTo>
                  <a:pt x="89101" y="25876"/>
                </a:moveTo>
                <a:cubicBezTo>
                  <a:pt x="86195" y="28782"/>
                  <a:pt x="69467" y="15352"/>
                  <a:pt x="45200" y="14724"/>
                </a:cubicBezTo>
                <a:cubicBezTo>
                  <a:pt x="20932" y="14095"/>
                  <a:pt x="2790" y="25954"/>
                  <a:pt x="277" y="22577"/>
                </a:cubicBezTo>
                <a:cubicBezTo>
                  <a:pt x="-980" y="21164"/>
                  <a:pt x="2005" y="15823"/>
                  <a:pt x="9937" y="10247"/>
                </a:cubicBezTo>
                <a:cubicBezTo>
                  <a:pt x="20594" y="3163"/>
                  <a:pt x="33199" y="-410"/>
                  <a:pt x="45985" y="37"/>
                </a:cubicBezTo>
                <a:cubicBezTo>
                  <a:pt x="58668" y="383"/>
                  <a:pt x="70897" y="4820"/>
                  <a:pt x="80855" y="12682"/>
                </a:cubicBezTo>
                <a:cubicBezTo>
                  <a:pt x="88159" y="19043"/>
                  <a:pt x="90515" y="24541"/>
                  <a:pt x="89101" y="2587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4" name="Google Shape;4104;g25cc695399e_0_334"/>
          <p:cNvSpPr/>
          <p:nvPr/>
        </p:nvSpPr>
        <p:spPr>
          <a:xfrm>
            <a:off x="8909072" y="5030348"/>
            <a:ext cx="39189" cy="37569"/>
          </a:xfrm>
          <a:custGeom>
            <a:avLst/>
            <a:gdLst/>
            <a:ahLst/>
            <a:cxnLst/>
            <a:rect l="l" t="t" r="r" b="b"/>
            <a:pathLst>
              <a:path w="39189" h="37569" extrusionOk="0">
                <a:moveTo>
                  <a:pt x="39190" y="19177"/>
                </a:moveTo>
                <a:cubicBezTo>
                  <a:pt x="38514" y="29803"/>
                  <a:pt x="29490" y="37963"/>
                  <a:pt x="18849" y="37554"/>
                </a:cubicBezTo>
                <a:cubicBezTo>
                  <a:pt x="8443" y="37554"/>
                  <a:pt x="0" y="29120"/>
                  <a:pt x="0" y="18706"/>
                </a:cubicBezTo>
                <a:cubicBezTo>
                  <a:pt x="0" y="18604"/>
                  <a:pt x="0" y="18494"/>
                  <a:pt x="0" y="18392"/>
                </a:cubicBezTo>
                <a:cubicBezTo>
                  <a:pt x="636" y="7773"/>
                  <a:pt x="9636" y="-386"/>
                  <a:pt x="20262" y="14"/>
                </a:cubicBezTo>
                <a:cubicBezTo>
                  <a:pt x="30668" y="-33"/>
                  <a:pt x="39150" y="8370"/>
                  <a:pt x="39190" y="18784"/>
                </a:cubicBezTo>
                <a:cubicBezTo>
                  <a:pt x="39190" y="18910"/>
                  <a:pt x="39190" y="19043"/>
                  <a:pt x="39190" y="1917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5" name="Google Shape;4105;g25cc695399e_0_334"/>
          <p:cNvSpPr/>
          <p:nvPr/>
        </p:nvSpPr>
        <p:spPr>
          <a:xfrm>
            <a:off x="8001019" y="5832529"/>
            <a:ext cx="215130" cy="807138"/>
          </a:xfrm>
          <a:custGeom>
            <a:avLst/>
            <a:gdLst/>
            <a:ahLst/>
            <a:cxnLst/>
            <a:rect l="l" t="t" r="r" b="b"/>
            <a:pathLst>
              <a:path w="215130" h="807138" extrusionOk="0">
                <a:moveTo>
                  <a:pt x="98740" y="0"/>
                </a:moveTo>
                <a:cubicBezTo>
                  <a:pt x="98740" y="0"/>
                  <a:pt x="-4849" y="588078"/>
                  <a:pt x="177" y="643053"/>
                </a:cubicBezTo>
                <a:cubicBezTo>
                  <a:pt x="5203" y="698028"/>
                  <a:pt x="32691" y="785517"/>
                  <a:pt x="95206" y="800518"/>
                </a:cubicBezTo>
                <a:cubicBezTo>
                  <a:pt x="134694" y="809345"/>
                  <a:pt x="175642" y="809345"/>
                  <a:pt x="215130" y="800518"/>
                </a:cubicBezTo>
                <a:lnTo>
                  <a:pt x="140128" y="77986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6" name="Google Shape;4106;g25cc695399e_0_334"/>
          <p:cNvSpPr/>
          <p:nvPr/>
        </p:nvSpPr>
        <p:spPr>
          <a:xfrm>
            <a:off x="8098614" y="5414228"/>
            <a:ext cx="969258" cy="1455133"/>
          </a:xfrm>
          <a:custGeom>
            <a:avLst/>
            <a:gdLst/>
            <a:ahLst/>
            <a:cxnLst/>
            <a:rect l="l" t="t" r="r" b="b"/>
            <a:pathLst>
              <a:path w="969258" h="1455133" extrusionOk="0">
                <a:moveTo>
                  <a:pt x="838496" y="162509"/>
                </a:moveTo>
                <a:lnTo>
                  <a:pt x="757839" y="139655"/>
                </a:lnTo>
                <a:lnTo>
                  <a:pt x="742132" y="75884"/>
                </a:lnTo>
                <a:cubicBezTo>
                  <a:pt x="742132" y="75884"/>
                  <a:pt x="642234" y="2139"/>
                  <a:pt x="477466" y="18"/>
                </a:cubicBezTo>
                <a:cubicBezTo>
                  <a:pt x="426731" y="-689"/>
                  <a:pt x="355028" y="19260"/>
                  <a:pt x="314975" y="50360"/>
                </a:cubicBezTo>
                <a:lnTo>
                  <a:pt x="304529" y="114995"/>
                </a:lnTo>
                <a:cubicBezTo>
                  <a:pt x="304529" y="114995"/>
                  <a:pt x="180364" y="203112"/>
                  <a:pt x="153112" y="229029"/>
                </a:cubicBezTo>
                <a:cubicBezTo>
                  <a:pt x="38606" y="337331"/>
                  <a:pt x="14574" y="381703"/>
                  <a:pt x="1302" y="418301"/>
                </a:cubicBezTo>
                <a:cubicBezTo>
                  <a:pt x="-11971" y="454899"/>
                  <a:pt x="80623" y="1306386"/>
                  <a:pt x="80623" y="1306386"/>
                </a:cubicBezTo>
                <a:lnTo>
                  <a:pt x="99472" y="1455134"/>
                </a:lnTo>
                <a:lnTo>
                  <a:pt x="963368" y="1450971"/>
                </a:lnTo>
                <a:lnTo>
                  <a:pt x="969258" y="69702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7" name="Google Shape;4107;g25cc695399e_0_334"/>
          <p:cNvSpPr/>
          <p:nvPr/>
        </p:nvSpPr>
        <p:spPr>
          <a:xfrm>
            <a:off x="8767949" y="5577087"/>
            <a:ext cx="1095805" cy="754154"/>
          </a:xfrm>
          <a:custGeom>
            <a:avLst/>
            <a:gdLst/>
            <a:ahLst/>
            <a:cxnLst/>
            <a:rect l="l" t="t" r="r" b="b"/>
            <a:pathLst>
              <a:path w="1095805" h="754154" extrusionOk="0">
                <a:moveTo>
                  <a:pt x="71854" y="1849"/>
                </a:moveTo>
                <a:cubicBezTo>
                  <a:pt x="71854" y="1849"/>
                  <a:pt x="168846" y="-3334"/>
                  <a:pt x="181805" y="3656"/>
                </a:cubicBezTo>
                <a:cubicBezTo>
                  <a:pt x="252267" y="41447"/>
                  <a:pt x="319376" y="85192"/>
                  <a:pt x="382386" y="134418"/>
                </a:cubicBezTo>
                <a:cubicBezTo>
                  <a:pt x="472781" y="206750"/>
                  <a:pt x="730379" y="372304"/>
                  <a:pt x="730379" y="372304"/>
                </a:cubicBezTo>
                <a:cubicBezTo>
                  <a:pt x="730379" y="372304"/>
                  <a:pt x="766113" y="337905"/>
                  <a:pt x="799255" y="377094"/>
                </a:cubicBezTo>
                <a:lnTo>
                  <a:pt x="873707" y="317485"/>
                </a:lnTo>
                <a:cubicBezTo>
                  <a:pt x="873707" y="317485"/>
                  <a:pt x="1064942" y="390053"/>
                  <a:pt x="1095100" y="534716"/>
                </a:cubicBezTo>
                <a:cubicBezTo>
                  <a:pt x="1095100" y="534716"/>
                  <a:pt x="1105624" y="592205"/>
                  <a:pt x="1045387" y="624012"/>
                </a:cubicBezTo>
                <a:cubicBezTo>
                  <a:pt x="1045387" y="624012"/>
                  <a:pt x="885409" y="767104"/>
                  <a:pt x="755982" y="753203"/>
                </a:cubicBezTo>
                <a:cubicBezTo>
                  <a:pt x="619250" y="738596"/>
                  <a:pt x="313196" y="595425"/>
                  <a:pt x="297881" y="589456"/>
                </a:cubicBezTo>
                <a:lnTo>
                  <a:pt x="86933" y="496076"/>
                </a:lnTo>
                <a:cubicBezTo>
                  <a:pt x="86933" y="496076"/>
                  <a:pt x="-42651" y="249002"/>
                  <a:pt x="14602" y="12538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8" name="Google Shape;4108;g25cc695399e_0_334"/>
          <p:cNvSpPr/>
          <p:nvPr/>
        </p:nvSpPr>
        <p:spPr>
          <a:xfrm>
            <a:off x="9553519" y="5951197"/>
            <a:ext cx="13606" cy="131155"/>
          </a:xfrm>
          <a:custGeom>
            <a:avLst/>
            <a:gdLst/>
            <a:ahLst/>
            <a:cxnLst/>
            <a:rect l="l" t="t" r="r" b="b"/>
            <a:pathLst>
              <a:path w="13606" h="131155" extrusionOk="0">
                <a:moveTo>
                  <a:pt x="11721" y="131155"/>
                </a:moveTo>
                <a:cubicBezTo>
                  <a:pt x="8706" y="125312"/>
                  <a:pt x="6530" y="119076"/>
                  <a:pt x="5281" y="112621"/>
                </a:cubicBezTo>
                <a:cubicBezTo>
                  <a:pt x="1559" y="97196"/>
                  <a:pt x="-208" y="81363"/>
                  <a:pt x="20" y="65499"/>
                </a:cubicBezTo>
                <a:cubicBezTo>
                  <a:pt x="224" y="49572"/>
                  <a:pt x="2462" y="33731"/>
                  <a:pt x="6695" y="18378"/>
                </a:cubicBezTo>
                <a:cubicBezTo>
                  <a:pt x="8124" y="11953"/>
                  <a:pt x="10449" y="5773"/>
                  <a:pt x="13606" y="0"/>
                </a:cubicBezTo>
                <a:cubicBezTo>
                  <a:pt x="12585" y="6417"/>
                  <a:pt x="11164" y="12762"/>
                  <a:pt x="9365" y="19006"/>
                </a:cubicBezTo>
                <a:cubicBezTo>
                  <a:pt x="5933" y="34250"/>
                  <a:pt x="4095" y="49800"/>
                  <a:pt x="3868" y="65421"/>
                </a:cubicBezTo>
                <a:cubicBezTo>
                  <a:pt x="3640" y="81041"/>
                  <a:pt x="5006" y="96646"/>
                  <a:pt x="7952" y="111992"/>
                </a:cubicBezTo>
                <a:cubicBezTo>
                  <a:pt x="9538" y="118315"/>
                  <a:pt x="10795" y="124707"/>
                  <a:pt x="11721" y="1311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9" name="Google Shape;4109;g25cc695399e_0_334"/>
          <p:cNvSpPr/>
          <p:nvPr/>
        </p:nvSpPr>
        <p:spPr>
          <a:xfrm>
            <a:off x="8402672" y="5512472"/>
            <a:ext cx="453781" cy="41411"/>
          </a:xfrm>
          <a:custGeom>
            <a:avLst/>
            <a:gdLst/>
            <a:ahLst/>
            <a:cxnLst/>
            <a:rect l="l" t="t" r="r" b="b"/>
            <a:pathLst>
              <a:path w="453781" h="41411" extrusionOk="0">
                <a:moveTo>
                  <a:pt x="453781" y="41412"/>
                </a:moveTo>
                <a:cubicBezTo>
                  <a:pt x="452242" y="41208"/>
                  <a:pt x="450718" y="40894"/>
                  <a:pt x="449226" y="40470"/>
                </a:cubicBezTo>
                <a:lnTo>
                  <a:pt x="436346" y="37014"/>
                </a:lnTo>
                <a:cubicBezTo>
                  <a:pt x="425115" y="34187"/>
                  <a:pt x="408780" y="30260"/>
                  <a:pt x="388439" y="26411"/>
                </a:cubicBezTo>
                <a:cubicBezTo>
                  <a:pt x="335380" y="16563"/>
                  <a:pt x="281772" y="9958"/>
                  <a:pt x="227912" y="6621"/>
                </a:cubicBezTo>
                <a:cubicBezTo>
                  <a:pt x="174099" y="2819"/>
                  <a:pt x="120074" y="2977"/>
                  <a:pt x="66284" y="7092"/>
                </a:cubicBezTo>
                <a:cubicBezTo>
                  <a:pt x="45629" y="8898"/>
                  <a:pt x="29058" y="11490"/>
                  <a:pt x="17671" y="13532"/>
                </a:cubicBezTo>
                <a:lnTo>
                  <a:pt x="4634" y="16123"/>
                </a:lnTo>
                <a:cubicBezTo>
                  <a:pt x="3118" y="16524"/>
                  <a:pt x="1563" y="16736"/>
                  <a:pt x="0" y="16752"/>
                </a:cubicBezTo>
                <a:cubicBezTo>
                  <a:pt x="1414" y="16131"/>
                  <a:pt x="2890" y="15660"/>
                  <a:pt x="4398" y="15338"/>
                </a:cubicBezTo>
                <a:lnTo>
                  <a:pt x="17435" y="12040"/>
                </a:lnTo>
                <a:cubicBezTo>
                  <a:pt x="33448" y="8498"/>
                  <a:pt x="49658" y="5874"/>
                  <a:pt x="65970" y="4186"/>
                </a:cubicBezTo>
                <a:cubicBezTo>
                  <a:pt x="119893" y="-809"/>
                  <a:pt x="174138" y="-1335"/>
                  <a:pt x="228147" y="2615"/>
                </a:cubicBezTo>
                <a:cubicBezTo>
                  <a:pt x="282172" y="5922"/>
                  <a:pt x="335914" y="12903"/>
                  <a:pt x="388989" y="23506"/>
                </a:cubicBezTo>
                <a:cubicBezTo>
                  <a:pt x="409330" y="27747"/>
                  <a:pt x="425587" y="32066"/>
                  <a:pt x="436739" y="35365"/>
                </a:cubicBezTo>
                <a:lnTo>
                  <a:pt x="449462" y="39449"/>
                </a:lnTo>
                <a:cubicBezTo>
                  <a:pt x="450985" y="39904"/>
                  <a:pt x="452438" y="40572"/>
                  <a:pt x="453781" y="414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0" name="Google Shape;4110;g25cc695399e_0_334"/>
          <p:cNvSpPr/>
          <p:nvPr/>
        </p:nvSpPr>
        <p:spPr>
          <a:xfrm>
            <a:off x="8508853" y="5444090"/>
            <a:ext cx="9110" cy="65499"/>
          </a:xfrm>
          <a:custGeom>
            <a:avLst/>
            <a:gdLst/>
            <a:ahLst/>
            <a:cxnLst/>
            <a:rect l="l" t="t" r="r" b="b"/>
            <a:pathLst>
              <a:path w="9110" h="65499" extrusionOk="0">
                <a:moveTo>
                  <a:pt x="9110" y="65499"/>
                </a:moveTo>
                <a:cubicBezTo>
                  <a:pt x="3573" y="44090"/>
                  <a:pt x="518" y="22108"/>
                  <a:pt x="0" y="0"/>
                </a:cubicBezTo>
                <a:cubicBezTo>
                  <a:pt x="5537" y="21409"/>
                  <a:pt x="8592" y="43391"/>
                  <a:pt x="9110" y="6549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1" name="Google Shape;4111;g25cc695399e_0_334"/>
          <p:cNvSpPr/>
          <p:nvPr/>
        </p:nvSpPr>
        <p:spPr>
          <a:xfrm>
            <a:off x="8541707" y="5441027"/>
            <a:ext cx="8724" cy="65813"/>
          </a:xfrm>
          <a:custGeom>
            <a:avLst/>
            <a:gdLst/>
            <a:ahLst/>
            <a:cxnLst/>
            <a:rect l="l" t="t" r="r" b="b"/>
            <a:pathLst>
              <a:path w="8724" h="65813" extrusionOk="0">
                <a:moveTo>
                  <a:pt x="8455" y="65813"/>
                </a:moveTo>
                <a:cubicBezTo>
                  <a:pt x="3555" y="55659"/>
                  <a:pt x="877" y="44569"/>
                  <a:pt x="602" y="33299"/>
                </a:cubicBezTo>
                <a:cubicBezTo>
                  <a:pt x="-796" y="22108"/>
                  <a:pt x="248" y="10744"/>
                  <a:pt x="3665" y="0"/>
                </a:cubicBezTo>
                <a:cubicBezTo>
                  <a:pt x="4843" y="0"/>
                  <a:pt x="3115" y="14922"/>
                  <a:pt x="4450" y="32985"/>
                </a:cubicBezTo>
                <a:cubicBezTo>
                  <a:pt x="5785" y="51048"/>
                  <a:pt x="9790" y="65499"/>
                  <a:pt x="8455" y="6581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2" name="Google Shape;4112;g25cc695399e_0_334"/>
          <p:cNvSpPr/>
          <p:nvPr/>
        </p:nvSpPr>
        <p:spPr>
          <a:xfrm>
            <a:off x="8907894" y="6094604"/>
            <a:ext cx="415848" cy="178119"/>
          </a:xfrm>
          <a:custGeom>
            <a:avLst/>
            <a:gdLst/>
            <a:ahLst/>
            <a:cxnLst/>
            <a:rect l="l" t="t" r="r" b="b"/>
            <a:pathLst>
              <a:path w="415848" h="178119" extrusionOk="0">
                <a:moveTo>
                  <a:pt x="415848" y="178120"/>
                </a:moveTo>
                <a:cubicBezTo>
                  <a:pt x="414325" y="177845"/>
                  <a:pt x="412832" y="177452"/>
                  <a:pt x="411372" y="176942"/>
                </a:cubicBezTo>
                <a:lnTo>
                  <a:pt x="398806" y="172936"/>
                </a:lnTo>
                <a:cubicBezTo>
                  <a:pt x="387968" y="169245"/>
                  <a:pt x="372339" y="163591"/>
                  <a:pt x="353255" y="156130"/>
                </a:cubicBezTo>
                <a:cubicBezTo>
                  <a:pt x="315086" y="141286"/>
                  <a:pt x="262939" y="119296"/>
                  <a:pt x="205686" y="94322"/>
                </a:cubicBezTo>
                <a:cubicBezTo>
                  <a:pt x="148433" y="69347"/>
                  <a:pt x="96913" y="45865"/>
                  <a:pt x="59766" y="28666"/>
                </a:cubicBezTo>
                <a:lnTo>
                  <a:pt x="15864" y="8089"/>
                </a:lnTo>
                <a:lnTo>
                  <a:pt x="4005" y="2278"/>
                </a:lnTo>
                <a:cubicBezTo>
                  <a:pt x="2568" y="1712"/>
                  <a:pt x="1217" y="942"/>
                  <a:pt x="0" y="0"/>
                </a:cubicBezTo>
                <a:cubicBezTo>
                  <a:pt x="1477" y="408"/>
                  <a:pt x="2921" y="927"/>
                  <a:pt x="4320" y="1571"/>
                </a:cubicBezTo>
                <a:lnTo>
                  <a:pt x="16492" y="6676"/>
                </a:lnTo>
                <a:lnTo>
                  <a:pt x="60865" y="26153"/>
                </a:lnTo>
                <a:lnTo>
                  <a:pt x="207257" y="90788"/>
                </a:lnTo>
                <a:cubicBezTo>
                  <a:pt x="264431" y="115841"/>
                  <a:pt x="316422" y="137909"/>
                  <a:pt x="354276" y="153616"/>
                </a:cubicBezTo>
                <a:cubicBezTo>
                  <a:pt x="373203" y="161470"/>
                  <a:pt x="388596" y="167439"/>
                  <a:pt x="399277" y="171523"/>
                </a:cubicBezTo>
                <a:lnTo>
                  <a:pt x="411607" y="176235"/>
                </a:lnTo>
                <a:cubicBezTo>
                  <a:pt x="413092" y="176690"/>
                  <a:pt x="414513" y="177327"/>
                  <a:pt x="415848" y="1781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3" name="Google Shape;4113;g25cc695399e_0_334"/>
          <p:cNvSpPr/>
          <p:nvPr/>
        </p:nvSpPr>
        <p:spPr>
          <a:xfrm>
            <a:off x="8405735" y="5515296"/>
            <a:ext cx="418125" cy="30498"/>
          </a:xfrm>
          <a:custGeom>
            <a:avLst/>
            <a:gdLst/>
            <a:ahLst/>
            <a:cxnLst/>
            <a:rect l="l" t="t" r="r" b="b"/>
            <a:pathLst>
              <a:path w="418125" h="30498" extrusionOk="0">
                <a:moveTo>
                  <a:pt x="0" y="13221"/>
                </a:moveTo>
                <a:cubicBezTo>
                  <a:pt x="136103" y="37253"/>
                  <a:pt x="274091" y="13221"/>
                  <a:pt x="418126" y="30499"/>
                </a:cubicBezTo>
                <a:cubicBezTo>
                  <a:pt x="279038" y="1676"/>
                  <a:pt x="134218" y="-11989"/>
                  <a:pt x="0" y="13221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4" name="Google Shape;4114;g25cc695399e_0_334"/>
          <p:cNvSpPr/>
          <p:nvPr/>
        </p:nvSpPr>
        <p:spPr>
          <a:xfrm>
            <a:off x="8102990" y="6057535"/>
            <a:ext cx="63917" cy="576611"/>
          </a:xfrm>
          <a:custGeom>
            <a:avLst/>
            <a:gdLst/>
            <a:ahLst/>
            <a:cxnLst/>
            <a:rect l="l" t="t" r="r" b="b"/>
            <a:pathLst>
              <a:path w="63917" h="576611" extrusionOk="0">
                <a:moveTo>
                  <a:pt x="63917" y="576612"/>
                </a:moveTo>
                <a:cubicBezTo>
                  <a:pt x="-12655" y="397314"/>
                  <a:pt x="-3545" y="194691"/>
                  <a:pt x="6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5" name="Google Shape;4115;g25cc695399e_0_334"/>
          <p:cNvSpPr/>
          <p:nvPr/>
        </p:nvSpPr>
        <p:spPr>
          <a:xfrm>
            <a:off x="8099759" y="5960779"/>
            <a:ext cx="96350" cy="880231"/>
          </a:xfrm>
          <a:custGeom>
            <a:avLst/>
            <a:gdLst/>
            <a:ahLst/>
            <a:cxnLst/>
            <a:rect l="l" t="t" r="r" b="b"/>
            <a:pathLst>
              <a:path w="96350" h="880231" extrusionOk="0">
                <a:moveTo>
                  <a:pt x="0" y="0"/>
                </a:moveTo>
                <a:cubicBezTo>
                  <a:pt x="74" y="754"/>
                  <a:pt x="74" y="1524"/>
                  <a:pt x="0" y="2278"/>
                </a:cubicBezTo>
                <a:cubicBezTo>
                  <a:pt x="0" y="3927"/>
                  <a:pt x="471" y="6126"/>
                  <a:pt x="785" y="8875"/>
                </a:cubicBezTo>
                <a:cubicBezTo>
                  <a:pt x="1414" y="15000"/>
                  <a:pt x="2356" y="23639"/>
                  <a:pt x="3534" y="34556"/>
                </a:cubicBezTo>
                <a:cubicBezTo>
                  <a:pt x="5733" y="57174"/>
                  <a:pt x="8953" y="89531"/>
                  <a:pt x="12880" y="128799"/>
                </a:cubicBezTo>
                <a:cubicBezTo>
                  <a:pt x="20734" y="208513"/>
                  <a:pt x="31257" y="318778"/>
                  <a:pt x="44294" y="440352"/>
                </a:cubicBezTo>
                <a:cubicBezTo>
                  <a:pt x="57331" y="561925"/>
                  <a:pt x="69740" y="671954"/>
                  <a:pt x="79871" y="751433"/>
                </a:cubicBezTo>
                <a:cubicBezTo>
                  <a:pt x="84819" y="791172"/>
                  <a:pt x="89138" y="823372"/>
                  <a:pt x="92123" y="845676"/>
                </a:cubicBezTo>
                <a:cubicBezTo>
                  <a:pt x="93615" y="856592"/>
                  <a:pt x="94714" y="865153"/>
                  <a:pt x="95500" y="871279"/>
                </a:cubicBezTo>
                <a:cubicBezTo>
                  <a:pt x="95500" y="874027"/>
                  <a:pt x="96128" y="876226"/>
                  <a:pt x="96285" y="877954"/>
                </a:cubicBezTo>
                <a:cubicBezTo>
                  <a:pt x="96372" y="878708"/>
                  <a:pt x="96372" y="879478"/>
                  <a:pt x="96285" y="880232"/>
                </a:cubicBezTo>
                <a:cubicBezTo>
                  <a:pt x="96017" y="879525"/>
                  <a:pt x="95833" y="878787"/>
                  <a:pt x="95735" y="878033"/>
                </a:cubicBezTo>
                <a:cubicBezTo>
                  <a:pt x="95735" y="876305"/>
                  <a:pt x="95107" y="874106"/>
                  <a:pt x="94636" y="871436"/>
                </a:cubicBezTo>
                <a:cubicBezTo>
                  <a:pt x="93615" y="865310"/>
                  <a:pt x="92280" y="856749"/>
                  <a:pt x="90552" y="845912"/>
                </a:cubicBezTo>
                <a:cubicBezTo>
                  <a:pt x="87018" y="823764"/>
                  <a:pt x="82698" y="791722"/>
                  <a:pt x="76965" y="751668"/>
                </a:cubicBezTo>
                <a:cubicBezTo>
                  <a:pt x="66127" y="672190"/>
                  <a:pt x="53404" y="562239"/>
                  <a:pt x="40368" y="440587"/>
                </a:cubicBezTo>
                <a:cubicBezTo>
                  <a:pt x="27331" y="318935"/>
                  <a:pt x="17671" y="209063"/>
                  <a:pt x="10602" y="129427"/>
                </a:cubicBezTo>
                <a:cubicBezTo>
                  <a:pt x="7225" y="89688"/>
                  <a:pt x="4477" y="57488"/>
                  <a:pt x="2749" y="35184"/>
                </a:cubicBezTo>
                <a:cubicBezTo>
                  <a:pt x="1885" y="24189"/>
                  <a:pt x="1178" y="15629"/>
                  <a:pt x="707" y="9424"/>
                </a:cubicBezTo>
                <a:lnTo>
                  <a:pt x="707" y="2749"/>
                </a:lnTo>
                <a:cubicBezTo>
                  <a:pt x="317" y="1877"/>
                  <a:pt x="78" y="950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6" name="Google Shape;4116;g25cc695399e_0_334"/>
          <p:cNvSpPr/>
          <p:nvPr/>
        </p:nvSpPr>
        <p:spPr>
          <a:xfrm>
            <a:off x="8143346" y="5862609"/>
            <a:ext cx="545196" cy="66441"/>
          </a:xfrm>
          <a:custGeom>
            <a:avLst/>
            <a:gdLst/>
            <a:ahLst/>
            <a:cxnLst/>
            <a:rect l="l" t="t" r="r" b="b"/>
            <a:pathLst>
              <a:path w="545196" h="66441" extrusionOk="0">
                <a:moveTo>
                  <a:pt x="545197" y="1963"/>
                </a:moveTo>
                <a:cubicBezTo>
                  <a:pt x="543344" y="2097"/>
                  <a:pt x="541474" y="2097"/>
                  <a:pt x="539621" y="1963"/>
                </a:cubicBezTo>
                <a:lnTo>
                  <a:pt x="523914" y="1963"/>
                </a:lnTo>
                <a:cubicBezTo>
                  <a:pt x="510013" y="1963"/>
                  <a:pt x="489829" y="1963"/>
                  <a:pt x="464933" y="2670"/>
                </a:cubicBezTo>
                <a:cubicBezTo>
                  <a:pt x="415063" y="3848"/>
                  <a:pt x="346265" y="7461"/>
                  <a:pt x="270792" y="16414"/>
                </a:cubicBezTo>
                <a:cubicBezTo>
                  <a:pt x="195319" y="25367"/>
                  <a:pt x="127464" y="38011"/>
                  <a:pt x="78772" y="48614"/>
                </a:cubicBezTo>
                <a:cubicBezTo>
                  <a:pt x="54425" y="53954"/>
                  <a:pt x="34791" y="58431"/>
                  <a:pt x="21205" y="61808"/>
                </a:cubicBezTo>
                <a:lnTo>
                  <a:pt x="5498" y="65421"/>
                </a:lnTo>
                <a:cubicBezTo>
                  <a:pt x="3703" y="65939"/>
                  <a:pt x="1862" y="66284"/>
                  <a:pt x="0" y="66442"/>
                </a:cubicBezTo>
                <a:cubicBezTo>
                  <a:pt x="1740" y="65750"/>
                  <a:pt x="3524" y="65169"/>
                  <a:pt x="5340" y="64714"/>
                </a:cubicBezTo>
                <a:lnTo>
                  <a:pt x="21048" y="60316"/>
                </a:lnTo>
                <a:cubicBezTo>
                  <a:pt x="34477" y="56546"/>
                  <a:pt x="54033" y="51598"/>
                  <a:pt x="78379" y="46022"/>
                </a:cubicBezTo>
                <a:cubicBezTo>
                  <a:pt x="141773" y="31485"/>
                  <a:pt x="205898" y="20317"/>
                  <a:pt x="270478" y="12566"/>
                </a:cubicBezTo>
                <a:cubicBezTo>
                  <a:pt x="335050" y="4909"/>
                  <a:pt x="399992" y="715"/>
                  <a:pt x="465012" y="0"/>
                </a:cubicBezTo>
                <a:cubicBezTo>
                  <a:pt x="489986" y="0"/>
                  <a:pt x="510170" y="0"/>
                  <a:pt x="524071" y="471"/>
                </a:cubicBezTo>
                <a:lnTo>
                  <a:pt x="539778" y="1100"/>
                </a:lnTo>
                <a:cubicBezTo>
                  <a:pt x="541608" y="1194"/>
                  <a:pt x="543430" y="1485"/>
                  <a:pt x="545197" y="196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7" name="Google Shape;4117;g25cc695399e_0_334"/>
          <p:cNvSpPr/>
          <p:nvPr/>
        </p:nvSpPr>
        <p:spPr>
          <a:xfrm>
            <a:off x="8354309" y="5691322"/>
            <a:ext cx="13290" cy="363621"/>
          </a:xfrm>
          <a:custGeom>
            <a:avLst/>
            <a:gdLst/>
            <a:ahLst/>
            <a:cxnLst/>
            <a:rect l="l" t="t" r="r" b="b"/>
            <a:pathLst>
              <a:path w="13290" h="363621" extrusionOk="0">
                <a:moveTo>
                  <a:pt x="299" y="363622"/>
                </a:moveTo>
                <a:cubicBezTo>
                  <a:pt x="-801" y="363622"/>
                  <a:pt x="1241" y="282180"/>
                  <a:pt x="4697" y="181811"/>
                </a:cubicBezTo>
                <a:cubicBezTo>
                  <a:pt x="8152" y="81442"/>
                  <a:pt x="12000" y="0"/>
                  <a:pt x="13021" y="0"/>
                </a:cubicBezTo>
                <a:cubicBezTo>
                  <a:pt x="14042" y="0"/>
                  <a:pt x="12079" y="81520"/>
                  <a:pt x="8545" y="181889"/>
                </a:cubicBezTo>
                <a:cubicBezTo>
                  <a:pt x="5011" y="282258"/>
                  <a:pt x="1320" y="363700"/>
                  <a:pt x="299" y="363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8" name="Google Shape;4118;g25cc695399e_0_334"/>
          <p:cNvSpPr/>
          <p:nvPr/>
        </p:nvSpPr>
        <p:spPr>
          <a:xfrm>
            <a:off x="8701796" y="5565259"/>
            <a:ext cx="176332" cy="479632"/>
          </a:xfrm>
          <a:custGeom>
            <a:avLst/>
            <a:gdLst/>
            <a:ahLst/>
            <a:cxnLst/>
            <a:rect l="l" t="t" r="r" b="b"/>
            <a:pathLst>
              <a:path w="176332" h="479632" extrusionOk="0">
                <a:moveTo>
                  <a:pt x="97247" y="479632"/>
                </a:moveTo>
                <a:cubicBezTo>
                  <a:pt x="96038" y="478022"/>
                  <a:pt x="94962" y="476310"/>
                  <a:pt x="94027" y="474527"/>
                </a:cubicBezTo>
                <a:cubicBezTo>
                  <a:pt x="91828" y="470836"/>
                  <a:pt x="88922" y="465810"/>
                  <a:pt x="85310" y="459527"/>
                </a:cubicBezTo>
                <a:lnTo>
                  <a:pt x="53189" y="404552"/>
                </a:lnTo>
                <a:cubicBezTo>
                  <a:pt x="37081" y="377307"/>
                  <a:pt x="23714" y="348524"/>
                  <a:pt x="13292" y="318633"/>
                </a:cubicBezTo>
                <a:cubicBezTo>
                  <a:pt x="7488" y="300751"/>
                  <a:pt x="3491" y="282334"/>
                  <a:pt x="1355" y="263658"/>
                </a:cubicBezTo>
                <a:cubicBezTo>
                  <a:pt x="-452" y="243623"/>
                  <a:pt x="-452" y="223455"/>
                  <a:pt x="1355" y="203421"/>
                </a:cubicBezTo>
                <a:cubicBezTo>
                  <a:pt x="4041" y="164577"/>
                  <a:pt x="13787" y="126550"/>
                  <a:pt x="30099" y="91193"/>
                </a:cubicBezTo>
                <a:cubicBezTo>
                  <a:pt x="37528" y="75871"/>
                  <a:pt x="47047" y="61656"/>
                  <a:pt x="58372" y="48941"/>
                </a:cubicBezTo>
                <a:cubicBezTo>
                  <a:pt x="68370" y="37969"/>
                  <a:pt x="79804" y="28403"/>
                  <a:pt x="92378" y="20510"/>
                </a:cubicBezTo>
                <a:cubicBezTo>
                  <a:pt x="110512" y="8856"/>
                  <a:pt x="131277" y="1921"/>
                  <a:pt x="152772" y="327"/>
                </a:cubicBezTo>
                <a:cubicBezTo>
                  <a:pt x="160649" y="-372"/>
                  <a:pt x="168581" y="52"/>
                  <a:pt x="176333" y="1583"/>
                </a:cubicBezTo>
                <a:cubicBezTo>
                  <a:pt x="176333" y="2133"/>
                  <a:pt x="168008" y="562"/>
                  <a:pt x="152772" y="1583"/>
                </a:cubicBezTo>
                <a:cubicBezTo>
                  <a:pt x="131717" y="3735"/>
                  <a:pt x="111486" y="10929"/>
                  <a:pt x="93792" y="22552"/>
                </a:cubicBezTo>
                <a:cubicBezTo>
                  <a:pt x="81532" y="30422"/>
                  <a:pt x="70411" y="39940"/>
                  <a:pt x="60728" y="50825"/>
                </a:cubicBezTo>
                <a:cubicBezTo>
                  <a:pt x="49670" y="63368"/>
                  <a:pt x="40395" y="77371"/>
                  <a:pt x="33162" y="92449"/>
                </a:cubicBezTo>
                <a:cubicBezTo>
                  <a:pt x="17258" y="127492"/>
                  <a:pt x="7755" y="165103"/>
                  <a:pt x="5125" y="203499"/>
                </a:cubicBezTo>
                <a:cubicBezTo>
                  <a:pt x="3357" y="223306"/>
                  <a:pt x="3357" y="243223"/>
                  <a:pt x="5125" y="263030"/>
                </a:cubicBezTo>
                <a:cubicBezTo>
                  <a:pt x="7206" y="281407"/>
                  <a:pt x="11101" y="299533"/>
                  <a:pt x="16748" y="317141"/>
                </a:cubicBezTo>
                <a:cubicBezTo>
                  <a:pt x="27083" y="346836"/>
                  <a:pt x="40230" y="375478"/>
                  <a:pt x="56016" y="402667"/>
                </a:cubicBezTo>
                <a:lnTo>
                  <a:pt x="87430" y="458427"/>
                </a:lnTo>
                <a:lnTo>
                  <a:pt x="95284" y="473742"/>
                </a:lnTo>
                <a:cubicBezTo>
                  <a:pt x="96132" y="475635"/>
                  <a:pt x="96792" y="477606"/>
                  <a:pt x="97247" y="47963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9" name="Google Shape;4119;g25cc695399e_0_334"/>
          <p:cNvSpPr/>
          <p:nvPr/>
        </p:nvSpPr>
        <p:spPr>
          <a:xfrm>
            <a:off x="8752299" y="5960150"/>
            <a:ext cx="315494" cy="275975"/>
          </a:xfrm>
          <a:custGeom>
            <a:avLst/>
            <a:gdLst/>
            <a:ahLst/>
            <a:cxnLst/>
            <a:rect l="l" t="t" r="r" b="b"/>
            <a:pathLst>
              <a:path w="315494" h="275975" extrusionOk="0">
                <a:moveTo>
                  <a:pt x="1351" y="0"/>
                </a:moveTo>
                <a:cubicBezTo>
                  <a:pt x="-9330" y="74923"/>
                  <a:pt x="44938" y="124637"/>
                  <a:pt x="107217" y="167517"/>
                </a:cubicBezTo>
                <a:cubicBezTo>
                  <a:pt x="171271" y="212566"/>
                  <a:pt x="240948" y="249030"/>
                  <a:pt x="314474" y="275975"/>
                </a:cubicBezTo>
                <a:lnTo>
                  <a:pt x="315495" y="207256"/>
                </a:lnTo>
                <a:cubicBezTo>
                  <a:pt x="315495" y="207256"/>
                  <a:pt x="224315" y="169638"/>
                  <a:pt x="140909" y="127150"/>
                </a:cubicBezTo>
                <a:cubicBezTo>
                  <a:pt x="95594" y="103982"/>
                  <a:pt x="43682" y="79164"/>
                  <a:pt x="28681" y="523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0" name="Google Shape;4120;g25cc695399e_0_334"/>
          <p:cNvSpPr/>
          <p:nvPr/>
        </p:nvSpPr>
        <p:spPr>
          <a:xfrm>
            <a:off x="9483023" y="5946485"/>
            <a:ext cx="16796" cy="141050"/>
          </a:xfrm>
          <a:custGeom>
            <a:avLst/>
            <a:gdLst/>
            <a:ahLst/>
            <a:cxnLst/>
            <a:rect l="l" t="t" r="r" b="b"/>
            <a:pathLst>
              <a:path w="16796" h="141050" extrusionOk="0">
                <a:moveTo>
                  <a:pt x="5409" y="141051"/>
                </a:moveTo>
                <a:cubicBezTo>
                  <a:pt x="3296" y="134273"/>
                  <a:pt x="2055" y="127252"/>
                  <a:pt x="1718" y="120160"/>
                </a:cubicBezTo>
                <a:cubicBezTo>
                  <a:pt x="-2146" y="86484"/>
                  <a:pt x="524" y="52375"/>
                  <a:pt x="9571" y="19712"/>
                </a:cubicBezTo>
                <a:cubicBezTo>
                  <a:pt x="11181" y="12872"/>
                  <a:pt x="13600" y="6259"/>
                  <a:pt x="16797" y="0"/>
                </a:cubicBezTo>
                <a:cubicBezTo>
                  <a:pt x="15697" y="6895"/>
                  <a:pt x="14174" y="13712"/>
                  <a:pt x="12242" y="20419"/>
                </a:cubicBezTo>
                <a:cubicBezTo>
                  <a:pt x="8456" y="36731"/>
                  <a:pt x="5833" y="53294"/>
                  <a:pt x="4388" y="69975"/>
                </a:cubicBezTo>
                <a:cubicBezTo>
                  <a:pt x="3077" y="86672"/>
                  <a:pt x="2919" y="103440"/>
                  <a:pt x="3917" y="120160"/>
                </a:cubicBezTo>
                <a:cubicBezTo>
                  <a:pt x="4804" y="127087"/>
                  <a:pt x="5299" y="134061"/>
                  <a:pt x="5409" y="14105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1" name="Google Shape;4121;g25cc695399e_0_334"/>
          <p:cNvSpPr/>
          <p:nvPr/>
        </p:nvSpPr>
        <p:spPr>
          <a:xfrm>
            <a:off x="9602148" y="5934312"/>
            <a:ext cx="211490" cy="270085"/>
          </a:xfrm>
          <a:custGeom>
            <a:avLst/>
            <a:gdLst/>
            <a:ahLst/>
            <a:cxnLst/>
            <a:rect l="l" t="t" r="r" b="b"/>
            <a:pathLst>
              <a:path w="211490" h="270085" extrusionOk="0">
                <a:moveTo>
                  <a:pt x="211423" y="270086"/>
                </a:moveTo>
                <a:cubicBezTo>
                  <a:pt x="210889" y="268994"/>
                  <a:pt x="210441" y="267871"/>
                  <a:pt x="210088" y="266708"/>
                </a:cubicBezTo>
                <a:cubicBezTo>
                  <a:pt x="209224" y="264117"/>
                  <a:pt x="208125" y="260897"/>
                  <a:pt x="206868" y="257048"/>
                </a:cubicBezTo>
                <a:cubicBezTo>
                  <a:pt x="205611" y="253200"/>
                  <a:pt x="203884" y="247624"/>
                  <a:pt x="201606" y="241734"/>
                </a:cubicBezTo>
                <a:cubicBezTo>
                  <a:pt x="199328" y="235844"/>
                  <a:pt x="197051" y="229090"/>
                  <a:pt x="193752" y="221864"/>
                </a:cubicBezTo>
                <a:lnTo>
                  <a:pt x="188883" y="210869"/>
                </a:lnTo>
                <a:cubicBezTo>
                  <a:pt x="186998" y="206942"/>
                  <a:pt x="184956" y="203016"/>
                  <a:pt x="182914" y="198775"/>
                </a:cubicBezTo>
                <a:cubicBezTo>
                  <a:pt x="178988" y="190371"/>
                  <a:pt x="173804" y="181811"/>
                  <a:pt x="168699" y="172622"/>
                </a:cubicBezTo>
                <a:cubicBezTo>
                  <a:pt x="157021" y="153169"/>
                  <a:pt x="144055" y="134517"/>
                  <a:pt x="129903" y="116783"/>
                </a:cubicBezTo>
                <a:cubicBezTo>
                  <a:pt x="115539" y="99136"/>
                  <a:pt x="100114" y="82377"/>
                  <a:pt x="83723" y="66599"/>
                </a:cubicBezTo>
                <a:cubicBezTo>
                  <a:pt x="70294" y="53797"/>
                  <a:pt x="56212" y="41687"/>
                  <a:pt x="41550" y="30315"/>
                </a:cubicBezTo>
                <a:cubicBezTo>
                  <a:pt x="35424" y="25289"/>
                  <a:pt x="29534" y="21205"/>
                  <a:pt x="24429" y="17435"/>
                </a:cubicBezTo>
                <a:cubicBezTo>
                  <a:pt x="19324" y="13665"/>
                  <a:pt x="14926" y="10602"/>
                  <a:pt x="11235" y="8168"/>
                </a:cubicBezTo>
                <a:lnTo>
                  <a:pt x="2831" y="2278"/>
                </a:lnTo>
                <a:cubicBezTo>
                  <a:pt x="947" y="942"/>
                  <a:pt x="-74" y="157"/>
                  <a:pt x="4" y="0"/>
                </a:cubicBezTo>
                <a:cubicBezTo>
                  <a:pt x="1143" y="416"/>
                  <a:pt x="2219" y="974"/>
                  <a:pt x="3224" y="1649"/>
                </a:cubicBezTo>
                <a:lnTo>
                  <a:pt x="12020" y="6911"/>
                </a:lnTo>
                <a:cubicBezTo>
                  <a:pt x="15868" y="9110"/>
                  <a:pt x="20502" y="12095"/>
                  <a:pt x="25685" y="15707"/>
                </a:cubicBezTo>
                <a:cubicBezTo>
                  <a:pt x="30869" y="19320"/>
                  <a:pt x="36916" y="23561"/>
                  <a:pt x="43199" y="28116"/>
                </a:cubicBezTo>
                <a:cubicBezTo>
                  <a:pt x="58192" y="39276"/>
                  <a:pt x="72540" y="51284"/>
                  <a:pt x="86158" y="64085"/>
                </a:cubicBezTo>
                <a:cubicBezTo>
                  <a:pt x="102949" y="79785"/>
                  <a:pt x="118696" y="96576"/>
                  <a:pt x="133280" y="114348"/>
                </a:cubicBezTo>
                <a:cubicBezTo>
                  <a:pt x="147558" y="132255"/>
                  <a:pt x="160547" y="151150"/>
                  <a:pt x="172155" y="170894"/>
                </a:cubicBezTo>
                <a:cubicBezTo>
                  <a:pt x="177181" y="180162"/>
                  <a:pt x="182286" y="188801"/>
                  <a:pt x="186134" y="197361"/>
                </a:cubicBezTo>
                <a:cubicBezTo>
                  <a:pt x="188176" y="201602"/>
                  <a:pt x="190218" y="205686"/>
                  <a:pt x="191946" y="209613"/>
                </a:cubicBezTo>
                <a:lnTo>
                  <a:pt x="196737" y="221236"/>
                </a:lnTo>
                <a:cubicBezTo>
                  <a:pt x="199957" y="228540"/>
                  <a:pt x="202077" y="235451"/>
                  <a:pt x="204119" y="241420"/>
                </a:cubicBezTo>
                <a:cubicBezTo>
                  <a:pt x="206004" y="246556"/>
                  <a:pt x="207583" y="251802"/>
                  <a:pt x="208831" y="257127"/>
                </a:cubicBezTo>
                <a:cubicBezTo>
                  <a:pt x="209852" y="261054"/>
                  <a:pt x="210716" y="264352"/>
                  <a:pt x="211344" y="267101"/>
                </a:cubicBezTo>
                <a:cubicBezTo>
                  <a:pt x="211510" y="268091"/>
                  <a:pt x="211533" y="269088"/>
                  <a:pt x="211423" y="2700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2" name="Google Shape;4122;g25cc695399e_0_334"/>
          <p:cNvSpPr/>
          <p:nvPr/>
        </p:nvSpPr>
        <p:spPr>
          <a:xfrm>
            <a:off x="9554106" y="5954182"/>
            <a:ext cx="30533" cy="138773"/>
          </a:xfrm>
          <a:custGeom>
            <a:avLst/>
            <a:gdLst/>
            <a:ahLst/>
            <a:cxnLst/>
            <a:rect l="l" t="t" r="r" b="b"/>
            <a:pathLst>
              <a:path w="30533" h="138773" extrusionOk="0">
                <a:moveTo>
                  <a:pt x="30219" y="109087"/>
                </a:moveTo>
                <a:cubicBezTo>
                  <a:pt x="28451" y="97990"/>
                  <a:pt x="25672" y="87081"/>
                  <a:pt x="21894" y="76494"/>
                </a:cubicBezTo>
                <a:cubicBezTo>
                  <a:pt x="14951" y="51622"/>
                  <a:pt x="11951" y="25807"/>
                  <a:pt x="13019" y="0"/>
                </a:cubicBezTo>
                <a:cubicBezTo>
                  <a:pt x="-6002" y="44718"/>
                  <a:pt x="-4102" y="95594"/>
                  <a:pt x="18203" y="138773"/>
                </a:cubicBezTo>
                <a:cubicBezTo>
                  <a:pt x="27234" y="131744"/>
                  <a:pt x="31821" y="120419"/>
                  <a:pt x="30219" y="1090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3" name="Google Shape;4123;g25cc695399e_0_334"/>
          <p:cNvSpPr/>
          <p:nvPr/>
        </p:nvSpPr>
        <p:spPr>
          <a:xfrm>
            <a:off x="8153870" y="5865970"/>
            <a:ext cx="481111" cy="115071"/>
          </a:xfrm>
          <a:custGeom>
            <a:avLst/>
            <a:gdLst/>
            <a:ahLst/>
            <a:cxnLst/>
            <a:rect l="l" t="t" r="r" b="b"/>
            <a:pathLst>
              <a:path w="481111" h="115071" extrusionOk="0">
                <a:moveTo>
                  <a:pt x="3613" y="63081"/>
                </a:moveTo>
                <a:cubicBezTo>
                  <a:pt x="58579" y="60253"/>
                  <a:pt x="113232" y="53028"/>
                  <a:pt x="167046" y="41483"/>
                </a:cubicBezTo>
                <a:cubicBezTo>
                  <a:pt x="160268" y="65146"/>
                  <a:pt x="157072" y="89681"/>
                  <a:pt x="157543" y="114286"/>
                </a:cubicBezTo>
                <a:cubicBezTo>
                  <a:pt x="174593" y="95076"/>
                  <a:pt x="187002" y="72214"/>
                  <a:pt x="193827" y="47452"/>
                </a:cubicBezTo>
                <a:cubicBezTo>
                  <a:pt x="197824" y="74649"/>
                  <a:pt x="212707" y="99058"/>
                  <a:pt x="235058" y="115071"/>
                </a:cubicBezTo>
                <a:cubicBezTo>
                  <a:pt x="240485" y="90615"/>
                  <a:pt x="241734" y="65413"/>
                  <a:pt x="238750" y="40541"/>
                </a:cubicBezTo>
                <a:cubicBezTo>
                  <a:pt x="320058" y="30802"/>
                  <a:pt x="400848" y="17451"/>
                  <a:pt x="481112" y="487"/>
                </a:cubicBezTo>
                <a:cubicBezTo>
                  <a:pt x="318660" y="-3471"/>
                  <a:pt x="156530" y="16697"/>
                  <a:pt x="0" y="6033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4" name="Google Shape;4124;g25cc695399e_0_334"/>
          <p:cNvSpPr/>
          <p:nvPr/>
        </p:nvSpPr>
        <p:spPr>
          <a:xfrm rot="5727235" flipH="1">
            <a:off x="11293122" y="1417379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5" name="Google Shape;4125;g25cc695399e_0_334"/>
          <p:cNvGrpSpPr/>
          <p:nvPr/>
        </p:nvGrpSpPr>
        <p:grpSpPr>
          <a:xfrm rot="-10476383">
            <a:off x="10502641" y="2681567"/>
            <a:ext cx="570510" cy="570428"/>
            <a:chOff x="1816936" y="1019390"/>
            <a:chExt cx="570494" cy="570412"/>
          </a:xfrm>
        </p:grpSpPr>
        <p:sp>
          <p:nvSpPr>
            <p:cNvPr id="4126" name="Google Shape;4126;g25cc695399e_0_334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7" name="Google Shape;4127;g25cc695399e_0_334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8" name="Google Shape;4128;g25cc695399e_0_334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9" name="Google Shape;4129;g25cc695399e_0_334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0" name="Google Shape;4130;g25cc695399e_0_334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1" name="Google Shape;4131;g25cc695399e_0_334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2" name="Google Shape;4132;g25cc695399e_0_334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3" name="Google Shape;4133;g25cc695399e_0_334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4" name="Google Shape;4134;g25cc695399e_0_334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5" name="Google Shape;4135;g25cc695399e_0_334"/>
          <p:cNvGrpSpPr/>
          <p:nvPr/>
        </p:nvGrpSpPr>
        <p:grpSpPr>
          <a:xfrm rot="-10476383">
            <a:off x="10493133" y="1855937"/>
            <a:ext cx="570428" cy="570428"/>
            <a:chOff x="2113081" y="1968393"/>
            <a:chExt cx="570412" cy="570412"/>
          </a:xfrm>
        </p:grpSpPr>
        <p:sp>
          <p:nvSpPr>
            <p:cNvPr id="4136" name="Google Shape;4136;g25cc695399e_0_334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7" name="Google Shape;4137;g25cc695399e_0_334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8" name="Google Shape;4138;g25cc695399e_0_334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9" name="Google Shape;4139;g25cc695399e_0_334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0" name="Google Shape;4140;g25cc695399e_0_334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1" name="Google Shape;4141;g25cc695399e_0_334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2" name="Google Shape;4142;g25cc695399e_0_334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3" name="Google Shape;4143;g25cc695399e_0_334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4" name="Google Shape;4144;g25cc695399e_0_334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5" name="Google Shape;4145;g25cc695399e_0_334"/>
          <p:cNvSpPr/>
          <p:nvPr/>
        </p:nvSpPr>
        <p:spPr>
          <a:xfrm rot="-10472765" flipH="1">
            <a:off x="11269103" y="2531427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6" name="Google Shape;4146;g25cc695399e_0_334"/>
          <p:cNvGrpSpPr/>
          <p:nvPr/>
        </p:nvGrpSpPr>
        <p:grpSpPr>
          <a:xfrm rot="-10476383">
            <a:off x="11846302" y="2364867"/>
            <a:ext cx="372195" cy="372195"/>
            <a:chOff x="3466277" y="2477339"/>
            <a:chExt cx="372185" cy="372185"/>
          </a:xfrm>
        </p:grpSpPr>
        <p:sp>
          <p:nvSpPr>
            <p:cNvPr id="4147" name="Google Shape;4147;g25cc695399e_0_334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8" name="Google Shape;4148;g25cc695399e_0_334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9" name="Google Shape;4149;g25cc695399e_0_334"/>
          <p:cNvGrpSpPr/>
          <p:nvPr/>
        </p:nvGrpSpPr>
        <p:grpSpPr>
          <a:xfrm rot="-10476383">
            <a:off x="11090491" y="2146293"/>
            <a:ext cx="406475" cy="406475"/>
            <a:chOff x="2710448" y="2258754"/>
            <a:chExt cx="406464" cy="406464"/>
          </a:xfrm>
        </p:grpSpPr>
        <p:sp>
          <p:nvSpPr>
            <p:cNvPr id="4150" name="Google Shape;4150;g25cc695399e_0_334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1" name="Google Shape;4151;g25cc695399e_0_334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2" name="Google Shape;4152;g25cc695399e_0_334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3" name="Google Shape;4153;g25cc695399e_0_334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4" name="Google Shape;4154;g25cc695399e_0_334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5" name="Google Shape;4155;g25cc695399e_0_334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6" name="Google Shape;4156;g25cc695399e_0_334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7" name="Google Shape;4157;g25cc695399e_0_334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8" name="Google Shape;4158;g25cc695399e_0_334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9" name="Google Shape;4159;g25cc695399e_0_334"/>
          <p:cNvGrpSpPr/>
          <p:nvPr/>
        </p:nvGrpSpPr>
        <p:grpSpPr>
          <a:xfrm rot="-10476383">
            <a:off x="11211947" y="2474252"/>
            <a:ext cx="653839" cy="653839"/>
            <a:chOff x="2831911" y="2586731"/>
            <a:chExt cx="653821" cy="653821"/>
          </a:xfrm>
        </p:grpSpPr>
        <p:sp>
          <p:nvSpPr>
            <p:cNvPr id="4160" name="Google Shape;4160;g25cc695399e_0_334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1" name="Google Shape;4161;g25cc695399e_0_334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2" name="Google Shape;4162;g25cc695399e_0_334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3" name="Google Shape;4163;g25cc695399e_0_334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4" name="Google Shape;4164;g25cc695399e_0_334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5" name="Google Shape;4165;g25cc695399e_0_334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6" name="Google Shape;4166;g25cc695399e_0_334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g25cc695399e_0_334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g25cc695399e_0_334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g25cc695399e_0_334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g25cc695399e_0_334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g25cc695399e_0_334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g25cc695399e_0_334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3" name="Google Shape;4173;g25cc695399e_0_334"/>
          <p:cNvGrpSpPr/>
          <p:nvPr/>
        </p:nvGrpSpPr>
        <p:grpSpPr>
          <a:xfrm rot="-10476383">
            <a:off x="11801129" y="2321136"/>
            <a:ext cx="455932" cy="455932"/>
            <a:chOff x="3421105" y="2433609"/>
            <a:chExt cx="455919" cy="455919"/>
          </a:xfrm>
        </p:grpSpPr>
        <p:sp>
          <p:nvSpPr>
            <p:cNvPr id="4174" name="Google Shape;4174;g25cc695399e_0_334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g25cc695399e_0_334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g25cc695399e_0_334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g25cc695399e_0_334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g25cc695399e_0_334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g25cc695399e_0_334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g25cc695399e_0_334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g25cc695399e_0_334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2" name="Google Shape;4182;g25cc695399e_0_334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4183" name="Google Shape;4183;g25cc695399e_0_334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4" name="Google Shape;4184;g25cc695399e_0_334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85" name="Google Shape;4185;g25cc695399e_0_334"/>
          <p:cNvGrpSpPr/>
          <p:nvPr/>
        </p:nvGrpSpPr>
        <p:grpSpPr>
          <a:xfrm>
            <a:off x="1899106" y="2373966"/>
            <a:ext cx="3156563" cy="1122164"/>
            <a:chOff x="1899106" y="2373966"/>
            <a:chExt cx="3156563" cy="1122164"/>
          </a:xfrm>
        </p:grpSpPr>
        <p:sp>
          <p:nvSpPr>
            <p:cNvPr id="4186" name="Google Shape;4186;g25cc695399e_0_334"/>
            <p:cNvSpPr txBox="1"/>
            <p:nvPr/>
          </p:nvSpPr>
          <p:spPr>
            <a:xfrm flipH="1">
              <a:off x="1899106" y="2373966"/>
              <a:ext cx="666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g25cc695399e_0_334"/>
            <p:cNvSpPr txBox="1"/>
            <p:nvPr/>
          </p:nvSpPr>
          <p:spPr>
            <a:xfrm>
              <a:off x="1971266" y="2849630"/>
              <a:ext cx="2665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  <p:sp>
          <p:nvSpPr>
            <p:cNvPr id="4188" name="Google Shape;4188;g25cc695399e_0_334"/>
            <p:cNvSpPr txBox="1"/>
            <p:nvPr/>
          </p:nvSpPr>
          <p:spPr>
            <a:xfrm>
              <a:off x="2390169" y="2396601"/>
              <a:ext cx="2665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endParaRPr/>
            </a:p>
          </p:txBody>
        </p:sp>
      </p:grpSp>
      <p:grpSp>
        <p:nvGrpSpPr>
          <p:cNvPr id="4189" name="Google Shape;4189;g25cc695399e_0_334"/>
          <p:cNvGrpSpPr/>
          <p:nvPr/>
        </p:nvGrpSpPr>
        <p:grpSpPr>
          <a:xfrm>
            <a:off x="3240427" y="3866655"/>
            <a:ext cx="3156563" cy="1122164"/>
            <a:chOff x="1899106" y="2373966"/>
            <a:chExt cx="3156563" cy="1122164"/>
          </a:xfrm>
        </p:grpSpPr>
        <p:sp>
          <p:nvSpPr>
            <p:cNvPr id="4190" name="Google Shape;4190;g25cc695399e_0_334"/>
            <p:cNvSpPr txBox="1"/>
            <p:nvPr/>
          </p:nvSpPr>
          <p:spPr>
            <a:xfrm flipH="1">
              <a:off x="1899106" y="2373966"/>
              <a:ext cx="666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g25cc695399e_0_334"/>
            <p:cNvSpPr txBox="1"/>
            <p:nvPr/>
          </p:nvSpPr>
          <p:spPr>
            <a:xfrm>
              <a:off x="1971266" y="2849630"/>
              <a:ext cx="2665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  <p:sp>
          <p:nvSpPr>
            <p:cNvPr id="4192" name="Google Shape;4192;g25cc695399e_0_334"/>
            <p:cNvSpPr txBox="1"/>
            <p:nvPr/>
          </p:nvSpPr>
          <p:spPr>
            <a:xfrm>
              <a:off x="2390169" y="2396601"/>
              <a:ext cx="2665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-US" sz="24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</p:grpSp>
      <p:grpSp>
        <p:nvGrpSpPr>
          <p:cNvPr id="4193" name="Google Shape;4193;g25cc695399e_0_334"/>
          <p:cNvGrpSpPr/>
          <p:nvPr/>
        </p:nvGrpSpPr>
        <p:grpSpPr>
          <a:xfrm>
            <a:off x="4872615" y="2382161"/>
            <a:ext cx="3156563" cy="1122164"/>
            <a:chOff x="1899106" y="2373966"/>
            <a:chExt cx="3156563" cy="1122164"/>
          </a:xfrm>
        </p:grpSpPr>
        <p:sp>
          <p:nvSpPr>
            <p:cNvPr id="4194" name="Google Shape;4194;g25cc695399e_0_334"/>
            <p:cNvSpPr txBox="1"/>
            <p:nvPr/>
          </p:nvSpPr>
          <p:spPr>
            <a:xfrm flipH="1">
              <a:off x="1899106" y="2373966"/>
              <a:ext cx="666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5" name="Google Shape;4195;g25cc695399e_0_334"/>
            <p:cNvSpPr txBox="1"/>
            <p:nvPr/>
          </p:nvSpPr>
          <p:spPr>
            <a:xfrm>
              <a:off x="1971266" y="2849630"/>
              <a:ext cx="2665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  <p:sp>
          <p:nvSpPr>
            <p:cNvPr id="4196" name="Google Shape;4196;g25cc695399e_0_334"/>
            <p:cNvSpPr txBox="1"/>
            <p:nvPr/>
          </p:nvSpPr>
          <p:spPr>
            <a:xfrm>
              <a:off x="2390169" y="2396601"/>
              <a:ext cx="2665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-US" sz="24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</p:grpSp>
      <p:grpSp>
        <p:nvGrpSpPr>
          <p:cNvPr id="4197" name="Google Shape;4197;g25cc695399e_0_334"/>
          <p:cNvGrpSpPr/>
          <p:nvPr/>
        </p:nvGrpSpPr>
        <p:grpSpPr>
          <a:xfrm rot="-826083">
            <a:off x="-1485747" y="4256575"/>
            <a:ext cx="4144024" cy="4142531"/>
            <a:chOff x="-1498540" y="4257410"/>
            <a:chExt cx="4143884" cy="4142390"/>
          </a:xfrm>
        </p:grpSpPr>
        <p:sp>
          <p:nvSpPr>
            <p:cNvPr id="4198" name="Google Shape;4198;g25cc695399e_0_334"/>
            <p:cNvSpPr/>
            <p:nvPr/>
          </p:nvSpPr>
          <p:spPr>
            <a:xfrm>
              <a:off x="-1408849" y="4425173"/>
              <a:ext cx="3851100" cy="3744900"/>
            </a:xfrm>
            <a:prstGeom prst="ellipse">
              <a:avLst/>
            </a:prstGeom>
            <a:noFill/>
            <a:ln w="57150" cap="flat" cmpd="sng">
              <a:solidFill>
                <a:srgbClr val="6262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9" name="Google Shape;4199;g25cc695399e_0_334"/>
            <p:cNvSpPr/>
            <p:nvPr/>
          </p:nvSpPr>
          <p:spPr>
            <a:xfrm>
              <a:off x="-414068" y="4257410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0" name="Google Shape;4200;g25cc695399e_0_334"/>
            <p:cNvSpPr/>
            <p:nvPr/>
          </p:nvSpPr>
          <p:spPr>
            <a:xfrm>
              <a:off x="703871" y="7699842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1" name="Google Shape;4201;g25cc695399e_0_334"/>
            <p:cNvSpPr/>
            <p:nvPr/>
          </p:nvSpPr>
          <p:spPr>
            <a:xfrm>
              <a:off x="1982044" y="5497814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2" name="Google Shape;4202;g25cc695399e_0_334"/>
            <p:cNvSpPr/>
            <p:nvPr/>
          </p:nvSpPr>
          <p:spPr>
            <a:xfrm>
              <a:off x="-1498540" y="6790747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03" name="Google Shape;4203;g25cc695399e_0_334" descr="Brain in hea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0931" y="5483811"/>
              <a:ext cx="586394" cy="586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4" name="Google Shape;4204;g25cc695399e_0_334" descr="Books on shelf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412940">
              <a:off x="774733" y="7744115"/>
              <a:ext cx="549596" cy="54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5" name="Google Shape;4205;g25cc695399e_0_334" descr="Lightbulb and gear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486468" y="6800380"/>
              <a:ext cx="651240" cy="65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6" name="Google Shape;4206;g25cc695399e_0_334" descr="Research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333816" y="4332419"/>
              <a:ext cx="502807" cy="5028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7" name="Google Shape;4207;g25cc695399e_0_334"/>
          <p:cNvSpPr/>
          <p:nvPr/>
        </p:nvSpPr>
        <p:spPr>
          <a:xfrm>
            <a:off x="8644270" y="174660"/>
            <a:ext cx="1452900" cy="435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8" name="Google Shape;4208;g25cc695399e_0_334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9" name="Google Shape;4209;g25cc695399e_0_334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>
            <a:off x="9403010" y="272316"/>
            <a:ext cx="139892" cy="22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0" name="Google Shape;4210;g25cc695399e_0_334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 flipH="1">
            <a:off x="9688970" y="276360"/>
            <a:ext cx="139892" cy="2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3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3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3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3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3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3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3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3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6"/>
          <p:cNvSpPr/>
          <p:nvPr/>
        </p:nvSpPr>
        <p:spPr>
          <a:xfrm rot="5400000">
            <a:off x="9511894" y="1736932"/>
            <a:ext cx="6858000" cy="3384135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6" name="Google Shape;4216;p6"/>
          <p:cNvSpPr txBox="1"/>
          <p:nvPr/>
        </p:nvSpPr>
        <p:spPr>
          <a:xfrm>
            <a:off x="1470043" y="937295"/>
            <a:ext cx="67742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  <a:latin typeface="Arial"/>
                <a:ea typeface="Arial"/>
                <a:cs typeface="Arial"/>
                <a:sym typeface="Arial"/>
              </a:rPr>
              <a:t>ADD TITLE HERE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7" name="Google Shape;4217;p6"/>
          <p:cNvSpPr/>
          <p:nvPr/>
        </p:nvSpPr>
        <p:spPr>
          <a:xfrm rot="5723600" flipH="1">
            <a:off x="723876" y="-606638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18" name="Google Shape;4218;p6"/>
          <p:cNvGrpSpPr/>
          <p:nvPr/>
        </p:nvGrpSpPr>
        <p:grpSpPr>
          <a:xfrm rot="-10476400">
            <a:off x="-169514" y="-931566"/>
            <a:ext cx="570494" cy="570412"/>
            <a:chOff x="1816936" y="1019390"/>
            <a:chExt cx="570494" cy="570412"/>
          </a:xfrm>
        </p:grpSpPr>
        <p:sp>
          <p:nvSpPr>
            <p:cNvPr id="4219" name="Google Shape;4219;p6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0" name="Google Shape;4220;p6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6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2" name="Google Shape;4222;p6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3" name="Google Shape;4223;p6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4" name="Google Shape;4224;p6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5" name="Google Shape;4225;p6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6" name="Google Shape;4226;p6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6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8" name="Google Shape;4228;p6"/>
          <p:cNvGrpSpPr/>
          <p:nvPr/>
        </p:nvGrpSpPr>
        <p:grpSpPr>
          <a:xfrm rot="-10476400">
            <a:off x="125712" y="18106"/>
            <a:ext cx="570412" cy="570412"/>
            <a:chOff x="2113081" y="1968393"/>
            <a:chExt cx="570412" cy="570412"/>
          </a:xfrm>
        </p:grpSpPr>
        <p:sp>
          <p:nvSpPr>
            <p:cNvPr id="4229" name="Google Shape;4229;p6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6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6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2" name="Google Shape;4232;p6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6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6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6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6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6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8" name="Google Shape;4238;p6"/>
          <p:cNvSpPr/>
          <p:nvPr/>
        </p:nvSpPr>
        <p:spPr>
          <a:xfrm rot="-10476400" flipH="1">
            <a:off x="901380" y="692954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9" name="Google Shape;4239;p6"/>
          <p:cNvGrpSpPr/>
          <p:nvPr/>
        </p:nvGrpSpPr>
        <p:grpSpPr>
          <a:xfrm rot="-10476400">
            <a:off x="1478909" y="527054"/>
            <a:ext cx="372185" cy="372185"/>
            <a:chOff x="3466277" y="2477339"/>
            <a:chExt cx="372185" cy="372185"/>
          </a:xfrm>
        </p:grpSpPr>
        <p:sp>
          <p:nvSpPr>
            <p:cNvPr id="4240" name="Google Shape;4240;p6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6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2" name="Google Shape;4242;p6"/>
          <p:cNvGrpSpPr/>
          <p:nvPr/>
        </p:nvGrpSpPr>
        <p:grpSpPr>
          <a:xfrm rot="-10476400">
            <a:off x="723080" y="308469"/>
            <a:ext cx="406464" cy="406464"/>
            <a:chOff x="2710448" y="2258754"/>
            <a:chExt cx="406464" cy="406464"/>
          </a:xfrm>
        </p:grpSpPr>
        <p:sp>
          <p:nvSpPr>
            <p:cNvPr id="4243" name="Google Shape;4243;p6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6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6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6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6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6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6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6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6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2" name="Google Shape;4252;p6"/>
          <p:cNvGrpSpPr/>
          <p:nvPr/>
        </p:nvGrpSpPr>
        <p:grpSpPr>
          <a:xfrm rot="-10476400">
            <a:off x="844543" y="636446"/>
            <a:ext cx="653821" cy="653821"/>
            <a:chOff x="2831911" y="2586731"/>
            <a:chExt cx="653821" cy="653821"/>
          </a:xfrm>
        </p:grpSpPr>
        <p:sp>
          <p:nvSpPr>
            <p:cNvPr id="4253" name="Google Shape;4253;p6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6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6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6" name="Google Shape;4256;p6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7" name="Google Shape;4257;p6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6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6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6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6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6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6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6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6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6" name="Google Shape;4266;p6"/>
          <p:cNvGrpSpPr/>
          <p:nvPr/>
        </p:nvGrpSpPr>
        <p:grpSpPr>
          <a:xfrm rot="-10476400">
            <a:off x="1433737" y="483324"/>
            <a:ext cx="455919" cy="455919"/>
            <a:chOff x="3421105" y="2433609"/>
            <a:chExt cx="455919" cy="455919"/>
          </a:xfrm>
        </p:grpSpPr>
        <p:sp>
          <p:nvSpPr>
            <p:cNvPr id="4267" name="Google Shape;4267;p6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6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6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6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6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6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6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6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75" name="Google Shape;4275;p6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4276" name="Google Shape;4276;p6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7" name="Google Shape;4277;p6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78" name="Google Shape;4278;p6"/>
          <p:cNvSpPr/>
          <p:nvPr/>
        </p:nvSpPr>
        <p:spPr>
          <a:xfrm rot="5723600" flipH="1">
            <a:off x="12120891" y="37271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9" name="Google Shape;4279;p6"/>
          <p:cNvGrpSpPr/>
          <p:nvPr/>
        </p:nvGrpSpPr>
        <p:grpSpPr>
          <a:xfrm rot="-10476400">
            <a:off x="11330779" y="1301525"/>
            <a:ext cx="570494" cy="570412"/>
            <a:chOff x="1816936" y="1019390"/>
            <a:chExt cx="570494" cy="570412"/>
          </a:xfrm>
        </p:grpSpPr>
        <p:sp>
          <p:nvSpPr>
            <p:cNvPr id="4280" name="Google Shape;4280;p6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6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6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6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6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6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6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6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6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9" name="Google Shape;4289;p6"/>
          <p:cNvGrpSpPr/>
          <p:nvPr/>
        </p:nvGrpSpPr>
        <p:grpSpPr>
          <a:xfrm rot="-10476400">
            <a:off x="11321272" y="475923"/>
            <a:ext cx="570412" cy="570412"/>
            <a:chOff x="2113081" y="1968393"/>
            <a:chExt cx="570412" cy="570412"/>
          </a:xfrm>
        </p:grpSpPr>
        <p:sp>
          <p:nvSpPr>
            <p:cNvPr id="4290" name="Google Shape;4290;p6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6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6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6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6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6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6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6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6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9" name="Google Shape;4299;p6"/>
          <p:cNvSpPr/>
          <p:nvPr/>
        </p:nvSpPr>
        <p:spPr>
          <a:xfrm rot="-10476400" flipH="1">
            <a:off x="12096940" y="1150771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0" name="Google Shape;4300;p6"/>
          <p:cNvGrpSpPr/>
          <p:nvPr/>
        </p:nvGrpSpPr>
        <p:grpSpPr>
          <a:xfrm rot="-10476400">
            <a:off x="12674469" y="984871"/>
            <a:ext cx="372185" cy="372185"/>
            <a:chOff x="3466277" y="2477339"/>
            <a:chExt cx="372185" cy="372185"/>
          </a:xfrm>
        </p:grpSpPr>
        <p:sp>
          <p:nvSpPr>
            <p:cNvPr id="4301" name="Google Shape;4301;p6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6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3" name="Google Shape;4303;p6"/>
          <p:cNvGrpSpPr/>
          <p:nvPr/>
        </p:nvGrpSpPr>
        <p:grpSpPr>
          <a:xfrm rot="-10476400">
            <a:off x="11918640" y="766286"/>
            <a:ext cx="406464" cy="406464"/>
            <a:chOff x="2710448" y="2258754"/>
            <a:chExt cx="406464" cy="406464"/>
          </a:xfrm>
        </p:grpSpPr>
        <p:sp>
          <p:nvSpPr>
            <p:cNvPr id="4304" name="Google Shape;4304;p6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6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6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6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6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6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6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6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6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3" name="Google Shape;4313;p6"/>
          <p:cNvGrpSpPr/>
          <p:nvPr/>
        </p:nvGrpSpPr>
        <p:grpSpPr>
          <a:xfrm rot="-10476400">
            <a:off x="12040103" y="1094263"/>
            <a:ext cx="653821" cy="653821"/>
            <a:chOff x="2831911" y="2586731"/>
            <a:chExt cx="653821" cy="653821"/>
          </a:xfrm>
        </p:grpSpPr>
        <p:sp>
          <p:nvSpPr>
            <p:cNvPr id="4314" name="Google Shape;4314;p6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6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6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7" name="Google Shape;4317;p6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8" name="Google Shape;4318;p6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6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6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6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6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6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6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6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6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7" name="Google Shape;4327;p6"/>
          <p:cNvGrpSpPr/>
          <p:nvPr/>
        </p:nvGrpSpPr>
        <p:grpSpPr>
          <a:xfrm rot="-10476400">
            <a:off x="12629297" y="941141"/>
            <a:ext cx="455919" cy="455919"/>
            <a:chOff x="3421105" y="2433609"/>
            <a:chExt cx="455919" cy="455919"/>
          </a:xfrm>
        </p:grpSpPr>
        <p:sp>
          <p:nvSpPr>
            <p:cNvPr id="4328" name="Google Shape;4328;p6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6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6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6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6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6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6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6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6" name="Google Shape;4336;p6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4337" name="Google Shape;4337;p6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8" name="Google Shape;4338;p6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39" name="Google Shape;4339;p6"/>
          <p:cNvGrpSpPr/>
          <p:nvPr/>
        </p:nvGrpSpPr>
        <p:grpSpPr>
          <a:xfrm rot="-7412938">
            <a:off x="-1467581" y="4209421"/>
            <a:ext cx="4143896" cy="4142390"/>
            <a:chOff x="-1498540" y="4257410"/>
            <a:chExt cx="4143896" cy="4142390"/>
          </a:xfrm>
        </p:grpSpPr>
        <p:sp>
          <p:nvSpPr>
            <p:cNvPr id="4340" name="Google Shape;4340;p6"/>
            <p:cNvSpPr/>
            <p:nvPr/>
          </p:nvSpPr>
          <p:spPr>
            <a:xfrm>
              <a:off x="-1408849" y="4425173"/>
              <a:ext cx="3851194" cy="3745049"/>
            </a:xfrm>
            <a:prstGeom prst="ellipse">
              <a:avLst/>
            </a:prstGeom>
            <a:noFill/>
            <a:ln w="57150" cap="flat" cmpd="sng">
              <a:solidFill>
                <a:srgbClr val="6262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6"/>
            <p:cNvSpPr/>
            <p:nvPr/>
          </p:nvSpPr>
          <p:spPr>
            <a:xfrm>
              <a:off x="-414068" y="4257410"/>
              <a:ext cx="663312" cy="638143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6"/>
            <p:cNvSpPr/>
            <p:nvPr/>
          </p:nvSpPr>
          <p:spPr>
            <a:xfrm>
              <a:off x="703871" y="7699842"/>
              <a:ext cx="663312" cy="638143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3" name="Google Shape;4343;p6"/>
            <p:cNvSpPr/>
            <p:nvPr/>
          </p:nvSpPr>
          <p:spPr>
            <a:xfrm>
              <a:off x="1982044" y="5497814"/>
              <a:ext cx="663312" cy="638143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4" name="Google Shape;4344;p6"/>
            <p:cNvSpPr/>
            <p:nvPr/>
          </p:nvSpPr>
          <p:spPr>
            <a:xfrm>
              <a:off x="-1498540" y="6790747"/>
              <a:ext cx="663312" cy="638143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45" name="Google Shape;4345;p6" descr="Brain in hea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0931" y="5483811"/>
              <a:ext cx="586394" cy="586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6" name="Google Shape;4346;p6" descr="Books on shelf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412938">
              <a:off x="774733" y="7744115"/>
              <a:ext cx="549596" cy="54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7" name="Google Shape;4347;p6" descr="Lightbulb and gear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486468" y="6800380"/>
              <a:ext cx="651240" cy="65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8" name="Google Shape;4348;p6" descr="Research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333816" y="4332419"/>
              <a:ext cx="502807" cy="50280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349" name="Google Shape;4349;p6"/>
          <p:cNvGraphicFramePr/>
          <p:nvPr/>
        </p:nvGraphicFramePr>
        <p:xfrm>
          <a:off x="2895802" y="2260413"/>
          <a:ext cx="5101081" cy="379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350" name="Google Shape;4350;p6"/>
          <p:cNvCxnSpPr/>
          <p:nvPr/>
        </p:nvCxnSpPr>
        <p:spPr>
          <a:xfrm flipH="1">
            <a:off x="8252369" y="1478163"/>
            <a:ext cx="947100" cy="9123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F6CF6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51" name="Google Shape;4351;p6"/>
          <p:cNvSpPr txBox="1"/>
          <p:nvPr/>
        </p:nvSpPr>
        <p:spPr>
          <a:xfrm>
            <a:off x="9133966" y="1220512"/>
            <a:ext cx="19324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You can describe the topic of the section here</a:t>
            </a:r>
            <a:endParaRPr/>
          </a:p>
        </p:txBody>
      </p:sp>
      <p:sp>
        <p:nvSpPr>
          <p:cNvPr id="4352" name="Google Shape;4352;p6"/>
          <p:cNvSpPr txBox="1"/>
          <p:nvPr/>
        </p:nvSpPr>
        <p:spPr>
          <a:xfrm>
            <a:off x="9134447" y="2568259"/>
            <a:ext cx="19324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You can describe the topic of the section here</a:t>
            </a:r>
            <a:endParaRPr/>
          </a:p>
        </p:txBody>
      </p:sp>
      <p:sp>
        <p:nvSpPr>
          <p:cNvPr id="4353" name="Google Shape;4353;p6"/>
          <p:cNvSpPr txBox="1"/>
          <p:nvPr/>
        </p:nvSpPr>
        <p:spPr>
          <a:xfrm>
            <a:off x="9134928" y="3955599"/>
            <a:ext cx="19324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You can describe the topic of the section here</a:t>
            </a:r>
            <a:endParaRPr/>
          </a:p>
        </p:txBody>
      </p:sp>
      <p:grpSp>
        <p:nvGrpSpPr>
          <p:cNvPr id="4354" name="Google Shape;4354;p6"/>
          <p:cNvGrpSpPr/>
          <p:nvPr/>
        </p:nvGrpSpPr>
        <p:grpSpPr>
          <a:xfrm flipH="1">
            <a:off x="10097175" y="4533392"/>
            <a:ext cx="2303301" cy="2296718"/>
            <a:chOff x="11661427" y="3838681"/>
            <a:chExt cx="2513218" cy="2548284"/>
          </a:xfrm>
        </p:grpSpPr>
        <p:sp>
          <p:nvSpPr>
            <p:cNvPr id="4355" name="Google Shape;4355;p6"/>
            <p:cNvSpPr/>
            <p:nvPr/>
          </p:nvSpPr>
          <p:spPr>
            <a:xfrm>
              <a:off x="12325653" y="3838681"/>
              <a:ext cx="307034" cy="309317"/>
            </a:xfrm>
            <a:custGeom>
              <a:avLst/>
              <a:gdLst/>
              <a:ahLst/>
              <a:cxnLst/>
              <a:rect l="l" t="t" r="r" b="b"/>
              <a:pathLst>
                <a:path w="307034" h="309317" extrusionOk="0">
                  <a:moveTo>
                    <a:pt x="36461" y="261315"/>
                  </a:moveTo>
                  <a:lnTo>
                    <a:pt x="109891" y="306844"/>
                  </a:lnTo>
                  <a:lnTo>
                    <a:pt x="123841" y="284397"/>
                  </a:lnTo>
                  <a:cubicBezTo>
                    <a:pt x="127914" y="277922"/>
                    <a:pt x="135238" y="274236"/>
                    <a:pt x="142864" y="274822"/>
                  </a:cubicBezTo>
                  <a:cubicBezTo>
                    <a:pt x="147082" y="275183"/>
                    <a:pt x="151314" y="275331"/>
                    <a:pt x="155546" y="275266"/>
                  </a:cubicBezTo>
                  <a:cubicBezTo>
                    <a:pt x="163287" y="275026"/>
                    <a:pt x="170501" y="279173"/>
                    <a:pt x="174189" y="285982"/>
                  </a:cubicBezTo>
                  <a:lnTo>
                    <a:pt x="186871" y="309317"/>
                  </a:lnTo>
                  <a:lnTo>
                    <a:pt x="262964" y="268417"/>
                  </a:lnTo>
                  <a:lnTo>
                    <a:pt x="250282" y="245082"/>
                  </a:lnTo>
                  <a:cubicBezTo>
                    <a:pt x="246648" y="238251"/>
                    <a:pt x="247189" y="229952"/>
                    <a:pt x="251677" y="223650"/>
                  </a:cubicBezTo>
                  <a:cubicBezTo>
                    <a:pt x="254154" y="220109"/>
                    <a:pt x="256420" y="216424"/>
                    <a:pt x="258462" y="212616"/>
                  </a:cubicBezTo>
                  <a:cubicBezTo>
                    <a:pt x="262326" y="205657"/>
                    <a:pt x="269861" y="201556"/>
                    <a:pt x="277802" y="202090"/>
                  </a:cubicBezTo>
                  <a:lnTo>
                    <a:pt x="304308" y="202978"/>
                  </a:lnTo>
                  <a:lnTo>
                    <a:pt x="307035" y="116232"/>
                  </a:lnTo>
                  <a:lnTo>
                    <a:pt x="280466" y="115407"/>
                  </a:lnTo>
                  <a:cubicBezTo>
                    <a:pt x="272721" y="115050"/>
                    <a:pt x="265823" y="110402"/>
                    <a:pt x="262584" y="103359"/>
                  </a:cubicBezTo>
                  <a:cubicBezTo>
                    <a:pt x="261696" y="101457"/>
                    <a:pt x="260745" y="99555"/>
                    <a:pt x="259730" y="97652"/>
                  </a:cubicBezTo>
                  <a:cubicBezTo>
                    <a:pt x="258716" y="95814"/>
                    <a:pt x="257701" y="93975"/>
                    <a:pt x="256560" y="92136"/>
                  </a:cubicBezTo>
                  <a:cubicBezTo>
                    <a:pt x="252509" y="85566"/>
                    <a:pt x="252509" y="77273"/>
                    <a:pt x="256560" y="70703"/>
                  </a:cubicBezTo>
                  <a:lnTo>
                    <a:pt x="270573" y="48002"/>
                  </a:lnTo>
                  <a:lnTo>
                    <a:pt x="197144" y="2473"/>
                  </a:lnTo>
                  <a:lnTo>
                    <a:pt x="183130" y="24984"/>
                  </a:lnTo>
                  <a:cubicBezTo>
                    <a:pt x="178997" y="31553"/>
                    <a:pt x="171516" y="35232"/>
                    <a:pt x="163790" y="34495"/>
                  </a:cubicBezTo>
                  <a:cubicBezTo>
                    <a:pt x="159573" y="34132"/>
                    <a:pt x="155340" y="33984"/>
                    <a:pt x="151108" y="34052"/>
                  </a:cubicBezTo>
                  <a:cubicBezTo>
                    <a:pt x="143363" y="34306"/>
                    <a:pt x="136142" y="30155"/>
                    <a:pt x="132465" y="23335"/>
                  </a:cubicBezTo>
                  <a:lnTo>
                    <a:pt x="119783" y="0"/>
                  </a:lnTo>
                  <a:lnTo>
                    <a:pt x="43690" y="40900"/>
                  </a:lnTo>
                  <a:lnTo>
                    <a:pt x="56372" y="64235"/>
                  </a:lnTo>
                  <a:cubicBezTo>
                    <a:pt x="60006" y="71067"/>
                    <a:pt x="59466" y="79365"/>
                    <a:pt x="54977" y="85668"/>
                  </a:cubicBezTo>
                  <a:cubicBezTo>
                    <a:pt x="52504" y="89219"/>
                    <a:pt x="50285" y="92897"/>
                    <a:pt x="48192" y="96638"/>
                  </a:cubicBezTo>
                  <a:cubicBezTo>
                    <a:pt x="44549" y="103507"/>
                    <a:pt x="37321" y="107711"/>
                    <a:pt x="29549" y="107481"/>
                  </a:cubicBezTo>
                  <a:lnTo>
                    <a:pt x="2663" y="106974"/>
                  </a:lnTo>
                  <a:lnTo>
                    <a:pt x="0" y="193403"/>
                  </a:lnTo>
                  <a:lnTo>
                    <a:pt x="26506" y="194227"/>
                  </a:lnTo>
                  <a:cubicBezTo>
                    <a:pt x="34246" y="194550"/>
                    <a:pt x="41141" y="199212"/>
                    <a:pt x="44324" y="206275"/>
                  </a:cubicBezTo>
                  <a:cubicBezTo>
                    <a:pt x="45275" y="208177"/>
                    <a:pt x="46226" y="210080"/>
                    <a:pt x="47241" y="211982"/>
                  </a:cubicBezTo>
                  <a:cubicBezTo>
                    <a:pt x="48256" y="213884"/>
                    <a:pt x="49270" y="215723"/>
                    <a:pt x="50411" y="217499"/>
                  </a:cubicBezTo>
                  <a:cubicBezTo>
                    <a:pt x="54467" y="224136"/>
                    <a:pt x="54467" y="232485"/>
                    <a:pt x="50411" y="239122"/>
                  </a:cubicBezTo>
                  <a:close/>
                  <a:moveTo>
                    <a:pt x="90994" y="188140"/>
                  </a:moveTo>
                  <a:cubicBezTo>
                    <a:pt x="72517" y="153660"/>
                    <a:pt x="85489" y="110730"/>
                    <a:pt x="119968" y="92253"/>
                  </a:cubicBezTo>
                  <a:cubicBezTo>
                    <a:pt x="154447" y="73775"/>
                    <a:pt x="197377" y="86747"/>
                    <a:pt x="215854" y="121227"/>
                  </a:cubicBezTo>
                  <a:cubicBezTo>
                    <a:pt x="234332" y="155706"/>
                    <a:pt x="221360" y="198636"/>
                    <a:pt x="186881" y="217113"/>
                  </a:cubicBezTo>
                  <a:cubicBezTo>
                    <a:pt x="186878" y="217115"/>
                    <a:pt x="186875" y="217117"/>
                    <a:pt x="186871" y="217118"/>
                  </a:cubicBezTo>
                  <a:cubicBezTo>
                    <a:pt x="152389" y="235551"/>
                    <a:pt x="109494" y="222586"/>
                    <a:pt x="90994" y="1881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6"/>
            <p:cNvSpPr/>
            <p:nvPr/>
          </p:nvSpPr>
          <p:spPr>
            <a:xfrm>
              <a:off x="13348595" y="4145525"/>
              <a:ext cx="138425" cy="137157"/>
            </a:xfrm>
            <a:custGeom>
              <a:avLst/>
              <a:gdLst/>
              <a:ahLst/>
              <a:cxnLst/>
              <a:rect l="l" t="t" r="r" b="b"/>
              <a:pathLst>
                <a:path w="138425" h="137157" extrusionOk="0">
                  <a:moveTo>
                    <a:pt x="0" y="85985"/>
                  </a:moveTo>
                  <a:lnTo>
                    <a:pt x="19657" y="119719"/>
                  </a:lnTo>
                  <a:lnTo>
                    <a:pt x="29930" y="113759"/>
                  </a:lnTo>
                  <a:cubicBezTo>
                    <a:pt x="32972" y="112054"/>
                    <a:pt x="36708" y="112176"/>
                    <a:pt x="39632" y="114076"/>
                  </a:cubicBezTo>
                  <a:cubicBezTo>
                    <a:pt x="41272" y="115133"/>
                    <a:pt x="42966" y="116106"/>
                    <a:pt x="44704" y="116993"/>
                  </a:cubicBezTo>
                  <a:cubicBezTo>
                    <a:pt x="47826" y="118561"/>
                    <a:pt x="49809" y="121743"/>
                    <a:pt x="49841" y="125236"/>
                  </a:cubicBezTo>
                  <a:lnTo>
                    <a:pt x="49841" y="137157"/>
                  </a:lnTo>
                  <a:lnTo>
                    <a:pt x="88775" y="137157"/>
                  </a:lnTo>
                  <a:lnTo>
                    <a:pt x="88775" y="125236"/>
                  </a:lnTo>
                  <a:cubicBezTo>
                    <a:pt x="88778" y="121734"/>
                    <a:pt x="90769" y="118538"/>
                    <a:pt x="93911" y="116993"/>
                  </a:cubicBezTo>
                  <a:cubicBezTo>
                    <a:pt x="95637" y="116120"/>
                    <a:pt x="97310" y="115146"/>
                    <a:pt x="98921" y="114076"/>
                  </a:cubicBezTo>
                  <a:cubicBezTo>
                    <a:pt x="101845" y="112176"/>
                    <a:pt x="105581" y="112054"/>
                    <a:pt x="108623" y="113759"/>
                  </a:cubicBezTo>
                  <a:lnTo>
                    <a:pt x="118959" y="119719"/>
                  </a:lnTo>
                  <a:lnTo>
                    <a:pt x="138426" y="85985"/>
                  </a:lnTo>
                  <a:lnTo>
                    <a:pt x="128026" y="80024"/>
                  </a:lnTo>
                  <a:cubicBezTo>
                    <a:pt x="125013" y="78265"/>
                    <a:pt x="123266" y="74943"/>
                    <a:pt x="123524" y="71464"/>
                  </a:cubicBezTo>
                  <a:cubicBezTo>
                    <a:pt x="123524" y="70513"/>
                    <a:pt x="123524" y="69562"/>
                    <a:pt x="123524" y="68610"/>
                  </a:cubicBezTo>
                  <a:cubicBezTo>
                    <a:pt x="123524" y="67659"/>
                    <a:pt x="123524" y="66645"/>
                    <a:pt x="123524" y="65693"/>
                  </a:cubicBezTo>
                  <a:cubicBezTo>
                    <a:pt x="123276" y="62233"/>
                    <a:pt x="125024" y="58934"/>
                    <a:pt x="128026" y="57196"/>
                  </a:cubicBezTo>
                  <a:lnTo>
                    <a:pt x="138426" y="50855"/>
                  </a:lnTo>
                  <a:lnTo>
                    <a:pt x="118959" y="17121"/>
                  </a:lnTo>
                  <a:lnTo>
                    <a:pt x="108623" y="23082"/>
                  </a:lnTo>
                  <a:cubicBezTo>
                    <a:pt x="105652" y="24927"/>
                    <a:pt x="101892" y="24927"/>
                    <a:pt x="98921" y="23082"/>
                  </a:cubicBezTo>
                  <a:cubicBezTo>
                    <a:pt x="97288" y="22011"/>
                    <a:pt x="95594" y="21037"/>
                    <a:pt x="93848" y="20165"/>
                  </a:cubicBezTo>
                  <a:cubicBezTo>
                    <a:pt x="90741" y="18590"/>
                    <a:pt x="88781" y="15405"/>
                    <a:pt x="88775" y="11921"/>
                  </a:cubicBezTo>
                  <a:lnTo>
                    <a:pt x="88775" y="0"/>
                  </a:lnTo>
                  <a:lnTo>
                    <a:pt x="49841" y="0"/>
                  </a:lnTo>
                  <a:lnTo>
                    <a:pt x="49841" y="11921"/>
                  </a:lnTo>
                  <a:cubicBezTo>
                    <a:pt x="49809" y="15414"/>
                    <a:pt x="47826" y="18596"/>
                    <a:pt x="44705" y="20165"/>
                  </a:cubicBezTo>
                  <a:cubicBezTo>
                    <a:pt x="42979" y="21038"/>
                    <a:pt x="41306" y="22012"/>
                    <a:pt x="39695" y="23082"/>
                  </a:cubicBezTo>
                  <a:cubicBezTo>
                    <a:pt x="36724" y="24927"/>
                    <a:pt x="32964" y="24927"/>
                    <a:pt x="29993" y="23082"/>
                  </a:cubicBezTo>
                  <a:lnTo>
                    <a:pt x="19657" y="17438"/>
                  </a:lnTo>
                  <a:lnTo>
                    <a:pt x="190" y="51172"/>
                  </a:lnTo>
                  <a:lnTo>
                    <a:pt x="10526" y="57133"/>
                  </a:lnTo>
                  <a:cubicBezTo>
                    <a:pt x="13528" y="58903"/>
                    <a:pt x="15271" y="62217"/>
                    <a:pt x="15028" y="65693"/>
                  </a:cubicBezTo>
                  <a:cubicBezTo>
                    <a:pt x="15028" y="66645"/>
                    <a:pt x="15028" y="67596"/>
                    <a:pt x="15028" y="68610"/>
                  </a:cubicBezTo>
                  <a:cubicBezTo>
                    <a:pt x="15028" y="69625"/>
                    <a:pt x="15028" y="70513"/>
                    <a:pt x="15028" y="71464"/>
                  </a:cubicBezTo>
                  <a:cubicBezTo>
                    <a:pt x="15286" y="74943"/>
                    <a:pt x="13539" y="78265"/>
                    <a:pt x="10526" y="80024"/>
                  </a:cubicBezTo>
                  <a:close/>
                  <a:moveTo>
                    <a:pt x="37222" y="68610"/>
                  </a:moveTo>
                  <a:cubicBezTo>
                    <a:pt x="37222" y="51100"/>
                    <a:pt x="51417" y="36905"/>
                    <a:pt x="68927" y="36905"/>
                  </a:cubicBezTo>
                  <a:cubicBezTo>
                    <a:pt x="86438" y="36905"/>
                    <a:pt x="100633" y="51100"/>
                    <a:pt x="100633" y="68610"/>
                  </a:cubicBezTo>
                  <a:cubicBezTo>
                    <a:pt x="100633" y="86121"/>
                    <a:pt x="86438" y="100316"/>
                    <a:pt x="68927" y="100316"/>
                  </a:cubicBezTo>
                  <a:cubicBezTo>
                    <a:pt x="51417" y="100316"/>
                    <a:pt x="37222" y="86121"/>
                    <a:pt x="37222" y="6861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6"/>
            <p:cNvSpPr/>
            <p:nvPr/>
          </p:nvSpPr>
          <p:spPr>
            <a:xfrm>
              <a:off x="13580995" y="5874037"/>
              <a:ext cx="488262" cy="485282"/>
            </a:xfrm>
            <a:custGeom>
              <a:avLst/>
              <a:gdLst/>
              <a:ahLst/>
              <a:cxnLst/>
              <a:rect l="l" t="t" r="r" b="b"/>
              <a:pathLst>
                <a:path w="488262" h="485282" extrusionOk="0">
                  <a:moveTo>
                    <a:pt x="325043" y="7483"/>
                  </a:moveTo>
                  <a:lnTo>
                    <a:pt x="189408" y="0"/>
                  </a:lnTo>
                  <a:lnTo>
                    <a:pt x="187189" y="41534"/>
                  </a:lnTo>
                  <a:cubicBezTo>
                    <a:pt x="186386" y="53637"/>
                    <a:pt x="178866" y="64267"/>
                    <a:pt x="167721" y="69054"/>
                  </a:cubicBezTo>
                  <a:cubicBezTo>
                    <a:pt x="161520" y="71801"/>
                    <a:pt x="155467" y="74870"/>
                    <a:pt x="149586" y="78249"/>
                  </a:cubicBezTo>
                  <a:cubicBezTo>
                    <a:pt x="139085" y="84417"/>
                    <a:pt x="126001" y="84123"/>
                    <a:pt x="115788" y="77488"/>
                  </a:cubicBezTo>
                  <a:lnTo>
                    <a:pt x="80976" y="54787"/>
                  </a:lnTo>
                  <a:lnTo>
                    <a:pt x="6658" y="168736"/>
                  </a:lnTo>
                  <a:lnTo>
                    <a:pt x="41471" y="191500"/>
                  </a:lnTo>
                  <a:cubicBezTo>
                    <a:pt x="51629" y="198196"/>
                    <a:pt x="57148" y="210044"/>
                    <a:pt x="55738" y="222128"/>
                  </a:cubicBezTo>
                  <a:cubicBezTo>
                    <a:pt x="55031" y="228869"/>
                    <a:pt x="54671" y="235641"/>
                    <a:pt x="54660" y="242419"/>
                  </a:cubicBezTo>
                  <a:cubicBezTo>
                    <a:pt x="54754" y="254623"/>
                    <a:pt x="47958" y="265836"/>
                    <a:pt x="37095" y="271398"/>
                  </a:cubicBezTo>
                  <a:lnTo>
                    <a:pt x="0" y="290421"/>
                  </a:lnTo>
                  <a:lnTo>
                    <a:pt x="61382" y="411472"/>
                  </a:lnTo>
                  <a:lnTo>
                    <a:pt x="98604" y="392449"/>
                  </a:lnTo>
                  <a:cubicBezTo>
                    <a:pt x="109535" y="387041"/>
                    <a:pt x="122579" y="388242"/>
                    <a:pt x="132338" y="395556"/>
                  </a:cubicBezTo>
                  <a:cubicBezTo>
                    <a:pt x="135001" y="397522"/>
                    <a:pt x="137792" y="399424"/>
                    <a:pt x="140582" y="401263"/>
                  </a:cubicBezTo>
                  <a:cubicBezTo>
                    <a:pt x="143372" y="403102"/>
                    <a:pt x="146225" y="404814"/>
                    <a:pt x="149079" y="406526"/>
                  </a:cubicBezTo>
                  <a:cubicBezTo>
                    <a:pt x="159655" y="412460"/>
                    <a:pt x="166003" y="423831"/>
                    <a:pt x="165502" y="435949"/>
                  </a:cubicBezTo>
                  <a:lnTo>
                    <a:pt x="163219" y="477800"/>
                  </a:lnTo>
                  <a:lnTo>
                    <a:pt x="298791" y="485282"/>
                  </a:lnTo>
                  <a:lnTo>
                    <a:pt x="301138" y="443685"/>
                  </a:lnTo>
                  <a:cubicBezTo>
                    <a:pt x="301842" y="431502"/>
                    <a:pt x="309382" y="420768"/>
                    <a:pt x="320605" y="415974"/>
                  </a:cubicBezTo>
                  <a:cubicBezTo>
                    <a:pt x="326791" y="413262"/>
                    <a:pt x="332824" y="410214"/>
                    <a:pt x="338677" y="406843"/>
                  </a:cubicBezTo>
                  <a:cubicBezTo>
                    <a:pt x="349185" y="400704"/>
                    <a:pt x="362253" y="400999"/>
                    <a:pt x="372475" y="407604"/>
                  </a:cubicBezTo>
                  <a:lnTo>
                    <a:pt x="407287" y="430305"/>
                  </a:lnTo>
                  <a:lnTo>
                    <a:pt x="481604" y="316356"/>
                  </a:lnTo>
                  <a:lnTo>
                    <a:pt x="446728" y="293655"/>
                  </a:lnTo>
                  <a:cubicBezTo>
                    <a:pt x="436617" y="286920"/>
                    <a:pt x="431111" y="275102"/>
                    <a:pt x="432461" y="263028"/>
                  </a:cubicBezTo>
                  <a:cubicBezTo>
                    <a:pt x="433200" y="256311"/>
                    <a:pt x="433559" y="249557"/>
                    <a:pt x="433539" y="242800"/>
                  </a:cubicBezTo>
                  <a:cubicBezTo>
                    <a:pt x="433445" y="230596"/>
                    <a:pt x="440241" y="219383"/>
                    <a:pt x="451104" y="213821"/>
                  </a:cubicBezTo>
                  <a:lnTo>
                    <a:pt x="488262" y="194798"/>
                  </a:lnTo>
                  <a:lnTo>
                    <a:pt x="426881" y="73683"/>
                  </a:lnTo>
                  <a:lnTo>
                    <a:pt x="389659" y="92707"/>
                  </a:lnTo>
                  <a:cubicBezTo>
                    <a:pt x="378761" y="98104"/>
                    <a:pt x="365747" y="96877"/>
                    <a:pt x="356051" y="89536"/>
                  </a:cubicBezTo>
                  <a:cubicBezTo>
                    <a:pt x="353324" y="87570"/>
                    <a:pt x="350598" y="85668"/>
                    <a:pt x="347744" y="83829"/>
                  </a:cubicBezTo>
                  <a:cubicBezTo>
                    <a:pt x="344891" y="81990"/>
                    <a:pt x="342101" y="80278"/>
                    <a:pt x="339247" y="78566"/>
                  </a:cubicBezTo>
                  <a:cubicBezTo>
                    <a:pt x="328594" y="72607"/>
                    <a:pt x="322214" y="61148"/>
                    <a:pt x="322760" y="48953"/>
                  </a:cubicBezTo>
                  <a:close/>
                  <a:moveTo>
                    <a:pt x="304942" y="149459"/>
                  </a:moveTo>
                  <a:cubicBezTo>
                    <a:pt x="356394" y="183078"/>
                    <a:pt x="370851" y="252041"/>
                    <a:pt x="337232" y="303493"/>
                  </a:cubicBezTo>
                  <a:cubicBezTo>
                    <a:pt x="303614" y="354945"/>
                    <a:pt x="234651" y="369401"/>
                    <a:pt x="183199" y="335783"/>
                  </a:cubicBezTo>
                  <a:cubicBezTo>
                    <a:pt x="131747" y="302164"/>
                    <a:pt x="117290" y="233201"/>
                    <a:pt x="150908" y="181749"/>
                  </a:cubicBezTo>
                  <a:cubicBezTo>
                    <a:pt x="150912" y="181745"/>
                    <a:pt x="150915" y="181740"/>
                    <a:pt x="150918" y="181735"/>
                  </a:cubicBezTo>
                  <a:cubicBezTo>
                    <a:pt x="184447" y="130309"/>
                    <a:pt x="253317" y="115800"/>
                    <a:pt x="304744" y="149329"/>
                  </a:cubicBezTo>
                  <a:cubicBezTo>
                    <a:pt x="304810" y="149373"/>
                    <a:pt x="304876" y="149416"/>
                    <a:pt x="304942" y="14945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8" name="Google Shape;4358;p6"/>
            <p:cNvSpPr/>
            <p:nvPr/>
          </p:nvSpPr>
          <p:spPr>
            <a:xfrm>
              <a:off x="11766815" y="5831806"/>
              <a:ext cx="229863" cy="228532"/>
            </a:xfrm>
            <a:custGeom>
              <a:avLst/>
              <a:gdLst/>
              <a:ahLst/>
              <a:cxnLst/>
              <a:rect l="l" t="t" r="r" b="b"/>
              <a:pathLst>
                <a:path w="229863" h="228532" extrusionOk="0">
                  <a:moveTo>
                    <a:pt x="153073" y="3488"/>
                  </a:moveTo>
                  <a:lnTo>
                    <a:pt x="89219" y="0"/>
                  </a:lnTo>
                  <a:lnTo>
                    <a:pt x="88141" y="19530"/>
                  </a:lnTo>
                  <a:cubicBezTo>
                    <a:pt x="87803" y="25258"/>
                    <a:pt x="84272" y="30308"/>
                    <a:pt x="79010" y="32593"/>
                  </a:cubicBezTo>
                  <a:cubicBezTo>
                    <a:pt x="76082" y="33877"/>
                    <a:pt x="73224" y="35317"/>
                    <a:pt x="70449" y="36905"/>
                  </a:cubicBezTo>
                  <a:cubicBezTo>
                    <a:pt x="65499" y="39799"/>
                    <a:pt x="59339" y="39652"/>
                    <a:pt x="54533" y="36524"/>
                  </a:cubicBezTo>
                  <a:lnTo>
                    <a:pt x="38110" y="25871"/>
                  </a:lnTo>
                  <a:lnTo>
                    <a:pt x="3488" y="79580"/>
                  </a:lnTo>
                  <a:lnTo>
                    <a:pt x="19848" y="90233"/>
                  </a:lnTo>
                  <a:cubicBezTo>
                    <a:pt x="24635" y="93399"/>
                    <a:pt x="27234" y="98990"/>
                    <a:pt x="26569" y="104691"/>
                  </a:cubicBezTo>
                  <a:cubicBezTo>
                    <a:pt x="26569" y="107861"/>
                    <a:pt x="26062" y="111032"/>
                    <a:pt x="26062" y="114266"/>
                  </a:cubicBezTo>
                  <a:cubicBezTo>
                    <a:pt x="26117" y="120005"/>
                    <a:pt x="22926" y="125282"/>
                    <a:pt x="17818" y="127899"/>
                  </a:cubicBezTo>
                  <a:lnTo>
                    <a:pt x="0" y="136650"/>
                  </a:lnTo>
                  <a:lnTo>
                    <a:pt x="28852" y="193720"/>
                  </a:lnTo>
                  <a:lnTo>
                    <a:pt x="46353" y="184842"/>
                  </a:lnTo>
                  <a:cubicBezTo>
                    <a:pt x="51513" y="182309"/>
                    <a:pt x="57656" y="182872"/>
                    <a:pt x="62269" y="186301"/>
                  </a:cubicBezTo>
                  <a:cubicBezTo>
                    <a:pt x="63538" y="187252"/>
                    <a:pt x="64806" y="188139"/>
                    <a:pt x="66137" y="188964"/>
                  </a:cubicBezTo>
                  <a:lnTo>
                    <a:pt x="70132" y="191437"/>
                  </a:lnTo>
                  <a:cubicBezTo>
                    <a:pt x="75127" y="194234"/>
                    <a:pt x="78119" y="199605"/>
                    <a:pt x="77868" y="205324"/>
                  </a:cubicBezTo>
                  <a:lnTo>
                    <a:pt x="76790" y="225045"/>
                  </a:lnTo>
                  <a:lnTo>
                    <a:pt x="140645" y="228532"/>
                  </a:lnTo>
                  <a:lnTo>
                    <a:pt x="141786" y="208938"/>
                  </a:lnTo>
                  <a:cubicBezTo>
                    <a:pt x="142119" y="203224"/>
                    <a:pt x="145655" y="198190"/>
                    <a:pt x="150917" y="195939"/>
                  </a:cubicBezTo>
                  <a:cubicBezTo>
                    <a:pt x="153834" y="194607"/>
                    <a:pt x="156688" y="193212"/>
                    <a:pt x="159478" y="191627"/>
                  </a:cubicBezTo>
                  <a:cubicBezTo>
                    <a:pt x="164400" y="188740"/>
                    <a:pt x="170528" y="188862"/>
                    <a:pt x="175331" y="191944"/>
                  </a:cubicBezTo>
                  <a:lnTo>
                    <a:pt x="191754" y="202661"/>
                  </a:lnTo>
                  <a:lnTo>
                    <a:pt x="226757" y="149078"/>
                  </a:lnTo>
                  <a:lnTo>
                    <a:pt x="210333" y="138362"/>
                  </a:lnTo>
                  <a:cubicBezTo>
                    <a:pt x="205533" y="135237"/>
                    <a:pt x="202926" y="129655"/>
                    <a:pt x="203612" y="123968"/>
                  </a:cubicBezTo>
                  <a:cubicBezTo>
                    <a:pt x="203929" y="120797"/>
                    <a:pt x="204119" y="117627"/>
                    <a:pt x="204119" y="114456"/>
                  </a:cubicBezTo>
                  <a:cubicBezTo>
                    <a:pt x="204064" y="108718"/>
                    <a:pt x="207255" y="103440"/>
                    <a:pt x="212362" y="100823"/>
                  </a:cubicBezTo>
                  <a:lnTo>
                    <a:pt x="229864" y="91946"/>
                  </a:lnTo>
                  <a:lnTo>
                    <a:pt x="200949" y="34876"/>
                  </a:lnTo>
                  <a:lnTo>
                    <a:pt x="183447" y="43753"/>
                  </a:lnTo>
                  <a:cubicBezTo>
                    <a:pt x="178301" y="46287"/>
                    <a:pt x="172165" y="45698"/>
                    <a:pt x="167594" y="42232"/>
                  </a:cubicBezTo>
                  <a:lnTo>
                    <a:pt x="163726" y="39568"/>
                  </a:lnTo>
                  <a:cubicBezTo>
                    <a:pt x="162395" y="38680"/>
                    <a:pt x="161063" y="37856"/>
                    <a:pt x="159668" y="37095"/>
                  </a:cubicBezTo>
                  <a:cubicBezTo>
                    <a:pt x="154675" y="34267"/>
                    <a:pt x="151687" y="28879"/>
                    <a:pt x="151932" y="23145"/>
                  </a:cubicBezTo>
                  <a:close/>
                  <a:moveTo>
                    <a:pt x="143625" y="70259"/>
                  </a:moveTo>
                  <a:cubicBezTo>
                    <a:pt x="167823" y="86110"/>
                    <a:pt x="174589" y="118576"/>
                    <a:pt x="158739" y="142773"/>
                  </a:cubicBezTo>
                  <a:cubicBezTo>
                    <a:pt x="142888" y="166971"/>
                    <a:pt x="110422" y="173738"/>
                    <a:pt x="86224" y="157887"/>
                  </a:cubicBezTo>
                  <a:cubicBezTo>
                    <a:pt x="62043" y="142047"/>
                    <a:pt x="55266" y="109611"/>
                    <a:pt x="71083" y="85414"/>
                  </a:cubicBezTo>
                  <a:cubicBezTo>
                    <a:pt x="86911" y="61201"/>
                    <a:pt x="119370" y="54404"/>
                    <a:pt x="143583" y="70231"/>
                  </a:cubicBezTo>
                  <a:cubicBezTo>
                    <a:pt x="143597" y="70241"/>
                    <a:pt x="143611" y="70250"/>
                    <a:pt x="143625" y="70259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6"/>
            <p:cNvSpPr/>
            <p:nvPr/>
          </p:nvSpPr>
          <p:spPr>
            <a:xfrm>
              <a:off x="12103652" y="5032197"/>
              <a:ext cx="926747" cy="926747"/>
            </a:xfrm>
            <a:custGeom>
              <a:avLst/>
              <a:gdLst/>
              <a:ahLst/>
              <a:cxnLst/>
              <a:rect l="l" t="t" r="r" b="b"/>
              <a:pathLst>
                <a:path w="926747" h="926747" extrusionOk="0">
                  <a:moveTo>
                    <a:pt x="0" y="0"/>
                  </a:moveTo>
                  <a:lnTo>
                    <a:pt x="926747" y="0"/>
                  </a:lnTo>
                  <a:lnTo>
                    <a:pt x="926747" y="926747"/>
                  </a:lnTo>
                  <a:lnTo>
                    <a:pt x="0" y="92674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6"/>
            <p:cNvSpPr/>
            <p:nvPr/>
          </p:nvSpPr>
          <p:spPr>
            <a:xfrm>
              <a:off x="12123183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6"/>
            <p:cNvSpPr/>
            <p:nvPr/>
          </p:nvSpPr>
          <p:spPr>
            <a:xfrm>
              <a:off x="12180189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2" name="Google Shape;4362;p6"/>
            <p:cNvSpPr/>
            <p:nvPr/>
          </p:nvSpPr>
          <p:spPr>
            <a:xfrm>
              <a:off x="12237195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3" name="Google Shape;4363;p6"/>
            <p:cNvSpPr/>
            <p:nvPr/>
          </p:nvSpPr>
          <p:spPr>
            <a:xfrm>
              <a:off x="12294265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4" name="Google Shape;4364;p6"/>
            <p:cNvSpPr/>
            <p:nvPr/>
          </p:nvSpPr>
          <p:spPr>
            <a:xfrm>
              <a:off x="12351271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6"/>
            <p:cNvSpPr/>
            <p:nvPr/>
          </p:nvSpPr>
          <p:spPr>
            <a:xfrm>
              <a:off x="12408341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6" name="Google Shape;4366;p6"/>
            <p:cNvSpPr/>
            <p:nvPr/>
          </p:nvSpPr>
          <p:spPr>
            <a:xfrm>
              <a:off x="12465347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7" name="Google Shape;4367;p6"/>
            <p:cNvSpPr/>
            <p:nvPr/>
          </p:nvSpPr>
          <p:spPr>
            <a:xfrm>
              <a:off x="12522353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8" name="Google Shape;4368;p6"/>
            <p:cNvSpPr/>
            <p:nvPr/>
          </p:nvSpPr>
          <p:spPr>
            <a:xfrm>
              <a:off x="12579423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9" name="Google Shape;4369;p6"/>
            <p:cNvSpPr/>
            <p:nvPr/>
          </p:nvSpPr>
          <p:spPr>
            <a:xfrm>
              <a:off x="12636429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0" name="Google Shape;4370;p6"/>
            <p:cNvSpPr/>
            <p:nvPr/>
          </p:nvSpPr>
          <p:spPr>
            <a:xfrm>
              <a:off x="12693499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1" name="Google Shape;4371;p6"/>
            <p:cNvSpPr/>
            <p:nvPr/>
          </p:nvSpPr>
          <p:spPr>
            <a:xfrm>
              <a:off x="12750505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2" name="Google Shape;4372;p6"/>
            <p:cNvSpPr/>
            <p:nvPr/>
          </p:nvSpPr>
          <p:spPr>
            <a:xfrm>
              <a:off x="12807511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3" name="Google Shape;4373;p6"/>
            <p:cNvSpPr/>
            <p:nvPr/>
          </p:nvSpPr>
          <p:spPr>
            <a:xfrm>
              <a:off x="12864581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4" name="Google Shape;4374;p6"/>
            <p:cNvSpPr/>
            <p:nvPr/>
          </p:nvSpPr>
          <p:spPr>
            <a:xfrm>
              <a:off x="12921587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5" name="Google Shape;4375;p6"/>
            <p:cNvSpPr/>
            <p:nvPr/>
          </p:nvSpPr>
          <p:spPr>
            <a:xfrm>
              <a:off x="12978657" y="49675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6" name="Google Shape;4376;p6"/>
            <p:cNvSpPr/>
            <p:nvPr/>
          </p:nvSpPr>
          <p:spPr>
            <a:xfrm rot="-5400000">
              <a:off x="12055175" y="5891000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7" name="Google Shape;4377;p6"/>
            <p:cNvSpPr/>
            <p:nvPr/>
          </p:nvSpPr>
          <p:spPr>
            <a:xfrm rot="-5400000">
              <a:off x="12055111" y="5833993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8" name="Google Shape;4378;p6"/>
            <p:cNvSpPr/>
            <p:nvPr/>
          </p:nvSpPr>
          <p:spPr>
            <a:xfrm rot="-5400000">
              <a:off x="12055175" y="5776924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9" name="Google Shape;4379;p6"/>
            <p:cNvSpPr/>
            <p:nvPr/>
          </p:nvSpPr>
          <p:spPr>
            <a:xfrm rot="-5400000">
              <a:off x="12055175" y="571991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0" name="Google Shape;4380;p6"/>
            <p:cNvSpPr/>
            <p:nvPr/>
          </p:nvSpPr>
          <p:spPr>
            <a:xfrm rot="-5400000">
              <a:off x="12055175" y="566284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1" name="Google Shape;4381;p6"/>
            <p:cNvSpPr/>
            <p:nvPr/>
          </p:nvSpPr>
          <p:spPr>
            <a:xfrm rot="-5400000">
              <a:off x="12055175" y="560584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2" name="Google Shape;4382;p6"/>
            <p:cNvSpPr/>
            <p:nvPr/>
          </p:nvSpPr>
          <p:spPr>
            <a:xfrm rot="-5400000">
              <a:off x="12055175" y="5548835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3" name="Google Shape;4383;p6"/>
            <p:cNvSpPr/>
            <p:nvPr/>
          </p:nvSpPr>
          <p:spPr>
            <a:xfrm rot="-5400000">
              <a:off x="12055175" y="549176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4" name="Google Shape;4384;p6"/>
            <p:cNvSpPr/>
            <p:nvPr/>
          </p:nvSpPr>
          <p:spPr>
            <a:xfrm rot="-5400000">
              <a:off x="12055175" y="5434760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5" name="Google Shape;4385;p6"/>
            <p:cNvSpPr/>
            <p:nvPr/>
          </p:nvSpPr>
          <p:spPr>
            <a:xfrm rot="-5400000">
              <a:off x="12055175" y="5377690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6" name="Google Shape;4386;p6"/>
            <p:cNvSpPr/>
            <p:nvPr/>
          </p:nvSpPr>
          <p:spPr>
            <a:xfrm rot="-5400000">
              <a:off x="12055175" y="5320684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7" name="Google Shape;4387;p6"/>
            <p:cNvSpPr/>
            <p:nvPr/>
          </p:nvSpPr>
          <p:spPr>
            <a:xfrm rot="-5400000">
              <a:off x="12055175" y="526367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8" name="Google Shape;4388;p6"/>
            <p:cNvSpPr/>
            <p:nvPr/>
          </p:nvSpPr>
          <p:spPr>
            <a:xfrm rot="-5400000">
              <a:off x="12055175" y="52066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9" name="Google Shape;4389;p6"/>
            <p:cNvSpPr/>
            <p:nvPr/>
          </p:nvSpPr>
          <p:spPr>
            <a:xfrm rot="-5400000">
              <a:off x="12055111" y="514960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0" name="Google Shape;4390;p6"/>
            <p:cNvSpPr/>
            <p:nvPr/>
          </p:nvSpPr>
          <p:spPr>
            <a:xfrm rot="-5400000">
              <a:off x="12055175" y="509253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1" name="Google Shape;4391;p6"/>
            <p:cNvSpPr/>
            <p:nvPr/>
          </p:nvSpPr>
          <p:spPr>
            <a:xfrm rot="-5400000">
              <a:off x="12055175" y="503552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2" name="Google Shape;4392;p6"/>
            <p:cNvSpPr/>
            <p:nvPr/>
          </p:nvSpPr>
          <p:spPr>
            <a:xfrm rot="10800000">
              <a:off x="12978593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3" name="Google Shape;4393;p6"/>
            <p:cNvSpPr/>
            <p:nvPr/>
          </p:nvSpPr>
          <p:spPr>
            <a:xfrm rot="10800000">
              <a:off x="12921587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 rot="10800000">
              <a:off x="12864517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5" name="Google Shape;4395;p6"/>
            <p:cNvSpPr/>
            <p:nvPr/>
          </p:nvSpPr>
          <p:spPr>
            <a:xfrm rot="10800000">
              <a:off x="12807575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6" name="Google Shape;4396;p6"/>
            <p:cNvSpPr/>
            <p:nvPr/>
          </p:nvSpPr>
          <p:spPr>
            <a:xfrm rot="10800000">
              <a:off x="12750505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7" name="Google Shape;4397;p6"/>
            <p:cNvSpPr/>
            <p:nvPr/>
          </p:nvSpPr>
          <p:spPr>
            <a:xfrm rot="10800000">
              <a:off x="12693435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8" name="Google Shape;4398;p6"/>
            <p:cNvSpPr/>
            <p:nvPr/>
          </p:nvSpPr>
          <p:spPr>
            <a:xfrm rot="10800000">
              <a:off x="12636429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9" name="Google Shape;4399;p6"/>
            <p:cNvSpPr/>
            <p:nvPr/>
          </p:nvSpPr>
          <p:spPr>
            <a:xfrm rot="10800000">
              <a:off x="12579359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0" name="Google Shape;4400;p6"/>
            <p:cNvSpPr/>
            <p:nvPr/>
          </p:nvSpPr>
          <p:spPr>
            <a:xfrm rot="10800000">
              <a:off x="12522353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1" name="Google Shape;4401;p6"/>
            <p:cNvSpPr/>
            <p:nvPr/>
          </p:nvSpPr>
          <p:spPr>
            <a:xfrm rot="10800000">
              <a:off x="12465347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2" name="Google Shape;4402;p6"/>
            <p:cNvSpPr/>
            <p:nvPr/>
          </p:nvSpPr>
          <p:spPr>
            <a:xfrm rot="10800000">
              <a:off x="12408277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3" name="Google Shape;4403;p6"/>
            <p:cNvSpPr/>
            <p:nvPr/>
          </p:nvSpPr>
          <p:spPr>
            <a:xfrm rot="10800000">
              <a:off x="12351271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4" name="Google Shape;4404;p6"/>
            <p:cNvSpPr/>
            <p:nvPr/>
          </p:nvSpPr>
          <p:spPr>
            <a:xfrm rot="10800000">
              <a:off x="12294202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 rot="10800000">
              <a:off x="12237195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6" name="Google Shape;4406;p6"/>
            <p:cNvSpPr/>
            <p:nvPr/>
          </p:nvSpPr>
          <p:spPr>
            <a:xfrm rot="10800000">
              <a:off x="12180189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7" name="Google Shape;4407;p6"/>
            <p:cNvSpPr/>
            <p:nvPr/>
          </p:nvSpPr>
          <p:spPr>
            <a:xfrm rot="10800000">
              <a:off x="12123119" y="595900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8" name="Google Shape;4408;p6"/>
            <p:cNvSpPr/>
            <p:nvPr/>
          </p:nvSpPr>
          <p:spPr>
            <a:xfrm rot="5400000">
              <a:off x="13046601" y="5035589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9" name="Google Shape;4409;p6"/>
            <p:cNvSpPr/>
            <p:nvPr/>
          </p:nvSpPr>
          <p:spPr>
            <a:xfrm rot="5400000">
              <a:off x="13046601" y="5092595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0" name="Google Shape;4410;p6"/>
            <p:cNvSpPr/>
            <p:nvPr/>
          </p:nvSpPr>
          <p:spPr>
            <a:xfrm rot="5400000">
              <a:off x="13046601" y="5149665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1" name="Google Shape;4411;p6"/>
            <p:cNvSpPr/>
            <p:nvPr/>
          </p:nvSpPr>
          <p:spPr>
            <a:xfrm rot="5400000">
              <a:off x="13046601" y="520667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2" name="Google Shape;4412;p6"/>
            <p:cNvSpPr/>
            <p:nvPr/>
          </p:nvSpPr>
          <p:spPr>
            <a:xfrm rot="5400000">
              <a:off x="13046601" y="526374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3" name="Google Shape;4413;p6"/>
            <p:cNvSpPr/>
            <p:nvPr/>
          </p:nvSpPr>
          <p:spPr>
            <a:xfrm rot="5400000">
              <a:off x="13046601" y="5320747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4" name="Google Shape;4414;p6"/>
            <p:cNvSpPr/>
            <p:nvPr/>
          </p:nvSpPr>
          <p:spPr>
            <a:xfrm rot="5400000">
              <a:off x="13046601" y="5377753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5" name="Google Shape;4415;p6"/>
            <p:cNvSpPr/>
            <p:nvPr/>
          </p:nvSpPr>
          <p:spPr>
            <a:xfrm rot="5400000">
              <a:off x="13046601" y="5434823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6" name="Google Shape;4416;p6"/>
            <p:cNvSpPr/>
            <p:nvPr/>
          </p:nvSpPr>
          <p:spPr>
            <a:xfrm rot="5400000">
              <a:off x="13046601" y="5491829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7" name="Google Shape;4417;p6"/>
            <p:cNvSpPr/>
            <p:nvPr/>
          </p:nvSpPr>
          <p:spPr>
            <a:xfrm rot="5400000">
              <a:off x="13046601" y="5548899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8" name="Google Shape;4418;p6"/>
            <p:cNvSpPr/>
            <p:nvPr/>
          </p:nvSpPr>
          <p:spPr>
            <a:xfrm rot="5400000">
              <a:off x="13046601" y="5605905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9" name="Google Shape;4419;p6"/>
            <p:cNvSpPr/>
            <p:nvPr/>
          </p:nvSpPr>
          <p:spPr>
            <a:xfrm rot="5400000">
              <a:off x="13046601" y="566291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0" name="Google Shape;4420;p6"/>
            <p:cNvSpPr/>
            <p:nvPr/>
          </p:nvSpPr>
          <p:spPr>
            <a:xfrm rot="5400000">
              <a:off x="13046601" y="571998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1" name="Google Shape;4421;p6"/>
            <p:cNvSpPr/>
            <p:nvPr/>
          </p:nvSpPr>
          <p:spPr>
            <a:xfrm rot="5400000">
              <a:off x="13046601" y="5776987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2" name="Google Shape;4422;p6"/>
            <p:cNvSpPr/>
            <p:nvPr/>
          </p:nvSpPr>
          <p:spPr>
            <a:xfrm rot="5400000">
              <a:off x="13046601" y="5834057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3" name="Google Shape;4423;p6"/>
            <p:cNvSpPr/>
            <p:nvPr/>
          </p:nvSpPr>
          <p:spPr>
            <a:xfrm rot="5400000">
              <a:off x="13046601" y="5891063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4" name="Google Shape;4424;p6"/>
            <p:cNvSpPr/>
            <p:nvPr/>
          </p:nvSpPr>
          <p:spPr>
            <a:xfrm>
              <a:off x="12139036" y="5850068"/>
              <a:ext cx="64678" cy="64678"/>
            </a:xfrm>
            <a:custGeom>
              <a:avLst/>
              <a:gdLst/>
              <a:ahLst/>
              <a:cxnLst/>
              <a:rect l="l" t="t" r="r" b="b"/>
              <a:pathLst>
                <a:path w="64678" h="64678" extrusionOk="0">
                  <a:moveTo>
                    <a:pt x="64679" y="32403"/>
                  </a:moveTo>
                  <a:cubicBezTo>
                    <a:pt x="64714" y="14542"/>
                    <a:pt x="50263" y="35"/>
                    <a:pt x="32403" y="0"/>
                  </a:cubicBezTo>
                  <a:cubicBezTo>
                    <a:pt x="14542" y="-35"/>
                    <a:pt x="35" y="14416"/>
                    <a:pt x="0" y="32276"/>
                  </a:cubicBezTo>
                  <a:cubicBezTo>
                    <a:pt x="-35" y="50137"/>
                    <a:pt x="14415" y="64644"/>
                    <a:pt x="32276" y="64679"/>
                  </a:cubicBezTo>
                  <a:cubicBezTo>
                    <a:pt x="32297" y="64679"/>
                    <a:pt x="32318" y="64679"/>
                    <a:pt x="32339" y="64679"/>
                  </a:cubicBezTo>
                  <a:cubicBezTo>
                    <a:pt x="50175" y="64679"/>
                    <a:pt x="64644" y="50239"/>
                    <a:pt x="64679" y="3240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5" name="Google Shape;4425;p6"/>
            <p:cNvSpPr/>
            <p:nvPr/>
          </p:nvSpPr>
          <p:spPr>
            <a:xfrm>
              <a:off x="13095079" y="5917600"/>
              <a:ext cx="209572" cy="152629"/>
            </a:xfrm>
            <a:custGeom>
              <a:avLst/>
              <a:gdLst/>
              <a:ahLst/>
              <a:cxnLst/>
              <a:rect l="l" t="t" r="r" b="b"/>
              <a:pathLst>
                <a:path w="209572" h="152629" extrusionOk="0">
                  <a:moveTo>
                    <a:pt x="65123" y="0"/>
                  </a:moveTo>
                  <a:lnTo>
                    <a:pt x="0" y="0"/>
                  </a:lnTo>
                  <a:lnTo>
                    <a:pt x="0" y="11477"/>
                  </a:lnTo>
                  <a:lnTo>
                    <a:pt x="60367" y="11477"/>
                  </a:lnTo>
                  <a:lnTo>
                    <a:pt x="201519" y="152629"/>
                  </a:lnTo>
                  <a:lnTo>
                    <a:pt x="209572" y="144513"/>
                  </a:lnTo>
                  <a:lnTo>
                    <a:pt x="6512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6" name="Google Shape;4426;p6"/>
            <p:cNvSpPr/>
            <p:nvPr/>
          </p:nvSpPr>
          <p:spPr>
            <a:xfrm>
              <a:off x="13095079" y="5860594"/>
              <a:ext cx="280275" cy="210904"/>
            </a:xfrm>
            <a:custGeom>
              <a:avLst/>
              <a:gdLst/>
              <a:ahLst/>
              <a:cxnLst/>
              <a:rect l="l" t="t" r="r" b="b"/>
              <a:pathLst>
                <a:path w="280275" h="210904" extrusionOk="0">
                  <a:moveTo>
                    <a:pt x="77424" y="0"/>
                  </a:moveTo>
                  <a:lnTo>
                    <a:pt x="0" y="0"/>
                  </a:lnTo>
                  <a:lnTo>
                    <a:pt x="0" y="11414"/>
                  </a:lnTo>
                  <a:lnTo>
                    <a:pt x="72732" y="11414"/>
                  </a:lnTo>
                  <a:lnTo>
                    <a:pt x="272222" y="210904"/>
                  </a:lnTo>
                  <a:lnTo>
                    <a:pt x="280275" y="202851"/>
                  </a:lnTo>
                  <a:lnTo>
                    <a:pt x="7742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7" name="Google Shape;4427;p6"/>
            <p:cNvSpPr/>
            <p:nvPr/>
          </p:nvSpPr>
          <p:spPr>
            <a:xfrm>
              <a:off x="13095079" y="5062127"/>
              <a:ext cx="590924" cy="99047"/>
            </a:xfrm>
            <a:custGeom>
              <a:avLst/>
              <a:gdLst/>
              <a:ahLst/>
              <a:cxnLst/>
              <a:rect l="l" t="t" r="r" b="b"/>
              <a:pathLst>
                <a:path w="590924" h="99047" extrusionOk="0">
                  <a:moveTo>
                    <a:pt x="105135" y="0"/>
                  </a:moveTo>
                  <a:lnTo>
                    <a:pt x="0" y="0"/>
                  </a:lnTo>
                  <a:lnTo>
                    <a:pt x="0" y="11414"/>
                  </a:lnTo>
                  <a:lnTo>
                    <a:pt x="100379" y="11414"/>
                  </a:lnTo>
                  <a:lnTo>
                    <a:pt x="188013" y="99047"/>
                  </a:lnTo>
                  <a:lnTo>
                    <a:pt x="590924" y="99047"/>
                  </a:lnTo>
                  <a:lnTo>
                    <a:pt x="590924" y="87634"/>
                  </a:lnTo>
                  <a:lnTo>
                    <a:pt x="192768" y="87634"/>
                  </a:lnTo>
                  <a:lnTo>
                    <a:pt x="10513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8" name="Google Shape;4428;p6"/>
            <p:cNvSpPr/>
            <p:nvPr/>
          </p:nvSpPr>
          <p:spPr>
            <a:xfrm>
              <a:off x="13095079" y="5119133"/>
              <a:ext cx="590924" cy="145590"/>
            </a:xfrm>
            <a:custGeom>
              <a:avLst/>
              <a:gdLst/>
              <a:ahLst/>
              <a:cxnLst/>
              <a:rect l="l" t="t" r="r" b="b"/>
              <a:pathLst>
                <a:path w="590924" h="145590" extrusionOk="0">
                  <a:moveTo>
                    <a:pt x="69879" y="0"/>
                  </a:moveTo>
                  <a:lnTo>
                    <a:pt x="0" y="0"/>
                  </a:lnTo>
                  <a:lnTo>
                    <a:pt x="0" y="11477"/>
                  </a:lnTo>
                  <a:lnTo>
                    <a:pt x="65123" y="11477"/>
                  </a:lnTo>
                  <a:lnTo>
                    <a:pt x="199236" y="145591"/>
                  </a:lnTo>
                  <a:lnTo>
                    <a:pt x="590924" y="145591"/>
                  </a:lnTo>
                  <a:lnTo>
                    <a:pt x="590924" y="134177"/>
                  </a:lnTo>
                  <a:lnTo>
                    <a:pt x="203992" y="134177"/>
                  </a:lnTo>
                  <a:lnTo>
                    <a:pt x="6987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9" name="Google Shape;4429;p6"/>
            <p:cNvSpPr/>
            <p:nvPr/>
          </p:nvSpPr>
          <p:spPr>
            <a:xfrm>
              <a:off x="13686003" y="5119577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0" name="Google Shape;4430;p6"/>
            <p:cNvSpPr/>
            <p:nvPr/>
          </p:nvSpPr>
          <p:spPr>
            <a:xfrm>
              <a:off x="13686003" y="5119577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1" name="Google Shape;4431;p6"/>
            <p:cNvSpPr/>
            <p:nvPr/>
          </p:nvSpPr>
          <p:spPr>
            <a:xfrm>
              <a:off x="13686003" y="5119577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2" name="Google Shape;4432;p6"/>
            <p:cNvSpPr/>
            <p:nvPr/>
          </p:nvSpPr>
          <p:spPr>
            <a:xfrm>
              <a:off x="13811873" y="5119577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3" name="Google Shape;4433;p6"/>
            <p:cNvSpPr/>
            <p:nvPr/>
          </p:nvSpPr>
          <p:spPr>
            <a:xfrm>
              <a:off x="13686003" y="5223126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4" name="Google Shape;4434;p6"/>
            <p:cNvSpPr/>
            <p:nvPr/>
          </p:nvSpPr>
          <p:spPr>
            <a:xfrm>
              <a:off x="13686003" y="5223126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5" name="Google Shape;4435;p6"/>
            <p:cNvSpPr/>
            <p:nvPr/>
          </p:nvSpPr>
          <p:spPr>
            <a:xfrm>
              <a:off x="13686003" y="5223126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6" name="Google Shape;4436;p6"/>
            <p:cNvSpPr/>
            <p:nvPr/>
          </p:nvSpPr>
          <p:spPr>
            <a:xfrm>
              <a:off x="13811873" y="5223126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7" name="Google Shape;4437;p6"/>
            <p:cNvSpPr/>
            <p:nvPr/>
          </p:nvSpPr>
          <p:spPr>
            <a:xfrm rot="-5400000">
              <a:off x="11581941" y="5653146"/>
              <a:ext cx="230751" cy="71780"/>
            </a:xfrm>
            <a:custGeom>
              <a:avLst/>
              <a:gdLst/>
              <a:ahLst/>
              <a:cxnLst/>
              <a:rect l="l" t="t" r="r" b="b"/>
              <a:pathLst>
                <a:path w="230751" h="71780" extrusionOk="0">
                  <a:moveTo>
                    <a:pt x="0" y="0"/>
                  </a:moveTo>
                  <a:lnTo>
                    <a:pt x="230752" y="0"/>
                  </a:lnTo>
                  <a:lnTo>
                    <a:pt x="230752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8" name="Google Shape;4438;p6"/>
            <p:cNvSpPr/>
            <p:nvPr/>
          </p:nvSpPr>
          <p:spPr>
            <a:xfrm rot="-5400000">
              <a:off x="11581941" y="5653146"/>
              <a:ext cx="230751" cy="71780"/>
            </a:xfrm>
            <a:custGeom>
              <a:avLst/>
              <a:gdLst/>
              <a:ahLst/>
              <a:cxnLst/>
              <a:rect l="l" t="t" r="r" b="b"/>
              <a:pathLst>
                <a:path w="230751" h="71780" extrusionOk="0">
                  <a:moveTo>
                    <a:pt x="0" y="0"/>
                  </a:moveTo>
                  <a:lnTo>
                    <a:pt x="230752" y="0"/>
                  </a:lnTo>
                  <a:lnTo>
                    <a:pt x="230752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9" name="Google Shape;4439;p6"/>
            <p:cNvSpPr/>
            <p:nvPr/>
          </p:nvSpPr>
          <p:spPr>
            <a:xfrm rot="-5400000">
              <a:off x="11672999" y="5744204"/>
              <a:ext cx="48636" cy="71780"/>
            </a:xfrm>
            <a:custGeom>
              <a:avLst/>
              <a:gdLst/>
              <a:ahLst/>
              <a:cxnLst/>
              <a:rect l="l" t="t" r="r" b="b"/>
              <a:pathLst>
                <a:path w="48636" h="71780" extrusionOk="0">
                  <a:moveTo>
                    <a:pt x="0" y="0"/>
                  </a:moveTo>
                  <a:lnTo>
                    <a:pt x="48636" y="0"/>
                  </a:lnTo>
                  <a:lnTo>
                    <a:pt x="48636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0" name="Google Shape;4440;p6"/>
            <p:cNvSpPr/>
            <p:nvPr/>
          </p:nvSpPr>
          <p:spPr>
            <a:xfrm rot="-5400000">
              <a:off x="11672999" y="5562088"/>
              <a:ext cx="48636" cy="71780"/>
            </a:xfrm>
            <a:custGeom>
              <a:avLst/>
              <a:gdLst/>
              <a:ahLst/>
              <a:cxnLst/>
              <a:rect l="l" t="t" r="r" b="b"/>
              <a:pathLst>
                <a:path w="48636" h="71780" extrusionOk="0">
                  <a:moveTo>
                    <a:pt x="0" y="0"/>
                  </a:moveTo>
                  <a:lnTo>
                    <a:pt x="48636" y="0"/>
                  </a:lnTo>
                  <a:lnTo>
                    <a:pt x="48636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1" name="Google Shape;4441;p6"/>
            <p:cNvSpPr/>
            <p:nvPr/>
          </p:nvSpPr>
          <p:spPr>
            <a:xfrm rot="-5400000">
              <a:off x="11581941" y="5132798"/>
              <a:ext cx="230751" cy="71780"/>
            </a:xfrm>
            <a:custGeom>
              <a:avLst/>
              <a:gdLst/>
              <a:ahLst/>
              <a:cxnLst/>
              <a:rect l="l" t="t" r="r" b="b"/>
              <a:pathLst>
                <a:path w="230751" h="71780" extrusionOk="0">
                  <a:moveTo>
                    <a:pt x="0" y="0"/>
                  </a:moveTo>
                  <a:lnTo>
                    <a:pt x="230752" y="0"/>
                  </a:lnTo>
                  <a:lnTo>
                    <a:pt x="230752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2" name="Google Shape;4442;p6"/>
            <p:cNvSpPr/>
            <p:nvPr/>
          </p:nvSpPr>
          <p:spPr>
            <a:xfrm rot="-5400000">
              <a:off x="11581941" y="5132798"/>
              <a:ext cx="230751" cy="71780"/>
            </a:xfrm>
            <a:custGeom>
              <a:avLst/>
              <a:gdLst/>
              <a:ahLst/>
              <a:cxnLst/>
              <a:rect l="l" t="t" r="r" b="b"/>
              <a:pathLst>
                <a:path w="230751" h="71780" extrusionOk="0">
                  <a:moveTo>
                    <a:pt x="0" y="0"/>
                  </a:moveTo>
                  <a:lnTo>
                    <a:pt x="230752" y="0"/>
                  </a:lnTo>
                  <a:lnTo>
                    <a:pt x="230752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3" name="Google Shape;4443;p6"/>
            <p:cNvSpPr/>
            <p:nvPr/>
          </p:nvSpPr>
          <p:spPr>
            <a:xfrm rot="-5400000">
              <a:off x="11672999" y="5223856"/>
              <a:ext cx="48636" cy="71780"/>
            </a:xfrm>
            <a:custGeom>
              <a:avLst/>
              <a:gdLst/>
              <a:ahLst/>
              <a:cxnLst/>
              <a:rect l="l" t="t" r="r" b="b"/>
              <a:pathLst>
                <a:path w="48636" h="71780" extrusionOk="0">
                  <a:moveTo>
                    <a:pt x="0" y="0"/>
                  </a:moveTo>
                  <a:lnTo>
                    <a:pt x="48636" y="0"/>
                  </a:lnTo>
                  <a:lnTo>
                    <a:pt x="48636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4" name="Google Shape;4444;p6"/>
            <p:cNvSpPr/>
            <p:nvPr/>
          </p:nvSpPr>
          <p:spPr>
            <a:xfrm rot="-5400000">
              <a:off x="11672999" y="5041677"/>
              <a:ext cx="48636" cy="71780"/>
            </a:xfrm>
            <a:custGeom>
              <a:avLst/>
              <a:gdLst/>
              <a:ahLst/>
              <a:cxnLst/>
              <a:rect l="l" t="t" r="r" b="b"/>
              <a:pathLst>
                <a:path w="48636" h="71780" extrusionOk="0">
                  <a:moveTo>
                    <a:pt x="0" y="0"/>
                  </a:moveTo>
                  <a:lnTo>
                    <a:pt x="48636" y="0"/>
                  </a:lnTo>
                  <a:lnTo>
                    <a:pt x="48636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5" name="Google Shape;4445;p6"/>
            <p:cNvSpPr/>
            <p:nvPr/>
          </p:nvSpPr>
          <p:spPr>
            <a:xfrm>
              <a:off x="13686003" y="5326676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6" name="Google Shape;4446;p6"/>
            <p:cNvSpPr/>
            <p:nvPr/>
          </p:nvSpPr>
          <p:spPr>
            <a:xfrm>
              <a:off x="13686003" y="5326676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7" name="Google Shape;4447;p6"/>
            <p:cNvSpPr/>
            <p:nvPr/>
          </p:nvSpPr>
          <p:spPr>
            <a:xfrm>
              <a:off x="13686003" y="5326676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8" name="Google Shape;4448;p6"/>
            <p:cNvSpPr/>
            <p:nvPr/>
          </p:nvSpPr>
          <p:spPr>
            <a:xfrm>
              <a:off x="13811873" y="5326676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9" name="Google Shape;4449;p6"/>
            <p:cNvSpPr/>
            <p:nvPr/>
          </p:nvSpPr>
          <p:spPr>
            <a:xfrm>
              <a:off x="13686003" y="5430226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0" name="Google Shape;4450;p6"/>
            <p:cNvSpPr/>
            <p:nvPr/>
          </p:nvSpPr>
          <p:spPr>
            <a:xfrm>
              <a:off x="13686003" y="5430226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1" name="Google Shape;4451;p6"/>
            <p:cNvSpPr/>
            <p:nvPr/>
          </p:nvSpPr>
          <p:spPr>
            <a:xfrm>
              <a:off x="13686003" y="5430226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2" name="Google Shape;4452;p6"/>
            <p:cNvSpPr/>
            <p:nvPr/>
          </p:nvSpPr>
          <p:spPr>
            <a:xfrm>
              <a:off x="13811873" y="5430226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3" name="Google Shape;4453;p6"/>
            <p:cNvSpPr/>
            <p:nvPr/>
          </p:nvSpPr>
          <p:spPr>
            <a:xfrm>
              <a:off x="13686003" y="5533775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4" name="Google Shape;4454;p6"/>
            <p:cNvSpPr/>
            <p:nvPr/>
          </p:nvSpPr>
          <p:spPr>
            <a:xfrm>
              <a:off x="13686003" y="5533775"/>
              <a:ext cx="159541" cy="71780"/>
            </a:xfrm>
            <a:custGeom>
              <a:avLst/>
              <a:gdLst/>
              <a:ahLst/>
              <a:cxnLst/>
              <a:rect l="l" t="t" r="r" b="b"/>
              <a:pathLst>
                <a:path w="159541" h="71780" extrusionOk="0">
                  <a:moveTo>
                    <a:pt x="0" y="0"/>
                  </a:moveTo>
                  <a:lnTo>
                    <a:pt x="159541" y="0"/>
                  </a:lnTo>
                  <a:lnTo>
                    <a:pt x="159541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5" name="Google Shape;4455;p6"/>
            <p:cNvSpPr/>
            <p:nvPr/>
          </p:nvSpPr>
          <p:spPr>
            <a:xfrm>
              <a:off x="13686003" y="5533775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6" name="Google Shape;4456;p6"/>
            <p:cNvSpPr/>
            <p:nvPr/>
          </p:nvSpPr>
          <p:spPr>
            <a:xfrm>
              <a:off x="13811873" y="5533775"/>
              <a:ext cx="33607" cy="71780"/>
            </a:xfrm>
            <a:custGeom>
              <a:avLst/>
              <a:gdLst/>
              <a:ahLst/>
              <a:cxnLst/>
              <a:rect l="l" t="t" r="r" b="b"/>
              <a:pathLst>
                <a:path w="33607" h="71780" extrusionOk="0">
                  <a:moveTo>
                    <a:pt x="0" y="0"/>
                  </a:moveTo>
                  <a:lnTo>
                    <a:pt x="33608" y="0"/>
                  </a:lnTo>
                  <a:lnTo>
                    <a:pt x="33608" y="71781"/>
                  </a:lnTo>
                  <a:lnTo>
                    <a:pt x="0" y="71781"/>
                  </a:lnTo>
                  <a:close/>
                </a:path>
              </a:pathLst>
            </a:custGeom>
            <a:solidFill>
              <a:srgbClr val="EBEBEB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7" name="Google Shape;4457;p6"/>
            <p:cNvSpPr/>
            <p:nvPr/>
          </p:nvSpPr>
          <p:spPr>
            <a:xfrm>
              <a:off x="11968651" y="4018640"/>
              <a:ext cx="268607" cy="537278"/>
            </a:xfrm>
            <a:custGeom>
              <a:avLst/>
              <a:gdLst/>
              <a:ahLst/>
              <a:cxnLst/>
              <a:rect l="l" t="t" r="r" b="b"/>
              <a:pathLst>
                <a:path w="268607" h="537278" extrusionOk="0">
                  <a:moveTo>
                    <a:pt x="268608" y="537279"/>
                  </a:moveTo>
                  <a:lnTo>
                    <a:pt x="268608" y="0"/>
                  </a:lnTo>
                  <a:lnTo>
                    <a:pt x="0" y="0"/>
                  </a:lnTo>
                  <a:lnTo>
                    <a:pt x="0" y="537279"/>
                  </a:lnTo>
                  <a:lnTo>
                    <a:pt x="98223" y="537279"/>
                  </a:lnTo>
                  <a:cubicBezTo>
                    <a:pt x="99059" y="517335"/>
                    <a:pt x="115905" y="501844"/>
                    <a:pt x="135849" y="502680"/>
                  </a:cubicBezTo>
                  <a:cubicBezTo>
                    <a:pt x="154622" y="503467"/>
                    <a:pt x="169661" y="518506"/>
                    <a:pt x="170448" y="53727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8" name="Google Shape;4458;p6"/>
            <p:cNvSpPr/>
            <p:nvPr/>
          </p:nvSpPr>
          <p:spPr>
            <a:xfrm rot="-5400000">
              <a:off x="11920174" y="4483155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9" name="Google Shape;4459;p6"/>
            <p:cNvSpPr/>
            <p:nvPr/>
          </p:nvSpPr>
          <p:spPr>
            <a:xfrm rot="-5400000">
              <a:off x="11920110" y="442608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0" name="Google Shape;4460;p6"/>
            <p:cNvSpPr/>
            <p:nvPr/>
          </p:nvSpPr>
          <p:spPr>
            <a:xfrm rot="-5400000">
              <a:off x="11920174" y="4369079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1" name="Google Shape;4461;p6"/>
            <p:cNvSpPr/>
            <p:nvPr/>
          </p:nvSpPr>
          <p:spPr>
            <a:xfrm rot="-5400000">
              <a:off x="11920174" y="4312073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2" name="Google Shape;4462;p6"/>
            <p:cNvSpPr/>
            <p:nvPr/>
          </p:nvSpPr>
          <p:spPr>
            <a:xfrm rot="-5400000">
              <a:off x="11920110" y="4255004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3" name="Google Shape;4463;p6"/>
            <p:cNvSpPr/>
            <p:nvPr/>
          </p:nvSpPr>
          <p:spPr>
            <a:xfrm rot="-5400000">
              <a:off x="11920174" y="4197997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4" name="Google Shape;4464;p6"/>
            <p:cNvSpPr/>
            <p:nvPr/>
          </p:nvSpPr>
          <p:spPr>
            <a:xfrm rot="-5400000">
              <a:off x="11920110" y="414092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5" name="Google Shape;4465;p6"/>
            <p:cNvSpPr/>
            <p:nvPr/>
          </p:nvSpPr>
          <p:spPr>
            <a:xfrm rot="-5400000">
              <a:off x="11920174" y="408392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6" name="Google Shape;4466;p6"/>
            <p:cNvSpPr/>
            <p:nvPr/>
          </p:nvSpPr>
          <p:spPr>
            <a:xfrm rot="-5400000">
              <a:off x="11920174" y="4026915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7" name="Google Shape;4467;p6"/>
            <p:cNvSpPr/>
            <p:nvPr/>
          </p:nvSpPr>
          <p:spPr>
            <a:xfrm rot="-5400000">
              <a:off x="12253397" y="4483155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8" name="Google Shape;4468;p6"/>
            <p:cNvSpPr/>
            <p:nvPr/>
          </p:nvSpPr>
          <p:spPr>
            <a:xfrm rot="-5400000">
              <a:off x="12253333" y="442608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9" name="Google Shape;4469;p6"/>
            <p:cNvSpPr/>
            <p:nvPr/>
          </p:nvSpPr>
          <p:spPr>
            <a:xfrm rot="-5400000">
              <a:off x="12253333" y="4369079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0" name="Google Shape;4470;p6"/>
            <p:cNvSpPr/>
            <p:nvPr/>
          </p:nvSpPr>
          <p:spPr>
            <a:xfrm rot="-5400000">
              <a:off x="12253397" y="4312010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1" name="Google Shape;4471;p6"/>
            <p:cNvSpPr/>
            <p:nvPr/>
          </p:nvSpPr>
          <p:spPr>
            <a:xfrm rot="-5400000">
              <a:off x="12253333" y="4255004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2" name="Google Shape;4472;p6"/>
            <p:cNvSpPr/>
            <p:nvPr/>
          </p:nvSpPr>
          <p:spPr>
            <a:xfrm rot="-5400000">
              <a:off x="12253397" y="4197997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3" name="Google Shape;4473;p6"/>
            <p:cNvSpPr/>
            <p:nvPr/>
          </p:nvSpPr>
          <p:spPr>
            <a:xfrm rot="-5400000">
              <a:off x="12253333" y="414092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4" name="Google Shape;4474;p6"/>
            <p:cNvSpPr/>
            <p:nvPr/>
          </p:nvSpPr>
          <p:spPr>
            <a:xfrm rot="-5400000">
              <a:off x="12253397" y="4083921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5" name="Google Shape;4475;p6"/>
            <p:cNvSpPr/>
            <p:nvPr/>
          </p:nvSpPr>
          <p:spPr>
            <a:xfrm rot="-5400000">
              <a:off x="12253397" y="402685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39" y="0"/>
                  </a:lnTo>
                  <a:lnTo>
                    <a:pt x="32339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6" name="Google Shape;4476;p6"/>
            <p:cNvSpPr/>
            <p:nvPr/>
          </p:nvSpPr>
          <p:spPr>
            <a:xfrm>
              <a:off x="13628426" y="4624529"/>
              <a:ext cx="296318" cy="296318"/>
            </a:xfrm>
            <a:custGeom>
              <a:avLst/>
              <a:gdLst/>
              <a:ahLst/>
              <a:cxnLst/>
              <a:rect l="l" t="t" r="r" b="b"/>
              <a:pathLst>
                <a:path w="296318" h="296318" extrusionOk="0">
                  <a:moveTo>
                    <a:pt x="0" y="0"/>
                  </a:moveTo>
                  <a:lnTo>
                    <a:pt x="296318" y="0"/>
                  </a:lnTo>
                  <a:lnTo>
                    <a:pt x="296318" y="296318"/>
                  </a:lnTo>
                  <a:lnTo>
                    <a:pt x="0" y="29631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7" name="Google Shape;4477;p6"/>
            <p:cNvSpPr/>
            <p:nvPr/>
          </p:nvSpPr>
          <p:spPr>
            <a:xfrm rot="5400000">
              <a:off x="13940946" y="4626400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8" name="Google Shape;4478;p6"/>
            <p:cNvSpPr/>
            <p:nvPr/>
          </p:nvSpPr>
          <p:spPr>
            <a:xfrm rot="5400000">
              <a:off x="13940946" y="468340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9" name="Google Shape;4479;p6"/>
            <p:cNvSpPr/>
            <p:nvPr/>
          </p:nvSpPr>
          <p:spPr>
            <a:xfrm rot="5400000">
              <a:off x="13940946" y="474041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0" name="Google Shape;4480;p6"/>
            <p:cNvSpPr/>
            <p:nvPr/>
          </p:nvSpPr>
          <p:spPr>
            <a:xfrm rot="5400000">
              <a:off x="13940946" y="479748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1" name="Google Shape;4481;p6"/>
            <p:cNvSpPr/>
            <p:nvPr/>
          </p:nvSpPr>
          <p:spPr>
            <a:xfrm rot="5400000">
              <a:off x="13940946" y="485448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2" name="Google Shape;4482;p6"/>
            <p:cNvSpPr/>
            <p:nvPr/>
          </p:nvSpPr>
          <p:spPr>
            <a:xfrm rot="5400000">
              <a:off x="13580012" y="4626337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3" name="Google Shape;4483;p6"/>
            <p:cNvSpPr/>
            <p:nvPr/>
          </p:nvSpPr>
          <p:spPr>
            <a:xfrm rot="5400000">
              <a:off x="13579949" y="468340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4" name="Google Shape;4484;p6"/>
            <p:cNvSpPr/>
            <p:nvPr/>
          </p:nvSpPr>
          <p:spPr>
            <a:xfrm rot="5400000">
              <a:off x="13579949" y="474041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5" name="Google Shape;4485;p6"/>
            <p:cNvSpPr/>
            <p:nvPr/>
          </p:nvSpPr>
          <p:spPr>
            <a:xfrm rot="5400000">
              <a:off x="13579949" y="479748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6" name="Google Shape;4486;p6"/>
            <p:cNvSpPr/>
            <p:nvPr/>
          </p:nvSpPr>
          <p:spPr>
            <a:xfrm rot="5400000">
              <a:off x="13579949" y="485448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7" name="Google Shape;4487;p6"/>
            <p:cNvSpPr/>
            <p:nvPr/>
          </p:nvSpPr>
          <p:spPr>
            <a:xfrm>
              <a:off x="13628426" y="4244319"/>
              <a:ext cx="296318" cy="296318"/>
            </a:xfrm>
            <a:custGeom>
              <a:avLst/>
              <a:gdLst/>
              <a:ahLst/>
              <a:cxnLst/>
              <a:rect l="l" t="t" r="r" b="b"/>
              <a:pathLst>
                <a:path w="296318" h="296318" extrusionOk="0">
                  <a:moveTo>
                    <a:pt x="0" y="0"/>
                  </a:moveTo>
                  <a:lnTo>
                    <a:pt x="296318" y="0"/>
                  </a:lnTo>
                  <a:lnTo>
                    <a:pt x="296318" y="296318"/>
                  </a:lnTo>
                  <a:lnTo>
                    <a:pt x="0" y="29631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8" name="Google Shape;4488;p6"/>
            <p:cNvSpPr/>
            <p:nvPr/>
          </p:nvSpPr>
          <p:spPr>
            <a:xfrm rot="5400000">
              <a:off x="13940946" y="4246189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9" name="Google Shape;4489;p6"/>
            <p:cNvSpPr/>
            <p:nvPr/>
          </p:nvSpPr>
          <p:spPr>
            <a:xfrm rot="5400000">
              <a:off x="13940946" y="430319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0" name="Google Shape;4490;p6"/>
            <p:cNvSpPr/>
            <p:nvPr/>
          </p:nvSpPr>
          <p:spPr>
            <a:xfrm rot="5400000">
              <a:off x="13940946" y="436020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1" name="Google Shape;4491;p6"/>
            <p:cNvSpPr/>
            <p:nvPr/>
          </p:nvSpPr>
          <p:spPr>
            <a:xfrm rot="5400000">
              <a:off x="13941009" y="441727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2" name="Google Shape;4492;p6"/>
            <p:cNvSpPr/>
            <p:nvPr/>
          </p:nvSpPr>
          <p:spPr>
            <a:xfrm rot="5400000">
              <a:off x="13940946" y="447427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3" name="Google Shape;4493;p6"/>
            <p:cNvSpPr/>
            <p:nvPr/>
          </p:nvSpPr>
          <p:spPr>
            <a:xfrm rot="5400000">
              <a:off x="13580012" y="424612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4" name="Google Shape;4494;p6"/>
            <p:cNvSpPr/>
            <p:nvPr/>
          </p:nvSpPr>
          <p:spPr>
            <a:xfrm rot="5400000">
              <a:off x="13579949" y="4303196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5" name="Google Shape;4495;p6"/>
            <p:cNvSpPr/>
            <p:nvPr/>
          </p:nvSpPr>
          <p:spPr>
            <a:xfrm rot="5400000">
              <a:off x="13579949" y="436020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6" name="Google Shape;4496;p6"/>
            <p:cNvSpPr/>
            <p:nvPr/>
          </p:nvSpPr>
          <p:spPr>
            <a:xfrm rot="5400000">
              <a:off x="13579949" y="4417272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5"/>
                  </a:lnTo>
                  <a:lnTo>
                    <a:pt x="0" y="6461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7" name="Google Shape;4497;p6"/>
            <p:cNvSpPr/>
            <p:nvPr/>
          </p:nvSpPr>
          <p:spPr>
            <a:xfrm rot="5400000">
              <a:off x="13579949" y="4474278"/>
              <a:ext cx="32339" cy="64615"/>
            </a:xfrm>
            <a:custGeom>
              <a:avLst/>
              <a:gdLst/>
              <a:ahLst/>
              <a:cxnLst/>
              <a:rect l="l" t="t" r="r" b="b"/>
              <a:pathLst>
                <a:path w="32339" h="64615" extrusionOk="0">
                  <a:moveTo>
                    <a:pt x="0" y="0"/>
                  </a:moveTo>
                  <a:lnTo>
                    <a:pt x="32340" y="0"/>
                  </a:lnTo>
                  <a:lnTo>
                    <a:pt x="32340" y="64616"/>
                  </a:lnTo>
                  <a:lnTo>
                    <a:pt x="0" y="6461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8" name="Google Shape;4498;p6"/>
            <p:cNvSpPr/>
            <p:nvPr/>
          </p:nvSpPr>
          <p:spPr>
            <a:xfrm>
              <a:off x="13095079" y="5177471"/>
              <a:ext cx="590924" cy="190802"/>
            </a:xfrm>
            <a:custGeom>
              <a:avLst/>
              <a:gdLst/>
              <a:ahLst/>
              <a:cxnLst/>
              <a:rect l="l" t="t" r="r" b="b"/>
              <a:pathLst>
                <a:path w="590924" h="190802" extrusionOk="0">
                  <a:moveTo>
                    <a:pt x="33100" y="0"/>
                  </a:moveTo>
                  <a:lnTo>
                    <a:pt x="0" y="0"/>
                  </a:lnTo>
                  <a:lnTo>
                    <a:pt x="0" y="11477"/>
                  </a:lnTo>
                  <a:lnTo>
                    <a:pt x="28345" y="11477"/>
                  </a:lnTo>
                  <a:lnTo>
                    <a:pt x="207733" y="190803"/>
                  </a:lnTo>
                  <a:lnTo>
                    <a:pt x="590924" y="190803"/>
                  </a:lnTo>
                  <a:lnTo>
                    <a:pt x="590924" y="179389"/>
                  </a:lnTo>
                  <a:lnTo>
                    <a:pt x="212426" y="179389"/>
                  </a:lnTo>
                  <a:lnTo>
                    <a:pt x="3310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9" name="Google Shape;4499;p6"/>
            <p:cNvSpPr/>
            <p:nvPr/>
          </p:nvSpPr>
          <p:spPr>
            <a:xfrm>
              <a:off x="13095079" y="5458253"/>
              <a:ext cx="590924" cy="117119"/>
            </a:xfrm>
            <a:custGeom>
              <a:avLst/>
              <a:gdLst/>
              <a:ahLst/>
              <a:cxnLst/>
              <a:rect l="l" t="t" r="r" b="b"/>
              <a:pathLst>
                <a:path w="590924" h="117119" extrusionOk="0">
                  <a:moveTo>
                    <a:pt x="86429" y="0"/>
                  </a:moveTo>
                  <a:lnTo>
                    <a:pt x="0" y="0"/>
                  </a:lnTo>
                  <a:lnTo>
                    <a:pt x="0" y="11414"/>
                  </a:lnTo>
                  <a:lnTo>
                    <a:pt x="81736" y="11414"/>
                  </a:lnTo>
                  <a:lnTo>
                    <a:pt x="187442" y="117120"/>
                  </a:lnTo>
                  <a:lnTo>
                    <a:pt x="590924" y="117120"/>
                  </a:lnTo>
                  <a:lnTo>
                    <a:pt x="590924" y="105706"/>
                  </a:lnTo>
                  <a:lnTo>
                    <a:pt x="192134" y="105706"/>
                  </a:lnTo>
                  <a:lnTo>
                    <a:pt x="8642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0" name="Google Shape;4500;p6"/>
            <p:cNvSpPr/>
            <p:nvPr/>
          </p:nvSpPr>
          <p:spPr>
            <a:xfrm>
              <a:off x="13095079" y="5343543"/>
              <a:ext cx="590924" cy="126123"/>
            </a:xfrm>
            <a:custGeom>
              <a:avLst/>
              <a:gdLst/>
              <a:ahLst/>
              <a:cxnLst/>
              <a:rect l="l" t="t" r="r" b="b"/>
              <a:pathLst>
                <a:path w="590924" h="126123" extrusionOk="0">
                  <a:moveTo>
                    <a:pt x="97716" y="0"/>
                  </a:moveTo>
                  <a:lnTo>
                    <a:pt x="0" y="0"/>
                  </a:lnTo>
                  <a:lnTo>
                    <a:pt x="0" y="11414"/>
                  </a:lnTo>
                  <a:lnTo>
                    <a:pt x="92960" y="11414"/>
                  </a:lnTo>
                  <a:lnTo>
                    <a:pt x="207733" y="126124"/>
                  </a:lnTo>
                  <a:lnTo>
                    <a:pt x="590924" y="126124"/>
                  </a:lnTo>
                  <a:lnTo>
                    <a:pt x="590924" y="114710"/>
                  </a:lnTo>
                  <a:lnTo>
                    <a:pt x="212426" y="114710"/>
                  </a:lnTo>
                  <a:lnTo>
                    <a:pt x="9771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1" name="Google Shape;4501;p6"/>
            <p:cNvSpPr/>
            <p:nvPr/>
          </p:nvSpPr>
          <p:spPr>
            <a:xfrm>
              <a:off x="13288925" y="6057801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33270" y="0"/>
                    <a:pt x="42866" y="9596"/>
                    <a:pt x="42866" y="21433"/>
                  </a:cubicBezTo>
                  <a:close/>
                  <a:moveTo>
                    <a:pt x="31452" y="21433"/>
                  </a:moveTo>
                  <a:cubicBezTo>
                    <a:pt x="31487" y="15900"/>
                    <a:pt x="27030" y="11386"/>
                    <a:pt x="21497" y="11351"/>
                  </a:cubicBezTo>
                  <a:cubicBezTo>
                    <a:pt x="15963" y="11316"/>
                    <a:pt x="11449" y="15773"/>
                    <a:pt x="11414" y="21306"/>
                  </a:cubicBezTo>
                  <a:cubicBezTo>
                    <a:pt x="11379" y="26839"/>
                    <a:pt x="15837" y="31353"/>
                    <a:pt x="21370" y="31388"/>
                  </a:cubicBezTo>
                  <a:cubicBezTo>
                    <a:pt x="21391" y="31388"/>
                    <a:pt x="21412" y="31388"/>
                    <a:pt x="21433" y="31388"/>
                  </a:cubicBezTo>
                  <a:cubicBezTo>
                    <a:pt x="26931" y="31423"/>
                    <a:pt x="31417" y="26995"/>
                    <a:pt x="31452" y="21497"/>
                  </a:cubicBezTo>
                  <a:cubicBezTo>
                    <a:pt x="31452" y="21475"/>
                    <a:pt x="31452" y="21454"/>
                    <a:pt x="31452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2" name="Google Shape;4502;p6"/>
            <p:cNvSpPr/>
            <p:nvPr/>
          </p:nvSpPr>
          <p:spPr>
            <a:xfrm>
              <a:off x="13359628" y="6056723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33255" y="35"/>
                    <a:pt x="42831" y="9610"/>
                    <a:pt x="42866" y="21433"/>
                  </a:cubicBezTo>
                  <a:close/>
                  <a:moveTo>
                    <a:pt x="31388" y="21433"/>
                  </a:moveTo>
                  <a:cubicBezTo>
                    <a:pt x="31388" y="15935"/>
                    <a:pt x="26931" y="11477"/>
                    <a:pt x="21433" y="11477"/>
                  </a:cubicBezTo>
                  <a:cubicBezTo>
                    <a:pt x="15935" y="11477"/>
                    <a:pt x="11477" y="15935"/>
                    <a:pt x="11477" y="21433"/>
                  </a:cubicBezTo>
                  <a:cubicBezTo>
                    <a:pt x="11477" y="26931"/>
                    <a:pt x="15935" y="31388"/>
                    <a:pt x="21433" y="31388"/>
                  </a:cubicBezTo>
                  <a:cubicBezTo>
                    <a:pt x="26931" y="31388"/>
                    <a:pt x="31388" y="26931"/>
                    <a:pt x="31388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3" name="Google Shape;4503;p6"/>
            <p:cNvSpPr/>
            <p:nvPr/>
          </p:nvSpPr>
          <p:spPr>
            <a:xfrm>
              <a:off x="11862375" y="5103660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21454" y="0"/>
                    <a:pt x="21475" y="0"/>
                    <a:pt x="21496" y="0"/>
                  </a:cubicBezTo>
                  <a:cubicBezTo>
                    <a:pt x="33298" y="0"/>
                    <a:pt x="42866" y="9567"/>
                    <a:pt x="42866" y="21369"/>
                  </a:cubicBezTo>
                  <a:cubicBezTo>
                    <a:pt x="42866" y="21391"/>
                    <a:pt x="42866" y="21412"/>
                    <a:pt x="42866" y="21433"/>
                  </a:cubicBezTo>
                  <a:close/>
                  <a:moveTo>
                    <a:pt x="31452" y="21433"/>
                  </a:moveTo>
                  <a:cubicBezTo>
                    <a:pt x="31452" y="15935"/>
                    <a:pt x="26994" y="11477"/>
                    <a:pt x="21496" y="11477"/>
                  </a:cubicBezTo>
                  <a:cubicBezTo>
                    <a:pt x="15998" y="11477"/>
                    <a:pt x="11541" y="15935"/>
                    <a:pt x="11541" y="21433"/>
                  </a:cubicBezTo>
                  <a:cubicBezTo>
                    <a:pt x="11541" y="26931"/>
                    <a:pt x="15998" y="31388"/>
                    <a:pt x="21496" y="31388"/>
                  </a:cubicBezTo>
                  <a:cubicBezTo>
                    <a:pt x="26994" y="31388"/>
                    <a:pt x="31452" y="26931"/>
                    <a:pt x="31452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4" name="Google Shape;4504;p6"/>
            <p:cNvSpPr/>
            <p:nvPr/>
          </p:nvSpPr>
          <p:spPr>
            <a:xfrm>
              <a:off x="11862375" y="4983687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21454" y="0"/>
                    <a:pt x="21475" y="0"/>
                    <a:pt x="21496" y="0"/>
                  </a:cubicBezTo>
                  <a:cubicBezTo>
                    <a:pt x="33298" y="0"/>
                    <a:pt x="42866" y="9567"/>
                    <a:pt x="42866" y="21369"/>
                  </a:cubicBezTo>
                  <a:cubicBezTo>
                    <a:pt x="42866" y="21391"/>
                    <a:pt x="42866" y="21412"/>
                    <a:pt x="42866" y="21433"/>
                  </a:cubicBezTo>
                  <a:close/>
                  <a:moveTo>
                    <a:pt x="31452" y="21433"/>
                  </a:moveTo>
                  <a:cubicBezTo>
                    <a:pt x="31452" y="15935"/>
                    <a:pt x="26994" y="11477"/>
                    <a:pt x="21496" y="11477"/>
                  </a:cubicBezTo>
                  <a:cubicBezTo>
                    <a:pt x="15998" y="11477"/>
                    <a:pt x="11541" y="15935"/>
                    <a:pt x="11541" y="21433"/>
                  </a:cubicBezTo>
                  <a:cubicBezTo>
                    <a:pt x="11541" y="26931"/>
                    <a:pt x="15998" y="31388"/>
                    <a:pt x="21496" y="31388"/>
                  </a:cubicBezTo>
                  <a:cubicBezTo>
                    <a:pt x="26994" y="31388"/>
                    <a:pt x="31452" y="26931"/>
                    <a:pt x="31452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5" name="Google Shape;4505;p6"/>
            <p:cNvSpPr/>
            <p:nvPr/>
          </p:nvSpPr>
          <p:spPr>
            <a:xfrm>
              <a:off x="12215699" y="4661498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369"/>
                  </a:moveTo>
                  <a:cubicBezTo>
                    <a:pt x="42901" y="33206"/>
                    <a:pt x="33333" y="42830"/>
                    <a:pt x="21496" y="42866"/>
                  </a:cubicBezTo>
                  <a:cubicBezTo>
                    <a:pt x="9659" y="42901"/>
                    <a:pt x="35" y="33333"/>
                    <a:pt x="0" y="21496"/>
                  </a:cubicBezTo>
                  <a:cubicBezTo>
                    <a:pt x="-35" y="9659"/>
                    <a:pt x="9532" y="35"/>
                    <a:pt x="21369" y="0"/>
                  </a:cubicBezTo>
                  <a:cubicBezTo>
                    <a:pt x="21390" y="0"/>
                    <a:pt x="21412" y="0"/>
                    <a:pt x="21433" y="0"/>
                  </a:cubicBezTo>
                  <a:cubicBezTo>
                    <a:pt x="33231" y="35"/>
                    <a:pt x="42796" y="9572"/>
                    <a:pt x="42866" y="21369"/>
                  </a:cubicBezTo>
                  <a:close/>
                  <a:moveTo>
                    <a:pt x="31388" y="21369"/>
                  </a:moveTo>
                  <a:cubicBezTo>
                    <a:pt x="31388" y="15871"/>
                    <a:pt x="26931" y="11414"/>
                    <a:pt x="21433" y="11414"/>
                  </a:cubicBezTo>
                  <a:cubicBezTo>
                    <a:pt x="15934" y="11414"/>
                    <a:pt x="11477" y="15871"/>
                    <a:pt x="11477" y="21369"/>
                  </a:cubicBezTo>
                  <a:cubicBezTo>
                    <a:pt x="11477" y="26868"/>
                    <a:pt x="15934" y="31325"/>
                    <a:pt x="21433" y="31325"/>
                  </a:cubicBezTo>
                  <a:cubicBezTo>
                    <a:pt x="26931" y="31360"/>
                    <a:pt x="31416" y="26931"/>
                    <a:pt x="31451" y="21433"/>
                  </a:cubicBezTo>
                  <a:cubicBezTo>
                    <a:pt x="31451" y="21412"/>
                    <a:pt x="31452" y="21391"/>
                    <a:pt x="31452" y="2136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6" name="Google Shape;4506;p6"/>
            <p:cNvSpPr/>
            <p:nvPr/>
          </p:nvSpPr>
          <p:spPr>
            <a:xfrm>
              <a:off x="12321722" y="4661498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369"/>
                  </a:moveTo>
                  <a:cubicBezTo>
                    <a:pt x="42900" y="33206"/>
                    <a:pt x="33333" y="42831"/>
                    <a:pt x="21496" y="42865"/>
                  </a:cubicBezTo>
                  <a:cubicBezTo>
                    <a:pt x="9659" y="42900"/>
                    <a:pt x="35" y="33333"/>
                    <a:pt x="0" y="21496"/>
                  </a:cubicBezTo>
                  <a:cubicBezTo>
                    <a:pt x="-35" y="9659"/>
                    <a:pt x="9533" y="35"/>
                    <a:pt x="21369" y="0"/>
                  </a:cubicBezTo>
                  <a:cubicBezTo>
                    <a:pt x="21412" y="0"/>
                    <a:pt x="21454" y="0"/>
                    <a:pt x="21496" y="0"/>
                  </a:cubicBezTo>
                  <a:cubicBezTo>
                    <a:pt x="33284" y="35"/>
                    <a:pt x="42831" y="9582"/>
                    <a:pt x="42866" y="21369"/>
                  </a:cubicBezTo>
                  <a:close/>
                  <a:moveTo>
                    <a:pt x="31452" y="21369"/>
                  </a:moveTo>
                  <a:cubicBezTo>
                    <a:pt x="31452" y="15871"/>
                    <a:pt x="26994" y="11414"/>
                    <a:pt x="21496" y="11414"/>
                  </a:cubicBezTo>
                  <a:cubicBezTo>
                    <a:pt x="15998" y="11414"/>
                    <a:pt x="11541" y="15871"/>
                    <a:pt x="11541" y="21369"/>
                  </a:cubicBezTo>
                  <a:cubicBezTo>
                    <a:pt x="11541" y="26868"/>
                    <a:pt x="15998" y="31325"/>
                    <a:pt x="21496" y="31325"/>
                  </a:cubicBezTo>
                  <a:cubicBezTo>
                    <a:pt x="26980" y="31290"/>
                    <a:pt x="31417" y="26853"/>
                    <a:pt x="31452" y="2136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7" name="Google Shape;4507;p6"/>
            <p:cNvSpPr/>
            <p:nvPr/>
          </p:nvSpPr>
          <p:spPr>
            <a:xfrm>
              <a:off x="12485258" y="4563719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33270" y="0"/>
                    <a:pt x="42866" y="9596"/>
                    <a:pt x="42866" y="21433"/>
                  </a:cubicBezTo>
                  <a:close/>
                  <a:moveTo>
                    <a:pt x="31388" y="21433"/>
                  </a:moveTo>
                  <a:cubicBezTo>
                    <a:pt x="31388" y="15935"/>
                    <a:pt x="26931" y="11477"/>
                    <a:pt x="21433" y="11477"/>
                  </a:cubicBezTo>
                  <a:cubicBezTo>
                    <a:pt x="15935" y="11477"/>
                    <a:pt x="11477" y="15935"/>
                    <a:pt x="11477" y="21433"/>
                  </a:cubicBezTo>
                  <a:cubicBezTo>
                    <a:pt x="11477" y="26931"/>
                    <a:pt x="15935" y="31388"/>
                    <a:pt x="21433" y="31388"/>
                  </a:cubicBezTo>
                  <a:cubicBezTo>
                    <a:pt x="26931" y="31388"/>
                    <a:pt x="31388" y="26931"/>
                    <a:pt x="31388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8" name="Google Shape;4508;p6"/>
            <p:cNvSpPr/>
            <p:nvPr/>
          </p:nvSpPr>
          <p:spPr>
            <a:xfrm>
              <a:off x="12567945" y="4563719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33270" y="0"/>
                    <a:pt x="42866" y="9596"/>
                    <a:pt x="42866" y="21433"/>
                  </a:cubicBezTo>
                  <a:close/>
                  <a:moveTo>
                    <a:pt x="31388" y="21433"/>
                  </a:moveTo>
                  <a:cubicBezTo>
                    <a:pt x="31388" y="15935"/>
                    <a:pt x="26931" y="11477"/>
                    <a:pt x="21433" y="11477"/>
                  </a:cubicBezTo>
                  <a:cubicBezTo>
                    <a:pt x="15935" y="11477"/>
                    <a:pt x="11477" y="15935"/>
                    <a:pt x="11477" y="21433"/>
                  </a:cubicBezTo>
                  <a:cubicBezTo>
                    <a:pt x="11477" y="26931"/>
                    <a:pt x="15935" y="31388"/>
                    <a:pt x="21433" y="31388"/>
                  </a:cubicBezTo>
                  <a:cubicBezTo>
                    <a:pt x="26931" y="31388"/>
                    <a:pt x="31388" y="26931"/>
                    <a:pt x="31388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9" name="Google Shape;4509;p6"/>
            <p:cNvSpPr/>
            <p:nvPr/>
          </p:nvSpPr>
          <p:spPr>
            <a:xfrm>
              <a:off x="12650633" y="4563718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33235" y="-35"/>
                    <a:pt x="42831" y="9504"/>
                    <a:pt x="42866" y="21306"/>
                  </a:cubicBezTo>
                  <a:cubicBezTo>
                    <a:pt x="42866" y="21348"/>
                    <a:pt x="42866" y="21391"/>
                    <a:pt x="42866" y="21433"/>
                  </a:cubicBezTo>
                  <a:close/>
                  <a:moveTo>
                    <a:pt x="31452" y="21433"/>
                  </a:moveTo>
                  <a:cubicBezTo>
                    <a:pt x="31487" y="15900"/>
                    <a:pt x="27030" y="11386"/>
                    <a:pt x="21497" y="11351"/>
                  </a:cubicBezTo>
                  <a:cubicBezTo>
                    <a:pt x="15963" y="11316"/>
                    <a:pt x="11449" y="15773"/>
                    <a:pt x="11414" y="21306"/>
                  </a:cubicBezTo>
                  <a:cubicBezTo>
                    <a:pt x="11379" y="26839"/>
                    <a:pt x="15837" y="31353"/>
                    <a:pt x="21370" y="31388"/>
                  </a:cubicBezTo>
                  <a:cubicBezTo>
                    <a:pt x="21391" y="31388"/>
                    <a:pt x="21412" y="31388"/>
                    <a:pt x="21433" y="31388"/>
                  </a:cubicBezTo>
                  <a:cubicBezTo>
                    <a:pt x="26931" y="31423"/>
                    <a:pt x="31417" y="26995"/>
                    <a:pt x="31452" y="21497"/>
                  </a:cubicBezTo>
                  <a:cubicBezTo>
                    <a:pt x="31452" y="21475"/>
                    <a:pt x="31452" y="21454"/>
                    <a:pt x="31452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0" name="Google Shape;4510;p6"/>
            <p:cNvSpPr/>
            <p:nvPr/>
          </p:nvSpPr>
          <p:spPr>
            <a:xfrm>
              <a:off x="13316889" y="4297901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33270" y="0"/>
                    <a:pt x="42866" y="9596"/>
                    <a:pt x="42866" y="21433"/>
                  </a:cubicBezTo>
                  <a:close/>
                  <a:moveTo>
                    <a:pt x="31388" y="21433"/>
                  </a:moveTo>
                  <a:cubicBezTo>
                    <a:pt x="31388" y="15935"/>
                    <a:pt x="26931" y="11477"/>
                    <a:pt x="21433" y="11477"/>
                  </a:cubicBezTo>
                  <a:cubicBezTo>
                    <a:pt x="15935" y="11477"/>
                    <a:pt x="11477" y="15935"/>
                    <a:pt x="11477" y="21433"/>
                  </a:cubicBezTo>
                  <a:cubicBezTo>
                    <a:pt x="11477" y="26931"/>
                    <a:pt x="15935" y="31388"/>
                    <a:pt x="21433" y="31388"/>
                  </a:cubicBezTo>
                  <a:cubicBezTo>
                    <a:pt x="26931" y="31388"/>
                    <a:pt x="31388" y="26931"/>
                    <a:pt x="31388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1" name="Google Shape;4511;p6"/>
            <p:cNvSpPr/>
            <p:nvPr/>
          </p:nvSpPr>
          <p:spPr>
            <a:xfrm>
              <a:off x="11729910" y="4494030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621"/>
                    <a:pt x="9557" y="35"/>
                    <a:pt x="21369" y="0"/>
                  </a:cubicBezTo>
                  <a:cubicBezTo>
                    <a:pt x="33171" y="-70"/>
                    <a:pt x="42795" y="9441"/>
                    <a:pt x="42865" y="21243"/>
                  </a:cubicBezTo>
                  <a:cubicBezTo>
                    <a:pt x="42866" y="21306"/>
                    <a:pt x="42866" y="21370"/>
                    <a:pt x="42866" y="21433"/>
                  </a:cubicBezTo>
                  <a:close/>
                  <a:moveTo>
                    <a:pt x="31452" y="21433"/>
                  </a:moveTo>
                  <a:cubicBezTo>
                    <a:pt x="31451" y="15935"/>
                    <a:pt x="26994" y="11478"/>
                    <a:pt x="21495" y="11479"/>
                  </a:cubicBezTo>
                  <a:cubicBezTo>
                    <a:pt x="15997" y="11479"/>
                    <a:pt x="11540" y="15937"/>
                    <a:pt x="11541" y="21435"/>
                  </a:cubicBezTo>
                  <a:cubicBezTo>
                    <a:pt x="11541" y="26883"/>
                    <a:pt x="15921" y="31319"/>
                    <a:pt x="21369" y="31389"/>
                  </a:cubicBezTo>
                  <a:cubicBezTo>
                    <a:pt x="26903" y="31424"/>
                    <a:pt x="31417" y="26967"/>
                    <a:pt x="31452" y="21434"/>
                  </a:cubicBezTo>
                  <a:cubicBezTo>
                    <a:pt x="31452" y="21434"/>
                    <a:pt x="31452" y="21433"/>
                    <a:pt x="31452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2" name="Google Shape;4512;p6"/>
            <p:cNvSpPr/>
            <p:nvPr/>
          </p:nvSpPr>
          <p:spPr>
            <a:xfrm>
              <a:off x="11729910" y="4208872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621"/>
                    <a:pt x="9557" y="35"/>
                    <a:pt x="21369" y="0"/>
                  </a:cubicBezTo>
                  <a:cubicBezTo>
                    <a:pt x="33171" y="-70"/>
                    <a:pt x="42795" y="9441"/>
                    <a:pt x="42865" y="21242"/>
                  </a:cubicBezTo>
                  <a:cubicBezTo>
                    <a:pt x="42866" y="21306"/>
                    <a:pt x="42866" y="21370"/>
                    <a:pt x="42866" y="21433"/>
                  </a:cubicBezTo>
                  <a:close/>
                  <a:moveTo>
                    <a:pt x="31452" y="21433"/>
                  </a:moveTo>
                  <a:cubicBezTo>
                    <a:pt x="31451" y="15935"/>
                    <a:pt x="26994" y="11478"/>
                    <a:pt x="21495" y="11479"/>
                  </a:cubicBezTo>
                  <a:cubicBezTo>
                    <a:pt x="15997" y="11479"/>
                    <a:pt x="11540" y="15937"/>
                    <a:pt x="11541" y="21435"/>
                  </a:cubicBezTo>
                  <a:cubicBezTo>
                    <a:pt x="11541" y="26883"/>
                    <a:pt x="15921" y="31319"/>
                    <a:pt x="21369" y="31389"/>
                  </a:cubicBezTo>
                  <a:cubicBezTo>
                    <a:pt x="26903" y="31424"/>
                    <a:pt x="31417" y="26967"/>
                    <a:pt x="31452" y="21434"/>
                  </a:cubicBezTo>
                  <a:cubicBezTo>
                    <a:pt x="31452" y="21433"/>
                    <a:pt x="31452" y="21433"/>
                    <a:pt x="31452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3" name="Google Shape;4513;p6"/>
            <p:cNvSpPr/>
            <p:nvPr/>
          </p:nvSpPr>
          <p:spPr>
            <a:xfrm>
              <a:off x="11671635" y="3964678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3"/>
                  </a:moveTo>
                  <a:cubicBezTo>
                    <a:pt x="42866" y="33270"/>
                    <a:pt x="33270" y="42866"/>
                    <a:pt x="21433" y="42866"/>
                  </a:cubicBezTo>
                  <a:cubicBezTo>
                    <a:pt x="9596" y="42866"/>
                    <a:pt x="0" y="33270"/>
                    <a:pt x="0" y="21433"/>
                  </a:cubicBezTo>
                  <a:cubicBezTo>
                    <a:pt x="0" y="9596"/>
                    <a:pt x="9596" y="0"/>
                    <a:pt x="21433" y="0"/>
                  </a:cubicBezTo>
                  <a:cubicBezTo>
                    <a:pt x="21454" y="0"/>
                    <a:pt x="21475" y="0"/>
                    <a:pt x="21496" y="0"/>
                  </a:cubicBezTo>
                  <a:cubicBezTo>
                    <a:pt x="33298" y="0"/>
                    <a:pt x="42866" y="9567"/>
                    <a:pt x="42866" y="21369"/>
                  </a:cubicBezTo>
                  <a:cubicBezTo>
                    <a:pt x="42866" y="21391"/>
                    <a:pt x="42866" y="21412"/>
                    <a:pt x="42866" y="21433"/>
                  </a:cubicBezTo>
                  <a:close/>
                  <a:moveTo>
                    <a:pt x="31452" y="21433"/>
                  </a:moveTo>
                  <a:cubicBezTo>
                    <a:pt x="31277" y="15937"/>
                    <a:pt x="26680" y="11624"/>
                    <a:pt x="21184" y="11800"/>
                  </a:cubicBezTo>
                  <a:cubicBezTo>
                    <a:pt x="15689" y="11975"/>
                    <a:pt x="11376" y="16572"/>
                    <a:pt x="11551" y="22067"/>
                  </a:cubicBezTo>
                  <a:cubicBezTo>
                    <a:pt x="11722" y="27437"/>
                    <a:pt x="16123" y="31703"/>
                    <a:pt x="21496" y="31705"/>
                  </a:cubicBezTo>
                  <a:cubicBezTo>
                    <a:pt x="27029" y="31672"/>
                    <a:pt x="31488" y="27160"/>
                    <a:pt x="31455" y="21627"/>
                  </a:cubicBezTo>
                  <a:cubicBezTo>
                    <a:pt x="31454" y="21562"/>
                    <a:pt x="31453" y="21497"/>
                    <a:pt x="31452" y="2143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4" name="Google Shape;4514;p6"/>
            <p:cNvSpPr/>
            <p:nvPr/>
          </p:nvSpPr>
          <p:spPr>
            <a:xfrm>
              <a:off x="11754957" y="3964676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434"/>
                  </a:moveTo>
                  <a:cubicBezTo>
                    <a:pt x="42865" y="33271"/>
                    <a:pt x="33268" y="42866"/>
                    <a:pt x="21431" y="42866"/>
                  </a:cubicBezTo>
                  <a:cubicBezTo>
                    <a:pt x="9594" y="42865"/>
                    <a:pt x="-1" y="33268"/>
                    <a:pt x="0" y="21431"/>
                  </a:cubicBezTo>
                  <a:cubicBezTo>
                    <a:pt x="1" y="9594"/>
                    <a:pt x="9597" y="-1"/>
                    <a:pt x="21434" y="0"/>
                  </a:cubicBezTo>
                  <a:cubicBezTo>
                    <a:pt x="21518" y="0"/>
                    <a:pt x="21602" y="1"/>
                    <a:pt x="21686" y="1"/>
                  </a:cubicBezTo>
                  <a:cubicBezTo>
                    <a:pt x="33439" y="106"/>
                    <a:pt x="42901" y="9682"/>
                    <a:pt x="42866" y="21434"/>
                  </a:cubicBezTo>
                  <a:close/>
                  <a:moveTo>
                    <a:pt x="31452" y="21434"/>
                  </a:moveTo>
                  <a:cubicBezTo>
                    <a:pt x="31276" y="15939"/>
                    <a:pt x="26678" y="11627"/>
                    <a:pt x="21183" y="11803"/>
                  </a:cubicBezTo>
                  <a:cubicBezTo>
                    <a:pt x="15687" y="11979"/>
                    <a:pt x="11375" y="16576"/>
                    <a:pt x="11551" y="22072"/>
                  </a:cubicBezTo>
                  <a:cubicBezTo>
                    <a:pt x="11725" y="27515"/>
                    <a:pt x="16241" y="31808"/>
                    <a:pt x="21686" y="31707"/>
                  </a:cubicBezTo>
                  <a:cubicBezTo>
                    <a:pt x="27184" y="31605"/>
                    <a:pt x="31557" y="27065"/>
                    <a:pt x="31455" y="21568"/>
                  </a:cubicBezTo>
                  <a:cubicBezTo>
                    <a:pt x="31454" y="21523"/>
                    <a:pt x="31453" y="21479"/>
                    <a:pt x="31452" y="2143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5" name="Google Shape;4515;p6"/>
            <p:cNvSpPr/>
            <p:nvPr/>
          </p:nvSpPr>
          <p:spPr>
            <a:xfrm>
              <a:off x="14131780" y="4524975"/>
              <a:ext cx="42865" cy="42865"/>
            </a:xfrm>
            <a:custGeom>
              <a:avLst/>
              <a:gdLst/>
              <a:ahLst/>
              <a:cxnLst/>
              <a:rect l="l" t="t" r="r" b="b"/>
              <a:pathLst>
                <a:path w="42865" h="42865" extrusionOk="0">
                  <a:moveTo>
                    <a:pt x="42866" y="21369"/>
                  </a:moveTo>
                  <a:cubicBezTo>
                    <a:pt x="42901" y="33206"/>
                    <a:pt x="33333" y="42830"/>
                    <a:pt x="21496" y="42866"/>
                  </a:cubicBezTo>
                  <a:cubicBezTo>
                    <a:pt x="9659" y="42901"/>
                    <a:pt x="35" y="33333"/>
                    <a:pt x="0" y="21496"/>
                  </a:cubicBezTo>
                  <a:cubicBezTo>
                    <a:pt x="-35" y="9659"/>
                    <a:pt x="9532" y="35"/>
                    <a:pt x="21369" y="0"/>
                  </a:cubicBezTo>
                  <a:cubicBezTo>
                    <a:pt x="21391" y="0"/>
                    <a:pt x="21412" y="0"/>
                    <a:pt x="21433" y="0"/>
                  </a:cubicBezTo>
                  <a:cubicBezTo>
                    <a:pt x="33245" y="0"/>
                    <a:pt x="42831" y="9557"/>
                    <a:pt x="42866" y="21369"/>
                  </a:cubicBezTo>
                  <a:close/>
                  <a:moveTo>
                    <a:pt x="31452" y="21369"/>
                  </a:moveTo>
                  <a:cubicBezTo>
                    <a:pt x="31452" y="15836"/>
                    <a:pt x="26966" y="11350"/>
                    <a:pt x="21433" y="11350"/>
                  </a:cubicBezTo>
                  <a:cubicBezTo>
                    <a:pt x="15899" y="11350"/>
                    <a:pt x="11414" y="15836"/>
                    <a:pt x="11414" y="21369"/>
                  </a:cubicBezTo>
                  <a:cubicBezTo>
                    <a:pt x="11414" y="26903"/>
                    <a:pt x="15900" y="31388"/>
                    <a:pt x="21433" y="31388"/>
                  </a:cubicBezTo>
                  <a:cubicBezTo>
                    <a:pt x="26966" y="31388"/>
                    <a:pt x="31452" y="26903"/>
                    <a:pt x="31452" y="2136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6" name="Google Shape;4516;p6"/>
            <p:cNvSpPr/>
            <p:nvPr/>
          </p:nvSpPr>
          <p:spPr>
            <a:xfrm>
              <a:off x="12780118" y="6190393"/>
              <a:ext cx="88774" cy="88774"/>
            </a:xfrm>
            <a:custGeom>
              <a:avLst/>
              <a:gdLst/>
              <a:ahLst/>
              <a:cxnLst/>
              <a:rect l="l" t="t" r="r" b="b"/>
              <a:pathLst>
                <a:path w="88774" h="88774" extrusionOk="0">
                  <a:moveTo>
                    <a:pt x="88775" y="44387"/>
                  </a:moveTo>
                  <a:cubicBezTo>
                    <a:pt x="88775" y="68902"/>
                    <a:pt x="68902" y="88775"/>
                    <a:pt x="44387" y="88775"/>
                  </a:cubicBezTo>
                  <a:cubicBezTo>
                    <a:pt x="19873" y="88775"/>
                    <a:pt x="0" y="68902"/>
                    <a:pt x="0" y="44387"/>
                  </a:cubicBezTo>
                  <a:cubicBezTo>
                    <a:pt x="0" y="19873"/>
                    <a:pt x="19873" y="0"/>
                    <a:pt x="44387" y="0"/>
                  </a:cubicBezTo>
                  <a:cubicBezTo>
                    <a:pt x="68902" y="0"/>
                    <a:pt x="88775" y="19873"/>
                    <a:pt x="88775" y="44387"/>
                  </a:cubicBezTo>
                  <a:close/>
                  <a:moveTo>
                    <a:pt x="65947" y="44387"/>
                  </a:moveTo>
                  <a:cubicBezTo>
                    <a:pt x="65982" y="32481"/>
                    <a:pt x="56358" y="22800"/>
                    <a:pt x="44451" y="22765"/>
                  </a:cubicBezTo>
                  <a:cubicBezTo>
                    <a:pt x="32544" y="22730"/>
                    <a:pt x="22863" y="32354"/>
                    <a:pt x="22828" y="44261"/>
                  </a:cubicBezTo>
                  <a:cubicBezTo>
                    <a:pt x="22793" y="56168"/>
                    <a:pt x="32417" y="65849"/>
                    <a:pt x="44324" y="65884"/>
                  </a:cubicBezTo>
                  <a:cubicBezTo>
                    <a:pt x="44345" y="65884"/>
                    <a:pt x="44366" y="65884"/>
                    <a:pt x="44387" y="65884"/>
                  </a:cubicBezTo>
                  <a:cubicBezTo>
                    <a:pt x="56270" y="65884"/>
                    <a:pt x="65912" y="56270"/>
                    <a:pt x="65947" y="443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7" name="Google Shape;4517;p6"/>
            <p:cNvSpPr/>
            <p:nvPr/>
          </p:nvSpPr>
          <p:spPr>
            <a:xfrm>
              <a:off x="12780118" y="6298191"/>
              <a:ext cx="88774" cy="88774"/>
            </a:xfrm>
            <a:custGeom>
              <a:avLst/>
              <a:gdLst/>
              <a:ahLst/>
              <a:cxnLst/>
              <a:rect l="l" t="t" r="r" b="b"/>
              <a:pathLst>
                <a:path w="88774" h="88774" extrusionOk="0">
                  <a:moveTo>
                    <a:pt x="88775" y="44387"/>
                  </a:moveTo>
                  <a:cubicBezTo>
                    <a:pt x="88775" y="68902"/>
                    <a:pt x="68902" y="88775"/>
                    <a:pt x="44387" y="88775"/>
                  </a:cubicBezTo>
                  <a:cubicBezTo>
                    <a:pt x="19873" y="88775"/>
                    <a:pt x="0" y="68902"/>
                    <a:pt x="0" y="44387"/>
                  </a:cubicBezTo>
                  <a:cubicBezTo>
                    <a:pt x="0" y="19873"/>
                    <a:pt x="19873" y="0"/>
                    <a:pt x="44387" y="0"/>
                  </a:cubicBezTo>
                  <a:cubicBezTo>
                    <a:pt x="68902" y="0"/>
                    <a:pt x="88775" y="19873"/>
                    <a:pt x="88775" y="44387"/>
                  </a:cubicBezTo>
                  <a:close/>
                  <a:moveTo>
                    <a:pt x="65947" y="44387"/>
                  </a:moveTo>
                  <a:cubicBezTo>
                    <a:pt x="65982" y="32481"/>
                    <a:pt x="56358" y="22800"/>
                    <a:pt x="44451" y="22765"/>
                  </a:cubicBezTo>
                  <a:cubicBezTo>
                    <a:pt x="32544" y="22730"/>
                    <a:pt x="22863" y="32354"/>
                    <a:pt x="22828" y="44261"/>
                  </a:cubicBezTo>
                  <a:cubicBezTo>
                    <a:pt x="22793" y="56168"/>
                    <a:pt x="32417" y="65849"/>
                    <a:pt x="44324" y="65884"/>
                  </a:cubicBezTo>
                  <a:cubicBezTo>
                    <a:pt x="44345" y="65884"/>
                    <a:pt x="44366" y="65884"/>
                    <a:pt x="44387" y="65884"/>
                  </a:cubicBezTo>
                  <a:cubicBezTo>
                    <a:pt x="56270" y="65884"/>
                    <a:pt x="65912" y="56270"/>
                    <a:pt x="65947" y="443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8" name="Google Shape;4518;p6"/>
            <p:cNvSpPr/>
            <p:nvPr/>
          </p:nvSpPr>
          <p:spPr>
            <a:xfrm>
              <a:off x="12885887" y="6190393"/>
              <a:ext cx="88774" cy="88774"/>
            </a:xfrm>
            <a:custGeom>
              <a:avLst/>
              <a:gdLst/>
              <a:ahLst/>
              <a:cxnLst/>
              <a:rect l="l" t="t" r="r" b="b"/>
              <a:pathLst>
                <a:path w="88774" h="88774" extrusionOk="0">
                  <a:moveTo>
                    <a:pt x="88775" y="44387"/>
                  </a:moveTo>
                  <a:cubicBezTo>
                    <a:pt x="88775" y="68902"/>
                    <a:pt x="68902" y="88775"/>
                    <a:pt x="44387" y="88775"/>
                  </a:cubicBezTo>
                  <a:cubicBezTo>
                    <a:pt x="19873" y="88775"/>
                    <a:pt x="0" y="68902"/>
                    <a:pt x="0" y="44387"/>
                  </a:cubicBezTo>
                  <a:cubicBezTo>
                    <a:pt x="0" y="19873"/>
                    <a:pt x="19873" y="0"/>
                    <a:pt x="44387" y="0"/>
                  </a:cubicBezTo>
                  <a:cubicBezTo>
                    <a:pt x="68902" y="0"/>
                    <a:pt x="88775" y="19873"/>
                    <a:pt x="88775" y="44387"/>
                  </a:cubicBezTo>
                  <a:close/>
                  <a:moveTo>
                    <a:pt x="65884" y="44387"/>
                  </a:moveTo>
                  <a:cubicBezTo>
                    <a:pt x="65919" y="32481"/>
                    <a:pt x="56295" y="22800"/>
                    <a:pt x="44388" y="22765"/>
                  </a:cubicBezTo>
                  <a:cubicBezTo>
                    <a:pt x="32481" y="22730"/>
                    <a:pt x="22800" y="32354"/>
                    <a:pt x="22765" y="44261"/>
                  </a:cubicBezTo>
                  <a:cubicBezTo>
                    <a:pt x="22730" y="56168"/>
                    <a:pt x="32354" y="65849"/>
                    <a:pt x="44261" y="65884"/>
                  </a:cubicBezTo>
                  <a:cubicBezTo>
                    <a:pt x="44303" y="65884"/>
                    <a:pt x="44345" y="65884"/>
                    <a:pt x="44388" y="65884"/>
                  </a:cubicBezTo>
                  <a:cubicBezTo>
                    <a:pt x="56245" y="65849"/>
                    <a:pt x="65849" y="56245"/>
                    <a:pt x="65884" y="443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9" name="Google Shape;4519;p6"/>
            <p:cNvSpPr/>
            <p:nvPr/>
          </p:nvSpPr>
          <p:spPr>
            <a:xfrm>
              <a:off x="12885887" y="6298191"/>
              <a:ext cx="88774" cy="88774"/>
            </a:xfrm>
            <a:custGeom>
              <a:avLst/>
              <a:gdLst/>
              <a:ahLst/>
              <a:cxnLst/>
              <a:rect l="l" t="t" r="r" b="b"/>
              <a:pathLst>
                <a:path w="88774" h="88774" extrusionOk="0">
                  <a:moveTo>
                    <a:pt x="88775" y="44387"/>
                  </a:moveTo>
                  <a:cubicBezTo>
                    <a:pt x="88775" y="68902"/>
                    <a:pt x="68902" y="88775"/>
                    <a:pt x="44387" y="88775"/>
                  </a:cubicBezTo>
                  <a:cubicBezTo>
                    <a:pt x="19873" y="88775"/>
                    <a:pt x="0" y="68902"/>
                    <a:pt x="0" y="44387"/>
                  </a:cubicBezTo>
                  <a:cubicBezTo>
                    <a:pt x="0" y="19873"/>
                    <a:pt x="19873" y="0"/>
                    <a:pt x="44387" y="0"/>
                  </a:cubicBezTo>
                  <a:cubicBezTo>
                    <a:pt x="68902" y="0"/>
                    <a:pt x="88775" y="19873"/>
                    <a:pt x="88775" y="44387"/>
                  </a:cubicBezTo>
                  <a:close/>
                  <a:moveTo>
                    <a:pt x="65884" y="44387"/>
                  </a:moveTo>
                  <a:cubicBezTo>
                    <a:pt x="65919" y="32481"/>
                    <a:pt x="56295" y="22800"/>
                    <a:pt x="44388" y="22765"/>
                  </a:cubicBezTo>
                  <a:cubicBezTo>
                    <a:pt x="32481" y="22730"/>
                    <a:pt x="22800" y="32354"/>
                    <a:pt x="22765" y="44261"/>
                  </a:cubicBezTo>
                  <a:cubicBezTo>
                    <a:pt x="22730" y="56168"/>
                    <a:pt x="32354" y="65849"/>
                    <a:pt x="44261" y="65884"/>
                  </a:cubicBezTo>
                  <a:cubicBezTo>
                    <a:pt x="44303" y="65884"/>
                    <a:pt x="44345" y="65884"/>
                    <a:pt x="44388" y="65884"/>
                  </a:cubicBezTo>
                  <a:cubicBezTo>
                    <a:pt x="56260" y="65884"/>
                    <a:pt x="65884" y="56260"/>
                    <a:pt x="65884" y="443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0" name="Google Shape;4520;p6"/>
            <p:cNvSpPr/>
            <p:nvPr/>
          </p:nvSpPr>
          <p:spPr>
            <a:xfrm>
              <a:off x="12991592" y="6190393"/>
              <a:ext cx="88774" cy="88774"/>
            </a:xfrm>
            <a:custGeom>
              <a:avLst/>
              <a:gdLst/>
              <a:ahLst/>
              <a:cxnLst/>
              <a:rect l="l" t="t" r="r" b="b"/>
              <a:pathLst>
                <a:path w="88774" h="88774" extrusionOk="0">
                  <a:moveTo>
                    <a:pt x="88775" y="44387"/>
                  </a:moveTo>
                  <a:cubicBezTo>
                    <a:pt x="88775" y="68902"/>
                    <a:pt x="68902" y="88775"/>
                    <a:pt x="44387" y="88775"/>
                  </a:cubicBezTo>
                  <a:cubicBezTo>
                    <a:pt x="19873" y="88775"/>
                    <a:pt x="0" y="68902"/>
                    <a:pt x="0" y="44387"/>
                  </a:cubicBezTo>
                  <a:cubicBezTo>
                    <a:pt x="0" y="19873"/>
                    <a:pt x="19873" y="0"/>
                    <a:pt x="44387" y="0"/>
                  </a:cubicBezTo>
                  <a:cubicBezTo>
                    <a:pt x="68902" y="0"/>
                    <a:pt x="88775" y="19873"/>
                    <a:pt x="88775" y="44387"/>
                  </a:cubicBezTo>
                  <a:close/>
                  <a:moveTo>
                    <a:pt x="65947" y="44387"/>
                  </a:moveTo>
                  <a:cubicBezTo>
                    <a:pt x="65982" y="32481"/>
                    <a:pt x="56358" y="22800"/>
                    <a:pt x="44451" y="22765"/>
                  </a:cubicBezTo>
                  <a:cubicBezTo>
                    <a:pt x="32544" y="22730"/>
                    <a:pt x="22863" y="32354"/>
                    <a:pt x="22828" y="44261"/>
                  </a:cubicBezTo>
                  <a:cubicBezTo>
                    <a:pt x="22793" y="56168"/>
                    <a:pt x="32417" y="65849"/>
                    <a:pt x="44324" y="65884"/>
                  </a:cubicBezTo>
                  <a:cubicBezTo>
                    <a:pt x="44345" y="65884"/>
                    <a:pt x="44366" y="65884"/>
                    <a:pt x="44387" y="65884"/>
                  </a:cubicBezTo>
                  <a:cubicBezTo>
                    <a:pt x="56270" y="65884"/>
                    <a:pt x="65912" y="56270"/>
                    <a:pt x="65947" y="443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1" name="Google Shape;4521;p6"/>
            <p:cNvSpPr/>
            <p:nvPr/>
          </p:nvSpPr>
          <p:spPr>
            <a:xfrm>
              <a:off x="12991592" y="6298191"/>
              <a:ext cx="88774" cy="88774"/>
            </a:xfrm>
            <a:custGeom>
              <a:avLst/>
              <a:gdLst/>
              <a:ahLst/>
              <a:cxnLst/>
              <a:rect l="l" t="t" r="r" b="b"/>
              <a:pathLst>
                <a:path w="88774" h="88774" extrusionOk="0">
                  <a:moveTo>
                    <a:pt x="88775" y="44387"/>
                  </a:moveTo>
                  <a:cubicBezTo>
                    <a:pt x="88775" y="68902"/>
                    <a:pt x="68902" y="88775"/>
                    <a:pt x="44387" y="88775"/>
                  </a:cubicBezTo>
                  <a:cubicBezTo>
                    <a:pt x="19873" y="88775"/>
                    <a:pt x="0" y="68902"/>
                    <a:pt x="0" y="44387"/>
                  </a:cubicBezTo>
                  <a:cubicBezTo>
                    <a:pt x="0" y="19873"/>
                    <a:pt x="19873" y="0"/>
                    <a:pt x="44387" y="0"/>
                  </a:cubicBezTo>
                  <a:cubicBezTo>
                    <a:pt x="68902" y="0"/>
                    <a:pt x="88775" y="19873"/>
                    <a:pt x="88775" y="44387"/>
                  </a:cubicBezTo>
                  <a:close/>
                  <a:moveTo>
                    <a:pt x="65947" y="44387"/>
                  </a:moveTo>
                  <a:cubicBezTo>
                    <a:pt x="65982" y="32481"/>
                    <a:pt x="56358" y="22800"/>
                    <a:pt x="44451" y="22765"/>
                  </a:cubicBezTo>
                  <a:cubicBezTo>
                    <a:pt x="32544" y="22730"/>
                    <a:pt x="22863" y="32354"/>
                    <a:pt x="22828" y="44261"/>
                  </a:cubicBezTo>
                  <a:cubicBezTo>
                    <a:pt x="22793" y="56168"/>
                    <a:pt x="32417" y="65849"/>
                    <a:pt x="44324" y="65884"/>
                  </a:cubicBezTo>
                  <a:cubicBezTo>
                    <a:pt x="44345" y="65884"/>
                    <a:pt x="44366" y="65884"/>
                    <a:pt x="44387" y="65884"/>
                  </a:cubicBezTo>
                  <a:cubicBezTo>
                    <a:pt x="56270" y="65884"/>
                    <a:pt x="65912" y="56270"/>
                    <a:pt x="65947" y="443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2" name="Google Shape;4522;p6"/>
            <p:cNvSpPr/>
            <p:nvPr/>
          </p:nvSpPr>
          <p:spPr>
            <a:xfrm>
              <a:off x="13097361" y="6190393"/>
              <a:ext cx="88774" cy="88774"/>
            </a:xfrm>
            <a:custGeom>
              <a:avLst/>
              <a:gdLst/>
              <a:ahLst/>
              <a:cxnLst/>
              <a:rect l="l" t="t" r="r" b="b"/>
              <a:pathLst>
                <a:path w="88774" h="88774" extrusionOk="0">
                  <a:moveTo>
                    <a:pt x="88775" y="44387"/>
                  </a:moveTo>
                  <a:cubicBezTo>
                    <a:pt x="88775" y="68902"/>
                    <a:pt x="68902" y="88775"/>
                    <a:pt x="44387" y="88775"/>
                  </a:cubicBezTo>
                  <a:cubicBezTo>
                    <a:pt x="19873" y="88775"/>
                    <a:pt x="0" y="68902"/>
                    <a:pt x="0" y="44387"/>
                  </a:cubicBezTo>
                  <a:cubicBezTo>
                    <a:pt x="0" y="19873"/>
                    <a:pt x="19873" y="0"/>
                    <a:pt x="44387" y="0"/>
                  </a:cubicBezTo>
                  <a:cubicBezTo>
                    <a:pt x="68902" y="0"/>
                    <a:pt x="88775" y="19873"/>
                    <a:pt x="88775" y="44387"/>
                  </a:cubicBezTo>
                  <a:close/>
                  <a:moveTo>
                    <a:pt x="65884" y="44387"/>
                  </a:moveTo>
                  <a:cubicBezTo>
                    <a:pt x="65884" y="32515"/>
                    <a:pt x="56260" y="22891"/>
                    <a:pt x="44387" y="22891"/>
                  </a:cubicBezTo>
                  <a:cubicBezTo>
                    <a:pt x="32515" y="22891"/>
                    <a:pt x="22891" y="32515"/>
                    <a:pt x="22891" y="44387"/>
                  </a:cubicBezTo>
                  <a:cubicBezTo>
                    <a:pt x="22891" y="56260"/>
                    <a:pt x="32515" y="65884"/>
                    <a:pt x="44387" y="65884"/>
                  </a:cubicBezTo>
                  <a:cubicBezTo>
                    <a:pt x="56245" y="65849"/>
                    <a:pt x="65849" y="56245"/>
                    <a:pt x="65884" y="443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3" name="Google Shape;4523;p6"/>
            <p:cNvSpPr/>
            <p:nvPr/>
          </p:nvSpPr>
          <p:spPr>
            <a:xfrm>
              <a:off x="13097361" y="6298191"/>
              <a:ext cx="88774" cy="88774"/>
            </a:xfrm>
            <a:custGeom>
              <a:avLst/>
              <a:gdLst/>
              <a:ahLst/>
              <a:cxnLst/>
              <a:rect l="l" t="t" r="r" b="b"/>
              <a:pathLst>
                <a:path w="88774" h="88774" extrusionOk="0">
                  <a:moveTo>
                    <a:pt x="88775" y="44387"/>
                  </a:moveTo>
                  <a:cubicBezTo>
                    <a:pt x="88775" y="68902"/>
                    <a:pt x="68902" y="88775"/>
                    <a:pt x="44387" y="88775"/>
                  </a:cubicBezTo>
                  <a:cubicBezTo>
                    <a:pt x="19873" y="88775"/>
                    <a:pt x="0" y="68902"/>
                    <a:pt x="0" y="44387"/>
                  </a:cubicBezTo>
                  <a:cubicBezTo>
                    <a:pt x="0" y="19873"/>
                    <a:pt x="19873" y="0"/>
                    <a:pt x="44387" y="0"/>
                  </a:cubicBezTo>
                  <a:cubicBezTo>
                    <a:pt x="68902" y="0"/>
                    <a:pt x="88775" y="19873"/>
                    <a:pt x="88775" y="44387"/>
                  </a:cubicBezTo>
                  <a:close/>
                  <a:moveTo>
                    <a:pt x="65884" y="44387"/>
                  </a:moveTo>
                  <a:cubicBezTo>
                    <a:pt x="65884" y="32515"/>
                    <a:pt x="56260" y="22891"/>
                    <a:pt x="44387" y="22891"/>
                  </a:cubicBezTo>
                  <a:cubicBezTo>
                    <a:pt x="32515" y="22891"/>
                    <a:pt x="22891" y="32515"/>
                    <a:pt x="22891" y="44387"/>
                  </a:cubicBezTo>
                  <a:cubicBezTo>
                    <a:pt x="22891" y="56260"/>
                    <a:pt x="32515" y="65884"/>
                    <a:pt x="44387" y="65884"/>
                  </a:cubicBezTo>
                  <a:cubicBezTo>
                    <a:pt x="56260" y="65884"/>
                    <a:pt x="65884" y="56260"/>
                    <a:pt x="65884" y="443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4" name="Google Shape;4524;p6"/>
            <p:cNvSpPr/>
            <p:nvPr/>
          </p:nvSpPr>
          <p:spPr>
            <a:xfrm>
              <a:off x="12301874" y="4509693"/>
              <a:ext cx="198095" cy="71907"/>
            </a:xfrm>
            <a:custGeom>
              <a:avLst/>
              <a:gdLst/>
              <a:ahLst/>
              <a:cxnLst/>
              <a:rect l="l" t="t" r="r" b="b"/>
              <a:pathLst>
                <a:path w="198095" h="71907" extrusionOk="0">
                  <a:moveTo>
                    <a:pt x="134304" y="0"/>
                  </a:moveTo>
                  <a:lnTo>
                    <a:pt x="0" y="0"/>
                  </a:lnTo>
                  <a:lnTo>
                    <a:pt x="0" y="11477"/>
                  </a:lnTo>
                  <a:lnTo>
                    <a:pt x="129548" y="11477"/>
                  </a:lnTo>
                  <a:lnTo>
                    <a:pt x="189978" y="71908"/>
                  </a:lnTo>
                  <a:lnTo>
                    <a:pt x="198095" y="63791"/>
                  </a:lnTo>
                  <a:lnTo>
                    <a:pt x="13430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5" name="Google Shape;4525;p6"/>
            <p:cNvSpPr/>
            <p:nvPr/>
          </p:nvSpPr>
          <p:spPr>
            <a:xfrm>
              <a:off x="12301874" y="4452686"/>
              <a:ext cx="282558" cy="124792"/>
            </a:xfrm>
            <a:custGeom>
              <a:avLst/>
              <a:gdLst/>
              <a:ahLst/>
              <a:cxnLst/>
              <a:rect l="l" t="t" r="r" b="b"/>
              <a:pathLst>
                <a:path w="282558" h="124792" extrusionOk="0">
                  <a:moveTo>
                    <a:pt x="165819" y="0"/>
                  </a:moveTo>
                  <a:lnTo>
                    <a:pt x="0" y="0"/>
                  </a:lnTo>
                  <a:lnTo>
                    <a:pt x="0" y="11414"/>
                  </a:lnTo>
                  <a:lnTo>
                    <a:pt x="161127" y="11414"/>
                  </a:lnTo>
                  <a:lnTo>
                    <a:pt x="274442" y="124792"/>
                  </a:lnTo>
                  <a:lnTo>
                    <a:pt x="282558" y="116739"/>
                  </a:lnTo>
                  <a:lnTo>
                    <a:pt x="16581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6" name="Google Shape;4526;p6"/>
            <p:cNvSpPr/>
            <p:nvPr/>
          </p:nvSpPr>
          <p:spPr>
            <a:xfrm>
              <a:off x="12704659" y="4499483"/>
              <a:ext cx="859151" cy="468097"/>
            </a:xfrm>
            <a:custGeom>
              <a:avLst/>
              <a:gdLst/>
              <a:ahLst/>
              <a:cxnLst/>
              <a:rect l="l" t="t" r="r" b="b"/>
              <a:pathLst>
                <a:path w="859151" h="468097" extrusionOk="0">
                  <a:moveTo>
                    <a:pt x="859152" y="0"/>
                  </a:moveTo>
                  <a:lnTo>
                    <a:pt x="230752" y="0"/>
                  </a:lnTo>
                  <a:lnTo>
                    <a:pt x="0" y="230752"/>
                  </a:lnTo>
                  <a:lnTo>
                    <a:pt x="0" y="468098"/>
                  </a:lnTo>
                  <a:lnTo>
                    <a:pt x="11477" y="468098"/>
                  </a:lnTo>
                  <a:lnTo>
                    <a:pt x="11477" y="235444"/>
                  </a:lnTo>
                  <a:lnTo>
                    <a:pt x="235507" y="11477"/>
                  </a:lnTo>
                  <a:lnTo>
                    <a:pt x="859152" y="11477"/>
                  </a:lnTo>
                  <a:lnTo>
                    <a:pt x="85915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7" name="Google Shape;4527;p6"/>
            <p:cNvSpPr/>
            <p:nvPr/>
          </p:nvSpPr>
          <p:spPr>
            <a:xfrm>
              <a:off x="12874283" y="4652937"/>
              <a:ext cx="689527" cy="314643"/>
            </a:xfrm>
            <a:custGeom>
              <a:avLst/>
              <a:gdLst/>
              <a:ahLst/>
              <a:cxnLst/>
              <a:rect l="l" t="t" r="r" b="b"/>
              <a:pathLst>
                <a:path w="689527" h="314643" extrusionOk="0">
                  <a:moveTo>
                    <a:pt x="689528" y="0"/>
                  </a:moveTo>
                  <a:lnTo>
                    <a:pt x="147747" y="0"/>
                  </a:lnTo>
                  <a:lnTo>
                    <a:pt x="0" y="147747"/>
                  </a:lnTo>
                  <a:lnTo>
                    <a:pt x="0" y="314644"/>
                  </a:lnTo>
                  <a:lnTo>
                    <a:pt x="11477" y="314644"/>
                  </a:lnTo>
                  <a:lnTo>
                    <a:pt x="11477" y="152503"/>
                  </a:lnTo>
                  <a:lnTo>
                    <a:pt x="152503" y="11414"/>
                  </a:lnTo>
                  <a:lnTo>
                    <a:pt x="689528" y="11414"/>
                  </a:lnTo>
                  <a:lnTo>
                    <a:pt x="68952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8" name="Google Shape;4528;p6"/>
            <p:cNvSpPr/>
            <p:nvPr/>
          </p:nvSpPr>
          <p:spPr>
            <a:xfrm>
              <a:off x="12932050" y="4709753"/>
              <a:ext cx="631760" cy="257827"/>
            </a:xfrm>
            <a:custGeom>
              <a:avLst/>
              <a:gdLst/>
              <a:ahLst/>
              <a:cxnLst/>
              <a:rect l="l" t="t" r="r" b="b"/>
              <a:pathLst>
                <a:path w="631760" h="257827" extrusionOk="0">
                  <a:moveTo>
                    <a:pt x="631761" y="0"/>
                  </a:moveTo>
                  <a:lnTo>
                    <a:pt x="128090" y="0"/>
                  </a:lnTo>
                  <a:lnTo>
                    <a:pt x="0" y="128090"/>
                  </a:lnTo>
                  <a:lnTo>
                    <a:pt x="0" y="257828"/>
                  </a:lnTo>
                  <a:lnTo>
                    <a:pt x="11414" y="257828"/>
                  </a:lnTo>
                  <a:lnTo>
                    <a:pt x="11414" y="132782"/>
                  </a:lnTo>
                  <a:lnTo>
                    <a:pt x="132845" y="11414"/>
                  </a:lnTo>
                  <a:lnTo>
                    <a:pt x="631761" y="11414"/>
                  </a:lnTo>
                  <a:lnTo>
                    <a:pt x="6317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9" name="Google Shape;4529;p6"/>
            <p:cNvSpPr/>
            <p:nvPr/>
          </p:nvSpPr>
          <p:spPr>
            <a:xfrm>
              <a:off x="13989423" y="4443809"/>
              <a:ext cx="159287" cy="95306"/>
            </a:xfrm>
            <a:custGeom>
              <a:avLst/>
              <a:gdLst/>
              <a:ahLst/>
              <a:cxnLst/>
              <a:rect l="l" t="t" r="r" b="b"/>
              <a:pathLst>
                <a:path w="159287" h="95306" extrusionOk="0">
                  <a:moveTo>
                    <a:pt x="72098" y="0"/>
                  </a:moveTo>
                  <a:lnTo>
                    <a:pt x="0" y="0"/>
                  </a:lnTo>
                  <a:lnTo>
                    <a:pt x="0" y="11414"/>
                  </a:lnTo>
                  <a:lnTo>
                    <a:pt x="67342" y="11414"/>
                  </a:lnTo>
                  <a:lnTo>
                    <a:pt x="151235" y="95306"/>
                  </a:lnTo>
                  <a:lnTo>
                    <a:pt x="159288" y="87190"/>
                  </a:lnTo>
                  <a:lnTo>
                    <a:pt x="720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0" name="Google Shape;4530;p6"/>
            <p:cNvSpPr/>
            <p:nvPr/>
          </p:nvSpPr>
          <p:spPr>
            <a:xfrm>
              <a:off x="11763391" y="4509693"/>
              <a:ext cx="140644" cy="11413"/>
            </a:xfrm>
            <a:custGeom>
              <a:avLst/>
              <a:gdLst/>
              <a:ahLst/>
              <a:cxnLst/>
              <a:rect l="l" t="t" r="r" b="b"/>
              <a:pathLst>
                <a:path w="140644" h="11413" extrusionOk="0">
                  <a:moveTo>
                    <a:pt x="0" y="0"/>
                  </a:moveTo>
                  <a:lnTo>
                    <a:pt x="140645" y="0"/>
                  </a:lnTo>
                  <a:lnTo>
                    <a:pt x="140645" y="11414"/>
                  </a:lnTo>
                  <a:lnTo>
                    <a:pt x="0" y="1141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1" name="Google Shape;4531;p6"/>
            <p:cNvSpPr/>
            <p:nvPr/>
          </p:nvSpPr>
          <p:spPr>
            <a:xfrm>
              <a:off x="11698775" y="3991627"/>
              <a:ext cx="205260" cy="130309"/>
            </a:xfrm>
            <a:custGeom>
              <a:avLst/>
              <a:gdLst/>
              <a:ahLst/>
              <a:cxnLst/>
              <a:rect l="l" t="t" r="r" b="b"/>
              <a:pathLst>
                <a:path w="205260" h="130309" extrusionOk="0">
                  <a:moveTo>
                    <a:pt x="8053" y="0"/>
                  </a:moveTo>
                  <a:lnTo>
                    <a:pt x="0" y="8117"/>
                  </a:lnTo>
                  <a:lnTo>
                    <a:pt x="122192" y="130309"/>
                  </a:lnTo>
                  <a:lnTo>
                    <a:pt x="205260" y="130309"/>
                  </a:lnTo>
                  <a:lnTo>
                    <a:pt x="205260" y="118895"/>
                  </a:lnTo>
                  <a:lnTo>
                    <a:pt x="126948" y="118895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p6"/>
            <p:cNvSpPr/>
            <p:nvPr/>
          </p:nvSpPr>
          <p:spPr>
            <a:xfrm>
              <a:off x="11781653" y="3993339"/>
              <a:ext cx="122382" cy="68293"/>
            </a:xfrm>
            <a:custGeom>
              <a:avLst/>
              <a:gdLst/>
              <a:ahLst/>
              <a:cxnLst/>
              <a:rect l="l" t="t" r="r" b="b"/>
              <a:pathLst>
                <a:path w="122382" h="68293" extrusionOk="0">
                  <a:moveTo>
                    <a:pt x="8053" y="0"/>
                  </a:moveTo>
                  <a:lnTo>
                    <a:pt x="0" y="8117"/>
                  </a:lnTo>
                  <a:lnTo>
                    <a:pt x="60240" y="68293"/>
                  </a:lnTo>
                  <a:lnTo>
                    <a:pt x="122383" y="68293"/>
                  </a:lnTo>
                  <a:lnTo>
                    <a:pt x="122383" y="56879"/>
                  </a:lnTo>
                  <a:lnTo>
                    <a:pt x="64933" y="56879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p6"/>
            <p:cNvSpPr/>
            <p:nvPr/>
          </p:nvSpPr>
          <p:spPr>
            <a:xfrm>
              <a:off x="11763391" y="4224535"/>
              <a:ext cx="140644" cy="11413"/>
            </a:xfrm>
            <a:custGeom>
              <a:avLst/>
              <a:gdLst/>
              <a:ahLst/>
              <a:cxnLst/>
              <a:rect l="l" t="t" r="r" b="b"/>
              <a:pathLst>
                <a:path w="140644" h="11413" extrusionOk="0">
                  <a:moveTo>
                    <a:pt x="0" y="0"/>
                  </a:moveTo>
                  <a:lnTo>
                    <a:pt x="140645" y="0"/>
                  </a:lnTo>
                  <a:lnTo>
                    <a:pt x="140645" y="11414"/>
                  </a:lnTo>
                  <a:lnTo>
                    <a:pt x="0" y="1141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p6"/>
            <p:cNvSpPr/>
            <p:nvPr/>
          </p:nvSpPr>
          <p:spPr>
            <a:xfrm>
              <a:off x="12301874" y="4395617"/>
              <a:ext cx="362645" cy="179198"/>
            </a:xfrm>
            <a:custGeom>
              <a:avLst/>
              <a:gdLst/>
              <a:ahLst/>
              <a:cxnLst/>
              <a:rect l="l" t="t" r="r" b="b"/>
              <a:pathLst>
                <a:path w="362645" h="179198" extrusionOk="0">
                  <a:moveTo>
                    <a:pt x="191500" y="0"/>
                  </a:moveTo>
                  <a:lnTo>
                    <a:pt x="0" y="0"/>
                  </a:lnTo>
                  <a:lnTo>
                    <a:pt x="0" y="11414"/>
                  </a:lnTo>
                  <a:lnTo>
                    <a:pt x="186744" y="11414"/>
                  </a:lnTo>
                  <a:lnTo>
                    <a:pt x="354529" y="179199"/>
                  </a:lnTo>
                  <a:lnTo>
                    <a:pt x="362646" y="171145"/>
                  </a:lnTo>
                  <a:lnTo>
                    <a:pt x="19150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p6"/>
            <p:cNvSpPr/>
            <p:nvPr/>
          </p:nvSpPr>
          <p:spPr>
            <a:xfrm>
              <a:off x="11691610" y="5284001"/>
              <a:ext cx="347427" cy="132274"/>
            </a:xfrm>
            <a:custGeom>
              <a:avLst/>
              <a:gdLst/>
              <a:ahLst/>
              <a:cxnLst/>
              <a:rect l="l" t="t" r="r" b="b"/>
              <a:pathLst>
                <a:path w="347427" h="132274" extrusionOk="0">
                  <a:moveTo>
                    <a:pt x="11414" y="0"/>
                  </a:moveTo>
                  <a:lnTo>
                    <a:pt x="0" y="0"/>
                  </a:lnTo>
                  <a:lnTo>
                    <a:pt x="0" y="64235"/>
                  </a:lnTo>
                  <a:lnTo>
                    <a:pt x="68040" y="132275"/>
                  </a:lnTo>
                  <a:lnTo>
                    <a:pt x="347427" y="132275"/>
                  </a:lnTo>
                  <a:lnTo>
                    <a:pt x="347427" y="120861"/>
                  </a:lnTo>
                  <a:lnTo>
                    <a:pt x="72732" y="120861"/>
                  </a:lnTo>
                  <a:lnTo>
                    <a:pt x="11414" y="59543"/>
                  </a:lnTo>
                  <a:lnTo>
                    <a:pt x="1141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6" name="Google Shape;4536;p6"/>
            <p:cNvSpPr/>
            <p:nvPr/>
          </p:nvSpPr>
          <p:spPr>
            <a:xfrm>
              <a:off x="11691610" y="4746341"/>
              <a:ext cx="509758" cy="305385"/>
            </a:xfrm>
            <a:custGeom>
              <a:avLst/>
              <a:gdLst/>
              <a:ahLst/>
              <a:cxnLst/>
              <a:rect l="l" t="t" r="r" b="b"/>
              <a:pathLst>
                <a:path w="509758" h="305385" extrusionOk="0">
                  <a:moveTo>
                    <a:pt x="441782" y="0"/>
                  </a:moveTo>
                  <a:lnTo>
                    <a:pt x="242926" y="0"/>
                  </a:lnTo>
                  <a:lnTo>
                    <a:pt x="0" y="242926"/>
                  </a:lnTo>
                  <a:lnTo>
                    <a:pt x="0" y="305386"/>
                  </a:lnTo>
                  <a:lnTo>
                    <a:pt x="11414" y="305386"/>
                  </a:lnTo>
                  <a:lnTo>
                    <a:pt x="11414" y="247682"/>
                  </a:lnTo>
                  <a:lnTo>
                    <a:pt x="247682" y="11414"/>
                  </a:lnTo>
                  <a:lnTo>
                    <a:pt x="437027" y="11414"/>
                  </a:lnTo>
                  <a:lnTo>
                    <a:pt x="498345" y="72669"/>
                  </a:lnTo>
                  <a:lnTo>
                    <a:pt x="498345" y="221240"/>
                  </a:lnTo>
                  <a:lnTo>
                    <a:pt x="509759" y="221240"/>
                  </a:lnTo>
                  <a:lnTo>
                    <a:pt x="509759" y="67976"/>
                  </a:lnTo>
                  <a:lnTo>
                    <a:pt x="44178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7" name="Google Shape;4537;p6"/>
            <p:cNvSpPr/>
            <p:nvPr/>
          </p:nvSpPr>
          <p:spPr>
            <a:xfrm>
              <a:off x="11691610" y="5804412"/>
              <a:ext cx="347427" cy="124665"/>
            </a:xfrm>
            <a:custGeom>
              <a:avLst/>
              <a:gdLst/>
              <a:ahLst/>
              <a:cxnLst/>
              <a:rect l="l" t="t" r="r" b="b"/>
              <a:pathLst>
                <a:path w="347427" h="124665" extrusionOk="0">
                  <a:moveTo>
                    <a:pt x="11414" y="0"/>
                  </a:moveTo>
                  <a:lnTo>
                    <a:pt x="0" y="0"/>
                  </a:lnTo>
                  <a:lnTo>
                    <a:pt x="0" y="59479"/>
                  </a:lnTo>
                  <a:lnTo>
                    <a:pt x="65186" y="124665"/>
                  </a:lnTo>
                  <a:lnTo>
                    <a:pt x="347427" y="124665"/>
                  </a:lnTo>
                  <a:lnTo>
                    <a:pt x="347427" y="113188"/>
                  </a:lnTo>
                  <a:lnTo>
                    <a:pt x="69879" y="113188"/>
                  </a:lnTo>
                  <a:lnTo>
                    <a:pt x="11414" y="54723"/>
                  </a:lnTo>
                  <a:lnTo>
                    <a:pt x="1141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8" name="Google Shape;4538;p6"/>
            <p:cNvSpPr/>
            <p:nvPr/>
          </p:nvSpPr>
          <p:spPr>
            <a:xfrm>
              <a:off x="11691610" y="5462121"/>
              <a:ext cx="347427" cy="111476"/>
            </a:xfrm>
            <a:custGeom>
              <a:avLst/>
              <a:gdLst/>
              <a:ahLst/>
              <a:cxnLst/>
              <a:rect l="l" t="t" r="r" b="b"/>
              <a:pathLst>
                <a:path w="347427" h="111476" extrusionOk="0">
                  <a:moveTo>
                    <a:pt x="347427" y="0"/>
                  </a:moveTo>
                  <a:lnTo>
                    <a:pt x="70893" y="0"/>
                  </a:lnTo>
                  <a:lnTo>
                    <a:pt x="0" y="70893"/>
                  </a:lnTo>
                  <a:lnTo>
                    <a:pt x="0" y="111476"/>
                  </a:lnTo>
                  <a:lnTo>
                    <a:pt x="11414" y="111476"/>
                  </a:lnTo>
                  <a:lnTo>
                    <a:pt x="11414" y="75586"/>
                  </a:lnTo>
                  <a:lnTo>
                    <a:pt x="75586" y="11414"/>
                  </a:lnTo>
                  <a:lnTo>
                    <a:pt x="347427" y="11414"/>
                  </a:lnTo>
                  <a:lnTo>
                    <a:pt x="34742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9" name="Google Shape;4539;p6"/>
            <p:cNvSpPr/>
            <p:nvPr/>
          </p:nvSpPr>
          <p:spPr>
            <a:xfrm>
              <a:off x="11894651" y="5119196"/>
              <a:ext cx="144386" cy="11413"/>
            </a:xfrm>
            <a:custGeom>
              <a:avLst/>
              <a:gdLst/>
              <a:ahLst/>
              <a:cxnLst/>
              <a:rect l="l" t="t" r="r" b="b"/>
              <a:pathLst>
                <a:path w="144386" h="11413" extrusionOk="0">
                  <a:moveTo>
                    <a:pt x="0" y="0"/>
                  </a:moveTo>
                  <a:lnTo>
                    <a:pt x="144386" y="0"/>
                  </a:lnTo>
                  <a:lnTo>
                    <a:pt x="144386" y="11414"/>
                  </a:lnTo>
                  <a:lnTo>
                    <a:pt x="0" y="1141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0" name="Google Shape;4540;p6"/>
            <p:cNvSpPr/>
            <p:nvPr/>
          </p:nvSpPr>
          <p:spPr>
            <a:xfrm>
              <a:off x="11891353" y="5012730"/>
              <a:ext cx="147683" cy="60810"/>
            </a:xfrm>
            <a:custGeom>
              <a:avLst/>
              <a:gdLst/>
              <a:ahLst/>
              <a:cxnLst/>
              <a:rect l="l" t="t" r="r" b="b"/>
              <a:pathLst>
                <a:path w="147683" h="60810" extrusionOk="0">
                  <a:moveTo>
                    <a:pt x="8053" y="0"/>
                  </a:moveTo>
                  <a:lnTo>
                    <a:pt x="0" y="8053"/>
                  </a:lnTo>
                  <a:lnTo>
                    <a:pt x="52758" y="60811"/>
                  </a:lnTo>
                  <a:lnTo>
                    <a:pt x="147684" y="60811"/>
                  </a:lnTo>
                  <a:lnTo>
                    <a:pt x="147684" y="49397"/>
                  </a:lnTo>
                  <a:lnTo>
                    <a:pt x="57514" y="49397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1" name="Google Shape;4541;p6"/>
            <p:cNvSpPr/>
            <p:nvPr/>
          </p:nvSpPr>
          <p:spPr>
            <a:xfrm>
              <a:off x="12241063" y="4687179"/>
              <a:ext cx="132084" cy="280402"/>
            </a:xfrm>
            <a:custGeom>
              <a:avLst/>
              <a:gdLst/>
              <a:ahLst/>
              <a:cxnLst/>
              <a:rect l="l" t="t" r="r" b="b"/>
              <a:pathLst>
                <a:path w="132084" h="280402" extrusionOk="0">
                  <a:moveTo>
                    <a:pt x="8117" y="0"/>
                  </a:moveTo>
                  <a:lnTo>
                    <a:pt x="0" y="8117"/>
                  </a:lnTo>
                  <a:lnTo>
                    <a:pt x="120671" y="128787"/>
                  </a:lnTo>
                  <a:lnTo>
                    <a:pt x="120671" y="280402"/>
                  </a:lnTo>
                  <a:lnTo>
                    <a:pt x="132085" y="280402"/>
                  </a:lnTo>
                  <a:lnTo>
                    <a:pt x="132085" y="124031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2" name="Google Shape;4542;p6"/>
            <p:cNvSpPr/>
            <p:nvPr/>
          </p:nvSpPr>
          <p:spPr>
            <a:xfrm>
              <a:off x="12348925" y="4688638"/>
              <a:ext cx="81229" cy="278943"/>
            </a:xfrm>
            <a:custGeom>
              <a:avLst/>
              <a:gdLst/>
              <a:ahLst/>
              <a:cxnLst/>
              <a:rect l="l" t="t" r="r" b="b"/>
              <a:pathLst>
                <a:path w="81229" h="278943" extrusionOk="0">
                  <a:moveTo>
                    <a:pt x="8117" y="0"/>
                  </a:moveTo>
                  <a:lnTo>
                    <a:pt x="0" y="8053"/>
                  </a:lnTo>
                  <a:lnTo>
                    <a:pt x="69815" y="77868"/>
                  </a:lnTo>
                  <a:lnTo>
                    <a:pt x="69815" y="278944"/>
                  </a:lnTo>
                  <a:lnTo>
                    <a:pt x="81229" y="278944"/>
                  </a:lnTo>
                  <a:lnTo>
                    <a:pt x="81229" y="73176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3" name="Google Shape;4543;p6"/>
            <p:cNvSpPr/>
            <p:nvPr/>
          </p:nvSpPr>
          <p:spPr>
            <a:xfrm>
              <a:off x="13845544" y="4710007"/>
              <a:ext cx="243877" cy="451167"/>
            </a:xfrm>
            <a:custGeom>
              <a:avLst/>
              <a:gdLst/>
              <a:ahLst/>
              <a:cxnLst/>
              <a:rect l="l" t="t" r="r" b="b"/>
              <a:pathLst>
                <a:path w="243877" h="451167" extrusionOk="0">
                  <a:moveTo>
                    <a:pt x="207987" y="0"/>
                  </a:moveTo>
                  <a:lnTo>
                    <a:pt x="143879" y="0"/>
                  </a:lnTo>
                  <a:lnTo>
                    <a:pt x="143879" y="11414"/>
                  </a:lnTo>
                  <a:lnTo>
                    <a:pt x="203231" y="11414"/>
                  </a:lnTo>
                  <a:lnTo>
                    <a:pt x="232464" y="40646"/>
                  </a:lnTo>
                  <a:lnTo>
                    <a:pt x="232464" y="348822"/>
                  </a:lnTo>
                  <a:lnTo>
                    <a:pt x="141533" y="439753"/>
                  </a:lnTo>
                  <a:lnTo>
                    <a:pt x="0" y="439753"/>
                  </a:lnTo>
                  <a:lnTo>
                    <a:pt x="0" y="451167"/>
                  </a:lnTo>
                  <a:lnTo>
                    <a:pt x="146225" y="451167"/>
                  </a:lnTo>
                  <a:lnTo>
                    <a:pt x="243878" y="353515"/>
                  </a:lnTo>
                  <a:lnTo>
                    <a:pt x="243878" y="35954"/>
                  </a:lnTo>
                  <a:lnTo>
                    <a:pt x="20798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4" name="Google Shape;4544;p6"/>
            <p:cNvSpPr/>
            <p:nvPr/>
          </p:nvSpPr>
          <p:spPr>
            <a:xfrm>
              <a:off x="13848968" y="4653445"/>
              <a:ext cx="292513" cy="611279"/>
            </a:xfrm>
            <a:custGeom>
              <a:avLst/>
              <a:gdLst/>
              <a:ahLst/>
              <a:cxnLst/>
              <a:rect l="l" t="t" r="r" b="b"/>
              <a:pathLst>
                <a:path w="292513" h="611279" extrusionOk="0">
                  <a:moveTo>
                    <a:pt x="211919" y="0"/>
                  </a:moveTo>
                  <a:lnTo>
                    <a:pt x="140455" y="0"/>
                  </a:lnTo>
                  <a:lnTo>
                    <a:pt x="140455" y="11414"/>
                  </a:lnTo>
                  <a:lnTo>
                    <a:pt x="207163" y="11414"/>
                  </a:lnTo>
                  <a:lnTo>
                    <a:pt x="281036" y="85287"/>
                  </a:lnTo>
                  <a:lnTo>
                    <a:pt x="281036" y="424598"/>
                  </a:lnTo>
                  <a:lnTo>
                    <a:pt x="105769" y="599865"/>
                  </a:lnTo>
                  <a:lnTo>
                    <a:pt x="0" y="599865"/>
                  </a:lnTo>
                  <a:lnTo>
                    <a:pt x="0" y="611279"/>
                  </a:lnTo>
                  <a:lnTo>
                    <a:pt x="110525" y="611279"/>
                  </a:lnTo>
                  <a:lnTo>
                    <a:pt x="292514" y="429291"/>
                  </a:lnTo>
                  <a:lnTo>
                    <a:pt x="292514" y="80595"/>
                  </a:lnTo>
                  <a:lnTo>
                    <a:pt x="21191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5" name="Google Shape;4545;p6"/>
            <p:cNvSpPr/>
            <p:nvPr/>
          </p:nvSpPr>
          <p:spPr>
            <a:xfrm>
              <a:off x="12818798" y="6023623"/>
              <a:ext cx="11413" cy="178374"/>
            </a:xfrm>
            <a:custGeom>
              <a:avLst/>
              <a:gdLst/>
              <a:ahLst/>
              <a:cxnLst/>
              <a:rect l="l" t="t" r="r" b="b"/>
              <a:pathLst>
                <a:path w="11413" h="178374" extrusionOk="0">
                  <a:moveTo>
                    <a:pt x="0" y="0"/>
                  </a:moveTo>
                  <a:lnTo>
                    <a:pt x="11414" y="0"/>
                  </a:lnTo>
                  <a:lnTo>
                    <a:pt x="11414" y="178374"/>
                  </a:lnTo>
                  <a:lnTo>
                    <a:pt x="0" y="17837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6" name="Google Shape;4546;p6"/>
            <p:cNvSpPr/>
            <p:nvPr/>
          </p:nvSpPr>
          <p:spPr>
            <a:xfrm>
              <a:off x="12989056" y="6023623"/>
              <a:ext cx="52757" cy="178374"/>
            </a:xfrm>
            <a:custGeom>
              <a:avLst/>
              <a:gdLst/>
              <a:ahLst/>
              <a:cxnLst/>
              <a:rect l="l" t="t" r="r" b="b"/>
              <a:pathLst>
                <a:path w="52757" h="178374" extrusionOk="0">
                  <a:moveTo>
                    <a:pt x="11477" y="0"/>
                  </a:moveTo>
                  <a:lnTo>
                    <a:pt x="0" y="0"/>
                  </a:lnTo>
                  <a:lnTo>
                    <a:pt x="0" y="59796"/>
                  </a:lnTo>
                  <a:lnTo>
                    <a:pt x="41280" y="101077"/>
                  </a:lnTo>
                  <a:lnTo>
                    <a:pt x="41280" y="178374"/>
                  </a:lnTo>
                  <a:lnTo>
                    <a:pt x="52758" y="178374"/>
                  </a:lnTo>
                  <a:lnTo>
                    <a:pt x="52758" y="96384"/>
                  </a:lnTo>
                  <a:lnTo>
                    <a:pt x="11477" y="55104"/>
                  </a:lnTo>
                  <a:lnTo>
                    <a:pt x="1147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7" name="Google Shape;4547;p6"/>
            <p:cNvSpPr/>
            <p:nvPr/>
          </p:nvSpPr>
          <p:spPr>
            <a:xfrm>
              <a:off x="12875044" y="6023623"/>
              <a:ext cx="61825" cy="181037"/>
            </a:xfrm>
            <a:custGeom>
              <a:avLst/>
              <a:gdLst/>
              <a:ahLst/>
              <a:cxnLst/>
              <a:rect l="l" t="t" r="r" b="b"/>
              <a:pathLst>
                <a:path w="61825" h="181037" extrusionOk="0">
                  <a:moveTo>
                    <a:pt x="11414" y="0"/>
                  </a:moveTo>
                  <a:lnTo>
                    <a:pt x="0" y="0"/>
                  </a:lnTo>
                  <a:lnTo>
                    <a:pt x="0" y="62206"/>
                  </a:lnTo>
                  <a:lnTo>
                    <a:pt x="50411" y="112617"/>
                  </a:lnTo>
                  <a:lnTo>
                    <a:pt x="50411" y="181037"/>
                  </a:lnTo>
                  <a:lnTo>
                    <a:pt x="61825" y="181037"/>
                  </a:lnTo>
                  <a:lnTo>
                    <a:pt x="61825" y="107861"/>
                  </a:lnTo>
                  <a:lnTo>
                    <a:pt x="11414" y="57450"/>
                  </a:lnTo>
                  <a:lnTo>
                    <a:pt x="1141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8" name="Google Shape;4548;p6"/>
            <p:cNvSpPr/>
            <p:nvPr/>
          </p:nvSpPr>
          <p:spPr>
            <a:xfrm>
              <a:off x="13095079" y="5804159"/>
              <a:ext cx="356114" cy="544063"/>
            </a:xfrm>
            <a:custGeom>
              <a:avLst/>
              <a:gdLst/>
              <a:ahLst/>
              <a:cxnLst/>
              <a:rect l="l" t="t" r="r" b="b"/>
              <a:pathLst>
                <a:path w="356114" h="544063" extrusionOk="0">
                  <a:moveTo>
                    <a:pt x="232781" y="0"/>
                  </a:moveTo>
                  <a:lnTo>
                    <a:pt x="0" y="0"/>
                  </a:lnTo>
                  <a:lnTo>
                    <a:pt x="0" y="11414"/>
                  </a:lnTo>
                  <a:lnTo>
                    <a:pt x="228025" y="11414"/>
                  </a:lnTo>
                  <a:lnTo>
                    <a:pt x="344700" y="128153"/>
                  </a:lnTo>
                  <a:lnTo>
                    <a:pt x="344700" y="373806"/>
                  </a:lnTo>
                  <a:lnTo>
                    <a:pt x="185920" y="532650"/>
                  </a:lnTo>
                  <a:lnTo>
                    <a:pt x="79644" y="532650"/>
                  </a:lnTo>
                  <a:lnTo>
                    <a:pt x="79644" y="544064"/>
                  </a:lnTo>
                  <a:lnTo>
                    <a:pt x="190613" y="544064"/>
                  </a:lnTo>
                  <a:lnTo>
                    <a:pt x="356114" y="378562"/>
                  </a:lnTo>
                  <a:lnTo>
                    <a:pt x="356114" y="123397"/>
                  </a:lnTo>
                  <a:lnTo>
                    <a:pt x="23278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9" name="Google Shape;4549;p6"/>
            <p:cNvSpPr/>
            <p:nvPr/>
          </p:nvSpPr>
          <p:spPr>
            <a:xfrm>
              <a:off x="13342888" y="4327197"/>
              <a:ext cx="220922" cy="71020"/>
            </a:xfrm>
            <a:custGeom>
              <a:avLst/>
              <a:gdLst/>
              <a:ahLst/>
              <a:cxnLst/>
              <a:rect l="l" t="t" r="r" b="b"/>
              <a:pathLst>
                <a:path w="220922" h="71020" extrusionOk="0">
                  <a:moveTo>
                    <a:pt x="8053" y="0"/>
                  </a:moveTo>
                  <a:lnTo>
                    <a:pt x="0" y="8053"/>
                  </a:lnTo>
                  <a:lnTo>
                    <a:pt x="62967" y="71020"/>
                  </a:lnTo>
                  <a:lnTo>
                    <a:pt x="220923" y="71020"/>
                  </a:lnTo>
                  <a:lnTo>
                    <a:pt x="220923" y="59606"/>
                  </a:lnTo>
                  <a:lnTo>
                    <a:pt x="67659" y="59606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0" name="Google Shape;4550;p6"/>
          <p:cNvGrpSpPr/>
          <p:nvPr/>
        </p:nvGrpSpPr>
        <p:grpSpPr>
          <a:xfrm flipH="1">
            <a:off x="10654452" y="6161260"/>
            <a:ext cx="1282165" cy="498594"/>
            <a:chOff x="12218350" y="5663503"/>
            <a:chExt cx="1399019" cy="553206"/>
          </a:xfrm>
        </p:grpSpPr>
        <p:sp>
          <p:nvSpPr>
            <p:cNvPr id="4551" name="Google Shape;4551;p6"/>
            <p:cNvSpPr/>
            <p:nvPr/>
          </p:nvSpPr>
          <p:spPr>
            <a:xfrm>
              <a:off x="13351397" y="5773006"/>
              <a:ext cx="90800" cy="238731"/>
            </a:xfrm>
            <a:custGeom>
              <a:avLst/>
              <a:gdLst/>
              <a:ahLst/>
              <a:cxnLst/>
              <a:rect l="l" t="t" r="r" b="b"/>
              <a:pathLst>
                <a:path w="90800" h="238731" extrusionOk="0">
                  <a:moveTo>
                    <a:pt x="45326" y="237745"/>
                  </a:moveTo>
                  <a:cubicBezTo>
                    <a:pt x="21610" y="200015"/>
                    <a:pt x="-5403" y="158354"/>
                    <a:pt x="938" y="111938"/>
                  </a:cubicBezTo>
                  <a:cubicBezTo>
                    <a:pt x="6836" y="69072"/>
                    <a:pt x="25922" y="22846"/>
                    <a:pt x="67647" y="3822"/>
                  </a:cubicBezTo>
                  <a:cubicBezTo>
                    <a:pt x="79568" y="-1631"/>
                    <a:pt x="88001" y="-3026"/>
                    <a:pt x="90221" y="11812"/>
                  </a:cubicBezTo>
                  <a:cubicBezTo>
                    <a:pt x="93582" y="34386"/>
                    <a:pt x="81534" y="60321"/>
                    <a:pt x="74685" y="81564"/>
                  </a:cubicBezTo>
                  <a:cubicBezTo>
                    <a:pt x="65551" y="108435"/>
                    <a:pt x="58928" y="136094"/>
                    <a:pt x="54901" y="164188"/>
                  </a:cubicBezTo>
                  <a:cubicBezTo>
                    <a:pt x="52365" y="184036"/>
                    <a:pt x="51857" y="204073"/>
                    <a:pt x="49828" y="223921"/>
                  </a:cubicBezTo>
                  <a:cubicBezTo>
                    <a:pt x="49828" y="226457"/>
                    <a:pt x="49321" y="228930"/>
                    <a:pt x="49004" y="231467"/>
                  </a:cubicBezTo>
                  <a:cubicBezTo>
                    <a:pt x="49004" y="232355"/>
                    <a:pt x="49004" y="233369"/>
                    <a:pt x="48623" y="234320"/>
                  </a:cubicBezTo>
                  <a:lnTo>
                    <a:pt x="49257" y="235398"/>
                  </a:lnTo>
                  <a:cubicBezTo>
                    <a:pt x="49607" y="236052"/>
                    <a:pt x="49607" y="236837"/>
                    <a:pt x="49257" y="237491"/>
                  </a:cubicBezTo>
                  <a:cubicBezTo>
                    <a:pt x="49147" y="237726"/>
                    <a:pt x="48996" y="237940"/>
                    <a:pt x="48813" y="238125"/>
                  </a:cubicBezTo>
                  <a:cubicBezTo>
                    <a:pt x="47853" y="238995"/>
                    <a:pt x="46369" y="238921"/>
                    <a:pt x="45499" y="237960"/>
                  </a:cubicBezTo>
                  <a:cubicBezTo>
                    <a:pt x="45437" y="237892"/>
                    <a:pt x="45379" y="237820"/>
                    <a:pt x="45326" y="23774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2" name="Google Shape;4552;p6"/>
            <p:cNvSpPr/>
            <p:nvPr/>
          </p:nvSpPr>
          <p:spPr>
            <a:xfrm>
              <a:off x="13364349" y="5817340"/>
              <a:ext cx="53918" cy="193791"/>
            </a:xfrm>
            <a:custGeom>
              <a:avLst/>
              <a:gdLst/>
              <a:ahLst/>
              <a:cxnLst/>
              <a:rect l="l" t="t" r="r" b="b"/>
              <a:pathLst>
                <a:path w="53918" h="193791" extrusionOk="0">
                  <a:moveTo>
                    <a:pt x="36053" y="193791"/>
                  </a:moveTo>
                  <a:cubicBezTo>
                    <a:pt x="17029" y="159613"/>
                    <a:pt x="-5862" y="124040"/>
                    <a:pt x="1367" y="83584"/>
                  </a:cubicBezTo>
                  <a:cubicBezTo>
                    <a:pt x="5135" y="64755"/>
                    <a:pt x="11877" y="46646"/>
                    <a:pt x="21341" y="29938"/>
                  </a:cubicBezTo>
                  <a:cubicBezTo>
                    <a:pt x="25400" y="22329"/>
                    <a:pt x="37574" y="-499"/>
                    <a:pt x="47974" y="8"/>
                  </a:cubicBezTo>
                  <a:cubicBezTo>
                    <a:pt x="66997" y="833"/>
                    <a:pt x="34467" y="73565"/>
                    <a:pt x="32375" y="82442"/>
                  </a:cubicBezTo>
                  <a:cubicBezTo>
                    <a:pt x="25441" y="114739"/>
                    <a:pt x="27036" y="148285"/>
                    <a:pt x="37004" y="179778"/>
                  </a:cubicBezTo>
                  <a:cubicBezTo>
                    <a:pt x="37004" y="182314"/>
                    <a:pt x="36496" y="184787"/>
                    <a:pt x="36179" y="187323"/>
                  </a:cubicBezTo>
                  <a:cubicBezTo>
                    <a:pt x="28743" y="165195"/>
                    <a:pt x="24994" y="141994"/>
                    <a:pt x="25082" y="118650"/>
                  </a:cubicBezTo>
                  <a:cubicBezTo>
                    <a:pt x="25463" y="86247"/>
                    <a:pt x="38843" y="60565"/>
                    <a:pt x="47720" y="30255"/>
                  </a:cubicBezTo>
                  <a:cubicBezTo>
                    <a:pt x="49622" y="23914"/>
                    <a:pt x="56915" y="3115"/>
                    <a:pt x="45247" y="3686"/>
                  </a:cubicBezTo>
                  <a:cubicBezTo>
                    <a:pt x="37574" y="4067"/>
                    <a:pt x="25590" y="26197"/>
                    <a:pt x="23053" y="31016"/>
                  </a:cubicBezTo>
                  <a:cubicBezTo>
                    <a:pt x="14163" y="46857"/>
                    <a:pt x="7747" y="63964"/>
                    <a:pt x="4030" y="81745"/>
                  </a:cubicBezTo>
                  <a:cubicBezTo>
                    <a:pt x="-3896" y="122454"/>
                    <a:pt x="18107" y="158345"/>
                    <a:pt x="36496" y="193284"/>
                  </a:cubicBezTo>
                  <a:cubicBezTo>
                    <a:pt x="36374" y="193474"/>
                    <a:pt x="36225" y="193645"/>
                    <a:pt x="36053" y="1937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3" name="Google Shape;4553;p6"/>
            <p:cNvSpPr/>
            <p:nvPr/>
          </p:nvSpPr>
          <p:spPr>
            <a:xfrm>
              <a:off x="13378736" y="5876232"/>
              <a:ext cx="230068" cy="171187"/>
            </a:xfrm>
            <a:custGeom>
              <a:avLst/>
              <a:gdLst/>
              <a:ahLst/>
              <a:cxnLst/>
              <a:rect l="l" t="t" r="r" b="b"/>
              <a:pathLst>
                <a:path w="230068" h="171187" extrusionOk="0">
                  <a:moveTo>
                    <a:pt x="6827" y="169395"/>
                  </a:moveTo>
                  <a:lnTo>
                    <a:pt x="1881" y="171044"/>
                  </a:lnTo>
                  <a:lnTo>
                    <a:pt x="1881" y="171044"/>
                  </a:lnTo>
                  <a:cubicBezTo>
                    <a:pt x="1502" y="171236"/>
                    <a:pt x="1055" y="171236"/>
                    <a:pt x="676" y="171044"/>
                  </a:cubicBezTo>
                  <a:cubicBezTo>
                    <a:pt x="-51" y="170430"/>
                    <a:pt x="-214" y="169374"/>
                    <a:pt x="296" y="168571"/>
                  </a:cubicBezTo>
                  <a:cubicBezTo>
                    <a:pt x="514" y="168280"/>
                    <a:pt x="829" y="168078"/>
                    <a:pt x="1184" y="168000"/>
                  </a:cubicBezTo>
                  <a:lnTo>
                    <a:pt x="1944" y="168000"/>
                  </a:lnTo>
                  <a:lnTo>
                    <a:pt x="3466" y="167620"/>
                  </a:lnTo>
                  <a:lnTo>
                    <a:pt x="3466" y="167620"/>
                  </a:lnTo>
                  <a:lnTo>
                    <a:pt x="3847" y="167239"/>
                  </a:lnTo>
                  <a:cubicBezTo>
                    <a:pt x="25343" y="145616"/>
                    <a:pt x="50327" y="127544"/>
                    <a:pt x="71633" y="105540"/>
                  </a:cubicBezTo>
                  <a:cubicBezTo>
                    <a:pt x="91988" y="84552"/>
                    <a:pt x="110884" y="62168"/>
                    <a:pt x="132824" y="42764"/>
                  </a:cubicBezTo>
                  <a:cubicBezTo>
                    <a:pt x="146711" y="30525"/>
                    <a:pt x="218936" y="-26037"/>
                    <a:pt x="229272" y="14292"/>
                  </a:cubicBezTo>
                  <a:cubicBezTo>
                    <a:pt x="233837" y="32174"/>
                    <a:pt x="217731" y="55573"/>
                    <a:pt x="207839" y="69143"/>
                  </a:cubicBezTo>
                  <a:cubicBezTo>
                    <a:pt x="194382" y="87153"/>
                    <a:pt x="177776" y="102578"/>
                    <a:pt x="158822" y="114671"/>
                  </a:cubicBezTo>
                  <a:cubicBezTo>
                    <a:pt x="112216" y="144601"/>
                    <a:pt x="58443" y="152401"/>
                    <a:pt x="6827" y="16939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4" name="Google Shape;4554;p6"/>
            <p:cNvSpPr/>
            <p:nvPr/>
          </p:nvSpPr>
          <p:spPr>
            <a:xfrm>
              <a:off x="13378546" y="5922142"/>
              <a:ext cx="185691" cy="125513"/>
            </a:xfrm>
            <a:custGeom>
              <a:avLst/>
              <a:gdLst/>
              <a:ahLst/>
              <a:cxnLst/>
              <a:rect l="l" t="t" r="r" b="b"/>
              <a:pathLst>
                <a:path w="185691" h="125513" extrusionOk="0">
                  <a:moveTo>
                    <a:pt x="111328" y="78019"/>
                  </a:moveTo>
                  <a:cubicBezTo>
                    <a:pt x="129653" y="68248"/>
                    <a:pt x="146515" y="55953"/>
                    <a:pt x="161422" y="41494"/>
                  </a:cubicBezTo>
                  <a:cubicBezTo>
                    <a:pt x="166559" y="36422"/>
                    <a:pt x="191035" y="12135"/>
                    <a:pt x="184631" y="2750"/>
                  </a:cubicBezTo>
                  <a:cubicBezTo>
                    <a:pt x="180572" y="-3591"/>
                    <a:pt x="167446" y="2750"/>
                    <a:pt x="163007" y="4716"/>
                  </a:cubicBezTo>
                  <a:cubicBezTo>
                    <a:pt x="143984" y="12643"/>
                    <a:pt x="129717" y="28685"/>
                    <a:pt x="114625" y="42002"/>
                  </a:cubicBezTo>
                  <a:cubicBezTo>
                    <a:pt x="83965" y="68918"/>
                    <a:pt x="51368" y="93545"/>
                    <a:pt x="17100" y="115685"/>
                  </a:cubicBezTo>
                  <a:lnTo>
                    <a:pt x="9871" y="118665"/>
                  </a:lnTo>
                  <a:lnTo>
                    <a:pt x="3910" y="121202"/>
                  </a:lnTo>
                  <a:lnTo>
                    <a:pt x="1881" y="122089"/>
                  </a:lnTo>
                  <a:lnTo>
                    <a:pt x="296" y="122787"/>
                  </a:lnTo>
                  <a:cubicBezTo>
                    <a:pt x="-214" y="123590"/>
                    <a:pt x="-51" y="124647"/>
                    <a:pt x="676" y="125260"/>
                  </a:cubicBezTo>
                  <a:lnTo>
                    <a:pt x="5305" y="123358"/>
                  </a:lnTo>
                  <a:lnTo>
                    <a:pt x="1881" y="125514"/>
                  </a:lnTo>
                  <a:lnTo>
                    <a:pt x="1881" y="125514"/>
                  </a:lnTo>
                  <a:lnTo>
                    <a:pt x="5939" y="124118"/>
                  </a:lnTo>
                  <a:lnTo>
                    <a:pt x="6890" y="123802"/>
                  </a:lnTo>
                  <a:cubicBezTo>
                    <a:pt x="8856" y="122660"/>
                    <a:pt x="10822" y="121455"/>
                    <a:pt x="12661" y="120251"/>
                  </a:cubicBezTo>
                  <a:cubicBezTo>
                    <a:pt x="46015" y="106554"/>
                    <a:pt x="79940" y="94886"/>
                    <a:pt x="111328" y="78019"/>
                  </a:cubicBezTo>
                  <a:close/>
                  <a:moveTo>
                    <a:pt x="25216" y="112451"/>
                  </a:moveTo>
                  <a:cubicBezTo>
                    <a:pt x="45254" y="99515"/>
                    <a:pt x="64615" y="85607"/>
                    <a:pt x="83300" y="70727"/>
                  </a:cubicBezTo>
                  <a:cubicBezTo>
                    <a:pt x="98392" y="58869"/>
                    <a:pt x="112913" y="46250"/>
                    <a:pt x="127117" y="33378"/>
                  </a:cubicBezTo>
                  <a:cubicBezTo>
                    <a:pt x="134987" y="25819"/>
                    <a:pt x="143471" y="18925"/>
                    <a:pt x="152481" y="12769"/>
                  </a:cubicBezTo>
                  <a:cubicBezTo>
                    <a:pt x="159456" y="8331"/>
                    <a:pt x="186533" y="-6254"/>
                    <a:pt x="177846" y="17145"/>
                  </a:cubicBezTo>
                  <a:cubicBezTo>
                    <a:pt x="171505" y="33948"/>
                    <a:pt x="147662" y="51069"/>
                    <a:pt x="133775" y="60771"/>
                  </a:cubicBezTo>
                  <a:cubicBezTo>
                    <a:pt x="118185" y="71362"/>
                    <a:pt x="101674" y="80530"/>
                    <a:pt x="84442" y="88165"/>
                  </a:cubicBezTo>
                  <a:cubicBezTo>
                    <a:pt x="65101" y="96662"/>
                    <a:pt x="45064" y="104271"/>
                    <a:pt x="25216" y="112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5" name="Google Shape;4555;p6"/>
            <p:cNvSpPr/>
            <p:nvPr/>
          </p:nvSpPr>
          <p:spPr>
            <a:xfrm>
              <a:off x="13247317" y="5918694"/>
              <a:ext cx="85421" cy="210000"/>
            </a:xfrm>
            <a:custGeom>
              <a:avLst/>
              <a:gdLst/>
              <a:ahLst/>
              <a:cxnLst/>
              <a:rect l="l" t="t" r="r" b="b"/>
              <a:pathLst>
                <a:path w="85421" h="210000" extrusionOk="0">
                  <a:moveTo>
                    <a:pt x="44842" y="209113"/>
                  </a:moveTo>
                  <a:lnTo>
                    <a:pt x="44842" y="209113"/>
                  </a:lnTo>
                  <a:lnTo>
                    <a:pt x="43828" y="207781"/>
                  </a:lnTo>
                  <a:cubicBezTo>
                    <a:pt x="25122" y="171510"/>
                    <a:pt x="-5442" y="126552"/>
                    <a:pt x="835" y="83686"/>
                  </a:cubicBezTo>
                  <a:cubicBezTo>
                    <a:pt x="5464" y="51981"/>
                    <a:pt x="27087" y="11018"/>
                    <a:pt x="59934" y="1252"/>
                  </a:cubicBezTo>
                  <a:cubicBezTo>
                    <a:pt x="96966" y="-9908"/>
                    <a:pt x="83523" y="56737"/>
                    <a:pt x="80860" y="73794"/>
                  </a:cubicBezTo>
                  <a:cubicBezTo>
                    <a:pt x="72095" y="119426"/>
                    <a:pt x="60812" y="164538"/>
                    <a:pt x="47062" y="208922"/>
                  </a:cubicBezTo>
                  <a:lnTo>
                    <a:pt x="46681" y="209683"/>
                  </a:lnTo>
                  <a:lnTo>
                    <a:pt x="46681" y="209683"/>
                  </a:lnTo>
                  <a:cubicBezTo>
                    <a:pt x="46047" y="210381"/>
                    <a:pt x="45286" y="209810"/>
                    <a:pt x="44842" y="20911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6" name="Google Shape;4556;p6"/>
            <p:cNvSpPr/>
            <p:nvPr/>
          </p:nvSpPr>
          <p:spPr>
            <a:xfrm>
              <a:off x="13269912" y="5958794"/>
              <a:ext cx="37072" cy="169892"/>
            </a:xfrm>
            <a:custGeom>
              <a:avLst/>
              <a:gdLst/>
              <a:ahLst/>
              <a:cxnLst/>
              <a:rect l="l" t="t" r="r" b="b"/>
              <a:pathLst>
                <a:path w="37072" h="169892" extrusionOk="0">
                  <a:moveTo>
                    <a:pt x="23769" y="169648"/>
                  </a:moveTo>
                  <a:cubicBezTo>
                    <a:pt x="23769" y="166857"/>
                    <a:pt x="23769" y="164131"/>
                    <a:pt x="24086" y="161341"/>
                  </a:cubicBezTo>
                  <a:cubicBezTo>
                    <a:pt x="25164" y="129635"/>
                    <a:pt x="27637" y="97930"/>
                    <a:pt x="31695" y="66732"/>
                  </a:cubicBezTo>
                  <a:cubicBezTo>
                    <a:pt x="32710" y="58806"/>
                    <a:pt x="44885" y="-1371"/>
                    <a:pt x="28842" y="24"/>
                  </a:cubicBezTo>
                  <a:cubicBezTo>
                    <a:pt x="19140" y="848"/>
                    <a:pt x="11214" y="22979"/>
                    <a:pt x="8360" y="30207"/>
                  </a:cubicBezTo>
                  <a:cubicBezTo>
                    <a:pt x="3392" y="43190"/>
                    <a:pt x="586" y="56899"/>
                    <a:pt x="53" y="70790"/>
                  </a:cubicBezTo>
                  <a:cubicBezTo>
                    <a:pt x="-961" y="102496"/>
                    <a:pt x="12735" y="133059"/>
                    <a:pt x="20852" y="163750"/>
                  </a:cubicBezTo>
                  <a:cubicBezTo>
                    <a:pt x="21350" y="165159"/>
                    <a:pt x="21752" y="166599"/>
                    <a:pt x="22057" y="168062"/>
                  </a:cubicBezTo>
                  <a:lnTo>
                    <a:pt x="22057" y="168950"/>
                  </a:lnTo>
                  <a:lnTo>
                    <a:pt x="22057" y="168950"/>
                  </a:lnTo>
                  <a:cubicBezTo>
                    <a:pt x="22691" y="169711"/>
                    <a:pt x="23452" y="170218"/>
                    <a:pt x="23769" y="169648"/>
                  </a:cubicBezTo>
                  <a:close/>
                  <a:moveTo>
                    <a:pt x="3224" y="88291"/>
                  </a:moveTo>
                  <a:cubicBezTo>
                    <a:pt x="1795" y="74133"/>
                    <a:pt x="2760" y="59835"/>
                    <a:pt x="6077" y="45996"/>
                  </a:cubicBezTo>
                  <a:cubicBezTo>
                    <a:pt x="8297" y="36802"/>
                    <a:pt x="17238" y="3702"/>
                    <a:pt x="29095" y="4272"/>
                  </a:cubicBezTo>
                  <a:cubicBezTo>
                    <a:pt x="35436" y="4272"/>
                    <a:pt x="34359" y="8394"/>
                    <a:pt x="34929" y="15559"/>
                  </a:cubicBezTo>
                  <a:cubicBezTo>
                    <a:pt x="35119" y="18875"/>
                    <a:pt x="35119" y="22199"/>
                    <a:pt x="34929" y="25515"/>
                  </a:cubicBezTo>
                  <a:cubicBezTo>
                    <a:pt x="34485" y="33695"/>
                    <a:pt x="33090" y="41748"/>
                    <a:pt x="31949" y="49801"/>
                  </a:cubicBezTo>
                  <a:cubicBezTo>
                    <a:pt x="29793" y="64005"/>
                    <a:pt x="28017" y="78082"/>
                    <a:pt x="26622" y="92350"/>
                  </a:cubicBezTo>
                  <a:cubicBezTo>
                    <a:pt x="24149" y="115685"/>
                    <a:pt x="22754" y="139020"/>
                    <a:pt x="22057" y="162102"/>
                  </a:cubicBezTo>
                  <a:cubicBezTo>
                    <a:pt x="16413" y="137498"/>
                    <a:pt x="5950" y="113719"/>
                    <a:pt x="3224" y="88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7" name="Google Shape;4557;p6"/>
            <p:cNvSpPr/>
            <p:nvPr/>
          </p:nvSpPr>
          <p:spPr>
            <a:xfrm>
              <a:off x="13260063" y="6060564"/>
              <a:ext cx="248910" cy="100324"/>
            </a:xfrm>
            <a:custGeom>
              <a:avLst/>
              <a:gdLst/>
              <a:ahLst/>
              <a:cxnLst/>
              <a:rect l="l" t="t" r="r" b="b"/>
              <a:pathLst>
                <a:path w="248910" h="100324" extrusionOk="0">
                  <a:moveTo>
                    <a:pt x="141860" y="89373"/>
                  </a:moveTo>
                  <a:cubicBezTo>
                    <a:pt x="96156" y="103644"/>
                    <a:pt x="47236" y="103975"/>
                    <a:pt x="1342" y="90324"/>
                  </a:cubicBezTo>
                  <a:cubicBezTo>
                    <a:pt x="1061" y="90228"/>
                    <a:pt x="803" y="90077"/>
                    <a:pt x="581" y="89880"/>
                  </a:cubicBezTo>
                  <a:cubicBezTo>
                    <a:pt x="-17" y="89303"/>
                    <a:pt x="-171" y="88404"/>
                    <a:pt x="201" y="87661"/>
                  </a:cubicBezTo>
                  <a:cubicBezTo>
                    <a:pt x="552" y="86821"/>
                    <a:pt x="1500" y="86403"/>
                    <a:pt x="2357" y="86709"/>
                  </a:cubicBezTo>
                  <a:lnTo>
                    <a:pt x="5147" y="87407"/>
                  </a:lnTo>
                  <a:cubicBezTo>
                    <a:pt x="56446" y="65403"/>
                    <a:pt x="107745" y="44224"/>
                    <a:pt x="158664" y="21206"/>
                  </a:cubicBezTo>
                  <a:cubicBezTo>
                    <a:pt x="170585" y="15816"/>
                    <a:pt x="247756" y="-17221"/>
                    <a:pt x="248898" y="11758"/>
                  </a:cubicBezTo>
                  <a:cubicBezTo>
                    <a:pt x="249595" y="29576"/>
                    <a:pt x="220617" y="47649"/>
                    <a:pt x="208061" y="56526"/>
                  </a:cubicBezTo>
                  <a:cubicBezTo>
                    <a:pt x="187800" y="70790"/>
                    <a:pt x="165475" y="81867"/>
                    <a:pt x="141860" y="8937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8" name="Google Shape;4558;p6"/>
            <p:cNvSpPr/>
            <p:nvPr/>
          </p:nvSpPr>
          <p:spPr>
            <a:xfrm>
              <a:off x="13260031" y="6087895"/>
              <a:ext cx="202466" cy="64513"/>
            </a:xfrm>
            <a:custGeom>
              <a:avLst/>
              <a:gdLst/>
              <a:ahLst/>
              <a:cxnLst/>
              <a:rect l="l" t="t" r="r" b="b"/>
              <a:pathLst>
                <a:path w="202466" h="64513" extrusionOk="0">
                  <a:moveTo>
                    <a:pt x="198581" y="11948"/>
                  </a:moveTo>
                  <a:cubicBezTo>
                    <a:pt x="201942" y="8461"/>
                    <a:pt x="204922" y="3958"/>
                    <a:pt x="199405" y="1105"/>
                  </a:cubicBezTo>
                  <a:cubicBezTo>
                    <a:pt x="189069" y="-4348"/>
                    <a:pt x="153242" y="11948"/>
                    <a:pt x="143033" y="15943"/>
                  </a:cubicBezTo>
                  <a:cubicBezTo>
                    <a:pt x="100928" y="32493"/>
                    <a:pt x="58507" y="44922"/>
                    <a:pt x="15324" y="57604"/>
                  </a:cubicBezTo>
                  <a:lnTo>
                    <a:pt x="4354" y="60838"/>
                  </a:lnTo>
                  <a:lnTo>
                    <a:pt x="232" y="60331"/>
                  </a:lnTo>
                  <a:cubicBezTo>
                    <a:pt x="-186" y="61067"/>
                    <a:pt x="-27" y="61995"/>
                    <a:pt x="613" y="62550"/>
                  </a:cubicBezTo>
                  <a:lnTo>
                    <a:pt x="1754" y="62550"/>
                  </a:lnTo>
                  <a:lnTo>
                    <a:pt x="7271" y="63121"/>
                  </a:lnTo>
                  <a:lnTo>
                    <a:pt x="7271" y="63121"/>
                  </a:lnTo>
                  <a:cubicBezTo>
                    <a:pt x="36775" y="66047"/>
                    <a:pt x="66555" y="64357"/>
                    <a:pt x="95539" y="58111"/>
                  </a:cubicBezTo>
                  <a:cubicBezTo>
                    <a:pt x="113863" y="54219"/>
                    <a:pt x="131734" y="48439"/>
                    <a:pt x="148867" y="40863"/>
                  </a:cubicBezTo>
                  <a:cubicBezTo>
                    <a:pt x="164656" y="34015"/>
                    <a:pt x="186723" y="24884"/>
                    <a:pt x="198581" y="11948"/>
                  </a:cubicBezTo>
                  <a:close/>
                  <a:moveTo>
                    <a:pt x="9871" y="61218"/>
                  </a:moveTo>
                  <a:cubicBezTo>
                    <a:pt x="8919" y="61218"/>
                    <a:pt x="8095" y="61218"/>
                    <a:pt x="7207" y="61218"/>
                  </a:cubicBezTo>
                  <a:cubicBezTo>
                    <a:pt x="8729" y="61218"/>
                    <a:pt x="10251" y="60584"/>
                    <a:pt x="11773" y="60140"/>
                  </a:cubicBezTo>
                  <a:cubicBezTo>
                    <a:pt x="45839" y="52508"/>
                    <a:pt x="79370" y="42658"/>
                    <a:pt x="112152" y="30654"/>
                  </a:cubicBezTo>
                  <a:cubicBezTo>
                    <a:pt x="128766" y="24313"/>
                    <a:pt x="144872" y="17211"/>
                    <a:pt x="161676" y="11631"/>
                  </a:cubicBezTo>
                  <a:cubicBezTo>
                    <a:pt x="168778" y="9285"/>
                    <a:pt x="188689" y="1866"/>
                    <a:pt x="194649" y="5290"/>
                  </a:cubicBezTo>
                  <a:cubicBezTo>
                    <a:pt x="200610" y="8714"/>
                    <a:pt x="193508" y="12836"/>
                    <a:pt x="189767" y="15689"/>
                  </a:cubicBezTo>
                  <a:cubicBezTo>
                    <a:pt x="187040" y="17782"/>
                    <a:pt x="181714" y="20889"/>
                    <a:pt x="179051" y="22538"/>
                  </a:cubicBezTo>
                  <a:cubicBezTo>
                    <a:pt x="128157" y="52973"/>
                    <a:pt x="68934" y="66513"/>
                    <a:pt x="9871" y="6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9" name="Google Shape;4559;p6"/>
            <p:cNvSpPr/>
            <p:nvPr/>
          </p:nvSpPr>
          <p:spPr>
            <a:xfrm>
              <a:off x="13157475" y="5736316"/>
              <a:ext cx="381882" cy="480393"/>
            </a:xfrm>
            <a:custGeom>
              <a:avLst/>
              <a:gdLst/>
              <a:ahLst/>
              <a:cxnLst/>
              <a:rect l="l" t="t" r="r" b="b"/>
              <a:pathLst>
                <a:path w="381882" h="480393" extrusionOk="0">
                  <a:moveTo>
                    <a:pt x="4122" y="480393"/>
                  </a:moveTo>
                  <a:lnTo>
                    <a:pt x="0" y="473355"/>
                  </a:lnTo>
                  <a:cubicBezTo>
                    <a:pt x="6341" y="469613"/>
                    <a:pt x="12302" y="465935"/>
                    <a:pt x="18326" y="462131"/>
                  </a:cubicBezTo>
                  <a:cubicBezTo>
                    <a:pt x="42866" y="446785"/>
                    <a:pt x="67279" y="431250"/>
                    <a:pt x="91438" y="415207"/>
                  </a:cubicBezTo>
                  <a:cubicBezTo>
                    <a:pt x="105198" y="406076"/>
                    <a:pt x="118768" y="396818"/>
                    <a:pt x="131894" y="387179"/>
                  </a:cubicBezTo>
                  <a:cubicBezTo>
                    <a:pt x="132334" y="386826"/>
                    <a:pt x="132800" y="386508"/>
                    <a:pt x="133289" y="386228"/>
                  </a:cubicBezTo>
                  <a:cubicBezTo>
                    <a:pt x="134304" y="385404"/>
                    <a:pt x="135382" y="384580"/>
                    <a:pt x="136523" y="383819"/>
                  </a:cubicBezTo>
                  <a:lnTo>
                    <a:pt x="139947" y="381155"/>
                  </a:lnTo>
                  <a:cubicBezTo>
                    <a:pt x="169826" y="359542"/>
                    <a:pt x="196105" y="333348"/>
                    <a:pt x="217816" y="303541"/>
                  </a:cubicBezTo>
                  <a:cubicBezTo>
                    <a:pt x="224918" y="293395"/>
                    <a:pt x="231576" y="282996"/>
                    <a:pt x="238044" y="272406"/>
                  </a:cubicBezTo>
                  <a:lnTo>
                    <a:pt x="239819" y="269299"/>
                  </a:lnTo>
                  <a:cubicBezTo>
                    <a:pt x="240024" y="269048"/>
                    <a:pt x="240195" y="268771"/>
                    <a:pt x="240326" y="268474"/>
                  </a:cubicBezTo>
                  <a:cubicBezTo>
                    <a:pt x="241024" y="267460"/>
                    <a:pt x="241595" y="266382"/>
                    <a:pt x="242229" y="265304"/>
                  </a:cubicBezTo>
                  <a:lnTo>
                    <a:pt x="243624" y="262894"/>
                  </a:lnTo>
                  <a:cubicBezTo>
                    <a:pt x="262647" y="229921"/>
                    <a:pt x="279388" y="195425"/>
                    <a:pt x="296699" y="161437"/>
                  </a:cubicBezTo>
                  <a:cubicBezTo>
                    <a:pt x="301581" y="151799"/>
                    <a:pt x="306591" y="142097"/>
                    <a:pt x="311664" y="132522"/>
                  </a:cubicBezTo>
                  <a:cubicBezTo>
                    <a:pt x="311908" y="131926"/>
                    <a:pt x="312205" y="131353"/>
                    <a:pt x="312551" y="130810"/>
                  </a:cubicBezTo>
                  <a:cubicBezTo>
                    <a:pt x="312872" y="130073"/>
                    <a:pt x="313232" y="129353"/>
                    <a:pt x="313629" y="128654"/>
                  </a:cubicBezTo>
                  <a:cubicBezTo>
                    <a:pt x="335760" y="86105"/>
                    <a:pt x="358397" y="43684"/>
                    <a:pt x="379386" y="691"/>
                  </a:cubicBezTo>
                  <a:cubicBezTo>
                    <a:pt x="380147" y="-958"/>
                    <a:pt x="382493" y="691"/>
                    <a:pt x="381732" y="2023"/>
                  </a:cubicBezTo>
                  <a:cubicBezTo>
                    <a:pt x="367972" y="30875"/>
                    <a:pt x="354910" y="60043"/>
                    <a:pt x="341657" y="89149"/>
                  </a:cubicBezTo>
                  <a:cubicBezTo>
                    <a:pt x="339881" y="93017"/>
                    <a:pt x="338042" y="96885"/>
                    <a:pt x="336330" y="100753"/>
                  </a:cubicBezTo>
                  <a:cubicBezTo>
                    <a:pt x="332843" y="108489"/>
                    <a:pt x="329355" y="116099"/>
                    <a:pt x="325804" y="123771"/>
                  </a:cubicBezTo>
                  <a:cubicBezTo>
                    <a:pt x="318702" y="139053"/>
                    <a:pt x="311600" y="154208"/>
                    <a:pt x="304118" y="169300"/>
                  </a:cubicBezTo>
                  <a:cubicBezTo>
                    <a:pt x="283382" y="211785"/>
                    <a:pt x="262901" y="255349"/>
                    <a:pt x="236966" y="295107"/>
                  </a:cubicBezTo>
                  <a:cubicBezTo>
                    <a:pt x="235000" y="298087"/>
                    <a:pt x="233034" y="301004"/>
                    <a:pt x="230942" y="303921"/>
                  </a:cubicBezTo>
                  <a:cubicBezTo>
                    <a:pt x="229737" y="305823"/>
                    <a:pt x="228469" y="307662"/>
                    <a:pt x="227137" y="309374"/>
                  </a:cubicBezTo>
                  <a:cubicBezTo>
                    <a:pt x="225805" y="311087"/>
                    <a:pt x="224220" y="313560"/>
                    <a:pt x="222698" y="315715"/>
                  </a:cubicBezTo>
                  <a:cubicBezTo>
                    <a:pt x="195939" y="352240"/>
                    <a:pt x="162204" y="379126"/>
                    <a:pt x="125617" y="403920"/>
                  </a:cubicBezTo>
                  <a:lnTo>
                    <a:pt x="117880" y="409056"/>
                  </a:lnTo>
                  <a:lnTo>
                    <a:pt x="114329" y="411402"/>
                  </a:lnTo>
                  <a:cubicBezTo>
                    <a:pt x="113662" y="411773"/>
                    <a:pt x="113026" y="412197"/>
                    <a:pt x="112427" y="412670"/>
                  </a:cubicBezTo>
                  <a:lnTo>
                    <a:pt x="109891" y="414319"/>
                  </a:lnTo>
                  <a:lnTo>
                    <a:pt x="109891" y="414319"/>
                  </a:lnTo>
                  <a:lnTo>
                    <a:pt x="108052" y="415524"/>
                  </a:lnTo>
                  <a:lnTo>
                    <a:pt x="101330" y="419772"/>
                  </a:lnTo>
                  <a:cubicBezTo>
                    <a:pt x="76917" y="435371"/>
                    <a:pt x="52314" y="450527"/>
                    <a:pt x="27647" y="465618"/>
                  </a:cubicBezTo>
                  <a:cubicBezTo>
                    <a:pt x="19784" y="470501"/>
                    <a:pt x="11921" y="475447"/>
                    <a:pt x="4122" y="4803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0" name="Google Shape;4560;p6"/>
            <p:cNvSpPr/>
            <p:nvPr/>
          </p:nvSpPr>
          <p:spPr>
            <a:xfrm>
              <a:off x="13464814" y="5663503"/>
              <a:ext cx="152555" cy="216797"/>
            </a:xfrm>
            <a:custGeom>
              <a:avLst/>
              <a:gdLst/>
              <a:ahLst/>
              <a:cxnLst/>
              <a:rect l="l" t="t" r="r" b="b"/>
              <a:pathLst>
                <a:path w="152555" h="216797" extrusionOk="0">
                  <a:moveTo>
                    <a:pt x="27723" y="79654"/>
                  </a:moveTo>
                  <a:cubicBezTo>
                    <a:pt x="42435" y="45286"/>
                    <a:pt x="81559" y="-10516"/>
                    <a:pt x="125883" y="1723"/>
                  </a:cubicBezTo>
                  <a:cubicBezTo>
                    <a:pt x="143202" y="5994"/>
                    <a:pt x="154555" y="22586"/>
                    <a:pt x="152262" y="40276"/>
                  </a:cubicBezTo>
                  <a:cubicBezTo>
                    <a:pt x="150106" y="61582"/>
                    <a:pt x="133239" y="80289"/>
                    <a:pt x="119352" y="95000"/>
                  </a:cubicBezTo>
                  <a:cubicBezTo>
                    <a:pt x="81305" y="134378"/>
                    <a:pt x="40342" y="169888"/>
                    <a:pt x="5212" y="211993"/>
                  </a:cubicBezTo>
                  <a:cubicBezTo>
                    <a:pt x="4049" y="213561"/>
                    <a:pt x="2800" y="215064"/>
                    <a:pt x="1471" y="216495"/>
                  </a:cubicBezTo>
                  <a:cubicBezTo>
                    <a:pt x="774" y="217382"/>
                    <a:pt x="-495" y="216114"/>
                    <a:pt x="203" y="215290"/>
                  </a:cubicBezTo>
                  <a:lnTo>
                    <a:pt x="3627" y="211168"/>
                  </a:lnTo>
                  <a:cubicBezTo>
                    <a:pt x="8193" y="167478"/>
                    <a:pt x="10222" y="120364"/>
                    <a:pt x="27723" y="7965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1" name="Google Shape;4561;p6"/>
            <p:cNvSpPr/>
            <p:nvPr/>
          </p:nvSpPr>
          <p:spPr>
            <a:xfrm>
              <a:off x="13468308" y="5709772"/>
              <a:ext cx="112865" cy="166590"/>
            </a:xfrm>
            <a:custGeom>
              <a:avLst/>
              <a:gdLst/>
              <a:ahLst/>
              <a:cxnLst/>
              <a:rect l="l" t="t" r="r" b="b"/>
              <a:pathLst>
                <a:path w="112865" h="166590" extrusionOk="0">
                  <a:moveTo>
                    <a:pt x="1908" y="166041"/>
                  </a:moveTo>
                  <a:cubicBezTo>
                    <a:pt x="1908" y="165723"/>
                    <a:pt x="2289" y="165406"/>
                    <a:pt x="2415" y="165089"/>
                  </a:cubicBezTo>
                  <a:cubicBezTo>
                    <a:pt x="9385" y="152145"/>
                    <a:pt x="17091" y="139611"/>
                    <a:pt x="25497" y="127550"/>
                  </a:cubicBezTo>
                  <a:cubicBezTo>
                    <a:pt x="43469" y="102764"/>
                    <a:pt x="62952" y="79109"/>
                    <a:pt x="83835" y="56720"/>
                  </a:cubicBezTo>
                  <a:cubicBezTo>
                    <a:pt x="91761" y="47970"/>
                    <a:pt x="131329" y="6436"/>
                    <a:pt x="102477" y="412"/>
                  </a:cubicBezTo>
                  <a:cubicBezTo>
                    <a:pt x="90303" y="-2061"/>
                    <a:pt x="76733" y="7133"/>
                    <a:pt x="67602" y="13982"/>
                  </a:cubicBezTo>
                  <a:cubicBezTo>
                    <a:pt x="53022" y="25061"/>
                    <a:pt x="40780" y="38919"/>
                    <a:pt x="31584" y="54755"/>
                  </a:cubicBezTo>
                  <a:cubicBezTo>
                    <a:pt x="12942" y="86016"/>
                    <a:pt x="5903" y="121907"/>
                    <a:pt x="1908" y="157607"/>
                  </a:cubicBezTo>
                  <a:lnTo>
                    <a:pt x="1337" y="162489"/>
                  </a:lnTo>
                  <a:lnTo>
                    <a:pt x="576" y="163884"/>
                  </a:lnTo>
                  <a:cubicBezTo>
                    <a:pt x="370" y="164180"/>
                    <a:pt x="199" y="164499"/>
                    <a:pt x="69" y="164836"/>
                  </a:cubicBezTo>
                  <a:cubicBezTo>
                    <a:pt x="-23" y="165037"/>
                    <a:pt x="-23" y="165268"/>
                    <a:pt x="69" y="165470"/>
                  </a:cubicBezTo>
                  <a:cubicBezTo>
                    <a:pt x="115" y="166133"/>
                    <a:pt x="691" y="166634"/>
                    <a:pt x="1355" y="166588"/>
                  </a:cubicBezTo>
                  <a:cubicBezTo>
                    <a:pt x="1435" y="166582"/>
                    <a:pt x="1514" y="166569"/>
                    <a:pt x="1591" y="166548"/>
                  </a:cubicBezTo>
                  <a:cubicBezTo>
                    <a:pt x="1757" y="166424"/>
                    <a:pt x="1870" y="166243"/>
                    <a:pt x="1908" y="166040"/>
                  </a:cubicBezTo>
                  <a:close/>
                  <a:moveTo>
                    <a:pt x="2796" y="155451"/>
                  </a:moveTo>
                  <a:cubicBezTo>
                    <a:pt x="6049" y="125820"/>
                    <a:pt x="13767" y="96851"/>
                    <a:pt x="25687" y="69529"/>
                  </a:cubicBezTo>
                  <a:cubicBezTo>
                    <a:pt x="32342" y="55457"/>
                    <a:pt x="41039" y="42444"/>
                    <a:pt x="51495" y="30912"/>
                  </a:cubicBezTo>
                  <a:cubicBezTo>
                    <a:pt x="56218" y="25852"/>
                    <a:pt x="61327" y="21167"/>
                    <a:pt x="66777" y="16899"/>
                  </a:cubicBezTo>
                  <a:cubicBezTo>
                    <a:pt x="70747" y="13700"/>
                    <a:pt x="74991" y="10856"/>
                    <a:pt x="79459" y="8402"/>
                  </a:cubicBezTo>
                  <a:cubicBezTo>
                    <a:pt x="89478" y="3011"/>
                    <a:pt x="102477" y="856"/>
                    <a:pt x="106853" y="6055"/>
                  </a:cubicBezTo>
                  <a:cubicBezTo>
                    <a:pt x="112370" y="12396"/>
                    <a:pt x="109579" y="17279"/>
                    <a:pt x="104063" y="26727"/>
                  </a:cubicBezTo>
                  <a:cubicBezTo>
                    <a:pt x="102181" y="29966"/>
                    <a:pt x="100062" y="33060"/>
                    <a:pt x="97722" y="35985"/>
                  </a:cubicBezTo>
                  <a:cubicBezTo>
                    <a:pt x="92143" y="43339"/>
                    <a:pt x="86174" y="50387"/>
                    <a:pt x="79840" y="57101"/>
                  </a:cubicBezTo>
                  <a:cubicBezTo>
                    <a:pt x="69567" y="68451"/>
                    <a:pt x="59358" y="79802"/>
                    <a:pt x="49593" y="91533"/>
                  </a:cubicBezTo>
                  <a:cubicBezTo>
                    <a:pt x="42935" y="99459"/>
                    <a:pt x="36530" y="107639"/>
                    <a:pt x="30570" y="115946"/>
                  </a:cubicBezTo>
                  <a:cubicBezTo>
                    <a:pt x="19940" y="130267"/>
                    <a:pt x="10321" y="145311"/>
                    <a:pt x="1781" y="160968"/>
                  </a:cubicBezTo>
                  <a:cubicBezTo>
                    <a:pt x="2225" y="159129"/>
                    <a:pt x="2542" y="157226"/>
                    <a:pt x="2796" y="155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2" name="Google Shape;4562;p6"/>
            <p:cNvSpPr/>
            <p:nvPr/>
          </p:nvSpPr>
          <p:spPr>
            <a:xfrm>
              <a:off x="12218350" y="5944886"/>
              <a:ext cx="274079" cy="158848"/>
            </a:xfrm>
            <a:custGeom>
              <a:avLst/>
              <a:gdLst/>
              <a:ahLst/>
              <a:cxnLst/>
              <a:rect l="l" t="t" r="r" b="b"/>
              <a:pathLst>
                <a:path w="274079" h="158848" extrusionOk="0">
                  <a:moveTo>
                    <a:pt x="112693" y="39486"/>
                  </a:moveTo>
                  <a:cubicBezTo>
                    <a:pt x="137486" y="56289"/>
                    <a:pt x="161075" y="74805"/>
                    <a:pt x="184410" y="93575"/>
                  </a:cubicBezTo>
                  <a:cubicBezTo>
                    <a:pt x="197663" y="104164"/>
                    <a:pt x="210726" y="114944"/>
                    <a:pt x="224042" y="125280"/>
                  </a:cubicBezTo>
                  <a:cubicBezTo>
                    <a:pt x="238690" y="136948"/>
                    <a:pt x="252831" y="150327"/>
                    <a:pt x="271537" y="154386"/>
                  </a:cubicBezTo>
                  <a:lnTo>
                    <a:pt x="271537" y="154386"/>
                  </a:lnTo>
                  <a:cubicBezTo>
                    <a:pt x="272364" y="154607"/>
                    <a:pt x="273155" y="154949"/>
                    <a:pt x="273883" y="155400"/>
                  </a:cubicBezTo>
                  <a:lnTo>
                    <a:pt x="273883" y="155717"/>
                  </a:lnTo>
                  <a:cubicBezTo>
                    <a:pt x="274386" y="156835"/>
                    <a:pt x="273888" y="158149"/>
                    <a:pt x="272771" y="158652"/>
                  </a:cubicBezTo>
                  <a:cubicBezTo>
                    <a:pt x="272384" y="158826"/>
                    <a:pt x="271956" y="158886"/>
                    <a:pt x="271537" y="158825"/>
                  </a:cubicBezTo>
                  <a:lnTo>
                    <a:pt x="270268" y="158507"/>
                  </a:lnTo>
                  <a:lnTo>
                    <a:pt x="269825" y="158507"/>
                  </a:lnTo>
                  <a:cubicBezTo>
                    <a:pt x="264234" y="158678"/>
                    <a:pt x="258641" y="158231"/>
                    <a:pt x="253148" y="157176"/>
                  </a:cubicBezTo>
                  <a:cubicBezTo>
                    <a:pt x="238053" y="155920"/>
                    <a:pt x="223042" y="153803"/>
                    <a:pt x="208189" y="150835"/>
                  </a:cubicBezTo>
                  <a:cubicBezTo>
                    <a:pt x="177705" y="144928"/>
                    <a:pt x="148090" y="135191"/>
                    <a:pt x="120049" y="121856"/>
                  </a:cubicBezTo>
                  <a:cubicBezTo>
                    <a:pt x="94884" y="109889"/>
                    <a:pt x="71426" y="94621"/>
                    <a:pt x="50297" y="76454"/>
                  </a:cubicBezTo>
                  <a:cubicBezTo>
                    <a:pt x="33556" y="61870"/>
                    <a:pt x="8319" y="40437"/>
                    <a:pt x="963" y="18623"/>
                  </a:cubicBezTo>
                  <a:cubicBezTo>
                    <a:pt x="-5378" y="-1161"/>
                    <a:pt x="21191" y="-1034"/>
                    <a:pt x="33873" y="742"/>
                  </a:cubicBezTo>
                  <a:cubicBezTo>
                    <a:pt x="63169" y="4990"/>
                    <a:pt x="89294" y="23569"/>
                    <a:pt x="112693" y="3948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3" name="Google Shape;4563;p6"/>
            <p:cNvSpPr/>
            <p:nvPr/>
          </p:nvSpPr>
          <p:spPr>
            <a:xfrm>
              <a:off x="12262225" y="5977141"/>
              <a:ext cx="230526" cy="126604"/>
            </a:xfrm>
            <a:custGeom>
              <a:avLst/>
              <a:gdLst/>
              <a:ahLst/>
              <a:cxnLst/>
              <a:rect l="l" t="t" r="r" b="b"/>
              <a:pathLst>
                <a:path w="230526" h="126604" extrusionOk="0">
                  <a:moveTo>
                    <a:pt x="589" y="2094"/>
                  </a:moveTo>
                  <a:cubicBezTo>
                    <a:pt x="-4357" y="11733"/>
                    <a:pt x="23163" y="34687"/>
                    <a:pt x="34830" y="45023"/>
                  </a:cubicBezTo>
                  <a:cubicBezTo>
                    <a:pt x="53266" y="61320"/>
                    <a:pt x="73649" y="75271"/>
                    <a:pt x="95514" y="86557"/>
                  </a:cubicBezTo>
                  <a:cubicBezTo>
                    <a:pt x="134803" y="106639"/>
                    <a:pt x="177213" y="119911"/>
                    <a:pt x="220941" y="125808"/>
                  </a:cubicBezTo>
                  <a:lnTo>
                    <a:pt x="226267" y="126569"/>
                  </a:lnTo>
                  <a:lnTo>
                    <a:pt x="226711" y="126569"/>
                  </a:lnTo>
                  <a:lnTo>
                    <a:pt x="227916" y="126569"/>
                  </a:lnTo>
                  <a:cubicBezTo>
                    <a:pt x="229122" y="126785"/>
                    <a:pt x="230276" y="125982"/>
                    <a:pt x="230492" y="124776"/>
                  </a:cubicBezTo>
                  <a:cubicBezTo>
                    <a:pt x="230571" y="124331"/>
                    <a:pt x="230513" y="123873"/>
                    <a:pt x="230326" y="123462"/>
                  </a:cubicBezTo>
                  <a:cubicBezTo>
                    <a:pt x="226774" y="122384"/>
                    <a:pt x="223287" y="121243"/>
                    <a:pt x="219863" y="119975"/>
                  </a:cubicBezTo>
                  <a:cubicBezTo>
                    <a:pt x="216439" y="118706"/>
                    <a:pt x="213522" y="117629"/>
                    <a:pt x="210668" y="116360"/>
                  </a:cubicBezTo>
                  <a:cubicBezTo>
                    <a:pt x="177695" y="102727"/>
                    <a:pt x="147638" y="81611"/>
                    <a:pt x="118342" y="61447"/>
                  </a:cubicBezTo>
                  <a:cubicBezTo>
                    <a:pt x="83847" y="37985"/>
                    <a:pt x="7183" y="-10651"/>
                    <a:pt x="589" y="2094"/>
                  </a:cubicBezTo>
                  <a:close/>
                  <a:moveTo>
                    <a:pt x="216185" y="121433"/>
                  </a:moveTo>
                  <a:cubicBezTo>
                    <a:pt x="220750" y="123166"/>
                    <a:pt x="225316" y="124688"/>
                    <a:pt x="229882" y="125999"/>
                  </a:cubicBezTo>
                  <a:lnTo>
                    <a:pt x="219229" y="124160"/>
                  </a:lnTo>
                  <a:cubicBezTo>
                    <a:pt x="180859" y="117868"/>
                    <a:pt x="143513" y="106436"/>
                    <a:pt x="108196" y="90172"/>
                  </a:cubicBezTo>
                  <a:cubicBezTo>
                    <a:pt x="88400" y="80809"/>
                    <a:pt x="69652" y="69374"/>
                    <a:pt x="52268" y="56057"/>
                  </a:cubicBezTo>
                  <a:cubicBezTo>
                    <a:pt x="42949" y="48913"/>
                    <a:pt x="34076" y="41205"/>
                    <a:pt x="25699" y="32975"/>
                  </a:cubicBezTo>
                  <a:cubicBezTo>
                    <a:pt x="22212" y="29488"/>
                    <a:pt x="-236" y="9133"/>
                    <a:pt x="4140" y="3806"/>
                  </a:cubicBezTo>
                  <a:cubicBezTo>
                    <a:pt x="7183" y="129"/>
                    <a:pt x="31153" y="11162"/>
                    <a:pt x="31723" y="11352"/>
                  </a:cubicBezTo>
                  <a:cubicBezTo>
                    <a:pt x="36479" y="13508"/>
                    <a:pt x="41235" y="15918"/>
                    <a:pt x="45927" y="18454"/>
                  </a:cubicBezTo>
                  <a:cubicBezTo>
                    <a:pt x="55566" y="23527"/>
                    <a:pt x="64950" y="29171"/>
                    <a:pt x="74145" y="34941"/>
                  </a:cubicBezTo>
                  <a:cubicBezTo>
                    <a:pt x="94119" y="47623"/>
                    <a:pt x="113460" y="61256"/>
                    <a:pt x="133053" y="74509"/>
                  </a:cubicBezTo>
                  <a:cubicBezTo>
                    <a:pt x="158988" y="92201"/>
                    <a:pt x="186572" y="110336"/>
                    <a:pt x="215995" y="1214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4" name="Google Shape;4564;p6"/>
            <p:cNvSpPr/>
            <p:nvPr/>
          </p:nvSpPr>
          <p:spPr>
            <a:xfrm>
              <a:off x="12440186" y="5851916"/>
              <a:ext cx="115837" cy="289529"/>
            </a:xfrm>
            <a:custGeom>
              <a:avLst/>
              <a:gdLst/>
              <a:ahLst/>
              <a:cxnLst/>
              <a:rect l="l" t="t" r="r" b="b"/>
              <a:pathLst>
                <a:path w="115837" h="289529" extrusionOk="0">
                  <a:moveTo>
                    <a:pt x="41838" y="18063"/>
                  </a:moveTo>
                  <a:cubicBezTo>
                    <a:pt x="67202" y="53509"/>
                    <a:pt x="78426" y="96882"/>
                    <a:pt x="85274" y="139304"/>
                  </a:cubicBezTo>
                  <a:cubicBezTo>
                    <a:pt x="88952" y="162069"/>
                    <a:pt x="91615" y="184960"/>
                    <a:pt x="94659" y="207788"/>
                  </a:cubicBezTo>
                  <a:cubicBezTo>
                    <a:pt x="97259" y="226811"/>
                    <a:pt x="98907" y="249195"/>
                    <a:pt x="105819" y="268408"/>
                  </a:cubicBezTo>
                  <a:cubicBezTo>
                    <a:pt x="105819" y="269233"/>
                    <a:pt x="106390" y="270120"/>
                    <a:pt x="106707" y="271008"/>
                  </a:cubicBezTo>
                  <a:cubicBezTo>
                    <a:pt x="108751" y="276419"/>
                    <a:pt x="111388" y="281587"/>
                    <a:pt x="114570" y="286417"/>
                  </a:cubicBezTo>
                  <a:cubicBezTo>
                    <a:pt x="114762" y="286750"/>
                    <a:pt x="114762" y="287161"/>
                    <a:pt x="114570" y="287495"/>
                  </a:cubicBezTo>
                  <a:lnTo>
                    <a:pt x="115838" y="288890"/>
                  </a:lnTo>
                  <a:cubicBezTo>
                    <a:pt x="115838" y="289207"/>
                    <a:pt x="115838" y="289714"/>
                    <a:pt x="115331" y="289461"/>
                  </a:cubicBezTo>
                  <a:lnTo>
                    <a:pt x="113682" y="288383"/>
                  </a:lnTo>
                  <a:cubicBezTo>
                    <a:pt x="113682" y="288383"/>
                    <a:pt x="113682" y="288383"/>
                    <a:pt x="113682" y="288383"/>
                  </a:cubicBezTo>
                  <a:cubicBezTo>
                    <a:pt x="113146" y="288499"/>
                    <a:pt x="112598" y="288239"/>
                    <a:pt x="112350" y="287749"/>
                  </a:cubicBezTo>
                  <a:cubicBezTo>
                    <a:pt x="112168" y="287587"/>
                    <a:pt x="112018" y="287394"/>
                    <a:pt x="111906" y="287178"/>
                  </a:cubicBezTo>
                  <a:lnTo>
                    <a:pt x="110385" y="286100"/>
                  </a:lnTo>
                  <a:cubicBezTo>
                    <a:pt x="72338" y="260292"/>
                    <a:pt x="46276" y="211149"/>
                    <a:pt x="27443" y="171327"/>
                  </a:cubicBezTo>
                  <a:cubicBezTo>
                    <a:pt x="8610" y="131505"/>
                    <a:pt x="-3691" y="87941"/>
                    <a:pt x="1001" y="43808"/>
                  </a:cubicBezTo>
                  <a:cubicBezTo>
                    <a:pt x="2206" y="32711"/>
                    <a:pt x="3157" y="6586"/>
                    <a:pt x="15586" y="1005"/>
                  </a:cubicBezTo>
                  <a:cubicBezTo>
                    <a:pt x="26809" y="-3941"/>
                    <a:pt x="36448" y="10580"/>
                    <a:pt x="41838" y="1806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5" name="Google Shape;4565;p6"/>
            <p:cNvSpPr/>
            <p:nvPr/>
          </p:nvSpPr>
          <p:spPr>
            <a:xfrm>
              <a:off x="12461100" y="5897182"/>
              <a:ext cx="92704" cy="243139"/>
            </a:xfrm>
            <a:custGeom>
              <a:avLst/>
              <a:gdLst/>
              <a:ahLst/>
              <a:cxnLst/>
              <a:rect l="l" t="t" r="r" b="b"/>
              <a:pathLst>
                <a:path w="92704" h="243139" extrusionOk="0">
                  <a:moveTo>
                    <a:pt x="7037" y="254"/>
                  </a:moveTo>
                  <a:cubicBezTo>
                    <a:pt x="-5645" y="4375"/>
                    <a:pt x="2345" y="39758"/>
                    <a:pt x="4057" y="48446"/>
                  </a:cubicBezTo>
                  <a:cubicBezTo>
                    <a:pt x="9659" y="74676"/>
                    <a:pt x="17530" y="100369"/>
                    <a:pt x="27582" y="125236"/>
                  </a:cubicBezTo>
                  <a:cubicBezTo>
                    <a:pt x="43181" y="166326"/>
                    <a:pt x="61443" y="205197"/>
                    <a:pt x="88647" y="239375"/>
                  </a:cubicBezTo>
                  <a:lnTo>
                    <a:pt x="88647" y="239375"/>
                  </a:lnTo>
                  <a:cubicBezTo>
                    <a:pt x="88647" y="239883"/>
                    <a:pt x="89090" y="240327"/>
                    <a:pt x="89281" y="240771"/>
                  </a:cubicBezTo>
                  <a:lnTo>
                    <a:pt x="90866" y="241912"/>
                  </a:lnTo>
                  <a:cubicBezTo>
                    <a:pt x="90977" y="242147"/>
                    <a:pt x="91127" y="242361"/>
                    <a:pt x="91310" y="242546"/>
                  </a:cubicBezTo>
                  <a:cubicBezTo>
                    <a:pt x="91623" y="242993"/>
                    <a:pt x="92168" y="243216"/>
                    <a:pt x="92705" y="243117"/>
                  </a:cubicBezTo>
                  <a:cubicBezTo>
                    <a:pt x="92705" y="242419"/>
                    <a:pt x="92134" y="241785"/>
                    <a:pt x="91880" y="241151"/>
                  </a:cubicBezTo>
                  <a:cubicBezTo>
                    <a:pt x="89661" y="236141"/>
                    <a:pt x="87695" y="230942"/>
                    <a:pt x="85539" y="225805"/>
                  </a:cubicBezTo>
                  <a:cubicBezTo>
                    <a:pt x="85222" y="224918"/>
                    <a:pt x="84905" y="224030"/>
                    <a:pt x="84652" y="223206"/>
                  </a:cubicBezTo>
                  <a:cubicBezTo>
                    <a:pt x="71589" y="187315"/>
                    <a:pt x="64677" y="149332"/>
                    <a:pt x="56307" y="111920"/>
                  </a:cubicBezTo>
                  <a:cubicBezTo>
                    <a:pt x="50912" y="85754"/>
                    <a:pt x="43078" y="60151"/>
                    <a:pt x="32909" y="35447"/>
                  </a:cubicBezTo>
                  <a:cubicBezTo>
                    <a:pt x="30499" y="29106"/>
                    <a:pt x="17753" y="-3170"/>
                    <a:pt x="7037" y="254"/>
                  </a:cubicBezTo>
                  <a:close/>
                  <a:moveTo>
                    <a:pt x="21558" y="17501"/>
                  </a:moveTo>
                  <a:cubicBezTo>
                    <a:pt x="45464" y="56182"/>
                    <a:pt x="52249" y="105325"/>
                    <a:pt x="61697" y="149015"/>
                  </a:cubicBezTo>
                  <a:cubicBezTo>
                    <a:pt x="67366" y="178653"/>
                    <a:pt x="75859" y="207679"/>
                    <a:pt x="87061" y="235698"/>
                  </a:cubicBezTo>
                  <a:cubicBezTo>
                    <a:pt x="64493" y="203521"/>
                    <a:pt x="46304" y="168486"/>
                    <a:pt x="32972" y="131514"/>
                  </a:cubicBezTo>
                  <a:cubicBezTo>
                    <a:pt x="24643" y="110796"/>
                    <a:pt x="17487" y="89626"/>
                    <a:pt x="11539" y="68103"/>
                  </a:cubicBezTo>
                  <a:cubicBezTo>
                    <a:pt x="8253" y="56437"/>
                    <a:pt x="5815" y="44548"/>
                    <a:pt x="4247" y="32530"/>
                  </a:cubicBezTo>
                  <a:cubicBezTo>
                    <a:pt x="3305" y="25297"/>
                    <a:pt x="3156" y="17982"/>
                    <a:pt x="3803" y="10717"/>
                  </a:cubicBezTo>
                  <a:cubicBezTo>
                    <a:pt x="6720" y="-2980"/>
                    <a:pt x="17436" y="10843"/>
                    <a:pt x="21558" y="17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6" name="Google Shape;4566;p6"/>
            <p:cNvSpPr/>
            <p:nvPr/>
          </p:nvSpPr>
          <p:spPr>
            <a:xfrm>
              <a:off x="12366156" y="6136724"/>
              <a:ext cx="269652" cy="75048"/>
            </a:xfrm>
            <a:custGeom>
              <a:avLst/>
              <a:gdLst/>
              <a:ahLst/>
              <a:cxnLst/>
              <a:rect l="l" t="t" r="r" b="b"/>
              <a:pathLst>
                <a:path w="269652" h="75048" extrusionOk="0">
                  <a:moveTo>
                    <a:pt x="267927" y="49421"/>
                  </a:moveTo>
                  <a:cubicBezTo>
                    <a:pt x="268334" y="50127"/>
                    <a:pt x="268334" y="50997"/>
                    <a:pt x="267927" y="51703"/>
                  </a:cubicBezTo>
                  <a:lnTo>
                    <a:pt x="268814" y="51703"/>
                  </a:lnTo>
                  <a:cubicBezTo>
                    <a:pt x="269193" y="51660"/>
                    <a:pt x="269546" y="51904"/>
                    <a:pt x="269639" y="52274"/>
                  </a:cubicBezTo>
                  <a:cubicBezTo>
                    <a:pt x="269705" y="52636"/>
                    <a:pt x="269524" y="52998"/>
                    <a:pt x="269195" y="53162"/>
                  </a:cubicBezTo>
                  <a:cubicBezTo>
                    <a:pt x="219100" y="68761"/>
                    <a:pt x="162411" y="79541"/>
                    <a:pt x="109970" y="73200"/>
                  </a:cubicBezTo>
                  <a:cubicBezTo>
                    <a:pt x="87757" y="70682"/>
                    <a:pt x="66103" y="64556"/>
                    <a:pt x="45862" y="55064"/>
                  </a:cubicBezTo>
                  <a:cubicBezTo>
                    <a:pt x="32102" y="48723"/>
                    <a:pt x="4392" y="35153"/>
                    <a:pt x="460" y="18413"/>
                  </a:cubicBezTo>
                  <a:cubicBezTo>
                    <a:pt x="-7403" y="-15195"/>
                    <a:pt x="87904" y="6809"/>
                    <a:pt x="102298" y="10233"/>
                  </a:cubicBezTo>
                  <a:cubicBezTo>
                    <a:pt x="128486" y="16574"/>
                    <a:pt x="154041" y="24627"/>
                    <a:pt x="180103" y="31285"/>
                  </a:cubicBezTo>
                  <a:cubicBezTo>
                    <a:pt x="208638" y="38451"/>
                    <a:pt x="237553" y="43650"/>
                    <a:pt x="266532" y="48787"/>
                  </a:cubicBezTo>
                  <a:cubicBezTo>
                    <a:pt x="267063" y="48801"/>
                    <a:pt x="267566" y="49029"/>
                    <a:pt x="267927" y="4942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7" name="Google Shape;4567;p6"/>
            <p:cNvSpPr/>
            <p:nvPr/>
          </p:nvSpPr>
          <p:spPr>
            <a:xfrm>
              <a:off x="12401134" y="6154832"/>
              <a:ext cx="234787" cy="44151"/>
            </a:xfrm>
            <a:custGeom>
              <a:avLst/>
              <a:gdLst/>
              <a:ahLst/>
              <a:cxnLst/>
              <a:rect l="l" t="t" r="r" b="b"/>
              <a:pathLst>
                <a:path w="234787" h="44151" extrusionOk="0">
                  <a:moveTo>
                    <a:pt x="232949" y="31312"/>
                  </a:moveTo>
                  <a:cubicBezTo>
                    <a:pt x="230095" y="31312"/>
                    <a:pt x="227305" y="31630"/>
                    <a:pt x="224515" y="31630"/>
                  </a:cubicBezTo>
                  <a:cubicBezTo>
                    <a:pt x="178957" y="33260"/>
                    <a:pt x="133421" y="27849"/>
                    <a:pt x="89514" y="15587"/>
                  </a:cubicBezTo>
                  <a:cubicBezTo>
                    <a:pt x="67568" y="8767"/>
                    <a:pt x="45082" y="3825"/>
                    <a:pt x="22298" y="812"/>
                  </a:cubicBezTo>
                  <a:cubicBezTo>
                    <a:pt x="16655" y="305"/>
                    <a:pt x="-4334" y="-3120"/>
                    <a:pt x="802" y="9309"/>
                  </a:cubicBezTo>
                  <a:cubicBezTo>
                    <a:pt x="3465" y="15650"/>
                    <a:pt x="39229" y="29917"/>
                    <a:pt x="48868" y="32834"/>
                  </a:cubicBezTo>
                  <a:cubicBezTo>
                    <a:pt x="70918" y="39173"/>
                    <a:pt x="93661" y="42793"/>
                    <a:pt x="116590" y="43614"/>
                  </a:cubicBezTo>
                  <a:cubicBezTo>
                    <a:pt x="155135" y="45482"/>
                    <a:pt x="193761" y="42478"/>
                    <a:pt x="231554" y="34673"/>
                  </a:cubicBezTo>
                  <a:lnTo>
                    <a:pt x="234788" y="34039"/>
                  </a:lnTo>
                  <a:cubicBezTo>
                    <a:pt x="234760" y="33690"/>
                    <a:pt x="234454" y="33430"/>
                    <a:pt x="234105" y="33457"/>
                  </a:cubicBezTo>
                  <a:cubicBezTo>
                    <a:pt x="234079" y="33459"/>
                    <a:pt x="234053" y="33463"/>
                    <a:pt x="234027" y="33469"/>
                  </a:cubicBezTo>
                  <a:lnTo>
                    <a:pt x="233202" y="33469"/>
                  </a:lnTo>
                  <a:cubicBezTo>
                    <a:pt x="233465" y="32750"/>
                    <a:pt x="233371" y="31950"/>
                    <a:pt x="232949" y="31313"/>
                  </a:cubicBezTo>
                  <a:close/>
                  <a:moveTo>
                    <a:pt x="135994" y="41522"/>
                  </a:moveTo>
                  <a:cubicBezTo>
                    <a:pt x="113239" y="41788"/>
                    <a:pt x="90519" y="39663"/>
                    <a:pt x="68208" y="35181"/>
                  </a:cubicBezTo>
                  <a:cubicBezTo>
                    <a:pt x="59346" y="33277"/>
                    <a:pt x="50602" y="30863"/>
                    <a:pt x="42019" y="27952"/>
                  </a:cubicBezTo>
                  <a:cubicBezTo>
                    <a:pt x="35283" y="25740"/>
                    <a:pt x="28714" y="23048"/>
                    <a:pt x="22362" y="19899"/>
                  </a:cubicBezTo>
                  <a:cubicBezTo>
                    <a:pt x="7016" y="11846"/>
                    <a:pt x="3656" y="8548"/>
                    <a:pt x="4417" y="5695"/>
                  </a:cubicBezTo>
                  <a:cubicBezTo>
                    <a:pt x="4924" y="3919"/>
                    <a:pt x="7714" y="2587"/>
                    <a:pt x="19255" y="2778"/>
                  </a:cubicBezTo>
                  <a:cubicBezTo>
                    <a:pt x="26713" y="3066"/>
                    <a:pt x="34126" y="4086"/>
                    <a:pt x="41385" y="5821"/>
                  </a:cubicBezTo>
                  <a:cubicBezTo>
                    <a:pt x="51658" y="8104"/>
                    <a:pt x="61930" y="10704"/>
                    <a:pt x="72139" y="13431"/>
                  </a:cubicBezTo>
                  <a:cubicBezTo>
                    <a:pt x="92558" y="18884"/>
                    <a:pt x="112976" y="24654"/>
                    <a:pt x="133711" y="28523"/>
                  </a:cubicBezTo>
                  <a:cubicBezTo>
                    <a:pt x="163482" y="34307"/>
                    <a:pt x="193888" y="36119"/>
                    <a:pt x="224135" y="33913"/>
                  </a:cubicBezTo>
                  <a:cubicBezTo>
                    <a:pt x="195017" y="38897"/>
                    <a:pt x="165535" y="41443"/>
                    <a:pt x="135994" y="41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8" name="Google Shape;4568;p6"/>
            <p:cNvSpPr/>
            <p:nvPr/>
          </p:nvSpPr>
          <p:spPr>
            <a:xfrm>
              <a:off x="12564191" y="6026132"/>
              <a:ext cx="128703" cy="182410"/>
            </a:xfrm>
            <a:custGeom>
              <a:avLst/>
              <a:gdLst/>
              <a:ahLst/>
              <a:cxnLst/>
              <a:rect l="l" t="t" r="r" b="b"/>
              <a:pathLst>
                <a:path w="128703" h="182410" extrusionOk="0">
                  <a:moveTo>
                    <a:pt x="43132" y="13534"/>
                  </a:moveTo>
                  <a:cubicBezTo>
                    <a:pt x="57446" y="25694"/>
                    <a:pt x="68918" y="40846"/>
                    <a:pt x="76740" y="57922"/>
                  </a:cubicBezTo>
                  <a:cubicBezTo>
                    <a:pt x="93607" y="91149"/>
                    <a:pt x="103119" y="127674"/>
                    <a:pt x="117640" y="161662"/>
                  </a:cubicBezTo>
                  <a:cubicBezTo>
                    <a:pt x="119796" y="166735"/>
                    <a:pt x="122015" y="171807"/>
                    <a:pt x="124488" y="176817"/>
                  </a:cubicBezTo>
                  <a:cubicBezTo>
                    <a:pt x="124488" y="177388"/>
                    <a:pt x="129117" y="182714"/>
                    <a:pt x="128673" y="182397"/>
                  </a:cubicBezTo>
                  <a:cubicBezTo>
                    <a:pt x="128229" y="182080"/>
                    <a:pt x="126581" y="180875"/>
                    <a:pt x="123347" y="178339"/>
                  </a:cubicBezTo>
                  <a:lnTo>
                    <a:pt x="123347" y="178339"/>
                  </a:lnTo>
                  <a:cubicBezTo>
                    <a:pt x="107304" y="165657"/>
                    <a:pt x="59429" y="127103"/>
                    <a:pt x="39137" y="99075"/>
                  </a:cubicBezTo>
                  <a:cubicBezTo>
                    <a:pt x="26031" y="81855"/>
                    <a:pt x="15085" y="63094"/>
                    <a:pt x="6544" y="43211"/>
                  </a:cubicBezTo>
                  <a:cubicBezTo>
                    <a:pt x="2803" y="33699"/>
                    <a:pt x="-4616" y="12012"/>
                    <a:pt x="4008" y="3008"/>
                  </a:cubicBezTo>
                  <a:cubicBezTo>
                    <a:pt x="12632" y="-5996"/>
                    <a:pt x="35142" y="7510"/>
                    <a:pt x="43132" y="1353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9" name="Google Shape;4569;p6"/>
            <p:cNvSpPr/>
            <p:nvPr/>
          </p:nvSpPr>
          <p:spPr>
            <a:xfrm>
              <a:off x="12584658" y="6050999"/>
              <a:ext cx="107825" cy="157529"/>
            </a:xfrm>
            <a:custGeom>
              <a:avLst/>
              <a:gdLst/>
              <a:ahLst/>
              <a:cxnLst/>
              <a:rect l="l" t="t" r="r" b="b"/>
              <a:pathLst>
                <a:path w="107825" h="157529" extrusionOk="0">
                  <a:moveTo>
                    <a:pt x="2627" y="334"/>
                  </a:moveTo>
                  <a:cubicBezTo>
                    <a:pt x="-10055" y="8070"/>
                    <a:pt x="27041" y="64252"/>
                    <a:pt x="31796" y="71671"/>
                  </a:cubicBezTo>
                  <a:cubicBezTo>
                    <a:pt x="49349" y="99071"/>
                    <a:pt x="70388" y="124073"/>
                    <a:pt x="94383" y="146052"/>
                  </a:cubicBezTo>
                  <a:cubicBezTo>
                    <a:pt x="97046" y="148588"/>
                    <a:pt x="99773" y="150998"/>
                    <a:pt x="102563" y="153408"/>
                  </a:cubicBezTo>
                  <a:lnTo>
                    <a:pt x="107826" y="157529"/>
                  </a:lnTo>
                  <a:cubicBezTo>
                    <a:pt x="107826" y="157529"/>
                    <a:pt x="104021" y="152456"/>
                    <a:pt x="103641" y="151886"/>
                  </a:cubicBezTo>
                  <a:cubicBezTo>
                    <a:pt x="103260" y="151315"/>
                    <a:pt x="102880" y="150110"/>
                    <a:pt x="102436" y="149286"/>
                  </a:cubicBezTo>
                  <a:cubicBezTo>
                    <a:pt x="100470" y="145101"/>
                    <a:pt x="98568" y="140916"/>
                    <a:pt x="96856" y="136604"/>
                  </a:cubicBezTo>
                  <a:cubicBezTo>
                    <a:pt x="84174" y="114093"/>
                    <a:pt x="72189" y="91329"/>
                    <a:pt x="59190" y="69071"/>
                  </a:cubicBezTo>
                  <a:cubicBezTo>
                    <a:pt x="49993" y="52935"/>
                    <a:pt x="39518" y="37562"/>
                    <a:pt x="27865" y="23099"/>
                  </a:cubicBezTo>
                  <a:cubicBezTo>
                    <a:pt x="25138" y="19992"/>
                    <a:pt x="8271" y="-3027"/>
                    <a:pt x="2627" y="334"/>
                  </a:cubicBezTo>
                  <a:close/>
                  <a:moveTo>
                    <a:pt x="15690" y="11177"/>
                  </a:moveTo>
                  <a:cubicBezTo>
                    <a:pt x="52912" y="50682"/>
                    <a:pt x="71872" y="102108"/>
                    <a:pt x="99329" y="148018"/>
                  </a:cubicBezTo>
                  <a:lnTo>
                    <a:pt x="100660" y="150301"/>
                  </a:lnTo>
                  <a:cubicBezTo>
                    <a:pt x="99709" y="149286"/>
                    <a:pt x="98631" y="148398"/>
                    <a:pt x="97680" y="147384"/>
                  </a:cubicBezTo>
                  <a:cubicBezTo>
                    <a:pt x="78214" y="128824"/>
                    <a:pt x="60549" y="108463"/>
                    <a:pt x="44922" y="86573"/>
                  </a:cubicBezTo>
                  <a:cubicBezTo>
                    <a:pt x="35449" y="73197"/>
                    <a:pt x="26788" y="59264"/>
                    <a:pt x="18987" y="44849"/>
                  </a:cubicBezTo>
                  <a:cubicBezTo>
                    <a:pt x="14374" y="37111"/>
                    <a:pt x="10265" y="29083"/>
                    <a:pt x="6686" y="20816"/>
                  </a:cubicBezTo>
                  <a:cubicBezTo>
                    <a:pt x="5354" y="17201"/>
                    <a:pt x="1930" y="6992"/>
                    <a:pt x="4276" y="5280"/>
                  </a:cubicBezTo>
                  <a:cubicBezTo>
                    <a:pt x="7573" y="2871"/>
                    <a:pt x="13217" y="8578"/>
                    <a:pt x="15690" y="11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0" name="Google Shape;4570;p6"/>
            <p:cNvSpPr/>
            <p:nvPr/>
          </p:nvSpPr>
          <p:spPr>
            <a:xfrm>
              <a:off x="12240484" y="5711274"/>
              <a:ext cx="160938" cy="289062"/>
            </a:xfrm>
            <a:custGeom>
              <a:avLst/>
              <a:gdLst/>
              <a:ahLst/>
              <a:cxnLst/>
              <a:rect l="l" t="t" r="r" b="b"/>
              <a:pathLst>
                <a:path w="160938" h="289062" extrusionOk="0">
                  <a:moveTo>
                    <a:pt x="49405" y="21421"/>
                  </a:moveTo>
                  <a:cubicBezTo>
                    <a:pt x="109646" y="94978"/>
                    <a:pt x="100134" y="202142"/>
                    <a:pt x="155365" y="278932"/>
                  </a:cubicBezTo>
                  <a:lnTo>
                    <a:pt x="155365" y="279312"/>
                  </a:lnTo>
                  <a:cubicBezTo>
                    <a:pt x="157013" y="281659"/>
                    <a:pt x="158789" y="283942"/>
                    <a:pt x="160564" y="286224"/>
                  </a:cubicBezTo>
                  <a:cubicBezTo>
                    <a:pt x="161167" y="286998"/>
                    <a:pt x="161027" y="288114"/>
                    <a:pt x="160254" y="288716"/>
                  </a:cubicBezTo>
                  <a:cubicBezTo>
                    <a:pt x="160081" y="288850"/>
                    <a:pt x="159886" y="288951"/>
                    <a:pt x="159677" y="289014"/>
                  </a:cubicBezTo>
                  <a:cubicBezTo>
                    <a:pt x="159151" y="289164"/>
                    <a:pt x="158589" y="288959"/>
                    <a:pt x="158282" y="288507"/>
                  </a:cubicBezTo>
                  <a:cubicBezTo>
                    <a:pt x="157824" y="287985"/>
                    <a:pt x="157400" y="287434"/>
                    <a:pt x="157013" y="286858"/>
                  </a:cubicBezTo>
                  <a:cubicBezTo>
                    <a:pt x="113450" y="256929"/>
                    <a:pt x="75277" y="213112"/>
                    <a:pt x="45537" y="169739"/>
                  </a:cubicBezTo>
                  <a:cubicBezTo>
                    <a:pt x="19793" y="131692"/>
                    <a:pt x="-55" y="88193"/>
                    <a:pt x="8" y="41713"/>
                  </a:cubicBezTo>
                  <a:cubicBezTo>
                    <a:pt x="8" y="30299"/>
                    <a:pt x="-752" y="7534"/>
                    <a:pt x="12183" y="1320"/>
                  </a:cubicBezTo>
                  <a:cubicBezTo>
                    <a:pt x="25119" y="-4894"/>
                    <a:pt x="41986" y="12354"/>
                    <a:pt x="49405" y="2142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1" name="Google Shape;4571;p6"/>
            <p:cNvSpPr/>
            <p:nvPr/>
          </p:nvSpPr>
          <p:spPr>
            <a:xfrm>
              <a:off x="12272693" y="5764152"/>
              <a:ext cx="128996" cy="236263"/>
            </a:xfrm>
            <a:custGeom>
              <a:avLst/>
              <a:gdLst/>
              <a:ahLst/>
              <a:cxnLst/>
              <a:rect l="l" t="t" r="r" b="b"/>
              <a:pathLst>
                <a:path w="128996" h="236263" extrusionOk="0">
                  <a:moveTo>
                    <a:pt x="4895" y="629"/>
                  </a:moveTo>
                  <a:cubicBezTo>
                    <a:pt x="-495" y="3292"/>
                    <a:pt x="13" y="11789"/>
                    <a:pt x="13" y="16482"/>
                  </a:cubicBezTo>
                  <a:cubicBezTo>
                    <a:pt x="69" y="28136"/>
                    <a:pt x="1538" y="39740"/>
                    <a:pt x="4388" y="51041"/>
                  </a:cubicBezTo>
                  <a:cubicBezTo>
                    <a:pt x="10280" y="74223"/>
                    <a:pt x="19575" y="96404"/>
                    <a:pt x="31972" y="116861"/>
                  </a:cubicBezTo>
                  <a:cubicBezTo>
                    <a:pt x="52138" y="152483"/>
                    <a:pt x="76631" y="185474"/>
                    <a:pt x="104894" y="215084"/>
                  </a:cubicBezTo>
                  <a:cubicBezTo>
                    <a:pt x="111235" y="221425"/>
                    <a:pt x="118020" y="227766"/>
                    <a:pt x="125122" y="234107"/>
                  </a:cubicBezTo>
                  <a:lnTo>
                    <a:pt x="127722" y="236263"/>
                  </a:lnTo>
                  <a:cubicBezTo>
                    <a:pt x="128688" y="235951"/>
                    <a:pt x="129219" y="234914"/>
                    <a:pt x="128906" y="233948"/>
                  </a:cubicBezTo>
                  <a:cubicBezTo>
                    <a:pt x="128852" y="233779"/>
                    <a:pt x="128773" y="233619"/>
                    <a:pt x="128673" y="233473"/>
                  </a:cubicBezTo>
                  <a:cubicBezTo>
                    <a:pt x="126834" y="231317"/>
                    <a:pt x="125249" y="229098"/>
                    <a:pt x="123537" y="226815"/>
                  </a:cubicBezTo>
                  <a:cubicBezTo>
                    <a:pt x="123537" y="226815"/>
                    <a:pt x="123537" y="226435"/>
                    <a:pt x="123093" y="226181"/>
                  </a:cubicBezTo>
                  <a:cubicBezTo>
                    <a:pt x="111040" y="211663"/>
                    <a:pt x="100422" y="196012"/>
                    <a:pt x="91388" y="179447"/>
                  </a:cubicBezTo>
                  <a:cubicBezTo>
                    <a:pt x="78326" y="153085"/>
                    <a:pt x="66973" y="125911"/>
                    <a:pt x="57399" y="98092"/>
                  </a:cubicBezTo>
                  <a:cubicBezTo>
                    <a:pt x="53214" y="87185"/>
                    <a:pt x="23475" y="-8629"/>
                    <a:pt x="4895" y="629"/>
                  </a:cubicBezTo>
                  <a:close/>
                  <a:moveTo>
                    <a:pt x="20051" y="15213"/>
                  </a:moveTo>
                  <a:cubicBezTo>
                    <a:pt x="32733" y="34871"/>
                    <a:pt x="39708" y="58396"/>
                    <a:pt x="48078" y="80209"/>
                  </a:cubicBezTo>
                  <a:cubicBezTo>
                    <a:pt x="56448" y="102023"/>
                    <a:pt x="64755" y="124597"/>
                    <a:pt x="73442" y="146347"/>
                  </a:cubicBezTo>
                  <a:cubicBezTo>
                    <a:pt x="80462" y="163774"/>
                    <a:pt x="88947" y="180575"/>
                    <a:pt x="98807" y="196568"/>
                  </a:cubicBezTo>
                  <a:cubicBezTo>
                    <a:pt x="106904" y="209955"/>
                    <a:pt x="116223" y="222564"/>
                    <a:pt x="126644" y="234234"/>
                  </a:cubicBezTo>
                  <a:cubicBezTo>
                    <a:pt x="115380" y="223888"/>
                    <a:pt x="104790" y="212832"/>
                    <a:pt x="94939" y="201134"/>
                  </a:cubicBezTo>
                  <a:cubicBezTo>
                    <a:pt x="94790" y="200996"/>
                    <a:pt x="94680" y="200821"/>
                    <a:pt x="94621" y="200627"/>
                  </a:cubicBezTo>
                  <a:cubicBezTo>
                    <a:pt x="76991" y="179651"/>
                    <a:pt x="60704" y="157583"/>
                    <a:pt x="45859" y="134552"/>
                  </a:cubicBezTo>
                  <a:lnTo>
                    <a:pt x="45288" y="133665"/>
                  </a:lnTo>
                  <a:cubicBezTo>
                    <a:pt x="31727" y="113718"/>
                    <a:pt x="20654" y="92189"/>
                    <a:pt x="12314" y="69556"/>
                  </a:cubicBezTo>
                  <a:cubicBezTo>
                    <a:pt x="7864" y="57265"/>
                    <a:pt x="4863" y="44497"/>
                    <a:pt x="3373" y="31510"/>
                  </a:cubicBezTo>
                  <a:cubicBezTo>
                    <a:pt x="1852" y="16672"/>
                    <a:pt x="2169" y="4561"/>
                    <a:pt x="7178" y="3673"/>
                  </a:cubicBezTo>
                  <a:cubicBezTo>
                    <a:pt x="10602" y="2849"/>
                    <a:pt x="16373" y="9443"/>
                    <a:pt x="20114" y="15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2" name="Google Shape;4572;p6"/>
            <p:cNvSpPr/>
            <p:nvPr/>
          </p:nvSpPr>
          <p:spPr>
            <a:xfrm>
              <a:off x="12318383" y="5896912"/>
              <a:ext cx="391919" cy="319796"/>
            </a:xfrm>
            <a:custGeom>
              <a:avLst/>
              <a:gdLst/>
              <a:ahLst/>
              <a:cxnLst/>
              <a:rect l="l" t="t" r="r" b="b"/>
              <a:pathLst>
                <a:path w="391919" h="319796" extrusionOk="0">
                  <a:moveTo>
                    <a:pt x="1943" y="397"/>
                  </a:moveTo>
                  <a:cubicBezTo>
                    <a:pt x="18557" y="21703"/>
                    <a:pt x="35741" y="42819"/>
                    <a:pt x="53116" y="63807"/>
                  </a:cubicBezTo>
                  <a:cubicBezTo>
                    <a:pt x="61169" y="73700"/>
                    <a:pt x="69349" y="83592"/>
                    <a:pt x="77465" y="93293"/>
                  </a:cubicBezTo>
                  <a:cubicBezTo>
                    <a:pt x="77465" y="93293"/>
                    <a:pt x="77465" y="93801"/>
                    <a:pt x="77909" y="93928"/>
                  </a:cubicBezTo>
                  <a:lnTo>
                    <a:pt x="86724" y="104581"/>
                  </a:lnTo>
                  <a:cubicBezTo>
                    <a:pt x="113229" y="136666"/>
                    <a:pt x="139798" y="170655"/>
                    <a:pt x="171313" y="198111"/>
                  </a:cubicBezTo>
                  <a:cubicBezTo>
                    <a:pt x="188109" y="212463"/>
                    <a:pt x="206219" y="225201"/>
                    <a:pt x="225403" y="236158"/>
                  </a:cubicBezTo>
                  <a:lnTo>
                    <a:pt x="231363" y="239582"/>
                  </a:lnTo>
                  <a:lnTo>
                    <a:pt x="231363" y="239582"/>
                  </a:lnTo>
                  <a:lnTo>
                    <a:pt x="234597" y="241357"/>
                  </a:lnTo>
                  <a:lnTo>
                    <a:pt x="236436" y="242372"/>
                  </a:lnTo>
                  <a:cubicBezTo>
                    <a:pt x="253113" y="251693"/>
                    <a:pt x="270361" y="260254"/>
                    <a:pt x="287165" y="268434"/>
                  </a:cubicBezTo>
                  <a:cubicBezTo>
                    <a:pt x="310500" y="279911"/>
                    <a:pt x="334533" y="289740"/>
                    <a:pt x="358565" y="299251"/>
                  </a:cubicBezTo>
                  <a:cubicBezTo>
                    <a:pt x="359239" y="299601"/>
                    <a:pt x="359938" y="299897"/>
                    <a:pt x="360658" y="300139"/>
                  </a:cubicBezTo>
                  <a:lnTo>
                    <a:pt x="363955" y="301471"/>
                  </a:lnTo>
                  <a:lnTo>
                    <a:pt x="365604" y="302105"/>
                  </a:lnTo>
                  <a:lnTo>
                    <a:pt x="368711" y="303373"/>
                  </a:lnTo>
                  <a:cubicBezTo>
                    <a:pt x="376447" y="306417"/>
                    <a:pt x="384183" y="309714"/>
                    <a:pt x="391919" y="312758"/>
                  </a:cubicBezTo>
                  <a:lnTo>
                    <a:pt x="388305" y="319796"/>
                  </a:lnTo>
                  <a:cubicBezTo>
                    <a:pt x="363435" y="312860"/>
                    <a:pt x="339123" y="304064"/>
                    <a:pt x="315573" y="293481"/>
                  </a:cubicBezTo>
                  <a:lnTo>
                    <a:pt x="314178" y="292784"/>
                  </a:lnTo>
                  <a:cubicBezTo>
                    <a:pt x="311831" y="291832"/>
                    <a:pt x="309549" y="290818"/>
                    <a:pt x="307266" y="289740"/>
                  </a:cubicBezTo>
                  <a:cubicBezTo>
                    <a:pt x="304983" y="288662"/>
                    <a:pt x="301622" y="287267"/>
                    <a:pt x="298832" y="285872"/>
                  </a:cubicBezTo>
                  <a:cubicBezTo>
                    <a:pt x="292111" y="282701"/>
                    <a:pt x="285453" y="279531"/>
                    <a:pt x="278858" y="276297"/>
                  </a:cubicBezTo>
                  <a:cubicBezTo>
                    <a:pt x="240812" y="257591"/>
                    <a:pt x="201433" y="236919"/>
                    <a:pt x="168650" y="209462"/>
                  </a:cubicBezTo>
                  <a:lnTo>
                    <a:pt x="165924" y="207179"/>
                  </a:lnTo>
                  <a:lnTo>
                    <a:pt x="164782" y="206228"/>
                  </a:lnTo>
                  <a:lnTo>
                    <a:pt x="162880" y="204579"/>
                  </a:lnTo>
                  <a:lnTo>
                    <a:pt x="159836" y="201853"/>
                  </a:lnTo>
                  <a:lnTo>
                    <a:pt x="154510" y="196906"/>
                  </a:lnTo>
                  <a:lnTo>
                    <a:pt x="152988" y="195385"/>
                  </a:lnTo>
                  <a:cubicBezTo>
                    <a:pt x="125594" y="169069"/>
                    <a:pt x="102259" y="137618"/>
                    <a:pt x="78861" y="108068"/>
                  </a:cubicBezTo>
                  <a:cubicBezTo>
                    <a:pt x="74549" y="102615"/>
                    <a:pt x="70364" y="97162"/>
                    <a:pt x="66178" y="91708"/>
                  </a:cubicBezTo>
                  <a:cubicBezTo>
                    <a:pt x="63896" y="88665"/>
                    <a:pt x="61549" y="85367"/>
                    <a:pt x="59267" y="82514"/>
                  </a:cubicBezTo>
                  <a:lnTo>
                    <a:pt x="48931" y="68563"/>
                  </a:lnTo>
                  <a:cubicBezTo>
                    <a:pt x="48782" y="68425"/>
                    <a:pt x="48672" y="68250"/>
                    <a:pt x="48614" y="68056"/>
                  </a:cubicBezTo>
                  <a:cubicBezTo>
                    <a:pt x="32317" y="46053"/>
                    <a:pt x="16528" y="23669"/>
                    <a:pt x="168" y="1855"/>
                  </a:cubicBezTo>
                  <a:cubicBezTo>
                    <a:pt x="-530" y="650"/>
                    <a:pt x="1119" y="-681"/>
                    <a:pt x="1943" y="39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3" name="Google Shape;4573;p6"/>
          <p:cNvSpPr/>
          <p:nvPr/>
        </p:nvSpPr>
        <p:spPr>
          <a:xfrm flipH="1">
            <a:off x="11031912" y="6042312"/>
            <a:ext cx="662071" cy="865633"/>
          </a:xfrm>
          <a:custGeom>
            <a:avLst/>
            <a:gdLst/>
            <a:ahLst/>
            <a:cxnLst/>
            <a:rect l="l" t="t" r="r" b="b"/>
            <a:pathLst>
              <a:path w="722411" h="960448" extrusionOk="0">
                <a:moveTo>
                  <a:pt x="543784" y="949005"/>
                </a:moveTo>
                <a:cubicBezTo>
                  <a:pt x="376443" y="993392"/>
                  <a:pt x="122356" y="908105"/>
                  <a:pt x="2066" y="702717"/>
                </a:cubicBezTo>
                <a:cubicBezTo>
                  <a:pt x="-6051" y="688640"/>
                  <a:pt x="11514" y="537152"/>
                  <a:pt x="24133" y="352183"/>
                </a:cubicBezTo>
                <a:cubicBezTo>
                  <a:pt x="31362" y="239819"/>
                  <a:pt x="36815" y="114647"/>
                  <a:pt x="33454" y="0"/>
                </a:cubicBezTo>
                <a:lnTo>
                  <a:pt x="722412" y="112554"/>
                </a:lnTo>
                <a:cubicBezTo>
                  <a:pt x="722412" y="112554"/>
                  <a:pt x="693687" y="396127"/>
                  <a:pt x="700725" y="595934"/>
                </a:cubicBezTo>
                <a:cubicBezTo>
                  <a:pt x="701391" y="611737"/>
                  <a:pt x="703514" y="627445"/>
                  <a:pt x="707066" y="642858"/>
                </a:cubicBezTo>
                <a:cubicBezTo>
                  <a:pt x="707383" y="645014"/>
                  <a:pt x="708081" y="647614"/>
                  <a:pt x="708334" y="650594"/>
                </a:cubicBezTo>
                <a:cubicBezTo>
                  <a:pt x="725455" y="739559"/>
                  <a:pt x="705544" y="905695"/>
                  <a:pt x="543784" y="94900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4" name="Google Shape;4574;p6"/>
          <p:cNvSpPr/>
          <p:nvPr/>
        </p:nvSpPr>
        <p:spPr>
          <a:xfrm flipH="1">
            <a:off x="11031913" y="5999789"/>
            <a:ext cx="632050" cy="471036"/>
          </a:xfrm>
          <a:custGeom>
            <a:avLst/>
            <a:gdLst/>
            <a:ahLst/>
            <a:cxnLst/>
            <a:rect l="l" t="t" r="r" b="b"/>
            <a:pathLst>
              <a:path w="689654" h="522630" extrusionOk="0">
                <a:moveTo>
                  <a:pt x="689655" y="111856"/>
                </a:moveTo>
                <a:cubicBezTo>
                  <a:pt x="689655" y="111856"/>
                  <a:pt x="689655" y="113315"/>
                  <a:pt x="689211" y="116042"/>
                </a:cubicBezTo>
                <a:cubicBezTo>
                  <a:pt x="689211" y="117373"/>
                  <a:pt x="688894" y="119085"/>
                  <a:pt x="688704" y="121178"/>
                </a:cubicBezTo>
                <a:cubicBezTo>
                  <a:pt x="688732" y="121642"/>
                  <a:pt x="688732" y="122108"/>
                  <a:pt x="688704" y="122573"/>
                </a:cubicBezTo>
                <a:cubicBezTo>
                  <a:pt x="688704" y="124539"/>
                  <a:pt x="688323" y="126631"/>
                  <a:pt x="688133" y="128914"/>
                </a:cubicBezTo>
                <a:cubicBezTo>
                  <a:pt x="687943" y="131197"/>
                  <a:pt x="687499" y="135255"/>
                  <a:pt x="687245" y="138616"/>
                </a:cubicBezTo>
                <a:cubicBezTo>
                  <a:pt x="687245" y="140391"/>
                  <a:pt x="686865" y="142230"/>
                  <a:pt x="686738" y="144196"/>
                </a:cubicBezTo>
                <a:cubicBezTo>
                  <a:pt x="685787" y="154151"/>
                  <a:pt x="684772" y="166199"/>
                  <a:pt x="683631" y="179959"/>
                </a:cubicBezTo>
                <a:cubicBezTo>
                  <a:pt x="683631" y="181862"/>
                  <a:pt x="683314" y="183764"/>
                  <a:pt x="683187" y="185730"/>
                </a:cubicBezTo>
                <a:cubicBezTo>
                  <a:pt x="683187" y="186744"/>
                  <a:pt x="683187" y="187696"/>
                  <a:pt x="683187" y="188710"/>
                </a:cubicBezTo>
                <a:cubicBezTo>
                  <a:pt x="683187" y="191564"/>
                  <a:pt x="682680" y="194417"/>
                  <a:pt x="682489" y="197334"/>
                </a:cubicBezTo>
                <a:cubicBezTo>
                  <a:pt x="682299" y="200251"/>
                  <a:pt x="682046" y="202978"/>
                  <a:pt x="681792" y="205895"/>
                </a:cubicBezTo>
                <a:cubicBezTo>
                  <a:pt x="680650" y="220542"/>
                  <a:pt x="679446" y="236522"/>
                  <a:pt x="678304" y="253453"/>
                </a:cubicBezTo>
                <a:cubicBezTo>
                  <a:pt x="677163" y="270383"/>
                  <a:pt x="676021" y="286363"/>
                  <a:pt x="674944" y="304181"/>
                </a:cubicBezTo>
                <a:cubicBezTo>
                  <a:pt x="674944" y="308683"/>
                  <a:pt x="674373" y="313312"/>
                  <a:pt x="674119" y="317878"/>
                </a:cubicBezTo>
                <a:cubicBezTo>
                  <a:pt x="673865" y="322443"/>
                  <a:pt x="673675" y="325741"/>
                  <a:pt x="673485" y="329736"/>
                </a:cubicBezTo>
                <a:cubicBezTo>
                  <a:pt x="672851" y="339945"/>
                  <a:pt x="672344" y="350344"/>
                  <a:pt x="671836" y="360870"/>
                </a:cubicBezTo>
                <a:lnTo>
                  <a:pt x="671836" y="364675"/>
                </a:lnTo>
                <a:cubicBezTo>
                  <a:pt x="671836" y="369304"/>
                  <a:pt x="671393" y="373933"/>
                  <a:pt x="671139" y="378562"/>
                </a:cubicBezTo>
                <a:cubicBezTo>
                  <a:pt x="671139" y="381606"/>
                  <a:pt x="671139" y="384522"/>
                  <a:pt x="670758" y="387439"/>
                </a:cubicBezTo>
                <a:cubicBezTo>
                  <a:pt x="670124" y="403863"/>
                  <a:pt x="669427" y="420476"/>
                  <a:pt x="668919" y="437090"/>
                </a:cubicBezTo>
                <a:cubicBezTo>
                  <a:pt x="668919" y="440070"/>
                  <a:pt x="668919" y="443114"/>
                  <a:pt x="668919" y="446158"/>
                </a:cubicBezTo>
                <a:cubicBezTo>
                  <a:pt x="668919" y="450660"/>
                  <a:pt x="668919" y="455162"/>
                  <a:pt x="668602" y="459664"/>
                </a:cubicBezTo>
                <a:cubicBezTo>
                  <a:pt x="668602" y="466005"/>
                  <a:pt x="668285" y="471712"/>
                  <a:pt x="668159" y="477736"/>
                </a:cubicBezTo>
                <a:cubicBezTo>
                  <a:pt x="668159" y="492828"/>
                  <a:pt x="667715" y="507793"/>
                  <a:pt x="667715" y="522631"/>
                </a:cubicBezTo>
                <a:lnTo>
                  <a:pt x="667715" y="522631"/>
                </a:lnTo>
                <a:cubicBezTo>
                  <a:pt x="464800" y="508554"/>
                  <a:pt x="209446" y="436456"/>
                  <a:pt x="0" y="203421"/>
                </a:cubicBezTo>
                <a:cubicBezTo>
                  <a:pt x="380" y="194924"/>
                  <a:pt x="634" y="186364"/>
                  <a:pt x="824" y="178057"/>
                </a:cubicBezTo>
                <a:cubicBezTo>
                  <a:pt x="824" y="172857"/>
                  <a:pt x="1205" y="167658"/>
                  <a:pt x="1268" y="162458"/>
                </a:cubicBezTo>
                <a:cubicBezTo>
                  <a:pt x="1268" y="161697"/>
                  <a:pt x="1268" y="161000"/>
                  <a:pt x="1268" y="160302"/>
                </a:cubicBezTo>
                <a:cubicBezTo>
                  <a:pt x="1268" y="152756"/>
                  <a:pt x="1649" y="145274"/>
                  <a:pt x="1775" y="137791"/>
                </a:cubicBezTo>
                <a:cubicBezTo>
                  <a:pt x="1775" y="126821"/>
                  <a:pt x="2219" y="115851"/>
                  <a:pt x="2346" y="104945"/>
                </a:cubicBezTo>
                <a:cubicBezTo>
                  <a:pt x="2473" y="94038"/>
                  <a:pt x="2346" y="83575"/>
                  <a:pt x="2346" y="73239"/>
                </a:cubicBezTo>
                <a:cubicBezTo>
                  <a:pt x="2346" y="48509"/>
                  <a:pt x="2346" y="23969"/>
                  <a:pt x="1332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5" name="Google Shape;4575;p6"/>
          <p:cNvSpPr/>
          <p:nvPr/>
        </p:nvSpPr>
        <p:spPr>
          <a:xfrm flipH="1">
            <a:off x="11565763" y="6064228"/>
            <a:ext cx="49791" cy="49040"/>
          </a:xfrm>
          <a:custGeom>
            <a:avLst/>
            <a:gdLst/>
            <a:ahLst/>
            <a:cxnLst/>
            <a:rect l="l" t="t" r="r" b="b"/>
            <a:pathLst>
              <a:path w="54329" h="54412" extrusionOk="0">
                <a:moveTo>
                  <a:pt x="50014" y="42033"/>
                </a:moveTo>
                <a:cubicBezTo>
                  <a:pt x="41826" y="54629"/>
                  <a:pt x="24977" y="58203"/>
                  <a:pt x="12380" y="50014"/>
                </a:cubicBezTo>
                <a:cubicBezTo>
                  <a:pt x="-216" y="41826"/>
                  <a:pt x="-3790" y="24977"/>
                  <a:pt x="4399" y="12380"/>
                </a:cubicBezTo>
                <a:cubicBezTo>
                  <a:pt x="12587" y="-216"/>
                  <a:pt x="29436" y="-3790"/>
                  <a:pt x="42033" y="4399"/>
                </a:cubicBezTo>
                <a:cubicBezTo>
                  <a:pt x="42888" y="4954"/>
                  <a:pt x="43710" y="5558"/>
                  <a:pt x="44497" y="6206"/>
                </a:cubicBezTo>
                <a:cubicBezTo>
                  <a:pt x="55079" y="15065"/>
                  <a:pt x="57440" y="30401"/>
                  <a:pt x="50014" y="42033"/>
                </a:cubicBezTo>
                <a:close/>
                <a:moveTo>
                  <a:pt x="50014" y="42033"/>
                </a:moveTo>
                <a:cubicBezTo>
                  <a:pt x="55964" y="32412"/>
                  <a:pt x="52988" y="19790"/>
                  <a:pt x="43368" y="13840"/>
                </a:cubicBezTo>
                <a:cubicBezTo>
                  <a:pt x="33747" y="7890"/>
                  <a:pt x="21125" y="10866"/>
                  <a:pt x="15175" y="20487"/>
                </a:cubicBezTo>
                <a:cubicBezTo>
                  <a:pt x="9969" y="28906"/>
                  <a:pt x="11528" y="39843"/>
                  <a:pt x="18880" y="46471"/>
                </a:cubicBezTo>
                <a:cubicBezTo>
                  <a:pt x="27548" y="54008"/>
                  <a:pt x="40685" y="53090"/>
                  <a:pt x="48222" y="44421"/>
                </a:cubicBezTo>
                <a:cubicBezTo>
                  <a:pt x="48876" y="43669"/>
                  <a:pt x="49475" y="42871"/>
                  <a:pt x="50014" y="42033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6" name="Google Shape;4576;p6"/>
          <p:cNvSpPr/>
          <p:nvPr/>
        </p:nvSpPr>
        <p:spPr>
          <a:xfrm flipH="1">
            <a:off x="11573674" y="6255608"/>
            <a:ext cx="49809" cy="49040"/>
          </a:xfrm>
          <a:custGeom>
            <a:avLst/>
            <a:gdLst/>
            <a:ahLst/>
            <a:cxnLst/>
            <a:rect l="l" t="t" r="r" b="b"/>
            <a:pathLst>
              <a:path w="54349" h="54412" extrusionOk="0">
                <a:moveTo>
                  <a:pt x="50019" y="42026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5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16" y="15117"/>
                  <a:pt x="57451" y="30429"/>
                  <a:pt x="50019" y="42026"/>
                </a:cubicBezTo>
                <a:close/>
                <a:moveTo>
                  <a:pt x="50019" y="42026"/>
                </a:moveTo>
                <a:cubicBezTo>
                  <a:pt x="55968" y="32405"/>
                  <a:pt x="52993" y="19783"/>
                  <a:pt x="43372" y="13833"/>
                </a:cubicBezTo>
                <a:cubicBezTo>
                  <a:pt x="33752" y="7883"/>
                  <a:pt x="21129" y="10859"/>
                  <a:pt x="15180" y="20480"/>
                </a:cubicBezTo>
                <a:cubicBezTo>
                  <a:pt x="9973" y="28898"/>
                  <a:pt x="11533" y="39836"/>
                  <a:pt x="18884" y="46464"/>
                </a:cubicBezTo>
                <a:cubicBezTo>
                  <a:pt x="27447" y="54016"/>
                  <a:pt x="40510" y="53197"/>
                  <a:pt x="48061" y="44634"/>
                </a:cubicBezTo>
                <a:cubicBezTo>
                  <a:pt x="48781" y="43817"/>
                  <a:pt x="49436" y="42945"/>
                  <a:pt x="50019" y="42026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7" name="Google Shape;4577;p6"/>
          <p:cNvSpPr/>
          <p:nvPr/>
        </p:nvSpPr>
        <p:spPr>
          <a:xfrm flipH="1">
            <a:off x="11581517" y="6446791"/>
            <a:ext cx="49829" cy="49040"/>
          </a:xfrm>
          <a:custGeom>
            <a:avLst/>
            <a:gdLst/>
            <a:ahLst/>
            <a:cxnLst/>
            <a:rect l="l" t="t" r="r" b="b"/>
            <a:pathLst>
              <a:path w="54370" h="54412" extrusionOk="0">
                <a:moveTo>
                  <a:pt x="50019" y="42026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5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42" y="15102"/>
                  <a:pt x="57480" y="30435"/>
                  <a:pt x="50019" y="42026"/>
                </a:cubicBezTo>
                <a:close/>
                <a:moveTo>
                  <a:pt x="50019" y="42026"/>
                </a:moveTo>
                <a:cubicBezTo>
                  <a:pt x="55946" y="32391"/>
                  <a:pt x="52941" y="19776"/>
                  <a:pt x="43306" y="13849"/>
                </a:cubicBezTo>
                <a:cubicBezTo>
                  <a:pt x="33672" y="7922"/>
                  <a:pt x="21057" y="10927"/>
                  <a:pt x="15129" y="20561"/>
                </a:cubicBezTo>
                <a:cubicBezTo>
                  <a:pt x="9945" y="28988"/>
                  <a:pt x="11525" y="39915"/>
                  <a:pt x="18884" y="46528"/>
                </a:cubicBezTo>
                <a:cubicBezTo>
                  <a:pt x="27459" y="54065"/>
                  <a:pt x="40521" y="53224"/>
                  <a:pt x="48058" y="44649"/>
                </a:cubicBezTo>
                <a:cubicBezTo>
                  <a:pt x="48780" y="43828"/>
                  <a:pt x="49436" y="42951"/>
                  <a:pt x="50019" y="42026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8" name="Google Shape;4578;p6"/>
          <p:cNvSpPr/>
          <p:nvPr/>
        </p:nvSpPr>
        <p:spPr>
          <a:xfrm flipH="1">
            <a:off x="11589463" y="6638038"/>
            <a:ext cx="49809" cy="49040"/>
          </a:xfrm>
          <a:custGeom>
            <a:avLst/>
            <a:gdLst/>
            <a:ahLst/>
            <a:cxnLst/>
            <a:rect l="l" t="t" r="r" b="b"/>
            <a:pathLst>
              <a:path w="54349" h="54412" extrusionOk="0">
                <a:moveTo>
                  <a:pt x="50019" y="42026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5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16" y="15117"/>
                  <a:pt x="57451" y="30429"/>
                  <a:pt x="50019" y="42026"/>
                </a:cubicBezTo>
                <a:close/>
                <a:moveTo>
                  <a:pt x="50019" y="42026"/>
                </a:moveTo>
                <a:cubicBezTo>
                  <a:pt x="55989" y="32418"/>
                  <a:pt x="53039" y="19789"/>
                  <a:pt x="43431" y="13819"/>
                </a:cubicBezTo>
                <a:cubicBezTo>
                  <a:pt x="33823" y="7849"/>
                  <a:pt x="21195" y="10798"/>
                  <a:pt x="15225" y="20407"/>
                </a:cubicBezTo>
                <a:cubicBezTo>
                  <a:pt x="9981" y="28846"/>
                  <a:pt x="11551" y="39831"/>
                  <a:pt x="18948" y="46464"/>
                </a:cubicBezTo>
                <a:cubicBezTo>
                  <a:pt x="27636" y="53978"/>
                  <a:pt x="40770" y="53026"/>
                  <a:pt x="48284" y="44338"/>
                </a:cubicBezTo>
                <a:cubicBezTo>
                  <a:pt x="48915" y="43608"/>
                  <a:pt x="49495" y="42836"/>
                  <a:pt x="50019" y="42026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9" name="Google Shape;4579;p6"/>
          <p:cNvSpPr/>
          <p:nvPr/>
        </p:nvSpPr>
        <p:spPr>
          <a:xfrm flipH="1">
            <a:off x="11643762" y="6051656"/>
            <a:ext cx="45719" cy="656834"/>
          </a:xfrm>
          <a:custGeom>
            <a:avLst/>
            <a:gdLst/>
            <a:ahLst/>
            <a:cxnLst/>
            <a:rect l="l" t="t" r="r" b="b"/>
            <a:pathLst>
              <a:path w="37665" h="728779" extrusionOk="0">
                <a:moveTo>
                  <a:pt x="37476" y="0"/>
                </a:moveTo>
                <a:cubicBezTo>
                  <a:pt x="32339" y="227961"/>
                  <a:pt x="24794" y="456240"/>
                  <a:pt x="5770" y="683567"/>
                </a:cubicBezTo>
                <a:cubicBezTo>
                  <a:pt x="4566" y="696249"/>
                  <a:pt x="2283" y="716160"/>
                  <a:pt x="0" y="728779"/>
                </a:cubicBezTo>
                <a:cubicBezTo>
                  <a:pt x="6722" y="668349"/>
                  <a:pt x="7926" y="607474"/>
                  <a:pt x="11224" y="546790"/>
                </a:cubicBezTo>
                <a:cubicBezTo>
                  <a:pt x="18960" y="377357"/>
                  <a:pt x="27964" y="168419"/>
                  <a:pt x="37666" y="0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0" name="Google Shape;4580;p6"/>
          <p:cNvSpPr/>
          <p:nvPr/>
        </p:nvSpPr>
        <p:spPr>
          <a:xfrm flipH="1">
            <a:off x="10925697" y="5933170"/>
            <a:ext cx="784180" cy="449897"/>
          </a:xfrm>
          <a:custGeom>
            <a:avLst/>
            <a:gdLst/>
            <a:ahLst/>
            <a:cxnLst/>
            <a:rect l="l" t="t" r="r" b="b"/>
            <a:pathLst>
              <a:path w="855648" h="499175" extrusionOk="0">
                <a:moveTo>
                  <a:pt x="34413" y="60435"/>
                </a:moveTo>
                <a:cubicBezTo>
                  <a:pt x="-67044" y="196261"/>
                  <a:pt x="55783" y="421115"/>
                  <a:pt x="403590" y="484906"/>
                </a:cubicBezTo>
                <a:cubicBezTo>
                  <a:pt x="820516" y="561443"/>
                  <a:pt x="892677" y="311605"/>
                  <a:pt x="841124" y="174701"/>
                </a:cubicBezTo>
                <a:cubicBezTo>
                  <a:pt x="789571" y="37797"/>
                  <a:pt x="134285" y="-73488"/>
                  <a:pt x="34413" y="60435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1" name="Google Shape;4581;p6"/>
          <p:cNvSpPr/>
          <p:nvPr/>
        </p:nvSpPr>
        <p:spPr>
          <a:xfrm flipH="1">
            <a:off x="11174397" y="4470829"/>
            <a:ext cx="149237" cy="65209"/>
          </a:xfrm>
          <a:custGeom>
            <a:avLst/>
            <a:gdLst/>
            <a:ahLst/>
            <a:cxnLst/>
            <a:rect l="l" t="t" r="r" b="b"/>
            <a:pathLst>
              <a:path w="162838" h="72351" extrusionOk="0">
                <a:moveTo>
                  <a:pt x="72605" y="0"/>
                </a:moveTo>
                <a:cubicBezTo>
                  <a:pt x="50411" y="0"/>
                  <a:pt x="0" y="14902"/>
                  <a:pt x="0" y="14902"/>
                </a:cubicBezTo>
                <a:lnTo>
                  <a:pt x="162839" y="72352"/>
                </a:lnTo>
                <a:lnTo>
                  <a:pt x="150664" y="32022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2" name="Google Shape;4582;p6"/>
          <p:cNvSpPr/>
          <p:nvPr/>
        </p:nvSpPr>
        <p:spPr>
          <a:xfrm flipH="1">
            <a:off x="11174397" y="4470829"/>
            <a:ext cx="149237" cy="65209"/>
          </a:xfrm>
          <a:custGeom>
            <a:avLst/>
            <a:gdLst/>
            <a:ahLst/>
            <a:cxnLst/>
            <a:rect l="l" t="t" r="r" b="b"/>
            <a:pathLst>
              <a:path w="162838" h="72351" extrusionOk="0">
                <a:moveTo>
                  <a:pt x="72605" y="0"/>
                </a:moveTo>
                <a:cubicBezTo>
                  <a:pt x="50411" y="0"/>
                  <a:pt x="0" y="14902"/>
                  <a:pt x="0" y="14902"/>
                </a:cubicBezTo>
                <a:lnTo>
                  <a:pt x="162839" y="72352"/>
                </a:lnTo>
                <a:lnTo>
                  <a:pt x="150664" y="32022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3" name="Google Shape;4583;p6"/>
          <p:cNvSpPr/>
          <p:nvPr/>
        </p:nvSpPr>
        <p:spPr>
          <a:xfrm flipH="1">
            <a:off x="10532809" y="4964727"/>
            <a:ext cx="528893" cy="757894"/>
          </a:xfrm>
          <a:custGeom>
            <a:avLst/>
            <a:gdLst/>
            <a:ahLst/>
            <a:cxnLst/>
            <a:rect l="l" t="t" r="r" b="b"/>
            <a:pathLst>
              <a:path w="577095" h="840908" extrusionOk="0">
                <a:moveTo>
                  <a:pt x="13187" y="477270"/>
                </a:moveTo>
                <a:cubicBezTo>
                  <a:pt x="60681" y="707324"/>
                  <a:pt x="222442" y="868387"/>
                  <a:pt x="374628" y="836999"/>
                </a:cubicBezTo>
                <a:cubicBezTo>
                  <a:pt x="526813" y="805611"/>
                  <a:pt x="611340" y="593692"/>
                  <a:pt x="563909" y="363638"/>
                </a:cubicBezTo>
                <a:cubicBezTo>
                  <a:pt x="516477" y="133584"/>
                  <a:pt x="354653" y="-27479"/>
                  <a:pt x="202468" y="3909"/>
                </a:cubicBezTo>
                <a:cubicBezTo>
                  <a:pt x="50282" y="35298"/>
                  <a:pt x="-34244" y="246962"/>
                  <a:pt x="13187" y="47727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4" name="Google Shape;4584;p6"/>
          <p:cNvSpPr/>
          <p:nvPr/>
        </p:nvSpPr>
        <p:spPr>
          <a:xfrm flipH="1">
            <a:off x="10532809" y="4964727"/>
            <a:ext cx="528893" cy="757894"/>
          </a:xfrm>
          <a:custGeom>
            <a:avLst/>
            <a:gdLst/>
            <a:ahLst/>
            <a:cxnLst/>
            <a:rect l="l" t="t" r="r" b="b"/>
            <a:pathLst>
              <a:path w="577095" h="840908" extrusionOk="0">
                <a:moveTo>
                  <a:pt x="13187" y="477270"/>
                </a:moveTo>
                <a:cubicBezTo>
                  <a:pt x="60681" y="707324"/>
                  <a:pt x="222442" y="868387"/>
                  <a:pt x="374628" y="836999"/>
                </a:cubicBezTo>
                <a:cubicBezTo>
                  <a:pt x="526813" y="805611"/>
                  <a:pt x="611340" y="593692"/>
                  <a:pt x="563909" y="363638"/>
                </a:cubicBezTo>
                <a:cubicBezTo>
                  <a:pt x="516477" y="133584"/>
                  <a:pt x="354653" y="-27479"/>
                  <a:pt x="202468" y="3909"/>
                </a:cubicBezTo>
                <a:cubicBezTo>
                  <a:pt x="50282" y="35298"/>
                  <a:pt x="-34244" y="246962"/>
                  <a:pt x="13187" y="4772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5" name="Google Shape;4585;p6"/>
          <p:cNvSpPr/>
          <p:nvPr/>
        </p:nvSpPr>
        <p:spPr>
          <a:xfrm flipH="1">
            <a:off x="10727421" y="5113238"/>
            <a:ext cx="315136" cy="451735"/>
          </a:xfrm>
          <a:custGeom>
            <a:avLst/>
            <a:gdLst/>
            <a:ahLst/>
            <a:cxnLst/>
            <a:rect l="l" t="t" r="r" b="b"/>
            <a:pathLst>
              <a:path w="343857" h="501215" extrusionOk="0">
                <a:moveTo>
                  <a:pt x="7914" y="284445"/>
                </a:moveTo>
                <a:cubicBezTo>
                  <a:pt x="36195" y="421602"/>
                  <a:pt x="132579" y="517543"/>
                  <a:pt x="223193" y="498900"/>
                </a:cubicBezTo>
                <a:cubicBezTo>
                  <a:pt x="313807" y="480257"/>
                  <a:pt x="364282" y="353880"/>
                  <a:pt x="336001" y="216722"/>
                </a:cubicBezTo>
                <a:cubicBezTo>
                  <a:pt x="307719" y="79565"/>
                  <a:pt x="211335" y="-16375"/>
                  <a:pt x="120404" y="2331"/>
                </a:cubicBezTo>
                <a:cubicBezTo>
                  <a:pt x="29473" y="21037"/>
                  <a:pt x="-20367" y="147351"/>
                  <a:pt x="7914" y="28444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6" name="Google Shape;4586;p6"/>
          <p:cNvSpPr/>
          <p:nvPr/>
        </p:nvSpPr>
        <p:spPr>
          <a:xfrm flipH="1">
            <a:off x="10727421" y="5113238"/>
            <a:ext cx="315136" cy="451735"/>
          </a:xfrm>
          <a:custGeom>
            <a:avLst/>
            <a:gdLst/>
            <a:ahLst/>
            <a:cxnLst/>
            <a:rect l="l" t="t" r="r" b="b"/>
            <a:pathLst>
              <a:path w="343857" h="501215" extrusionOk="0">
                <a:moveTo>
                  <a:pt x="7914" y="284445"/>
                </a:moveTo>
                <a:cubicBezTo>
                  <a:pt x="36195" y="421602"/>
                  <a:pt x="132579" y="517543"/>
                  <a:pt x="223193" y="498900"/>
                </a:cubicBezTo>
                <a:cubicBezTo>
                  <a:pt x="313807" y="480257"/>
                  <a:pt x="364282" y="353880"/>
                  <a:pt x="336001" y="216722"/>
                </a:cubicBezTo>
                <a:cubicBezTo>
                  <a:pt x="307719" y="79565"/>
                  <a:pt x="211335" y="-16375"/>
                  <a:pt x="120404" y="2331"/>
                </a:cubicBezTo>
                <a:cubicBezTo>
                  <a:pt x="29473" y="21037"/>
                  <a:pt x="-20367" y="147351"/>
                  <a:pt x="7914" y="2844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7" name="Google Shape;4587;p6"/>
          <p:cNvSpPr/>
          <p:nvPr/>
        </p:nvSpPr>
        <p:spPr>
          <a:xfrm flipH="1">
            <a:off x="10727406" y="5138771"/>
            <a:ext cx="254954" cy="394663"/>
          </a:xfrm>
          <a:custGeom>
            <a:avLst/>
            <a:gdLst/>
            <a:ahLst/>
            <a:cxnLst/>
            <a:rect l="l" t="t" r="r" b="b"/>
            <a:pathLst>
              <a:path w="278190" h="437892" extrusionOk="0">
                <a:moveTo>
                  <a:pt x="228848" y="421967"/>
                </a:moveTo>
                <a:cubicBezTo>
                  <a:pt x="218489" y="428595"/>
                  <a:pt x="207018" y="433300"/>
                  <a:pt x="194987" y="435854"/>
                </a:cubicBezTo>
                <a:cubicBezTo>
                  <a:pt x="115850" y="452214"/>
                  <a:pt x="31514" y="368322"/>
                  <a:pt x="6847" y="248475"/>
                </a:cubicBezTo>
                <a:cubicBezTo>
                  <a:pt x="-17819" y="128629"/>
                  <a:pt x="26251" y="18231"/>
                  <a:pt x="105388" y="1871"/>
                </a:cubicBezTo>
                <a:cubicBezTo>
                  <a:pt x="131911" y="-3084"/>
                  <a:pt x="159330" y="1881"/>
                  <a:pt x="182432" y="15821"/>
                </a:cubicBezTo>
                <a:lnTo>
                  <a:pt x="182432" y="15821"/>
                </a:lnTo>
                <a:cubicBezTo>
                  <a:pt x="223141" y="54565"/>
                  <a:pt x="255798" y="114235"/>
                  <a:pt x="270382" y="184938"/>
                </a:cubicBezTo>
                <a:cubicBezTo>
                  <a:pt x="289849" y="279800"/>
                  <a:pt x="271777" y="369400"/>
                  <a:pt x="228848" y="42196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8" name="Google Shape;4588;p6"/>
          <p:cNvSpPr/>
          <p:nvPr/>
        </p:nvSpPr>
        <p:spPr>
          <a:xfrm flipH="1">
            <a:off x="10574348" y="5011584"/>
            <a:ext cx="157251" cy="373080"/>
          </a:xfrm>
          <a:custGeom>
            <a:avLst/>
            <a:gdLst/>
            <a:ahLst/>
            <a:cxnLst/>
            <a:rect l="l" t="t" r="r" b="b"/>
            <a:pathLst>
              <a:path w="171582" h="413945" extrusionOk="0">
                <a:moveTo>
                  <a:pt x="0" y="0"/>
                </a:moveTo>
                <a:cubicBezTo>
                  <a:pt x="125046" y="80595"/>
                  <a:pt x="186871" y="270764"/>
                  <a:pt x="168356" y="413945"/>
                </a:cubicBezTo>
                <a:cubicBezTo>
                  <a:pt x="129865" y="268100"/>
                  <a:pt x="88141" y="124222"/>
                  <a:pt x="0" y="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9" name="Google Shape;4589;p6"/>
          <p:cNvSpPr/>
          <p:nvPr/>
        </p:nvSpPr>
        <p:spPr>
          <a:xfrm flipH="1">
            <a:off x="10719724" y="4640027"/>
            <a:ext cx="1182361" cy="1495265"/>
          </a:xfrm>
          <a:custGeom>
            <a:avLst/>
            <a:gdLst/>
            <a:ahLst/>
            <a:cxnLst/>
            <a:rect l="l" t="t" r="r" b="b"/>
            <a:pathLst>
              <a:path w="1290119" h="1659045" extrusionOk="0">
                <a:moveTo>
                  <a:pt x="298930" y="1490655"/>
                </a:moveTo>
                <a:cubicBezTo>
                  <a:pt x="365869" y="1546918"/>
                  <a:pt x="442404" y="1590652"/>
                  <a:pt x="524862" y="1619759"/>
                </a:cubicBezTo>
                <a:cubicBezTo>
                  <a:pt x="676540" y="1673658"/>
                  <a:pt x="840077" y="1673658"/>
                  <a:pt x="978312" y="1610057"/>
                </a:cubicBezTo>
                <a:cubicBezTo>
                  <a:pt x="1076916" y="1565670"/>
                  <a:pt x="1163027" y="1488372"/>
                  <a:pt x="1222253" y="1375438"/>
                </a:cubicBezTo>
                <a:cubicBezTo>
                  <a:pt x="1403925" y="1031054"/>
                  <a:pt x="1187250" y="253068"/>
                  <a:pt x="967278" y="103863"/>
                </a:cubicBezTo>
                <a:cubicBezTo>
                  <a:pt x="643377" y="-116553"/>
                  <a:pt x="107556" y="22634"/>
                  <a:pt x="14660" y="438101"/>
                </a:cubicBezTo>
                <a:cubicBezTo>
                  <a:pt x="-48244" y="719898"/>
                  <a:pt x="99630" y="1323504"/>
                  <a:pt x="298930" y="14906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0" name="Google Shape;4590;p6"/>
          <p:cNvSpPr/>
          <p:nvPr/>
        </p:nvSpPr>
        <p:spPr>
          <a:xfrm flipH="1">
            <a:off x="10745866" y="4618910"/>
            <a:ext cx="1158159" cy="971521"/>
          </a:xfrm>
          <a:custGeom>
            <a:avLst/>
            <a:gdLst/>
            <a:ahLst/>
            <a:cxnLst/>
            <a:rect l="l" t="t" r="r" b="b"/>
            <a:pathLst>
              <a:path w="1263711" h="1077934" extrusionOk="0">
                <a:moveTo>
                  <a:pt x="890413" y="23478"/>
                </a:moveTo>
                <a:lnTo>
                  <a:pt x="889652" y="23478"/>
                </a:lnTo>
                <a:cubicBezTo>
                  <a:pt x="626561" y="-14568"/>
                  <a:pt x="411852" y="18215"/>
                  <a:pt x="256306" y="64632"/>
                </a:cubicBezTo>
                <a:cubicBezTo>
                  <a:pt x="263788" y="59876"/>
                  <a:pt x="271461" y="55374"/>
                  <a:pt x="279197" y="50935"/>
                </a:cubicBezTo>
                <a:cubicBezTo>
                  <a:pt x="427325" y="9845"/>
                  <a:pt x="624469" y="-17358"/>
                  <a:pt x="862132" y="12888"/>
                </a:cubicBezTo>
                <a:cubicBezTo>
                  <a:pt x="870629" y="15869"/>
                  <a:pt x="879126" y="19230"/>
                  <a:pt x="887496" y="22527"/>
                </a:cubicBezTo>
                <a:close/>
                <a:moveTo>
                  <a:pt x="973544" y="72114"/>
                </a:moveTo>
                <a:cubicBezTo>
                  <a:pt x="660803" y="17200"/>
                  <a:pt x="411662" y="61842"/>
                  <a:pt x="243434" y="118150"/>
                </a:cubicBezTo>
                <a:cubicBezTo>
                  <a:pt x="209002" y="129691"/>
                  <a:pt x="176218" y="142246"/>
                  <a:pt x="145147" y="155563"/>
                </a:cubicBezTo>
                <a:cubicBezTo>
                  <a:pt x="141152" y="159748"/>
                  <a:pt x="137284" y="163933"/>
                  <a:pt x="133543" y="168245"/>
                </a:cubicBezTo>
                <a:cubicBezTo>
                  <a:pt x="168863" y="152582"/>
                  <a:pt x="206529" y="137808"/>
                  <a:pt x="246414" y="124428"/>
                </a:cubicBezTo>
                <a:cubicBezTo>
                  <a:pt x="415911" y="67358"/>
                  <a:pt x="668032" y="22971"/>
                  <a:pt x="985022" y="80992"/>
                </a:cubicBezTo>
                <a:cubicBezTo>
                  <a:pt x="981090" y="77821"/>
                  <a:pt x="977222" y="74841"/>
                  <a:pt x="973418" y="72114"/>
                </a:cubicBezTo>
                <a:close/>
                <a:moveTo>
                  <a:pt x="1027190" y="123477"/>
                </a:moveTo>
                <a:cubicBezTo>
                  <a:pt x="703478" y="62095"/>
                  <a:pt x="446158" y="107497"/>
                  <a:pt x="273744" y="165264"/>
                </a:cubicBezTo>
                <a:cubicBezTo>
                  <a:pt x="204407" y="188413"/>
                  <a:pt x="137196" y="217500"/>
                  <a:pt x="72859" y="252200"/>
                </a:cubicBezTo>
                <a:cubicBezTo>
                  <a:pt x="70576" y="255942"/>
                  <a:pt x="68420" y="259873"/>
                  <a:pt x="66518" y="263741"/>
                </a:cubicBezTo>
                <a:cubicBezTo>
                  <a:pt x="133657" y="226691"/>
                  <a:pt x="204039" y="195851"/>
                  <a:pt x="276788" y="171605"/>
                </a:cubicBezTo>
                <a:cubicBezTo>
                  <a:pt x="449645" y="113711"/>
                  <a:pt x="708361" y="68246"/>
                  <a:pt x="1034165" y="131784"/>
                </a:cubicBezTo>
                <a:close/>
                <a:moveTo>
                  <a:pt x="1063397" y="171732"/>
                </a:moveTo>
                <a:cubicBezTo>
                  <a:pt x="736959" y="108322"/>
                  <a:pt x="477483" y="154294"/>
                  <a:pt x="303991" y="212315"/>
                </a:cubicBezTo>
                <a:cubicBezTo>
                  <a:pt x="208419" y="244056"/>
                  <a:pt x="117052" y="287280"/>
                  <a:pt x="31896" y="341039"/>
                </a:cubicBezTo>
                <a:cubicBezTo>
                  <a:pt x="30691" y="344590"/>
                  <a:pt x="29423" y="348204"/>
                  <a:pt x="28218" y="351819"/>
                </a:cubicBezTo>
                <a:cubicBezTo>
                  <a:pt x="115299" y="295963"/>
                  <a:pt x="209030" y="251228"/>
                  <a:pt x="307225" y="218656"/>
                </a:cubicBezTo>
                <a:cubicBezTo>
                  <a:pt x="480843" y="160445"/>
                  <a:pt x="740954" y="114916"/>
                  <a:pt x="1068851" y="179595"/>
                </a:cubicBezTo>
                <a:cubicBezTo>
                  <a:pt x="1066758" y="176932"/>
                  <a:pt x="1065046" y="174332"/>
                  <a:pt x="1063271" y="171732"/>
                </a:cubicBezTo>
                <a:close/>
                <a:moveTo>
                  <a:pt x="1092439" y="218529"/>
                </a:moveTo>
                <a:cubicBezTo>
                  <a:pt x="766509" y="155943"/>
                  <a:pt x="507603" y="201472"/>
                  <a:pt x="334365" y="259429"/>
                </a:cubicBezTo>
                <a:cubicBezTo>
                  <a:pt x="218743" y="297568"/>
                  <a:pt x="109480" y="352797"/>
                  <a:pt x="10209" y="423282"/>
                </a:cubicBezTo>
                <a:cubicBezTo>
                  <a:pt x="9702" y="426580"/>
                  <a:pt x="9131" y="430004"/>
                  <a:pt x="8560" y="433428"/>
                </a:cubicBezTo>
                <a:cubicBezTo>
                  <a:pt x="108853" y="361012"/>
                  <a:pt x="219707" y="304484"/>
                  <a:pt x="337218" y="265834"/>
                </a:cubicBezTo>
                <a:cubicBezTo>
                  <a:pt x="510456" y="207813"/>
                  <a:pt x="769996" y="162284"/>
                  <a:pt x="1096942" y="226456"/>
                </a:cubicBezTo>
                <a:cubicBezTo>
                  <a:pt x="1095357" y="223792"/>
                  <a:pt x="1093835" y="221066"/>
                  <a:pt x="1092313" y="218720"/>
                </a:cubicBezTo>
                <a:close/>
                <a:moveTo>
                  <a:pt x="1117297" y="264629"/>
                </a:moveTo>
                <a:cubicBezTo>
                  <a:pt x="793902" y="203438"/>
                  <a:pt x="536898" y="248840"/>
                  <a:pt x="364612" y="306543"/>
                </a:cubicBezTo>
                <a:cubicBezTo>
                  <a:pt x="207290" y="359301"/>
                  <a:pt x="83892" y="433745"/>
                  <a:pt x="1522" y="500200"/>
                </a:cubicBezTo>
                <a:cubicBezTo>
                  <a:pt x="1522" y="503434"/>
                  <a:pt x="1141" y="506541"/>
                  <a:pt x="1015" y="509902"/>
                </a:cubicBezTo>
                <a:cubicBezTo>
                  <a:pt x="82497" y="443003"/>
                  <a:pt x="207226" y="366593"/>
                  <a:pt x="367528" y="312884"/>
                </a:cubicBezTo>
                <a:cubicBezTo>
                  <a:pt x="539752" y="255244"/>
                  <a:pt x="797136" y="209969"/>
                  <a:pt x="1121228" y="272365"/>
                </a:cubicBezTo>
                <a:cubicBezTo>
                  <a:pt x="1119770" y="269765"/>
                  <a:pt x="1118692" y="267229"/>
                  <a:pt x="1117170" y="264629"/>
                </a:cubicBezTo>
                <a:close/>
                <a:moveTo>
                  <a:pt x="1139237" y="310221"/>
                </a:moveTo>
                <a:cubicBezTo>
                  <a:pt x="819773" y="251313"/>
                  <a:pt x="565623" y="296398"/>
                  <a:pt x="394985" y="353658"/>
                </a:cubicBezTo>
                <a:cubicBezTo>
                  <a:pt x="215787" y="413707"/>
                  <a:pt x="80658" y="501975"/>
                  <a:pt x="0" y="574390"/>
                </a:cubicBezTo>
                <a:lnTo>
                  <a:pt x="0" y="583965"/>
                </a:lnTo>
                <a:cubicBezTo>
                  <a:pt x="79263" y="511360"/>
                  <a:pt x="215596" y="421127"/>
                  <a:pt x="397585" y="359999"/>
                </a:cubicBezTo>
                <a:cubicBezTo>
                  <a:pt x="568223" y="302929"/>
                  <a:pt x="822437" y="257844"/>
                  <a:pt x="1142471" y="317831"/>
                </a:cubicBezTo>
                <a:close/>
                <a:moveTo>
                  <a:pt x="1158894" y="355433"/>
                </a:moveTo>
                <a:cubicBezTo>
                  <a:pt x="844440" y="299505"/>
                  <a:pt x="594095" y="344273"/>
                  <a:pt x="425232" y="400772"/>
                </a:cubicBezTo>
                <a:cubicBezTo>
                  <a:pt x="224284" y="468114"/>
                  <a:pt x="78756" y="570966"/>
                  <a:pt x="3234" y="647059"/>
                </a:cubicBezTo>
                <a:cubicBezTo>
                  <a:pt x="3234" y="650293"/>
                  <a:pt x="3741" y="653400"/>
                  <a:pt x="4058" y="656761"/>
                </a:cubicBezTo>
                <a:cubicBezTo>
                  <a:pt x="77107" y="580668"/>
                  <a:pt x="223586" y="475660"/>
                  <a:pt x="428149" y="407113"/>
                </a:cubicBezTo>
                <a:cubicBezTo>
                  <a:pt x="596822" y="350677"/>
                  <a:pt x="847230" y="306100"/>
                  <a:pt x="1161874" y="362725"/>
                </a:cubicBezTo>
                <a:cubicBezTo>
                  <a:pt x="1160733" y="360379"/>
                  <a:pt x="1159718" y="358223"/>
                  <a:pt x="1158767" y="355433"/>
                </a:cubicBezTo>
                <a:close/>
                <a:moveTo>
                  <a:pt x="1176522" y="400328"/>
                </a:moveTo>
                <a:cubicBezTo>
                  <a:pt x="867966" y="347824"/>
                  <a:pt x="622122" y="392084"/>
                  <a:pt x="455542" y="447949"/>
                </a:cubicBezTo>
                <a:cubicBezTo>
                  <a:pt x="230942" y="523091"/>
                  <a:pt x="76029" y="642240"/>
                  <a:pt x="10082" y="719284"/>
                </a:cubicBezTo>
                <a:cubicBezTo>
                  <a:pt x="10526" y="722644"/>
                  <a:pt x="10907" y="726005"/>
                  <a:pt x="11350" y="729429"/>
                </a:cubicBezTo>
                <a:cubicBezTo>
                  <a:pt x="73303" y="653337"/>
                  <a:pt x="229483" y="530890"/>
                  <a:pt x="458269" y="454227"/>
                </a:cubicBezTo>
                <a:cubicBezTo>
                  <a:pt x="624595" y="398489"/>
                  <a:pt x="870439" y="354355"/>
                  <a:pt x="1179122" y="407747"/>
                </a:cubicBezTo>
                <a:close/>
                <a:moveTo>
                  <a:pt x="1192565" y="445032"/>
                </a:moveTo>
                <a:cubicBezTo>
                  <a:pt x="890413" y="396270"/>
                  <a:pt x="649452" y="440150"/>
                  <a:pt x="485663" y="495063"/>
                </a:cubicBezTo>
                <a:cubicBezTo>
                  <a:pt x="234429" y="579146"/>
                  <a:pt x="69942" y="718776"/>
                  <a:pt x="20482" y="792333"/>
                </a:cubicBezTo>
                <a:cubicBezTo>
                  <a:pt x="20482" y="792333"/>
                  <a:pt x="20482" y="792333"/>
                  <a:pt x="20482" y="792333"/>
                </a:cubicBezTo>
                <a:lnTo>
                  <a:pt x="20482" y="792333"/>
                </a:lnTo>
                <a:lnTo>
                  <a:pt x="26823" y="795694"/>
                </a:lnTo>
                <a:cubicBezTo>
                  <a:pt x="75522" y="723088"/>
                  <a:pt x="238741" y="584599"/>
                  <a:pt x="488326" y="500961"/>
                </a:cubicBezTo>
                <a:cubicBezTo>
                  <a:pt x="652052" y="446174"/>
                  <a:pt x="892886" y="402547"/>
                  <a:pt x="1194721" y="452071"/>
                </a:cubicBezTo>
                <a:close/>
                <a:moveTo>
                  <a:pt x="1207213" y="489420"/>
                </a:moveTo>
                <a:cubicBezTo>
                  <a:pt x="912670" y="444652"/>
                  <a:pt x="677290" y="487961"/>
                  <a:pt x="516036" y="541924"/>
                </a:cubicBezTo>
                <a:cubicBezTo>
                  <a:pt x="264549" y="626133"/>
                  <a:pt x="99935" y="765954"/>
                  <a:pt x="50475" y="839447"/>
                </a:cubicBezTo>
                <a:lnTo>
                  <a:pt x="57323" y="842871"/>
                </a:lnTo>
                <a:cubicBezTo>
                  <a:pt x="106086" y="770393"/>
                  <a:pt x="268988" y="632094"/>
                  <a:pt x="518826" y="548455"/>
                </a:cubicBezTo>
                <a:cubicBezTo>
                  <a:pt x="679636" y="494620"/>
                  <a:pt x="914890" y="451500"/>
                  <a:pt x="1209369" y="496902"/>
                </a:cubicBezTo>
                <a:cubicBezTo>
                  <a:pt x="1208545" y="494493"/>
                  <a:pt x="1207847" y="492083"/>
                  <a:pt x="1207086" y="489673"/>
                </a:cubicBezTo>
                <a:close/>
                <a:moveTo>
                  <a:pt x="1220529" y="533807"/>
                </a:moveTo>
                <a:cubicBezTo>
                  <a:pt x="933976" y="493224"/>
                  <a:pt x="704493" y="535773"/>
                  <a:pt x="546410" y="588784"/>
                </a:cubicBezTo>
                <a:cubicBezTo>
                  <a:pt x="294987" y="672994"/>
                  <a:pt x="130309" y="812814"/>
                  <a:pt x="80912" y="886307"/>
                </a:cubicBezTo>
                <a:lnTo>
                  <a:pt x="87760" y="889732"/>
                </a:lnTo>
                <a:cubicBezTo>
                  <a:pt x="136587" y="817190"/>
                  <a:pt x="299679" y="678701"/>
                  <a:pt x="549263" y="595126"/>
                </a:cubicBezTo>
                <a:cubicBezTo>
                  <a:pt x="706966" y="542241"/>
                  <a:pt x="936069" y="500009"/>
                  <a:pt x="1222558" y="540973"/>
                </a:cubicBezTo>
                <a:cubicBezTo>
                  <a:pt x="1221797" y="539134"/>
                  <a:pt x="1221163" y="536661"/>
                  <a:pt x="1220149" y="534315"/>
                </a:cubicBezTo>
                <a:close/>
                <a:moveTo>
                  <a:pt x="1232767" y="578195"/>
                </a:moveTo>
                <a:cubicBezTo>
                  <a:pt x="954585" y="541861"/>
                  <a:pt x="731442" y="583775"/>
                  <a:pt x="576720" y="635582"/>
                </a:cubicBezTo>
                <a:cubicBezTo>
                  <a:pt x="325233" y="719791"/>
                  <a:pt x="160556" y="859675"/>
                  <a:pt x="111349" y="933168"/>
                </a:cubicBezTo>
                <a:lnTo>
                  <a:pt x="118071" y="936592"/>
                </a:lnTo>
                <a:cubicBezTo>
                  <a:pt x="166707" y="864811"/>
                  <a:pt x="329863" y="726005"/>
                  <a:pt x="579701" y="642747"/>
                </a:cubicBezTo>
                <a:cubicBezTo>
                  <a:pt x="734042" y="590940"/>
                  <a:pt x="956868" y="549216"/>
                  <a:pt x="1234797" y="586121"/>
                </a:cubicBezTo>
                <a:cubicBezTo>
                  <a:pt x="1233845" y="583648"/>
                  <a:pt x="1233211" y="581302"/>
                  <a:pt x="1232831" y="578956"/>
                </a:cubicBezTo>
                <a:close/>
                <a:moveTo>
                  <a:pt x="1243738" y="622899"/>
                </a:moveTo>
                <a:cubicBezTo>
                  <a:pt x="974622" y="590877"/>
                  <a:pt x="758138" y="632094"/>
                  <a:pt x="606967" y="682696"/>
                </a:cubicBezTo>
                <a:cubicBezTo>
                  <a:pt x="355480" y="766905"/>
                  <a:pt x="190866" y="906726"/>
                  <a:pt x="141596" y="980282"/>
                </a:cubicBezTo>
                <a:lnTo>
                  <a:pt x="148318" y="983706"/>
                </a:lnTo>
                <a:cubicBezTo>
                  <a:pt x="197144" y="911164"/>
                  <a:pt x="360300" y="772612"/>
                  <a:pt x="609948" y="689100"/>
                </a:cubicBezTo>
                <a:cubicBezTo>
                  <a:pt x="760548" y="638372"/>
                  <a:pt x="976588" y="597535"/>
                  <a:pt x="1245386" y="629938"/>
                </a:cubicBezTo>
                <a:cubicBezTo>
                  <a:pt x="1244752" y="628353"/>
                  <a:pt x="1244181" y="626070"/>
                  <a:pt x="1243611" y="623660"/>
                </a:cubicBezTo>
                <a:close/>
                <a:moveTo>
                  <a:pt x="1253630" y="667731"/>
                </a:moveTo>
                <a:cubicBezTo>
                  <a:pt x="993646" y="640084"/>
                  <a:pt x="784390" y="680413"/>
                  <a:pt x="637278" y="729810"/>
                </a:cubicBezTo>
                <a:cubicBezTo>
                  <a:pt x="385791" y="814019"/>
                  <a:pt x="221113" y="953840"/>
                  <a:pt x="171843" y="1027396"/>
                </a:cubicBezTo>
                <a:lnTo>
                  <a:pt x="178628" y="1030820"/>
                </a:lnTo>
                <a:cubicBezTo>
                  <a:pt x="227391" y="958279"/>
                  <a:pt x="390546" y="819726"/>
                  <a:pt x="640194" y="736151"/>
                </a:cubicBezTo>
                <a:cubicBezTo>
                  <a:pt x="786990" y="686944"/>
                  <a:pt x="995738" y="646742"/>
                  <a:pt x="1255278" y="674706"/>
                </a:cubicBezTo>
                <a:cubicBezTo>
                  <a:pt x="1254581" y="673184"/>
                  <a:pt x="1254010" y="670838"/>
                  <a:pt x="1253503" y="668492"/>
                </a:cubicBezTo>
                <a:close/>
                <a:moveTo>
                  <a:pt x="1262507" y="712752"/>
                </a:moveTo>
                <a:cubicBezTo>
                  <a:pt x="1012605" y="689481"/>
                  <a:pt x="810833" y="728922"/>
                  <a:pt x="667524" y="776924"/>
                </a:cubicBezTo>
                <a:cubicBezTo>
                  <a:pt x="416038" y="861133"/>
                  <a:pt x="251423" y="1000954"/>
                  <a:pt x="202153" y="1074510"/>
                </a:cubicBezTo>
                <a:lnTo>
                  <a:pt x="208875" y="1077935"/>
                </a:lnTo>
                <a:cubicBezTo>
                  <a:pt x="257638" y="1005329"/>
                  <a:pt x="420857" y="866904"/>
                  <a:pt x="670505" y="783265"/>
                </a:cubicBezTo>
                <a:cubicBezTo>
                  <a:pt x="813179" y="735453"/>
                  <a:pt x="1014508" y="696202"/>
                  <a:pt x="1263712" y="719854"/>
                </a:cubicBezTo>
                <a:cubicBezTo>
                  <a:pt x="1263205" y="718079"/>
                  <a:pt x="1262824" y="715796"/>
                  <a:pt x="1262380" y="713323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1" name="Google Shape;4591;p6"/>
          <p:cNvSpPr/>
          <p:nvPr/>
        </p:nvSpPr>
        <p:spPr>
          <a:xfrm flipH="1">
            <a:off x="10642122" y="4645742"/>
            <a:ext cx="1336497" cy="1662102"/>
          </a:xfrm>
          <a:custGeom>
            <a:avLst/>
            <a:gdLst/>
            <a:ahLst/>
            <a:cxnLst/>
            <a:rect l="l" t="t" r="r" b="b"/>
            <a:pathLst>
              <a:path w="1458302" h="1844157" extrusionOk="0">
                <a:moveTo>
                  <a:pt x="338211" y="1610759"/>
                </a:moveTo>
                <a:cubicBezTo>
                  <a:pt x="620642" y="1878986"/>
                  <a:pt x="928374" y="1873025"/>
                  <a:pt x="1084999" y="1803654"/>
                </a:cubicBezTo>
                <a:cubicBezTo>
                  <a:pt x="1196665" y="1754955"/>
                  <a:pt x="1314862" y="1603593"/>
                  <a:pt x="1382458" y="1481274"/>
                </a:cubicBezTo>
                <a:cubicBezTo>
                  <a:pt x="1590001" y="1108673"/>
                  <a:pt x="1330018" y="296952"/>
                  <a:pt x="1101359" y="110461"/>
                </a:cubicBezTo>
                <a:cubicBezTo>
                  <a:pt x="1015310" y="40139"/>
                  <a:pt x="892103" y="3361"/>
                  <a:pt x="835795" y="0"/>
                </a:cubicBezTo>
                <a:cubicBezTo>
                  <a:pt x="1040675" y="105706"/>
                  <a:pt x="1112709" y="521173"/>
                  <a:pt x="1112709" y="521173"/>
                </a:cubicBezTo>
                <a:lnTo>
                  <a:pt x="635861" y="580588"/>
                </a:lnTo>
                <a:cubicBezTo>
                  <a:pt x="635861" y="580588"/>
                  <a:pt x="548417" y="123144"/>
                  <a:pt x="333201" y="77742"/>
                </a:cubicBezTo>
                <a:cubicBezTo>
                  <a:pt x="333201" y="77742"/>
                  <a:pt x="123946" y="130563"/>
                  <a:pt x="22489" y="465688"/>
                </a:cubicBezTo>
                <a:cubicBezTo>
                  <a:pt x="-67935" y="765367"/>
                  <a:pt x="129907" y="1413044"/>
                  <a:pt x="338211" y="161075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2" name="Google Shape;4592;p6"/>
          <p:cNvGrpSpPr/>
          <p:nvPr/>
        </p:nvGrpSpPr>
        <p:grpSpPr>
          <a:xfrm flipH="1">
            <a:off x="10642508" y="4901316"/>
            <a:ext cx="1335922" cy="1406483"/>
            <a:chOff x="12171638" y="4304115"/>
            <a:chExt cx="1457675" cy="1560539"/>
          </a:xfrm>
        </p:grpSpPr>
        <p:sp>
          <p:nvSpPr>
            <p:cNvPr id="4593" name="Google Shape;4593;p6"/>
            <p:cNvSpPr/>
            <p:nvPr/>
          </p:nvSpPr>
          <p:spPr>
            <a:xfrm>
              <a:off x="12171638" y="4304115"/>
              <a:ext cx="439907" cy="1109306"/>
            </a:xfrm>
            <a:custGeom>
              <a:avLst/>
              <a:gdLst/>
              <a:ahLst/>
              <a:cxnLst/>
              <a:rect l="l" t="t" r="r" b="b"/>
              <a:pathLst>
                <a:path w="439907" h="1109306" extrusionOk="0">
                  <a:moveTo>
                    <a:pt x="189272" y="1109307"/>
                  </a:moveTo>
                  <a:cubicBezTo>
                    <a:pt x="272720" y="1013620"/>
                    <a:pt x="436573" y="823959"/>
                    <a:pt x="439490" y="799609"/>
                  </a:cubicBezTo>
                  <a:cubicBezTo>
                    <a:pt x="443929" y="767333"/>
                    <a:pt x="411780" y="447236"/>
                    <a:pt x="398907" y="416862"/>
                  </a:cubicBezTo>
                  <a:cubicBezTo>
                    <a:pt x="388064" y="390864"/>
                    <a:pt x="184516" y="96511"/>
                    <a:pt x="101511" y="0"/>
                  </a:cubicBezTo>
                  <a:cubicBezTo>
                    <a:pt x="67885" y="57312"/>
                    <a:pt x="41374" y="118512"/>
                    <a:pt x="22565" y="182242"/>
                  </a:cubicBezTo>
                  <a:cubicBezTo>
                    <a:pt x="-45538" y="407414"/>
                    <a:pt x="49324" y="829539"/>
                    <a:pt x="189272" y="11093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4" name="Google Shape;4594;p6"/>
            <p:cNvSpPr/>
            <p:nvPr/>
          </p:nvSpPr>
          <p:spPr>
            <a:xfrm>
              <a:off x="12985378" y="5710979"/>
              <a:ext cx="381478" cy="153675"/>
            </a:xfrm>
            <a:custGeom>
              <a:avLst/>
              <a:gdLst/>
              <a:ahLst/>
              <a:cxnLst/>
              <a:rect l="l" t="t" r="r" b="b"/>
              <a:pathLst>
                <a:path w="381478" h="153675" extrusionOk="0">
                  <a:moveTo>
                    <a:pt x="0" y="150757"/>
                  </a:moveTo>
                  <a:cubicBezTo>
                    <a:pt x="109003" y="161029"/>
                    <a:pt x="203802" y="143147"/>
                    <a:pt x="271017" y="113344"/>
                  </a:cubicBezTo>
                  <a:cubicBezTo>
                    <a:pt x="307922" y="97175"/>
                    <a:pt x="345398" y="70035"/>
                    <a:pt x="381479" y="36237"/>
                  </a:cubicBezTo>
                  <a:cubicBezTo>
                    <a:pt x="353642" y="19877"/>
                    <a:pt x="318385" y="1742"/>
                    <a:pt x="301011" y="156"/>
                  </a:cubicBezTo>
                  <a:cubicBezTo>
                    <a:pt x="271778" y="-2443"/>
                    <a:pt x="121241" y="28120"/>
                    <a:pt x="99428" y="36174"/>
                  </a:cubicBezTo>
                  <a:cubicBezTo>
                    <a:pt x="84083" y="41881"/>
                    <a:pt x="31071" y="109603"/>
                    <a:pt x="0" y="1507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5" name="Google Shape;4595;p6"/>
            <p:cNvSpPr/>
            <p:nvPr/>
          </p:nvSpPr>
          <p:spPr>
            <a:xfrm>
              <a:off x="13411160" y="4325548"/>
              <a:ext cx="218153" cy="796882"/>
            </a:xfrm>
            <a:custGeom>
              <a:avLst/>
              <a:gdLst/>
              <a:ahLst/>
              <a:cxnLst/>
              <a:rect l="l" t="t" r="r" b="b"/>
              <a:pathLst>
                <a:path w="218153" h="796882" extrusionOk="0">
                  <a:moveTo>
                    <a:pt x="218154" y="796882"/>
                  </a:moveTo>
                  <a:cubicBezTo>
                    <a:pt x="178903" y="742983"/>
                    <a:pt x="135720" y="671139"/>
                    <a:pt x="133247" y="662515"/>
                  </a:cubicBezTo>
                  <a:cubicBezTo>
                    <a:pt x="127984" y="642731"/>
                    <a:pt x="1796" y="210333"/>
                    <a:pt x="84" y="182306"/>
                  </a:cubicBezTo>
                  <a:cubicBezTo>
                    <a:pt x="-613" y="167785"/>
                    <a:pt x="3128" y="80849"/>
                    <a:pt x="7123" y="0"/>
                  </a:cubicBezTo>
                  <a:lnTo>
                    <a:pt x="7123" y="0"/>
                  </a:lnTo>
                  <a:cubicBezTo>
                    <a:pt x="10357" y="5961"/>
                    <a:pt x="13464" y="12048"/>
                    <a:pt x="16761" y="18389"/>
                  </a:cubicBezTo>
                  <a:lnTo>
                    <a:pt x="17332" y="19404"/>
                  </a:lnTo>
                  <a:cubicBezTo>
                    <a:pt x="54364" y="91755"/>
                    <a:pt x="93425" y="188647"/>
                    <a:pt x="129506" y="294479"/>
                  </a:cubicBezTo>
                  <a:cubicBezTo>
                    <a:pt x="129506" y="294987"/>
                    <a:pt x="129506" y="295494"/>
                    <a:pt x="130013" y="296065"/>
                  </a:cubicBezTo>
                  <a:cubicBezTo>
                    <a:pt x="181122" y="456557"/>
                    <a:pt x="215174" y="633790"/>
                    <a:pt x="218154" y="7968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6" name="Google Shape;4596;p6"/>
          <p:cNvSpPr/>
          <p:nvPr/>
        </p:nvSpPr>
        <p:spPr>
          <a:xfrm flipH="1">
            <a:off x="10658689" y="4833274"/>
            <a:ext cx="1191622" cy="1368247"/>
          </a:xfrm>
          <a:custGeom>
            <a:avLst/>
            <a:gdLst/>
            <a:ahLst/>
            <a:cxnLst/>
            <a:rect l="l" t="t" r="r" b="b"/>
            <a:pathLst>
              <a:path w="1300224" h="1518115" extrusionOk="0">
                <a:moveTo>
                  <a:pt x="1299919" y="1027824"/>
                </a:moveTo>
                <a:cubicBezTo>
                  <a:pt x="1270941" y="1203916"/>
                  <a:pt x="1084703" y="1423824"/>
                  <a:pt x="1070690" y="1431370"/>
                </a:cubicBezTo>
                <a:cubicBezTo>
                  <a:pt x="1063841" y="1435111"/>
                  <a:pt x="1051667" y="1425853"/>
                  <a:pt x="1029156" y="1407781"/>
                </a:cubicBezTo>
                <a:cubicBezTo>
                  <a:pt x="1012098" y="1394148"/>
                  <a:pt x="992758" y="1378676"/>
                  <a:pt x="980329" y="1375568"/>
                </a:cubicBezTo>
                <a:cubicBezTo>
                  <a:pt x="955789" y="1369227"/>
                  <a:pt x="750149" y="1402835"/>
                  <a:pt x="725799" y="1413995"/>
                </a:cubicBezTo>
                <a:cubicBezTo>
                  <a:pt x="716287" y="1418307"/>
                  <a:pt x="697074" y="1441072"/>
                  <a:pt x="678558" y="1463075"/>
                </a:cubicBezTo>
                <a:cubicBezTo>
                  <a:pt x="649706" y="1497253"/>
                  <a:pt x="631444" y="1518116"/>
                  <a:pt x="620727" y="1518116"/>
                </a:cubicBezTo>
                <a:cubicBezTo>
                  <a:pt x="524850" y="1518116"/>
                  <a:pt x="215279" y="1169357"/>
                  <a:pt x="206592" y="1145578"/>
                </a:cubicBezTo>
                <a:cubicBezTo>
                  <a:pt x="201709" y="1132135"/>
                  <a:pt x="234556" y="1086162"/>
                  <a:pt x="288519" y="1012415"/>
                </a:cubicBezTo>
                <a:cubicBezTo>
                  <a:pt x="325551" y="961687"/>
                  <a:pt x="367592" y="904237"/>
                  <a:pt x="368606" y="888701"/>
                </a:cubicBezTo>
                <a:cubicBezTo>
                  <a:pt x="370699" y="856171"/>
                  <a:pt x="337852" y="483253"/>
                  <a:pt x="322824" y="448504"/>
                </a:cubicBezTo>
                <a:cubicBezTo>
                  <a:pt x="310839" y="420730"/>
                  <a:pt x="90614" y="126124"/>
                  <a:pt x="0" y="5453"/>
                </a:cubicBezTo>
                <a:cubicBezTo>
                  <a:pt x="1332" y="3614"/>
                  <a:pt x="2790" y="1839"/>
                  <a:pt x="4185" y="0"/>
                </a:cubicBezTo>
                <a:cubicBezTo>
                  <a:pt x="94482" y="120480"/>
                  <a:pt x="316483" y="416989"/>
                  <a:pt x="328911" y="445841"/>
                </a:cubicBezTo>
                <a:cubicBezTo>
                  <a:pt x="344130" y="481224"/>
                  <a:pt x="377674" y="850464"/>
                  <a:pt x="375201" y="889145"/>
                </a:cubicBezTo>
                <a:cubicBezTo>
                  <a:pt x="374060" y="906583"/>
                  <a:pt x="335126" y="959911"/>
                  <a:pt x="293845" y="1016347"/>
                </a:cubicBezTo>
                <a:cubicBezTo>
                  <a:pt x="255799" y="1068153"/>
                  <a:pt x="208811" y="1132515"/>
                  <a:pt x="212806" y="1143168"/>
                </a:cubicBezTo>
                <a:cubicBezTo>
                  <a:pt x="221430" y="1166820"/>
                  <a:pt x="526436" y="1511394"/>
                  <a:pt x="620727" y="1511394"/>
                </a:cubicBezTo>
                <a:cubicBezTo>
                  <a:pt x="629161" y="1511394"/>
                  <a:pt x="653701" y="1482162"/>
                  <a:pt x="673485" y="1458700"/>
                </a:cubicBezTo>
                <a:cubicBezTo>
                  <a:pt x="693269" y="1435238"/>
                  <a:pt x="712166" y="1412791"/>
                  <a:pt x="723136" y="1407971"/>
                </a:cubicBezTo>
                <a:cubicBezTo>
                  <a:pt x="743364" y="1398713"/>
                  <a:pt x="954141" y="1362252"/>
                  <a:pt x="981915" y="1369164"/>
                </a:cubicBezTo>
                <a:cubicBezTo>
                  <a:pt x="995802" y="1372651"/>
                  <a:pt x="1015713" y="1388631"/>
                  <a:pt x="1033341" y="1402645"/>
                </a:cubicBezTo>
                <a:cubicBezTo>
                  <a:pt x="1045389" y="1412347"/>
                  <a:pt x="1063778" y="1426931"/>
                  <a:pt x="1067583" y="1425599"/>
                </a:cubicBezTo>
                <a:cubicBezTo>
                  <a:pt x="1076016" y="1420463"/>
                  <a:pt x="1264156" y="1207023"/>
                  <a:pt x="1293388" y="1026683"/>
                </a:cubicBezTo>
                <a:cubicBezTo>
                  <a:pt x="1297700" y="1000494"/>
                  <a:pt x="1246020" y="924401"/>
                  <a:pt x="1204613" y="863273"/>
                </a:cubicBezTo>
                <a:cubicBezTo>
                  <a:pt x="1178298" y="824529"/>
                  <a:pt x="1155597" y="791049"/>
                  <a:pt x="1151792" y="777098"/>
                </a:cubicBezTo>
                <a:cubicBezTo>
                  <a:pt x="1140378" y="735120"/>
                  <a:pt x="1031312" y="283636"/>
                  <a:pt x="1029663" y="250789"/>
                </a:cubicBezTo>
                <a:cubicBezTo>
                  <a:pt x="1028648" y="227518"/>
                  <a:pt x="1046530" y="88014"/>
                  <a:pt x="1057564" y="5009"/>
                </a:cubicBezTo>
                <a:cubicBezTo>
                  <a:pt x="1059339" y="7863"/>
                  <a:pt x="1061241" y="10716"/>
                  <a:pt x="1063080" y="13570"/>
                </a:cubicBezTo>
                <a:cubicBezTo>
                  <a:pt x="1052047" y="97018"/>
                  <a:pt x="1035306" y="228722"/>
                  <a:pt x="1036258" y="250472"/>
                </a:cubicBezTo>
                <a:cubicBezTo>
                  <a:pt x="1037716" y="282178"/>
                  <a:pt x="1147036" y="734740"/>
                  <a:pt x="1158196" y="775703"/>
                </a:cubicBezTo>
                <a:cubicBezTo>
                  <a:pt x="1161684" y="788385"/>
                  <a:pt x="1185146" y="823198"/>
                  <a:pt x="1210003" y="859849"/>
                </a:cubicBezTo>
                <a:cubicBezTo>
                  <a:pt x="1254327" y="924909"/>
                  <a:pt x="1304612" y="998972"/>
                  <a:pt x="1299919" y="1027824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7" name="Google Shape;4597;p6"/>
          <p:cNvSpPr/>
          <p:nvPr/>
        </p:nvSpPr>
        <p:spPr>
          <a:xfrm flipH="1">
            <a:off x="10860450" y="5754626"/>
            <a:ext cx="446318" cy="75478"/>
          </a:xfrm>
          <a:custGeom>
            <a:avLst/>
            <a:gdLst/>
            <a:ahLst/>
            <a:cxnLst/>
            <a:rect l="l" t="t" r="r" b="b"/>
            <a:pathLst>
              <a:path w="486994" h="83745" extrusionOk="0">
                <a:moveTo>
                  <a:pt x="0" y="67025"/>
                </a:moveTo>
                <a:cubicBezTo>
                  <a:pt x="0" y="67025"/>
                  <a:pt x="223903" y="50158"/>
                  <a:pt x="265501" y="44387"/>
                </a:cubicBezTo>
                <a:cubicBezTo>
                  <a:pt x="332462" y="35066"/>
                  <a:pt x="486994" y="0"/>
                  <a:pt x="486994" y="0"/>
                </a:cubicBezTo>
                <a:cubicBezTo>
                  <a:pt x="449904" y="19528"/>
                  <a:pt x="411804" y="37075"/>
                  <a:pt x="372855" y="52568"/>
                </a:cubicBezTo>
                <a:cubicBezTo>
                  <a:pt x="325741" y="70132"/>
                  <a:pt x="194417" y="86619"/>
                  <a:pt x="154342" y="83322"/>
                </a:cubicBezTo>
                <a:cubicBezTo>
                  <a:pt x="72859" y="76854"/>
                  <a:pt x="0" y="67025"/>
                  <a:pt x="0" y="67025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8" name="Google Shape;4598;p6"/>
          <p:cNvSpPr/>
          <p:nvPr/>
        </p:nvSpPr>
        <p:spPr>
          <a:xfrm flipH="1">
            <a:off x="10954615" y="5845751"/>
            <a:ext cx="233270" cy="45719"/>
          </a:xfrm>
          <a:custGeom>
            <a:avLst/>
            <a:gdLst/>
            <a:ahLst/>
            <a:cxnLst/>
            <a:rect l="l" t="t" r="r" b="b"/>
            <a:pathLst>
              <a:path w="254530" h="43781" extrusionOk="0">
                <a:moveTo>
                  <a:pt x="0" y="34939"/>
                </a:moveTo>
                <a:cubicBezTo>
                  <a:pt x="0" y="34939"/>
                  <a:pt x="116993" y="26125"/>
                  <a:pt x="138743" y="23081"/>
                </a:cubicBezTo>
                <a:cubicBezTo>
                  <a:pt x="173745" y="18199"/>
                  <a:pt x="254531" y="0"/>
                  <a:pt x="254531" y="0"/>
                </a:cubicBezTo>
                <a:cubicBezTo>
                  <a:pt x="235118" y="10200"/>
                  <a:pt x="215179" y="19365"/>
                  <a:pt x="194798" y="27457"/>
                </a:cubicBezTo>
                <a:cubicBezTo>
                  <a:pt x="170194" y="36651"/>
                  <a:pt x="101584" y="45275"/>
                  <a:pt x="80658" y="43563"/>
                </a:cubicBezTo>
                <a:cubicBezTo>
                  <a:pt x="38237" y="40076"/>
                  <a:pt x="0" y="34939"/>
                  <a:pt x="0" y="34939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9" name="Google Shape;4599;p6"/>
          <p:cNvSpPr/>
          <p:nvPr/>
        </p:nvSpPr>
        <p:spPr>
          <a:xfrm flipH="1">
            <a:off x="10979218" y="5629756"/>
            <a:ext cx="241639" cy="67820"/>
          </a:xfrm>
          <a:custGeom>
            <a:avLst/>
            <a:gdLst/>
            <a:ahLst/>
            <a:cxnLst/>
            <a:rect l="l" t="t" r="r" b="b"/>
            <a:pathLst>
              <a:path w="263661" h="75248" extrusionOk="0">
                <a:moveTo>
                  <a:pt x="0" y="35447"/>
                </a:moveTo>
                <a:cubicBezTo>
                  <a:pt x="0" y="35447"/>
                  <a:pt x="63791" y="52441"/>
                  <a:pt x="103169" y="48953"/>
                </a:cubicBezTo>
                <a:cubicBezTo>
                  <a:pt x="126568" y="46861"/>
                  <a:pt x="182686" y="38934"/>
                  <a:pt x="198919" y="35510"/>
                </a:cubicBezTo>
                <a:cubicBezTo>
                  <a:pt x="233542" y="28154"/>
                  <a:pt x="263662" y="0"/>
                  <a:pt x="263662" y="0"/>
                </a:cubicBezTo>
                <a:cubicBezTo>
                  <a:pt x="263662" y="0"/>
                  <a:pt x="238868" y="47495"/>
                  <a:pt x="212553" y="58021"/>
                </a:cubicBezTo>
                <a:cubicBezTo>
                  <a:pt x="188203" y="67723"/>
                  <a:pt x="120100" y="77044"/>
                  <a:pt x="99301" y="74951"/>
                </a:cubicBezTo>
                <a:cubicBezTo>
                  <a:pt x="57197" y="71210"/>
                  <a:pt x="0" y="35447"/>
                  <a:pt x="0" y="35447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0" name="Google Shape;4600;p6"/>
          <p:cNvSpPr/>
          <p:nvPr/>
        </p:nvSpPr>
        <p:spPr>
          <a:xfrm flipH="1">
            <a:off x="10751459" y="5259032"/>
            <a:ext cx="760567" cy="362134"/>
          </a:xfrm>
          <a:custGeom>
            <a:avLst/>
            <a:gdLst/>
            <a:ahLst/>
            <a:cxnLst/>
            <a:rect l="l" t="t" r="r" b="b"/>
            <a:pathLst>
              <a:path w="829884" h="401799" extrusionOk="0">
                <a:moveTo>
                  <a:pt x="3337" y="97955"/>
                </a:moveTo>
                <a:cubicBezTo>
                  <a:pt x="-10994" y="111652"/>
                  <a:pt x="23946" y="383938"/>
                  <a:pt x="48993" y="400107"/>
                </a:cubicBezTo>
                <a:cubicBezTo>
                  <a:pt x="74040" y="416277"/>
                  <a:pt x="812014" y="311332"/>
                  <a:pt x="826725" y="306323"/>
                </a:cubicBezTo>
                <a:cubicBezTo>
                  <a:pt x="841437" y="301313"/>
                  <a:pt x="800663" y="17677"/>
                  <a:pt x="788679" y="1952"/>
                </a:cubicBezTo>
                <a:cubicBezTo>
                  <a:pt x="776694" y="-13774"/>
                  <a:pt x="32760" y="69864"/>
                  <a:pt x="3337" y="979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1" name="Google Shape;4601;p6"/>
          <p:cNvSpPr/>
          <p:nvPr/>
        </p:nvSpPr>
        <p:spPr>
          <a:xfrm flipH="1">
            <a:off x="10819550" y="5417703"/>
            <a:ext cx="711378" cy="233898"/>
          </a:xfrm>
          <a:custGeom>
            <a:avLst/>
            <a:gdLst/>
            <a:ahLst/>
            <a:cxnLst/>
            <a:rect l="l" t="t" r="r" b="b"/>
            <a:pathLst>
              <a:path w="776211" h="259517" extrusionOk="0">
                <a:moveTo>
                  <a:pt x="1840" y="0"/>
                </a:moveTo>
                <a:cubicBezTo>
                  <a:pt x="-63" y="41154"/>
                  <a:pt x="8181" y="82434"/>
                  <a:pt x="14014" y="123144"/>
                </a:cubicBezTo>
                <a:cubicBezTo>
                  <a:pt x="21370" y="162585"/>
                  <a:pt x="26316" y="205197"/>
                  <a:pt x="44832" y="240961"/>
                </a:cubicBezTo>
                <a:cubicBezTo>
                  <a:pt x="49398" y="249521"/>
                  <a:pt x="59860" y="247809"/>
                  <a:pt x="68421" y="248697"/>
                </a:cubicBezTo>
                <a:cubicBezTo>
                  <a:pt x="99234" y="248874"/>
                  <a:pt x="130034" y="247371"/>
                  <a:pt x="160683" y="244195"/>
                </a:cubicBezTo>
                <a:cubicBezTo>
                  <a:pt x="364676" y="223459"/>
                  <a:pt x="572853" y="194290"/>
                  <a:pt x="776211" y="165946"/>
                </a:cubicBezTo>
                <a:cubicBezTo>
                  <a:pt x="573054" y="206548"/>
                  <a:pt x="367916" y="236519"/>
                  <a:pt x="161635" y="255735"/>
                </a:cubicBezTo>
                <a:cubicBezTo>
                  <a:pt x="130485" y="258675"/>
                  <a:pt x="99198" y="259903"/>
                  <a:pt x="67914" y="259413"/>
                </a:cubicBezTo>
                <a:cubicBezTo>
                  <a:pt x="56817" y="258779"/>
                  <a:pt x="42169" y="257955"/>
                  <a:pt x="36208" y="246224"/>
                </a:cubicBezTo>
                <a:cubicBezTo>
                  <a:pt x="17185" y="208177"/>
                  <a:pt x="14078" y="165375"/>
                  <a:pt x="7546" y="124031"/>
                </a:cubicBezTo>
                <a:cubicBezTo>
                  <a:pt x="3742" y="83005"/>
                  <a:pt x="-3106" y="41154"/>
                  <a:pt x="1586" y="0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2" name="Google Shape;4602;p6"/>
          <p:cNvSpPr/>
          <p:nvPr/>
        </p:nvSpPr>
        <p:spPr>
          <a:xfrm flipH="1">
            <a:off x="10732883" y="5213894"/>
            <a:ext cx="315198" cy="236147"/>
          </a:xfrm>
          <a:custGeom>
            <a:avLst/>
            <a:gdLst/>
            <a:ahLst/>
            <a:cxnLst/>
            <a:rect l="l" t="t" r="r" b="b"/>
            <a:pathLst>
              <a:path w="343924" h="262013" extrusionOk="0">
                <a:moveTo>
                  <a:pt x="343115" y="261823"/>
                </a:moveTo>
                <a:cubicBezTo>
                  <a:pt x="342861" y="238643"/>
                  <a:pt x="341018" y="215507"/>
                  <a:pt x="337599" y="192579"/>
                </a:cubicBezTo>
                <a:cubicBezTo>
                  <a:pt x="332188" y="146636"/>
                  <a:pt x="323886" y="101080"/>
                  <a:pt x="312742" y="56182"/>
                </a:cubicBezTo>
                <a:cubicBezTo>
                  <a:pt x="309936" y="45289"/>
                  <a:pt x="306136" y="34676"/>
                  <a:pt x="301391" y="24477"/>
                </a:cubicBezTo>
                <a:cubicBezTo>
                  <a:pt x="298981" y="19721"/>
                  <a:pt x="295938" y="14965"/>
                  <a:pt x="292894" y="14268"/>
                </a:cubicBezTo>
                <a:cubicBezTo>
                  <a:pt x="287762" y="13007"/>
                  <a:pt x="282513" y="12285"/>
                  <a:pt x="277232" y="12112"/>
                </a:cubicBezTo>
                <a:cubicBezTo>
                  <a:pt x="184715" y="11541"/>
                  <a:pt x="92580" y="23970"/>
                  <a:pt x="0" y="26506"/>
                </a:cubicBezTo>
                <a:cubicBezTo>
                  <a:pt x="68639" y="13812"/>
                  <a:pt x="137993" y="5341"/>
                  <a:pt x="207670" y="1142"/>
                </a:cubicBezTo>
                <a:cubicBezTo>
                  <a:pt x="231086" y="-381"/>
                  <a:pt x="254576" y="-381"/>
                  <a:pt x="277993" y="1142"/>
                </a:cubicBezTo>
                <a:cubicBezTo>
                  <a:pt x="285317" y="1369"/>
                  <a:pt x="292529" y="3006"/>
                  <a:pt x="299235" y="5961"/>
                </a:cubicBezTo>
                <a:cubicBezTo>
                  <a:pt x="304168" y="9572"/>
                  <a:pt x="307990" y="14493"/>
                  <a:pt x="310269" y="20165"/>
                </a:cubicBezTo>
                <a:cubicBezTo>
                  <a:pt x="324219" y="53012"/>
                  <a:pt x="328594" y="88268"/>
                  <a:pt x="334048" y="122954"/>
                </a:cubicBezTo>
                <a:cubicBezTo>
                  <a:pt x="339501" y="169053"/>
                  <a:pt x="345969" y="215660"/>
                  <a:pt x="343306" y="262013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3" name="Google Shape;4603;p6"/>
          <p:cNvSpPr/>
          <p:nvPr/>
        </p:nvSpPr>
        <p:spPr>
          <a:xfrm flipH="1">
            <a:off x="11312181" y="5389595"/>
            <a:ext cx="116013" cy="163704"/>
          </a:xfrm>
          <a:custGeom>
            <a:avLst/>
            <a:gdLst/>
            <a:ahLst/>
            <a:cxnLst/>
            <a:rect l="l" t="t" r="r" b="b"/>
            <a:pathLst>
              <a:path w="126586" h="181635" extrusionOk="0">
                <a:moveTo>
                  <a:pt x="47634" y="635"/>
                </a:moveTo>
                <a:cubicBezTo>
                  <a:pt x="137867" y="-12047"/>
                  <a:pt x="156700" y="169244"/>
                  <a:pt x="72998" y="181102"/>
                </a:cubicBezTo>
                <a:cubicBezTo>
                  <a:pt x="-9119" y="192706"/>
                  <a:pt x="-28015" y="11352"/>
                  <a:pt x="47634" y="63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4" name="Google Shape;4604;p6"/>
          <p:cNvSpPr/>
          <p:nvPr/>
        </p:nvSpPr>
        <p:spPr>
          <a:xfrm flipH="1">
            <a:off x="11321260" y="5400035"/>
            <a:ext cx="99318" cy="140127"/>
          </a:xfrm>
          <a:custGeom>
            <a:avLst/>
            <a:gdLst/>
            <a:ahLst/>
            <a:cxnLst/>
            <a:rect l="l" t="t" r="r" b="b"/>
            <a:pathLst>
              <a:path w="108370" h="155475" extrusionOk="0">
                <a:moveTo>
                  <a:pt x="40778" y="548"/>
                </a:moveTo>
                <a:cubicBezTo>
                  <a:pt x="118013" y="-10358"/>
                  <a:pt x="134119" y="144935"/>
                  <a:pt x="62592" y="155017"/>
                </a:cubicBezTo>
                <a:cubicBezTo>
                  <a:pt x="-7858" y="164972"/>
                  <a:pt x="-23964" y="9680"/>
                  <a:pt x="40778" y="5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5" name="Google Shape;4605;p6"/>
          <p:cNvSpPr/>
          <p:nvPr/>
        </p:nvSpPr>
        <p:spPr>
          <a:xfrm flipH="1">
            <a:off x="10847000" y="5334682"/>
            <a:ext cx="115989" cy="163704"/>
          </a:xfrm>
          <a:custGeom>
            <a:avLst/>
            <a:gdLst/>
            <a:ahLst/>
            <a:cxnLst/>
            <a:rect l="l" t="t" r="r" b="b"/>
            <a:pathLst>
              <a:path w="126560" h="181635" extrusionOk="0">
                <a:moveTo>
                  <a:pt x="47607" y="635"/>
                </a:moveTo>
                <a:cubicBezTo>
                  <a:pt x="137841" y="-12047"/>
                  <a:pt x="156674" y="169307"/>
                  <a:pt x="72971" y="181102"/>
                </a:cubicBezTo>
                <a:cubicBezTo>
                  <a:pt x="-9146" y="192706"/>
                  <a:pt x="-27979" y="11351"/>
                  <a:pt x="47607" y="63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6" name="Google Shape;4606;p6"/>
          <p:cNvSpPr/>
          <p:nvPr/>
        </p:nvSpPr>
        <p:spPr>
          <a:xfrm flipH="1">
            <a:off x="10856366" y="5345480"/>
            <a:ext cx="98768" cy="139321"/>
          </a:xfrm>
          <a:custGeom>
            <a:avLst/>
            <a:gdLst/>
            <a:ahLst/>
            <a:cxnLst/>
            <a:rect l="l" t="t" r="r" b="b"/>
            <a:pathLst>
              <a:path w="107770" h="154581" extrusionOk="0">
                <a:moveTo>
                  <a:pt x="40529" y="545"/>
                </a:moveTo>
                <a:cubicBezTo>
                  <a:pt x="117319" y="-10298"/>
                  <a:pt x="133425" y="144107"/>
                  <a:pt x="62215" y="154126"/>
                </a:cubicBezTo>
                <a:cubicBezTo>
                  <a:pt x="-7790" y="164018"/>
                  <a:pt x="-23833" y="9740"/>
                  <a:pt x="40529" y="5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7" name="Google Shape;4607;p6"/>
          <p:cNvSpPr/>
          <p:nvPr/>
        </p:nvSpPr>
        <p:spPr>
          <a:xfrm flipH="1">
            <a:off x="10769899" y="4621481"/>
            <a:ext cx="298591" cy="498126"/>
          </a:xfrm>
          <a:custGeom>
            <a:avLst/>
            <a:gdLst/>
            <a:ahLst/>
            <a:cxnLst/>
            <a:rect l="l" t="t" r="r" b="b"/>
            <a:pathLst>
              <a:path w="325804" h="552687" extrusionOk="0">
                <a:moveTo>
                  <a:pt x="0" y="0"/>
                </a:moveTo>
                <a:cubicBezTo>
                  <a:pt x="50411" y="7356"/>
                  <a:pt x="100125" y="61952"/>
                  <a:pt x="132275" y="99111"/>
                </a:cubicBezTo>
                <a:cubicBezTo>
                  <a:pt x="236839" y="228532"/>
                  <a:pt x="302406" y="388517"/>
                  <a:pt x="325804" y="552688"/>
                </a:cubicBezTo>
                <a:cubicBezTo>
                  <a:pt x="261315" y="402975"/>
                  <a:pt x="198983" y="252628"/>
                  <a:pt x="108432" y="116993"/>
                </a:cubicBezTo>
                <a:cubicBezTo>
                  <a:pt x="93609" y="94604"/>
                  <a:pt x="77585" y="73034"/>
                  <a:pt x="60430" y="52377"/>
                </a:cubicBezTo>
                <a:cubicBezTo>
                  <a:pt x="42992" y="32276"/>
                  <a:pt x="24920" y="10907"/>
                  <a:pt x="0" y="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8" name="Google Shape;4608;p6"/>
          <p:cNvSpPr/>
          <p:nvPr/>
        </p:nvSpPr>
        <p:spPr>
          <a:xfrm flipH="1">
            <a:off x="11664919" y="5155910"/>
            <a:ext cx="528915" cy="757894"/>
          </a:xfrm>
          <a:custGeom>
            <a:avLst/>
            <a:gdLst/>
            <a:ahLst/>
            <a:cxnLst/>
            <a:rect l="l" t="t" r="r" b="b"/>
            <a:pathLst>
              <a:path w="577119" h="840908" extrusionOk="0">
                <a:moveTo>
                  <a:pt x="13187" y="477270"/>
                </a:moveTo>
                <a:cubicBezTo>
                  <a:pt x="60681" y="707324"/>
                  <a:pt x="222442" y="868387"/>
                  <a:pt x="374628" y="836999"/>
                </a:cubicBezTo>
                <a:cubicBezTo>
                  <a:pt x="526813" y="805611"/>
                  <a:pt x="611403" y="593692"/>
                  <a:pt x="563909" y="363638"/>
                </a:cubicBezTo>
                <a:cubicBezTo>
                  <a:pt x="516414" y="133584"/>
                  <a:pt x="354653" y="-27479"/>
                  <a:pt x="202468" y="3909"/>
                </a:cubicBezTo>
                <a:cubicBezTo>
                  <a:pt x="50282" y="35298"/>
                  <a:pt x="-34244" y="247153"/>
                  <a:pt x="13187" y="47727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9" name="Google Shape;4609;p6"/>
          <p:cNvSpPr/>
          <p:nvPr/>
        </p:nvSpPr>
        <p:spPr>
          <a:xfrm flipH="1">
            <a:off x="11664919" y="5155910"/>
            <a:ext cx="528915" cy="757894"/>
          </a:xfrm>
          <a:custGeom>
            <a:avLst/>
            <a:gdLst/>
            <a:ahLst/>
            <a:cxnLst/>
            <a:rect l="l" t="t" r="r" b="b"/>
            <a:pathLst>
              <a:path w="577119" h="840908" extrusionOk="0">
                <a:moveTo>
                  <a:pt x="13187" y="477270"/>
                </a:moveTo>
                <a:cubicBezTo>
                  <a:pt x="60681" y="707324"/>
                  <a:pt x="222442" y="868387"/>
                  <a:pt x="374628" y="836999"/>
                </a:cubicBezTo>
                <a:cubicBezTo>
                  <a:pt x="526813" y="805611"/>
                  <a:pt x="611403" y="593692"/>
                  <a:pt x="563909" y="363638"/>
                </a:cubicBezTo>
                <a:cubicBezTo>
                  <a:pt x="516414" y="133584"/>
                  <a:pt x="354653" y="-27479"/>
                  <a:pt x="202468" y="3909"/>
                </a:cubicBezTo>
                <a:cubicBezTo>
                  <a:pt x="50282" y="35298"/>
                  <a:pt x="-34244" y="247153"/>
                  <a:pt x="13187" y="4772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0" name="Google Shape;4610;p6"/>
          <p:cNvSpPr/>
          <p:nvPr/>
        </p:nvSpPr>
        <p:spPr>
          <a:xfrm flipH="1">
            <a:off x="11860290" y="5304140"/>
            <a:ext cx="313793" cy="452599"/>
          </a:xfrm>
          <a:custGeom>
            <a:avLst/>
            <a:gdLst/>
            <a:ahLst/>
            <a:cxnLst/>
            <a:rect l="l" t="t" r="r" b="b"/>
            <a:pathLst>
              <a:path w="342391" h="502173" extrusionOk="0">
                <a:moveTo>
                  <a:pt x="6550" y="281967"/>
                </a:moveTo>
                <a:cubicBezTo>
                  <a:pt x="32421" y="419632"/>
                  <a:pt x="127030" y="517348"/>
                  <a:pt x="217961" y="500227"/>
                </a:cubicBezTo>
                <a:cubicBezTo>
                  <a:pt x="308892" y="483106"/>
                  <a:pt x="361650" y="357807"/>
                  <a:pt x="335841" y="220205"/>
                </a:cubicBezTo>
                <a:cubicBezTo>
                  <a:pt x="310033" y="82604"/>
                  <a:pt x="215361" y="-15175"/>
                  <a:pt x="124430" y="1946"/>
                </a:cubicBezTo>
                <a:cubicBezTo>
                  <a:pt x="33499" y="19066"/>
                  <a:pt x="-19259" y="144493"/>
                  <a:pt x="6550" y="28196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1" name="Google Shape;4611;p6"/>
          <p:cNvSpPr/>
          <p:nvPr/>
        </p:nvSpPr>
        <p:spPr>
          <a:xfrm flipH="1">
            <a:off x="11860290" y="5304140"/>
            <a:ext cx="313793" cy="452599"/>
          </a:xfrm>
          <a:custGeom>
            <a:avLst/>
            <a:gdLst/>
            <a:ahLst/>
            <a:cxnLst/>
            <a:rect l="l" t="t" r="r" b="b"/>
            <a:pathLst>
              <a:path w="342391" h="502173" extrusionOk="0">
                <a:moveTo>
                  <a:pt x="6550" y="281967"/>
                </a:moveTo>
                <a:cubicBezTo>
                  <a:pt x="32421" y="419632"/>
                  <a:pt x="127030" y="517348"/>
                  <a:pt x="217961" y="500227"/>
                </a:cubicBezTo>
                <a:cubicBezTo>
                  <a:pt x="308892" y="483106"/>
                  <a:pt x="361650" y="357807"/>
                  <a:pt x="335841" y="220205"/>
                </a:cubicBezTo>
                <a:cubicBezTo>
                  <a:pt x="310033" y="82604"/>
                  <a:pt x="215361" y="-15175"/>
                  <a:pt x="124430" y="1946"/>
                </a:cubicBezTo>
                <a:cubicBezTo>
                  <a:pt x="33499" y="19066"/>
                  <a:pt x="-19259" y="144493"/>
                  <a:pt x="6550" y="2819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2" name="Google Shape;4612;p6"/>
          <p:cNvSpPr/>
          <p:nvPr/>
        </p:nvSpPr>
        <p:spPr>
          <a:xfrm flipH="1">
            <a:off x="11860335" y="5330593"/>
            <a:ext cx="253840" cy="395438"/>
          </a:xfrm>
          <a:custGeom>
            <a:avLst/>
            <a:gdLst/>
            <a:ahLst/>
            <a:cxnLst/>
            <a:rect l="l" t="t" r="r" b="b"/>
            <a:pathLst>
              <a:path w="276974" h="438751" extrusionOk="0">
                <a:moveTo>
                  <a:pt x="224622" y="423696"/>
                </a:moveTo>
                <a:cubicBezTo>
                  <a:pt x="214164" y="430192"/>
                  <a:pt x="202600" y="434706"/>
                  <a:pt x="190507" y="437012"/>
                </a:cubicBezTo>
                <a:cubicBezTo>
                  <a:pt x="111370" y="452167"/>
                  <a:pt x="28302" y="366563"/>
                  <a:pt x="5728" y="246336"/>
                </a:cubicBezTo>
                <a:cubicBezTo>
                  <a:pt x="-16846" y="126109"/>
                  <a:pt x="29317" y="16472"/>
                  <a:pt x="108770" y="1507"/>
                </a:cubicBezTo>
                <a:cubicBezTo>
                  <a:pt x="135354" y="-2929"/>
                  <a:pt x="162642" y="2506"/>
                  <a:pt x="185497" y="16789"/>
                </a:cubicBezTo>
                <a:lnTo>
                  <a:pt x="185497" y="16789"/>
                </a:lnTo>
                <a:cubicBezTo>
                  <a:pt x="225510" y="56231"/>
                  <a:pt x="257088" y="116534"/>
                  <a:pt x="270404" y="187491"/>
                </a:cubicBezTo>
                <a:cubicBezTo>
                  <a:pt x="288286" y="282797"/>
                  <a:pt x="268565" y="372080"/>
                  <a:pt x="224622" y="42369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3" name="Google Shape;4613;p6"/>
          <p:cNvSpPr/>
          <p:nvPr/>
        </p:nvSpPr>
        <p:spPr>
          <a:xfrm flipH="1">
            <a:off x="11992735" y="5097539"/>
            <a:ext cx="49829" cy="49040"/>
          </a:xfrm>
          <a:custGeom>
            <a:avLst/>
            <a:gdLst/>
            <a:ahLst/>
            <a:cxnLst/>
            <a:rect l="l" t="t" r="r" b="b"/>
            <a:pathLst>
              <a:path w="54370" h="54412" extrusionOk="0">
                <a:moveTo>
                  <a:pt x="50019" y="42025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4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42" y="15102"/>
                  <a:pt x="57480" y="30435"/>
                  <a:pt x="50019" y="42025"/>
                </a:cubicBezTo>
                <a:close/>
                <a:moveTo>
                  <a:pt x="50019" y="42025"/>
                </a:moveTo>
                <a:cubicBezTo>
                  <a:pt x="55989" y="32417"/>
                  <a:pt x="53039" y="19789"/>
                  <a:pt x="43431" y="13819"/>
                </a:cubicBezTo>
                <a:cubicBezTo>
                  <a:pt x="33823" y="7849"/>
                  <a:pt x="21195" y="10798"/>
                  <a:pt x="15225" y="20406"/>
                </a:cubicBezTo>
                <a:cubicBezTo>
                  <a:pt x="9981" y="28845"/>
                  <a:pt x="11551" y="39831"/>
                  <a:pt x="18948" y="46464"/>
                </a:cubicBezTo>
                <a:cubicBezTo>
                  <a:pt x="27530" y="53993"/>
                  <a:pt x="40591" y="53140"/>
                  <a:pt x="48120" y="44557"/>
                </a:cubicBezTo>
                <a:cubicBezTo>
                  <a:pt x="48817" y="43763"/>
                  <a:pt x="49452" y="42917"/>
                  <a:pt x="50019" y="42025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4" name="Google Shape;4614;p6"/>
          <p:cNvSpPr/>
          <p:nvPr/>
        </p:nvSpPr>
        <p:spPr>
          <a:xfrm flipH="1">
            <a:off x="11849724" y="5155242"/>
            <a:ext cx="49847" cy="49040"/>
          </a:xfrm>
          <a:custGeom>
            <a:avLst/>
            <a:gdLst/>
            <a:ahLst/>
            <a:cxnLst/>
            <a:rect l="l" t="t" r="r" b="b"/>
            <a:pathLst>
              <a:path w="54390" h="54412" extrusionOk="0">
                <a:moveTo>
                  <a:pt x="50019" y="42025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4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69" y="15087"/>
                  <a:pt x="57510" y="30441"/>
                  <a:pt x="50019" y="42025"/>
                </a:cubicBezTo>
                <a:close/>
                <a:moveTo>
                  <a:pt x="50019" y="42025"/>
                </a:moveTo>
                <a:cubicBezTo>
                  <a:pt x="55989" y="32417"/>
                  <a:pt x="53039" y="19789"/>
                  <a:pt x="43431" y="13819"/>
                </a:cubicBezTo>
                <a:cubicBezTo>
                  <a:pt x="33823" y="7849"/>
                  <a:pt x="21195" y="10798"/>
                  <a:pt x="15225" y="20406"/>
                </a:cubicBezTo>
                <a:cubicBezTo>
                  <a:pt x="9981" y="28845"/>
                  <a:pt x="11551" y="39831"/>
                  <a:pt x="18948" y="46464"/>
                </a:cubicBezTo>
                <a:cubicBezTo>
                  <a:pt x="27583" y="53986"/>
                  <a:pt x="40681" y="53083"/>
                  <a:pt x="48202" y="44447"/>
                </a:cubicBezTo>
                <a:cubicBezTo>
                  <a:pt x="48866" y="43685"/>
                  <a:pt x="49473" y="42876"/>
                  <a:pt x="50019" y="42025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5" name="Google Shape;4615;p6"/>
          <p:cNvSpPr/>
          <p:nvPr/>
        </p:nvSpPr>
        <p:spPr>
          <a:xfrm flipH="1">
            <a:off x="11747082" y="5292273"/>
            <a:ext cx="49829" cy="49040"/>
          </a:xfrm>
          <a:custGeom>
            <a:avLst/>
            <a:gdLst/>
            <a:ahLst/>
            <a:cxnLst/>
            <a:rect l="l" t="t" r="r" b="b"/>
            <a:pathLst>
              <a:path w="54370" h="54412" extrusionOk="0">
                <a:moveTo>
                  <a:pt x="50019" y="42025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4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42" y="15102"/>
                  <a:pt x="57480" y="30435"/>
                  <a:pt x="50019" y="42025"/>
                </a:cubicBezTo>
                <a:close/>
                <a:moveTo>
                  <a:pt x="50019" y="42025"/>
                </a:moveTo>
                <a:cubicBezTo>
                  <a:pt x="55968" y="32405"/>
                  <a:pt x="52993" y="19783"/>
                  <a:pt x="43372" y="13833"/>
                </a:cubicBezTo>
                <a:cubicBezTo>
                  <a:pt x="33752" y="7883"/>
                  <a:pt x="21129" y="10859"/>
                  <a:pt x="15180" y="20480"/>
                </a:cubicBezTo>
                <a:cubicBezTo>
                  <a:pt x="9973" y="28898"/>
                  <a:pt x="11533" y="39836"/>
                  <a:pt x="18884" y="46464"/>
                </a:cubicBezTo>
                <a:cubicBezTo>
                  <a:pt x="27447" y="54016"/>
                  <a:pt x="40510" y="53196"/>
                  <a:pt x="48061" y="44634"/>
                </a:cubicBezTo>
                <a:cubicBezTo>
                  <a:pt x="48781" y="43817"/>
                  <a:pt x="49436" y="42945"/>
                  <a:pt x="50019" y="42025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6" name="Google Shape;4616;p6"/>
          <p:cNvSpPr/>
          <p:nvPr/>
        </p:nvSpPr>
        <p:spPr>
          <a:xfrm flipH="1">
            <a:off x="11695149" y="5476101"/>
            <a:ext cx="49829" cy="49040"/>
          </a:xfrm>
          <a:custGeom>
            <a:avLst/>
            <a:gdLst/>
            <a:ahLst/>
            <a:cxnLst/>
            <a:rect l="l" t="t" r="r" b="b"/>
            <a:pathLst>
              <a:path w="54370" h="54412" extrusionOk="0">
                <a:moveTo>
                  <a:pt x="50019" y="42025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4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42" y="15102"/>
                  <a:pt x="57480" y="30435"/>
                  <a:pt x="50019" y="42025"/>
                </a:cubicBezTo>
                <a:close/>
                <a:moveTo>
                  <a:pt x="50019" y="42025"/>
                </a:moveTo>
                <a:cubicBezTo>
                  <a:pt x="55966" y="32403"/>
                  <a:pt x="52987" y="19782"/>
                  <a:pt x="43365" y="13834"/>
                </a:cubicBezTo>
                <a:cubicBezTo>
                  <a:pt x="33743" y="7887"/>
                  <a:pt x="21122" y="10866"/>
                  <a:pt x="15174" y="20488"/>
                </a:cubicBezTo>
                <a:cubicBezTo>
                  <a:pt x="9953" y="28935"/>
                  <a:pt x="11544" y="39910"/>
                  <a:pt x="18948" y="46528"/>
                </a:cubicBezTo>
                <a:cubicBezTo>
                  <a:pt x="27595" y="54035"/>
                  <a:pt x="40692" y="53110"/>
                  <a:pt x="48199" y="44462"/>
                </a:cubicBezTo>
                <a:cubicBezTo>
                  <a:pt x="48864" y="43695"/>
                  <a:pt x="49473" y="42881"/>
                  <a:pt x="50019" y="42025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7" name="Google Shape;4617;p6"/>
          <p:cNvSpPr/>
          <p:nvPr/>
        </p:nvSpPr>
        <p:spPr>
          <a:xfrm flipH="1">
            <a:off x="11774305" y="5797910"/>
            <a:ext cx="49809" cy="49040"/>
          </a:xfrm>
          <a:custGeom>
            <a:avLst/>
            <a:gdLst/>
            <a:ahLst/>
            <a:cxnLst/>
            <a:rect l="l" t="t" r="r" b="b"/>
            <a:pathLst>
              <a:path w="54349" h="54412" extrusionOk="0">
                <a:moveTo>
                  <a:pt x="50019" y="42026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5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16" y="15117"/>
                  <a:pt x="57451" y="30429"/>
                  <a:pt x="50019" y="42026"/>
                </a:cubicBezTo>
                <a:close/>
                <a:moveTo>
                  <a:pt x="50019" y="42026"/>
                </a:moveTo>
                <a:cubicBezTo>
                  <a:pt x="55968" y="32405"/>
                  <a:pt x="52993" y="19783"/>
                  <a:pt x="43372" y="13833"/>
                </a:cubicBezTo>
                <a:cubicBezTo>
                  <a:pt x="33752" y="7883"/>
                  <a:pt x="21129" y="10859"/>
                  <a:pt x="15180" y="20480"/>
                </a:cubicBezTo>
                <a:cubicBezTo>
                  <a:pt x="9973" y="28898"/>
                  <a:pt x="11533" y="39836"/>
                  <a:pt x="18884" y="46464"/>
                </a:cubicBezTo>
                <a:cubicBezTo>
                  <a:pt x="27447" y="54016"/>
                  <a:pt x="40510" y="53197"/>
                  <a:pt x="48061" y="44634"/>
                </a:cubicBezTo>
                <a:cubicBezTo>
                  <a:pt x="48781" y="43817"/>
                  <a:pt x="49436" y="42945"/>
                  <a:pt x="50019" y="42026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8" name="Google Shape;4618;p6"/>
          <p:cNvSpPr/>
          <p:nvPr/>
        </p:nvSpPr>
        <p:spPr>
          <a:xfrm flipH="1">
            <a:off x="11915331" y="5842614"/>
            <a:ext cx="49809" cy="49040"/>
          </a:xfrm>
          <a:custGeom>
            <a:avLst/>
            <a:gdLst/>
            <a:ahLst/>
            <a:cxnLst/>
            <a:rect l="l" t="t" r="r" b="b"/>
            <a:pathLst>
              <a:path w="54349" h="54412" extrusionOk="0">
                <a:moveTo>
                  <a:pt x="50019" y="42026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5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16" y="15117"/>
                  <a:pt x="57451" y="30429"/>
                  <a:pt x="50019" y="42026"/>
                </a:cubicBezTo>
                <a:close/>
                <a:moveTo>
                  <a:pt x="50019" y="42026"/>
                </a:moveTo>
                <a:cubicBezTo>
                  <a:pt x="55946" y="32391"/>
                  <a:pt x="52941" y="19776"/>
                  <a:pt x="43306" y="13849"/>
                </a:cubicBezTo>
                <a:cubicBezTo>
                  <a:pt x="33672" y="7922"/>
                  <a:pt x="21057" y="10927"/>
                  <a:pt x="15129" y="20561"/>
                </a:cubicBezTo>
                <a:cubicBezTo>
                  <a:pt x="9945" y="28988"/>
                  <a:pt x="11525" y="39915"/>
                  <a:pt x="18884" y="46528"/>
                </a:cubicBezTo>
                <a:cubicBezTo>
                  <a:pt x="27512" y="54057"/>
                  <a:pt x="40611" y="53167"/>
                  <a:pt x="48141" y="44539"/>
                </a:cubicBezTo>
                <a:cubicBezTo>
                  <a:pt x="48829" y="43750"/>
                  <a:pt x="49457" y="42909"/>
                  <a:pt x="50019" y="42026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9" name="Google Shape;4619;p6"/>
          <p:cNvSpPr/>
          <p:nvPr/>
        </p:nvSpPr>
        <p:spPr>
          <a:xfrm flipH="1">
            <a:off x="12055809" y="5776109"/>
            <a:ext cx="45719" cy="49345"/>
          </a:xfrm>
          <a:custGeom>
            <a:avLst/>
            <a:gdLst/>
            <a:ahLst/>
            <a:cxnLst/>
            <a:rect l="l" t="t" r="r" b="b"/>
            <a:pathLst>
              <a:path w="39241" h="54750" extrusionOk="0">
                <a:moveTo>
                  <a:pt x="38168" y="36909"/>
                </a:moveTo>
                <a:cubicBezTo>
                  <a:pt x="35378" y="48513"/>
                  <a:pt x="25866" y="57517"/>
                  <a:pt x="15467" y="53966"/>
                </a:cubicBezTo>
                <a:cubicBezTo>
                  <a:pt x="5067" y="50415"/>
                  <a:pt x="-3176" y="33294"/>
                  <a:pt x="1199" y="17759"/>
                </a:cubicBezTo>
                <a:cubicBezTo>
                  <a:pt x="5575" y="2223"/>
                  <a:pt x="19208" y="-4372"/>
                  <a:pt x="28466" y="3047"/>
                </a:cubicBezTo>
                <a:cubicBezTo>
                  <a:pt x="37724" y="10466"/>
                  <a:pt x="41211" y="25812"/>
                  <a:pt x="38168" y="36909"/>
                </a:cubicBezTo>
                <a:close/>
                <a:moveTo>
                  <a:pt x="38168" y="36909"/>
                </a:moveTo>
                <a:cubicBezTo>
                  <a:pt x="41592" y="24670"/>
                  <a:pt x="34744" y="10910"/>
                  <a:pt x="26817" y="9388"/>
                </a:cubicBezTo>
                <a:cubicBezTo>
                  <a:pt x="18891" y="7867"/>
                  <a:pt x="12296" y="14335"/>
                  <a:pt x="10330" y="22515"/>
                </a:cubicBezTo>
                <a:cubicBezTo>
                  <a:pt x="7684" y="31562"/>
                  <a:pt x="10272" y="41330"/>
                  <a:pt x="17052" y="47879"/>
                </a:cubicBezTo>
                <a:cubicBezTo>
                  <a:pt x="23837" y="53776"/>
                  <a:pt x="35314" y="49401"/>
                  <a:pt x="38168" y="36909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0" name="Google Shape;4620;p6"/>
          <p:cNvSpPr/>
          <p:nvPr/>
        </p:nvSpPr>
        <p:spPr>
          <a:xfrm flipH="1">
            <a:off x="12145259" y="5677628"/>
            <a:ext cx="45719" cy="45719"/>
          </a:xfrm>
          <a:custGeom>
            <a:avLst/>
            <a:gdLst/>
            <a:ahLst/>
            <a:cxnLst/>
            <a:rect l="l" t="t" r="r" b="b"/>
            <a:pathLst>
              <a:path w="24290" h="46899" extrusionOk="0">
                <a:moveTo>
                  <a:pt x="23702" y="31802"/>
                </a:moveTo>
                <a:cubicBezTo>
                  <a:pt x="22053" y="41694"/>
                  <a:pt x="16220" y="49303"/>
                  <a:pt x="9752" y="46196"/>
                </a:cubicBezTo>
                <a:cubicBezTo>
                  <a:pt x="3284" y="43089"/>
                  <a:pt x="-1916" y="28441"/>
                  <a:pt x="684" y="15252"/>
                </a:cubicBezTo>
                <a:cubicBezTo>
                  <a:pt x="3284" y="2062"/>
                  <a:pt x="11654" y="-3772"/>
                  <a:pt x="17424" y="2569"/>
                </a:cubicBezTo>
                <a:cubicBezTo>
                  <a:pt x="23195" y="8910"/>
                  <a:pt x="25477" y="22100"/>
                  <a:pt x="23702" y="31802"/>
                </a:cubicBezTo>
                <a:close/>
                <a:moveTo>
                  <a:pt x="23702" y="31802"/>
                </a:moveTo>
                <a:cubicBezTo>
                  <a:pt x="25731" y="21466"/>
                  <a:pt x="21356" y="9608"/>
                  <a:pt x="16473" y="8276"/>
                </a:cubicBezTo>
                <a:cubicBezTo>
                  <a:pt x="11591" y="6945"/>
                  <a:pt x="7532" y="12335"/>
                  <a:pt x="6327" y="19310"/>
                </a:cubicBezTo>
                <a:cubicBezTo>
                  <a:pt x="4779" y="26792"/>
                  <a:pt x="6360" y="34582"/>
                  <a:pt x="10703" y="40869"/>
                </a:cubicBezTo>
                <a:cubicBezTo>
                  <a:pt x="14951" y="46069"/>
                  <a:pt x="21990" y="42455"/>
                  <a:pt x="23702" y="31802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1" name="Google Shape;4621;p6"/>
          <p:cNvSpPr/>
          <p:nvPr/>
        </p:nvSpPr>
        <p:spPr>
          <a:xfrm flipH="1">
            <a:off x="12194212" y="52834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24280" h="46899" extrusionOk="0">
                <a:moveTo>
                  <a:pt x="23692" y="31802"/>
                </a:moveTo>
                <a:cubicBezTo>
                  <a:pt x="22043" y="41694"/>
                  <a:pt x="16209" y="49303"/>
                  <a:pt x="9805" y="46196"/>
                </a:cubicBezTo>
                <a:cubicBezTo>
                  <a:pt x="3400" y="43089"/>
                  <a:pt x="-1926" y="28441"/>
                  <a:pt x="674" y="15252"/>
                </a:cubicBezTo>
                <a:cubicBezTo>
                  <a:pt x="3273" y="2062"/>
                  <a:pt x="11644" y="-3772"/>
                  <a:pt x="17414" y="2569"/>
                </a:cubicBezTo>
                <a:cubicBezTo>
                  <a:pt x="23184" y="8911"/>
                  <a:pt x="25467" y="22100"/>
                  <a:pt x="23692" y="31802"/>
                </a:cubicBezTo>
                <a:close/>
                <a:moveTo>
                  <a:pt x="23692" y="31802"/>
                </a:moveTo>
                <a:cubicBezTo>
                  <a:pt x="25721" y="21466"/>
                  <a:pt x="21345" y="9608"/>
                  <a:pt x="16463" y="8213"/>
                </a:cubicBezTo>
                <a:cubicBezTo>
                  <a:pt x="11580" y="6818"/>
                  <a:pt x="7522" y="12335"/>
                  <a:pt x="6317" y="19310"/>
                </a:cubicBezTo>
                <a:cubicBezTo>
                  <a:pt x="4769" y="26792"/>
                  <a:pt x="6350" y="34583"/>
                  <a:pt x="10692" y="40869"/>
                </a:cubicBezTo>
                <a:cubicBezTo>
                  <a:pt x="15004" y="46069"/>
                  <a:pt x="22043" y="42455"/>
                  <a:pt x="23692" y="31802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2" name="Google Shape;4622;p6"/>
          <p:cNvSpPr/>
          <p:nvPr/>
        </p:nvSpPr>
        <p:spPr>
          <a:xfrm flipH="1">
            <a:off x="12125352" y="5165654"/>
            <a:ext cx="45719" cy="49345"/>
          </a:xfrm>
          <a:custGeom>
            <a:avLst/>
            <a:gdLst/>
            <a:ahLst/>
            <a:cxnLst/>
            <a:rect l="l" t="t" r="r" b="b"/>
            <a:pathLst>
              <a:path w="39366" h="54750" extrusionOk="0">
                <a:moveTo>
                  <a:pt x="38275" y="36909"/>
                </a:moveTo>
                <a:cubicBezTo>
                  <a:pt x="35485" y="48513"/>
                  <a:pt x="25973" y="57517"/>
                  <a:pt x="15637" y="53966"/>
                </a:cubicBezTo>
                <a:cubicBezTo>
                  <a:pt x="5301" y="50415"/>
                  <a:pt x="-3386" y="33294"/>
                  <a:pt x="1306" y="17759"/>
                </a:cubicBezTo>
                <a:cubicBezTo>
                  <a:pt x="5999" y="2223"/>
                  <a:pt x="19378" y="-4372"/>
                  <a:pt x="28573" y="3047"/>
                </a:cubicBezTo>
                <a:cubicBezTo>
                  <a:pt x="37767" y="10466"/>
                  <a:pt x="41382" y="25495"/>
                  <a:pt x="38275" y="36909"/>
                </a:cubicBezTo>
                <a:close/>
                <a:moveTo>
                  <a:pt x="38275" y="36909"/>
                </a:moveTo>
                <a:cubicBezTo>
                  <a:pt x="41699" y="24734"/>
                  <a:pt x="34850" y="10910"/>
                  <a:pt x="26924" y="9388"/>
                </a:cubicBezTo>
                <a:cubicBezTo>
                  <a:pt x="18998" y="7867"/>
                  <a:pt x="12466" y="14334"/>
                  <a:pt x="10437" y="22515"/>
                </a:cubicBezTo>
                <a:cubicBezTo>
                  <a:pt x="7807" y="31573"/>
                  <a:pt x="10420" y="41343"/>
                  <a:pt x="17222" y="47879"/>
                </a:cubicBezTo>
                <a:cubicBezTo>
                  <a:pt x="24007" y="53776"/>
                  <a:pt x="35421" y="49401"/>
                  <a:pt x="38275" y="36909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3" name="Google Shape;4623;p6"/>
          <p:cNvSpPr/>
          <p:nvPr/>
        </p:nvSpPr>
        <p:spPr>
          <a:xfrm flipH="1">
            <a:off x="11699798" y="5647880"/>
            <a:ext cx="49809" cy="49040"/>
          </a:xfrm>
          <a:custGeom>
            <a:avLst/>
            <a:gdLst/>
            <a:ahLst/>
            <a:cxnLst/>
            <a:rect l="l" t="t" r="r" b="b"/>
            <a:pathLst>
              <a:path w="54349" h="54412" extrusionOk="0">
                <a:moveTo>
                  <a:pt x="50019" y="42026"/>
                </a:moveTo>
                <a:cubicBezTo>
                  <a:pt x="41834" y="54624"/>
                  <a:pt x="24986" y="58203"/>
                  <a:pt x="12387" y="50019"/>
                </a:cubicBezTo>
                <a:cubicBezTo>
                  <a:pt x="-212" y="41835"/>
                  <a:pt x="-3790" y="24986"/>
                  <a:pt x="4394" y="12387"/>
                </a:cubicBezTo>
                <a:cubicBezTo>
                  <a:pt x="12578" y="-212"/>
                  <a:pt x="29426" y="-3790"/>
                  <a:pt x="42025" y="4394"/>
                </a:cubicBezTo>
                <a:cubicBezTo>
                  <a:pt x="42907" y="4967"/>
                  <a:pt x="43756" y="5591"/>
                  <a:pt x="44565" y="6262"/>
                </a:cubicBezTo>
                <a:cubicBezTo>
                  <a:pt x="55116" y="15117"/>
                  <a:pt x="57451" y="30429"/>
                  <a:pt x="50019" y="42026"/>
                </a:cubicBezTo>
                <a:close/>
                <a:moveTo>
                  <a:pt x="50019" y="42026"/>
                </a:moveTo>
                <a:cubicBezTo>
                  <a:pt x="55968" y="32405"/>
                  <a:pt x="52993" y="19783"/>
                  <a:pt x="43372" y="13833"/>
                </a:cubicBezTo>
                <a:cubicBezTo>
                  <a:pt x="33752" y="7883"/>
                  <a:pt x="21129" y="10859"/>
                  <a:pt x="15180" y="20480"/>
                </a:cubicBezTo>
                <a:cubicBezTo>
                  <a:pt x="9973" y="28898"/>
                  <a:pt x="11533" y="39836"/>
                  <a:pt x="18884" y="46464"/>
                </a:cubicBezTo>
                <a:cubicBezTo>
                  <a:pt x="27447" y="54016"/>
                  <a:pt x="40510" y="53196"/>
                  <a:pt x="48061" y="44634"/>
                </a:cubicBezTo>
                <a:cubicBezTo>
                  <a:pt x="48781" y="43817"/>
                  <a:pt x="49436" y="42945"/>
                  <a:pt x="50019" y="42026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4" name="Google Shape;4624;p6"/>
          <p:cNvSpPr/>
          <p:nvPr/>
        </p:nvSpPr>
        <p:spPr>
          <a:xfrm flipH="1">
            <a:off x="11866586" y="5632699"/>
            <a:ext cx="308761" cy="197158"/>
          </a:xfrm>
          <a:custGeom>
            <a:avLst/>
            <a:gdLst/>
            <a:ahLst/>
            <a:cxnLst/>
            <a:rect l="l" t="t" r="r" b="b"/>
            <a:pathLst>
              <a:path w="336901" h="218753" extrusionOk="0">
                <a:moveTo>
                  <a:pt x="0" y="0"/>
                </a:moveTo>
                <a:cubicBezTo>
                  <a:pt x="39568" y="64552"/>
                  <a:pt x="78502" y="136714"/>
                  <a:pt x="144323" y="175584"/>
                </a:cubicBezTo>
                <a:cubicBezTo>
                  <a:pt x="191881" y="202851"/>
                  <a:pt x="254911" y="204753"/>
                  <a:pt x="297777" y="167278"/>
                </a:cubicBezTo>
                <a:cubicBezTo>
                  <a:pt x="312881" y="155091"/>
                  <a:pt x="326069" y="140706"/>
                  <a:pt x="336901" y="124602"/>
                </a:cubicBezTo>
                <a:cubicBezTo>
                  <a:pt x="326929" y="153720"/>
                  <a:pt x="308134" y="179009"/>
                  <a:pt x="283129" y="196954"/>
                </a:cubicBezTo>
                <a:cubicBezTo>
                  <a:pt x="238741" y="228215"/>
                  <a:pt x="177550" y="223523"/>
                  <a:pt x="131894" y="197651"/>
                </a:cubicBezTo>
                <a:cubicBezTo>
                  <a:pt x="60938" y="155547"/>
                  <a:pt x="22638" y="75966"/>
                  <a:pt x="0" y="0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5" name="Google Shape;4625;p6"/>
          <p:cNvPicPr preferRelativeResize="0"/>
          <p:nvPr/>
        </p:nvPicPr>
        <p:blipFill rotWithShape="1">
          <a:blip r:embed="rId8">
            <a:alphaModFix/>
          </a:blip>
          <a:srcRect r="31815" b="2824"/>
          <a:stretch/>
        </p:blipFill>
        <p:spPr>
          <a:xfrm>
            <a:off x="7768824" y="7165947"/>
            <a:ext cx="3413369" cy="3247446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4626" name="Google Shape;4626;p6"/>
          <p:cNvPicPr preferRelativeResize="0"/>
          <p:nvPr/>
        </p:nvPicPr>
        <p:blipFill rotWithShape="1">
          <a:blip r:embed="rId9">
            <a:alphaModFix/>
          </a:blip>
          <a:srcRect l="14940" r="14939"/>
          <a:stretch/>
        </p:blipFill>
        <p:spPr>
          <a:xfrm>
            <a:off x="4813997" y="10581001"/>
            <a:ext cx="3060003" cy="2911257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4627" name="Google Shape;4627;p6"/>
          <p:cNvGrpSpPr/>
          <p:nvPr/>
        </p:nvGrpSpPr>
        <p:grpSpPr>
          <a:xfrm>
            <a:off x="4562535" y="-1267872"/>
            <a:ext cx="2665574" cy="1107996"/>
            <a:chOff x="1971266" y="2387965"/>
            <a:chExt cx="2665574" cy="1107996"/>
          </a:xfrm>
        </p:grpSpPr>
        <p:sp>
          <p:nvSpPr>
            <p:cNvPr id="4628" name="Google Shape;4628;p6"/>
            <p:cNvSpPr txBox="1"/>
            <p:nvPr/>
          </p:nvSpPr>
          <p:spPr>
            <a:xfrm>
              <a:off x="1971266" y="2849630"/>
              <a:ext cx="26655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  <p:sp>
          <p:nvSpPr>
            <p:cNvPr id="4629" name="Google Shape;4629;p6"/>
            <p:cNvSpPr txBox="1"/>
            <p:nvPr/>
          </p:nvSpPr>
          <p:spPr>
            <a:xfrm>
              <a:off x="1971266" y="2387965"/>
              <a:ext cx="26655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-US" sz="24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</p:grpSp>
      <p:sp>
        <p:nvSpPr>
          <p:cNvPr id="4630" name="Google Shape;4630;p6"/>
          <p:cNvSpPr/>
          <p:nvPr/>
        </p:nvSpPr>
        <p:spPr>
          <a:xfrm>
            <a:off x="8644270" y="174660"/>
            <a:ext cx="1452838" cy="4349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1" name="Google Shape;4631;p6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2" name="Google Shape;4632;p6">
            <a:hlinkClick r:id="" action="ppaction://hlinkshowjump?jump=previousslide"/>
          </p:cNvPr>
          <p:cNvPicPr preferRelativeResize="0"/>
          <p:nvPr/>
        </p:nvPicPr>
        <p:blipFill rotWithShape="1">
          <a:blip r:embed="rId11">
            <a:alphaModFix/>
          </a:blip>
          <a:srcRect l="36785" t="24712" r="34456" b="28130"/>
          <a:stretch/>
        </p:blipFill>
        <p:spPr>
          <a:xfrm>
            <a:off x="9403010" y="272316"/>
            <a:ext cx="139892" cy="22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3" name="Google Shape;4633;p6">
            <a:hlinkClick r:id="" action="ppaction://hlinkshowjump?jump=nextslide"/>
          </p:cNvPr>
          <p:cNvPicPr preferRelativeResize="0"/>
          <p:nvPr/>
        </p:nvPicPr>
        <p:blipFill rotWithShape="1">
          <a:blip r:embed="rId11">
            <a:alphaModFix/>
          </a:blip>
          <a:srcRect l="36785" t="24712" r="34456" b="28130"/>
          <a:stretch/>
        </p:blipFill>
        <p:spPr>
          <a:xfrm flipH="1">
            <a:off x="9688970" y="276360"/>
            <a:ext cx="139892" cy="22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4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4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4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4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4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4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4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4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4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4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4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4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4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4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" name="Google Shape;4638;p7"/>
          <p:cNvSpPr/>
          <p:nvPr/>
        </p:nvSpPr>
        <p:spPr>
          <a:xfrm rot="5723600" flipH="1">
            <a:off x="723876" y="-606638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9" name="Google Shape;4639;p7"/>
          <p:cNvGrpSpPr/>
          <p:nvPr/>
        </p:nvGrpSpPr>
        <p:grpSpPr>
          <a:xfrm rot="-10476400">
            <a:off x="-169514" y="-931566"/>
            <a:ext cx="570494" cy="570412"/>
            <a:chOff x="1816936" y="1019390"/>
            <a:chExt cx="570494" cy="570412"/>
          </a:xfrm>
        </p:grpSpPr>
        <p:sp>
          <p:nvSpPr>
            <p:cNvPr id="4640" name="Google Shape;4640;p7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1" name="Google Shape;4641;p7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2" name="Google Shape;4642;p7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3" name="Google Shape;4643;p7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4" name="Google Shape;4644;p7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5" name="Google Shape;4645;p7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6" name="Google Shape;4646;p7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7" name="Google Shape;4647;p7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8" name="Google Shape;4648;p7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9" name="Google Shape;4649;p7"/>
          <p:cNvGrpSpPr/>
          <p:nvPr/>
        </p:nvGrpSpPr>
        <p:grpSpPr>
          <a:xfrm rot="-10476400">
            <a:off x="125712" y="18106"/>
            <a:ext cx="570412" cy="570412"/>
            <a:chOff x="2113081" y="1968393"/>
            <a:chExt cx="570412" cy="570412"/>
          </a:xfrm>
        </p:grpSpPr>
        <p:sp>
          <p:nvSpPr>
            <p:cNvPr id="4650" name="Google Shape;4650;p7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1" name="Google Shape;4651;p7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2" name="Google Shape;4652;p7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3" name="Google Shape;4653;p7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4" name="Google Shape;4654;p7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5" name="Google Shape;4655;p7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6" name="Google Shape;4656;p7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7" name="Google Shape;4657;p7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8" name="Google Shape;4658;p7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9" name="Google Shape;4659;p7"/>
          <p:cNvSpPr/>
          <p:nvPr/>
        </p:nvSpPr>
        <p:spPr>
          <a:xfrm rot="-10476400" flipH="1">
            <a:off x="901380" y="692954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0" name="Google Shape;4660;p7"/>
          <p:cNvGrpSpPr/>
          <p:nvPr/>
        </p:nvGrpSpPr>
        <p:grpSpPr>
          <a:xfrm rot="-10476400">
            <a:off x="1478909" y="527054"/>
            <a:ext cx="372185" cy="372185"/>
            <a:chOff x="3466277" y="2477339"/>
            <a:chExt cx="372185" cy="372185"/>
          </a:xfrm>
        </p:grpSpPr>
        <p:sp>
          <p:nvSpPr>
            <p:cNvPr id="4661" name="Google Shape;4661;p7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2" name="Google Shape;4662;p7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3" name="Google Shape;4663;p7"/>
          <p:cNvGrpSpPr/>
          <p:nvPr/>
        </p:nvGrpSpPr>
        <p:grpSpPr>
          <a:xfrm rot="-10476400">
            <a:off x="723080" y="308469"/>
            <a:ext cx="406464" cy="406464"/>
            <a:chOff x="2710448" y="2258754"/>
            <a:chExt cx="406464" cy="406464"/>
          </a:xfrm>
        </p:grpSpPr>
        <p:sp>
          <p:nvSpPr>
            <p:cNvPr id="4664" name="Google Shape;4664;p7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5" name="Google Shape;4665;p7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6" name="Google Shape;4666;p7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7" name="Google Shape;4667;p7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8" name="Google Shape;4668;p7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9" name="Google Shape;4669;p7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0" name="Google Shape;4670;p7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1" name="Google Shape;4671;p7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2" name="Google Shape;4672;p7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3" name="Google Shape;4673;p7"/>
          <p:cNvGrpSpPr/>
          <p:nvPr/>
        </p:nvGrpSpPr>
        <p:grpSpPr>
          <a:xfrm rot="-10476400">
            <a:off x="844543" y="636446"/>
            <a:ext cx="653821" cy="653821"/>
            <a:chOff x="2831911" y="2586731"/>
            <a:chExt cx="653821" cy="653821"/>
          </a:xfrm>
        </p:grpSpPr>
        <p:sp>
          <p:nvSpPr>
            <p:cNvPr id="4674" name="Google Shape;4674;p7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5" name="Google Shape;4675;p7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6" name="Google Shape;4676;p7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7" name="Google Shape;4677;p7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8" name="Google Shape;4678;p7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9" name="Google Shape;4679;p7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0" name="Google Shape;4680;p7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1" name="Google Shape;4681;p7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2" name="Google Shape;4682;p7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3" name="Google Shape;4683;p7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4" name="Google Shape;4684;p7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5" name="Google Shape;4685;p7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6" name="Google Shape;4686;p7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7" name="Google Shape;4687;p7"/>
          <p:cNvGrpSpPr/>
          <p:nvPr/>
        </p:nvGrpSpPr>
        <p:grpSpPr>
          <a:xfrm rot="-10476400">
            <a:off x="1433737" y="483324"/>
            <a:ext cx="455919" cy="455919"/>
            <a:chOff x="3421105" y="2433609"/>
            <a:chExt cx="455919" cy="455919"/>
          </a:xfrm>
        </p:grpSpPr>
        <p:sp>
          <p:nvSpPr>
            <p:cNvPr id="4688" name="Google Shape;4688;p7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9" name="Google Shape;4689;p7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0" name="Google Shape;4690;p7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1" name="Google Shape;4691;p7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2" name="Google Shape;4692;p7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3" name="Google Shape;4693;p7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4" name="Google Shape;4694;p7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5" name="Google Shape;4695;p7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96" name="Google Shape;4696;p7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4697" name="Google Shape;4697;p7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8" name="Google Shape;4698;p7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99" name="Google Shape;4699;p7"/>
          <p:cNvGrpSpPr/>
          <p:nvPr/>
        </p:nvGrpSpPr>
        <p:grpSpPr>
          <a:xfrm rot="9749699">
            <a:off x="-1503510" y="4191356"/>
            <a:ext cx="4181597" cy="4142390"/>
            <a:chOff x="-1536241" y="4257410"/>
            <a:chExt cx="4181597" cy="4142390"/>
          </a:xfrm>
        </p:grpSpPr>
        <p:sp>
          <p:nvSpPr>
            <p:cNvPr id="4700" name="Google Shape;4700;p7"/>
            <p:cNvSpPr/>
            <p:nvPr/>
          </p:nvSpPr>
          <p:spPr>
            <a:xfrm>
              <a:off x="-1408849" y="4425173"/>
              <a:ext cx="3851194" cy="3745049"/>
            </a:xfrm>
            <a:prstGeom prst="ellipse">
              <a:avLst/>
            </a:prstGeom>
            <a:noFill/>
            <a:ln w="57150" cap="flat" cmpd="sng">
              <a:solidFill>
                <a:srgbClr val="6262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7"/>
            <p:cNvSpPr/>
            <p:nvPr/>
          </p:nvSpPr>
          <p:spPr>
            <a:xfrm>
              <a:off x="-414068" y="4257410"/>
              <a:ext cx="663312" cy="638143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7"/>
            <p:cNvSpPr/>
            <p:nvPr/>
          </p:nvSpPr>
          <p:spPr>
            <a:xfrm>
              <a:off x="703871" y="7699842"/>
              <a:ext cx="663312" cy="638143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3" name="Google Shape;4703;p7"/>
            <p:cNvSpPr/>
            <p:nvPr/>
          </p:nvSpPr>
          <p:spPr>
            <a:xfrm>
              <a:off x="1982044" y="5497814"/>
              <a:ext cx="663312" cy="638143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4" name="Google Shape;4704;p7"/>
            <p:cNvSpPr/>
            <p:nvPr/>
          </p:nvSpPr>
          <p:spPr>
            <a:xfrm>
              <a:off x="-1498540" y="6790747"/>
              <a:ext cx="663312" cy="638143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05" name="Google Shape;4705;p7" descr="Brain in hea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0931" y="5483811"/>
              <a:ext cx="586394" cy="586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6" name="Google Shape;4706;p7" descr="Books on shelf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412938">
              <a:off x="774733" y="7744115"/>
              <a:ext cx="549596" cy="54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7" name="Google Shape;4707;p7" descr="Lightbulb and gear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0223613">
              <a:off x="-1486468" y="6800380"/>
              <a:ext cx="651240" cy="65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8" name="Google Shape;4708;p7" descr="Research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333816" y="4332419"/>
              <a:ext cx="502807" cy="5028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09" name="Google Shape;4709;p7"/>
          <p:cNvPicPr preferRelativeResize="0"/>
          <p:nvPr/>
        </p:nvPicPr>
        <p:blipFill rotWithShape="1">
          <a:blip r:embed="rId7">
            <a:alphaModFix/>
          </a:blip>
          <a:srcRect r="31815" b="2824"/>
          <a:stretch/>
        </p:blipFill>
        <p:spPr>
          <a:xfrm>
            <a:off x="7797191" y="1091530"/>
            <a:ext cx="3413369" cy="3247446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4710" name="Google Shape;4710;p7"/>
          <p:cNvPicPr preferRelativeResize="0"/>
          <p:nvPr/>
        </p:nvPicPr>
        <p:blipFill rotWithShape="1">
          <a:blip r:embed="rId8">
            <a:alphaModFix/>
          </a:blip>
          <a:srcRect l="14940" r="14939"/>
          <a:stretch/>
        </p:blipFill>
        <p:spPr>
          <a:xfrm>
            <a:off x="4813997" y="3851910"/>
            <a:ext cx="3060003" cy="2911257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4711" name="Google Shape;4711;p7"/>
          <p:cNvSpPr/>
          <p:nvPr/>
        </p:nvSpPr>
        <p:spPr>
          <a:xfrm rot="5723600" flipH="1">
            <a:off x="9014230" y="3069369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2" name="Google Shape;4712;p7"/>
          <p:cNvGrpSpPr/>
          <p:nvPr/>
        </p:nvGrpSpPr>
        <p:grpSpPr>
          <a:xfrm rot="-10476400">
            <a:off x="8224118" y="4333623"/>
            <a:ext cx="570494" cy="570412"/>
            <a:chOff x="1816936" y="1019390"/>
            <a:chExt cx="570494" cy="570412"/>
          </a:xfrm>
        </p:grpSpPr>
        <p:sp>
          <p:nvSpPr>
            <p:cNvPr id="4713" name="Google Shape;4713;p7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4" name="Google Shape;4714;p7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5" name="Google Shape;4715;p7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7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7" name="Google Shape;4717;p7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8" name="Google Shape;4718;p7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9" name="Google Shape;4719;p7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0" name="Google Shape;4720;p7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1" name="Google Shape;4721;p7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2" name="Google Shape;4722;p7"/>
          <p:cNvGrpSpPr/>
          <p:nvPr/>
        </p:nvGrpSpPr>
        <p:grpSpPr>
          <a:xfrm rot="-10476400">
            <a:off x="8214611" y="3508021"/>
            <a:ext cx="570412" cy="570412"/>
            <a:chOff x="2113081" y="1968393"/>
            <a:chExt cx="570412" cy="570412"/>
          </a:xfrm>
        </p:grpSpPr>
        <p:sp>
          <p:nvSpPr>
            <p:cNvPr id="4723" name="Google Shape;4723;p7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4" name="Google Shape;4724;p7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5" name="Google Shape;4725;p7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6" name="Google Shape;4726;p7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7" name="Google Shape;4727;p7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8" name="Google Shape;4728;p7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9" name="Google Shape;4729;p7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0" name="Google Shape;4730;p7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1" name="Google Shape;4731;p7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2" name="Google Shape;4732;p7"/>
          <p:cNvSpPr/>
          <p:nvPr/>
        </p:nvSpPr>
        <p:spPr>
          <a:xfrm rot="-10476400" flipH="1">
            <a:off x="8990279" y="4182869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3" name="Google Shape;4733;p7"/>
          <p:cNvGrpSpPr/>
          <p:nvPr/>
        </p:nvGrpSpPr>
        <p:grpSpPr>
          <a:xfrm rot="-10476400">
            <a:off x="9567808" y="4016969"/>
            <a:ext cx="372185" cy="372185"/>
            <a:chOff x="3466277" y="2477339"/>
            <a:chExt cx="372185" cy="372185"/>
          </a:xfrm>
        </p:grpSpPr>
        <p:sp>
          <p:nvSpPr>
            <p:cNvPr id="4734" name="Google Shape;4734;p7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5" name="Google Shape;4735;p7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6" name="Google Shape;4736;p7"/>
          <p:cNvGrpSpPr/>
          <p:nvPr/>
        </p:nvGrpSpPr>
        <p:grpSpPr>
          <a:xfrm rot="-10476400">
            <a:off x="8811979" y="3798384"/>
            <a:ext cx="406464" cy="406464"/>
            <a:chOff x="2710448" y="2258754"/>
            <a:chExt cx="406464" cy="406464"/>
          </a:xfrm>
        </p:grpSpPr>
        <p:sp>
          <p:nvSpPr>
            <p:cNvPr id="4737" name="Google Shape;4737;p7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8" name="Google Shape;4738;p7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9" name="Google Shape;4739;p7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0" name="Google Shape;4740;p7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1" name="Google Shape;4741;p7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2" name="Google Shape;4742;p7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3" name="Google Shape;4743;p7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4" name="Google Shape;4744;p7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5" name="Google Shape;4745;p7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6" name="Google Shape;4746;p7"/>
          <p:cNvGrpSpPr/>
          <p:nvPr/>
        </p:nvGrpSpPr>
        <p:grpSpPr>
          <a:xfrm rot="-10476400">
            <a:off x="8933442" y="4126361"/>
            <a:ext cx="653821" cy="653821"/>
            <a:chOff x="2831911" y="2586731"/>
            <a:chExt cx="653821" cy="653821"/>
          </a:xfrm>
        </p:grpSpPr>
        <p:sp>
          <p:nvSpPr>
            <p:cNvPr id="4747" name="Google Shape;4747;p7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8" name="Google Shape;4748;p7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9" name="Google Shape;4749;p7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0" name="Google Shape;4750;p7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1" name="Google Shape;4751;p7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2" name="Google Shape;4752;p7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3" name="Google Shape;4753;p7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7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7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6" name="Google Shape;4756;p7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7" name="Google Shape;4757;p7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8" name="Google Shape;4758;p7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9" name="Google Shape;4759;p7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0" name="Google Shape;4760;p7"/>
          <p:cNvGrpSpPr/>
          <p:nvPr/>
        </p:nvGrpSpPr>
        <p:grpSpPr>
          <a:xfrm rot="-10476400">
            <a:off x="9522636" y="3973239"/>
            <a:ext cx="455919" cy="455919"/>
            <a:chOff x="3421105" y="2433609"/>
            <a:chExt cx="455919" cy="455919"/>
          </a:xfrm>
        </p:grpSpPr>
        <p:sp>
          <p:nvSpPr>
            <p:cNvPr id="4761" name="Google Shape;4761;p7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2" name="Google Shape;4762;p7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3" name="Google Shape;4763;p7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4" name="Google Shape;4764;p7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5" name="Google Shape;4765;p7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6" name="Google Shape;4766;p7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7" name="Google Shape;4767;p7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8" name="Google Shape;4768;p7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69" name="Google Shape;4769;p7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4770" name="Google Shape;4770;p7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1" name="Google Shape;4771;p7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72" name="Google Shape;4772;p7"/>
          <p:cNvGrpSpPr/>
          <p:nvPr/>
        </p:nvGrpSpPr>
        <p:grpSpPr>
          <a:xfrm>
            <a:off x="4562535" y="1291657"/>
            <a:ext cx="2665574" cy="1107996"/>
            <a:chOff x="1971266" y="2387965"/>
            <a:chExt cx="2665574" cy="1107996"/>
          </a:xfrm>
        </p:grpSpPr>
        <p:sp>
          <p:nvSpPr>
            <p:cNvPr id="4773" name="Google Shape;4773;p7"/>
            <p:cNvSpPr txBox="1"/>
            <p:nvPr/>
          </p:nvSpPr>
          <p:spPr>
            <a:xfrm>
              <a:off x="1971266" y="2849630"/>
              <a:ext cx="26655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  <p:sp>
          <p:nvSpPr>
            <p:cNvPr id="4774" name="Google Shape;4774;p7"/>
            <p:cNvSpPr txBox="1"/>
            <p:nvPr/>
          </p:nvSpPr>
          <p:spPr>
            <a:xfrm>
              <a:off x="1971266" y="2387965"/>
              <a:ext cx="26655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-US" sz="24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</p:grpSp>
      <p:grpSp>
        <p:nvGrpSpPr>
          <p:cNvPr id="4775" name="Google Shape;4775;p7"/>
          <p:cNvGrpSpPr/>
          <p:nvPr/>
        </p:nvGrpSpPr>
        <p:grpSpPr>
          <a:xfrm>
            <a:off x="8516619" y="6959078"/>
            <a:ext cx="2665574" cy="1107996"/>
            <a:chOff x="1971266" y="2387965"/>
            <a:chExt cx="2665574" cy="1107996"/>
          </a:xfrm>
        </p:grpSpPr>
        <p:sp>
          <p:nvSpPr>
            <p:cNvPr id="4776" name="Google Shape;4776;p7"/>
            <p:cNvSpPr txBox="1"/>
            <p:nvPr/>
          </p:nvSpPr>
          <p:spPr>
            <a:xfrm>
              <a:off x="1971266" y="2849630"/>
              <a:ext cx="26655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  <p:sp>
          <p:nvSpPr>
            <p:cNvPr id="4777" name="Google Shape;4777;p7"/>
            <p:cNvSpPr txBox="1"/>
            <p:nvPr/>
          </p:nvSpPr>
          <p:spPr>
            <a:xfrm>
              <a:off x="1971266" y="2387965"/>
              <a:ext cx="26655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C55A1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en-US" sz="24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</p:grpSp>
      <p:grpSp>
        <p:nvGrpSpPr>
          <p:cNvPr id="4778" name="Google Shape;4778;p7"/>
          <p:cNvGrpSpPr/>
          <p:nvPr/>
        </p:nvGrpSpPr>
        <p:grpSpPr>
          <a:xfrm>
            <a:off x="633278" y="1483245"/>
            <a:ext cx="3465980" cy="2404579"/>
            <a:chOff x="633278" y="1483245"/>
            <a:chExt cx="3465980" cy="2404579"/>
          </a:xfrm>
        </p:grpSpPr>
        <p:sp>
          <p:nvSpPr>
            <p:cNvPr id="4779" name="Google Shape;4779;p7"/>
            <p:cNvSpPr/>
            <p:nvPr/>
          </p:nvSpPr>
          <p:spPr>
            <a:xfrm>
              <a:off x="650045" y="2672346"/>
              <a:ext cx="397325" cy="781284"/>
            </a:xfrm>
            <a:custGeom>
              <a:avLst/>
              <a:gdLst/>
              <a:ahLst/>
              <a:cxnLst/>
              <a:rect l="l" t="t" r="r" b="b"/>
              <a:pathLst>
                <a:path w="397325" h="781284" extrusionOk="0">
                  <a:moveTo>
                    <a:pt x="169182" y="11"/>
                  </a:moveTo>
                  <a:cubicBezTo>
                    <a:pt x="169182" y="11"/>
                    <a:pt x="125403" y="-3139"/>
                    <a:pt x="129439" y="95086"/>
                  </a:cubicBezTo>
                  <a:cubicBezTo>
                    <a:pt x="133474" y="193312"/>
                    <a:pt x="143479" y="245548"/>
                    <a:pt x="143479" y="245548"/>
                  </a:cubicBezTo>
                  <a:cubicBezTo>
                    <a:pt x="143479" y="245548"/>
                    <a:pt x="142207" y="267327"/>
                    <a:pt x="125348" y="263071"/>
                  </a:cubicBezTo>
                  <a:cubicBezTo>
                    <a:pt x="108489" y="258814"/>
                    <a:pt x="76760" y="237588"/>
                    <a:pt x="61117" y="253453"/>
                  </a:cubicBezTo>
                  <a:cubicBezTo>
                    <a:pt x="45474" y="269317"/>
                    <a:pt x="50615" y="295076"/>
                    <a:pt x="72173" y="324759"/>
                  </a:cubicBezTo>
                  <a:cubicBezTo>
                    <a:pt x="93730" y="354442"/>
                    <a:pt x="138504" y="421160"/>
                    <a:pt x="142594" y="427241"/>
                  </a:cubicBezTo>
                  <a:cubicBezTo>
                    <a:pt x="146685" y="433321"/>
                    <a:pt x="148122" y="444321"/>
                    <a:pt x="136182" y="443216"/>
                  </a:cubicBezTo>
                  <a:cubicBezTo>
                    <a:pt x="124243" y="442110"/>
                    <a:pt x="43540" y="414804"/>
                    <a:pt x="32871" y="453884"/>
                  </a:cubicBezTo>
                  <a:cubicBezTo>
                    <a:pt x="22203" y="492964"/>
                    <a:pt x="95831" y="565763"/>
                    <a:pt x="103735" y="573833"/>
                  </a:cubicBezTo>
                  <a:cubicBezTo>
                    <a:pt x="111640" y="581904"/>
                    <a:pt x="112027" y="587099"/>
                    <a:pt x="108821" y="592019"/>
                  </a:cubicBezTo>
                  <a:cubicBezTo>
                    <a:pt x="105615" y="596938"/>
                    <a:pt x="79358" y="585165"/>
                    <a:pt x="56087" y="578310"/>
                  </a:cubicBezTo>
                  <a:cubicBezTo>
                    <a:pt x="32816" y="571456"/>
                    <a:pt x="4680" y="567642"/>
                    <a:pt x="369" y="590692"/>
                  </a:cubicBezTo>
                  <a:cubicBezTo>
                    <a:pt x="-3943" y="613742"/>
                    <a:pt x="28560" y="681235"/>
                    <a:pt x="150001" y="752099"/>
                  </a:cubicBezTo>
                  <a:lnTo>
                    <a:pt x="208428" y="781284"/>
                  </a:lnTo>
                  <a:lnTo>
                    <a:pt x="263704" y="746018"/>
                  </a:lnTo>
                  <a:cubicBezTo>
                    <a:pt x="377463" y="663104"/>
                    <a:pt x="402945" y="592959"/>
                    <a:pt x="396367" y="570461"/>
                  </a:cubicBezTo>
                  <a:cubicBezTo>
                    <a:pt x="389789" y="547964"/>
                    <a:pt x="362151" y="554597"/>
                    <a:pt x="339654" y="563718"/>
                  </a:cubicBezTo>
                  <a:cubicBezTo>
                    <a:pt x="317156" y="572838"/>
                    <a:pt x="292282" y="587155"/>
                    <a:pt x="288579" y="582567"/>
                  </a:cubicBezTo>
                  <a:cubicBezTo>
                    <a:pt x="284875" y="577979"/>
                    <a:pt x="284820" y="572893"/>
                    <a:pt x="291840" y="564049"/>
                  </a:cubicBezTo>
                  <a:cubicBezTo>
                    <a:pt x="298860" y="555205"/>
                    <a:pt x="364860" y="475331"/>
                    <a:pt x="350322" y="437577"/>
                  </a:cubicBezTo>
                  <a:cubicBezTo>
                    <a:pt x="335785" y="399824"/>
                    <a:pt x="258232" y="435035"/>
                    <a:pt x="246458" y="437577"/>
                  </a:cubicBezTo>
                  <a:cubicBezTo>
                    <a:pt x="234684" y="440120"/>
                    <a:pt x="235127" y="428623"/>
                    <a:pt x="238498" y="422266"/>
                  </a:cubicBezTo>
                  <a:cubicBezTo>
                    <a:pt x="241870" y="415909"/>
                    <a:pt x="279845" y="344879"/>
                    <a:pt x="298307" y="313261"/>
                  </a:cubicBezTo>
                  <a:cubicBezTo>
                    <a:pt x="316770" y="281643"/>
                    <a:pt x="320031" y="255940"/>
                    <a:pt x="302177" y="241402"/>
                  </a:cubicBezTo>
                  <a:cubicBezTo>
                    <a:pt x="284322" y="226865"/>
                    <a:pt x="255579" y="251463"/>
                    <a:pt x="239217" y="257377"/>
                  </a:cubicBezTo>
                  <a:cubicBezTo>
                    <a:pt x="222855" y="263292"/>
                    <a:pt x="219428" y="241789"/>
                    <a:pt x="219428" y="241789"/>
                  </a:cubicBezTo>
                  <a:cubicBezTo>
                    <a:pt x="219428" y="241789"/>
                    <a:pt x="224182" y="188779"/>
                    <a:pt x="218323" y="90664"/>
                  </a:cubicBezTo>
                  <a:cubicBezTo>
                    <a:pt x="212463" y="-7451"/>
                    <a:pt x="168242" y="454"/>
                    <a:pt x="168242" y="454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0" name="Google Shape;4780;p7"/>
            <p:cNvSpPr/>
            <p:nvPr/>
          </p:nvSpPr>
          <p:spPr>
            <a:xfrm>
              <a:off x="822688" y="2760302"/>
              <a:ext cx="38936" cy="796860"/>
            </a:xfrm>
            <a:custGeom>
              <a:avLst/>
              <a:gdLst/>
              <a:ahLst/>
              <a:cxnLst/>
              <a:rect l="l" t="t" r="r" b="b"/>
              <a:pathLst>
                <a:path w="38936" h="796860" extrusionOk="0">
                  <a:moveTo>
                    <a:pt x="22" y="0"/>
                  </a:moveTo>
                  <a:cubicBezTo>
                    <a:pt x="22" y="0"/>
                    <a:pt x="22" y="719"/>
                    <a:pt x="22" y="2045"/>
                  </a:cubicBezTo>
                  <a:cubicBezTo>
                    <a:pt x="22" y="3372"/>
                    <a:pt x="22" y="5528"/>
                    <a:pt x="464" y="8070"/>
                  </a:cubicBezTo>
                  <a:cubicBezTo>
                    <a:pt x="851" y="13598"/>
                    <a:pt x="1404" y="21281"/>
                    <a:pt x="2067" y="31286"/>
                  </a:cubicBezTo>
                  <a:cubicBezTo>
                    <a:pt x="3394" y="51407"/>
                    <a:pt x="5107" y="80593"/>
                    <a:pt x="7097" y="116633"/>
                  </a:cubicBezTo>
                  <a:cubicBezTo>
                    <a:pt x="11132" y="188492"/>
                    <a:pt x="15776" y="288265"/>
                    <a:pt x="20585" y="398265"/>
                  </a:cubicBezTo>
                  <a:cubicBezTo>
                    <a:pt x="25394" y="508264"/>
                    <a:pt x="29871" y="607927"/>
                    <a:pt x="33464" y="680173"/>
                  </a:cubicBezTo>
                  <a:cubicBezTo>
                    <a:pt x="35288" y="716158"/>
                    <a:pt x="36781" y="745288"/>
                    <a:pt x="37776" y="765519"/>
                  </a:cubicBezTo>
                  <a:cubicBezTo>
                    <a:pt x="38273" y="775524"/>
                    <a:pt x="38660" y="783318"/>
                    <a:pt x="38936" y="788735"/>
                  </a:cubicBezTo>
                  <a:cubicBezTo>
                    <a:pt x="38936" y="791333"/>
                    <a:pt x="38936" y="793323"/>
                    <a:pt x="38936" y="794760"/>
                  </a:cubicBezTo>
                  <a:cubicBezTo>
                    <a:pt x="38936" y="796198"/>
                    <a:pt x="38936" y="796861"/>
                    <a:pt x="38936" y="796861"/>
                  </a:cubicBezTo>
                  <a:cubicBezTo>
                    <a:pt x="38893" y="796180"/>
                    <a:pt x="38893" y="795497"/>
                    <a:pt x="38936" y="794816"/>
                  </a:cubicBezTo>
                  <a:cubicBezTo>
                    <a:pt x="38936" y="793323"/>
                    <a:pt x="38936" y="791333"/>
                    <a:pt x="38494" y="788791"/>
                  </a:cubicBezTo>
                  <a:cubicBezTo>
                    <a:pt x="38107" y="783263"/>
                    <a:pt x="37610" y="775580"/>
                    <a:pt x="36891" y="765575"/>
                  </a:cubicBezTo>
                  <a:cubicBezTo>
                    <a:pt x="35565" y="745454"/>
                    <a:pt x="33851" y="716268"/>
                    <a:pt x="31861" y="680284"/>
                  </a:cubicBezTo>
                  <a:cubicBezTo>
                    <a:pt x="27881" y="608425"/>
                    <a:pt x="23183" y="508596"/>
                    <a:pt x="18374" y="398375"/>
                  </a:cubicBezTo>
                  <a:cubicBezTo>
                    <a:pt x="13565" y="288155"/>
                    <a:pt x="9143" y="188768"/>
                    <a:pt x="5550" y="116467"/>
                  </a:cubicBezTo>
                  <a:cubicBezTo>
                    <a:pt x="3725" y="80537"/>
                    <a:pt x="2233" y="51352"/>
                    <a:pt x="1183" y="31120"/>
                  </a:cubicBezTo>
                  <a:cubicBezTo>
                    <a:pt x="685" y="21116"/>
                    <a:pt x="298" y="13322"/>
                    <a:pt x="22" y="7904"/>
                  </a:cubicBezTo>
                  <a:cubicBezTo>
                    <a:pt x="22" y="5306"/>
                    <a:pt x="22" y="3317"/>
                    <a:pt x="22" y="1879"/>
                  </a:cubicBezTo>
                  <a:cubicBezTo>
                    <a:pt x="-7" y="1253"/>
                    <a:pt x="-7" y="626"/>
                    <a:pt x="2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1" name="Google Shape;4781;p7"/>
            <p:cNvSpPr/>
            <p:nvPr/>
          </p:nvSpPr>
          <p:spPr>
            <a:xfrm>
              <a:off x="754333" y="2957195"/>
              <a:ext cx="82527" cy="86894"/>
            </a:xfrm>
            <a:custGeom>
              <a:avLst/>
              <a:gdLst/>
              <a:ahLst/>
              <a:cxnLst/>
              <a:rect l="l" t="t" r="r" b="b"/>
              <a:pathLst>
                <a:path w="82527" h="86894" extrusionOk="0">
                  <a:moveTo>
                    <a:pt x="0" y="0"/>
                  </a:moveTo>
                  <a:cubicBezTo>
                    <a:pt x="1327" y="873"/>
                    <a:pt x="2551" y="1893"/>
                    <a:pt x="3648" y="3040"/>
                  </a:cubicBezTo>
                  <a:cubicBezTo>
                    <a:pt x="5859" y="5085"/>
                    <a:pt x="9176" y="8126"/>
                    <a:pt x="12879" y="11940"/>
                  </a:cubicBezTo>
                  <a:cubicBezTo>
                    <a:pt x="20618" y="19568"/>
                    <a:pt x="30955" y="30402"/>
                    <a:pt x="42176" y="42563"/>
                  </a:cubicBezTo>
                  <a:lnTo>
                    <a:pt x="70753" y="73849"/>
                  </a:lnTo>
                  <a:lnTo>
                    <a:pt x="79487" y="83301"/>
                  </a:lnTo>
                  <a:cubicBezTo>
                    <a:pt x="80639" y="84374"/>
                    <a:pt x="81660" y="85580"/>
                    <a:pt x="82527" y="86894"/>
                  </a:cubicBezTo>
                  <a:cubicBezTo>
                    <a:pt x="81166" y="86068"/>
                    <a:pt x="79921" y="85064"/>
                    <a:pt x="78824" y="83909"/>
                  </a:cubicBezTo>
                  <a:cubicBezTo>
                    <a:pt x="76613" y="81864"/>
                    <a:pt x="73296" y="78769"/>
                    <a:pt x="69648" y="74954"/>
                  </a:cubicBezTo>
                  <a:cubicBezTo>
                    <a:pt x="61965" y="67216"/>
                    <a:pt x="51738" y="56271"/>
                    <a:pt x="40573" y="44110"/>
                  </a:cubicBezTo>
                  <a:lnTo>
                    <a:pt x="11774" y="13045"/>
                  </a:lnTo>
                  <a:lnTo>
                    <a:pt x="3040" y="3648"/>
                  </a:lnTo>
                  <a:cubicBezTo>
                    <a:pt x="1877" y="2565"/>
                    <a:pt x="856" y="1339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2" name="Google Shape;4782;p7"/>
            <p:cNvSpPr/>
            <p:nvPr/>
          </p:nvSpPr>
          <p:spPr>
            <a:xfrm>
              <a:off x="842657" y="2943979"/>
              <a:ext cx="97023" cy="98181"/>
            </a:xfrm>
            <a:custGeom>
              <a:avLst/>
              <a:gdLst/>
              <a:ahLst/>
              <a:cxnLst/>
              <a:rect l="l" t="t" r="r" b="b"/>
              <a:pathLst>
                <a:path w="97023" h="98181" extrusionOk="0">
                  <a:moveTo>
                    <a:pt x="7" y="98175"/>
                  </a:moveTo>
                  <a:cubicBezTo>
                    <a:pt x="-435" y="97733"/>
                    <a:pt x="20901" y="75346"/>
                    <a:pt x="47710" y="48427"/>
                  </a:cubicBezTo>
                  <a:cubicBezTo>
                    <a:pt x="74519" y="21507"/>
                    <a:pt x="96574" y="-382"/>
                    <a:pt x="97016" y="5"/>
                  </a:cubicBezTo>
                  <a:cubicBezTo>
                    <a:pt x="97459" y="392"/>
                    <a:pt x="76067" y="22834"/>
                    <a:pt x="49313" y="49754"/>
                  </a:cubicBezTo>
                  <a:cubicBezTo>
                    <a:pt x="22559" y="76673"/>
                    <a:pt x="394" y="98618"/>
                    <a:pt x="7" y="981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3" name="Google Shape;4783;p7"/>
            <p:cNvSpPr/>
            <p:nvPr/>
          </p:nvSpPr>
          <p:spPr>
            <a:xfrm>
              <a:off x="842388" y="3147566"/>
              <a:ext cx="104361" cy="63899"/>
            </a:xfrm>
            <a:custGeom>
              <a:avLst/>
              <a:gdLst/>
              <a:ahLst/>
              <a:cxnLst/>
              <a:rect l="l" t="t" r="r" b="b"/>
              <a:pathLst>
                <a:path w="104361" h="63899" extrusionOk="0">
                  <a:moveTo>
                    <a:pt x="0" y="63899"/>
                  </a:moveTo>
                  <a:cubicBezTo>
                    <a:pt x="1249" y="62865"/>
                    <a:pt x="2623" y="61992"/>
                    <a:pt x="4090" y="61301"/>
                  </a:cubicBezTo>
                  <a:lnTo>
                    <a:pt x="15533" y="54889"/>
                  </a:lnTo>
                  <a:cubicBezTo>
                    <a:pt x="25151" y="49362"/>
                    <a:pt x="38417" y="41955"/>
                    <a:pt x="52789" y="33110"/>
                  </a:cubicBezTo>
                  <a:cubicBezTo>
                    <a:pt x="67161" y="24266"/>
                    <a:pt x="79929" y="15920"/>
                    <a:pt x="89160" y="9729"/>
                  </a:cubicBezTo>
                  <a:lnTo>
                    <a:pt x="100216" y="2487"/>
                  </a:lnTo>
                  <a:cubicBezTo>
                    <a:pt x="101499" y="1504"/>
                    <a:pt x="102889" y="669"/>
                    <a:pt x="104361" y="0"/>
                  </a:cubicBezTo>
                  <a:cubicBezTo>
                    <a:pt x="104361" y="0"/>
                    <a:pt x="103145" y="1271"/>
                    <a:pt x="100713" y="3206"/>
                  </a:cubicBezTo>
                  <a:cubicBezTo>
                    <a:pt x="98281" y="5141"/>
                    <a:pt x="94688" y="7794"/>
                    <a:pt x="90211" y="11055"/>
                  </a:cubicBezTo>
                  <a:cubicBezTo>
                    <a:pt x="81256" y="17523"/>
                    <a:pt x="68598" y="26201"/>
                    <a:pt x="54171" y="34990"/>
                  </a:cubicBezTo>
                  <a:cubicBezTo>
                    <a:pt x="39744" y="43779"/>
                    <a:pt x="26256" y="51186"/>
                    <a:pt x="16417" y="56271"/>
                  </a:cubicBezTo>
                  <a:cubicBezTo>
                    <a:pt x="11497" y="58814"/>
                    <a:pt x="7462" y="60804"/>
                    <a:pt x="4643" y="62075"/>
                  </a:cubicBezTo>
                  <a:cubicBezTo>
                    <a:pt x="3159" y="62834"/>
                    <a:pt x="1604" y="63445"/>
                    <a:pt x="0" y="6389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4" name="Google Shape;4784;p7"/>
            <p:cNvSpPr/>
            <p:nvPr/>
          </p:nvSpPr>
          <p:spPr>
            <a:xfrm>
              <a:off x="745599" y="3152210"/>
              <a:ext cx="97175" cy="57763"/>
            </a:xfrm>
            <a:custGeom>
              <a:avLst/>
              <a:gdLst/>
              <a:ahLst/>
              <a:cxnLst/>
              <a:rect l="l" t="t" r="r" b="b"/>
              <a:pathLst>
                <a:path w="97175" h="57763" extrusionOk="0">
                  <a:moveTo>
                    <a:pt x="0" y="0"/>
                  </a:moveTo>
                  <a:cubicBezTo>
                    <a:pt x="1420" y="451"/>
                    <a:pt x="2776" y="1082"/>
                    <a:pt x="4035" y="1879"/>
                  </a:cubicBezTo>
                  <a:lnTo>
                    <a:pt x="14648" y="7794"/>
                  </a:lnTo>
                  <a:cubicBezTo>
                    <a:pt x="23548" y="12824"/>
                    <a:pt x="35764" y="19955"/>
                    <a:pt x="49141" y="27915"/>
                  </a:cubicBezTo>
                  <a:cubicBezTo>
                    <a:pt x="62517" y="35874"/>
                    <a:pt x="74678" y="43226"/>
                    <a:pt x="83356" y="48643"/>
                  </a:cubicBezTo>
                  <a:lnTo>
                    <a:pt x="93583" y="55110"/>
                  </a:lnTo>
                  <a:cubicBezTo>
                    <a:pt x="94871" y="55865"/>
                    <a:pt x="96075" y="56755"/>
                    <a:pt x="97176" y="57764"/>
                  </a:cubicBezTo>
                  <a:cubicBezTo>
                    <a:pt x="95744" y="57343"/>
                    <a:pt x="94384" y="56710"/>
                    <a:pt x="93140" y="55884"/>
                  </a:cubicBezTo>
                  <a:cubicBezTo>
                    <a:pt x="90598" y="54558"/>
                    <a:pt x="87005" y="52512"/>
                    <a:pt x="82527" y="49970"/>
                  </a:cubicBezTo>
                  <a:cubicBezTo>
                    <a:pt x="73628" y="44940"/>
                    <a:pt x="61412" y="37809"/>
                    <a:pt x="48035" y="29849"/>
                  </a:cubicBezTo>
                  <a:cubicBezTo>
                    <a:pt x="34658" y="21889"/>
                    <a:pt x="22497" y="14538"/>
                    <a:pt x="13819" y="9121"/>
                  </a:cubicBezTo>
                  <a:cubicBezTo>
                    <a:pt x="9508" y="6467"/>
                    <a:pt x="6025" y="4201"/>
                    <a:pt x="3593" y="2653"/>
                  </a:cubicBezTo>
                  <a:cubicBezTo>
                    <a:pt x="2305" y="1898"/>
                    <a:pt x="1100" y="1009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5" name="Google Shape;4785;p7"/>
            <p:cNvSpPr/>
            <p:nvPr/>
          </p:nvSpPr>
          <p:spPr>
            <a:xfrm>
              <a:off x="726418" y="3301621"/>
              <a:ext cx="125089" cy="72743"/>
            </a:xfrm>
            <a:custGeom>
              <a:avLst/>
              <a:gdLst/>
              <a:ahLst/>
              <a:cxnLst/>
              <a:rect l="l" t="t" r="r" b="b"/>
              <a:pathLst>
                <a:path w="125089" h="72743" extrusionOk="0">
                  <a:moveTo>
                    <a:pt x="0" y="0"/>
                  </a:moveTo>
                  <a:cubicBezTo>
                    <a:pt x="1780" y="684"/>
                    <a:pt x="3500" y="1516"/>
                    <a:pt x="5141" y="2487"/>
                  </a:cubicBezTo>
                  <a:lnTo>
                    <a:pt x="18739" y="9894"/>
                  </a:lnTo>
                  <a:cubicBezTo>
                    <a:pt x="30181" y="16307"/>
                    <a:pt x="45879" y="25317"/>
                    <a:pt x="62960" y="35377"/>
                  </a:cubicBezTo>
                  <a:cubicBezTo>
                    <a:pt x="80040" y="45437"/>
                    <a:pt x="96125" y="54668"/>
                    <a:pt x="107180" y="61412"/>
                  </a:cubicBezTo>
                  <a:lnTo>
                    <a:pt x="120391" y="69537"/>
                  </a:lnTo>
                  <a:cubicBezTo>
                    <a:pt x="122064" y="70442"/>
                    <a:pt x="123638" y="71516"/>
                    <a:pt x="125090" y="72743"/>
                  </a:cubicBezTo>
                  <a:cubicBezTo>
                    <a:pt x="123290" y="72130"/>
                    <a:pt x="121565" y="71314"/>
                    <a:pt x="119949" y="70311"/>
                  </a:cubicBezTo>
                  <a:lnTo>
                    <a:pt x="106351" y="62904"/>
                  </a:lnTo>
                  <a:cubicBezTo>
                    <a:pt x="94964" y="56492"/>
                    <a:pt x="79211" y="47482"/>
                    <a:pt x="62130" y="37422"/>
                  </a:cubicBezTo>
                  <a:cubicBezTo>
                    <a:pt x="45050" y="27362"/>
                    <a:pt x="29296" y="18131"/>
                    <a:pt x="17909" y="11387"/>
                  </a:cubicBezTo>
                  <a:lnTo>
                    <a:pt x="4698" y="3261"/>
                  </a:lnTo>
                  <a:cubicBezTo>
                    <a:pt x="3000" y="2378"/>
                    <a:pt x="1421" y="1282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6" name="Google Shape;4786;p7"/>
            <p:cNvSpPr/>
            <p:nvPr/>
          </p:nvSpPr>
          <p:spPr>
            <a:xfrm>
              <a:off x="849353" y="3287304"/>
              <a:ext cx="129954" cy="84627"/>
            </a:xfrm>
            <a:custGeom>
              <a:avLst/>
              <a:gdLst/>
              <a:ahLst/>
              <a:cxnLst/>
              <a:rect l="l" t="t" r="r" b="b"/>
              <a:pathLst>
                <a:path w="129954" h="84627" extrusionOk="0">
                  <a:moveTo>
                    <a:pt x="0" y="84628"/>
                  </a:moveTo>
                  <a:cubicBezTo>
                    <a:pt x="1561" y="83298"/>
                    <a:pt x="3267" y="82148"/>
                    <a:pt x="5085" y="81201"/>
                  </a:cubicBezTo>
                  <a:lnTo>
                    <a:pt x="19291" y="72578"/>
                  </a:lnTo>
                  <a:cubicBezTo>
                    <a:pt x="31286" y="65281"/>
                    <a:pt x="47759" y="55110"/>
                    <a:pt x="65723" y="43447"/>
                  </a:cubicBezTo>
                  <a:cubicBezTo>
                    <a:pt x="83688" y="31784"/>
                    <a:pt x="99663" y="20784"/>
                    <a:pt x="111160" y="12769"/>
                  </a:cubicBezTo>
                  <a:cubicBezTo>
                    <a:pt x="116688" y="8900"/>
                    <a:pt x="121221" y="5749"/>
                    <a:pt x="124814" y="3261"/>
                  </a:cubicBezTo>
                  <a:cubicBezTo>
                    <a:pt x="126411" y="2001"/>
                    <a:pt x="128133" y="908"/>
                    <a:pt x="129954" y="0"/>
                  </a:cubicBezTo>
                  <a:cubicBezTo>
                    <a:pt x="128530" y="1464"/>
                    <a:pt x="126976" y="2796"/>
                    <a:pt x="125311" y="3980"/>
                  </a:cubicBezTo>
                  <a:cubicBezTo>
                    <a:pt x="122271" y="6412"/>
                    <a:pt x="117738" y="9839"/>
                    <a:pt x="112100" y="14040"/>
                  </a:cubicBezTo>
                  <a:cubicBezTo>
                    <a:pt x="100768" y="22387"/>
                    <a:pt x="84904" y="33608"/>
                    <a:pt x="66939" y="45271"/>
                  </a:cubicBezTo>
                  <a:cubicBezTo>
                    <a:pt x="48975" y="56935"/>
                    <a:pt x="32281" y="66939"/>
                    <a:pt x="20065" y="73904"/>
                  </a:cubicBezTo>
                  <a:cubicBezTo>
                    <a:pt x="13985" y="77387"/>
                    <a:pt x="9010" y="80150"/>
                    <a:pt x="5528" y="81975"/>
                  </a:cubicBezTo>
                  <a:cubicBezTo>
                    <a:pt x="3762" y="83011"/>
                    <a:pt x="1913" y="83898"/>
                    <a:pt x="0" y="8462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7" name="Google Shape;4787;p7"/>
            <p:cNvSpPr/>
            <p:nvPr/>
          </p:nvSpPr>
          <p:spPr>
            <a:xfrm>
              <a:off x="775338" y="3472756"/>
              <a:ext cx="161572" cy="399314"/>
            </a:xfrm>
            <a:custGeom>
              <a:avLst/>
              <a:gdLst/>
              <a:ahLst/>
              <a:cxnLst/>
              <a:rect l="l" t="t" r="r" b="b"/>
              <a:pathLst>
                <a:path w="161572" h="399314" extrusionOk="0">
                  <a:moveTo>
                    <a:pt x="161572" y="0"/>
                  </a:moveTo>
                  <a:lnTo>
                    <a:pt x="0" y="0"/>
                  </a:lnTo>
                  <a:lnTo>
                    <a:pt x="52733" y="399315"/>
                  </a:lnTo>
                  <a:lnTo>
                    <a:pt x="108839" y="399315"/>
                  </a:lnTo>
                  <a:lnTo>
                    <a:pt x="16157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8" name="Google Shape;4788;p7"/>
            <p:cNvSpPr/>
            <p:nvPr/>
          </p:nvSpPr>
          <p:spPr>
            <a:xfrm>
              <a:off x="783685" y="3505541"/>
              <a:ext cx="145597" cy="35812"/>
            </a:xfrm>
            <a:custGeom>
              <a:avLst/>
              <a:gdLst/>
              <a:ahLst/>
              <a:cxnLst/>
              <a:rect l="l" t="t" r="r" b="b"/>
              <a:pathLst>
                <a:path w="145597" h="35812" extrusionOk="0">
                  <a:moveTo>
                    <a:pt x="0" y="16300"/>
                  </a:moveTo>
                  <a:cubicBezTo>
                    <a:pt x="0" y="16300"/>
                    <a:pt x="0" y="16853"/>
                    <a:pt x="884" y="17682"/>
                  </a:cubicBezTo>
                  <a:cubicBezTo>
                    <a:pt x="1914" y="18934"/>
                    <a:pt x="3246" y="19904"/>
                    <a:pt x="4754" y="20501"/>
                  </a:cubicBezTo>
                  <a:cubicBezTo>
                    <a:pt x="10466" y="22476"/>
                    <a:pt x="16771" y="21701"/>
                    <a:pt x="21834" y="18400"/>
                  </a:cubicBezTo>
                  <a:cubicBezTo>
                    <a:pt x="28357" y="14807"/>
                    <a:pt x="34050" y="7732"/>
                    <a:pt x="42784" y="4581"/>
                  </a:cubicBezTo>
                  <a:cubicBezTo>
                    <a:pt x="52493" y="1501"/>
                    <a:pt x="62947" y="1715"/>
                    <a:pt x="72522" y="5189"/>
                  </a:cubicBezTo>
                  <a:cubicBezTo>
                    <a:pt x="82247" y="8525"/>
                    <a:pt x="91529" y="13036"/>
                    <a:pt x="100160" y="18621"/>
                  </a:cubicBezTo>
                  <a:cubicBezTo>
                    <a:pt x="107385" y="23131"/>
                    <a:pt x="114900" y="27157"/>
                    <a:pt x="122658" y="30671"/>
                  </a:cubicBezTo>
                  <a:cubicBezTo>
                    <a:pt x="127931" y="33049"/>
                    <a:pt x="133514" y="34668"/>
                    <a:pt x="139241" y="35480"/>
                  </a:cubicBezTo>
                  <a:cubicBezTo>
                    <a:pt x="140797" y="35698"/>
                    <a:pt x="142367" y="35809"/>
                    <a:pt x="143939" y="35812"/>
                  </a:cubicBezTo>
                  <a:cubicBezTo>
                    <a:pt x="144989" y="35812"/>
                    <a:pt x="145597" y="35812"/>
                    <a:pt x="145597" y="35812"/>
                  </a:cubicBezTo>
                  <a:cubicBezTo>
                    <a:pt x="137948" y="34639"/>
                    <a:pt x="130504" y="32387"/>
                    <a:pt x="123487" y="29124"/>
                  </a:cubicBezTo>
                  <a:cubicBezTo>
                    <a:pt x="115884" y="25407"/>
                    <a:pt x="108501" y="21254"/>
                    <a:pt x="101376" y="16687"/>
                  </a:cubicBezTo>
                  <a:cubicBezTo>
                    <a:pt x="92641" y="10872"/>
                    <a:pt x="83182" y="6226"/>
                    <a:pt x="73241" y="2868"/>
                  </a:cubicBezTo>
                  <a:cubicBezTo>
                    <a:pt x="63141" y="-818"/>
                    <a:pt x="52087" y="-955"/>
                    <a:pt x="41899" y="2481"/>
                  </a:cubicBezTo>
                  <a:cubicBezTo>
                    <a:pt x="37582" y="4247"/>
                    <a:pt x="33586" y="6712"/>
                    <a:pt x="30070" y="9777"/>
                  </a:cubicBezTo>
                  <a:cubicBezTo>
                    <a:pt x="27149" y="12366"/>
                    <a:pt x="24065" y="14766"/>
                    <a:pt x="20839" y="16963"/>
                  </a:cubicBezTo>
                  <a:cubicBezTo>
                    <a:pt x="16241" y="20134"/>
                    <a:pt x="10489" y="21143"/>
                    <a:pt x="5085" y="19727"/>
                  </a:cubicBezTo>
                  <a:cubicBezTo>
                    <a:pt x="3202" y="18892"/>
                    <a:pt x="1481" y="17732"/>
                    <a:pt x="0" y="1630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9" name="Google Shape;4789;p7"/>
            <p:cNvSpPr/>
            <p:nvPr/>
          </p:nvSpPr>
          <p:spPr>
            <a:xfrm>
              <a:off x="789589" y="3566117"/>
              <a:ext cx="136707" cy="29241"/>
            </a:xfrm>
            <a:custGeom>
              <a:avLst/>
              <a:gdLst/>
              <a:ahLst/>
              <a:cxnLst/>
              <a:rect l="l" t="t" r="r" b="b"/>
              <a:pathLst>
                <a:path w="136707" h="29241" extrusionOk="0">
                  <a:moveTo>
                    <a:pt x="10" y="29241"/>
                  </a:moveTo>
                  <a:cubicBezTo>
                    <a:pt x="10" y="29241"/>
                    <a:pt x="1281" y="27638"/>
                    <a:pt x="3824" y="24985"/>
                  </a:cubicBezTo>
                  <a:cubicBezTo>
                    <a:pt x="7471" y="21354"/>
                    <a:pt x="11866" y="18562"/>
                    <a:pt x="16703" y="16804"/>
                  </a:cubicBezTo>
                  <a:cubicBezTo>
                    <a:pt x="23907" y="14207"/>
                    <a:pt x="31550" y="13042"/>
                    <a:pt x="39201" y="13377"/>
                  </a:cubicBezTo>
                  <a:cubicBezTo>
                    <a:pt x="48648" y="14107"/>
                    <a:pt x="58043" y="15399"/>
                    <a:pt x="67336" y="17246"/>
                  </a:cubicBezTo>
                  <a:cubicBezTo>
                    <a:pt x="76824" y="19073"/>
                    <a:pt x="86532" y="19464"/>
                    <a:pt x="96135" y="18407"/>
                  </a:cubicBezTo>
                  <a:cubicBezTo>
                    <a:pt x="103975" y="17421"/>
                    <a:pt x="111618" y="15240"/>
                    <a:pt x="118798" y="11940"/>
                  </a:cubicBezTo>
                  <a:cubicBezTo>
                    <a:pt x="123617" y="9763"/>
                    <a:pt x="128177" y="7056"/>
                    <a:pt x="132396" y="3869"/>
                  </a:cubicBezTo>
                  <a:cubicBezTo>
                    <a:pt x="134011" y="2792"/>
                    <a:pt x="135463" y="1490"/>
                    <a:pt x="136708" y="0"/>
                  </a:cubicBezTo>
                  <a:cubicBezTo>
                    <a:pt x="130750" y="3881"/>
                    <a:pt x="124504" y="7299"/>
                    <a:pt x="118024" y="10226"/>
                  </a:cubicBezTo>
                  <a:cubicBezTo>
                    <a:pt x="110949" y="13093"/>
                    <a:pt x="103506" y="14954"/>
                    <a:pt x="95914" y="15754"/>
                  </a:cubicBezTo>
                  <a:cubicBezTo>
                    <a:pt x="86535" y="16615"/>
                    <a:pt x="77082" y="16150"/>
                    <a:pt x="67834" y="14372"/>
                  </a:cubicBezTo>
                  <a:cubicBezTo>
                    <a:pt x="58439" y="12495"/>
                    <a:pt x="48928" y="11258"/>
                    <a:pt x="39367" y="10668"/>
                  </a:cubicBezTo>
                  <a:cubicBezTo>
                    <a:pt x="31428" y="10410"/>
                    <a:pt x="23523" y="11803"/>
                    <a:pt x="16151" y="14759"/>
                  </a:cubicBezTo>
                  <a:cubicBezTo>
                    <a:pt x="11152" y="16767"/>
                    <a:pt x="6701" y="19930"/>
                    <a:pt x="3161" y="23990"/>
                  </a:cubicBezTo>
                  <a:cubicBezTo>
                    <a:pt x="2244" y="25112"/>
                    <a:pt x="1430" y="26314"/>
                    <a:pt x="729" y="27583"/>
                  </a:cubicBezTo>
                  <a:cubicBezTo>
                    <a:pt x="121" y="28744"/>
                    <a:pt x="-45" y="29186"/>
                    <a:pt x="10" y="2924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0" name="Google Shape;4790;p7"/>
            <p:cNvSpPr/>
            <p:nvPr/>
          </p:nvSpPr>
          <p:spPr>
            <a:xfrm>
              <a:off x="798775" y="3623328"/>
              <a:ext cx="119838" cy="17386"/>
            </a:xfrm>
            <a:custGeom>
              <a:avLst/>
              <a:gdLst/>
              <a:ahLst/>
              <a:cxnLst/>
              <a:rect l="l" t="t" r="r" b="b"/>
              <a:pathLst>
                <a:path w="119838" h="17386" extrusionOk="0">
                  <a:moveTo>
                    <a:pt x="119839" y="11442"/>
                  </a:moveTo>
                  <a:cubicBezTo>
                    <a:pt x="118539" y="10373"/>
                    <a:pt x="117034" y="9583"/>
                    <a:pt x="115417" y="9121"/>
                  </a:cubicBezTo>
                  <a:cubicBezTo>
                    <a:pt x="111106" y="7503"/>
                    <a:pt x="106579" y="6534"/>
                    <a:pt x="101984" y="6246"/>
                  </a:cubicBezTo>
                  <a:cubicBezTo>
                    <a:pt x="95219" y="5797"/>
                    <a:pt x="88423" y="6187"/>
                    <a:pt x="81753" y="7407"/>
                  </a:cubicBezTo>
                  <a:cubicBezTo>
                    <a:pt x="74236" y="8623"/>
                    <a:pt x="66110" y="10668"/>
                    <a:pt x="57653" y="12492"/>
                  </a:cubicBezTo>
                  <a:cubicBezTo>
                    <a:pt x="49755" y="14348"/>
                    <a:pt x="41665" y="15257"/>
                    <a:pt x="33553" y="15201"/>
                  </a:cubicBezTo>
                  <a:cubicBezTo>
                    <a:pt x="26989" y="15055"/>
                    <a:pt x="20514" y="13647"/>
                    <a:pt x="14482" y="11055"/>
                  </a:cubicBezTo>
                  <a:cubicBezTo>
                    <a:pt x="8922" y="8445"/>
                    <a:pt x="3984" y="4676"/>
                    <a:pt x="0" y="0"/>
                  </a:cubicBezTo>
                  <a:cubicBezTo>
                    <a:pt x="586" y="1597"/>
                    <a:pt x="1510" y="3049"/>
                    <a:pt x="2709" y="4256"/>
                  </a:cubicBezTo>
                  <a:cubicBezTo>
                    <a:pt x="5804" y="7715"/>
                    <a:pt x="9564" y="10516"/>
                    <a:pt x="13764" y="12492"/>
                  </a:cubicBezTo>
                  <a:cubicBezTo>
                    <a:pt x="19961" y="15441"/>
                    <a:pt x="26694" y="17096"/>
                    <a:pt x="33553" y="17357"/>
                  </a:cubicBezTo>
                  <a:cubicBezTo>
                    <a:pt x="41863" y="17563"/>
                    <a:pt x="50167" y="16708"/>
                    <a:pt x="58261" y="14814"/>
                  </a:cubicBezTo>
                  <a:cubicBezTo>
                    <a:pt x="66829" y="12990"/>
                    <a:pt x="74844" y="10834"/>
                    <a:pt x="82196" y="9286"/>
                  </a:cubicBezTo>
                  <a:cubicBezTo>
                    <a:pt x="88699" y="8051"/>
                    <a:pt x="95310" y="7477"/>
                    <a:pt x="101929" y="7573"/>
                  </a:cubicBezTo>
                  <a:cubicBezTo>
                    <a:pt x="108042" y="8077"/>
                    <a:pt x="114063" y="9378"/>
                    <a:pt x="119839" y="114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1" name="Google Shape;4791;p7"/>
            <p:cNvSpPr/>
            <p:nvPr/>
          </p:nvSpPr>
          <p:spPr>
            <a:xfrm>
              <a:off x="803860" y="3680760"/>
              <a:ext cx="104803" cy="20033"/>
            </a:xfrm>
            <a:custGeom>
              <a:avLst/>
              <a:gdLst/>
              <a:ahLst/>
              <a:cxnLst/>
              <a:rect l="l" t="t" r="r" b="b"/>
              <a:pathLst>
                <a:path w="104803" h="20033" extrusionOk="0">
                  <a:moveTo>
                    <a:pt x="0" y="9397"/>
                  </a:moveTo>
                  <a:cubicBezTo>
                    <a:pt x="4934" y="7226"/>
                    <a:pt x="10427" y="6665"/>
                    <a:pt x="15698" y="7794"/>
                  </a:cubicBezTo>
                  <a:cubicBezTo>
                    <a:pt x="21452" y="9166"/>
                    <a:pt x="27020" y="11226"/>
                    <a:pt x="32281" y="13930"/>
                  </a:cubicBezTo>
                  <a:cubicBezTo>
                    <a:pt x="38991" y="17130"/>
                    <a:pt x="46215" y="19114"/>
                    <a:pt x="53618" y="19789"/>
                  </a:cubicBezTo>
                  <a:cubicBezTo>
                    <a:pt x="67138" y="20974"/>
                    <a:pt x="80686" y="17839"/>
                    <a:pt x="92311" y="10834"/>
                  </a:cubicBezTo>
                  <a:cubicBezTo>
                    <a:pt x="95772" y="8714"/>
                    <a:pt x="98996" y="6231"/>
                    <a:pt x="101929" y="3427"/>
                  </a:cubicBezTo>
                  <a:cubicBezTo>
                    <a:pt x="103047" y="2429"/>
                    <a:pt x="104015" y="1275"/>
                    <a:pt x="104804" y="0"/>
                  </a:cubicBezTo>
                  <a:cubicBezTo>
                    <a:pt x="100495" y="3316"/>
                    <a:pt x="96011" y="6397"/>
                    <a:pt x="91371" y="9231"/>
                  </a:cubicBezTo>
                  <a:cubicBezTo>
                    <a:pt x="79928" y="15494"/>
                    <a:pt x="66892" y="18243"/>
                    <a:pt x="53894" y="17136"/>
                  </a:cubicBezTo>
                  <a:cubicBezTo>
                    <a:pt x="38583" y="16307"/>
                    <a:pt x="26864" y="7131"/>
                    <a:pt x="16251" y="6080"/>
                  </a:cubicBezTo>
                  <a:cubicBezTo>
                    <a:pt x="12157" y="5364"/>
                    <a:pt x="7947" y="5726"/>
                    <a:pt x="4035" y="7131"/>
                  </a:cubicBezTo>
                  <a:cubicBezTo>
                    <a:pt x="2498" y="7476"/>
                    <a:pt x="1095" y="8264"/>
                    <a:pt x="0" y="93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2" name="Google Shape;4792;p7"/>
            <p:cNvSpPr/>
            <p:nvPr/>
          </p:nvSpPr>
          <p:spPr>
            <a:xfrm>
              <a:off x="812870" y="3744217"/>
              <a:ext cx="84351" cy="22569"/>
            </a:xfrm>
            <a:custGeom>
              <a:avLst/>
              <a:gdLst/>
              <a:ahLst/>
              <a:cxnLst/>
              <a:rect l="l" t="t" r="r" b="b"/>
              <a:pathLst>
                <a:path w="84351" h="22569" extrusionOk="0">
                  <a:moveTo>
                    <a:pt x="0" y="22553"/>
                  </a:moveTo>
                  <a:cubicBezTo>
                    <a:pt x="4640" y="22706"/>
                    <a:pt x="9252" y="21798"/>
                    <a:pt x="13488" y="19899"/>
                  </a:cubicBezTo>
                  <a:cubicBezTo>
                    <a:pt x="21613" y="17191"/>
                    <a:pt x="31674" y="10945"/>
                    <a:pt x="43392" y="6246"/>
                  </a:cubicBezTo>
                  <a:cubicBezTo>
                    <a:pt x="48868" y="4052"/>
                    <a:pt x="54687" y="2836"/>
                    <a:pt x="60583" y="2653"/>
                  </a:cubicBezTo>
                  <a:cubicBezTo>
                    <a:pt x="65363" y="2695"/>
                    <a:pt x="70077" y="3770"/>
                    <a:pt x="74402" y="5804"/>
                  </a:cubicBezTo>
                  <a:cubicBezTo>
                    <a:pt x="78314" y="7910"/>
                    <a:pt x="81712" y="10854"/>
                    <a:pt x="84352" y="14427"/>
                  </a:cubicBezTo>
                  <a:cubicBezTo>
                    <a:pt x="84352" y="14427"/>
                    <a:pt x="84352" y="13045"/>
                    <a:pt x="82859" y="11055"/>
                  </a:cubicBezTo>
                  <a:cubicBezTo>
                    <a:pt x="80900" y="8117"/>
                    <a:pt x="78265" y="5691"/>
                    <a:pt x="75176" y="3980"/>
                  </a:cubicBezTo>
                  <a:cubicBezTo>
                    <a:pt x="70684" y="1496"/>
                    <a:pt x="65659" y="131"/>
                    <a:pt x="60528" y="0"/>
                  </a:cubicBezTo>
                  <a:cubicBezTo>
                    <a:pt x="54291" y="19"/>
                    <a:pt x="48117" y="1239"/>
                    <a:pt x="42342" y="3593"/>
                  </a:cubicBezTo>
                  <a:cubicBezTo>
                    <a:pt x="30181" y="8457"/>
                    <a:pt x="20231" y="14648"/>
                    <a:pt x="12714" y="17909"/>
                  </a:cubicBezTo>
                  <a:cubicBezTo>
                    <a:pt x="5196" y="21171"/>
                    <a:pt x="-55" y="22110"/>
                    <a:pt x="0" y="2255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3" name="Google Shape;4793;p7"/>
            <p:cNvSpPr/>
            <p:nvPr/>
          </p:nvSpPr>
          <p:spPr>
            <a:xfrm>
              <a:off x="820830" y="3802318"/>
              <a:ext cx="72411" cy="8650"/>
            </a:xfrm>
            <a:custGeom>
              <a:avLst/>
              <a:gdLst/>
              <a:ahLst/>
              <a:cxnLst/>
              <a:rect l="l" t="t" r="r" b="b"/>
              <a:pathLst>
                <a:path w="72411" h="8650" extrusionOk="0">
                  <a:moveTo>
                    <a:pt x="0" y="105"/>
                  </a:moveTo>
                  <a:cubicBezTo>
                    <a:pt x="3230" y="1701"/>
                    <a:pt x="6674" y="2818"/>
                    <a:pt x="10226" y="3421"/>
                  </a:cubicBezTo>
                  <a:cubicBezTo>
                    <a:pt x="27084" y="7473"/>
                    <a:pt x="44419" y="9184"/>
                    <a:pt x="61743" y="8507"/>
                  </a:cubicBezTo>
                  <a:cubicBezTo>
                    <a:pt x="65341" y="8581"/>
                    <a:pt x="68932" y="8153"/>
                    <a:pt x="72412" y="7235"/>
                  </a:cubicBezTo>
                  <a:cubicBezTo>
                    <a:pt x="72412" y="6461"/>
                    <a:pt x="55829" y="7235"/>
                    <a:pt x="36040" y="5135"/>
                  </a:cubicBezTo>
                  <a:cubicBezTo>
                    <a:pt x="16251" y="3034"/>
                    <a:pt x="166" y="-669"/>
                    <a:pt x="0" y="10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4" name="Google Shape;4794;p7"/>
            <p:cNvSpPr/>
            <p:nvPr/>
          </p:nvSpPr>
          <p:spPr>
            <a:xfrm rot="-18600">
              <a:off x="3759124" y="1585501"/>
              <a:ext cx="55055" cy="273837"/>
            </a:xfrm>
            <a:custGeom>
              <a:avLst/>
              <a:gdLst/>
              <a:ahLst/>
              <a:cxnLst/>
              <a:rect l="l" t="t" r="r" b="b"/>
              <a:pathLst>
                <a:path w="55055" h="273837" extrusionOk="0">
                  <a:moveTo>
                    <a:pt x="0" y="0"/>
                  </a:moveTo>
                  <a:lnTo>
                    <a:pt x="55055" y="0"/>
                  </a:lnTo>
                  <a:lnTo>
                    <a:pt x="55055" y="273838"/>
                  </a:lnTo>
                  <a:lnTo>
                    <a:pt x="0" y="27383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5" name="Google Shape;4795;p7"/>
            <p:cNvSpPr/>
            <p:nvPr/>
          </p:nvSpPr>
          <p:spPr>
            <a:xfrm rot="-18600">
              <a:off x="3282103" y="1586465"/>
              <a:ext cx="142501" cy="151180"/>
            </a:xfrm>
            <a:custGeom>
              <a:avLst/>
              <a:gdLst/>
              <a:ahLst/>
              <a:cxnLst/>
              <a:rect l="l" t="t" r="r" b="b"/>
              <a:pathLst>
                <a:path w="142501" h="151180" extrusionOk="0">
                  <a:moveTo>
                    <a:pt x="0" y="0"/>
                  </a:moveTo>
                  <a:lnTo>
                    <a:pt x="142502" y="0"/>
                  </a:lnTo>
                  <a:lnTo>
                    <a:pt x="142502" y="151180"/>
                  </a:lnTo>
                  <a:lnTo>
                    <a:pt x="0" y="15118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6" name="Google Shape;4796;p7"/>
            <p:cNvSpPr/>
            <p:nvPr/>
          </p:nvSpPr>
          <p:spPr>
            <a:xfrm rot="-18600">
              <a:off x="3423935" y="1585697"/>
              <a:ext cx="142501" cy="151180"/>
            </a:xfrm>
            <a:custGeom>
              <a:avLst/>
              <a:gdLst/>
              <a:ahLst/>
              <a:cxnLst/>
              <a:rect l="l" t="t" r="r" b="b"/>
              <a:pathLst>
                <a:path w="142501" h="151180" extrusionOk="0">
                  <a:moveTo>
                    <a:pt x="0" y="0"/>
                  </a:moveTo>
                  <a:lnTo>
                    <a:pt x="142502" y="0"/>
                  </a:lnTo>
                  <a:lnTo>
                    <a:pt x="142502" y="151180"/>
                  </a:lnTo>
                  <a:lnTo>
                    <a:pt x="0" y="15118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7" name="Google Shape;4797;p7"/>
            <p:cNvSpPr/>
            <p:nvPr/>
          </p:nvSpPr>
          <p:spPr>
            <a:xfrm>
              <a:off x="3280888" y="1624250"/>
              <a:ext cx="286599" cy="4857"/>
            </a:xfrm>
            <a:custGeom>
              <a:avLst/>
              <a:gdLst/>
              <a:ahLst/>
              <a:cxnLst/>
              <a:rect l="l" t="t" r="r" b="b"/>
              <a:pathLst>
                <a:path w="286599" h="4857" extrusionOk="0">
                  <a:moveTo>
                    <a:pt x="1002" y="4549"/>
                  </a:moveTo>
                  <a:cubicBezTo>
                    <a:pt x="95690" y="5323"/>
                    <a:pt x="190655" y="4549"/>
                    <a:pt x="285343" y="3223"/>
                  </a:cubicBezTo>
                  <a:cubicBezTo>
                    <a:pt x="286182" y="3062"/>
                    <a:pt x="286732" y="2251"/>
                    <a:pt x="286572" y="1411"/>
                  </a:cubicBezTo>
                  <a:cubicBezTo>
                    <a:pt x="286452" y="789"/>
                    <a:pt x="285966" y="302"/>
                    <a:pt x="285343" y="182"/>
                  </a:cubicBezTo>
                  <a:cubicBezTo>
                    <a:pt x="190655" y="-315"/>
                    <a:pt x="95690" y="182"/>
                    <a:pt x="1058" y="1951"/>
                  </a:cubicBezTo>
                  <a:cubicBezTo>
                    <a:pt x="340" y="2100"/>
                    <a:pt x="-121" y="2802"/>
                    <a:pt x="28" y="3520"/>
                  </a:cubicBezTo>
                  <a:cubicBezTo>
                    <a:pt x="135" y="4037"/>
                    <a:pt x="540" y="4442"/>
                    <a:pt x="1058" y="45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8" name="Google Shape;4798;p7"/>
            <p:cNvSpPr/>
            <p:nvPr/>
          </p:nvSpPr>
          <p:spPr>
            <a:xfrm rot="-18600">
              <a:off x="3193120" y="1735432"/>
              <a:ext cx="258913" cy="123210"/>
            </a:xfrm>
            <a:custGeom>
              <a:avLst/>
              <a:gdLst/>
              <a:ahLst/>
              <a:cxnLst/>
              <a:rect l="l" t="t" r="r" b="b"/>
              <a:pathLst>
                <a:path w="258913" h="123210" extrusionOk="0">
                  <a:moveTo>
                    <a:pt x="0" y="0"/>
                  </a:moveTo>
                  <a:lnTo>
                    <a:pt x="258914" y="0"/>
                  </a:lnTo>
                  <a:lnTo>
                    <a:pt x="258914" y="123211"/>
                  </a:lnTo>
                  <a:lnTo>
                    <a:pt x="0" y="12321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9" name="Google Shape;4799;p7"/>
            <p:cNvSpPr/>
            <p:nvPr/>
          </p:nvSpPr>
          <p:spPr>
            <a:xfrm rot="-18600">
              <a:off x="3450861" y="1734038"/>
              <a:ext cx="258913" cy="123210"/>
            </a:xfrm>
            <a:custGeom>
              <a:avLst/>
              <a:gdLst/>
              <a:ahLst/>
              <a:cxnLst/>
              <a:rect l="l" t="t" r="r" b="b"/>
              <a:pathLst>
                <a:path w="258913" h="123210" extrusionOk="0">
                  <a:moveTo>
                    <a:pt x="0" y="0"/>
                  </a:moveTo>
                  <a:lnTo>
                    <a:pt x="258914" y="0"/>
                  </a:lnTo>
                  <a:lnTo>
                    <a:pt x="258914" y="123211"/>
                  </a:lnTo>
                  <a:lnTo>
                    <a:pt x="0" y="12321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0" name="Google Shape;4800;p7"/>
            <p:cNvSpPr/>
            <p:nvPr/>
          </p:nvSpPr>
          <p:spPr>
            <a:xfrm>
              <a:off x="3191948" y="1764507"/>
              <a:ext cx="518925" cy="6862"/>
            </a:xfrm>
            <a:custGeom>
              <a:avLst/>
              <a:gdLst/>
              <a:ahLst/>
              <a:cxnLst/>
              <a:rect l="l" t="t" r="r" b="b"/>
              <a:pathLst>
                <a:path w="518925" h="6862" extrusionOk="0">
                  <a:moveTo>
                    <a:pt x="1113" y="6075"/>
                  </a:moveTo>
                  <a:cubicBezTo>
                    <a:pt x="173077" y="8010"/>
                    <a:pt x="345705" y="6075"/>
                    <a:pt x="517669" y="3533"/>
                  </a:cubicBezTo>
                  <a:cubicBezTo>
                    <a:pt x="518508" y="3372"/>
                    <a:pt x="519058" y="2561"/>
                    <a:pt x="518898" y="1721"/>
                  </a:cubicBezTo>
                  <a:cubicBezTo>
                    <a:pt x="518778" y="1099"/>
                    <a:pt x="518291" y="612"/>
                    <a:pt x="517669" y="493"/>
                  </a:cubicBezTo>
                  <a:cubicBezTo>
                    <a:pt x="345649" y="-447"/>
                    <a:pt x="173022" y="-337"/>
                    <a:pt x="1058" y="3477"/>
                  </a:cubicBezTo>
                  <a:cubicBezTo>
                    <a:pt x="340" y="3626"/>
                    <a:pt x="-121" y="4328"/>
                    <a:pt x="28" y="5046"/>
                  </a:cubicBezTo>
                  <a:cubicBezTo>
                    <a:pt x="135" y="5564"/>
                    <a:pt x="540" y="5968"/>
                    <a:pt x="1058" y="60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1" name="Google Shape;4801;p7"/>
            <p:cNvSpPr/>
            <p:nvPr/>
          </p:nvSpPr>
          <p:spPr>
            <a:xfrm>
              <a:off x="3096162" y="1859522"/>
              <a:ext cx="1003096" cy="44110"/>
            </a:xfrm>
            <a:custGeom>
              <a:avLst/>
              <a:gdLst/>
              <a:ahLst/>
              <a:cxnLst/>
              <a:rect l="l" t="t" r="r" b="b"/>
              <a:pathLst>
                <a:path w="1003096" h="44110" extrusionOk="0">
                  <a:moveTo>
                    <a:pt x="0" y="0"/>
                  </a:moveTo>
                  <a:lnTo>
                    <a:pt x="1003096" y="0"/>
                  </a:lnTo>
                  <a:lnTo>
                    <a:pt x="1003096" y="44110"/>
                  </a:lnTo>
                  <a:lnTo>
                    <a:pt x="0" y="4411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2" name="Google Shape;4802;p7"/>
            <p:cNvSpPr/>
            <p:nvPr/>
          </p:nvSpPr>
          <p:spPr>
            <a:xfrm>
              <a:off x="3260388" y="1880693"/>
              <a:ext cx="40738" cy="150572"/>
            </a:xfrm>
            <a:custGeom>
              <a:avLst/>
              <a:gdLst/>
              <a:ahLst/>
              <a:cxnLst/>
              <a:rect l="l" t="t" r="r" b="b"/>
              <a:pathLst>
                <a:path w="40738" h="150572" extrusionOk="0">
                  <a:moveTo>
                    <a:pt x="0" y="0"/>
                  </a:moveTo>
                  <a:lnTo>
                    <a:pt x="40738" y="0"/>
                  </a:lnTo>
                  <a:lnTo>
                    <a:pt x="40738" y="150572"/>
                  </a:lnTo>
                  <a:lnTo>
                    <a:pt x="0" y="15057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3" name="Google Shape;4803;p7"/>
            <p:cNvSpPr/>
            <p:nvPr/>
          </p:nvSpPr>
          <p:spPr>
            <a:xfrm>
              <a:off x="3868259" y="1880693"/>
              <a:ext cx="40738" cy="150572"/>
            </a:xfrm>
            <a:custGeom>
              <a:avLst/>
              <a:gdLst/>
              <a:ahLst/>
              <a:cxnLst/>
              <a:rect l="l" t="t" r="r" b="b"/>
              <a:pathLst>
                <a:path w="40738" h="150572" extrusionOk="0">
                  <a:moveTo>
                    <a:pt x="0" y="0"/>
                  </a:moveTo>
                  <a:lnTo>
                    <a:pt x="40739" y="0"/>
                  </a:lnTo>
                  <a:lnTo>
                    <a:pt x="40739" y="150572"/>
                  </a:lnTo>
                  <a:lnTo>
                    <a:pt x="0" y="15057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4" name="Google Shape;4804;p7"/>
            <p:cNvSpPr/>
            <p:nvPr/>
          </p:nvSpPr>
          <p:spPr>
            <a:xfrm rot="-18600">
              <a:off x="3813130" y="1483391"/>
              <a:ext cx="55055" cy="376596"/>
            </a:xfrm>
            <a:custGeom>
              <a:avLst/>
              <a:gdLst/>
              <a:ahLst/>
              <a:cxnLst/>
              <a:rect l="l" t="t" r="r" b="b"/>
              <a:pathLst>
                <a:path w="55055" h="376596" extrusionOk="0">
                  <a:moveTo>
                    <a:pt x="0" y="0"/>
                  </a:moveTo>
                  <a:lnTo>
                    <a:pt x="55055" y="0"/>
                  </a:lnTo>
                  <a:lnTo>
                    <a:pt x="55055" y="376596"/>
                  </a:lnTo>
                  <a:lnTo>
                    <a:pt x="0" y="37659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5" name="Google Shape;4805;p7"/>
            <p:cNvSpPr/>
            <p:nvPr/>
          </p:nvSpPr>
          <p:spPr>
            <a:xfrm rot="-18600">
              <a:off x="3868426" y="1553652"/>
              <a:ext cx="85512" cy="305179"/>
            </a:xfrm>
            <a:custGeom>
              <a:avLst/>
              <a:gdLst/>
              <a:ahLst/>
              <a:cxnLst/>
              <a:rect l="l" t="t" r="r" b="b"/>
              <a:pathLst>
                <a:path w="85512" h="305179" extrusionOk="0">
                  <a:moveTo>
                    <a:pt x="0" y="0"/>
                  </a:moveTo>
                  <a:lnTo>
                    <a:pt x="85512" y="0"/>
                  </a:lnTo>
                  <a:lnTo>
                    <a:pt x="85512" y="305180"/>
                  </a:lnTo>
                  <a:lnTo>
                    <a:pt x="0" y="30518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6" name="Google Shape;4806;p7"/>
            <p:cNvSpPr/>
            <p:nvPr/>
          </p:nvSpPr>
          <p:spPr>
            <a:xfrm>
              <a:off x="3866988" y="1610890"/>
              <a:ext cx="85512" cy="3101"/>
            </a:xfrm>
            <a:custGeom>
              <a:avLst/>
              <a:gdLst/>
              <a:ahLst/>
              <a:cxnLst/>
              <a:rect l="l" t="t" r="r" b="b"/>
              <a:pathLst>
                <a:path w="85512" h="3101" extrusionOk="0">
                  <a:moveTo>
                    <a:pt x="85512" y="1492"/>
                  </a:moveTo>
                  <a:cubicBezTo>
                    <a:pt x="71316" y="2915"/>
                    <a:pt x="57043" y="3395"/>
                    <a:pt x="42784" y="2930"/>
                  </a:cubicBezTo>
                  <a:cubicBezTo>
                    <a:pt x="28506" y="3394"/>
                    <a:pt x="14214" y="2914"/>
                    <a:pt x="0" y="1492"/>
                  </a:cubicBezTo>
                  <a:cubicBezTo>
                    <a:pt x="28469" y="-497"/>
                    <a:pt x="57043" y="-497"/>
                    <a:pt x="85512" y="149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7" name="Google Shape;4807;p7"/>
            <p:cNvSpPr/>
            <p:nvPr/>
          </p:nvSpPr>
          <p:spPr>
            <a:xfrm>
              <a:off x="3866988" y="1598066"/>
              <a:ext cx="85512" cy="3101"/>
            </a:xfrm>
            <a:custGeom>
              <a:avLst/>
              <a:gdLst/>
              <a:ahLst/>
              <a:cxnLst/>
              <a:rect l="l" t="t" r="r" b="b"/>
              <a:pathLst>
                <a:path w="85512" h="3101" extrusionOk="0">
                  <a:moveTo>
                    <a:pt x="85512" y="1492"/>
                  </a:moveTo>
                  <a:cubicBezTo>
                    <a:pt x="71316" y="2915"/>
                    <a:pt x="57043" y="3395"/>
                    <a:pt x="42784" y="2930"/>
                  </a:cubicBezTo>
                  <a:cubicBezTo>
                    <a:pt x="28506" y="3394"/>
                    <a:pt x="14214" y="2914"/>
                    <a:pt x="0" y="1492"/>
                  </a:cubicBezTo>
                  <a:cubicBezTo>
                    <a:pt x="28469" y="-497"/>
                    <a:pt x="57043" y="-497"/>
                    <a:pt x="85512" y="149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8" name="Google Shape;4808;p7"/>
            <p:cNvSpPr/>
            <p:nvPr/>
          </p:nvSpPr>
          <p:spPr>
            <a:xfrm>
              <a:off x="3866988" y="1811321"/>
              <a:ext cx="85512" cy="2984"/>
            </a:xfrm>
            <a:custGeom>
              <a:avLst/>
              <a:gdLst/>
              <a:ahLst/>
              <a:cxnLst/>
              <a:rect l="l" t="t" r="r" b="b"/>
              <a:pathLst>
                <a:path w="85512" h="2984" extrusionOk="0">
                  <a:moveTo>
                    <a:pt x="85512" y="1492"/>
                  </a:moveTo>
                  <a:cubicBezTo>
                    <a:pt x="57043" y="3482"/>
                    <a:pt x="28469" y="3482"/>
                    <a:pt x="0" y="1492"/>
                  </a:cubicBezTo>
                  <a:cubicBezTo>
                    <a:pt x="28469" y="-497"/>
                    <a:pt x="57043" y="-497"/>
                    <a:pt x="85512" y="149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9" name="Google Shape;4809;p7"/>
            <p:cNvSpPr/>
            <p:nvPr/>
          </p:nvSpPr>
          <p:spPr>
            <a:xfrm>
              <a:off x="3866988" y="1798552"/>
              <a:ext cx="85512" cy="2929"/>
            </a:xfrm>
            <a:custGeom>
              <a:avLst/>
              <a:gdLst/>
              <a:ahLst/>
              <a:cxnLst/>
              <a:rect l="l" t="t" r="r" b="b"/>
              <a:pathLst>
                <a:path w="85512" h="2929" extrusionOk="0">
                  <a:moveTo>
                    <a:pt x="85512" y="1437"/>
                  </a:moveTo>
                  <a:cubicBezTo>
                    <a:pt x="57043" y="3427"/>
                    <a:pt x="28469" y="3427"/>
                    <a:pt x="0" y="1437"/>
                  </a:cubicBezTo>
                  <a:cubicBezTo>
                    <a:pt x="28472" y="-479"/>
                    <a:pt x="57040" y="-479"/>
                    <a:pt x="85512" y="143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0" name="Google Shape;4810;p7"/>
            <p:cNvSpPr/>
            <p:nvPr/>
          </p:nvSpPr>
          <p:spPr>
            <a:xfrm>
              <a:off x="3909661" y="1634493"/>
              <a:ext cx="2984" cy="137527"/>
            </a:xfrm>
            <a:custGeom>
              <a:avLst/>
              <a:gdLst/>
              <a:ahLst/>
              <a:cxnLst/>
              <a:rect l="l" t="t" r="r" b="b"/>
              <a:pathLst>
                <a:path w="2984" h="137527" extrusionOk="0">
                  <a:moveTo>
                    <a:pt x="1492" y="137527"/>
                  </a:moveTo>
                  <a:cubicBezTo>
                    <a:pt x="663" y="137527"/>
                    <a:pt x="0" y="106738"/>
                    <a:pt x="0" y="68764"/>
                  </a:cubicBezTo>
                  <a:cubicBezTo>
                    <a:pt x="0" y="30789"/>
                    <a:pt x="663" y="0"/>
                    <a:pt x="1492" y="0"/>
                  </a:cubicBezTo>
                  <a:cubicBezTo>
                    <a:pt x="2322" y="0"/>
                    <a:pt x="2985" y="30789"/>
                    <a:pt x="2985" y="68764"/>
                  </a:cubicBezTo>
                  <a:cubicBezTo>
                    <a:pt x="2985" y="106738"/>
                    <a:pt x="2322" y="137527"/>
                    <a:pt x="1492" y="13752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1" name="Google Shape;4811;p7"/>
            <p:cNvSpPr/>
            <p:nvPr/>
          </p:nvSpPr>
          <p:spPr>
            <a:xfrm>
              <a:off x="3953440" y="1628523"/>
              <a:ext cx="93085" cy="230335"/>
            </a:xfrm>
            <a:custGeom>
              <a:avLst/>
              <a:gdLst/>
              <a:ahLst/>
              <a:cxnLst/>
              <a:rect l="l" t="t" r="r" b="b"/>
              <a:pathLst>
                <a:path w="93085" h="230335" extrusionOk="0">
                  <a:moveTo>
                    <a:pt x="0" y="0"/>
                  </a:moveTo>
                  <a:lnTo>
                    <a:pt x="93085" y="0"/>
                  </a:lnTo>
                  <a:lnTo>
                    <a:pt x="93085" y="230336"/>
                  </a:lnTo>
                  <a:lnTo>
                    <a:pt x="0" y="23033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2" name="Google Shape;4812;p7"/>
            <p:cNvSpPr/>
            <p:nvPr/>
          </p:nvSpPr>
          <p:spPr>
            <a:xfrm>
              <a:off x="3822988" y="1531955"/>
              <a:ext cx="31617" cy="31617"/>
            </a:xfrm>
            <a:custGeom>
              <a:avLst/>
              <a:gdLst/>
              <a:ahLst/>
              <a:cxnLst/>
              <a:rect l="l" t="t" r="r" b="b"/>
              <a:pathLst>
                <a:path w="31617" h="31617" extrusionOk="0">
                  <a:moveTo>
                    <a:pt x="31618" y="15809"/>
                  </a:moveTo>
                  <a:cubicBezTo>
                    <a:pt x="31618" y="24540"/>
                    <a:pt x="24540" y="31618"/>
                    <a:pt x="15809" y="31618"/>
                  </a:cubicBezTo>
                  <a:cubicBezTo>
                    <a:pt x="7078" y="31618"/>
                    <a:pt x="0" y="24540"/>
                    <a:pt x="0" y="15809"/>
                  </a:cubicBezTo>
                  <a:cubicBezTo>
                    <a:pt x="0" y="7078"/>
                    <a:pt x="7078" y="0"/>
                    <a:pt x="15809" y="0"/>
                  </a:cubicBezTo>
                  <a:cubicBezTo>
                    <a:pt x="24540" y="0"/>
                    <a:pt x="31618" y="7078"/>
                    <a:pt x="31618" y="1580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3" name="Google Shape;4813;p7"/>
            <p:cNvSpPr/>
            <p:nvPr/>
          </p:nvSpPr>
          <p:spPr>
            <a:xfrm>
              <a:off x="3833878" y="1591267"/>
              <a:ext cx="9783" cy="224034"/>
            </a:xfrm>
            <a:custGeom>
              <a:avLst/>
              <a:gdLst/>
              <a:ahLst/>
              <a:cxnLst/>
              <a:rect l="l" t="t" r="r" b="b"/>
              <a:pathLst>
                <a:path w="9783" h="224034" extrusionOk="0">
                  <a:moveTo>
                    <a:pt x="0" y="0"/>
                  </a:moveTo>
                  <a:lnTo>
                    <a:pt x="9784" y="0"/>
                  </a:lnTo>
                  <a:lnTo>
                    <a:pt x="9784" y="224034"/>
                  </a:lnTo>
                  <a:lnTo>
                    <a:pt x="0" y="22403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4" name="Google Shape;4814;p7"/>
            <p:cNvSpPr/>
            <p:nvPr/>
          </p:nvSpPr>
          <p:spPr>
            <a:xfrm>
              <a:off x="662630" y="1491770"/>
              <a:ext cx="583495" cy="845724"/>
            </a:xfrm>
            <a:custGeom>
              <a:avLst/>
              <a:gdLst/>
              <a:ahLst/>
              <a:cxnLst/>
              <a:rect l="l" t="t" r="r" b="b"/>
              <a:pathLst>
                <a:path w="583495" h="845724" extrusionOk="0">
                  <a:moveTo>
                    <a:pt x="0" y="0"/>
                  </a:moveTo>
                  <a:lnTo>
                    <a:pt x="583495" y="0"/>
                  </a:lnTo>
                  <a:lnTo>
                    <a:pt x="583495" y="845725"/>
                  </a:lnTo>
                  <a:lnTo>
                    <a:pt x="0" y="84572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5" name="Google Shape;4815;p7"/>
            <p:cNvSpPr/>
            <p:nvPr/>
          </p:nvSpPr>
          <p:spPr>
            <a:xfrm>
              <a:off x="633389" y="1491770"/>
              <a:ext cx="583495" cy="845724"/>
            </a:xfrm>
            <a:custGeom>
              <a:avLst/>
              <a:gdLst/>
              <a:ahLst/>
              <a:cxnLst/>
              <a:rect l="l" t="t" r="r" b="b"/>
              <a:pathLst>
                <a:path w="583495" h="845724" extrusionOk="0">
                  <a:moveTo>
                    <a:pt x="0" y="0"/>
                  </a:moveTo>
                  <a:lnTo>
                    <a:pt x="583495" y="0"/>
                  </a:lnTo>
                  <a:lnTo>
                    <a:pt x="583495" y="845725"/>
                  </a:lnTo>
                  <a:lnTo>
                    <a:pt x="0" y="84572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6" name="Google Shape;4816;p7"/>
            <p:cNvSpPr/>
            <p:nvPr/>
          </p:nvSpPr>
          <p:spPr>
            <a:xfrm>
              <a:off x="705856" y="1583362"/>
              <a:ext cx="438505" cy="662539"/>
            </a:xfrm>
            <a:custGeom>
              <a:avLst/>
              <a:gdLst/>
              <a:ahLst/>
              <a:cxnLst/>
              <a:rect l="l" t="t" r="r" b="b"/>
              <a:pathLst>
                <a:path w="438505" h="662539" extrusionOk="0">
                  <a:moveTo>
                    <a:pt x="0" y="0"/>
                  </a:moveTo>
                  <a:lnTo>
                    <a:pt x="438506" y="0"/>
                  </a:lnTo>
                  <a:lnTo>
                    <a:pt x="438506" y="662540"/>
                  </a:lnTo>
                  <a:lnTo>
                    <a:pt x="0" y="662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7" name="Google Shape;4817;p7"/>
            <p:cNvSpPr/>
            <p:nvPr/>
          </p:nvSpPr>
          <p:spPr>
            <a:xfrm>
              <a:off x="704363" y="1581759"/>
              <a:ext cx="441545" cy="665414"/>
            </a:xfrm>
            <a:custGeom>
              <a:avLst/>
              <a:gdLst/>
              <a:ahLst/>
              <a:cxnLst/>
              <a:rect l="l" t="t" r="r" b="b"/>
              <a:pathLst>
                <a:path w="441545" h="665414" extrusionOk="0">
                  <a:moveTo>
                    <a:pt x="439998" y="664143"/>
                  </a:moveTo>
                  <a:cubicBezTo>
                    <a:pt x="439998" y="664143"/>
                    <a:pt x="439998" y="663037"/>
                    <a:pt x="439998" y="660882"/>
                  </a:cubicBezTo>
                  <a:cubicBezTo>
                    <a:pt x="439998" y="658726"/>
                    <a:pt x="439998" y="655354"/>
                    <a:pt x="439998" y="651485"/>
                  </a:cubicBezTo>
                  <a:cubicBezTo>
                    <a:pt x="439998" y="643193"/>
                    <a:pt x="439998" y="630977"/>
                    <a:pt x="439998" y="615168"/>
                  </a:cubicBezTo>
                  <a:cubicBezTo>
                    <a:pt x="439998" y="583384"/>
                    <a:pt x="439998" y="537118"/>
                    <a:pt x="439611" y="478691"/>
                  </a:cubicBezTo>
                  <a:cubicBezTo>
                    <a:pt x="439611" y="361838"/>
                    <a:pt x="439169" y="196451"/>
                    <a:pt x="438893" y="1603"/>
                  </a:cubicBezTo>
                  <a:lnTo>
                    <a:pt x="440330" y="3040"/>
                  </a:lnTo>
                  <a:lnTo>
                    <a:pt x="1879" y="3040"/>
                  </a:lnTo>
                  <a:lnTo>
                    <a:pt x="1879" y="3040"/>
                  </a:lnTo>
                  <a:lnTo>
                    <a:pt x="3482" y="1437"/>
                  </a:lnTo>
                  <a:cubicBezTo>
                    <a:pt x="3482" y="251396"/>
                    <a:pt x="3482" y="481787"/>
                    <a:pt x="3151" y="663977"/>
                  </a:cubicBezTo>
                  <a:lnTo>
                    <a:pt x="1271" y="662927"/>
                  </a:lnTo>
                  <a:lnTo>
                    <a:pt x="320436" y="663590"/>
                  </a:lnTo>
                  <a:lnTo>
                    <a:pt x="408601" y="663922"/>
                  </a:lnTo>
                  <a:lnTo>
                    <a:pt x="431762" y="663922"/>
                  </a:lnTo>
                  <a:lnTo>
                    <a:pt x="439777" y="663922"/>
                  </a:lnTo>
                  <a:lnTo>
                    <a:pt x="432038" y="663922"/>
                  </a:lnTo>
                  <a:lnTo>
                    <a:pt x="409099" y="663922"/>
                  </a:lnTo>
                  <a:lnTo>
                    <a:pt x="321210" y="664253"/>
                  </a:lnTo>
                  <a:lnTo>
                    <a:pt x="1271" y="665414"/>
                  </a:lnTo>
                  <a:lnTo>
                    <a:pt x="0" y="665414"/>
                  </a:lnTo>
                  <a:lnTo>
                    <a:pt x="0" y="664143"/>
                  </a:lnTo>
                  <a:cubicBezTo>
                    <a:pt x="0" y="481732"/>
                    <a:pt x="0" y="251562"/>
                    <a:pt x="0" y="1603"/>
                  </a:cubicBezTo>
                  <a:lnTo>
                    <a:pt x="0" y="0"/>
                  </a:lnTo>
                  <a:lnTo>
                    <a:pt x="1658" y="0"/>
                  </a:lnTo>
                  <a:lnTo>
                    <a:pt x="440109" y="0"/>
                  </a:lnTo>
                  <a:lnTo>
                    <a:pt x="441546" y="0"/>
                  </a:lnTo>
                  <a:lnTo>
                    <a:pt x="441546" y="1437"/>
                  </a:lnTo>
                  <a:cubicBezTo>
                    <a:pt x="441546" y="196673"/>
                    <a:pt x="440993" y="362390"/>
                    <a:pt x="440827" y="479465"/>
                  </a:cubicBezTo>
                  <a:cubicBezTo>
                    <a:pt x="440827" y="537782"/>
                    <a:pt x="440551" y="583937"/>
                    <a:pt x="440440" y="615610"/>
                  </a:cubicBezTo>
                  <a:cubicBezTo>
                    <a:pt x="440440" y="631309"/>
                    <a:pt x="440440" y="643248"/>
                    <a:pt x="440440" y="651650"/>
                  </a:cubicBezTo>
                  <a:cubicBezTo>
                    <a:pt x="440440" y="655686"/>
                    <a:pt x="440440" y="658726"/>
                    <a:pt x="440440" y="660882"/>
                  </a:cubicBezTo>
                  <a:cubicBezTo>
                    <a:pt x="440440" y="663037"/>
                    <a:pt x="439998" y="664143"/>
                    <a:pt x="439998" y="6641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8" name="Google Shape;4818;p7"/>
            <p:cNvSpPr/>
            <p:nvPr/>
          </p:nvSpPr>
          <p:spPr>
            <a:xfrm>
              <a:off x="1138778" y="1491770"/>
              <a:ext cx="79708" cy="96456"/>
            </a:xfrm>
            <a:custGeom>
              <a:avLst/>
              <a:gdLst/>
              <a:ahLst/>
              <a:cxnLst/>
              <a:rect l="l" t="t" r="r" b="b"/>
              <a:pathLst>
                <a:path w="79708" h="96456" extrusionOk="0">
                  <a:moveTo>
                    <a:pt x="79708" y="0"/>
                  </a:moveTo>
                  <a:cubicBezTo>
                    <a:pt x="76691" y="5323"/>
                    <a:pt x="73213" y="10373"/>
                    <a:pt x="69316" y="15090"/>
                  </a:cubicBezTo>
                  <a:cubicBezTo>
                    <a:pt x="62517" y="24156"/>
                    <a:pt x="52733" y="36482"/>
                    <a:pt x="41678" y="49859"/>
                  </a:cubicBezTo>
                  <a:cubicBezTo>
                    <a:pt x="30623" y="63236"/>
                    <a:pt x="20397" y="74954"/>
                    <a:pt x="12824" y="83356"/>
                  </a:cubicBezTo>
                  <a:cubicBezTo>
                    <a:pt x="8929" y="88079"/>
                    <a:pt x="4639" y="92462"/>
                    <a:pt x="0" y="96457"/>
                  </a:cubicBezTo>
                  <a:cubicBezTo>
                    <a:pt x="3279" y="91315"/>
                    <a:pt x="6977" y="86453"/>
                    <a:pt x="11055" y="81919"/>
                  </a:cubicBezTo>
                  <a:lnTo>
                    <a:pt x="39136" y="47814"/>
                  </a:lnTo>
                  <a:lnTo>
                    <a:pt x="67216" y="13708"/>
                  </a:lnTo>
                  <a:cubicBezTo>
                    <a:pt x="71001" y="8807"/>
                    <a:pt x="75179" y="4223"/>
                    <a:pt x="797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9" name="Google Shape;4819;p7"/>
            <p:cNvSpPr/>
            <p:nvPr/>
          </p:nvSpPr>
          <p:spPr>
            <a:xfrm>
              <a:off x="1146572" y="2243746"/>
              <a:ext cx="76502" cy="95682"/>
            </a:xfrm>
            <a:custGeom>
              <a:avLst/>
              <a:gdLst/>
              <a:ahLst/>
              <a:cxnLst/>
              <a:rect l="l" t="t" r="r" b="b"/>
              <a:pathLst>
                <a:path w="76502" h="95682" extrusionOk="0">
                  <a:moveTo>
                    <a:pt x="0" y="0"/>
                  </a:moveTo>
                  <a:cubicBezTo>
                    <a:pt x="21808" y="34679"/>
                    <a:pt x="47473" y="66778"/>
                    <a:pt x="76502" y="956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0" name="Google Shape;4820;p7"/>
            <p:cNvSpPr/>
            <p:nvPr/>
          </p:nvSpPr>
          <p:spPr>
            <a:xfrm>
              <a:off x="1146572" y="2243746"/>
              <a:ext cx="76502" cy="95682"/>
            </a:xfrm>
            <a:custGeom>
              <a:avLst/>
              <a:gdLst/>
              <a:ahLst/>
              <a:cxnLst/>
              <a:rect l="l" t="t" r="r" b="b"/>
              <a:pathLst>
                <a:path w="76502" h="95682" extrusionOk="0">
                  <a:moveTo>
                    <a:pt x="76502" y="95683"/>
                  </a:moveTo>
                  <a:cubicBezTo>
                    <a:pt x="71671" y="92079"/>
                    <a:pt x="67209" y="88005"/>
                    <a:pt x="63181" y="83522"/>
                  </a:cubicBezTo>
                  <a:cubicBezTo>
                    <a:pt x="53005" y="73196"/>
                    <a:pt x="43374" y="62347"/>
                    <a:pt x="34327" y="51020"/>
                  </a:cubicBezTo>
                  <a:cubicBezTo>
                    <a:pt x="25251" y="39689"/>
                    <a:pt x="16765" y="27900"/>
                    <a:pt x="8899" y="15698"/>
                  </a:cubicBezTo>
                  <a:cubicBezTo>
                    <a:pt x="5413" y="10778"/>
                    <a:pt x="2431" y="5519"/>
                    <a:pt x="0" y="0"/>
                  </a:cubicBezTo>
                  <a:cubicBezTo>
                    <a:pt x="3942" y="4538"/>
                    <a:pt x="7545" y="9360"/>
                    <a:pt x="10779" y="14427"/>
                  </a:cubicBezTo>
                  <a:cubicBezTo>
                    <a:pt x="17191" y="23437"/>
                    <a:pt x="26256" y="35819"/>
                    <a:pt x="36814" y="49030"/>
                  </a:cubicBezTo>
                  <a:cubicBezTo>
                    <a:pt x="47372" y="62241"/>
                    <a:pt x="57432" y="73738"/>
                    <a:pt x="64784" y="82196"/>
                  </a:cubicBezTo>
                  <a:cubicBezTo>
                    <a:pt x="69018" y="86395"/>
                    <a:pt x="72935" y="90903"/>
                    <a:pt x="76502" y="9568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1" name="Google Shape;4821;p7"/>
            <p:cNvSpPr/>
            <p:nvPr/>
          </p:nvSpPr>
          <p:spPr>
            <a:xfrm>
              <a:off x="633278" y="2242530"/>
              <a:ext cx="76446" cy="94301"/>
            </a:xfrm>
            <a:custGeom>
              <a:avLst/>
              <a:gdLst/>
              <a:ahLst/>
              <a:cxnLst/>
              <a:rect l="l" t="t" r="r" b="b"/>
              <a:pathLst>
                <a:path w="76446" h="94301" extrusionOk="0">
                  <a:moveTo>
                    <a:pt x="0" y="94301"/>
                  </a:moveTo>
                  <a:lnTo>
                    <a:pt x="7644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2" name="Google Shape;4822;p7"/>
            <p:cNvSpPr/>
            <p:nvPr/>
          </p:nvSpPr>
          <p:spPr>
            <a:xfrm>
              <a:off x="633278" y="2242530"/>
              <a:ext cx="76446" cy="94301"/>
            </a:xfrm>
            <a:custGeom>
              <a:avLst/>
              <a:gdLst/>
              <a:ahLst/>
              <a:cxnLst/>
              <a:rect l="l" t="t" r="r" b="b"/>
              <a:pathLst>
                <a:path w="76446" h="94301" extrusionOk="0">
                  <a:moveTo>
                    <a:pt x="76447" y="0"/>
                  </a:moveTo>
                  <a:cubicBezTo>
                    <a:pt x="64966" y="16680"/>
                    <a:pt x="52622" y="32751"/>
                    <a:pt x="39467" y="48146"/>
                  </a:cubicBezTo>
                  <a:cubicBezTo>
                    <a:pt x="27135" y="64216"/>
                    <a:pt x="13961" y="79623"/>
                    <a:pt x="0" y="94301"/>
                  </a:cubicBezTo>
                  <a:cubicBezTo>
                    <a:pt x="11488" y="77696"/>
                    <a:pt x="23831" y="61700"/>
                    <a:pt x="36980" y="46377"/>
                  </a:cubicBezTo>
                  <a:cubicBezTo>
                    <a:pt x="49325" y="30246"/>
                    <a:pt x="62499" y="14767"/>
                    <a:pt x="764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3" name="Google Shape;4823;p7"/>
            <p:cNvSpPr/>
            <p:nvPr/>
          </p:nvSpPr>
          <p:spPr>
            <a:xfrm>
              <a:off x="633389" y="1491770"/>
              <a:ext cx="71693" cy="90542"/>
            </a:xfrm>
            <a:custGeom>
              <a:avLst/>
              <a:gdLst/>
              <a:ahLst/>
              <a:cxnLst/>
              <a:rect l="l" t="t" r="r" b="b"/>
              <a:pathLst>
                <a:path w="71693" h="90542" extrusionOk="0">
                  <a:moveTo>
                    <a:pt x="0" y="0"/>
                  </a:moveTo>
                  <a:cubicBezTo>
                    <a:pt x="13162" y="14051"/>
                    <a:pt x="25545" y="28814"/>
                    <a:pt x="37090" y="44221"/>
                  </a:cubicBezTo>
                  <a:cubicBezTo>
                    <a:pt x="49452" y="59026"/>
                    <a:pt x="61003" y="74489"/>
                    <a:pt x="71693" y="90542"/>
                  </a:cubicBezTo>
                  <a:cubicBezTo>
                    <a:pt x="58531" y="76491"/>
                    <a:pt x="46149" y="61729"/>
                    <a:pt x="34603" y="46321"/>
                  </a:cubicBezTo>
                  <a:cubicBezTo>
                    <a:pt x="22220" y="31533"/>
                    <a:pt x="10668" y="16069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4" name="Google Shape;4824;p7"/>
            <p:cNvSpPr/>
            <p:nvPr/>
          </p:nvSpPr>
          <p:spPr>
            <a:xfrm>
              <a:off x="860905" y="1717904"/>
              <a:ext cx="146813" cy="416892"/>
            </a:xfrm>
            <a:custGeom>
              <a:avLst/>
              <a:gdLst/>
              <a:ahLst/>
              <a:cxnLst/>
              <a:rect l="l" t="t" r="r" b="b"/>
              <a:pathLst>
                <a:path w="146813" h="416892" extrusionOk="0">
                  <a:moveTo>
                    <a:pt x="0" y="0"/>
                  </a:moveTo>
                  <a:lnTo>
                    <a:pt x="146813" y="0"/>
                  </a:lnTo>
                  <a:lnTo>
                    <a:pt x="146813" y="416893"/>
                  </a:lnTo>
                  <a:lnTo>
                    <a:pt x="0" y="41689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5" name="Google Shape;4825;p7"/>
            <p:cNvSpPr/>
            <p:nvPr/>
          </p:nvSpPr>
          <p:spPr>
            <a:xfrm>
              <a:off x="2710279" y="3121863"/>
              <a:ext cx="1019568" cy="470234"/>
            </a:xfrm>
            <a:custGeom>
              <a:avLst/>
              <a:gdLst/>
              <a:ahLst/>
              <a:cxnLst/>
              <a:rect l="l" t="t" r="r" b="b"/>
              <a:pathLst>
                <a:path w="1019568" h="470234" extrusionOk="0">
                  <a:moveTo>
                    <a:pt x="0" y="0"/>
                  </a:moveTo>
                  <a:lnTo>
                    <a:pt x="1019568" y="0"/>
                  </a:lnTo>
                  <a:lnTo>
                    <a:pt x="1019568" y="470234"/>
                  </a:lnTo>
                  <a:lnTo>
                    <a:pt x="0" y="47023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6" name="Google Shape;4826;p7"/>
            <p:cNvSpPr/>
            <p:nvPr/>
          </p:nvSpPr>
          <p:spPr>
            <a:xfrm>
              <a:off x="2733606" y="3146627"/>
              <a:ext cx="971975" cy="423304"/>
            </a:xfrm>
            <a:custGeom>
              <a:avLst/>
              <a:gdLst/>
              <a:ahLst/>
              <a:cxnLst/>
              <a:rect l="l" t="t" r="r" b="b"/>
              <a:pathLst>
                <a:path w="971975" h="423304" extrusionOk="0">
                  <a:moveTo>
                    <a:pt x="971976" y="423305"/>
                  </a:moveTo>
                  <a:lnTo>
                    <a:pt x="0" y="423305"/>
                  </a:lnTo>
                  <a:lnTo>
                    <a:pt x="0" y="0"/>
                  </a:lnTo>
                  <a:lnTo>
                    <a:pt x="971976" y="0"/>
                  </a:lnTo>
                  <a:close/>
                  <a:moveTo>
                    <a:pt x="6191" y="416948"/>
                  </a:moveTo>
                  <a:lnTo>
                    <a:pt x="965619" y="416948"/>
                  </a:lnTo>
                  <a:lnTo>
                    <a:pt x="965619" y="6301"/>
                  </a:lnTo>
                  <a:lnTo>
                    <a:pt x="6191" y="630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7" name="Google Shape;4827;p7"/>
            <p:cNvSpPr/>
            <p:nvPr/>
          </p:nvSpPr>
          <p:spPr>
            <a:xfrm>
              <a:off x="3729848" y="3121863"/>
              <a:ext cx="249074" cy="470234"/>
            </a:xfrm>
            <a:custGeom>
              <a:avLst/>
              <a:gdLst/>
              <a:ahLst/>
              <a:cxnLst/>
              <a:rect l="l" t="t" r="r" b="b"/>
              <a:pathLst>
                <a:path w="249074" h="470234" extrusionOk="0">
                  <a:moveTo>
                    <a:pt x="0" y="0"/>
                  </a:moveTo>
                  <a:lnTo>
                    <a:pt x="249074" y="0"/>
                  </a:lnTo>
                  <a:lnTo>
                    <a:pt x="249074" y="470234"/>
                  </a:lnTo>
                  <a:lnTo>
                    <a:pt x="0" y="47023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8" name="Google Shape;4828;p7"/>
            <p:cNvSpPr/>
            <p:nvPr/>
          </p:nvSpPr>
          <p:spPr>
            <a:xfrm>
              <a:off x="2735699" y="3275033"/>
              <a:ext cx="967734" cy="2597"/>
            </a:xfrm>
            <a:custGeom>
              <a:avLst/>
              <a:gdLst/>
              <a:ahLst/>
              <a:cxnLst/>
              <a:rect l="l" t="t" r="r" b="b"/>
              <a:pathLst>
                <a:path w="967734" h="2597" extrusionOk="0">
                  <a:moveTo>
                    <a:pt x="1058" y="2598"/>
                  </a:moveTo>
                  <a:lnTo>
                    <a:pt x="966677" y="2598"/>
                  </a:lnTo>
                  <a:cubicBezTo>
                    <a:pt x="967394" y="2449"/>
                    <a:pt x="967855" y="1747"/>
                    <a:pt x="967706" y="1030"/>
                  </a:cubicBezTo>
                  <a:cubicBezTo>
                    <a:pt x="967599" y="512"/>
                    <a:pt x="967195" y="107"/>
                    <a:pt x="966677" y="0"/>
                  </a:cubicBezTo>
                  <a:lnTo>
                    <a:pt x="1058" y="0"/>
                  </a:lnTo>
                  <a:cubicBezTo>
                    <a:pt x="340" y="149"/>
                    <a:pt x="-121" y="851"/>
                    <a:pt x="28" y="1568"/>
                  </a:cubicBezTo>
                  <a:cubicBezTo>
                    <a:pt x="135" y="2086"/>
                    <a:pt x="540" y="2491"/>
                    <a:pt x="1058" y="259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9" name="Google Shape;4829;p7"/>
            <p:cNvSpPr/>
            <p:nvPr/>
          </p:nvSpPr>
          <p:spPr>
            <a:xfrm>
              <a:off x="3218692" y="3147559"/>
              <a:ext cx="6149" cy="129562"/>
            </a:xfrm>
            <a:custGeom>
              <a:avLst/>
              <a:gdLst/>
              <a:ahLst/>
              <a:cxnLst/>
              <a:rect l="l" t="t" r="r" b="b"/>
              <a:pathLst>
                <a:path w="6149" h="129562" extrusionOk="0">
                  <a:moveTo>
                    <a:pt x="4053" y="128801"/>
                  </a:moveTo>
                  <a:cubicBezTo>
                    <a:pt x="6734" y="86265"/>
                    <a:pt x="6844" y="43606"/>
                    <a:pt x="4384" y="1058"/>
                  </a:cubicBezTo>
                  <a:cubicBezTo>
                    <a:pt x="4236" y="340"/>
                    <a:pt x="3533" y="-121"/>
                    <a:pt x="2816" y="28"/>
                  </a:cubicBezTo>
                  <a:cubicBezTo>
                    <a:pt x="2298" y="135"/>
                    <a:pt x="1893" y="540"/>
                    <a:pt x="1786" y="1058"/>
                  </a:cubicBezTo>
                  <a:cubicBezTo>
                    <a:pt x="-701" y="43606"/>
                    <a:pt x="-591" y="86266"/>
                    <a:pt x="2118" y="128801"/>
                  </a:cubicBezTo>
                  <a:cubicBezTo>
                    <a:pt x="2246" y="129335"/>
                    <a:pt x="2784" y="129664"/>
                    <a:pt x="3318" y="129535"/>
                  </a:cubicBezTo>
                  <a:cubicBezTo>
                    <a:pt x="3681" y="129448"/>
                    <a:pt x="3965" y="129164"/>
                    <a:pt x="4052" y="12880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0" name="Google Shape;4830;p7"/>
            <p:cNvSpPr/>
            <p:nvPr/>
          </p:nvSpPr>
          <p:spPr>
            <a:xfrm>
              <a:off x="3456342" y="3199305"/>
              <a:ext cx="26311" cy="26311"/>
            </a:xfrm>
            <a:custGeom>
              <a:avLst/>
              <a:gdLst/>
              <a:ahLst/>
              <a:cxnLst/>
              <a:rect l="l" t="t" r="r" b="b"/>
              <a:pathLst>
                <a:path w="26311" h="26311" extrusionOk="0">
                  <a:moveTo>
                    <a:pt x="26312" y="13156"/>
                  </a:moveTo>
                  <a:cubicBezTo>
                    <a:pt x="26312" y="20421"/>
                    <a:pt x="20421" y="26312"/>
                    <a:pt x="13156" y="26311"/>
                  </a:cubicBezTo>
                  <a:cubicBezTo>
                    <a:pt x="5890" y="26311"/>
                    <a:pt x="0" y="20421"/>
                    <a:pt x="0" y="13156"/>
                  </a:cubicBezTo>
                  <a:cubicBezTo>
                    <a:pt x="0" y="5912"/>
                    <a:pt x="5857" y="30"/>
                    <a:pt x="13100" y="0"/>
                  </a:cubicBezTo>
                  <a:cubicBezTo>
                    <a:pt x="20366" y="-30"/>
                    <a:pt x="26281" y="5835"/>
                    <a:pt x="26311" y="13100"/>
                  </a:cubicBezTo>
                  <a:cubicBezTo>
                    <a:pt x="26311" y="13119"/>
                    <a:pt x="26311" y="13137"/>
                    <a:pt x="26311" y="1315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7"/>
            <p:cNvSpPr/>
            <p:nvPr/>
          </p:nvSpPr>
          <p:spPr>
            <a:xfrm>
              <a:off x="2949570" y="3199305"/>
              <a:ext cx="26311" cy="26311"/>
            </a:xfrm>
            <a:custGeom>
              <a:avLst/>
              <a:gdLst/>
              <a:ahLst/>
              <a:cxnLst/>
              <a:rect l="l" t="t" r="r" b="b"/>
              <a:pathLst>
                <a:path w="26311" h="26311" extrusionOk="0">
                  <a:moveTo>
                    <a:pt x="26312" y="13156"/>
                  </a:moveTo>
                  <a:cubicBezTo>
                    <a:pt x="26312" y="20421"/>
                    <a:pt x="20422" y="26312"/>
                    <a:pt x="13156" y="26312"/>
                  </a:cubicBezTo>
                  <a:cubicBezTo>
                    <a:pt x="5890" y="26312"/>
                    <a:pt x="0" y="20422"/>
                    <a:pt x="0" y="13156"/>
                  </a:cubicBezTo>
                  <a:cubicBezTo>
                    <a:pt x="0" y="5890"/>
                    <a:pt x="5890" y="0"/>
                    <a:pt x="13156" y="0"/>
                  </a:cubicBezTo>
                  <a:cubicBezTo>
                    <a:pt x="20391" y="-30"/>
                    <a:pt x="26281" y="5810"/>
                    <a:pt x="26312" y="13045"/>
                  </a:cubicBezTo>
                  <a:cubicBezTo>
                    <a:pt x="26312" y="13082"/>
                    <a:pt x="26312" y="13119"/>
                    <a:pt x="26312" y="1315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2" name="Google Shape;4832;p7"/>
            <p:cNvSpPr/>
            <p:nvPr/>
          </p:nvSpPr>
          <p:spPr>
            <a:xfrm>
              <a:off x="3206438" y="3345123"/>
              <a:ext cx="26311" cy="26311"/>
            </a:xfrm>
            <a:custGeom>
              <a:avLst/>
              <a:gdLst/>
              <a:ahLst/>
              <a:cxnLst/>
              <a:rect l="l" t="t" r="r" b="b"/>
              <a:pathLst>
                <a:path w="26311" h="26311" extrusionOk="0">
                  <a:moveTo>
                    <a:pt x="26312" y="13156"/>
                  </a:moveTo>
                  <a:cubicBezTo>
                    <a:pt x="26312" y="20421"/>
                    <a:pt x="20422" y="26311"/>
                    <a:pt x="13156" y="26311"/>
                  </a:cubicBezTo>
                  <a:cubicBezTo>
                    <a:pt x="5890" y="26311"/>
                    <a:pt x="0" y="20422"/>
                    <a:pt x="0" y="13156"/>
                  </a:cubicBezTo>
                  <a:cubicBezTo>
                    <a:pt x="0" y="5890"/>
                    <a:pt x="5890" y="0"/>
                    <a:pt x="13156" y="0"/>
                  </a:cubicBezTo>
                  <a:cubicBezTo>
                    <a:pt x="20409" y="30"/>
                    <a:pt x="26281" y="5903"/>
                    <a:pt x="26312" y="1315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3" name="Google Shape;4833;p7"/>
            <p:cNvSpPr/>
            <p:nvPr/>
          </p:nvSpPr>
          <p:spPr>
            <a:xfrm>
              <a:off x="2779651" y="3592097"/>
              <a:ext cx="126306" cy="295174"/>
            </a:xfrm>
            <a:custGeom>
              <a:avLst/>
              <a:gdLst/>
              <a:ahLst/>
              <a:cxnLst/>
              <a:rect l="l" t="t" r="r" b="b"/>
              <a:pathLst>
                <a:path w="126306" h="295174" extrusionOk="0">
                  <a:moveTo>
                    <a:pt x="52512" y="0"/>
                  </a:moveTo>
                  <a:lnTo>
                    <a:pt x="0" y="295175"/>
                  </a:lnTo>
                  <a:lnTo>
                    <a:pt x="29573" y="295175"/>
                  </a:lnTo>
                  <a:lnTo>
                    <a:pt x="126306" y="0"/>
                  </a:lnTo>
                  <a:lnTo>
                    <a:pt x="5251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4" name="Google Shape;4834;p7"/>
            <p:cNvSpPr/>
            <p:nvPr/>
          </p:nvSpPr>
          <p:spPr>
            <a:xfrm>
              <a:off x="3583864" y="3592097"/>
              <a:ext cx="117738" cy="295727"/>
            </a:xfrm>
            <a:custGeom>
              <a:avLst/>
              <a:gdLst/>
              <a:ahLst/>
              <a:cxnLst/>
              <a:rect l="l" t="t" r="r" b="b"/>
              <a:pathLst>
                <a:path w="117738" h="295727" extrusionOk="0">
                  <a:moveTo>
                    <a:pt x="73849" y="0"/>
                  </a:moveTo>
                  <a:lnTo>
                    <a:pt x="117738" y="295727"/>
                  </a:lnTo>
                  <a:lnTo>
                    <a:pt x="88221" y="295727"/>
                  </a:lnTo>
                  <a:lnTo>
                    <a:pt x="0" y="0"/>
                  </a:lnTo>
                  <a:lnTo>
                    <a:pt x="7384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5" name="Google Shape;4835;p7"/>
            <p:cNvSpPr/>
            <p:nvPr/>
          </p:nvSpPr>
          <p:spPr>
            <a:xfrm>
              <a:off x="3780978" y="3592097"/>
              <a:ext cx="123542" cy="295727"/>
            </a:xfrm>
            <a:custGeom>
              <a:avLst/>
              <a:gdLst/>
              <a:ahLst/>
              <a:cxnLst/>
              <a:rect l="l" t="t" r="r" b="b"/>
              <a:pathLst>
                <a:path w="123542" h="295727" extrusionOk="0">
                  <a:moveTo>
                    <a:pt x="73849" y="0"/>
                  </a:moveTo>
                  <a:lnTo>
                    <a:pt x="123542" y="295727"/>
                  </a:lnTo>
                  <a:lnTo>
                    <a:pt x="94025" y="295727"/>
                  </a:lnTo>
                  <a:lnTo>
                    <a:pt x="0" y="0"/>
                  </a:lnTo>
                  <a:lnTo>
                    <a:pt x="7384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6" name="Google Shape;4836;p7"/>
            <p:cNvSpPr/>
            <p:nvPr/>
          </p:nvSpPr>
          <p:spPr>
            <a:xfrm>
              <a:off x="3205443" y="3478173"/>
              <a:ext cx="26311" cy="26311"/>
            </a:xfrm>
            <a:custGeom>
              <a:avLst/>
              <a:gdLst/>
              <a:ahLst/>
              <a:cxnLst/>
              <a:rect l="l" t="t" r="r" b="b"/>
              <a:pathLst>
                <a:path w="26311" h="26311" extrusionOk="0">
                  <a:moveTo>
                    <a:pt x="26312" y="13156"/>
                  </a:moveTo>
                  <a:cubicBezTo>
                    <a:pt x="26312" y="20421"/>
                    <a:pt x="20422" y="26311"/>
                    <a:pt x="13156" y="26311"/>
                  </a:cubicBezTo>
                  <a:cubicBezTo>
                    <a:pt x="5890" y="26311"/>
                    <a:pt x="0" y="20422"/>
                    <a:pt x="0" y="13156"/>
                  </a:cubicBezTo>
                  <a:cubicBezTo>
                    <a:pt x="0" y="5890"/>
                    <a:pt x="5890" y="0"/>
                    <a:pt x="13156" y="0"/>
                  </a:cubicBezTo>
                  <a:cubicBezTo>
                    <a:pt x="20422" y="0"/>
                    <a:pt x="26312" y="5890"/>
                    <a:pt x="26312" y="1315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7" name="Google Shape;4837;p7"/>
            <p:cNvSpPr/>
            <p:nvPr/>
          </p:nvSpPr>
          <p:spPr>
            <a:xfrm>
              <a:off x="2735485" y="3420686"/>
              <a:ext cx="968161" cy="2542"/>
            </a:xfrm>
            <a:custGeom>
              <a:avLst/>
              <a:gdLst/>
              <a:ahLst/>
              <a:cxnLst/>
              <a:rect l="l" t="t" r="r" b="b"/>
              <a:pathLst>
                <a:path w="968161" h="2542" extrusionOk="0">
                  <a:moveTo>
                    <a:pt x="1271" y="2543"/>
                  </a:moveTo>
                  <a:lnTo>
                    <a:pt x="966890" y="2543"/>
                  </a:lnTo>
                  <a:cubicBezTo>
                    <a:pt x="967593" y="2543"/>
                    <a:pt x="968162" y="1974"/>
                    <a:pt x="968162" y="1271"/>
                  </a:cubicBezTo>
                  <a:cubicBezTo>
                    <a:pt x="968162" y="569"/>
                    <a:pt x="967593" y="0"/>
                    <a:pt x="966890" y="0"/>
                  </a:cubicBezTo>
                  <a:lnTo>
                    <a:pt x="1271" y="0"/>
                  </a:lnTo>
                  <a:cubicBezTo>
                    <a:pt x="569" y="0"/>
                    <a:pt x="0" y="569"/>
                    <a:pt x="0" y="1272"/>
                  </a:cubicBezTo>
                  <a:cubicBezTo>
                    <a:pt x="0" y="1974"/>
                    <a:pt x="569" y="2543"/>
                    <a:pt x="1271" y="25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8" name="Google Shape;4838;p7"/>
            <p:cNvSpPr/>
            <p:nvPr/>
          </p:nvSpPr>
          <p:spPr>
            <a:xfrm>
              <a:off x="1857092" y="3706574"/>
              <a:ext cx="549721" cy="178763"/>
            </a:xfrm>
            <a:custGeom>
              <a:avLst/>
              <a:gdLst/>
              <a:ahLst/>
              <a:cxnLst/>
              <a:rect l="l" t="t" r="r" b="b"/>
              <a:pathLst>
                <a:path w="549721" h="178763" extrusionOk="0">
                  <a:moveTo>
                    <a:pt x="0" y="0"/>
                  </a:moveTo>
                  <a:lnTo>
                    <a:pt x="0" y="178763"/>
                  </a:lnTo>
                  <a:lnTo>
                    <a:pt x="261401" y="178763"/>
                  </a:lnTo>
                  <a:lnTo>
                    <a:pt x="549721" y="178763"/>
                  </a:lnTo>
                  <a:lnTo>
                    <a:pt x="549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9" name="Google Shape;4839;p7"/>
            <p:cNvSpPr/>
            <p:nvPr/>
          </p:nvSpPr>
          <p:spPr>
            <a:xfrm>
              <a:off x="1834042" y="3656604"/>
              <a:ext cx="592007" cy="49969"/>
            </a:xfrm>
            <a:custGeom>
              <a:avLst/>
              <a:gdLst/>
              <a:ahLst/>
              <a:cxnLst/>
              <a:rect l="l" t="t" r="r" b="b"/>
              <a:pathLst>
                <a:path w="592007" h="49969" extrusionOk="0">
                  <a:moveTo>
                    <a:pt x="0" y="0"/>
                  </a:moveTo>
                  <a:lnTo>
                    <a:pt x="0" y="49970"/>
                  </a:lnTo>
                  <a:lnTo>
                    <a:pt x="592007" y="49970"/>
                  </a:lnTo>
                  <a:lnTo>
                    <a:pt x="592007" y="0"/>
                  </a:lnTo>
                  <a:lnTo>
                    <a:pt x="2844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0" name="Google Shape;4840;p7"/>
            <p:cNvSpPr/>
            <p:nvPr/>
          </p:nvSpPr>
          <p:spPr>
            <a:xfrm>
              <a:off x="2118493" y="3656604"/>
              <a:ext cx="307556" cy="228732"/>
            </a:xfrm>
            <a:custGeom>
              <a:avLst/>
              <a:gdLst/>
              <a:ahLst/>
              <a:cxnLst/>
              <a:rect l="l" t="t" r="r" b="b"/>
              <a:pathLst>
                <a:path w="307556" h="228732" extrusionOk="0">
                  <a:moveTo>
                    <a:pt x="11553" y="228733"/>
                  </a:moveTo>
                  <a:lnTo>
                    <a:pt x="288320" y="228733"/>
                  </a:lnTo>
                  <a:lnTo>
                    <a:pt x="288320" y="49970"/>
                  </a:lnTo>
                  <a:lnTo>
                    <a:pt x="307556" y="49970"/>
                  </a:lnTo>
                  <a:lnTo>
                    <a:pt x="307556" y="0"/>
                  </a:lnTo>
                  <a:lnTo>
                    <a:pt x="0" y="0"/>
                  </a:lnTo>
                  <a:lnTo>
                    <a:pt x="0" y="45382"/>
                  </a:lnTo>
                  <a:lnTo>
                    <a:pt x="11553" y="22873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1" name="Google Shape;4841;p7"/>
            <p:cNvSpPr/>
            <p:nvPr/>
          </p:nvSpPr>
          <p:spPr>
            <a:xfrm>
              <a:off x="1933981" y="3735428"/>
              <a:ext cx="111491" cy="26919"/>
            </a:xfrm>
            <a:custGeom>
              <a:avLst/>
              <a:gdLst/>
              <a:ahLst/>
              <a:cxnLst/>
              <a:rect l="l" t="t" r="r" b="b"/>
              <a:pathLst>
                <a:path w="111491" h="26919" extrusionOk="0">
                  <a:moveTo>
                    <a:pt x="0" y="0"/>
                  </a:moveTo>
                  <a:lnTo>
                    <a:pt x="111492" y="0"/>
                  </a:lnTo>
                  <a:lnTo>
                    <a:pt x="111492" y="26919"/>
                  </a:lnTo>
                  <a:lnTo>
                    <a:pt x="0" y="2691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2" name="Google Shape;4842;p7"/>
            <p:cNvSpPr/>
            <p:nvPr/>
          </p:nvSpPr>
          <p:spPr>
            <a:xfrm>
              <a:off x="1919665" y="3795956"/>
              <a:ext cx="143165" cy="56823"/>
            </a:xfrm>
            <a:custGeom>
              <a:avLst/>
              <a:gdLst/>
              <a:ahLst/>
              <a:cxnLst/>
              <a:rect l="l" t="t" r="r" b="b"/>
              <a:pathLst>
                <a:path w="143165" h="56823" extrusionOk="0">
                  <a:moveTo>
                    <a:pt x="0" y="0"/>
                  </a:moveTo>
                  <a:lnTo>
                    <a:pt x="143165" y="0"/>
                  </a:lnTo>
                  <a:lnTo>
                    <a:pt x="143165" y="56824"/>
                  </a:lnTo>
                  <a:lnTo>
                    <a:pt x="0" y="56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3" name="Google Shape;4843;p7"/>
            <p:cNvSpPr/>
            <p:nvPr/>
          </p:nvSpPr>
          <p:spPr>
            <a:xfrm>
              <a:off x="1941664" y="3478118"/>
              <a:ext cx="549721" cy="178763"/>
            </a:xfrm>
            <a:custGeom>
              <a:avLst/>
              <a:gdLst/>
              <a:ahLst/>
              <a:cxnLst/>
              <a:rect l="l" t="t" r="r" b="b"/>
              <a:pathLst>
                <a:path w="549721" h="178763" extrusionOk="0">
                  <a:moveTo>
                    <a:pt x="0" y="0"/>
                  </a:moveTo>
                  <a:lnTo>
                    <a:pt x="0" y="178763"/>
                  </a:lnTo>
                  <a:lnTo>
                    <a:pt x="261401" y="178763"/>
                  </a:lnTo>
                  <a:lnTo>
                    <a:pt x="549721" y="178763"/>
                  </a:lnTo>
                  <a:lnTo>
                    <a:pt x="549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4" name="Google Shape;4844;p7"/>
            <p:cNvSpPr/>
            <p:nvPr/>
          </p:nvSpPr>
          <p:spPr>
            <a:xfrm>
              <a:off x="1918614" y="3428148"/>
              <a:ext cx="592007" cy="49969"/>
            </a:xfrm>
            <a:custGeom>
              <a:avLst/>
              <a:gdLst/>
              <a:ahLst/>
              <a:cxnLst/>
              <a:rect l="l" t="t" r="r" b="b"/>
              <a:pathLst>
                <a:path w="592007" h="49969" extrusionOk="0">
                  <a:moveTo>
                    <a:pt x="0" y="0"/>
                  </a:moveTo>
                  <a:lnTo>
                    <a:pt x="0" y="49970"/>
                  </a:lnTo>
                  <a:lnTo>
                    <a:pt x="592008" y="49970"/>
                  </a:lnTo>
                  <a:lnTo>
                    <a:pt x="592008" y="0"/>
                  </a:lnTo>
                  <a:lnTo>
                    <a:pt x="2844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5" name="Google Shape;4845;p7"/>
            <p:cNvSpPr/>
            <p:nvPr/>
          </p:nvSpPr>
          <p:spPr>
            <a:xfrm>
              <a:off x="2203065" y="3428148"/>
              <a:ext cx="307556" cy="228732"/>
            </a:xfrm>
            <a:custGeom>
              <a:avLst/>
              <a:gdLst/>
              <a:ahLst/>
              <a:cxnLst/>
              <a:rect l="l" t="t" r="r" b="b"/>
              <a:pathLst>
                <a:path w="307556" h="228732" extrusionOk="0">
                  <a:moveTo>
                    <a:pt x="11553" y="228733"/>
                  </a:moveTo>
                  <a:lnTo>
                    <a:pt x="288320" y="228733"/>
                  </a:lnTo>
                  <a:lnTo>
                    <a:pt x="288320" y="49970"/>
                  </a:lnTo>
                  <a:lnTo>
                    <a:pt x="307557" y="49970"/>
                  </a:lnTo>
                  <a:lnTo>
                    <a:pt x="307557" y="0"/>
                  </a:lnTo>
                  <a:lnTo>
                    <a:pt x="0" y="0"/>
                  </a:lnTo>
                  <a:lnTo>
                    <a:pt x="0" y="45326"/>
                  </a:lnTo>
                  <a:lnTo>
                    <a:pt x="11553" y="22873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6" name="Google Shape;4846;p7"/>
            <p:cNvSpPr/>
            <p:nvPr/>
          </p:nvSpPr>
          <p:spPr>
            <a:xfrm>
              <a:off x="2018554" y="3506917"/>
              <a:ext cx="111491" cy="26919"/>
            </a:xfrm>
            <a:custGeom>
              <a:avLst/>
              <a:gdLst/>
              <a:ahLst/>
              <a:cxnLst/>
              <a:rect l="l" t="t" r="r" b="b"/>
              <a:pathLst>
                <a:path w="111491" h="26919" extrusionOk="0">
                  <a:moveTo>
                    <a:pt x="0" y="0"/>
                  </a:moveTo>
                  <a:lnTo>
                    <a:pt x="111492" y="0"/>
                  </a:lnTo>
                  <a:lnTo>
                    <a:pt x="111492" y="26919"/>
                  </a:lnTo>
                  <a:lnTo>
                    <a:pt x="0" y="2691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7" name="Google Shape;4847;p7"/>
            <p:cNvSpPr/>
            <p:nvPr/>
          </p:nvSpPr>
          <p:spPr>
            <a:xfrm>
              <a:off x="2004237" y="3567499"/>
              <a:ext cx="143165" cy="56823"/>
            </a:xfrm>
            <a:custGeom>
              <a:avLst/>
              <a:gdLst/>
              <a:ahLst/>
              <a:cxnLst/>
              <a:rect l="l" t="t" r="r" b="b"/>
              <a:pathLst>
                <a:path w="143165" h="56823" extrusionOk="0">
                  <a:moveTo>
                    <a:pt x="0" y="0"/>
                  </a:moveTo>
                  <a:lnTo>
                    <a:pt x="143165" y="0"/>
                  </a:lnTo>
                  <a:lnTo>
                    <a:pt x="143165" y="56824"/>
                  </a:lnTo>
                  <a:lnTo>
                    <a:pt x="0" y="56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8" name="Google Shape;4848;p7"/>
            <p:cNvSpPr/>
            <p:nvPr/>
          </p:nvSpPr>
          <p:spPr>
            <a:xfrm>
              <a:off x="3512613" y="2730674"/>
              <a:ext cx="314631" cy="314908"/>
            </a:xfrm>
            <a:custGeom>
              <a:avLst/>
              <a:gdLst/>
              <a:ahLst/>
              <a:cxnLst/>
              <a:rect l="l" t="t" r="r" b="b"/>
              <a:pathLst>
                <a:path w="314631" h="314908" extrusionOk="0">
                  <a:moveTo>
                    <a:pt x="89824" y="45934"/>
                  </a:moveTo>
                  <a:cubicBezTo>
                    <a:pt x="99702" y="39971"/>
                    <a:pt x="110336" y="35360"/>
                    <a:pt x="121442" y="32226"/>
                  </a:cubicBezTo>
                  <a:lnTo>
                    <a:pt x="127964" y="940"/>
                  </a:lnTo>
                  <a:lnTo>
                    <a:pt x="180808" y="0"/>
                  </a:lnTo>
                  <a:lnTo>
                    <a:pt x="188437" y="31065"/>
                  </a:lnTo>
                  <a:cubicBezTo>
                    <a:pt x="199639" y="33813"/>
                    <a:pt x="210422" y="38052"/>
                    <a:pt x="220497" y="43668"/>
                  </a:cubicBezTo>
                  <a:lnTo>
                    <a:pt x="247195" y="26146"/>
                  </a:lnTo>
                  <a:lnTo>
                    <a:pt x="285225" y="62849"/>
                  </a:lnTo>
                  <a:lnTo>
                    <a:pt x="268642" y="90155"/>
                  </a:lnTo>
                  <a:cubicBezTo>
                    <a:pt x="274658" y="100112"/>
                    <a:pt x="279289" y="110842"/>
                    <a:pt x="282406" y="122050"/>
                  </a:cubicBezTo>
                  <a:lnTo>
                    <a:pt x="313692" y="128572"/>
                  </a:lnTo>
                  <a:lnTo>
                    <a:pt x="314632" y="181416"/>
                  </a:lnTo>
                  <a:lnTo>
                    <a:pt x="283567" y="189044"/>
                  </a:lnTo>
                  <a:cubicBezTo>
                    <a:pt x="280818" y="200247"/>
                    <a:pt x="276579" y="211029"/>
                    <a:pt x="270963" y="221104"/>
                  </a:cubicBezTo>
                  <a:lnTo>
                    <a:pt x="288486" y="247527"/>
                  </a:lnTo>
                  <a:lnTo>
                    <a:pt x="251727" y="285556"/>
                  </a:lnTo>
                  <a:lnTo>
                    <a:pt x="224421" y="268974"/>
                  </a:lnTo>
                  <a:cubicBezTo>
                    <a:pt x="214562" y="274937"/>
                    <a:pt x="203946" y="279548"/>
                    <a:pt x="192858" y="282682"/>
                  </a:cubicBezTo>
                  <a:lnTo>
                    <a:pt x="186336" y="313968"/>
                  </a:lnTo>
                  <a:lnTo>
                    <a:pt x="133492" y="314908"/>
                  </a:lnTo>
                  <a:lnTo>
                    <a:pt x="125864" y="283843"/>
                  </a:lnTo>
                  <a:cubicBezTo>
                    <a:pt x="114659" y="281104"/>
                    <a:pt x="103875" y="276865"/>
                    <a:pt x="93804" y="271240"/>
                  </a:cubicBezTo>
                  <a:lnTo>
                    <a:pt x="67382" y="288818"/>
                  </a:lnTo>
                  <a:lnTo>
                    <a:pt x="29352" y="252114"/>
                  </a:lnTo>
                  <a:lnTo>
                    <a:pt x="45934" y="224808"/>
                  </a:lnTo>
                  <a:cubicBezTo>
                    <a:pt x="39980" y="214925"/>
                    <a:pt x="35370" y="204292"/>
                    <a:pt x="32226" y="193190"/>
                  </a:cubicBezTo>
                  <a:lnTo>
                    <a:pt x="940" y="186667"/>
                  </a:lnTo>
                  <a:lnTo>
                    <a:pt x="0" y="133823"/>
                  </a:lnTo>
                  <a:lnTo>
                    <a:pt x="31010" y="126195"/>
                  </a:lnTo>
                  <a:cubicBezTo>
                    <a:pt x="33802" y="114999"/>
                    <a:pt x="38058" y="104219"/>
                    <a:pt x="43668" y="94135"/>
                  </a:cubicBezTo>
                  <a:lnTo>
                    <a:pt x="26146" y="67437"/>
                  </a:lnTo>
                  <a:lnTo>
                    <a:pt x="62849" y="29407"/>
                  </a:lnTo>
                  <a:lnTo>
                    <a:pt x="90155" y="45990"/>
                  </a:lnTo>
                  <a:close/>
                  <a:moveTo>
                    <a:pt x="118014" y="116356"/>
                  </a:moveTo>
                  <a:cubicBezTo>
                    <a:pt x="96255" y="138886"/>
                    <a:pt x="96879" y="174789"/>
                    <a:pt x="119409" y="196549"/>
                  </a:cubicBezTo>
                  <a:cubicBezTo>
                    <a:pt x="141939" y="218308"/>
                    <a:pt x="177842" y="217684"/>
                    <a:pt x="199601" y="195154"/>
                  </a:cubicBezTo>
                  <a:cubicBezTo>
                    <a:pt x="221356" y="172630"/>
                    <a:pt x="220738" y="136736"/>
                    <a:pt x="198220" y="114974"/>
                  </a:cubicBezTo>
                  <a:cubicBezTo>
                    <a:pt x="175653" y="93253"/>
                    <a:pt x="139751" y="93939"/>
                    <a:pt x="118030" y="116506"/>
                  </a:cubicBezTo>
                  <a:cubicBezTo>
                    <a:pt x="118025" y="116511"/>
                    <a:pt x="118019" y="116517"/>
                    <a:pt x="118014" y="116522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9" name="Google Shape;4849;p7"/>
            <p:cNvSpPr/>
            <p:nvPr/>
          </p:nvSpPr>
          <p:spPr>
            <a:xfrm>
              <a:off x="1770806" y="2715528"/>
              <a:ext cx="548892" cy="548947"/>
            </a:xfrm>
            <a:custGeom>
              <a:avLst/>
              <a:gdLst/>
              <a:ahLst/>
              <a:cxnLst/>
              <a:rect l="l" t="t" r="r" b="b"/>
              <a:pathLst>
                <a:path w="548892" h="548947" extrusionOk="0">
                  <a:moveTo>
                    <a:pt x="157261" y="80095"/>
                  </a:moveTo>
                  <a:cubicBezTo>
                    <a:pt x="174522" y="69660"/>
                    <a:pt x="193116" y="61609"/>
                    <a:pt x="212537" y="56161"/>
                  </a:cubicBezTo>
                  <a:lnTo>
                    <a:pt x="223924" y="1603"/>
                  </a:lnTo>
                  <a:lnTo>
                    <a:pt x="316069" y="0"/>
                  </a:lnTo>
                  <a:lnTo>
                    <a:pt x="329280" y="54115"/>
                  </a:lnTo>
                  <a:cubicBezTo>
                    <a:pt x="348829" y="58959"/>
                    <a:pt x="367642" y="66395"/>
                    <a:pt x="385219" y="76226"/>
                  </a:cubicBezTo>
                  <a:lnTo>
                    <a:pt x="431762" y="45713"/>
                  </a:lnTo>
                  <a:lnTo>
                    <a:pt x="498093" y="109723"/>
                  </a:lnTo>
                  <a:lnTo>
                    <a:pt x="469239" y="157316"/>
                  </a:lnTo>
                  <a:cubicBezTo>
                    <a:pt x="479660" y="174585"/>
                    <a:pt x="487711" y="193177"/>
                    <a:pt x="493174" y="212592"/>
                  </a:cubicBezTo>
                  <a:lnTo>
                    <a:pt x="547731" y="223924"/>
                  </a:lnTo>
                  <a:lnTo>
                    <a:pt x="548892" y="315737"/>
                  </a:lnTo>
                  <a:lnTo>
                    <a:pt x="494832" y="329004"/>
                  </a:lnTo>
                  <a:cubicBezTo>
                    <a:pt x="489961" y="348526"/>
                    <a:pt x="482526" y="367317"/>
                    <a:pt x="472722" y="384888"/>
                  </a:cubicBezTo>
                  <a:lnTo>
                    <a:pt x="503234" y="431486"/>
                  </a:lnTo>
                  <a:lnTo>
                    <a:pt x="439224" y="497817"/>
                  </a:lnTo>
                  <a:lnTo>
                    <a:pt x="391908" y="468852"/>
                  </a:lnTo>
                  <a:cubicBezTo>
                    <a:pt x="374633" y="479261"/>
                    <a:pt x="356042" y="487311"/>
                    <a:pt x="336632" y="492787"/>
                  </a:cubicBezTo>
                  <a:lnTo>
                    <a:pt x="325300" y="547344"/>
                  </a:lnTo>
                  <a:lnTo>
                    <a:pt x="233155" y="548947"/>
                  </a:lnTo>
                  <a:lnTo>
                    <a:pt x="219889" y="494832"/>
                  </a:lnTo>
                  <a:cubicBezTo>
                    <a:pt x="200358" y="489986"/>
                    <a:pt x="181564" y="482550"/>
                    <a:pt x="164004" y="472722"/>
                  </a:cubicBezTo>
                  <a:lnTo>
                    <a:pt x="117738" y="503400"/>
                  </a:lnTo>
                  <a:lnTo>
                    <a:pt x="51407" y="439445"/>
                  </a:lnTo>
                  <a:lnTo>
                    <a:pt x="80261" y="391797"/>
                  </a:lnTo>
                  <a:cubicBezTo>
                    <a:pt x="69849" y="374524"/>
                    <a:pt x="61799" y="355933"/>
                    <a:pt x="56326" y="336521"/>
                  </a:cubicBezTo>
                  <a:lnTo>
                    <a:pt x="1658" y="325134"/>
                  </a:lnTo>
                  <a:lnTo>
                    <a:pt x="0" y="233044"/>
                  </a:lnTo>
                  <a:lnTo>
                    <a:pt x="54115" y="219778"/>
                  </a:lnTo>
                  <a:cubicBezTo>
                    <a:pt x="58961" y="200230"/>
                    <a:pt x="66397" y="181417"/>
                    <a:pt x="76226" y="163839"/>
                  </a:cubicBezTo>
                  <a:lnTo>
                    <a:pt x="45879" y="117517"/>
                  </a:lnTo>
                  <a:lnTo>
                    <a:pt x="109834" y="51186"/>
                  </a:lnTo>
                  <a:lnTo>
                    <a:pt x="157482" y="80040"/>
                  </a:lnTo>
                  <a:close/>
                  <a:moveTo>
                    <a:pt x="206346" y="202808"/>
                  </a:moveTo>
                  <a:cubicBezTo>
                    <a:pt x="168438" y="242082"/>
                    <a:pt x="169546" y="304651"/>
                    <a:pt x="208820" y="342558"/>
                  </a:cubicBezTo>
                  <a:cubicBezTo>
                    <a:pt x="248094" y="380466"/>
                    <a:pt x="310662" y="379358"/>
                    <a:pt x="348570" y="340084"/>
                  </a:cubicBezTo>
                  <a:cubicBezTo>
                    <a:pt x="386461" y="300827"/>
                    <a:pt x="385373" y="238291"/>
                    <a:pt x="346139" y="200376"/>
                  </a:cubicBezTo>
                  <a:cubicBezTo>
                    <a:pt x="306934" y="162397"/>
                    <a:pt x="244364" y="163391"/>
                    <a:pt x="206385" y="202596"/>
                  </a:cubicBezTo>
                  <a:cubicBezTo>
                    <a:pt x="206316" y="202667"/>
                    <a:pt x="206248" y="202737"/>
                    <a:pt x="206180" y="20280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0" name="Google Shape;4850;p7"/>
            <p:cNvSpPr/>
            <p:nvPr/>
          </p:nvSpPr>
          <p:spPr>
            <a:xfrm>
              <a:off x="2431688" y="2215721"/>
              <a:ext cx="267149" cy="266928"/>
            </a:xfrm>
            <a:custGeom>
              <a:avLst/>
              <a:gdLst/>
              <a:ahLst/>
              <a:cxnLst/>
              <a:rect l="l" t="t" r="r" b="b"/>
              <a:pathLst>
                <a:path w="267149" h="266928" extrusionOk="0">
                  <a:moveTo>
                    <a:pt x="76502" y="38970"/>
                  </a:moveTo>
                  <a:cubicBezTo>
                    <a:pt x="84860" y="33919"/>
                    <a:pt x="93858" y="30015"/>
                    <a:pt x="103256" y="27362"/>
                  </a:cubicBezTo>
                  <a:lnTo>
                    <a:pt x="108783" y="829"/>
                  </a:lnTo>
                  <a:lnTo>
                    <a:pt x="153612" y="0"/>
                  </a:lnTo>
                  <a:lnTo>
                    <a:pt x="160080" y="26311"/>
                  </a:lnTo>
                  <a:cubicBezTo>
                    <a:pt x="169581" y="28662"/>
                    <a:pt x="178727" y="32268"/>
                    <a:pt x="187276" y="37035"/>
                  </a:cubicBezTo>
                  <a:lnTo>
                    <a:pt x="209939" y="22166"/>
                  </a:lnTo>
                  <a:lnTo>
                    <a:pt x="242220" y="53342"/>
                  </a:lnTo>
                  <a:lnTo>
                    <a:pt x="228180" y="76502"/>
                  </a:lnTo>
                  <a:cubicBezTo>
                    <a:pt x="233230" y="84879"/>
                    <a:pt x="237135" y="93896"/>
                    <a:pt x="239788" y="103311"/>
                  </a:cubicBezTo>
                  <a:lnTo>
                    <a:pt x="266320" y="108839"/>
                  </a:lnTo>
                  <a:lnTo>
                    <a:pt x="267150" y="153668"/>
                  </a:lnTo>
                  <a:lnTo>
                    <a:pt x="240838" y="160135"/>
                  </a:lnTo>
                  <a:cubicBezTo>
                    <a:pt x="238478" y="169633"/>
                    <a:pt x="234872" y="178778"/>
                    <a:pt x="230114" y="187331"/>
                  </a:cubicBezTo>
                  <a:lnTo>
                    <a:pt x="244984" y="209994"/>
                  </a:lnTo>
                  <a:lnTo>
                    <a:pt x="213808" y="242220"/>
                  </a:lnTo>
                  <a:lnTo>
                    <a:pt x="190647" y="227959"/>
                  </a:lnTo>
                  <a:cubicBezTo>
                    <a:pt x="182272" y="233027"/>
                    <a:pt x="173256" y="236950"/>
                    <a:pt x="163838" y="239622"/>
                  </a:cubicBezTo>
                  <a:lnTo>
                    <a:pt x="158311" y="266155"/>
                  </a:lnTo>
                  <a:lnTo>
                    <a:pt x="113482" y="266929"/>
                  </a:lnTo>
                  <a:lnTo>
                    <a:pt x="107015" y="240617"/>
                  </a:lnTo>
                  <a:cubicBezTo>
                    <a:pt x="97508" y="238282"/>
                    <a:pt x="88361" y="234675"/>
                    <a:pt x="79819" y="229893"/>
                  </a:cubicBezTo>
                  <a:lnTo>
                    <a:pt x="57156" y="244763"/>
                  </a:lnTo>
                  <a:lnTo>
                    <a:pt x="24929" y="213642"/>
                  </a:lnTo>
                  <a:lnTo>
                    <a:pt x="38970" y="190482"/>
                  </a:lnTo>
                  <a:cubicBezTo>
                    <a:pt x="33912" y="182101"/>
                    <a:pt x="29990" y="173086"/>
                    <a:pt x="27306" y="163673"/>
                  </a:cubicBezTo>
                  <a:lnTo>
                    <a:pt x="774" y="158145"/>
                  </a:lnTo>
                  <a:lnTo>
                    <a:pt x="0" y="113316"/>
                  </a:lnTo>
                  <a:lnTo>
                    <a:pt x="26311" y="106849"/>
                  </a:lnTo>
                  <a:cubicBezTo>
                    <a:pt x="28637" y="97339"/>
                    <a:pt x="32244" y="88190"/>
                    <a:pt x="37035" y="79653"/>
                  </a:cubicBezTo>
                  <a:lnTo>
                    <a:pt x="22166" y="56990"/>
                  </a:lnTo>
                  <a:lnTo>
                    <a:pt x="53286" y="24708"/>
                  </a:lnTo>
                  <a:lnTo>
                    <a:pt x="76502" y="38749"/>
                  </a:lnTo>
                  <a:close/>
                  <a:moveTo>
                    <a:pt x="100382" y="98723"/>
                  </a:moveTo>
                  <a:cubicBezTo>
                    <a:pt x="81937" y="117834"/>
                    <a:pt x="82478" y="148278"/>
                    <a:pt x="101588" y="166722"/>
                  </a:cubicBezTo>
                  <a:cubicBezTo>
                    <a:pt x="120699" y="185167"/>
                    <a:pt x="151144" y="184626"/>
                    <a:pt x="169588" y="165516"/>
                  </a:cubicBezTo>
                  <a:cubicBezTo>
                    <a:pt x="188032" y="146405"/>
                    <a:pt x="187492" y="115961"/>
                    <a:pt x="168381" y="97516"/>
                  </a:cubicBezTo>
                  <a:cubicBezTo>
                    <a:pt x="168378" y="97513"/>
                    <a:pt x="168374" y="97510"/>
                    <a:pt x="168371" y="97507"/>
                  </a:cubicBezTo>
                  <a:cubicBezTo>
                    <a:pt x="149259" y="79072"/>
                    <a:pt x="118822" y="79616"/>
                    <a:pt x="100382" y="9872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1" name="Google Shape;4851;p7"/>
            <p:cNvSpPr/>
            <p:nvPr/>
          </p:nvSpPr>
          <p:spPr>
            <a:xfrm>
              <a:off x="2649641" y="2311902"/>
              <a:ext cx="468630" cy="468465"/>
            </a:xfrm>
            <a:custGeom>
              <a:avLst/>
              <a:gdLst/>
              <a:ahLst/>
              <a:cxnLst/>
              <a:rect l="l" t="t" r="r" b="b"/>
              <a:pathLst>
                <a:path w="468630" h="468465" extrusionOk="0">
                  <a:moveTo>
                    <a:pt x="134376" y="68321"/>
                  </a:moveTo>
                  <a:cubicBezTo>
                    <a:pt x="149068" y="59476"/>
                    <a:pt x="164867" y="52617"/>
                    <a:pt x="181361" y="47924"/>
                  </a:cubicBezTo>
                  <a:lnTo>
                    <a:pt x="191034" y="1382"/>
                  </a:lnTo>
                  <a:lnTo>
                    <a:pt x="269637" y="0"/>
                  </a:lnTo>
                  <a:lnTo>
                    <a:pt x="280969" y="46156"/>
                  </a:lnTo>
                  <a:cubicBezTo>
                    <a:pt x="297615" y="50276"/>
                    <a:pt x="313639" y="56597"/>
                    <a:pt x="328617" y="64949"/>
                  </a:cubicBezTo>
                  <a:lnTo>
                    <a:pt x="368360" y="38914"/>
                  </a:lnTo>
                  <a:lnTo>
                    <a:pt x="424908" y="93472"/>
                  </a:lnTo>
                  <a:lnTo>
                    <a:pt x="400310" y="134100"/>
                  </a:lnTo>
                  <a:cubicBezTo>
                    <a:pt x="409155" y="148791"/>
                    <a:pt x="416014" y="164590"/>
                    <a:pt x="420707" y="181085"/>
                  </a:cubicBezTo>
                  <a:lnTo>
                    <a:pt x="467249" y="190813"/>
                  </a:lnTo>
                  <a:lnTo>
                    <a:pt x="468631" y="269361"/>
                  </a:lnTo>
                  <a:lnTo>
                    <a:pt x="422476" y="280692"/>
                  </a:lnTo>
                  <a:cubicBezTo>
                    <a:pt x="418345" y="297354"/>
                    <a:pt x="412026" y="313394"/>
                    <a:pt x="403682" y="328396"/>
                  </a:cubicBezTo>
                  <a:lnTo>
                    <a:pt x="429717" y="368084"/>
                  </a:lnTo>
                  <a:lnTo>
                    <a:pt x="374883" y="424742"/>
                  </a:lnTo>
                  <a:lnTo>
                    <a:pt x="334255" y="400144"/>
                  </a:lnTo>
                  <a:cubicBezTo>
                    <a:pt x="319575" y="409012"/>
                    <a:pt x="303773" y="415872"/>
                    <a:pt x="287270" y="420541"/>
                  </a:cubicBezTo>
                  <a:lnTo>
                    <a:pt x="277597" y="467083"/>
                  </a:lnTo>
                  <a:lnTo>
                    <a:pt x="198994" y="468465"/>
                  </a:lnTo>
                  <a:lnTo>
                    <a:pt x="187663" y="422310"/>
                  </a:lnTo>
                  <a:cubicBezTo>
                    <a:pt x="171003" y="418199"/>
                    <a:pt x="154962" y="411898"/>
                    <a:pt x="139959" y="403571"/>
                  </a:cubicBezTo>
                  <a:lnTo>
                    <a:pt x="100271" y="429606"/>
                  </a:lnTo>
                  <a:lnTo>
                    <a:pt x="43723" y="374993"/>
                  </a:lnTo>
                  <a:lnTo>
                    <a:pt x="68321" y="334365"/>
                  </a:lnTo>
                  <a:cubicBezTo>
                    <a:pt x="59453" y="319686"/>
                    <a:pt x="52593" y="303883"/>
                    <a:pt x="47924" y="287381"/>
                  </a:cubicBezTo>
                  <a:lnTo>
                    <a:pt x="1382" y="277707"/>
                  </a:lnTo>
                  <a:lnTo>
                    <a:pt x="0" y="199105"/>
                  </a:lnTo>
                  <a:lnTo>
                    <a:pt x="46156" y="188049"/>
                  </a:lnTo>
                  <a:cubicBezTo>
                    <a:pt x="50257" y="171405"/>
                    <a:pt x="56559" y="155381"/>
                    <a:pt x="64894" y="140401"/>
                  </a:cubicBezTo>
                  <a:lnTo>
                    <a:pt x="38859" y="100658"/>
                  </a:lnTo>
                  <a:lnTo>
                    <a:pt x="93472" y="44110"/>
                  </a:lnTo>
                  <a:lnTo>
                    <a:pt x="134100" y="68708"/>
                  </a:lnTo>
                  <a:close/>
                  <a:moveTo>
                    <a:pt x="176276" y="173070"/>
                  </a:moveTo>
                  <a:cubicBezTo>
                    <a:pt x="143951" y="206574"/>
                    <a:pt x="144908" y="259939"/>
                    <a:pt x="178412" y="292263"/>
                  </a:cubicBezTo>
                  <a:cubicBezTo>
                    <a:pt x="211916" y="324588"/>
                    <a:pt x="265281" y="323631"/>
                    <a:pt x="297605" y="290127"/>
                  </a:cubicBezTo>
                  <a:cubicBezTo>
                    <a:pt x="329916" y="256637"/>
                    <a:pt x="328976" y="203300"/>
                    <a:pt x="295506" y="170969"/>
                  </a:cubicBezTo>
                  <a:cubicBezTo>
                    <a:pt x="262055" y="138546"/>
                    <a:pt x="208653" y="139379"/>
                    <a:pt x="176230" y="172831"/>
                  </a:cubicBezTo>
                  <a:cubicBezTo>
                    <a:pt x="176153" y="172910"/>
                    <a:pt x="176076" y="172990"/>
                    <a:pt x="175999" y="17307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2" name="Google Shape;4852;p7"/>
            <p:cNvSpPr/>
            <p:nvPr/>
          </p:nvSpPr>
          <p:spPr>
            <a:xfrm>
              <a:off x="2755274" y="1943818"/>
              <a:ext cx="233707" cy="234149"/>
            </a:xfrm>
            <a:custGeom>
              <a:avLst/>
              <a:gdLst/>
              <a:ahLst/>
              <a:cxnLst/>
              <a:rect l="l" t="t" r="r" b="b"/>
              <a:pathLst>
                <a:path w="233707" h="234149" extrusionOk="0">
                  <a:moveTo>
                    <a:pt x="66774" y="34161"/>
                  </a:moveTo>
                  <a:cubicBezTo>
                    <a:pt x="74113" y="29720"/>
                    <a:pt x="82014" y="26280"/>
                    <a:pt x="90266" y="23935"/>
                  </a:cubicBezTo>
                  <a:lnTo>
                    <a:pt x="95075" y="719"/>
                  </a:lnTo>
                  <a:lnTo>
                    <a:pt x="134376" y="0"/>
                  </a:lnTo>
                  <a:lnTo>
                    <a:pt x="139904" y="23050"/>
                  </a:lnTo>
                  <a:cubicBezTo>
                    <a:pt x="148224" y="25123"/>
                    <a:pt x="156234" y="28282"/>
                    <a:pt x="163728" y="32447"/>
                  </a:cubicBezTo>
                  <a:lnTo>
                    <a:pt x="183572" y="19457"/>
                  </a:lnTo>
                  <a:lnTo>
                    <a:pt x="211874" y="46764"/>
                  </a:lnTo>
                  <a:lnTo>
                    <a:pt x="199547" y="67050"/>
                  </a:lnTo>
                  <a:cubicBezTo>
                    <a:pt x="203988" y="74390"/>
                    <a:pt x="207427" y="82291"/>
                    <a:pt x="209773" y="90542"/>
                  </a:cubicBezTo>
                  <a:lnTo>
                    <a:pt x="233044" y="95407"/>
                  </a:lnTo>
                  <a:lnTo>
                    <a:pt x="233708" y="134708"/>
                  </a:lnTo>
                  <a:lnTo>
                    <a:pt x="210657" y="140236"/>
                  </a:lnTo>
                  <a:cubicBezTo>
                    <a:pt x="208609" y="148563"/>
                    <a:pt x="205449" y="156576"/>
                    <a:pt x="201260" y="164060"/>
                  </a:cubicBezTo>
                  <a:lnTo>
                    <a:pt x="214306" y="183959"/>
                  </a:lnTo>
                  <a:lnTo>
                    <a:pt x="187165" y="212426"/>
                  </a:lnTo>
                  <a:lnTo>
                    <a:pt x="166934" y="199989"/>
                  </a:lnTo>
                  <a:cubicBezTo>
                    <a:pt x="159607" y="204454"/>
                    <a:pt x="151703" y="207895"/>
                    <a:pt x="143442" y="210215"/>
                  </a:cubicBezTo>
                  <a:lnTo>
                    <a:pt x="138633" y="233486"/>
                  </a:lnTo>
                  <a:lnTo>
                    <a:pt x="99331" y="234150"/>
                  </a:lnTo>
                  <a:lnTo>
                    <a:pt x="93804" y="211100"/>
                  </a:lnTo>
                  <a:cubicBezTo>
                    <a:pt x="85476" y="209051"/>
                    <a:pt x="77463" y="205891"/>
                    <a:pt x="69980" y="201703"/>
                  </a:cubicBezTo>
                  <a:lnTo>
                    <a:pt x="50136" y="214748"/>
                  </a:lnTo>
                  <a:lnTo>
                    <a:pt x="21834" y="187441"/>
                  </a:lnTo>
                  <a:lnTo>
                    <a:pt x="34161" y="167155"/>
                  </a:lnTo>
                  <a:cubicBezTo>
                    <a:pt x="29729" y="159791"/>
                    <a:pt x="26290" y="151873"/>
                    <a:pt x="23935" y="143607"/>
                  </a:cubicBezTo>
                  <a:lnTo>
                    <a:pt x="663" y="138798"/>
                  </a:lnTo>
                  <a:lnTo>
                    <a:pt x="0" y="99497"/>
                  </a:lnTo>
                  <a:lnTo>
                    <a:pt x="23050" y="93969"/>
                  </a:lnTo>
                  <a:cubicBezTo>
                    <a:pt x="25122" y="85632"/>
                    <a:pt x="28282" y="77604"/>
                    <a:pt x="32447" y="70090"/>
                  </a:cubicBezTo>
                  <a:lnTo>
                    <a:pt x="19457" y="50246"/>
                  </a:lnTo>
                  <a:lnTo>
                    <a:pt x="46708" y="21945"/>
                  </a:lnTo>
                  <a:lnTo>
                    <a:pt x="67050" y="34271"/>
                  </a:lnTo>
                  <a:close/>
                  <a:moveTo>
                    <a:pt x="87723" y="86507"/>
                  </a:moveTo>
                  <a:cubicBezTo>
                    <a:pt x="71532" y="103252"/>
                    <a:pt x="71981" y="129953"/>
                    <a:pt x="88726" y="146144"/>
                  </a:cubicBezTo>
                  <a:cubicBezTo>
                    <a:pt x="105471" y="162336"/>
                    <a:pt x="132172" y="161887"/>
                    <a:pt x="148363" y="145142"/>
                  </a:cubicBezTo>
                  <a:cubicBezTo>
                    <a:pt x="164555" y="128396"/>
                    <a:pt x="164106" y="101696"/>
                    <a:pt x="147360" y="85505"/>
                  </a:cubicBezTo>
                  <a:cubicBezTo>
                    <a:pt x="147344" y="85489"/>
                    <a:pt x="147327" y="85473"/>
                    <a:pt x="147311" y="85457"/>
                  </a:cubicBezTo>
                  <a:cubicBezTo>
                    <a:pt x="130559" y="69311"/>
                    <a:pt x="103896" y="69781"/>
                    <a:pt x="87723" y="8650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3" name="Google Shape;4853;p7"/>
          <p:cNvSpPr/>
          <p:nvPr/>
        </p:nvSpPr>
        <p:spPr>
          <a:xfrm>
            <a:off x="2179352" y="2469107"/>
            <a:ext cx="604334" cy="604389"/>
          </a:xfrm>
          <a:custGeom>
            <a:avLst/>
            <a:gdLst/>
            <a:ahLst/>
            <a:cxnLst/>
            <a:rect l="l" t="t" r="r" b="b"/>
            <a:pathLst>
              <a:path w="604334" h="604389" extrusionOk="0">
                <a:moveTo>
                  <a:pt x="172959" y="88165"/>
                </a:moveTo>
                <a:cubicBezTo>
                  <a:pt x="191952" y="76688"/>
                  <a:pt x="212404" y="67820"/>
                  <a:pt x="233763" y="61799"/>
                </a:cubicBezTo>
                <a:lnTo>
                  <a:pt x="246255" y="1824"/>
                </a:lnTo>
                <a:lnTo>
                  <a:pt x="347632" y="0"/>
                </a:lnTo>
                <a:lnTo>
                  <a:pt x="362225" y="59532"/>
                </a:lnTo>
                <a:cubicBezTo>
                  <a:pt x="383714" y="64844"/>
                  <a:pt x="404402" y="72985"/>
                  <a:pt x="423747" y="83743"/>
                </a:cubicBezTo>
                <a:lnTo>
                  <a:pt x="474988" y="50191"/>
                </a:lnTo>
                <a:lnTo>
                  <a:pt x="547953" y="120612"/>
                </a:lnTo>
                <a:lnTo>
                  <a:pt x="516224" y="172959"/>
                </a:lnTo>
                <a:cubicBezTo>
                  <a:pt x="527701" y="191952"/>
                  <a:pt x="536570" y="212404"/>
                  <a:pt x="542591" y="233763"/>
                </a:cubicBezTo>
                <a:lnTo>
                  <a:pt x="602565" y="246255"/>
                </a:lnTo>
                <a:lnTo>
                  <a:pt x="604334" y="347632"/>
                </a:lnTo>
                <a:lnTo>
                  <a:pt x="544802" y="362225"/>
                </a:lnTo>
                <a:cubicBezTo>
                  <a:pt x="539535" y="383719"/>
                  <a:pt x="531410" y="404411"/>
                  <a:pt x="520646" y="423747"/>
                </a:cubicBezTo>
                <a:lnTo>
                  <a:pt x="554199" y="474988"/>
                </a:lnTo>
                <a:lnTo>
                  <a:pt x="483777" y="547952"/>
                </a:lnTo>
                <a:lnTo>
                  <a:pt x="431154" y="516279"/>
                </a:lnTo>
                <a:cubicBezTo>
                  <a:pt x="412151" y="527738"/>
                  <a:pt x="391702" y="536605"/>
                  <a:pt x="370350" y="542646"/>
                </a:cubicBezTo>
                <a:lnTo>
                  <a:pt x="357858" y="602620"/>
                </a:lnTo>
                <a:lnTo>
                  <a:pt x="256481" y="604389"/>
                </a:lnTo>
                <a:lnTo>
                  <a:pt x="241888" y="544857"/>
                </a:lnTo>
                <a:cubicBezTo>
                  <a:pt x="220391" y="539600"/>
                  <a:pt x="199698" y="531475"/>
                  <a:pt x="180366" y="520701"/>
                </a:cubicBezTo>
                <a:lnTo>
                  <a:pt x="129291" y="553978"/>
                </a:lnTo>
                <a:lnTo>
                  <a:pt x="56326" y="483556"/>
                </a:lnTo>
                <a:lnTo>
                  <a:pt x="88110" y="431154"/>
                </a:lnTo>
                <a:cubicBezTo>
                  <a:pt x="76629" y="412163"/>
                  <a:pt x="67760" y="391711"/>
                  <a:pt x="61744" y="370350"/>
                </a:cubicBezTo>
                <a:lnTo>
                  <a:pt x="1769" y="357858"/>
                </a:lnTo>
                <a:lnTo>
                  <a:pt x="0" y="256481"/>
                </a:lnTo>
                <a:lnTo>
                  <a:pt x="59533" y="241888"/>
                </a:lnTo>
                <a:cubicBezTo>
                  <a:pt x="64834" y="220396"/>
                  <a:pt x="72976" y="199707"/>
                  <a:pt x="83744" y="180366"/>
                </a:cubicBezTo>
                <a:lnTo>
                  <a:pt x="50191" y="129346"/>
                </a:lnTo>
                <a:lnTo>
                  <a:pt x="120613" y="56382"/>
                </a:lnTo>
                <a:lnTo>
                  <a:pt x="172959" y="8816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4" name="Google Shape;4854;p7"/>
          <p:cNvSpPr/>
          <p:nvPr/>
        </p:nvSpPr>
        <p:spPr>
          <a:xfrm>
            <a:off x="2361984" y="2674900"/>
            <a:ext cx="55718" cy="173954"/>
          </a:xfrm>
          <a:custGeom>
            <a:avLst/>
            <a:gdLst/>
            <a:ahLst/>
            <a:cxnLst/>
            <a:rect l="l" t="t" r="r" b="b"/>
            <a:pathLst>
              <a:path w="55718" h="173954" extrusionOk="0">
                <a:moveTo>
                  <a:pt x="0" y="0"/>
                </a:moveTo>
                <a:lnTo>
                  <a:pt x="55718" y="0"/>
                </a:lnTo>
                <a:lnTo>
                  <a:pt x="55718" y="173954"/>
                </a:lnTo>
                <a:lnTo>
                  <a:pt x="0" y="173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5" name="Google Shape;4855;p7"/>
          <p:cNvSpPr/>
          <p:nvPr/>
        </p:nvSpPr>
        <p:spPr>
          <a:xfrm>
            <a:off x="2445175" y="2714644"/>
            <a:ext cx="55718" cy="134210"/>
          </a:xfrm>
          <a:custGeom>
            <a:avLst/>
            <a:gdLst/>
            <a:ahLst/>
            <a:cxnLst/>
            <a:rect l="l" t="t" r="r" b="b"/>
            <a:pathLst>
              <a:path w="55718" h="134210" extrusionOk="0">
                <a:moveTo>
                  <a:pt x="0" y="0"/>
                </a:moveTo>
                <a:lnTo>
                  <a:pt x="55718" y="0"/>
                </a:lnTo>
                <a:lnTo>
                  <a:pt x="55718" y="134210"/>
                </a:lnTo>
                <a:lnTo>
                  <a:pt x="0" y="134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6" name="Google Shape;4856;p7"/>
          <p:cNvSpPr/>
          <p:nvPr/>
        </p:nvSpPr>
        <p:spPr>
          <a:xfrm>
            <a:off x="2522119" y="2769146"/>
            <a:ext cx="55718" cy="79708"/>
          </a:xfrm>
          <a:custGeom>
            <a:avLst/>
            <a:gdLst/>
            <a:ahLst/>
            <a:cxnLst/>
            <a:rect l="l" t="t" r="r" b="b"/>
            <a:pathLst>
              <a:path w="55718" h="79708" extrusionOk="0">
                <a:moveTo>
                  <a:pt x="0" y="0"/>
                </a:moveTo>
                <a:lnTo>
                  <a:pt x="55718" y="0"/>
                </a:lnTo>
                <a:lnTo>
                  <a:pt x="55718" y="79708"/>
                </a:lnTo>
                <a:lnTo>
                  <a:pt x="0" y="797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7" name="Google Shape;4857;p7"/>
          <p:cNvSpPr/>
          <p:nvPr/>
        </p:nvSpPr>
        <p:spPr>
          <a:xfrm>
            <a:off x="1344682" y="2456836"/>
            <a:ext cx="604057" cy="604112"/>
          </a:xfrm>
          <a:custGeom>
            <a:avLst/>
            <a:gdLst/>
            <a:ahLst/>
            <a:cxnLst/>
            <a:rect l="l" t="t" r="r" b="b"/>
            <a:pathLst>
              <a:path w="604057" h="604112" extrusionOk="0">
                <a:moveTo>
                  <a:pt x="172738" y="88110"/>
                </a:moveTo>
                <a:cubicBezTo>
                  <a:pt x="191742" y="76668"/>
                  <a:pt x="212191" y="67819"/>
                  <a:pt x="233542" y="61799"/>
                </a:cubicBezTo>
                <a:lnTo>
                  <a:pt x="246034" y="1769"/>
                </a:lnTo>
                <a:lnTo>
                  <a:pt x="347411" y="0"/>
                </a:lnTo>
                <a:lnTo>
                  <a:pt x="362004" y="59532"/>
                </a:lnTo>
                <a:cubicBezTo>
                  <a:pt x="383503" y="64809"/>
                  <a:pt x="404196" y="72952"/>
                  <a:pt x="423526" y="83743"/>
                </a:cubicBezTo>
                <a:lnTo>
                  <a:pt x="474767" y="50135"/>
                </a:lnTo>
                <a:lnTo>
                  <a:pt x="547731" y="120557"/>
                </a:lnTo>
                <a:lnTo>
                  <a:pt x="515948" y="172959"/>
                </a:lnTo>
                <a:cubicBezTo>
                  <a:pt x="527425" y="191952"/>
                  <a:pt x="536293" y="212404"/>
                  <a:pt x="542314" y="233763"/>
                </a:cubicBezTo>
                <a:lnTo>
                  <a:pt x="602289" y="246255"/>
                </a:lnTo>
                <a:lnTo>
                  <a:pt x="604058" y="347632"/>
                </a:lnTo>
                <a:lnTo>
                  <a:pt x="544581" y="362225"/>
                </a:lnTo>
                <a:cubicBezTo>
                  <a:pt x="539181" y="383648"/>
                  <a:pt x="530965" y="404261"/>
                  <a:pt x="520149" y="423526"/>
                </a:cubicBezTo>
                <a:lnTo>
                  <a:pt x="553701" y="474767"/>
                </a:lnTo>
                <a:lnTo>
                  <a:pt x="483058" y="547731"/>
                </a:lnTo>
                <a:lnTo>
                  <a:pt x="430712" y="516003"/>
                </a:lnTo>
                <a:cubicBezTo>
                  <a:pt x="411705" y="527440"/>
                  <a:pt x="391256" y="536289"/>
                  <a:pt x="369908" y="542314"/>
                </a:cubicBezTo>
                <a:lnTo>
                  <a:pt x="357416" y="602344"/>
                </a:lnTo>
                <a:lnTo>
                  <a:pt x="256039" y="604113"/>
                </a:lnTo>
                <a:lnTo>
                  <a:pt x="241446" y="544581"/>
                </a:lnTo>
                <a:cubicBezTo>
                  <a:pt x="219957" y="539269"/>
                  <a:pt x="199269" y="531128"/>
                  <a:pt x="179924" y="520370"/>
                </a:cubicBezTo>
                <a:lnTo>
                  <a:pt x="129291" y="553978"/>
                </a:lnTo>
                <a:lnTo>
                  <a:pt x="56326" y="483556"/>
                </a:lnTo>
                <a:lnTo>
                  <a:pt x="88110" y="431154"/>
                </a:lnTo>
                <a:cubicBezTo>
                  <a:pt x="76633" y="412161"/>
                  <a:pt x="67764" y="391709"/>
                  <a:pt x="61743" y="370350"/>
                </a:cubicBezTo>
                <a:lnTo>
                  <a:pt x="1769" y="357858"/>
                </a:lnTo>
                <a:lnTo>
                  <a:pt x="0" y="256481"/>
                </a:lnTo>
                <a:lnTo>
                  <a:pt x="59532" y="241888"/>
                </a:lnTo>
                <a:cubicBezTo>
                  <a:pt x="64725" y="220386"/>
                  <a:pt x="72775" y="199676"/>
                  <a:pt x="83467" y="180311"/>
                </a:cubicBezTo>
                <a:lnTo>
                  <a:pt x="49914" y="129070"/>
                </a:lnTo>
                <a:lnTo>
                  <a:pt x="120336" y="56160"/>
                </a:lnTo>
                <a:lnTo>
                  <a:pt x="172738" y="87889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8" name="Google Shape;4858;p7"/>
          <p:cNvSpPr/>
          <p:nvPr/>
        </p:nvSpPr>
        <p:spPr>
          <a:xfrm>
            <a:off x="1495120" y="2584152"/>
            <a:ext cx="339621" cy="344632"/>
          </a:xfrm>
          <a:custGeom>
            <a:avLst/>
            <a:gdLst/>
            <a:ahLst/>
            <a:cxnLst/>
            <a:rect l="l" t="t" r="r" b="b"/>
            <a:pathLst>
              <a:path w="339621" h="344632" extrusionOk="0">
                <a:moveTo>
                  <a:pt x="167511" y="344632"/>
                </a:moveTo>
                <a:cubicBezTo>
                  <a:pt x="91438" y="344304"/>
                  <a:pt x="24461" y="294431"/>
                  <a:pt x="2346" y="221643"/>
                </a:cubicBezTo>
                <a:cubicBezTo>
                  <a:pt x="1950" y="220181"/>
                  <a:pt x="2780" y="218668"/>
                  <a:pt x="4225" y="218216"/>
                </a:cubicBezTo>
                <a:cubicBezTo>
                  <a:pt x="5674" y="217784"/>
                  <a:pt x="7201" y="218597"/>
                  <a:pt x="7652" y="220040"/>
                </a:cubicBezTo>
                <a:cubicBezTo>
                  <a:pt x="34003" y="308293"/>
                  <a:pt x="126908" y="358475"/>
                  <a:pt x="215161" y="332125"/>
                </a:cubicBezTo>
                <a:cubicBezTo>
                  <a:pt x="303415" y="305774"/>
                  <a:pt x="353597" y="212869"/>
                  <a:pt x="327246" y="124615"/>
                </a:cubicBezTo>
                <a:cubicBezTo>
                  <a:pt x="300896" y="36362"/>
                  <a:pt x="207991" y="-13821"/>
                  <a:pt x="119737" y="12530"/>
                </a:cubicBezTo>
                <a:cubicBezTo>
                  <a:pt x="63229" y="29402"/>
                  <a:pt x="19834" y="74864"/>
                  <a:pt x="5607" y="132095"/>
                </a:cubicBezTo>
                <a:cubicBezTo>
                  <a:pt x="5240" y="133622"/>
                  <a:pt x="3706" y="134562"/>
                  <a:pt x="2180" y="134196"/>
                </a:cubicBezTo>
                <a:cubicBezTo>
                  <a:pt x="653" y="133829"/>
                  <a:pt x="-287" y="132295"/>
                  <a:pt x="79" y="130769"/>
                </a:cubicBezTo>
                <a:cubicBezTo>
                  <a:pt x="23036" y="38423"/>
                  <a:pt x="116508" y="-17827"/>
                  <a:pt x="208853" y="5130"/>
                </a:cubicBezTo>
                <a:cubicBezTo>
                  <a:pt x="301199" y="28087"/>
                  <a:pt x="357449" y="121559"/>
                  <a:pt x="334492" y="213904"/>
                </a:cubicBezTo>
                <a:cubicBezTo>
                  <a:pt x="315403" y="290690"/>
                  <a:pt x="246468" y="344605"/>
                  <a:pt x="167345" y="3446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9" name="Google Shape;4859;p7"/>
          <p:cNvSpPr/>
          <p:nvPr/>
        </p:nvSpPr>
        <p:spPr>
          <a:xfrm>
            <a:off x="1546285" y="2636674"/>
            <a:ext cx="235152" cy="239486"/>
          </a:xfrm>
          <a:custGeom>
            <a:avLst/>
            <a:gdLst/>
            <a:ahLst/>
            <a:cxnLst/>
            <a:rect l="l" t="t" r="r" b="b"/>
            <a:pathLst>
              <a:path w="235152" h="239486" extrusionOk="0">
                <a:moveTo>
                  <a:pt x="115627" y="239487"/>
                </a:moveTo>
                <a:cubicBezTo>
                  <a:pt x="61969" y="239380"/>
                  <a:pt x="14896" y="203681"/>
                  <a:pt x="321" y="152040"/>
                </a:cubicBezTo>
                <a:cubicBezTo>
                  <a:pt x="-99" y="150604"/>
                  <a:pt x="724" y="149100"/>
                  <a:pt x="2160" y="148680"/>
                </a:cubicBezTo>
                <a:cubicBezTo>
                  <a:pt x="2173" y="148676"/>
                  <a:pt x="2187" y="148672"/>
                  <a:pt x="2200" y="148668"/>
                </a:cubicBezTo>
                <a:cubicBezTo>
                  <a:pt x="3666" y="148241"/>
                  <a:pt x="5200" y="149082"/>
                  <a:pt x="5627" y="150547"/>
                </a:cubicBezTo>
                <a:cubicBezTo>
                  <a:pt x="22632" y="211251"/>
                  <a:pt x="85626" y="246677"/>
                  <a:pt x="146331" y="229673"/>
                </a:cubicBezTo>
                <a:cubicBezTo>
                  <a:pt x="207035" y="212669"/>
                  <a:pt x="242460" y="149674"/>
                  <a:pt x="225456" y="88970"/>
                </a:cubicBezTo>
                <a:cubicBezTo>
                  <a:pt x="208452" y="28266"/>
                  <a:pt x="145457" y="-7160"/>
                  <a:pt x="84753" y="9844"/>
                </a:cubicBezTo>
                <a:cubicBezTo>
                  <a:pt x="46372" y="20595"/>
                  <a:pt x="16378" y="50589"/>
                  <a:pt x="5627" y="88970"/>
                </a:cubicBezTo>
                <a:cubicBezTo>
                  <a:pt x="5215" y="90496"/>
                  <a:pt x="3644" y="91399"/>
                  <a:pt x="2117" y="90987"/>
                </a:cubicBezTo>
                <a:cubicBezTo>
                  <a:pt x="591" y="90575"/>
                  <a:pt x="-312" y="89004"/>
                  <a:pt x="100" y="87477"/>
                </a:cubicBezTo>
                <a:cubicBezTo>
                  <a:pt x="17928" y="23802"/>
                  <a:pt x="84000" y="-13364"/>
                  <a:pt x="147675" y="4465"/>
                </a:cubicBezTo>
                <a:cubicBezTo>
                  <a:pt x="211351" y="22293"/>
                  <a:pt x="248517" y="88365"/>
                  <a:pt x="230688" y="152040"/>
                </a:cubicBezTo>
                <a:cubicBezTo>
                  <a:pt x="216235" y="203660"/>
                  <a:pt x="169232" y="239382"/>
                  <a:pt x="115627" y="2394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0" name="Google Shape;4860;p7"/>
          <p:cNvSpPr/>
          <p:nvPr/>
        </p:nvSpPr>
        <p:spPr>
          <a:xfrm>
            <a:off x="1643602" y="2722155"/>
            <a:ext cx="48882" cy="61141"/>
          </a:xfrm>
          <a:custGeom>
            <a:avLst/>
            <a:gdLst/>
            <a:ahLst/>
            <a:cxnLst/>
            <a:rect l="l" t="t" r="r" b="b"/>
            <a:pathLst>
              <a:path w="48882" h="61141" extrusionOk="0">
                <a:moveTo>
                  <a:pt x="18309" y="61141"/>
                </a:moveTo>
                <a:cubicBezTo>
                  <a:pt x="12206" y="61162"/>
                  <a:pt x="6238" y="59352"/>
                  <a:pt x="1174" y="55945"/>
                </a:cubicBezTo>
                <a:cubicBezTo>
                  <a:pt x="-49" y="55048"/>
                  <a:pt x="-364" y="53353"/>
                  <a:pt x="455" y="52076"/>
                </a:cubicBezTo>
                <a:cubicBezTo>
                  <a:pt x="1316" y="50834"/>
                  <a:pt x="3015" y="50514"/>
                  <a:pt x="4269" y="51357"/>
                </a:cubicBezTo>
                <a:cubicBezTo>
                  <a:pt x="15748" y="59070"/>
                  <a:pt x="31306" y="56018"/>
                  <a:pt x="39019" y="44539"/>
                </a:cubicBezTo>
                <a:cubicBezTo>
                  <a:pt x="46732" y="33060"/>
                  <a:pt x="43679" y="17503"/>
                  <a:pt x="32200" y="9790"/>
                </a:cubicBezTo>
                <a:cubicBezTo>
                  <a:pt x="28092" y="7029"/>
                  <a:pt x="23259" y="5548"/>
                  <a:pt x="18309" y="5534"/>
                </a:cubicBezTo>
                <a:cubicBezTo>
                  <a:pt x="14164" y="5545"/>
                  <a:pt x="10084" y="6570"/>
                  <a:pt x="6425" y="8519"/>
                </a:cubicBezTo>
                <a:cubicBezTo>
                  <a:pt x="5116" y="9241"/>
                  <a:pt x="3468" y="8766"/>
                  <a:pt x="2745" y="7456"/>
                </a:cubicBezTo>
                <a:cubicBezTo>
                  <a:pt x="2737" y="7442"/>
                  <a:pt x="2729" y="7428"/>
                  <a:pt x="2722" y="7413"/>
                </a:cubicBezTo>
                <a:cubicBezTo>
                  <a:pt x="1988" y="6075"/>
                  <a:pt x="2477" y="4395"/>
                  <a:pt x="3816" y="3661"/>
                </a:cubicBezTo>
                <a:cubicBezTo>
                  <a:pt x="3820" y="3658"/>
                  <a:pt x="3823" y="3656"/>
                  <a:pt x="3827" y="3654"/>
                </a:cubicBezTo>
                <a:cubicBezTo>
                  <a:pt x="18695" y="-4344"/>
                  <a:pt x="37231" y="1224"/>
                  <a:pt x="45229" y="16092"/>
                </a:cubicBezTo>
                <a:cubicBezTo>
                  <a:pt x="53227" y="30959"/>
                  <a:pt x="47658" y="49495"/>
                  <a:pt x="32791" y="57493"/>
                </a:cubicBezTo>
                <a:cubicBezTo>
                  <a:pt x="28340" y="59888"/>
                  <a:pt x="23364" y="61141"/>
                  <a:pt x="18310" y="61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1" name="Google Shape;4861;p7"/>
          <p:cNvSpPr/>
          <p:nvPr/>
        </p:nvSpPr>
        <p:spPr>
          <a:xfrm>
            <a:off x="1500174" y="2729955"/>
            <a:ext cx="162456" cy="48587"/>
          </a:xfrm>
          <a:custGeom>
            <a:avLst/>
            <a:gdLst/>
            <a:ahLst/>
            <a:cxnLst/>
            <a:rect l="l" t="t" r="r" b="b"/>
            <a:pathLst>
              <a:path w="162456" h="48587" extrusionOk="0">
                <a:moveTo>
                  <a:pt x="162457" y="21723"/>
                </a:moveTo>
                <a:lnTo>
                  <a:pt x="117793" y="0"/>
                </a:lnTo>
                <a:lnTo>
                  <a:pt x="118623" y="19347"/>
                </a:lnTo>
                <a:lnTo>
                  <a:pt x="0" y="22166"/>
                </a:lnTo>
                <a:lnTo>
                  <a:pt x="1271" y="30844"/>
                </a:lnTo>
                <a:lnTo>
                  <a:pt x="120115" y="28909"/>
                </a:lnTo>
                <a:lnTo>
                  <a:pt x="120447" y="48588"/>
                </a:lnTo>
                <a:lnTo>
                  <a:pt x="162457" y="217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2" name="Google Shape;4862;p7"/>
          <p:cNvSpPr/>
          <p:nvPr/>
        </p:nvSpPr>
        <p:spPr>
          <a:xfrm>
            <a:off x="1476295" y="2741895"/>
            <a:ext cx="57653" cy="33994"/>
          </a:xfrm>
          <a:custGeom>
            <a:avLst/>
            <a:gdLst/>
            <a:ahLst/>
            <a:cxnLst/>
            <a:rect l="l" t="t" r="r" b="b"/>
            <a:pathLst>
              <a:path w="57653" h="33994" extrusionOk="0">
                <a:moveTo>
                  <a:pt x="56492" y="13100"/>
                </a:moveTo>
                <a:lnTo>
                  <a:pt x="55884" y="11884"/>
                </a:lnTo>
                <a:cubicBezTo>
                  <a:pt x="52663" y="5657"/>
                  <a:pt x="46310" y="1676"/>
                  <a:pt x="39301" y="1492"/>
                </a:cubicBezTo>
                <a:lnTo>
                  <a:pt x="0" y="0"/>
                </a:lnTo>
                <a:lnTo>
                  <a:pt x="17025" y="15367"/>
                </a:lnTo>
                <a:lnTo>
                  <a:pt x="1935" y="33995"/>
                </a:lnTo>
                <a:lnTo>
                  <a:pt x="39522" y="33221"/>
                </a:lnTo>
                <a:cubicBezTo>
                  <a:pt x="48000" y="33048"/>
                  <a:pt x="55364" y="27345"/>
                  <a:pt x="57653" y="19181"/>
                </a:cubicBezTo>
                <a:lnTo>
                  <a:pt x="57653" y="1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3" name="Google Shape;4863;p7"/>
          <p:cNvSpPr/>
          <p:nvPr/>
        </p:nvSpPr>
        <p:spPr>
          <a:xfrm>
            <a:off x="1593132" y="2684223"/>
            <a:ext cx="141550" cy="144510"/>
          </a:xfrm>
          <a:custGeom>
            <a:avLst/>
            <a:gdLst/>
            <a:ahLst/>
            <a:cxnLst/>
            <a:rect l="l" t="t" r="r" b="b"/>
            <a:pathLst>
              <a:path w="141550" h="144510" extrusionOk="0">
                <a:moveTo>
                  <a:pt x="69498" y="144511"/>
                </a:moveTo>
                <a:cubicBezTo>
                  <a:pt x="37411" y="144383"/>
                  <a:pt x="9210" y="123215"/>
                  <a:pt x="127" y="92441"/>
                </a:cubicBezTo>
                <a:cubicBezTo>
                  <a:pt x="-315" y="91043"/>
                  <a:pt x="460" y="89553"/>
                  <a:pt x="1857" y="89111"/>
                </a:cubicBezTo>
                <a:cubicBezTo>
                  <a:pt x="1906" y="89096"/>
                  <a:pt x="1956" y="89081"/>
                  <a:pt x="2006" y="89069"/>
                </a:cubicBezTo>
                <a:cubicBezTo>
                  <a:pt x="3471" y="88641"/>
                  <a:pt x="5006" y="89483"/>
                  <a:pt x="5433" y="90948"/>
                </a:cubicBezTo>
                <a:cubicBezTo>
                  <a:pt x="15919" y="126304"/>
                  <a:pt x="53082" y="146464"/>
                  <a:pt x="88438" y="135978"/>
                </a:cubicBezTo>
                <a:cubicBezTo>
                  <a:pt x="123793" y="125492"/>
                  <a:pt x="143954" y="88329"/>
                  <a:pt x="133467" y="52973"/>
                </a:cubicBezTo>
                <a:cubicBezTo>
                  <a:pt x="122981" y="17618"/>
                  <a:pt x="85819" y="-2543"/>
                  <a:pt x="50463" y="7944"/>
                </a:cubicBezTo>
                <a:cubicBezTo>
                  <a:pt x="28801" y="14369"/>
                  <a:pt x="11858" y="31312"/>
                  <a:pt x="5433" y="52973"/>
                </a:cubicBezTo>
                <a:cubicBezTo>
                  <a:pt x="5006" y="54439"/>
                  <a:pt x="3471" y="55280"/>
                  <a:pt x="2006" y="54853"/>
                </a:cubicBezTo>
                <a:cubicBezTo>
                  <a:pt x="538" y="54434"/>
                  <a:pt x="-312" y="52904"/>
                  <a:pt x="107" y="51437"/>
                </a:cubicBezTo>
                <a:cubicBezTo>
                  <a:pt x="113" y="51415"/>
                  <a:pt x="120" y="51393"/>
                  <a:pt x="127" y="51371"/>
                </a:cubicBezTo>
                <a:cubicBezTo>
                  <a:pt x="11666" y="13175"/>
                  <a:pt x="51984" y="-8433"/>
                  <a:pt x="90179" y="3107"/>
                </a:cubicBezTo>
                <a:cubicBezTo>
                  <a:pt x="128375" y="14646"/>
                  <a:pt x="149983" y="54964"/>
                  <a:pt x="138444" y="93159"/>
                </a:cubicBezTo>
                <a:cubicBezTo>
                  <a:pt x="129236" y="123634"/>
                  <a:pt x="101167" y="144490"/>
                  <a:pt x="69332" y="1445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4" name="Google Shape;4864;p7"/>
          <p:cNvSpPr/>
          <p:nvPr/>
        </p:nvSpPr>
        <p:spPr>
          <a:xfrm>
            <a:off x="3005122" y="2452193"/>
            <a:ext cx="604278" cy="604112"/>
          </a:xfrm>
          <a:custGeom>
            <a:avLst/>
            <a:gdLst/>
            <a:ahLst/>
            <a:cxnLst/>
            <a:rect l="l" t="t" r="r" b="b"/>
            <a:pathLst>
              <a:path w="604278" h="604112" extrusionOk="0">
                <a:moveTo>
                  <a:pt x="173125" y="88110"/>
                </a:moveTo>
                <a:cubicBezTo>
                  <a:pt x="192132" y="76673"/>
                  <a:pt x="212580" y="67824"/>
                  <a:pt x="233929" y="61799"/>
                </a:cubicBezTo>
                <a:lnTo>
                  <a:pt x="246421" y="1769"/>
                </a:lnTo>
                <a:lnTo>
                  <a:pt x="347797" y="0"/>
                </a:lnTo>
                <a:lnTo>
                  <a:pt x="362390" y="59532"/>
                </a:lnTo>
                <a:cubicBezTo>
                  <a:pt x="383895" y="64794"/>
                  <a:pt x="404590" y="72938"/>
                  <a:pt x="423913" y="83743"/>
                </a:cubicBezTo>
                <a:lnTo>
                  <a:pt x="475154" y="50136"/>
                </a:lnTo>
                <a:lnTo>
                  <a:pt x="548118" y="120557"/>
                </a:lnTo>
                <a:lnTo>
                  <a:pt x="516334" y="172959"/>
                </a:lnTo>
                <a:cubicBezTo>
                  <a:pt x="527812" y="191952"/>
                  <a:pt x="536680" y="212404"/>
                  <a:pt x="542701" y="233763"/>
                </a:cubicBezTo>
                <a:lnTo>
                  <a:pt x="602510" y="246089"/>
                </a:lnTo>
                <a:lnTo>
                  <a:pt x="604279" y="347466"/>
                </a:lnTo>
                <a:lnTo>
                  <a:pt x="544746" y="361838"/>
                </a:lnTo>
                <a:cubicBezTo>
                  <a:pt x="539479" y="383315"/>
                  <a:pt x="531354" y="403988"/>
                  <a:pt x="520591" y="423305"/>
                </a:cubicBezTo>
                <a:lnTo>
                  <a:pt x="554143" y="474546"/>
                </a:lnTo>
                <a:lnTo>
                  <a:pt x="483722" y="547510"/>
                </a:lnTo>
                <a:lnTo>
                  <a:pt x="431154" y="515948"/>
                </a:lnTo>
                <a:cubicBezTo>
                  <a:pt x="412156" y="527415"/>
                  <a:pt x="391706" y="536283"/>
                  <a:pt x="370350" y="542314"/>
                </a:cubicBezTo>
                <a:lnTo>
                  <a:pt x="357858" y="602344"/>
                </a:lnTo>
                <a:lnTo>
                  <a:pt x="256481" y="604113"/>
                </a:lnTo>
                <a:lnTo>
                  <a:pt x="241888" y="544581"/>
                </a:lnTo>
                <a:cubicBezTo>
                  <a:pt x="220396" y="539279"/>
                  <a:pt x="199707" y="531137"/>
                  <a:pt x="180366" y="520370"/>
                </a:cubicBezTo>
                <a:lnTo>
                  <a:pt x="129125" y="553978"/>
                </a:lnTo>
                <a:lnTo>
                  <a:pt x="56547" y="483445"/>
                </a:lnTo>
                <a:lnTo>
                  <a:pt x="88331" y="431043"/>
                </a:lnTo>
                <a:cubicBezTo>
                  <a:pt x="76854" y="412050"/>
                  <a:pt x="67986" y="391599"/>
                  <a:pt x="61964" y="370240"/>
                </a:cubicBezTo>
                <a:lnTo>
                  <a:pt x="1990" y="357747"/>
                </a:lnTo>
                <a:lnTo>
                  <a:pt x="0" y="256813"/>
                </a:lnTo>
                <a:lnTo>
                  <a:pt x="59477" y="242220"/>
                </a:lnTo>
                <a:cubicBezTo>
                  <a:pt x="64789" y="220731"/>
                  <a:pt x="72930" y="200043"/>
                  <a:pt x="83688" y="180698"/>
                </a:cubicBezTo>
                <a:lnTo>
                  <a:pt x="50136" y="129457"/>
                </a:lnTo>
                <a:lnTo>
                  <a:pt x="120557" y="56548"/>
                </a:lnTo>
                <a:lnTo>
                  <a:pt x="172904" y="88276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5" name="Google Shape;4865;p7"/>
          <p:cNvSpPr/>
          <p:nvPr/>
        </p:nvSpPr>
        <p:spPr>
          <a:xfrm>
            <a:off x="3158901" y="2649197"/>
            <a:ext cx="296943" cy="216461"/>
          </a:xfrm>
          <a:custGeom>
            <a:avLst/>
            <a:gdLst/>
            <a:ahLst/>
            <a:cxnLst/>
            <a:rect l="l" t="t" r="r" b="b"/>
            <a:pathLst>
              <a:path w="296943" h="216461" extrusionOk="0">
                <a:moveTo>
                  <a:pt x="0" y="113758"/>
                </a:moveTo>
                <a:lnTo>
                  <a:pt x="38859" y="74899"/>
                </a:lnTo>
                <a:lnTo>
                  <a:pt x="113758" y="141507"/>
                </a:lnTo>
                <a:lnTo>
                  <a:pt x="260848" y="0"/>
                </a:lnTo>
                <a:lnTo>
                  <a:pt x="296943" y="38859"/>
                </a:lnTo>
                <a:lnTo>
                  <a:pt x="108231" y="216461"/>
                </a:lnTo>
                <a:lnTo>
                  <a:pt x="0" y="1137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6" name="Google Shape;4866;p7"/>
          <p:cNvSpPr/>
          <p:nvPr/>
        </p:nvSpPr>
        <p:spPr>
          <a:xfrm>
            <a:off x="2154809" y="2372637"/>
            <a:ext cx="580454" cy="199283"/>
          </a:xfrm>
          <a:custGeom>
            <a:avLst/>
            <a:gdLst/>
            <a:ahLst/>
            <a:cxnLst/>
            <a:rect l="l" t="t" r="r" b="b"/>
            <a:pathLst>
              <a:path w="580454" h="199283" extrusionOk="0">
                <a:moveTo>
                  <a:pt x="0" y="199283"/>
                </a:moveTo>
                <a:cubicBezTo>
                  <a:pt x="141" y="198667"/>
                  <a:pt x="364" y="198072"/>
                  <a:pt x="663" y="197514"/>
                </a:cubicBezTo>
                <a:lnTo>
                  <a:pt x="2874" y="192540"/>
                </a:lnTo>
                <a:cubicBezTo>
                  <a:pt x="3869" y="190273"/>
                  <a:pt x="5085" y="187620"/>
                  <a:pt x="6523" y="184469"/>
                </a:cubicBezTo>
                <a:cubicBezTo>
                  <a:pt x="8109" y="180662"/>
                  <a:pt x="9956" y="176968"/>
                  <a:pt x="12050" y="173414"/>
                </a:cubicBezTo>
                <a:lnTo>
                  <a:pt x="19347" y="160148"/>
                </a:lnTo>
                <a:cubicBezTo>
                  <a:pt x="22221" y="155339"/>
                  <a:pt x="25648" y="150419"/>
                  <a:pt x="29131" y="144947"/>
                </a:cubicBezTo>
                <a:cubicBezTo>
                  <a:pt x="32613" y="139475"/>
                  <a:pt x="36980" y="133892"/>
                  <a:pt x="41347" y="128364"/>
                </a:cubicBezTo>
                <a:cubicBezTo>
                  <a:pt x="46020" y="122167"/>
                  <a:pt x="51001" y="116208"/>
                  <a:pt x="56271" y="110510"/>
                </a:cubicBezTo>
                <a:cubicBezTo>
                  <a:pt x="61467" y="104208"/>
                  <a:pt x="67879" y="98460"/>
                  <a:pt x="74070" y="92103"/>
                </a:cubicBezTo>
                <a:cubicBezTo>
                  <a:pt x="77166" y="88842"/>
                  <a:pt x="80759" y="86078"/>
                  <a:pt x="84186" y="82982"/>
                </a:cubicBezTo>
                <a:cubicBezTo>
                  <a:pt x="87613" y="79887"/>
                  <a:pt x="91206" y="76791"/>
                  <a:pt x="94909" y="73751"/>
                </a:cubicBezTo>
                <a:lnTo>
                  <a:pt x="106573" y="64907"/>
                </a:lnTo>
                <a:cubicBezTo>
                  <a:pt x="108562" y="63415"/>
                  <a:pt x="110497" y="61867"/>
                  <a:pt x="112542" y="60430"/>
                </a:cubicBezTo>
                <a:lnTo>
                  <a:pt x="118899" y="56229"/>
                </a:lnTo>
                <a:cubicBezTo>
                  <a:pt x="123211" y="53410"/>
                  <a:pt x="127467" y="50701"/>
                  <a:pt x="131944" y="47716"/>
                </a:cubicBezTo>
                <a:lnTo>
                  <a:pt x="145874" y="39812"/>
                </a:lnTo>
                <a:cubicBezTo>
                  <a:pt x="150462" y="36993"/>
                  <a:pt x="155492" y="34837"/>
                  <a:pt x="160467" y="32405"/>
                </a:cubicBezTo>
                <a:cubicBezTo>
                  <a:pt x="165442" y="29973"/>
                  <a:pt x="170416" y="27375"/>
                  <a:pt x="175723" y="25440"/>
                </a:cubicBezTo>
                <a:lnTo>
                  <a:pt x="191587" y="19028"/>
                </a:lnTo>
                <a:lnTo>
                  <a:pt x="208170" y="13500"/>
                </a:lnTo>
                <a:cubicBezTo>
                  <a:pt x="254687" y="-888"/>
                  <a:pt x="303991" y="-3827"/>
                  <a:pt x="351888" y="4932"/>
                </a:cubicBezTo>
                <a:lnTo>
                  <a:pt x="369024" y="8304"/>
                </a:lnTo>
                <a:lnTo>
                  <a:pt x="385606" y="12782"/>
                </a:lnTo>
                <a:cubicBezTo>
                  <a:pt x="391134" y="14108"/>
                  <a:pt x="396330" y="16154"/>
                  <a:pt x="401581" y="17867"/>
                </a:cubicBezTo>
                <a:cubicBezTo>
                  <a:pt x="406832" y="19581"/>
                  <a:pt x="412028" y="21294"/>
                  <a:pt x="416948" y="23395"/>
                </a:cubicBezTo>
                <a:lnTo>
                  <a:pt x="431652" y="29586"/>
                </a:lnTo>
                <a:cubicBezTo>
                  <a:pt x="436461" y="31741"/>
                  <a:pt x="441048" y="34229"/>
                  <a:pt x="445636" y="36440"/>
                </a:cubicBezTo>
                <a:lnTo>
                  <a:pt x="452435" y="39867"/>
                </a:lnTo>
                <a:cubicBezTo>
                  <a:pt x="454646" y="41083"/>
                  <a:pt x="456802" y="42410"/>
                  <a:pt x="458903" y="43626"/>
                </a:cubicBezTo>
                <a:lnTo>
                  <a:pt x="471561" y="51033"/>
                </a:lnTo>
                <a:cubicBezTo>
                  <a:pt x="475596" y="53575"/>
                  <a:pt x="479465" y="56560"/>
                  <a:pt x="483279" y="58937"/>
                </a:cubicBezTo>
                <a:cubicBezTo>
                  <a:pt x="487094" y="61314"/>
                  <a:pt x="490963" y="63967"/>
                  <a:pt x="494335" y="66786"/>
                </a:cubicBezTo>
                <a:cubicBezTo>
                  <a:pt x="501299" y="72314"/>
                  <a:pt x="508320" y="77289"/>
                  <a:pt x="514179" y="82982"/>
                </a:cubicBezTo>
                <a:cubicBezTo>
                  <a:pt x="520038" y="88676"/>
                  <a:pt x="526174" y="93485"/>
                  <a:pt x="531149" y="98902"/>
                </a:cubicBezTo>
                <a:cubicBezTo>
                  <a:pt x="536123" y="104319"/>
                  <a:pt x="541264" y="109017"/>
                  <a:pt x="545244" y="114103"/>
                </a:cubicBezTo>
                <a:cubicBezTo>
                  <a:pt x="549224" y="119188"/>
                  <a:pt x="553370" y="123666"/>
                  <a:pt x="556742" y="128032"/>
                </a:cubicBezTo>
                <a:lnTo>
                  <a:pt x="565586" y="140359"/>
                </a:lnTo>
                <a:cubicBezTo>
                  <a:pt x="568020" y="143591"/>
                  <a:pt x="570254" y="146969"/>
                  <a:pt x="572274" y="150475"/>
                </a:cubicBezTo>
                <a:lnTo>
                  <a:pt x="576862" y="158047"/>
                </a:lnTo>
                <a:cubicBezTo>
                  <a:pt x="577968" y="159982"/>
                  <a:pt x="578907" y="161585"/>
                  <a:pt x="579626" y="162746"/>
                </a:cubicBezTo>
                <a:cubicBezTo>
                  <a:pt x="579987" y="163252"/>
                  <a:pt x="580267" y="163812"/>
                  <a:pt x="580455" y="164404"/>
                </a:cubicBezTo>
                <a:cubicBezTo>
                  <a:pt x="580056" y="163930"/>
                  <a:pt x="579687" y="163432"/>
                  <a:pt x="579349" y="162912"/>
                </a:cubicBezTo>
                <a:lnTo>
                  <a:pt x="576365" y="158324"/>
                </a:lnTo>
                <a:lnTo>
                  <a:pt x="571556" y="150917"/>
                </a:lnTo>
                <a:cubicBezTo>
                  <a:pt x="569450" y="147480"/>
                  <a:pt x="567162" y="144159"/>
                  <a:pt x="564701" y="140967"/>
                </a:cubicBezTo>
                <a:lnTo>
                  <a:pt x="555636" y="128862"/>
                </a:lnTo>
                <a:cubicBezTo>
                  <a:pt x="552209" y="124550"/>
                  <a:pt x="548174" y="120128"/>
                  <a:pt x="544028" y="115208"/>
                </a:cubicBezTo>
                <a:cubicBezTo>
                  <a:pt x="539882" y="110289"/>
                  <a:pt x="534907" y="105480"/>
                  <a:pt x="529822" y="100229"/>
                </a:cubicBezTo>
                <a:cubicBezTo>
                  <a:pt x="524737" y="94977"/>
                  <a:pt x="518767" y="89892"/>
                  <a:pt x="512852" y="84475"/>
                </a:cubicBezTo>
                <a:cubicBezTo>
                  <a:pt x="506938" y="79058"/>
                  <a:pt x="499917" y="74083"/>
                  <a:pt x="493008" y="68611"/>
                </a:cubicBezTo>
                <a:cubicBezTo>
                  <a:pt x="489581" y="65792"/>
                  <a:pt x="485712" y="63470"/>
                  <a:pt x="481953" y="60817"/>
                </a:cubicBezTo>
                <a:cubicBezTo>
                  <a:pt x="478194" y="58163"/>
                  <a:pt x="474269" y="55565"/>
                  <a:pt x="470234" y="53078"/>
                </a:cubicBezTo>
                <a:cubicBezTo>
                  <a:pt x="466199" y="50591"/>
                  <a:pt x="461943" y="48214"/>
                  <a:pt x="457631" y="45782"/>
                </a:cubicBezTo>
                <a:cubicBezTo>
                  <a:pt x="455531" y="44566"/>
                  <a:pt x="453430" y="43239"/>
                  <a:pt x="451219" y="42078"/>
                </a:cubicBezTo>
                <a:lnTo>
                  <a:pt x="444420" y="38706"/>
                </a:lnTo>
                <a:cubicBezTo>
                  <a:pt x="439832" y="36495"/>
                  <a:pt x="435300" y="34118"/>
                  <a:pt x="430546" y="31962"/>
                </a:cubicBezTo>
                <a:lnTo>
                  <a:pt x="415898" y="25827"/>
                </a:lnTo>
                <a:cubicBezTo>
                  <a:pt x="411034" y="23616"/>
                  <a:pt x="405782" y="22123"/>
                  <a:pt x="400642" y="20299"/>
                </a:cubicBezTo>
                <a:cubicBezTo>
                  <a:pt x="395501" y="18475"/>
                  <a:pt x="390250" y="16540"/>
                  <a:pt x="384777" y="15269"/>
                </a:cubicBezTo>
                <a:lnTo>
                  <a:pt x="368195" y="10847"/>
                </a:lnTo>
                <a:lnTo>
                  <a:pt x="351170" y="7530"/>
                </a:lnTo>
                <a:cubicBezTo>
                  <a:pt x="327445" y="3481"/>
                  <a:pt x="303349" y="2035"/>
                  <a:pt x="279311" y="3219"/>
                </a:cubicBezTo>
                <a:cubicBezTo>
                  <a:pt x="255496" y="5033"/>
                  <a:pt x="231955" y="9464"/>
                  <a:pt x="209110" y="16430"/>
                </a:cubicBezTo>
                <a:lnTo>
                  <a:pt x="192527" y="21958"/>
                </a:lnTo>
                <a:lnTo>
                  <a:pt x="176718" y="28259"/>
                </a:lnTo>
                <a:cubicBezTo>
                  <a:pt x="171467" y="30138"/>
                  <a:pt x="166547" y="32792"/>
                  <a:pt x="161572" y="35113"/>
                </a:cubicBezTo>
                <a:cubicBezTo>
                  <a:pt x="156597" y="37435"/>
                  <a:pt x="151678" y="39646"/>
                  <a:pt x="147090" y="42410"/>
                </a:cubicBezTo>
                <a:lnTo>
                  <a:pt x="133271" y="50204"/>
                </a:lnTo>
                <a:cubicBezTo>
                  <a:pt x="128794" y="52912"/>
                  <a:pt x="124537" y="55731"/>
                  <a:pt x="120281" y="58606"/>
                </a:cubicBezTo>
                <a:lnTo>
                  <a:pt x="113924" y="62751"/>
                </a:lnTo>
                <a:cubicBezTo>
                  <a:pt x="111879" y="64133"/>
                  <a:pt x="109944" y="65681"/>
                  <a:pt x="107954" y="67173"/>
                </a:cubicBezTo>
                <a:lnTo>
                  <a:pt x="96346" y="75907"/>
                </a:lnTo>
                <a:cubicBezTo>
                  <a:pt x="92643" y="78892"/>
                  <a:pt x="89160" y="81987"/>
                  <a:pt x="85623" y="84972"/>
                </a:cubicBezTo>
                <a:cubicBezTo>
                  <a:pt x="82085" y="87957"/>
                  <a:pt x="78603" y="90776"/>
                  <a:pt x="75563" y="93982"/>
                </a:cubicBezTo>
                <a:cubicBezTo>
                  <a:pt x="69316" y="100284"/>
                  <a:pt x="62904" y="105922"/>
                  <a:pt x="57708" y="112168"/>
                </a:cubicBezTo>
                <a:cubicBezTo>
                  <a:pt x="52513" y="118414"/>
                  <a:pt x="47040" y="123831"/>
                  <a:pt x="42729" y="129746"/>
                </a:cubicBezTo>
                <a:cubicBezTo>
                  <a:pt x="38417" y="135661"/>
                  <a:pt x="33829" y="140801"/>
                  <a:pt x="30402" y="146329"/>
                </a:cubicBezTo>
                <a:cubicBezTo>
                  <a:pt x="26975" y="151856"/>
                  <a:pt x="23382" y="156555"/>
                  <a:pt x="20508" y="161253"/>
                </a:cubicBezTo>
                <a:lnTo>
                  <a:pt x="12935" y="174354"/>
                </a:lnTo>
                <a:cubicBezTo>
                  <a:pt x="10905" y="177810"/>
                  <a:pt x="9060" y="181371"/>
                  <a:pt x="7407" y="185022"/>
                </a:cubicBezTo>
                <a:lnTo>
                  <a:pt x="3482" y="192982"/>
                </a:lnTo>
                <a:cubicBezTo>
                  <a:pt x="2487" y="195027"/>
                  <a:pt x="1658" y="196630"/>
                  <a:pt x="1050" y="197846"/>
                </a:cubicBezTo>
                <a:cubicBezTo>
                  <a:pt x="752" y="198361"/>
                  <a:pt x="400" y="198843"/>
                  <a:pt x="0" y="19928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7" name="Google Shape;4867;p7"/>
          <p:cNvSpPr/>
          <p:nvPr/>
        </p:nvSpPr>
        <p:spPr>
          <a:xfrm>
            <a:off x="2269231" y="2343617"/>
            <a:ext cx="185451" cy="45505"/>
          </a:xfrm>
          <a:custGeom>
            <a:avLst/>
            <a:gdLst/>
            <a:ahLst/>
            <a:cxnLst/>
            <a:rect l="l" t="t" r="r" b="b"/>
            <a:pathLst>
              <a:path w="185451" h="45505" extrusionOk="0">
                <a:moveTo>
                  <a:pt x="0" y="45505"/>
                </a:moveTo>
                <a:cubicBezTo>
                  <a:pt x="1968" y="43867"/>
                  <a:pt x="4077" y="42406"/>
                  <a:pt x="6302" y="41138"/>
                </a:cubicBezTo>
                <a:cubicBezTo>
                  <a:pt x="10447" y="38485"/>
                  <a:pt x="16638" y="34947"/>
                  <a:pt x="24432" y="30967"/>
                </a:cubicBezTo>
                <a:cubicBezTo>
                  <a:pt x="65543" y="10194"/>
                  <a:pt x="111036" y="-420"/>
                  <a:pt x="157095" y="13"/>
                </a:cubicBezTo>
                <a:cubicBezTo>
                  <a:pt x="165884" y="13"/>
                  <a:pt x="173014" y="566"/>
                  <a:pt x="177879" y="1118"/>
                </a:cubicBezTo>
                <a:cubicBezTo>
                  <a:pt x="180436" y="1243"/>
                  <a:pt x="182974" y="1632"/>
                  <a:pt x="185451" y="2279"/>
                </a:cubicBezTo>
                <a:cubicBezTo>
                  <a:pt x="182913" y="2493"/>
                  <a:pt x="180362" y="2493"/>
                  <a:pt x="177823" y="2279"/>
                </a:cubicBezTo>
                <a:cubicBezTo>
                  <a:pt x="172904" y="2003"/>
                  <a:pt x="165828" y="1892"/>
                  <a:pt x="157095" y="2279"/>
                </a:cubicBezTo>
                <a:cubicBezTo>
                  <a:pt x="111449" y="2905"/>
                  <a:pt x="66478" y="13389"/>
                  <a:pt x="25261" y="33013"/>
                </a:cubicBezTo>
                <a:cubicBezTo>
                  <a:pt x="17412" y="36716"/>
                  <a:pt x="11111" y="39977"/>
                  <a:pt x="6799" y="42354"/>
                </a:cubicBezTo>
                <a:cubicBezTo>
                  <a:pt x="4637" y="43616"/>
                  <a:pt x="2360" y="44671"/>
                  <a:pt x="0" y="4550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8" name="Google Shape;4868;p7"/>
          <p:cNvSpPr/>
          <p:nvPr/>
        </p:nvSpPr>
        <p:spPr>
          <a:xfrm>
            <a:off x="3017172" y="2951170"/>
            <a:ext cx="580510" cy="199228"/>
          </a:xfrm>
          <a:custGeom>
            <a:avLst/>
            <a:gdLst/>
            <a:ahLst/>
            <a:cxnLst/>
            <a:rect l="l" t="t" r="r" b="b"/>
            <a:pathLst>
              <a:path w="580510" h="199228" extrusionOk="0">
                <a:moveTo>
                  <a:pt x="580510" y="0"/>
                </a:moveTo>
                <a:cubicBezTo>
                  <a:pt x="580367" y="608"/>
                  <a:pt x="580163" y="1201"/>
                  <a:pt x="579902" y="1769"/>
                </a:cubicBezTo>
                <a:cubicBezTo>
                  <a:pt x="579349" y="2985"/>
                  <a:pt x="578575" y="4643"/>
                  <a:pt x="577691" y="6744"/>
                </a:cubicBezTo>
                <a:lnTo>
                  <a:pt x="574043" y="14814"/>
                </a:lnTo>
                <a:cubicBezTo>
                  <a:pt x="572422" y="18606"/>
                  <a:pt x="570576" y="22297"/>
                  <a:pt x="568515" y="25869"/>
                </a:cubicBezTo>
                <a:cubicBezTo>
                  <a:pt x="566304" y="29849"/>
                  <a:pt x="563872" y="34326"/>
                  <a:pt x="561164" y="39136"/>
                </a:cubicBezTo>
                <a:cubicBezTo>
                  <a:pt x="558455" y="43945"/>
                  <a:pt x="554917" y="48864"/>
                  <a:pt x="551380" y="54337"/>
                </a:cubicBezTo>
                <a:cubicBezTo>
                  <a:pt x="547842" y="59809"/>
                  <a:pt x="543586" y="65392"/>
                  <a:pt x="539163" y="70919"/>
                </a:cubicBezTo>
                <a:cubicBezTo>
                  <a:pt x="534741" y="76447"/>
                  <a:pt x="529601" y="82583"/>
                  <a:pt x="524239" y="88773"/>
                </a:cubicBezTo>
                <a:cubicBezTo>
                  <a:pt x="518877" y="94964"/>
                  <a:pt x="512686" y="100768"/>
                  <a:pt x="506440" y="107181"/>
                </a:cubicBezTo>
                <a:cubicBezTo>
                  <a:pt x="503400" y="110386"/>
                  <a:pt x="499807" y="113206"/>
                  <a:pt x="496380" y="116301"/>
                </a:cubicBezTo>
                <a:cubicBezTo>
                  <a:pt x="492953" y="119397"/>
                  <a:pt x="489360" y="122492"/>
                  <a:pt x="485656" y="125532"/>
                </a:cubicBezTo>
                <a:cubicBezTo>
                  <a:pt x="481953" y="128572"/>
                  <a:pt x="477918" y="131391"/>
                  <a:pt x="473993" y="134376"/>
                </a:cubicBezTo>
                <a:cubicBezTo>
                  <a:pt x="472003" y="135869"/>
                  <a:pt x="470013" y="137417"/>
                  <a:pt x="467968" y="138854"/>
                </a:cubicBezTo>
                <a:lnTo>
                  <a:pt x="461611" y="143055"/>
                </a:lnTo>
                <a:cubicBezTo>
                  <a:pt x="457355" y="145818"/>
                  <a:pt x="453043" y="148582"/>
                  <a:pt x="448566" y="151567"/>
                </a:cubicBezTo>
                <a:lnTo>
                  <a:pt x="434692" y="159472"/>
                </a:lnTo>
                <a:cubicBezTo>
                  <a:pt x="430048" y="162236"/>
                  <a:pt x="425018" y="164447"/>
                  <a:pt x="420099" y="166879"/>
                </a:cubicBezTo>
                <a:cubicBezTo>
                  <a:pt x="415179" y="169311"/>
                  <a:pt x="410149" y="171909"/>
                  <a:pt x="404842" y="173844"/>
                </a:cubicBezTo>
                <a:lnTo>
                  <a:pt x="388923" y="180200"/>
                </a:lnTo>
                <a:lnTo>
                  <a:pt x="372340" y="185728"/>
                </a:lnTo>
                <a:cubicBezTo>
                  <a:pt x="325823" y="200116"/>
                  <a:pt x="276519" y="203055"/>
                  <a:pt x="228622" y="194296"/>
                </a:cubicBezTo>
                <a:lnTo>
                  <a:pt x="211487" y="190869"/>
                </a:lnTo>
                <a:lnTo>
                  <a:pt x="194904" y="186446"/>
                </a:lnTo>
                <a:cubicBezTo>
                  <a:pt x="189376" y="185120"/>
                  <a:pt x="184180" y="183075"/>
                  <a:pt x="178929" y="181306"/>
                </a:cubicBezTo>
                <a:cubicBezTo>
                  <a:pt x="173678" y="179537"/>
                  <a:pt x="168482" y="177934"/>
                  <a:pt x="163562" y="175778"/>
                </a:cubicBezTo>
                <a:lnTo>
                  <a:pt x="148803" y="169587"/>
                </a:lnTo>
                <a:cubicBezTo>
                  <a:pt x="144050" y="167376"/>
                  <a:pt x="139462" y="164944"/>
                  <a:pt x="134874" y="162678"/>
                </a:cubicBezTo>
                <a:lnTo>
                  <a:pt x="128075" y="159306"/>
                </a:lnTo>
                <a:cubicBezTo>
                  <a:pt x="125809" y="158090"/>
                  <a:pt x="123708" y="156763"/>
                  <a:pt x="121552" y="155547"/>
                </a:cubicBezTo>
                <a:lnTo>
                  <a:pt x="108949" y="148140"/>
                </a:lnTo>
                <a:cubicBezTo>
                  <a:pt x="104859" y="145542"/>
                  <a:pt x="101045" y="142612"/>
                  <a:pt x="97176" y="140236"/>
                </a:cubicBezTo>
                <a:cubicBezTo>
                  <a:pt x="93306" y="137859"/>
                  <a:pt x="89492" y="135205"/>
                  <a:pt x="86120" y="132331"/>
                </a:cubicBezTo>
                <a:cubicBezTo>
                  <a:pt x="79211" y="126803"/>
                  <a:pt x="72191" y="121884"/>
                  <a:pt x="66276" y="116190"/>
                </a:cubicBezTo>
                <a:cubicBezTo>
                  <a:pt x="60361" y="110497"/>
                  <a:pt x="54281" y="105688"/>
                  <a:pt x="49362" y="100216"/>
                </a:cubicBezTo>
                <a:cubicBezTo>
                  <a:pt x="44442" y="94743"/>
                  <a:pt x="39246" y="90155"/>
                  <a:pt x="35266" y="85015"/>
                </a:cubicBezTo>
                <a:cubicBezTo>
                  <a:pt x="31286" y="79874"/>
                  <a:pt x="27141" y="75507"/>
                  <a:pt x="23714" y="71140"/>
                </a:cubicBezTo>
                <a:cubicBezTo>
                  <a:pt x="20286" y="66774"/>
                  <a:pt x="17578" y="62517"/>
                  <a:pt x="14869" y="58814"/>
                </a:cubicBezTo>
                <a:cubicBezTo>
                  <a:pt x="12451" y="55583"/>
                  <a:pt x="10236" y="52204"/>
                  <a:pt x="8236" y="48698"/>
                </a:cubicBezTo>
                <a:cubicBezTo>
                  <a:pt x="6412" y="45769"/>
                  <a:pt x="4920" y="43171"/>
                  <a:pt x="3648" y="41125"/>
                </a:cubicBezTo>
                <a:cubicBezTo>
                  <a:pt x="2377" y="39080"/>
                  <a:pt x="1603" y="37588"/>
                  <a:pt x="884" y="36427"/>
                </a:cubicBezTo>
                <a:lnTo>
                  <a:pt x="0" y="34769"/>
                </a:lnTo>
                <a:cubicBezTo>
                  <a:pt x="0" y="34769"/>
                  <a:pt x="442" y="35266"/>
                  <a:pt x="1161" y="36261"/>
                </a:cubicBezTo>
                <a:cubicBezTo>
                  <a:pt x="1879" y="37256"/>
                  <a:pt x="2874" y="38914"/>
                  <a:pt x="4146" y="40794"/>
                </a:cubicBezTo>
                <a:lnTo>
                  <a:pt x="8955" y="48256"/>
                </a:lnTo>
                <a:cubicBezTo>
                  <a:pt x="11043" y="51686"/>
                  <a:pt x="13332" y="54990"/>
                  <a:pt x="15809" y="58151"/>
                </a:cubicBezTo>
                <a:lnTo>
                  <a:pt x="24819" y="70311"/>
                </a:lnTo>
                <a:cubicBezTo>
                  <a:pt x="28246" y="74623"/>
                  <a:pt x="32281" y="79045"/>
                  <a:pt x="36427" y="83964"/>
                </a:cubicBezTo>
                <a:cubicBezTo>
                  <a:pt x="40573" y="88884"/>
                  <a:pt x="45603" y="93693"/>
                  <a:pt x="50633" y="98944"/>
                </a:cubicBezTo>
                <a:cubicBezTo>
                  <a:pt x="55663" y="104196"/>
                  <a:pt x="61688" y="109281"/>
                  <a:pt x="67603" y="114643"/>
                </a:cubicBezTo>
                <a:cubicBezTo>
                  <a:pt x="73517" y="120004"/>
                  <a:pt x="80537" y="125035"/>
                  <a:pt x="87447" y="130562"/>
                </a:cubicBezTo>
                <a:cubicBezTo>
                  <a:pt x="90874" y="133381"/>
                  <a:pt x="94743" y="135703"/>
                  <a:pt x="98502" y="138356"/>
                </a:cubicBezTo>
                <a:cubicBezTo>
                  <a:pt x="102261" y="141009"/>
                  <a:pt x="106130" y="143552"/>
                  <a:pt x="110221" y="146095"/>
                </a:cubicBezTo>
                <a:lnTo>
                  <a:pt x="122768" y="153391"/>
                </a:lnTo>
                <a:cubicBezTo>
                  <a:pt x="124924" y="154607"/>
                  <a:pt x="127024" y="155934"/>
                  <a:pt x="129236" y="157095"/>
                </a:cubicBezTo>
                <a:lnTo>
                  <a:pt x="135980" y="160467"/>
                </a:lnTo>
                <a:cubicBezTo>
                  <a:pt x="140567" y="162678"/>
                  <a:pt x="145155" y="165055"/>
                  <a:pt x="149854" y="167210"/>
                </a:cubicBezTo>
                <a:lnTo>
                  <a:pt x="164502" y="173291"/>
                </a:lnTo>
                <a:cubicBezTo>
                  <a:pt x="169422" y="175502"/>
                  <a:pt x="174618" y="177049"/>
                  <a:pt x="179813" y="178818"/>
                </a:cubicBezTo>
                <a:cubicBezTo>
                  <a:pt x="185009" y="180587"/>
                  <a:pt x="190205" y="182577"/>
                  <a:pt x="195678" y="183849"/>
                </a:cubicBezTo>
                <a:lnTo>
                  <a:pt x="212261" y="188215"/>
                </a:lnTo>
                <a:lnTo>
                  <a:pt x="229230" y="191532"/>
                </a:lnTo>
                <a:cubicBezTo>
                  <a:pt x="276775" y="200215"/>
                  <a:pt x="325712" y="197314"/>
                  <a:pt x="371898" y="183075"/>
                </a:cubicBezTo>
                <a:lnTo>
                  <a:pt x="388481" y="177547"/>
                </a:lnTo>
                <a:lnTo>
                  <a:pt x="404235" y="171246"/>
                </a:lnTo>
                <a:cubicBezTo>
                  <a:pt x="409762" y="169311"/>
                  <a:pt x="414460" y="166713"/>
                  <a:pt x="419380" y="164391"/>
                </a:cubicBezTo>
                <a:cubicBezTo>
                  <a:pt x="424300" y="162070"/>
                  <a:pt x="429330" y="159859"/>
                  <a:pt x="433918" y="157040"/>
                </a:cubicBezTo>
                <a:lnTo>
                  <a:pt x="447737" y="149246"/>
                </a:lnTo>
                <a:cubicBezTo>
                  <a:pt x="452214" y="146592"/>
                  <a:pt x="456415" y="143718"/>
                  <a:pt x="460727" y="140899"/>
                </a:cubicBezTo>
                <a:lnTo>
                  <a:pt x="467028" y="136753"/>
                </a:lnTo>
                <a:cubicBezTo>
                  <a:pt x="469073" y="135371"/>
                  <a:pt x="471008" y="133823"/>
                  <a:pt x="472998" y="132331"/>
                </a:cubicBezTo>
                <a:lnTo>
                  <a:pt x="484661" y="123598"/>
                </a:lnTo>
                <a:cubicBezTo>
                  <a:pt x="488365" y="120613"/>
                  <a:pt x="491847" y="117462"/>
                  <a:pt x="495329" y="114532"/>
                </a:cubicBezTo>
                <a:cubicBezTo>
                  <a:pt x="498812" y="111603"/>
                  <a:pt x="502350" y="108673"/>
                  <a:pt x="505445" y="105522"/>
                </a:cubicBezTo>
                <a:cubicBezTo>
                  <a:pt x="511636" y="99221"/>
                  <a:pt x="518048" y="93582"/>
                  <a:pt x="523244" y="87336"/>
                </a:cubicBezTo>
                <a:cubicBezTo>
                  <a:pt x="528440" y="81090"/>
                  <a:pt x="533968" y="75673"/>
                  <a:pt x="538224" y="69758"/>
                </a:cubicBezTo>
                <a:cubicBezTo>
                  <a:pt x="542480" y="63844"/>
                  <a:pt x="547179" y="58703"/>
                  <a:pt x="550551" y="53176"/>
                </a:cubicBezTo>
                <a:cubicBezTo>
                  <a:pt x="553922" y="47648"/>
                  <a:pt x="557626" y="42894"/>
                  <a:pt x="560500" y="38196"/>
                </a:cubicBezTo>
                <a:cubicBezTo>
                  <a:pt x="563374" y="33497"/>
                  <a:pt x="566028" y="29075"/>
                  <a:pt x="568018" y="25095"/>
                </a:cubicBezTo>
                <a:cubicBezTo>
                  <a:pt x="570067" y="21650"/>
                  <a:pt x="571913" y="18088"/>
                  <a:pt x="573545" y="14427"/>
                </a:cubicBezTo>
                <a:lnTo>
                  <a:pt x="577415" y="6523"/>
                </a:lnTo>
                <a:lnTo>
                  <a:pt x="579902" y="1603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9" name="Google Shape;4869;p7"/>
          <p:cNvSpPr/>
          <p:nvPr/>
        </p:nvSpPr>
        <p:spPr>
          <a:xfrm>
            <a:off x="3300131" y="3150772"/>
            <a:ext cx="185396" cy="45505"/>
          </a:xfrm>
          <a:custGeom>
            <a:avLst/>
            <a:gdLst/>
            <a:ahLst/>
            <a:cxnLst/>
            <a:rect l="l" t="t" r="r" b="b"/>
            <a:pathLst>
              <a:path w="185396" h="45505" extrusionOk="0">
                <a:moveTo>
                  <a:pt x="185396" y="0"/>
                </a:moveTo>
                <a:cubicBezTo>
                  <a:pt x="183441" y="1655"/>
                  <a:pt x="181331" y="3118"/>
                  <a:pt x="179095" y="4367"/>
                </a:cubicBezTo>
                <a:cubicBezTo>
                  <a:pt x="173225" y="8059"/>
                  <a:pt x="167174" y="11453"/>
                  <a:pt x="160964" y="14538"/>
                </a:cubicBezTo>
                <a:cubicBezTo>
                  <a:pt x="119853" y="35311"/>
                  <a:pt x="74361" y="45926"/>
                  <a:pt x="28301" y="45492"/>
                </a:cubicBezTo>
                <a:cubicBezTo>
                  <a:pt x="21358" y="45468"/>
                  <a:pt x="14421" y="45081"/>
                  <a:pt x="7517" y="44332"/>
                </a:cubicBezTo>
                <a:cubicBezTo>
                  <a:pt x="4978" y="44252"/>
                  <a:pt x="2455" y="43882"/>
                  <a:pt x="0" y="43226"/>
                </a:cubicBezTo>
                <a:cubicBezTo>
                  <a:pt x="2538" y="43010"/>
                  <a:pt x="5090" y="43010"/>
                  <a:pt x="7628" y="43226"/>
                </a:cubicBezTo>
                <a:cubicBezTo>
                  <a:pt x="12493" y="43502"/>
                  <a:pt x="19568" y="43558"/>
                  <a:pt x="28302" y="43226"/>
                </a:cubicBezTo>
                <a:cubicBezTo>
                  <a:pt x="73949" y="42616"/>
                  <a:pt x="118924" y="32131"/>
                  <a:pt x="160135" y="12492"/>
                </a:cubicBezTo>
                <a:cubicBezTo>
                  <a:pt x="168040" y="8734"/>
                  <a:pt x="174341" y="5528"/>
                  <a:pt x="178598" y="3151"/>
                </a:cubicBezTo>
                <a:cubicBezTo>
                  <a:pt x="180760" y="1889"/>
                  <a:pt x="183036" y="834"/>
                  <a:pt x="1853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0" name="Google Shape;4870;p7"/>
          <p:cNvSpPr/>
          <p:nvPr/>
        </p:nvSpPr>
        <p:spPr>
          <a:xfrm>
            <a:off x="1363365" y="2938895"/>
            <a:ext cx="580454" cy="199226"/>
          </a:xfrm>
          <a:custGeom>
            <a:avLst/>
            <a:gdLst/>
            <a:ahLst/>
            <a:cxnLst/>
            <a:rect l="l" t="t" r="r" b="b"/>
            <a:pathLst>
              <a:path w="580454" h="199226" extrusionOk="0">
                <a:moveTo>
                  <a:pt x="580455" y="4"/>
                </a:moveTo>
                <a:cubicBezTo>
                  <a:pt x="580307" y="601"/>
                  <a:pt x="580085" y="1177"/>
                  <a:pt x="579792" y="1717"/>
                </a:cubicBezTo>
                <a:cubicBezTo>
                  <a:pt x="579239" y="2989"/>
                  <a:pt x="578520" y="4647"/>
                  <a:pt x="577581" y="6692"/>
                </a:cubicBezTo>
                <a:lnTo>
                  <a:pt x="573932" y="14818"/>
                </a:lnTo>
                <a:cubicBezTo>
                  <a:pt x="572323" y="18615"/>
                  <a:pt x="570477" y="22307"/>
                  <a:pt x="568405" y="25873"/>
                </a:cubicBezTo>
                <a:lnTo>
                  <a:pt x="561108" y="39139"/>
                </a:lnTo>
                <a:cubicBezTo>
                  <a:pt x="558234" y="43893"/>
                  <a:pt x="554807" y="48868"/>
                  <a:pt x="551324" y="54285"/>
                </a:cubicBezTo>
                <a:cubicBezTo>
                  <a:pt x="547842" y="59702"/>
                  <a:pt x="543475" y="65340"/>
                  <a:pt x="539108" y="70868"/>
                </a:cubicBezTo>
                <a:cubicBezTo>
                  <a:pt x="534742" y="76395"/>
                  <a:pt x="529546" y="82531"/>
                  <a:pt x="524184" y="88667"/>
                </a:cubicBezTo>
                <a:cubicBezTo>
                  <a:pt x="518822" y="94802"/>
                  <a:pt x="512576" y="100717"/>
                  <a:pt x="506385" y="107074"/>
                </a:cubicBezTo>
                <a:cubicBezTo>
                  <a:pt x="503289" y="110335"/>
                  <a:pt x="499696" y="113154"/>
                  <a:pt x="496269" y="116250"/>
                </a:cubicBezTo>
                <a:cubicBezTo>
                  <a:pt x="492842" y="119345"/>
                  <a:pt x="489249" y="122440"/>
                  <a:pt x="485546" y="125425"/>
                </a:cubicBezTo>
                <a:lnTo>
                  <a:pt x="473882" y="134325"/>
                </a:lnTo>
                <a:cubicBezTo>
                  <a:pt x="471892" y="135762"/>
                  <a:pt x="469958" y="137365"/>
                  <a:pt x="467857" y="138802"/>
                </a:cubicBezTo>
                <a:lnTo>
                  <a:pt x="461556" y="143003"/>
                </a:lnTo>
                <a:cubicBezTo>
                  <a:pt x="457244" y="145767"/>
                  <a:pt x="452988" y="148531"/>
                  <a:pt x="448511" y="151460"/>
                </a:cubicBezTo>
                <a:lnTo>
                  <a:pt x="434581" y="159365"/>
                </a:lnTo>
                <a:cubicBezTo>
                  <a:pt x="429993" y="162184"/>
                  <a:pt x="424963" y="164340"/>
                  <a:pt x="419988" y="166827"/>
                </a:cubicBezTo>
                <a:cubicBezTo>
                  <a:pt x="415013" y="169315"/>
                  <a:pt x="410039" y="171802"/>
                  <a:pt x="404732" y="173737"/>
                </a:cubicBezTo>
                <a:lnTo>
                  <a:pt x="388868" y="180149"/>
                </a:lnTo>
                <a:lnTo>
                  <a:pt x="372285" y="185676"/>
                </a:lnTo>
                <a:cubicBezTo>
                  <a:pt x="325781" y="200134"/>
                  <a:pt x="276459" y="203075"/>
                  <a:pt x="228567" y="194244"/>
                </a:cubicBezTo>
                <a:lnTo>
                  <a:pt x="211431" y="190872"/>
                </a:lnTo>
                <a:lnTo>
                  <a:pt x="194848" y="186395"/>
                </a:lnTo>
                <a:cubicBezTo>
                  <a:pt x="189321" y="185124"/>
                  <a:pt x="184125" y="183078"/>
                  <a:pt x="178874" y="181310"/>
                </a:cubicBezTo>
                <a:cubicBezTo>
                  <a:pt x="173622" y="179541"/>
                  <a:pt x="168426" y="177882"/>
                  <a:pt x="163507" y="175782"/>
                </a:cubicBezTo>
                <a:lnTo>
                  <a:pt x="148803" y="169536"/>
                </a:lnTo>
                <a:cubicBezTo>
                  <a:pt x="143994" y="167380"/>
                  <a:pt x="139406" y="164948"/>
                  <a:pt x="134819" y="162681"/>
                </a:cubicBezTo>
                <a:lnTo>
                  <a:pt x="128019" y="159254"/>
                </a:lnTo>
                <a:cubicBezTo>
                  <a:pt x="125808" y="158094"/>
                  <a:pt x="123653" y="156767"/>
                  <a:pt x="121552" y="155496"/>
                </a:cubicBezTo>
                <a:lnTo>
                  <a:pt x="108894" y="148089"/>
                </a:lnTo>
                <a:cubicBezTo>
                  <a:pt x="104859" y="145546"/>
                  <a:pt x="100989" y="142561"/>
                  <a:pt x="97175" y="140239"/>
                </a:cubicBezTo>
                <a:cubicBezTo>
                  <a:pt x="93361" y="137918"/>
                  <a:pt x="89492" y="135209"/>
                  <a:pt x="86120" y="132335"/>
                </a:cubicBezTo>
                <a:cubicBezTo>
                  <a:pt x="79155" y="126807"/>
                  <a:pt x="72135" y="121832"/>
                  <a:pt x="66221" y="116194"/>
                </a:cubicBezTo>
                <a:cubicBezTo>
                  <a:pt x="60306" y="110556"/>
                  <a:pt x="54281" y="105692"/>
                  <a:pt x="49306" y="100219"/>
                </a:cubicBezTo>
                <a:cubicBezTo>
                  <a:pt x="44331" y="94747"/>
                  <a:pt x="39191" y="90159"/>
                  <a:pt x="35211" y="85019"/>
                </a:cubicBezTo>
                <a:cubicBezTo>
                  <a:pt x="31231" y="79878"/>
                  <a:pt x="27085" y="75511"/>
                  <a:pt x="23713" y="71089"/>
                </a:cubicBezTo>
                <a:lnTo>
                  <a:pt x="14869" y="58818"/>
                </a:lnTo>
                <a:cubicBezTo>
                  <a:pt x="12447" y="55577"/>
                  <a:pt x="10214" y="52200"/>
                  <a:pt x="8181" y="48702"/>
                </a:cubicBezTo>
                <a:lnTo>
                  <a:pt x="3593" y="41074"/>
                </a:lnTo>
                <a:lnTo>
                  <a:pt x="829" y="36376"/>
                </a:lnTo>
                <a:cubicBezTo>
                  <a:pt x="468" y="35869"/>
                  <a:pt x="188" y="35310"/>
                  <a:pt x="0" y="34717"/>
                </a:cubicBezTo>
                <a:cubicBezTo>
                  <a:pt x="406" y="35206"/>
                  <a:pt x="775" y="35723"/>
                  <a:pt x="1106" y="36265"/>
                </a:cubicBezTo>
                <a:lnTo>
                  <a:pt x="4090" y="40798"/>
                </a:lnTo>
                <a:lnTo>
                  <a:pt x="8899" y="48205"/>
                </a:lnTo>
                <a:cubicBezTo>
                  <a:pt x="11005" y="51641"/>
                  <a:pt x="13293" y="54962"/>
                  <a:pt x="15754" y="58154"/>
                </a:cubicBezTo>
                <a:lnTo>
                  <a:pt x="24764" y="70260"/>
                </a:lnTo>
                <a:cubicBezTo>
                  <a:pt x="28246" y="74571"/>
                  <a:pt x="32281" y="79049"/>
                  <a:pt x="36427" y="83968"/>
                </a:cubicBezTo>
                <a:cubicBezTo>
                  <a:pt x="40573" y="88888"/>
                  <a:pt x="45547" y="93642"/>
                  <a:pt x="50633" y="98948"/>
                </a:cubicBezTo>
                <a:cubicBezTo>
                  <a:pt x="55718" y="104255"/>
                  <a:pt x="61688" y="109229"/>
                  <a:pt x="67603" y="114646"/>
                </a:cubicBezTo>
                <a:cubicBezTo>
                  <a:pt x="73517" y="120064"/>
                  <a:pt x="80537" y="125038"/>
                  <a:pt x="87447" y="130566"/>
                </a:cubicBezTo>
                <a:cubicBezTo>
                  <a:pt x="90874" y="133385"/>
                  <a:pt x="94743" y="135707"/>
                  <a:pt x="98502" y="138305"/>
                </a:cubicBezTo>
                <a:cubicBezTo>
                  <a:pt x="102261" y="140903"/>
                  <a:pt x="106185" y="143556"/>
                  <a:pt x="110221" y="146099"/>
                </a:cubicBezTo>
                <a:lnTo>
                  <a:pt x="122768" y="153395"/>
                </a:lnTo>
                <a:cubicBezTo>
                  <a:pt x="124924" y="154611"/>
                  <a:pt x="127025" y="155883"/>
                  <a:pt x="129236" y="157043"/>
                </a:cubicBezTo>
                <a:lnTo>
                  <a:pt x="136035" y="160415"/>
                </a:lnTo>
                <a:cubicBezTo>
                  <a:pt x="140567" y="162626"/>
                  <a:pt x="145155" y="165058"/>
                  <a:pt x="149909" y="167214"/>
                </a:cubicBezTo>
                <a:lnTo>
                  <a:pt x="164557" y="173295"/>
                </a:lnTo>
                <a:cubicBezTo>
                  <a:pt x="169421" y="175506"/>
                  <a:pt x="174673" y="177053"/>
                  <a:pt x="179813" y="178822"/>
                </a:cubicBezTo>
                <a:cubicBezTo>
                  <a:pt x="184954" y="180591"/>
                  <a:pt x="190205" y="182526"/>
                  <a:pt x="195678" y="183797"/>
                </a:cubicBezTo>
                <a:lnTo>
                  <a:pt x="212260" y="188219"/>
                </a:lnTo>
                <a:lnTo>
                  <a:pt x="229285" y="191536"/>
                </a:lnTo>
                <a:cubicBezTo>
                  <a:pt x="276812" y="200216"/>
                  <a:pt x="325730" y="197315"/>
                  <a:pt x="371898" y="183078"/>
                </a:cubicBezTo>
                <a:lnTo>
                  <a:pt x="388481" y="177551"/>
                </a:lnTo>
                <a:lnTo>
                  <a:pt x="404290" y="171249"/>
                </a:lnTo>
                <a:cubicBezTo>
                  <a:pt x="409817" y="169315"/>
                  <a:pt x="414461" y="166661"/>
                  <a:pt x="419435" y="164395"/>
                </a:cubicBezTo>
                <a:cubicBezTo>
                  <a:pt x="424410" y="162129"/>
                  <a:pt x="429330" y="159807"/>
                  <a:pt x="433918" y="157043"/>
                </a:cubicBezTo>
                <a:lnTo>
                  <a:pt x="447737" y="149249"/>
                </a:lnTo>
                <a:cubicBezTo>
                  <a:pt x="452214" y="146541"/>
                  <a:pt x="456470" y="143722"/>
                  <a:pt x="460727" y="140903"/>
                </a:cubicBezTo>
                <a:lnTo>
                  <a:pt x="467083" y="136757"/>
                </a:lnTo>
                <a:cubicBezTo>
                  <a:pt x="469129" y="135320"/>
                  <a:pt x="471063" y="133772"/>
                  <a:pt x="473053" y="132335"/>
                </a:cubicBezTo>
                <a:lnTo>
                  <a:pt x="484661" y="123601"/>
                </a:lnTo>
                <a:cubicBezTo>
                  <a:pt x="488365" y="120616"/>
                  <a:pt x="491847" y="117466"/>
                  <a:pt x="495385" y="114481"/>
                </a:cubicBezTo>
                <a:cubicBezTo>
                  <a:pt x="498922" y="111496"/>
                  <a:pt x="502405" y="108677"/>
                  <a:pt x="505445" y="105471"/>
                </a:cubicBezTo>
                <a:cubicBezTo>
                  <a:pt x="511691" y="99169"/>
                  <a:pt x="518103" y="93586"/>
                  <a:pt x="523299" y="87340"/>
                </a:cubicBezTo>
                <a:cubicBezTo>
                  <a:pt x="528495" y="81094"/>
                  <a:pt x="533968" y="75622"/>
                  <a:pt x="538279" y="69707"/>
                </a:cubicBezTo>
                <a:cubicBezTo>
                  <a:pt x="542591" y="63793"/>
                  <a:pt x="547179" y="58652"/>
                  <a:pt x="550606" y="53124"/>
                </a:cubicBezTo>
                <a:cubicBezTo>
                  <a:pt x="554033" y="47597"/>
                  <a:pt x="557626" y="42843"/>
                  <a:pt x="560500" y="38144"/>
                </a:cubicBezTo>
                <a:cubicBezTo>
                  <a:pt x="563375" y="33446"/>
                  <a:pt x="566028" y="28968"/>
                  <a:pt x="568073" y="25044"/>
                </a:cubicBezTo>
                <a:cubicBezTo>
                  <a:pt x="570114" y="21594"/>
                  <a:pt x="571960" y="18032"/>
                  <a:pt x="573601" y="14376"/>
                </a:cubicBezTo>
                <a:lnTo>
                  <a:pt x="577525" y="6416"/>
                </a:lnTo>
                <a:lnTo>
                  <a:pt x="579957" y="1552"/>
                </a:lnTo>
                <a:cubicBezTo>
                  <a:pt x="579957" y="501"/>
                  <a:pt x="580455" y="-52"/>
                  <a:pt x="580455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1" name="Google Shape;4871;p7"/>
          <p:cNvSpPr/>
          <p:nvPr/>
        </p:nvSpPr>
        <p:spPr>
          <a:xfrm>
            <a:off x="1646103" y="3138501"/>
            <a:ext cx="185396" cy="45504"/>
          </a:xfrm>
          <a:custGeom>
            <a:avLst/>
            <a:gdLst/>
            <a:ahLst/>
            <a:cxnLst/>
            <a:rect l="l" t="t" r="r" b="b"/>
            <a:pathLst>
              <a:path w="185396" h="45504" extrusionOk="0">
                <a:moveTo>
                  <a:pt x="185396" y="0"/>
                </a:moveTo>
                <a:cubicBezTo>
                  <a:pt x="183456" y="1633"/>
                  <a:pt x="181365" y="3077"/>
                  <a:pt x="179150" y="4312"/>
                </a:cubicBezTo>
                <a:cubicBezTo>
                  <a:pt x="175004" y="7020"/>
                  <a:pt x="168813" y="10502"/>
                  <a:pt x="161019" y="14537"/>
                </a:cubicBezTo>
                <a:cubicBezTo>
                  <a:pt x="119908" y="35310"/>
                  <a:pt x="74416" y="45925"/>
                  <a:pt x="28357" y="45492"/>
                </a:cubicBezTo>
                <a:cubicBezTo>
                  <a:pt x="19568" y="45492"/>
                  <a:pt x="12437" y="44939"/>
                  <a:pt x="7573" y="44331"/>
                </a:cubicBezTo>
                <a:cubicBezTo>
                  <a:pt x="5022" y="44175"/>
                  <a:pt x="2489" y="43805"/>
                  <a:pt x="0" y="43226"/>
                </a:cubicBezTo>
                <a:cubicBezTo>
                  <a:pt x="2535" y="42941"/>
                  <a:pt x="5093" y="42941"/>
                  <a:pt x="7628" y="43226"/>
                </a:cubicBezTo>
                <a:cubicBezTo>
                  <a:pt x="12548" y="43226"/>
                  <a:pt x="19623" y="43557"/>
                  <a:pt x="28357" y="43226"/>
                </a:cubicBezTo>
                <a:cubicBezTo>
                  <a:pt x="73942" y="42598"/>
                  <a:pt x="118861" y="32193"/>
                  <a:pt x="160080" y="12713"/>
                </a:cubicBezTo>
                <a:cubicBezTo>
                  <a:pt x="167984" y="8955"/>
                  <a:pt x="174286" y="5749"/>
                  <a:pt x="178597" y="3372"/>
                </a:cubicBezTo>
                <a:cubicBezTo>
                  <a:pt x="180738" y="2011"/>
                  <a:pt x="183017" y="880"/>
                  <a:pt x="1853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2" name="Google Shape;4872;p7"/>
          <p:cNvGrpSpPr/>
          <p:nvPr/>
        </p:nvGrpSpPr>
        <p:grpSpPr>
          <a:xfrm>
            <a:off x="1910758" y="1994726"/>
            <a:ext cx="1305364" cy="271757"/>
            <a:chOff x="1910758" y="1994726"/>
            <a:chExt cx="1305364" cy="271757"/>
          </a:xfrm>
        </p:grpSpPr>
        <p:sp>
          <p:nvSpPr>
            <p:cNvPr id="4873" name="Google Shape;4873;p7"/>
            <p:cNvSpPr/>
            <p:nvPr/>
          </p:nvSpPr>
          <p:spPr>
            <a:xfrm>
              <a:off x="1912092" y="2076481"/>
              <a:ext cx="1303411" cy="188602"/>
            </a:xfrm>
            <a:custGeom>
              <a:avLst/>
              <a:gdLst/>
              <a:ahLst/>
              <a:cxnLst/>
              <a:rect l="l" t="t" r="r" b="b"/>
              <a:pathLst>
                <a:path w="1303411" h="188602" extrusionOk="0">
                  <a:moveTo>
                    <a:pt x="1209110" y="188602"/>
                  </a:moveTo>
                  <a:lnTo>
                    <a:pt x="94301" y="188602"/>
                  </a:lnTo>
                  <a:cubicBezTo>
                    <a:pt x="42220" y="188602"/>
                    <a:pt x="0" y="146382"/>
                    <a:pt x="0" y="94301"/>
                  </a:cubicBezTo>
                  <a:lnTo>
                    <a:pt x="0" y="94301"/>
                  </a:lnTo>
                  <a:cubicBezTo>
                    <a:pt x="0" y="42220"/>
                    <a:pt x="42220" y="0"/>
                    <a:pt x="94301" y="0"/>
                  </a:cubicBezTo>
                  <a:lnTo>
                    <a:pt x="1209110" y="0"/>
                  </a:lnTo>
                  <a:cubicBezTo>
                    <a:pt x="1261192" y="0"/>
                    <a:pt x="1303412" y="42220"/>
                    <a:pt x="1303412" y="94301"/>
                  </a:cubicBezTo>
                  <a:lnTo>
                    <a:pt x="1303412" y="94301"/>
                  </a:lnTo>
                  <a:cubicBezTo>
                    <a:pt x="1303412" y="146382"/>
                    <a:pt x="1261192" y="188602"/>
                    <a:pt x="1209110" y="1886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4" name="Google Shape;4874;p7"/>
            <p:cNvSpPr/>
            <p:nvPr/>
          </p:nvSpPr>
          <p:spPr>
            <a:xfrm>
              <a:off x="1910758" y="2074933"/>
              <a:ext cx="1305364" cy="191550"/>
            </a:xfrm>
            <a:custGeom>
              <a:avLst/>
              <a:gdLst/>
              <a:ahLst/>
              <a:cxnLst/>
              <a:rect l="l" t="t" r="r" b="b"/>
              <a:pathLst>
                <a:path w="1305364" h="191550" extrusionOk="0">
                  <a:moveTo>
                    <a:pt x="1210444" y="190150"/>
                  </a:moveTo>
                  <a:lnTo>
                    <a:pt x="1217686" y="189653"/>
                  </a:lnTo>
                  <a:cubicBezTo>
                    <a:pt x="1224777" y="189040"/>
                    <a:pt x="1231782" y="187669"/>
                    <a:pt x="1238580" y="185562"/>
                  </a:cubicBezTo>
                  <a:cubicBezTo>
                    <a:pt x="1249603" y="181887"/>
                    <a:pt x="1259880" y="176271"/>
                    <a:pt x="1268927" y="168979"/>
                  </a:cubicBezTo>
                  <a:cubicBezTo>
                    <a:pt x="1281237" y="159041"/>
                    <a:pt x="1290886" y="146201"/>
                    <a:pt x="1297007" y="131613"/>
                  </a:cubicBezTo>
                  <a:cubicBezTo>
                    <a:pt x="1300475" y="122917"/>
                    <a:pt x="1302726" y="113784"/>
                    <a:pt x="1303696" y="104472"/>
                  </a:cubicBezTo>
                  <a:cubicBezTo>
                    <a:pt x="1304551" y="94169"/>
                    <a:pt x="1303768" y="83796"/>
                    <a:pt x="1301374" y="73738"/>
                  </a:cubicBezTo>
                  <a:cubicBezTo>
                    <a:pt x="1292550" y="37496"/>
                    <a:pt x="1262943" y="10021"/>
                    <a:pt x="1226143" y="3925"/>
                  </a:cubicBezTo>
                  <a:cubicBezTo>
                    <a:pt x="1212299" y="2498"/>
                    <a:pt x="1198372" y="2055"/>
                    <a:pt x="1184465" y="2598"/>
                  </a:cubicBezTo>
                  <a:lnTo>
                    <a:pt x="1093425" y="2598"/>
                  </a:lnTo>
                  <a:lnTo>
                    <a:pt x="95746" y="2985"/>
                  </a:lnTo>
                  <a:cubicBezTo>
                    <a:pt x="44428" y="3042"/>
                    <a:pt x="2872" y="44689"/>
                    <a:pt x="2929" y="96007"/>
                  </a:cubicBezTo>
                  <a:cubicBezTo>
                    <a:pt x="2954" y="118078"/>
                    <a:pt x="10833" y="139419"/>
                    <a:pt x="25158" y="156210"/>
                  </a:cubicBezTo>
                  <a:cubicBezTo>
                    <a:pt x="40098" y="173807"/>
                    <a:pt x="61115" y="185134"/>
                    <a:pt x="84027" y="187939"/>
                  </a:cubicBezTo>
                  <a:cubicBezTo>
                    <a:pt x="95082" y="189210"/>
                    <a:pt x="106745" y="188602"/>
                    <a:pt x="118077" y="188768"/>
                  </a:cubicBezTo>
                  <a:lnTo>
                    <a:pt x="348689" y="188768"/>
                  </a:lnTo>
                  <a:lnTo>
                    <a:pt x="797255" y="189100"/>
                  </a:lnTo>
                  <a:lnTo>
                    <a:pt x="1099616" y="189542"/>
                  </a:lnTo>
                  <a:lnTo>
                    <a:pt x="1181811" y="189542"/>
                  </a:lnTo>
                  <a:lnTo>
                    <a:pt x="1203203" y="189542"/>
                  </a:lnTo>
                  <a:lnTo>
                    <a:pt x="1210500" y="189542"/>
                  </a:lnTo>
                  <a:lnTo>
                    <a:pt x="1203203" y="189542"/>
                  </a:lnTo>
                  <a:lnTo>
                    <a:pt x="1181811" y="189542"/>
                  </a:lnTo>
                  <a:lnTo>
                    <a:pt x="1099892" y="190758"/>
                  </a:lnTo>
                  <a:lnTo>
                    <a:pt x="797531" y="191200"/>
                  </a:lnTo>
                  <a:lnTo>
                    <a:pt x="348966" y="191477"/>
                  </a:lnTo>
                  <a:lnTo>
                    <a:pt x="118077" y="191477"/>
                  </a:lnTo>
                  <a:cubicBezTo>
                    <a:pt x="106745" y="191477"/>
                    <a:pt x="95303" y="191919"/>
                    <a:pt x="83695" y="190647"/>
                  </a:cubicBezTo>
                  <a:cubicBezTo>
                    <a:pt x="31268" y="184021"/>
                    <a:pt x="-5861" y="136149"/>
                    <a:pt x="765" y="83722"/>
                  </a:cubicBezTo>
                  <a:cubicBezTo>
                    <a:pt x="3491" y="62157"/>
                    <a:pt x="13478" y="42162"/>
                    <a:pt x="29083" y="27030"/>
                  </a:cubicBezTo>
                  <a:cubicBezTo>
                    <a:pt x="46961" y="9722"/>
                    <a:pt x="70862" y="31"/>
                    <a:pt x="95746" y="0"/>
                  </a:cubicBezTo>
                  <a:lnTo>
                    <a:pt x="1093425" y="442"/>
                  </a:lnTo>
                  <a:lnTo>
                    <a:pt x="1184465" y="442"/>
                  </a:lnTo>
                  <a:cubicBezTo>
                    <a:pt x="1198467" y="-70"/>
                    <a:pt x="1212488" y="429"/>
                    <a:pt x="1226419" y="1935"/>
                  </a:cubicBezTo>
                  <a:cubicBezTo>
                    <a:pt x="1239527" y="4096"/>
                    <a:pt x="1252022" y="9034"/>
                    <a:pt x="1263067" y="16417"/>
                  </a:cubicBezTo>
                  <a:cubicBezTo>
                    <a:pt x="1283085" y="29688"/>
                    <a:pt x="1297296" y="50086"/>
                    <a:pt x="1302811" y="73462"/>
                  </a:cubicBezTo>
                  <a:cubicBezTo>
                    <a:pt x="1305179" y="83674"/>
                    <a:pt x="1305907" y="94197"/>
                    <a:pt x="1304967" y="104638"/>
                  </a:cubicBezTo>
                  <a:cubicBezTo>
                    <a:pt x="1303973" y="114129"/>
                    <a:pt x="1301646" y="123433"/>
                    <a:pt x="1298057" y="132276"/>
                  </a:cubicBezTo>
                  <a:cubicBezTo>
                    <a:pt x="1287258" y="158163"/>
                    <a:pt x="1265568" y="177951"/>
                    <a:pt x="1238801" y="186336"/>
                  </a:cubicBezTo>
                  <a:cubicBezTo>
                    <a:pt x="1231967" y="188401"/>
                    <a:pt x="1224920" y="189681"/>
                    <a:pt x="1217797" y="190150"/>
                  </a:cubicBezTo>
                  <a:cubicBezTo>
                    <a:pt x="1212987" y="190150"/>
                    <a:pt x="1210444" y="190150"/>
                    <a:pt x="1210444" y="1901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5" name="Google Shape;4875;p7"/>
            <p:cNvSpPr/>
            <p:nvPr/>
          </p:nvSpPr>
          <p:spPr>
            <a:xfrm>
              <a:off x="1935087" y="2098978"/>
              <a:ext cx="766293" cy="143717"/>
            </a:xfrm>
            <a:custGeom>
              <a:avLst/>
              <a:gdLst/>
              <a:ahLst/>
              <a:cxnLst/>
              <a:rect l="l" t="t" r="r" b="b"/>
              <a:pathLst>
                <a:path w="766293" h="143717" extrusionOk="0">
                  <a:moveTo>
                    <a:pt x="694434" y="143718"/>
                  </a:moveTo>
                  <a:lnTo>
                    <a:pt x="71859" y="143718"/>
                  </a:lnTo>
                  <a:cubicBezTo>
                    <a:pt x="32172" y="143718"/>
                    <a:pt x="0" y="111546"/>
                    <a:pt x="0" y="71859"/>
                  </a:cubicBezTo>
                  <a:lnTo>
                    <a:pt x="0" y="71859"/>
                  </a:lnTo>
                  <a:cubicBezTo>
                    <a:pt x="0" y="32172"/>
                    <a:pt x="32172" y="0"/>
                    <a:pt x="71859" y="0"/>
                  </a:cubicBezTo>
                  <a:lnTo>
                    <a:pt x="694434" y="0"/>
                  </a:lnTo>
                  <a:cubicBezTo>
                    <a:pt x="734121" y="0"/>
                    <a:pt x="766293" y="32172"/>
                    <a:pt x="766293" y="71859"/>
                  </a:cubicBezTo>
                  <a:lnTo>
                    <a:pt x="766293" y="71859"/>
                  </a:lnTo>
                  <a:cubicBezTo>
                    <a:pt x="766293" y="111546"/>
                    <a:pt x="734121" y="143718"/>
                    <a:pt x="694434" y="14371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6" name="Google Shape;4876;p7"/>
            <p:cNvSpPr/>
            <p:nvPr/>
          </p:nvSpPr>
          <p:spPr>
            <a:xfrm>
              <a:off x="2027729" y="2098923"/>
              <a:ext cx="185064" cy="143773"/>
            </a:xfrm>
            <a:custGeom>
              <a:avLst/>
              <a:gdLst/>
              <a:ahLst/>
              <a:cxnLst/>
              <a:rect l="l" t="t" r="r" b="b"/>
              <a:pathLst>
                <a:path w="185064" h="143773" extrusionOk="0">
                  <a:moveTo>
                    <a:pt x="0" y="143773"/>
                  </a:moveTo>
                  <a:lnTo>
                    <a:pt x="89326" y="0"/>
                  </a:lnTo>
                  <a:lnTo>
                    <a:pt x="185065" y="0"/>
                  </a:lnTo>
                  <a:lnTo>
                    <a:pt x="97562" y="143773"/>
                  </a:lnTo>
                  <a:lnTo>
                    <a:pt x="0" y="1437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7" name="Google Shape;4877;p7"/>
            <p:cNvSpPr/>
            <p:nvPr/>
          </p:nvSpPr>
          <p:spPr>
            <a:xfrm>
              <a:off x="2219648" y="2098923"/>
              <a:ext cx="185064" cy="143773"/>
            </a:xfrm>
            <a:custGeom>
              <a:avLst/>
              <a:gdLst/>
              <a:ahLst/>
              <a:cxnLst/>
              <a:rect l="l" t="t" r="r" b="b"/>
              <a:pathLst>
                <a:path w="185064" h="143773" extrusionOk="0">
                  <a:moveTo>
                    <a:pt x="0" y="143773"/>
                  </a:moveTo>
                  <a:lnTo>
                    <a:pt x="89382" y="0"/>
                  </a:lnTo>
                  <a:lnTo>
                    <a:pt x="185065" y="0"/>
                  </a:lnTo>
                  <a:lnTo>
                    <a:pt x="97562" y="143773"/>
                  </a:lnTo>
                  <a:lnTo>
                    <a:pt x="0" y="1437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8" name="Google Shape;4878;p7"/>
            <p:cNvSpPr/>
            <p:nvPr/>
          </p:nvSpPr>
          <p:spPr>
            <a:xfrm>
              <a:off x="2425718" y="2098923"/>
              <a:ext cx="185064" cy="143773"/>
            </a:xfrm>
            <a:custGeom>
              <a:avLst/>
              <a:gdLst/>
              <a:ahLst/>
              <a:cxnLst/>
              <a:rect l="l" t="t" r="r" b="b"/>
              <a:pathLst>
                <a:path w="185064" h="143773" extrusionOk="0">
                  <a:moveTo>
                    <a:pt x="0" y="143773"/>
                  </a:moveTo>
                  <a:lnTo>
                    <a:pt x="89326" y="0"/>
                  </a:lnTo>
                  <a:lnTo>
                    <a:pt x="185065" y="0"/>
                  </a:lnTo>
                  <a:lnTo>
                    <a:pt x="97507" y="143773"/>
                  </a:lnTo>
                  <a:lnTo>
                    <a:pt x="0" y="1437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9" name="Google Shape;4879;p7"/>
            <p:cNvSpPr/>
            <p:nvPr/>
          </p:nvSpPr>
          <p:spPr>
            <a:xfrm>
              <a:off x="2374974" y="1998541"/>
              <a:ext cx="42452" cy="48974"/>
            </a:xfrm>
            <a:custGeom>
              <a:avLst/>
              <a:gdLst/>
              <a:ahLst/>
              <a:cxnLst/>
              <a:rect l="l" t="t" r="r" b="b"/>
              <a:pathLst>
                <a:path w="42452" h="48974" extrusionOk="0">
                  <a:moveTo>
                    <a:pt x="42452" y="17744"/>
                  </a:moveTo>
                  <a:cubicBezTo>
                    <a:pt x="42452" y="28799"/>
                    <a:pt x="34271" y="35432"/>
                    <a:pt x="21171" y="35432"/>
                  </a:cubicBezTo>
                  <a:lnTo>
                    <a:pt x="11332" y="35432"/>
                  </a:lnTo>
                  <a:lnTo>
                    <a:pt x="11332" y="48975"/>
                  </a:lnTo>
                  <a:lnTo>
                    <a:pt x="0" y="48975"/>
                  </a:lnTo>
                  <a:lnTo>
                    <a:pt x="0" y="0"/>
                  </a:lnTo>
                  <a:lnTo>
                    <a:pt x="21171" y="0"/>
                  </a:lnTo>
                  <a:cubicBezTo>
                    <a:pt x="34271" y="0"/>
                    <a:pt x="42452" y="6799"/>
                    <a:pt x="42452" y="17744"/>
                  </a:cubicBezTo>
                  <a:close/>
                  <a:moveTo>
                    <a:pt x="30955" y="17744"/>
                  </a:moveTo>
                  <a:cubicBezTo>
                    <a:pt x="30955" y="12216"/>
                    <a:pt x="27472" y="9231"/>
                    <a:pt x="20563" y="9231"/>
                  </a:cubicBezTo>
                  <a:lnTo>
                    <a:pt x="11332" y="9231"/>
                  </a:lnTo>
                  <a:lnTo>
                    <a:pt x="11332" y="26201"/>
                  </a:lnTo>
                  <a:lnTo>
                    <a:pt x="20563" y="26201"/>
                  </a:lnTo>
                  <a:cubicBezTo>
                    <a:pt x="27638" y="26201"/>
                    <a:pt x="30955" y="23105"/>
                    <a:pt x="30955" y="177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0" name="Google Shape;4880;p7"/>
            <p:cNvSpPr/>
            <p:nvPr/>
          </p:nvSpPr>
          <p:spPr>
            <a:xfrm>
              <a:off x="2425441" y="1998541"/>
              <a:ext cx="43668" cy="48974"/>
            </a:xfrm>
            <a:custGeom>
              <a:avLst/>
              <a:gdLst/>
              <a:ahLst/>
              <a:cxnLst/>
              <a:rect l="l" t="t" r="r" b="b"/>
              <a:pathLst>
                <a:path w="43668" h="48974" extrusionOk="0">
                  <a:moveTo>
                    <a:pt x="31176" y="48975"/>
                  </a:moveTo>
                  <a:lnTo>
                    <a:pt x="21779" y="35321"/>
                  </a:lnTo>
                  <a:lnTo>
                    <a:pt x="11332" y="35321"/>
                  </a:lnTo>
                  <a:lnTo>
                    <a:pt x="11332" y="48975"/>
                  </a:lnTo>
                  <a:lnTo>
                    <a:pt x="0" y="48975"/>
                  </a:lnTo>
                  <a:lnTo>
                    <a:pt x="0" y="0"/>
                  </a:lnTo>
                  <a:lnTo>
                    <a:pt x="21392" y="0"/>
                  </a:lnTo>
                  <a:cubicBezTo>
                    <a:pt x="34492" y="0"/>
                    <a:pt x="42673" y="6799"/>
                    <a:pt x="42673" y="17744"/>
                  </a:cubicBezTo>
                  <a:cubicBezTo>
                    <a:pt x="42958" y="24519"/>
                    <a:pt x="38921" y="30731"/>
                    <a:pt x="32613" y="33221"/>
                  </a:cubicBezTo>
                  <a:lnTo>
                    <a:pt x="43668" y="48975"/>
                  </a:lnTo>
                  <a:close/>
                  <a:moveTo>
                    <a:pt x="20563" y="9231"/>
                  </a:moveTo>
                  <a:lnTo>
                    <a:pt x="11332" y="9231"/>
                  </a:lnTo>
                  <a:lnTo>
                    <a:pt x="11332" y="26311"/>
                  </a:lnTo>
                  <a:lnTo>
                    <a:pt x="20563" y="26311"/>
                  </a:lnTo>
                  <a:cubicBezTo>
                    <a:pt x="27472" y="26311"/>
                    <a:pt x="30955" y="23105"/>
                    <a:pt x="30955" y="17744"/>
                  </a:cubicBezTo>
                  <a:cubicBezTo>
                    <a:pt x="30955" y="12382"/>
                    <a:pt x="27472" y="9231"/>
                    <a:pt x="20563" y="923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1" name="Google Shape;4881;p7"/>
            <p:cNvSpPr/>
            <p:nvPr/>
          </p:nvSpPr>
          <p:spPr>
            <a:xfrm>
              <a:off x="2473710" y="1994726"/>
              <a:ext cx="53619" cy="53660"/>
            </a:xfrm>
            <a:custGeom>
              <a:avLst/>
              <a:gdLst/>
              <a:ahLst/>
              <a:cxnLst/>
              <a:rect l="l" t="t" r="r" b="b"/>
              <a:pathLst>
                <a:path w="53619" h="53660" extrusionOk="0">
                  <a:moveTo>
                    <a:pt x="42" y="28302"/>
                  </a:moveTo>
                  <a:cubicBezTo>
                    <a:pt x="-782" y="13519"/>
                    <a:pt x="10534" y="867"/>
                    <a:pt x="25317" y="42"/>
                  </a:cubicBezTo>
                  <a:cubicBezTo>
                    <a:pt x="40100" y="-782"/>
                    <a:pt x="52753" y="10534"/>
                    <a:pt x="53577" y="25317"/>
                  </a:cubicBezTo>
                  <a:cubicBezTo>
                    <a:pt x="54401" y="40100"/>
                    <a:pt x="43085" y="52753"/>
                    <a:pt x="28302" y="53577"/>
                  </a:cubicBezTo>
                  <a:cubicBezTo>
                    <a:pt x="27801" y="53605"/>
                    <a:pt x="27298" y="53619"/>
                    <a:pt x="26796" y="53619"/>
                  </a:cubicBezTo>
                  <a:cubicBezTo>
                    <a:pt x="12837" y="54412"/>
                    <a:pt x="877" y="43740"/>
                    <a:pt x="83" y="29780"/>
                  </a:cubicBezTo>
                  <a:cubicBezTo>
                    <a:pt x="55" y="29288"/>
                    <a:pt x="41" y="28795"/>
                    <a:pt x="42" y="28302"/>
                  </a:cubicBezTo>
                  <a:close/>
                  <a:moveTo>
                    <a:pt x="42108" y="28302"/>
                  </a:moveTo>
                  <a:cubicBezTo>
                    <a:pt x="41924" y="19848"/>
                    <a:pt x="34922" y="13143"/>
                    <a:pt x="26468" y="13326"/>
                  </a:cubicBezTo>
                  <a:cubicBezTo>
                    <a:pt x="18014" y="13509"/>
                    <a:pt x="11309" y="20511"/>
                    <a:pt x="11492" y="28965"/>
                  </a:cubicBezTo>
                  <a:cubicBezTo>
                    <a:pt x="11672" y="37289"/>
                    <a:pt x="18470" y="43943"/>
                    <a:pt x="26796" y="43945"/>
                  </a:cubicBezTo>
                  <a:cubicBezTo>
                    <a:pt x="35036" y="44169"/>
                    <a:pt x="41896" y="37670"/>
                    <a:pt x="42120" y="29431"/>
                  </a:cubicBezTo>
                  <a:cubicBezTo>
                    <a:pt x="42130" y="29055"/>
                    <a:pt x="42126" y="28678"/>
                    <a:pt x="42108" y="283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2" name="Google Shape;4882;p7"/>
            <p:cNvSpPr/>
            <p:nvPr/>
          </p:nvSpPr>
          <p:spPr>
            <a:xfrm>
              <a:off x="2532732" y="1997723"/>
              <a:ext cx="46763" cy="50611"/>
            </a:xfrm>
            <a:custGeom>
              <a:avLst/>
              <a:gdLst/>
              <a:ahLst/>
              <a:cxnLst/>
              <a:rect l="l" t="t" r="r" b="b"/>
              <a:pathLst>
                <a:path w="46763" h="50611" extrusionOk="0">
                  <a:moveTo>
                    <a:pt x="0" y="25306"/>
                  </a:moveTo>
                  <a:cubicBezTo>
                    <a:pt x="892" y="10465"/>
                    <a:pt x="13645" y="-842"/>
                    <a:pt x="28485" y="49"/>
                  </a:cubicBezTo>
                  <a:cubicBezTo>
                    <a:pt x="35455" y="468"/>
                    <a:pt x="41989" y="3578"/>
                    <a:pt x="46708" y="8723"/>
                  </a:cubicBezTo>
                  <a:lnTo>
                    <a:pt x="39467" y="15412"/>
                  </a:lnTo>
                  <a:cubicBezTo>
                    <a:pt x="36387" y="11824"/>
                    <a:pt x="31868" y="9798"/>
                    <a:pt x="27140" y="9884"/>
                  </a:cubicBezTo>
                  <a:cubicBezTo>
                    <a:pt x="18486" y="10398"/>
                    <a:pt x="11887" y="17831"/>
                    <a:pt x="12401" y="26486"/>
                  </a:cubicBezTo>
                  <a:cubicBezTo>
                    <a:pt x="12872" y="34423"/>
                    <a:pt x="19203" y="40754"/>
                    <a:pt x="27140" y="41225"/>
                  </a:cubicBezTo>
                  <a:cubicBezTo>
                    <a:pt x="31876" y="41352"/>
                    <a:pt x="36411" y="39318"/>
                    <a:pt x="39467" y="35698"/>
                  </a:cubicBezTo>
                  <a:lnTo>
                    <a:pt x="46764" y="41889"/>
                  </a:lnTo>
                  <a:cubicBezTo>
                    <a:pt x="36714" y="52845"/>
                    <a:pt x="19685" y="53579"/>
                    <a:pt x="8729" y="43529"/>
                  </a:cubicBezTo>
                  <a:cubicBezTo>
                    <a:pt x="3584" y="38809"/>
                    <a:pt x="474" y="32275"/>
                    <a:pt x="55" y="2530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3" name="Google Shape;4883;p7"/>
            <p:cNvSpPr/>
            <p:nvPr/>
          </p:nvSpPr>
          <p:spPr>
            <a:xfrm>
              <a:off x="2587069" y="1998541"/>
              <a:ext cx="37919" cy="48974"/>
            </a:xfrm>
            <a:custGeom>
              <a:avLst/>
              <a:gdLst/>
              <a:ahLst/>
              <a:cxnLst/>
              <a:rect l="l" t="t" r="r" b="b"/>
              <a:pathLst>
                <a:path w="37919" h="48974" extrusionOk="0">
                  <a:moveTo>
                    <a:pt x="37920" y="39854"/>
                  </a:moveTo>
                  <a:lnTo>
                    <a:pt x="37920" y="48975"/>
                  </a:lnTo>
                  <a:lnTo>
                    <a:pt x="0" y="48975"/>
                  </a:lnTo>
                  <a:lnTo>
                    <a:pt x="0" y="0"/>
                  </a:lnTo>
                  <a:lnTo>
                    <a:pt x="36980" y="0"/>
                  </a:lnTo>
                  <a:lnTo>
                    <a:pt x="36980" y="9121"/>
                  </a:lnTo>
                  <a:lnTo>
                    <a:pt x="11276" y="9121"/>
                  </a:lnTo>
                  <a:lnTo>
                    <a:pt x="11276" y="19512"/>
                  </a:lnTo>
                  <a:lnTo>
                    <a:pt x="33995" y="19512"/>
                  </a:lnTo>
                  <a:lnTo>
                    <a:pt x="33995" y="28301"/>
                  </a:lnTo>
                  <a:lnTo>
                    <a:pt x="11276" y="28301"/>
                  </a:lnTo>
                  <a:lnTo>
                    <a:pt x="11276" y="3963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4" name="Google Shape;4884;p7"/>
            <p:cNvSpPr/>
            <p:nvPr/>
          </p:nvSpPr>
          <p:spPr>
            <a:xfrm>
              <a:off x="2630129" y="1997428"/>
              <a:ext cx="40683" cy="50561"/>
            </a:xfrm>
            <a:custGeom>
              <a:avLst/>
              <a:gdLst/>
              <a:ahLst/>
              <a:cxnLst/>
              <a:rect l="l" t="t" r="r" b="b"/>
              <a:pathLst>
                <a:path w="40683" h="50561" extrusionOk="0">
                  <a:moveTo>
                    <a:pt x="0" y="45224"/>
                  </a:moveTo>
                  <a:lnTo>
                    <a:pt x="3869" y="36712"/>
                  </a:lnTo>
                  <a:cubicBezTo>
                    <a:pt x="8620" y="39982"/>
                    <a:pt x="14242" y="41753"/>
                    <a:pt x="20010" y="41797"/>
                  </a:cubicBezTo>
                  <a:cubicBezTo>
                    <a:pt x="26698" y="41797"/>
                    <a:pt x="29462" y="39586"/>
                    <a:pt x="29462" y="36269"/>
                  </a:cubicBezTo>
                  <a:cubicBezTo>
                    <a:pt x="29462" y="27149"/>
                    <a:pt x="995" y="33450"/>
                    <a:pt x="995" y="15264"/>
                  </a:cubicBezTo>
                  <a:cubicBezTo>
                    <a:pt x="995" y="6918"/>
                    <a:pt x="7683" y="8"/>
                    <a:pt x="21613" y="8"/>
                  </a:cubicBezTo>
                  <a:cubicBezTo>
                    <a:pt x="27557" y="-125"/>
                    <a:pt x="33424" y="1365"/>
                    <a:pt x="38583" y="4320"/>
                  </a:cubicBezTo>
                  <a:lnTo>
                    <a:pt x="35100" y="12943"/>
                  </a:lnTo>
                  <a:cubicBezTo>
                    <a:pt x="30996" y="10505"/>
                    <a:pt x="26330" y="9172"/>
                    <a:pt x="21558" y="9074"/>
                  </a:cubicBezTo>
                  <a:cubicBezTo>
                    <a:pt x="14814" y="9074"/>
                    <a:pt x="12216" y="11616"/>
                    <a:pt x="12216" y="14601"/>
                  </a:cubicBezTo>
                  <a:cubicBezTo>
                    <a:pt x="12216" y="23611"/>
                    <a:pt x="40683" y="17365"/>
                    <a:pt x="40683" y="35330"/>
                  </a:cubicBezTo>
                  <a:cubicBezTo>
                    <a:pt x="40683" y="43511"/>
                    <a:pt x="33939" y="50531"/>
                    <a:pt x="19955" y="50531"/>
                  </a:cubicBezTo>
                  <a:cubicBezTo>
                    <a:pt x="12919" y="50827"/>
                    <a:pt x="5959" y="48976"/>
                    <a:pt x="0" y="452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5" name="Google Shape;4885;p7"/>
            <p:cNvSpPr/>
            <p:nvPr/>
          </p:nvSpPr>
          <p:spPr>
            <a:xfrm>
              <a:off x="2674737" y="1997428"/>
              <a:ext cx="40683" cy="50559"/>
            </a:xfrm>
            <a:custGeom>
              <a:avLst/>
              <a:gdLst/>
              <a:ahLst/>
              <a:cxnLst/>
              <a:rect l="l" t="t" r="r" b="b"/>
              <a:pathLst>
                <a:path w="40683" h="50559" extrusionOk="0">
                  <a:moveTo>
                    <a:pt x="0" y="45224"/>
                  </a:moveTo>
                  <a:lnTo>
                    <a:pt x="3814" y="36712"/>
                  </a:lnTo>
                  <a:cubicBezTo>
                    <a:pt x="8585" y="39983"/>
                    <a:pt x="14225" y="41754"/>
                    <a:pt x="20010" y="41797"/>
                  </a:cubicBezTo>
                  <a:cubicBezTo>
                    <a:pt x="26698" y="41797"/>
                    <a:pt x="29407" y="39586"/>
                    <a:pt x="29407" y="36269"/>
                  </a:cubicBezTo>
                  <a:cubicBezTo>
                    <a:pt x="29407" y="27149"/>
                    <a:pt x="995" y="33450"/>
                    <a:pt x="995" y="15264"/>
                  </a:cubicBezTo>
                  <a:cubicBezTo>
                    <a:pt x="995" y="6918"/>
                    <a:pt x="7683" y="8"/>
                    <a:pt x="21613" y="8"/>
                  </a:cubicBezTo>
                  <a:cubicBezTo>
                    <a:pt x="27557" y="-125"/>
                    <a:pt x="33424" y="1365"/>
                    <a:pt x="38583" y="4320"/>
                  </a:cubicBezTo>
                  <a:lnTo>
                    <a:pt x="35100" y="12943"/>
                  </a:lnTo>
                  <a:cubicBezTo>
                    <a:pt x="30980" y="10496"/>
                    <a:pt x="26294" y="9163"/>
                    <a:pt x="21503" y="9074"/>
                  </a:cubicBezTo>
                  <a:cubicBezTo>
                    <a:pt x="14814" y="9074"/>
                    <a:pt x="12216" y="11616"/>
                    <a:pt x="12216" y="14601"/>
                  </a:cubicBezTo>
                  <a:cubicBezTo>
                    <a:pt x="12216" y="23611"/>
                    <a:pt x="40683" y="17365"/>
                    <a:pt x="40683" y="35330"/>
                  </a:cubicBezTo>
                  <a:cubicBezTo>
                    <a:pt x="40683" y="43511"/>
                    <a:pt x="33884" y="50531"/>
                    <a:pt x="19899" y="50531"/>
                  </a:cubicBezTo>
                  <a:cubicBezTo>
                    <a:pt x="12882" y="50819"/>
                    <a:pt x="5942" y="48968"/>
                    <a:pt x="0" y="452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6" name="Google Shape;4886;p7"/>
          <p:cNvSpPr/>
          <p:nvPr/>
        </p:nvSpPr>
        <p:spPr>
          <a:xfrm>
            <a:off x="1869197" y="1824477"/>
            <a:ext cx="176531" cy="81869"/>
          </a:xfrm>
          <a:custGeom>
            <a:avLst/>
            <a:gdLst/>
            <a:ahLst/>
            <a:cxnLst/>
            <a:rect l="l" t="t" r="r" b="b"/>
            <a:pathLst>
              <a:path w="176531" h="81869" extrusionOk="0">
                <a:moveTo>
                  <a:pt x="0" y="53728"/>
                </a:moveTo>
                <a:cubicBezTo>
                  <a:pt x="0" y="53728"/>
                  <a:pt x="276" y="54115"/>
                  <a:pt x="829" y="54668"/>
                </a:cubicBezTo>
                <a:cubicBezTo>
                  <a:pt x="1382" y="55221"/>
                  <a:pt x="2377" y="56105"/>
                  <a:pt x="3593" y="57156"/>
                </a:cubicBezTo>
                <a:cubicBezTo>
                  <a:pt x="7161" y="60240"/>
                  <a:pt x="11120" y="62842"/>
                  <a:pt x="15367" y="64894"/>
                </a:cubicBezTo>
                <a:cubicBezTo>
                  <a:pt x="18402" y="66385"/>
                  <a:pt x="21616" y="67481"/>
                  <a:pt x="24930" y="68155"/>
                </a:cubicBezTo>
                <a:cubicBezTo>
                  <a:pt x="33532" y="69967"/>
                  <a:pt x="42488" y="67702"/>
                  <a:pt x="49196" y="62020"/>
                </a:cubicBezTo>
                <a:cubicBezTo>
                  <a:pt x="53188" y="58624"/>
                  <a:pt x="55803" y="53886"/>
                  <a:pt x="56548" y="48698"/>
                </a:cubicBezTo>
                <a:lnTo>
                  <a:pt x="54889" y="48698"/>
                </a:lnTo>
                <a:cubicBezTo>
                  <a:pt x="58966" y="59293"/>
                  <a:pt x="66377" y="68276"/>
                  <a:pt x="76005" y="74291"/>
                </a:cubicBezTo>
                <a:cubicBezTo>
                  <a:pt x="81217" y="77591"/>
                  <a:pt x="86986" y="79913"/>
                  <a:pt x="93030" y="81145"/>
                </a:cubicBezTo>
                <a:cubicBezTo>
                  <a:pt x="96207" y="81821"/>
                  <a:pt x="99466" y="82025"/>
                  <a:pt x="102703" y="81753"/>
                </a:cubicBezTo>
                <a:cubicBezTo>
                  <a:pt x="106095" y="81387"/>
                  <a:pt x="109323" y="80107"/>
                  <a:pt x="112045" y="78050"/>
                </a:cubicBezTo>
                <a:cubicBezTo>
                  <a:pt x="115083" y="75576"/>
                  <a:pt x="117537" y="72462"/>
                  <a:pt x="119231" y="68929"/>
                </a:cubicBezTo>
                <a:cubicBezTo>
                  <a:pt x="120868" y="65592"/>
                  <a:pt x="122254" y="62137"/>
                  <a:pt x="123376" y="58593"/>
                </a:cubicBezTo>
                <a:cubicBezTo>
                  <a:pt x="124617" y="55143"/>
                  <a:pt x="125343" y="51530"/>
                  <a:pt x="125532" y="47869"/>
                </a:cubicBezTo>
                <a:cubicBezTo>
                  <a:pt x="125796" y="44135"/>
                  <a:pt x="124400" y="40475"/>
                  <a:pt x="121718" y="37864"/>
                </a:cubicBezTo>
                <a:lnTo>
                  <a:pt x="120281" y="39191"/>
                </a:lnTo>
                <a:cubicBezTo>
                  <a:pt x="124785" y="44572"/>
                  <a:pt x="130948" y="48305"/>
                  <a:pt x="137804" y="49804"/>
                </a:cubicBezTo>
                <a:cubicBezTo>
                  <a:pt x="143998" y="51226"/>
                  <a:pt x="150466" y="50901"/>
                  <a:pt x="156487" y="48864"/>
                </a:cubicBezTo>
                <a:cubicBezTo>
                  <a:pt x="161846" y="46999"/>
                  <a:pt x="166525" y="43572"/>
                  <a:pt x="169919" y="39025"/>
                </a:cubicBezTo>
                <a:cubicBezTo>
                  <a:pt x="172798" y="35154"/>
                  <a:pt x="174797" y="30703"/>
                  <a:pt x="175778" y="25980"/>
                </a:cubicBezTo>
                <a:cubicBezTo>
                  <a:pt x="177240" y="19326"/>
                  <a:pt x="176562" y="12381"/>
                  <a:pt x="173844" y="6136"/>
                </a:cubicBezTo>
                <a:cubicBezTo>
                  <a:pt x="172907" y="3901"/>
                  <a:pt x="171619" y="1829"/>
                  <a:pt x="170029" y="0"/>
                </a:cubicBezTo>
                <a:cubicBezTo>
                  <a:pt x="170029" y="0"/>
                  <a:pt x="171522" y="2100"/>
                  <a:pt x="173291" y="6357"/>
                </a:cubicBezTo>
                <a:cubicBezTo>
                  <a:pt x="175662" y="12546"/>
                  <a:pt x="176124" y="19304"/>
                  <a:pt x="174617" y="25759"/>
                </a:cubicBezTo>
                <a:cubicBezTo>
                  <a:pt x="173673" y="30248"/>
                  <a:pt x="171789" y="34487"/>
                  <a:pt x="169090" y="38196"/>
                </a:cubicBezTo>
                <a:cubicBezTo>
                  <a:pt x="165774" y="42423"/>
                  <a:pt x="161299" y="45593"/>
                  <a:pt x="156210" y="47316"/>
                </a:cubicBezTo>
                <a:cubicBezTo>
                  <a:pt x="150477" y="49195"/>
                  <a:pt x="144334" y="49444"/>
                  <a:pt x="138467" y="48035"/>
                </a:cubicBezTo>
                <a:cubicBezTo>
                  <a:pt x="131964" y="46645"/>
                  <a:pt x="126121" y="43100"/>
                  <a:pt x="121884" y="37975"/>
                </a:cubicBezTo>
                <a:lnTo>
                  <a:pt x="120502" y="39301"/>
                </a:lnTo>
                <a:cubicBezTo>
                  <a:pt x="122717" y="41580"/>
                  <a:pt x="123845" y="44701"/>
                  <a:pt x="123597" y="47869"/>
                </a:cubicBezTo>
                <a:cubicBezTo>
                  <a:pt x="123419" y="51323"/>
                  <a:pt x="122729" y="54732"/>
                  <a:pt x="121552" y="57985"/>
                </a:cubicBezTo>
                <a:cubicBezTo>
                  <a:pt x="119832" y="65031"/>
                  <a:pt x="116130" y="71438"/>
                  <a:pt x="110884" y="76447"/>
                </a:cubicBezTo>
                <a:cubicBezTo>
                  <a:pt x="105778" y="79854"/>
                  <a:pt x="99439" y="80863"/>
                  <a:pt x="93527" y="79211"/>
                </a:cubicBezTo>
                <a:cubicBezTo>
                  <a:pt x="87648" y="78035"/>
                  <a:pt x="82030" y="75807"/>
                  <a:pt x="76944" y="72633"/>
                </a:cubicBezTo>
                <a:cubicBezTo>
                  <a:pt x="67655" y="66861"/>
                  <a:pt x="60466" y="58258"/>
                  <a:pt x="56437" y="48090"/>
                </a:cubicBezTo>
                <a:lnTo>
                  <a:pt x="55166" y="44774"/>
                </a:lnTo>
                <a:lnTo>
                  <a:pt x="54779" y="48311"/>
                </a:lnTo>
                <a:cubicBezTo>
                  <a:pt x="54106" y="53076"/>
                  <a:pt x="51730" y="57435"/>
                  <a:pt x="48090" y="60583"/>
                </a:cubicBezTo>
                <a:cubicBezTo>
                  <a:pt x="44781" y="63469"/>
                  <a:pt x="40814" y="65500"/>
                  <a:pt x="36538" y="66497"/>
                </a:cubicBezTo>
                <a:cubicBezTo>
                  <a:pt x="32762" y="67267"/>
                  <a:pt x="28871" y="67267"/>
                  <a:pt x="25095" y="66497"/>
                </a:cubicBezTo>
                <a:cubicBezTo>
                  <a:pt x="21872" y="65912"/>
                  <a:pt x="18734" y="64928"/>
                  <a:pt x="15754" y="63568"/>
                </a:cubicBezTo>
                <a:cubicBezTo>
                  <a:pt x="11533" y="61608"/>
                  <a:pt x="7546" y="59179"/>
                  <a:pt x="3869" y="56326"/>
                </a:cubicBezTo>
                <a:cubicBezTo>
                  <a:pt x="1382" y="54779"/>
                  <a:pt x="55" y="53673"/>
                  <a:pt x="0" y="537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7" name="Google Shape;4887;p7"/>
          <p:cNvSpPr/>
          <p:nvPr/>
        </p:nvSpPr>
        <p:spPr>
          <a:xfrm>
            <a:off x="1981132" y="1922592"/>
            <a:ext cx="61027" cy="20015"/>
          </a:xfrm>
          <a:custGeom>
            <a:avLst/>
            <a:gdLst/>
            <a:ahLst/>
            <a:cxnLst/>
            <a:rect l="l" t="t" r="r" b="b"/>
            <a:pathLst>
              <a:path w="61027" h="20015" extrusionOk="0">
                <a:moveTo>
                  <a:pt x="0" y="8899"/>
                </a:moveTo>
                <a:cubicBezTo>
                  <a:pt x="0" y="8899"/>
                  <a:pt x="332" y="9894"/>
                  <a:pt x="1492" y="11387"/>
                </a:cubicBezTo>
                <a:cubicBezTo>
                  <a:pt x="3198" y="13490"/>
                  <a:pt x="5302" y="15237"/>
                  <a:pt x="7683" y="16528"/>
                </a:cubicBezTo>
                <a:cubicBezTo>
                  <a:pt x="11266" y="18588"/>
                  <a:pt x="15396" y="19495"/>
                  <a:pt x="19512" y="19126"/>
                </a:cubicBezTo>
                <a:cubicBezTo>
                  <a:pt x="22093" y="18873"/>
                  <a:pt x="24473" y="17624"/>
                  <a:pt x="26146" y="15643"/>
                </a:cubicBezTo>
                <a:cubicBezTo>
                  <a:pt x="28071" y="13380"/>
                  <a:pt x="28482" y="10196"/>
                  <a:pt x="27196" y="7518"/>
                </a:cubicBezTo>
                <a:lnTo>
                  <a:pt x="25538" y="8678"/>
                </a:lnTo>
                <a:lnTo>
                  <a:pt x="25980" y="9231"/>
                </a:lnTo>
                <a:cubicBezTo>
                  <a:pt x="32055" y="16234"/>
                  <a:pt x="40922" y="20181"/>
                  <a:pt x="50191" y="20010"/>
                </a:cubicBezTo>
                <a:cubicBezTo>
                  <a:pt x="52953" y="20012"/>
                  <a:pt x="55698" y="19564"/>
                  <a:pt x="58316" y="18683"/>
                </a:cubicBezTo>
                <a:cubicBezTo>
                  <a:pt x="60140" y="18075"/>
                  <a:pt x="61080" y="17523"/>
                  <a:pt x="61025" y="17412"/>
                </a:cubicBezTo>
                <a:cubicBezTo>
                  <a:pt x="57385" y="18157"/>
                  <a:pt x="53684" y="18564"/>
                  <a:pt x="49970" y="18628"/>
                </a:cubicBezTo>
                <a:cubicBezTo>
                  <a:pt x="41233" y="18378"/>
                  <a:pt x="32998" y="14490"/>
                  <a:pt x="27251" y="7904"/>
                </a:cubicBezTo>
                <a:lnTo>
                  <a:pt x="26809" y="7407"/>
                </a:lnTo>
                <a:lnTo>
                  <a:pt x="20397" y="0"/>
                </a:lnTo>
                <a:lnTo>
                  <a:pt x="25151" y="8512"/>
                </a:lnTo>
                <a:cubicBezTo>
                  <a:pt x="26055" y="10476"/>
                  <a:pt x="25731" y="12787"/>
                  <a:pt x="24321" y="14427"/>
                </a:cubicBezTo>
                <a:cubicBezTo>
                  <a:pt x="22926" y="16072"/>
                  <a:pt x="20942" y="17104"/>
                  <a:pt x="18794" y="17301"/>
                </a:cubicBezTo>
                <a:cubicBezTo>
                  <a:pt x="14994" y="17710"/>
                  <a:pt x="11157" y="17020"/>
                  <a:pt x="7739" y="15311"/>
                </a:cubicBezTo>
                <a:cubicBezTo>
                  <a:pt x="4859" y="13565"/>
                  <a:pt x="2251" y="11404"/>
                  <a:pt x="0" y="88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8" name="Google Shape;4888;p7"/>
          <p:cNvSpPr/>
          <p:nvPr/>
        </p:nvSpPr>
        <p:spPr>
          <a:xfrm>
            <a:off x="1219117" y="2843104"/>
            <a:ext cx="87723" cy="201098"/>
          </a:xfrm>
          <a:custGeom>
            <a:avLst/>
            <a:gdLst/>
            <a:ahLst/>
            <a:cxnLst/>
            <a:rect l="l" t="t" r="r" b="b"/>
            <a:pathLst>
              <a:path w="87723" h="201098" extrusionOk="0">
                <a:moveTo>
                  <a:pt x="87701" y="2"/>
                </a:moveTo>
                <a:cubicBezTo>
                  <a:pt x="88475" y="333"/>
                  <a:pt x="69405" y="45605"/>
                  <a:pt x="45194" y="101157"/>
                </a:cubicBezTo>
                <a:cubicBezTo>
                  <a:pt x="20983" y="156710"/>
                  <a:pt x="973" y="201428"/>
                  <a:pt x="33" y="201096"/>
                </a:cubicBezTo>
                <a:cubicBezTo>
                  <a:pt x="-907" y="200765"/>
                  <a:pt x="18329" y="155549"/>
                  <a:pt x="42540" y="99996"/>
                </a:cubicBezTo>
                <a:cubicBezTo>
                  <a:pt x="66751" y="44444"/>
                  <a:pt x="86982" y="-330"/>
                  <a:pt x="87701" y="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9" name="Google Shape;4889;p7"/>
          <p:cNvSpPr/>
          <p:nvPr/>
        </p:nvSpPr>
        <p:spPr>
          <a:xfrm>
            <a:off x="1040441" y="2684463"/>
            <a:ext cx="103588" cy="31798"/>
          </a:xfrm>
          <a:custGeom>
            <a:avLst/>
            <a:gdLst/>
            <a:ahLst/>
            <a:cxnLst/>
            <a:rect l="l" t="t" r="r" b="b"/>
            <a:pathLst>
              <a:path w="103588" h="31798" extrusionOk="0">
                <a:moveTo>
                  <a:pt x="103589" y="0"/>
                </a:moveTo>
                <a:cubicBezTo>
                  <a:pt x="103589" y="0"/>
                  <a:pt x="102539" y="1161"/>
                  <a:pt x="100328" y="2874"/>
                </a:cubicBezTo>
                <a:cubicBezTo>
                  <a:pt x="98117" y="4588"/>
                  <a:pt x="94800" y="6854"/>
                  <a:pt x="90488" y="9508"/>
                </a:cubicBezTo>
                <a:cubicBezTo>
                  <a:pt x="67921" y="22924"/>
                  <a:pt x="42373" y="30522"/>
                  <a:pt x="16142" y="31618"/>
                </a:cubicBezTo>
                <a:cubicBezTo>
                  <a:pt x="12203" y="31859"/>
                  <a:pt x="8252" y="31859"/>
                  <a:pt x="4313" y="31618"/>
                </a:cubicBezTo>
                <a:cubicBezTo>
                  <a:pt x="1494" y="31618"/>
                  <a:pt x="-54" y="31231"/>
                  <a:pt x="1" y="31010"/>
                </a:cubicBezTo>
                <a:cubicBezTo>
                  <a:pt x="57" y="30789"/>
                  <a:pt x="6137" y="30568"/>
                  <a:pt x="16031" y="29739"/>
                </a:cubicBezTo>
                <a:cubicBezTo>
                  <a:pt x="28859" y="28568"/>
                  <a:pt x="41541" y="26143"/>
                  <a:pt x="53896" y="22497"/>
                </a:cubicBezTo>
                <a:cubicBezTo>
                  <a:pt x="66223" y="18775"/>
                  <a:pt x="78148" y="13831"/>
                  <a:pt x="89494" y="7739"/>
                </a:cubicBezTo>
                <a:cubicBezTo>
                  <a:pt x="94047" y="4904"/>
                  <a:pt x="98753" y="2321"/>
                  <a:pt x="10358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0" name="Google Shape;4890;p7"/>
          <p:cNvSpPr/>
          <p:nvPr/>
        </p:nvSpPr>
        <p:spPr>
          <a:xfrm>
            <a:off x="1531350" y="2415583"/>
            <a:ext cx="102371" cy="57625"/>
          </a:xfrm>
          <a:custGeom>
            <a:avLst/>
            <a:gdLst/>
            <a:ahLst/>
            <a:cxnLst/>
            <a:rect l="l" t="t" r="r" b="b"/>
            <a:pathLst>
              <a:path w="102371" h="57625" extrusionOk="0">
                <a:moveTo>
                  <a:pt x="102371" y="16"/>
                </a:moveTo>
                <a:cubicBezTo>
                  <a:pt x="101585" y="1392"/>
                  <a:pt x="100619" y="2656"/>
                  <a:pt x="99497" y="3775"/>
                </a:cubicBezTo>
                <a:cubicBezTo>
                  <a:pt x="97507" y="6097"/>
                  <a:pt x="94467" y="9303"/>
                  <a:pt x="90542" y="12951"/>
                </a:cubicBezTo>
                <a:cubicBezTo>
                  <a:pt x="69723" y="32311"/>
                  <a:pt x="44601" y="46444"/>
                  <a:pt x="17246" y="54187"/>
                </a:cubicBezTo>
                <a:cubicBezTo>
                  <a:pt x="13121" y="55394"/>
                  <a:pt x="8932" y="56372"/>
                  <a:pt x="4699" y="57117"/>
                </a:cubicBezTo>
                <a:cubicBezTo>
                  <a:pt x="3164" y="57506"/>
                  <a:pt x="1582" y="57673"/>
                  <a:pt x="0" y="57614"/>
                </a:cubicBezTo>
                <a:cubicBezTo>
                  <a:pt x="0" y="57117"/>
                  <a:pt x="6412" y="55624"/>
                  <a:pt x="16583" y="52086"/>
                </a:cubicBezTo>
                <a:cubicBezTo>
                  <a:pt x="43183" y="43408"/>
                  <a:pt x="67835" y="29627"/>
                  <a:pt x="89161" y="11514"/>
                </a:cubicBezTo>
                <a:cubicBezTo>
                  <a:pt x="97397" y="4438"/>
                  <a:pt x="101985" y="-315"/>
                  <a:pt x="102371" y="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1" name="Google Shape;4891;p7"/>
          <p:cNvSpPr/>
          <p:nvPr/>
        </p:nvSpPr>
        <p:spPr>
          <a:xfrm>
            <a:off x="1266024" y="2542072"/>
            <a:ext cx="240672" cy="41367"/>
          </a:xfrm>
          <a:custGeom>
            <a:avLst/>
            <a:gdLst/>
            <a:ahLst/>
            <a:cxnLst/>
            <a:rect l="l" t="t" r="r" b="b"/>
            <a:pathLst>
              <a:path w="240672" h="41367" extrusionOk="0">
                <a:moveTo>
                  <a:pt x="240672" y="38196"/>
                </a:moveTo>
                <a:cubicBezTo>
                  <a:pt x="237508" y="38899"/>
                  <a:pt x="234291" y="39343"/>
                  <a:pt x="231054" y="39522"/>
                </a:cubicBezTo>
                <a:cubicBezTo>
                  <a:pt x="224863" y="40241"/>
                  <a:pt x="215853" y="40794"/>
                  <a:pt x="204688" y="41181"/>
                </a:cubicBezTo>
                <a:cubicBezTo>
                  <a:pt x="146372" y="42827"/>
                  <a:pt x="88260" y="33585"/>
                  <a:pt x="33332" y="13930"/>
                </a:cubicBezTo>
                <a:cubicBezTo>
                  <a:pt x="22829" y="10116"/>
                  <a:pt x="14427" y="6799"/>
                  <a:pt x="8734" y="4201"/>
                </a:cubicBezTo>
                <a:cubicBezTo>
                  <a:pt x="5727" y="3007"/>
                  <a:pt x="2809" y="1604"/>
                  <a:pt x="0" y="0"/>
                </a:cubicBezTo>
                <a:cubicBezTo>
                  <a:pt x="3147" y="772"/>
                  <a:pt x="6218" y="1826"/>
                  <a:pt x="9176" y="3151"/>
                </a:cubicBezTo>
                <a:cubicBezTo>
                  <a:pt x="14703" y="5417"/>
                  <a:pt x="23437" y="8678"/>
                  <a:pt x="33995" y="11995"/>
                </a:cubicBezTo>
                <a:cubicBezTo>
                  <a:pt x="88973" y="30450"/>
                  <a:pt x="146641" y="39623"/>
                  <a:pt x="204632" y="39136"/>
                </a:cubicBezTo>
                <a:cubicBezTo>
                  <a:pt x="215687" y="39136"/>
                  <a:pt x="224698" y="38749"/>
                  <a:pt x="230944" y="38417"/>
                </a:cubicBezTo>
                <a:cubicBezTo>
                  <a:pt x="234177" y="38110"/>
                  <a:pt x="237428" y="38036"/>
                  <a:pt x="240672" y="3819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2" name="Google Shape;4892;p7"/>
          <p:cNvSpPr/>
          <p:nvPr/>
        </p:nvSpPr>
        <p:spPr>
          <a:xfrm>
            <a:off x="1407531" y="2542569"/>
            <a:ext cx="106738" cy="10597"/>
          </a:xfrm>
          <a:custGeom>
            <a:avLst/>
            <a:gdLst/>
            <a:ahLst/>
            <a:cxnLst/>
            <a:rect l="l" t="t" r="r" b="b"/>
            <a:pathLst>
              <a:path w="106738" h="10597" extrusionOk="0">
                <a:moveTo>
                  <a:pt x="106738" y="4256"/>
                </a:moveTo>
                <a:cubicBezTo>
                  <a:pt x="101777" y="6168"/>
                  <a:pt x="96596" y="7449"/>
                  <a:pt x="91316" y="8070"/>
                </a:cubicBezTo>
                <a:cubicBezTo>
                  <a:pt x="65948" y="12264"/>
                  <a:pt x="39990" y="11230"/>
                  <a:pt x="15035" y="5030"/>
                </a:cubicBezTo>
                <a:cubicBezTo>
                  <a:pt x="9830" y="3999"/>
                  <a:pt x="4777" y="2309"/>
                  <a:pt x="0" y="0"/>
                </a:cubicBezTo>
                <a:cubicBezTo>
                  <a:pt x="5230" y="724"/>
                  <a:pt x="10415" y="1739"/>
                  <a:pt x="15533" y="3040"/>
                </a:cubicBezTo>
                <a:cubicBezTo>
                  <a:pt x="27925" y="5525"/>
                  <a:pt x="40492" y="7041"/>
                  <a:pt x="53120" y="7573"/>
                </a:cubicBezTo>
                <a:cubicBezTo>
                  <a:pt x="65781" y="8028"/>
                  <a:pt x="78458" y="7510"/>
                  <a:pt x="91040" y="6025"/>
                </a:cubicBezTo>
                <a:cubicBezTo>
                  <a:pt x="96235" y="5139"/>
                  <a:pt x="101476" y="4548"/>
                  <a:pt x="106738" y="425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3" name="Google Shape;4893;p7"/>
          <p:cNvSpPr/>
          <p:nvPr/>
        </p:nvSpPr>
        <p:spPr>
          <a:xfrm>
            <a:off x="1138447" y="2615036"/>
            <a:ext cx="48421" cy="30236"/>
          </a:xfrm>
          <a:custGeom>
            <a:avLst/>
            <a:gdLst/>
            <a:ahLst/>
            <a:cxnLst/>
            <a:rect l="l" t="t" r="r" b="b"/>
            <a:pathLst>
              <a:path w="48421" h="30236" extrusionOk="0">
                <a:moveTo>
                  <a:pt x="48422" y="0"/>
                </a:moveTo>
                <a:cubicBezTo>
                  <a:pt x="38757" y="2985"/>
                  <a:pt x="29480" y="7104"/>
                  <a:pt x="20784" y="12271"/>
                </a:cubicBezTo>
                <a:cubicBezTo>
                  <a:pt x="13355" y="17231"/>
                  <a:pt x="6720" y="23288"/>
                  <a:pt x="1106" y="30236"/>
                </a:cubicBezTo>
                <a:lnTo>
                  <a:pt x="0" y="29407"/>
                </a:lnTo>
                <a:cubicBezTo>
                  <a:pt x="1658" y="27583"/>
                  <a:pt x="2598" y="26643"/>
                  <a:pt x="2819" y="26809"/>
                </a:cubicBezTo>
                <a:cubicBezTo>
                  <a:pt x="3040" y="26975"/>
                  <a:pt x="2432" y="28136"/>
                  <a:pt x="1106" y="30236"/>
                </a:cubicBezTo>
                <a:lnTo>
                  <a:pt x="0" y="29462"/>
                </a:lnTo>
                <a:cubicBezTo>
                  <a:pt x="4836" y="21562"/>
                  <a:pt x="11393" y="14854"/>
                  <a:pt x="19181" y="9839"/>
                </a:cubicBezTo>
                <a:cubicBezTo>
                  <a:pt x="27717" y="3693"/>
                  <a:pt x="37907" y="264"/>
                  <a:pt x="4842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4" name="Google Shape;4894;p7"/>
          <p:cNvSpPr/>
          <p:nvPr/>
        </p:nvSpPr>
        <p:spPr>
          <a:xfrm>
            <a:off x="1217807" y="2674105"/>
            <a:ext cx="41915" cy="38991"/>
          </a:xfrm>
          <a:custGeom>
            <a:avLst/>
            <a:gdLst/>
            <a:ahLst/>
            <a:cxnLst/>
            <a:rect l="l" t="t" r="r" b="b"/>
            <a:pathLst>
              <a:path w="41915" h="38991" extrusionOk="0">
                <a:moveTo>
                  <a:pt x="41916" y="22"/>
                </a:moveTo>
                <a:cubicBezTo>
                  <a:pt x="31904" y="16703"/>
                  <a:pt x="17379" y="30213"/>
                  <a:pt x="17" y="38991"/>
                </a:cubicBezTo>
                <a:cubicBezTo>
                  <a:pt x="-481" y="38273"/>
                  <a:pt x="10243" y="31087"/>
                  <a:pt x="21740" y="20308"/>
                </a:cubicBezTo>
                <a:cubicBezTo>
                  <a:pt x="33238" y="9529"/>
                  <a:pt x="41197" y="-531"/>
                  <a:pt x="41916" y="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5" name="Google Shape;4895;p7"/>
          <p:cNvSpPr/>
          <p:nvPr/>
        </p:nvSpPr>
        <p:spPr>
          <a:xfrm>
            <a:off x="1297345" y="2738842"/>
            <a:ext cx="39322" cy="44675"/>
          </a:xfrm>
          <a:custGeom>
            <a:avLst/>
            <a:gdLst/>
            <a:ahLst/>
            <a:cxnLst/>
            <a:rect l="l" t="t" r="r" b="b"/>
            <a:pathLst>
              <a:path w="39322" h="44675" extrusionOk="0">
                <a:moveTo>
                  <a:pt x="39322" y="13"/>
                </a:moveTo>
                <a:cubicBezTo>
                  <a:pt x="35451" y="9378"/>
                  <a:pt x="29822" y="17915"/>
                  <a:pt x="22740" y="25163"/>
                </a:cubicBezTo>
                <a:cubicBezTo>
                  <a:pt x="16452" y="33029"/>
                  <a:pt x="8746" y="39648"/>
                  <a:pt x="21" y="44676"/>
                </a:cubicBezTo>
                <a:cubicBezTo>
                  <a:pt x="-532" y="43957"/>
                  <a:pt x="9860" y="35555"/>
                  <a:pt x="20584" y="23229"/>
                </a:cubicBezTo>
                <a:cubicBezTo>
                  <a:pt x="31307" y="10902"/>
                  <a:pt x="38438" y="-430"/>
                  <a:pt x="39322" y="1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6" name="Google Shape;4896;p7"/>
          <p:cNvSpPr/>
          <p:nvPr/>
        </p:nvSpPr>
        <p:spPr>
          <a:xfrm>
            <a:off x="1393453" y="2771190"/>
            <a:ext cx="24082" cy="52845"/>
          </a:xfrm>
          <a:custGeom>
            <a:avLst/>
            <a:gdLst/>
            <a:ahLst/>
            <a:cxnLst/>
            <a:rect l="l" t="t" r="r" b="b"/>
            <a:pathLst>
              <a:path w="24082" h="52845" extrusionOk="0">
                <a:moveTo>
                  <a:pt x="24083" y="2"/>
                </a:moveTo>
                <a:cubicBezTo>
                  <a:pt x="22630" y="19921"/>
                  <a:pt x="14102" y="38664"/>
                  <a:pt x="38" y="52846"/>
                </a:cubicBezTo>
                <a:cubicBezTo>
                  <a:pt x="-626" y="52293"/>
                  <a:pt x="7611" y="41790"/>
                  <a:pt x="14188" y="27363"/>
                </a:cubicBezTo>
                <a:cubicBezTo>
                  <a:pt x="20766" y="12936"/>
                  <a:pt x="23198" y="-164"/>
                  <a:pt x="24083" y="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7" name="Google Shape;4897;p7"/>
          <p:cNvGrpSpPr/>
          <p:nvPr/>
        </p:nvGrpSpPr>
        <p:grpSpPr>
          <a:xfrm>
            <a:off x="2681029" y="3138388"/>
            <a:ext cx="468927" cy="748883"/>
            <a:chOff x="2681029" y="3138388"/>
            <a:chExt cx="468927" cy="748883"/>
          </a:xfrm>
        </p:grpSpPr>
        <p:sp>
          <p:nvSpPr>
            <p:cNvPr id="4898" name="Google Shape;4898;p7"/>
            <p:cNvSpPr/>
            <p:nvPr/>
          </p:nvSpPr>
          <p:spPr>
            <a:xfrm>
              <a:off x="2681029" y="3270724"/>
              <a:ext cx="236978" cy="391242"/>
            </a:xfrm>
            <a:custGeom>
              <a:avLst/>
              <a:gdLst/>
              <a:ahLst/>
              <a:cxnLst/>
              <a:rect l="l" t="t" r="r" b="b"/>
              <a:pathLst>
                <a:path w="236978" h="391242" extrusionOk="0">
                  <a:moveTo>
                    <a:pt x="190380" y="391242"/>
                  </a:moveTo>
                  <a:cubicBezTo>
                    <a:pt x="190380" y="391242"/>
                    <a:pt x="72753" y="255871"/>
                    <a:pt x="28311" y="120389"/>
                  </a:cubicBezTo>
                  <a:cubicBezTo>
                    <a:pt x="-16131" y="-15093"/>
                    <a:pt x="5040" y="551"/>
                    <a:pt x="5040" y="551"/>
                  </a:cubicBezTo>
                  <a:cubicBezTo>
                    <a:pt x="5040" y="551"/>
                    <a:pt x="64959" y="132053"/>
                    <a:pt x="110451" y="195620"/>
                  </a:cubicBezTo>
                  <a:cubicBezTo>
                    <a:pt x="155943" y="259188"/>
                    <a:pt x="236978" y="352328"/>
                    <a:pt x="236978" y="35232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9" name="Google Shape;4899;p7"/>
            <p:cNvSpPr/>
            <p:nvPr/>
          </p:nvSpPr>
          <p:spPr>
            <a:xfrm>
              <a:off x="2881997" y="3288914"/>
              <a:ext cx="71109" cy="369791"/>
            </a:xfrm>
            <a:custGeom>
              <a:avLst/>
              <a:gdLst/>
              <a:ahLst/>
              <a:cxnLst/>
              <a:rect l="l" t="t" r="r" b="b"/>
              <a:pathLst>
                <a:path w="71109" h="369791" extrusionOk="0">
                  <a:moveTo>
                    <a:pt x="12849" y="3532"/>
                  </a:moveTo>
                  <a:cubicBezTo>
                    <a:pt x="11013" y="221"/>
                    <a:pt x="6841" y="-975"/>
                    <a:pt x="3531" y="861"/>
                  </a:cubicBezTo>
                  <a:cubicBezTo>
                    <a:pt x="1021" y="2253"/>
                    <a:pt x="-357" y="5061"/>
                    <a:pt x="80" y="7898"/>
                  </a:cubicBezTo>
                  <a:cubicBezTo>
                    <a:pt x="7266" y="55436"/>
                    <a:pt x="22743" y="167039"/>
                    <a:pt x="22191" y="239395"/>
                  </a:cubicBezTo>
                  <a:cubicBezTo>
                    <a:pt x="21417" y="333364"/>
                    <a:pt x="22191" y="369791"/>
                    <a:pt x="22191" y="369791"/>
                  </a:cubicBezTo>
                  <a:lnTo>
                    <a:pt x="71110" y="369791"/>
                  </a:lnTo>
                  <a:cubicBezTo>
                    <a:pt x="71110" y="369791"/>
                    <a:pt x="62321" y="175385"/>
                    <a:pt x="51266" y="116129"/>
                  </a:cubicBezTo>
                  <a:cubicBezTo>
                    <a:pt x="43638" y="74561"/>
                    <a:pt x="27166" y="28461"/>
                    <a:pt x="12849" y="353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0" name="Google Shape;4900;p7"/>
            <p:cNvSpPr/>
            <p:nvPr/>
          </p:nvSpPr>
          <p:spPr>
            <a:xfrm>
              <a:off x="2921545" y="3271861"/>
              <a:ext cx="88342" cy="375070"/>
            </a:xfrm>
            <a:custGeom>
              <a:avLst/>
              <a:gdLst/>
              <a:ahLst/>
              <a:cxnLst/>
              <a:rect l="l" t="t" r="r" b="b"/>
              <a:pathLst>
                <a:path w="88342" h="375070" extrusionOk="0">
                  <a:moveTo>
                    <a:pt x="0" y="371311"/>
                  </a:moveTo>
                  <a:cubicBezTo>
                    <a:pt x="20510" y="324809"/>
                    <a:pt x="34087" y="275550"/>
                    <a:pt x="40296" y="225106"/>
                  </a:cubicBezTo>
                  <a:cubicBezTo>
                    <a:pt x="44331" y="190503"/>
                    <a:pt x="37090" y="143739"/>
                    <a:pt x="26422" y="81388"/>
                  </a:cubicBezTo>
                  <a:cubicBezTo>
                    <a:pt x="22274" y="58498"/>
                    <a:pt x="20202" y="35280"/>
                    <a:pt x="20231" y="12016"/>
                  </a:cubicBezTo>
                  <a:cubicBezTo>
                    <a:pt x="20036" y="5578"/>
                    <a:pt x="25097" y="200"/>
                    <a:pt x="31536" y="5"/>
                  </a:cubicBezTo>
                  <a:cubicBezTo>
                    <a:pt x="36096" y="-133"/>
                    <a:pt x="40318" y="2400"/>
                    <a:pt x="42342" y="6489"/>
                  </a:cubicBezTo>
                  <a:cubicBezTo>
                    <a:pt x="48256" y="17047"/>
                    <a:pt x="65336" y="53031"/>
                    <a:pt x="69648" y="75639"/>
                  </a:cubicBezTo>
                  <a:cubicBezTo>
                    <a:pt x="81532" y="137272"/>
                    <a:pt x="94964" y="168061"/>
                    <a:pt x="84683" y="226543"/>
                  </a:cubicBezTo>
                  <a:cubicBezTo>
                    <a:pt x="74402" y="285025"/>
                    <a:pt x="36482" y="375070"/>
                    <a:pt x="36482" y="37507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1" name="Google Shape;4901;p7"/>
            <p:cNvSpPr/>
            <p:nvPr/>
          </p:nvSpPr>
          <p:spPr>
            <a:xfrm>
              <a:off x="2965545" y="3197207"/>
              <a:ext cx="184411" cy="458070"/>
            </a:xfrm>
            <a:custGeom>
              <a:avLst/>
              <a:gdLst/>
              <a:ahLst/>
              <a:cxnLst/>
              <a:rect l="l" t="t" r="r" b="b"/>
              <a:pathLst>
                <a:path w="184411" h="458070" extrusionOk="0">
                  <a:moveTo>
                    <a:pt x="55" y="449613"/>
                  </a:moveTo>
                  <a:cubicBezTo>
                    <a:pt x="55" y="449613"/>
                    <a:pt x="129235" y="172072"/>
                    <a:pt x="138246" y="130891"/>
                  </a:cubicBezTo>
                  <a:cubicBezTo>
                    <a:pt x="147256" y="89710"/>
                    <a:pt x="177602" y="-5143"/>
                    <a:pt x="181195" y="218"/>
                  </a:cubicBezTo>
                  <a:cubicBezTo>
                    <a:pt x="184788" y="5580"/>
                    <a:pt x="190150" y="55494"/>
                    <a:pt x="166879" y="112982"/>
                  </a:cubicBezTo>
                  <a:cubicBezTo>
                    <a:pt x="143607" y="170469"/>
                    <a:pt x="44221" y="458071"/>
                    <a:pt x="44221" y="458071"/>
                  </a:cubicBezTo>
                  <a:lnTo>
                    <a:pt x="0" y="458071"/>
                  </a:lnTo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2" name="Google Shape;4902;p7"/>
            <p:cNvSpPr/>
            <p:nvPr/>
          </p:nvSpPr>
          <p:spPr>
            <a:xfrm>
              <a:off x="2682641" y="3274259"/>
              <a:ext cx="224752" cy="360179"/>
            </a:xfrm>
            <a:custGeom>
              <a:avLst/>
              <a:gdLst/>
              <a:ahLst/>
              <a:cxnLst/>
              <a:rect l="l" t="t" r="r" b="b"/>
              <a:pathLst>
                <a:path w="224752" h="360179" extrusionOk="0">
                  <a:moveTo>
                    <a:pt x="224753" y="360179"/>
                  </a:moveTo>
                  <a:cubicBezTo>
                    <a:pt x="223471" y="359452"/>
                    <a:pt x="222250" y="358620"/>
                    <a:pt x="221105" y="357692"/>
                  </a:cubicBezTo>
                  <a:cubicBezTo>
                    <a:pt x="218838" y="355923"/>
                    <a:pt x="215577" y="353491"/>
                    <a:pt x="211100" y="350064"/>
                  </a:cubicBezTo>
                  <a:cubicBezTo>
                    <a:pt x="202532" y="343265"/>
                    <a:pt x="190426" y="333039"/>
                    <a:pt x="176386" y="319386"/>
                  </a:cubicBezTo>
                  <a:cubicBezTo>
                    <a:pt x="140028" y="283584"/>
                    <a:pt x="108528" y="243163"/>
                    <a:pt x="82693" y="199160"/>
                  </a:cubicBezTo>
                  <a:cubicBezTo>
                    <a:pt x="56965" y="155133"/>
                    <a:pt x="35548" y="108725"/>
                    <a:pt x="18739" y="60583"/>
                  </a:cubicBezTo>
                  <a:cubicBezTo>
                    <a:pt x="12271" y="42176"/>
                    <a:pt x="7683" y="27085"/>
                    <a:pt x="4422" y="16362"/>
                  </a:cubicBezTo>
                  <a:cubicBezTo>
                    <a:pt x="2874" y="11110"/>
                    <a:pt x="1769" y="7020"/>
                    <a:pt x="995" y="4256"/>
                  </a:cubicBezTo>
                  <a:cubicBezTo>
                    <a:pt x="549" y="2867"/>
                    <a:pt x="216" y="1443"/>
                    <a:pt x="0" y="0"/>
                  </a:cubicBezTo>
                  <a:cubicBezTo>
                    <a:pt x="640" y="1313"/>
                    <a:pt x="1158" y="2682"/>
                    <a:pt x="1548" y="4090"/>
                  </a:cubicBezTo>
                  <a:cubicBezTo>
                    <a:pt x="2487" y="7075"/>
                    <a:pt x="3814" y="11055"/>
                    <a:pt x="5472" y="16030"/>
                  </a:cubicBezTo>
                  <a:cubicBezTo>
                    <a:pt x="8844" y="26422"/>
                    <a:pt x="13874" y="41402"/>
                    <a:pt x="20563" y="59698"/>
                  </a:cubicBezTo>
                  <a:cubicBezTo>
                    <a:pt x="37840" y="107512"/>
                    <a:pt x="59431" y="153655"/>
                    <a:pt x="85070" y="197557"/>
                  </a:cubicBezTo>
                  <a:cubicBezTo>
                    <a:pt x="110807" y="241376"/>
                    <a:pt x="141951" y="281787"/>
                    <a:pt x="177768" y="317838"/>
                  </a:cubicBezTo>
                  <a:cubicBezTo>
                    <a:pt x="191587" y="331602"/>
                    <a:pt x="203416" y="342049"/>
                    <a:pt x="211818" y="349069"/>
                  </a:cubicBezTo>
                  <a:cubicBezTo>
                    <a:pt x="215909" y="352606"/>
                    <a:pt x="219280" y="355204"/>
                    <a:pt x="221436" y="357084"/>
                  </a:cubicBezTo>
                  <a:cubicBezTo>
                    <a:pt x="222640" y="358005"/>
                    <a:pt x="223750" y="359042"/>
                    <a:pt x="224753" y="3601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3" name="Google Shape;4903;p7"/>
            <p:cNvSpPr/>
            <p:nvPr/>
          </p:nvSpPr>
          <p:spPr>
            <a:xfrm>
              <a:off x="2888379" y="3295154"/>
              <a:ext cx="33273" cy="206124"/>
            </a:xfrm>
            <a:custGeom>
              <a:avLst/>
              <a:gdLst/>
              <a:ahLst/>
              <a:cxnLst/>
              <a:rect l="l" t="t" r="r" b="b"/>
              <a:pathLst>
                <a:path w="33273" h="206124" extrusionOk="0">
                  <a:moveTo>
                    <a:pt x="33110" y="206125"/>
                  </a:moveTo>
                  <a:cubicBezTo>
                    <a:pt x="32528" y="203448"/>
                    <a:pt x="32140" y="200732"/>
                    <a:pt x="31950" y="197999"/>
                  </a:cubicBezTo>
                  <a:cubicBezTo>
                    <a:pt x="31341" y="192471"/>
                    <a:pt x="30568" y="184733"/>
                    <a:pt x="29573" y="175889"/>
                  </a:cubicBezTo>
                  <a:cubicBezTo>
                    <a:pt x="27527" y="157095"/>
                    <a:pt x="24377" y="131226"/>
                    <a:pt x="19789" y="102758"/>
                  </a:cubicBezTo>
                  <a:cubicBezTo>
                    <a:pt x="15201" y="74291"/>
                    <a:pt x="10115" y="48698"/>
                    <a:pt x="6191" y="30236"/>
                  </a:cubicBezTo>
                  <a:cubicBezTo>
                    <a:pt x="4256" y="21392"/>
                    <a:pt x="2708" y="14040"/>
                    <a:pt x="1492" y="8126"/>
                  </a:cubicBezTo>
                  <a:cubicBezTo>
                    <a:pt x="755" y="5467"/>
                    <a:pt x="256" y="2747"/>
                    <a:pt x="0" y="0"/>
                  </a:cubicBezTo>
                  <a:cubicBezTo>
                    <a:pt x="1072" y="2533"/>
                    <a:pt x="1904" y="5161"/>
                    <a:pt x="2487" y="7849"/>
                  </a:cubicBezTo>
                  <a:cubicBezTo>
                    <a:pt x="3980" y="12935"/>
                    <a:pt x="5859" y="20342"/>
                    <a:pt x="8015" y="29573"/>
                  </a:cubicBezTo>
                  <a:cubicBezTo>
                    <a:pt x="12437" y="47924"/>
                    <a:pt x="17854" y="73517"/>
                    <a:pt x="22442" y="102040"/>
                  </a:cubicBezTo>
                  <a:cubicBezTo>
                    <a:pt x="27030" y="130562"/>
                    <a:pt x="29904" y="156597"/>
                    <a:pt x="31452" y="175446"/>
                  </a:cubicBezTo>
                  <a:cubicBezTo>
                    <a:pt x="32281" y="184843"/>
                    <a:pt x="32779" y="192471"/>
                    <a:pt x="33000" y="197557"/>
                  </a:cubicBezTo>
                  <a:cubicBezTo>
                    <a:pt x="33324" y="200402"/>
                    <a:pt x="33361" y="203272"/>
                    <a:pt x="33110" y="2061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4" name="Google Shape;4904;p7"/>
            <p:cNvSpPr/>
            <p:nvPr/>
          </p:nvSpPr>
          <p:spPr>
            <a:xfrm>
              <a:off x="2938514" y="3276083"/>
              <a:ext cx="44723" cy="367752"/>
            </a:xfrm>
            <a:custGeom>
              <a:avLst/>
              <a:gdLst/>
              <a:ahLst/>
              <a:cxnLst/>
              <a:rect l="l" t="t" r="r" b="b"/>
              <a:pathLst>
                <a:path w="44723" h="367752" extrusionOk="0">
                  <a:moveTo>
                    <a:pt x="13266" y="0"/>
                  </a:moveTo>
                  <a:cubicBezTo>
                    <a:pt x="13869" y="1113"/>
                    <a:pt x="14369" y="2278"/>
                    <a:pt x="14759" y="3482"/>
                  </a:cubicBezTo>
                  <a:lnTo>
                    <a:pt x="18628" y="13819"/>
                  </a:lnTo>
                  <a:cubicBezTo>
                    <a:pt x="20342" y="18296"/>
                    <a:pt x="22332" y="23824"/>
                    <a:pt x="24156" y="30402"/>
                  </a:cubicBezTo>
                  <a:cubicBezTo>
                    <a:pt x="25980" y="36980"/>
                    <a:pt x="28523" y="44276"/>
                    <a:pt x="30402" y="52512"/>
                  </a:cubicBezTo>
                  <a:cubicBezTo>
                    <a:pt x="31452" y="56658"/>
                    <a:pt x="32502" y="61025"/>
                    <a:pt x="33608" y="65558"/>
                  </a:cubicBezTo>
                  <a:cubicBezTo>
                    <a:pt x="34714" y="70090"/>
                    <a:pt x="35487" y="74899"/>
                    <a:pt x="36427" y="79819"/>
                  </a:cubicBezTo>
                  <a:cubicBezTo>
                    <a:pt x="38583" y="89713"/>
                    <a:pt x="39854" y="100381"/>
                    <a:pt x="41457" y="111603"/>
                  </a:cubicBezTo>
                  <a:cubicBezTo>
                    <a:pt x="44205" y="136043"/>
                    <a:pt x="45221" y="160647"/>
                    <a:pt x="44497" y="185230"/>
                  </a:cubicBezTo>
                  <a:cubicBezTo>
                    <a:pt x="43464" y="209775"/>
                    <a:pt x="40674" y="234214"/>
                    <a:pt x="36151" y="258361"/>
                  </a:cubicBezTo>
                  <a:cubicBezTo>
                    <a:pt x="33829" y="269416"/>
                    <a:pt x="31729" y="280029"/>
                    <a:pt x="28909" y="289702"/>
                  </a:cubicBezTo>
                  <a:cubicBezTo>
                    <a:pt x="27583" y="294567"/>
                    <a:pt x="26477" y="299265"/>
                    <a:pt x="25095" y="303742"/>
                  </a:cubicBezTo>
                  <a:lnTo>
                    <a:pt x="20950" y="316511"/>
                  </a:lnTo>
                  <a:cubicBezTo>
                    <a:pt x="18462" y="324747"/>
                    <a:pt x="15422" y="331878"/>
                    <a:pt x="13101" y="338235"/>
                  </a:cubicBezTo>
                  <a:cubicBezTo>
                    <a:pt x="10779" y="344591"/>
                    <a:pt x="8402" y="350009"/>
                    <a:pt x="6357" y="354320"/>
                  </a:cubicBezTo>
                  <a:lnTo>
                    <a:pt x="1769" y="364325"/>
                  </a:lnTo>
                  <a:cubicBezTo>
                    <a:pt x="1315" y="365532"/>
                    <a:pt x="721" y="366683"/>
                    <a:pt x="0" y="367752"/>
                  </a:cubicBezTo>
                  <a:cubicBezTo>
                    <a:pt x="337" y="366508"/>
                    <a:pt x="762" y="365288"/>
                    <a:pt x="1271" y="364104"/>
                  </a:cubicBezTo>
                  <a:lnTo>
                    <a:pt x="5417" y="353933"/>
                  </a:lnTo>
                  <a:cubicBezTo>
                    <a:pt x="7241" y="349511"/>
                    <a:pt x="9452" y="344094"/>
                    <a:pt x="11663" y="337682"/>
                  </a:cubicBezTo>
                  <a:cubicBezTo>
                    <a:pt x="13874" y="331270"/>
                    <a:pt x="16749" y="324139"/>
                    <a:pt x="19070" y="315903"/>
                  </a:cubicBezTo>
                  <a:lnTo>
                    <a:pt x="23050" y="303134"/>
                  </a:lnTo>
                  <a:cubicBezTo>
                    <a:pt x="24377" y="298712"/>
                    <a:pt x="25427" y="293958"/>
                    <a:pt x="26698" y="289094"/>
                  </a:cubicBezTo>
                  <a:cubicBezTo>
                    <a:pt x="29407" y="279476"/>
                    <a:pt x="31397" y="268918"/>
                    <a:pt x="33663" y="257918"/>
                  </a:cubicBezTo>
                  <a:cubicBezTo>
                    <a:pt x="42663" y="209789"/>
                    <a:pt x="44433" y="160586"/>
                    <a:pt x="38915" y="111934"/>
                  </a:cubicBezTo>
                  <a:cubicBezTo>
                    <a:pt x="37422" y="100879"/>
                    <a:pt x="36206" y="90155"/>
                    <a:pt x="34216" y="80316"/>
                  </a:cubicBezTo>
                  <a:cubicBezTo>
                    <a:pt x="33276" y="75397"/>
                    <a:pt x="32558" y="70588"/>
                    <a:pt x="31507" y="66055"/>
                  </a:cubicBezTo>
                  <a:cubicBezTo>
                    <a:pt x="30457" y="61522"/>
                    <a:pt x="29462" y="57211"/>
                    <a:pt x="28523" y="53010"/>
                  </a:cubicBezTo>
                  <a:cubicBezTo>
                    <a:pt x="26754" y="44663"/>
                    <a:pt x="24432" y="37311"/>
                    <a:pt x="22663" y="30899"/>
                  </a:cubicBezTo>
                  <a:cubicBezTo>
                    <a:pt x="20895" y="24487"/>
                    <a:pt x="19126" y="18794"/>
                    <a:pt x="17578" y="14317"/>
                  </a:cubicBezTo>
                  <a:cubicBezTo>
                    <a:pt x="16030" y="9839"/>
                    <a:pt x="15035" y="6523"/>
                    <a:pt x="14206" y="3869"/>
                  </a:cubicBezTo>
                  <a:cubicBezTo>
                    <a:pt x="13739" y="2622"/>
                    <a:pt x="13423" y="1323"/>
                    <a:pt x="132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5" name="Google Shape;4905;p7"/>
            <p:cNvSpPr/>
            <p:nvPr/>
          </p:nvSpPr>
          <p:spPr>
            <a:xfrm>
              <a:off x="2986771" y="3203008"/>
              <a:ext cx="158485" cy="453761"/>
            </a:xfrm>
            <a:custGeom>
              <a:avLst/>
              <a:gdLst/>
              <a:ahLst/>
              <a:cxnLst/>
              <a:rect l="l" t="t" r="r" b="b"/>
              <a:pathLst>
                <a:path w="158485" h="453761" extrusionOk="0">
                  <a:moveTo>
                    <a:pt x="158422" y="0"/>
                  </a:moveTo>
                  <a:cubicBezTo>
                    <a:pt x="158507" y="401"/>
                    <a:pt x="158507" y="815"/>
                    <a:pt x="158422" y="1216"/>
                  </a:cubicBezTo>
                  <a:lnTo>
                    <a:pt x="157813" y="4864"/>
                  </a:lnTo>
                  <a:cubicBezTo>
                    <a:pt x="157261" y="8015"/>
                    <a:pt x="156542" y="12714"/>
                    <a:pt x="155271" y="18628"/>
                  </a:cubicBezTo>
                  <a:cubicBezTo>
                    <a:pt x="152783" y="30568"/>
                    <a:pt x="148638" y="47759"/>
                    <a:pt x="142170" y="68377"/>
                  </a:cubicBezTo>
                  <a:cubicBezTo>
                    <a:pt x="135703" y="88995"/>
                    <a:pt x="126914" y="113703"/>
                    <a:pt x="116467" y="140567"/>
                  </a:cubicBezTo>
                  <a:cubicBezTo>
                    <a:pt x="106020" y="167431"/>
                    <a:pt x="93914" y="196728"/>
                    <a:pt x="82472" y="227848"/>
                  </a:cubicBezTo>
                  <a:cubicBezTo>
                    <a:pt x="71030" y="258969"/>
                    <a:pt x="61854" y="289371"/>
                    <a:pt x="53397" y="316898"/>
                  </a:cubicBezTo>
                  <a:cubicBezTo>
                    <a:pt x="44940" y="344426"/>
                    <a:pt x="37146" y="369245"/>
                    <a:pt x="29462" y="389697"/>
                  </a:cubicBezTo>
                  <a:cubicBezTo>
                    <a:pt x="23558" y="405876"/>
                    <a:pt x="16749" y="421710"/>
                    <a:pt x="9065" y="437124"/>
                  </a:cubicBezTo>
                  <a:cubicBezTo>
                    <a:pt x="6467" y="442651"/>
                    <a:pt x="4035" y="446742"/>
                    <a:pt x="2543" y="449561"/>
                  </a:cubicBezTo>
                  <a:lnTo>
                    <a:pt x="719" y="452712"/>
                  </a:lnTo>
                  <a:cubicBezTo>
                    <a:pt x="526" y="453092"/>
                    <a:pt x="285" y="453445"/>
                    <a:pt x="0" y="453762"/>
                  </a:cubicBezTo>
                  <a:cubicBezTo>
                    <a:pt x="121" y="453357"/>
                    <a:pt x="288" y="452968"/>
                    <a:pt x="497" y="452601"/>
                  </a:cubicBezTo>
                  <a:cubicBezTo>
                    <a:pt x="884" y="451717"/>
                    <a:pt x="1437" y="450611"/>
                    <a:pt x="2045" y="449284"/>
                  </a:cubicBezTo>
                  <a:cubicBezTo>
                    <a:pt x="3427" y="446410"/>
                    <a:pt x="5638" y="442209"/>
                    <a:pt x="8126" y="436682"/>
                  </a:cubicBezTo>
                  <a:cubicBezTo>
                    <a:pt x="13322" y="425626"/>
                    <a:pt x="20342" y="409486"/>
                    <a:pt x="27638" y="388978"/>
                  </a:cubicBezTo>
                  <a:cubicBezTo>
                    <a:pt x="34935" y="368471"/>
                    <a:pt x="42784" y="343762"/>
                    <a:pt x="50965" y="316180"/>
                  </a:cubicBezTo>
                  <a:cubicBezTo>
                    <a:pt x="59146" y="288597"/>
                    <a:pt x="68211" y="258140"/>
                    <a:pt x="79874" y="226909"/>
                  </a:cubicBezTo>
                  <a:cubicBezTo>
                    <a:pt x="91537" y="195678"/>
                    <a:pt x="103532" y="166437"/>
                    <a:pt x="114090" y="139628"/>
                  </a:cubicBezTo>
                  <a:cubicBezTo>
                    <a:pt x="124648" y="112819"/>
                    <a:pt x="133658" y="88552"/>
                    <a:pt x="140291" y="67769"/>
                  </a:cubicBezTo>
                  <a:cubicBezTo>
                    <a:pt x="146924" y="46985"/>
                    <a:pt x="151346" y="30015"/>
                    <a:pt x="154221" y="18020"/>
                  </a:cubicBezTo>
                  <a:cubicBezTo>
                    <a:pt x="155658" y="12105"/>
                    <a:pt x="156542" y="7462"/>
                    <a:pt x="157261" y="4367"/>
                  </a:cubicBezTo>
                  <a:cubicBezTo>
                    <a:pt x="157592" y="2930"/>
                    <a:pt x="157869" y="1769"/>
                    <a:pt x="158145" y="774"/>
                  </a:cubicBezTo>
                  <a:cubicBezTo>
                    <a:pt x="158222" y="511"/>
                    <a:pt x="158314" y="252"/>
                    <a:pt x="158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6" name="Google Shape;4906;p7"/>
            <p:cNvSpPr/>
            <p:nvPr/>
          </p:nvSpPr>
          <p:spPr>
            <a:xfrm>
              <a:off x="2728030" y="3138388"/>
              <a:ext cx="222148" cy="516889"/>
            </a:xfrm>
            <a:custGeom>
              <a:avLst/>
              <a:gdLst/>
              <a:ahLst/>
              <a:cxnLst/>
              <a:rect l="l" t="t" r="r" b="b"/>
              <a:pathLst>
                <a:path w="222148" h="516889" extrusionOk="0">
                  <a:moveTo>
                    <a:pt x="18953" y="3319"/>
                  </a:moveTo>
                  <a:cubicBezTo>
                    <a:pt x="14680" y="-1043"/>
                    <a:pt x="7681" y="-1115"/>
                    <a:pt x="3319" y="3158"/>
                  </a:cubicBezTo>
                  <a:cubicBezTo>
                    <a:pt x="272" y="6143"/>
                    <a:pt x="-786" y="10616"/>
                    <a:pt x="601" y="14651"/>
                  </a:cubicBezTo>
                  <a:cubicBezTo>
                    <a:pt x="5046" y="28921"/>
                    <a:pt x="10476" y="42866"/>
                    <a:pt x="16852" y="56384"/>
                  </a:cubicBezTo>
                  <a:cubicBezTo>
                    <a:pt x="34596" y="94083"/>
                    <a:pt x="86777" y="229509"/>
                    <a:pt x="111154" y="303855"/>
                  </a:cubicBezTo>
                  <a:cubicBezTo>
                    <a:pt x="135531" y="378202"/>
                    <a:pt x="169967" y="516890"/>
                    <a:pt x="169967" y="516890"/>
                  </a:cubicBezTo>
                  <a:lnTo>
                    <a:pt x="222148" y="508432"/>
                  </a:lnTo>
                  <a:cubicBezTo>
                    <a:pt x="222148" y="508432"/>
                    <a:pt x="174445" y="280529"/>
                    <a:pt x="127847" y="198444"/>
                  </a:cubicBezTo>
                  <a:cubicBezTo>
                    <a:pt x="90370" y="132444"/>
                    <a:pt x="52948" y="37093"/>
                    <a:pt x="18953" y="331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7" name="Google Shape;4907;p7"/>
            <p:cNvSpPr/>
            <p:nvPr/>
          </p:nvSpPr>
          <p:spPr>
            <a:xfrm>
              <a:off x="2853500" y="3488731"/>
              <a:ext cx="44497" cy="166547"/>
            </a:xfrm>
            <a:custGeom>
              <a:avLst/>
              <a:gdLst/>
              <a:ahLst/>
              <a:cxnLst/>
              <a:rect l="l" t="t" r="r" b="b"/>
              <a:pathLst>
                <a:path w="44497" h="166547" extrusionOk="0">
                  <a:moveTo>
                    <a:pt x="0" y="0"/>
                  </a:moveTo>
                  <a:cubicBezTo>
                    <a:pt x="1091" y="1988"/>
                    <a:pt x="1980" y="4081"/>
                    <a:pt x="2653" y="6246"/>
                  </a:cubicBezTo>
                  <a:cubicBezTo>
                    <a:pt x="4201" y="10337"/>
                    <a:pt x="6301" y="16307"/>
                    <a:pt x="8678" y="23769"/>
                  </a:cubicBezTo>
                  <a:cubicBezTo>
                    <a:pt x="13487" y="38638"/>
                    <a:pt x="19347" y="59422"/>
                    <a:pt x="25261" y="82472"/>
                  </a:cubicBezTo>
                  <a:cubicBezTo>
                    <a:pt x="31176" y="105522"/>
                    <a:pt x="36316" y="126693"/>
                    <a:pt x="39522" y="141783"/>
                  </a:cubicBezTo>
                  <a:cubicBezTo>
                    <a:pt x="41070" y="148969"/>
                    <a:pt x="42397" y="155050"/>
                    <a:pt x="43447" y="159859"/>
                  </a:cubicBezTo>
                  <a:cubicBezTo>
                    <a:pt x="44074" y="162036"/>
                    <a:pt x="44427" y="164283"/>
                    <a:pt x="44497" y="166547"/>
                  </a:cubicBezTo>
                  <a:cubicBezTo>
                    <a:pt x="43595" y="164481"/>
                    <a:pt x="42892" y="162334"/>
                    <a:pt x="42397" y="160135"/>
                  </a:cubicBezTo>
                  <a:lnTo>
                    <a:pt x="37643" y="142226"/>
                  </a:lnTo>
                  <a:lnTo>
                    <a:pt x="22608" y="83135"/>
                  </a:lnTo>
                  <a:cubicBezTo>
                    <a:pt x="16693" y="60085"/>
                    <a:pt x="11110" y="39301"/>
                    <a:pt x="6799" y="24321"/>
                  </a:cubicBezTo>
                  <a:lnTo>
                    <a:pt x="1658" y="6578"/>
                  </a:lnTo>
                  <a:cubicBezTo>
                    <a:pt x="827" y="4465"/>
                    <a:pt x="270" y="225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8" name="Google Shape;4908;p7"/>
            <p:cNvSpPr/>
            <p:nvPr/>
          </p:nvSpPr>
          <p:spPr>
            <a:xfrm>
              <a:off x="2734048" y="3140823"/>
              <a:ext cx="190163" cy="510254"/>
            </a:xfrm>
            <a:custGeom>
              <a:avLst/>
              <a:gdLst/>
              <a:ahLst/>
              <a:cxnLst/>
              <a:rect l="l" t="t" r="r" b="b"/>
              <a:pathLst>
                <a:path w="190163" h="510254" extrusionOk="0">
                  <a:moveTo>
                    <a:pt x="190150" y="510254"/>
                  </a:moveTo>
                  <a:cubicBezTo>
                    <a:pt x="190017" y="509803"/>
                    <a:pt x="189924" y="509340"/>
                    <a:pt x="189874" y="508872"/>
                  </a:cubicBezTo>
                  <a:cubicBezTo>
                    <a:pt x="189874" y="507767"/>
                    <a:pt x="189542" y="506440"/>
                    <a:pt x="189266" y="504726"/>
                  </a:cubicBezTo>
                  <a:cubicBezTo>
                    <a:pt x="188713" y="501134"/>
                    <a:pt x="188215" y="495772"/>
                    <a:pt x="187165" y="488973"/>
                  </a:cubicBezTo>
                  <a:cubicBezTo>
                    <a:pt x="185230" y="475264"/>
                    <a:pt x="181638" y="455531"/>
                    <a:pt x="176110" y="431430"/>
                  </a:cubicBezTo>
                  <a:cubicBezTo>
                    <a:pt x="169426" y="403274"/>
                    <a:pt x="161271" y="375487"/>
                    <a:pt x="151678" y="348185"/>
                  </a:cubicBezTo>
                  <a:cubicBezTo>
                    <a:pt x="141010" y="317285"/>
                    <a:pt x="127577" y="283898"/>
                    <a:pt x="112377" y="249351"/>
                  </a:cubicBezTo>
                  <a:cubicBezTo>
                    <a:pt x="81698" y="180366"/>
                    <a:pt x="51075" y="119175"/>
                    <a:pt x="30955" y="73904"/>
                  </a:cubicBezTo>
                  <a:cubicBezTo>
                    <a:pt x="20784" y="51352"/>
                    <a:pt x="12879" y="32889"/>
                    <a:pt x="7683" y="20065"/>
                  </a:cubicBezTo>
                  <a:cubicBezTo>
                    <a:pt x="5030" y="13653"/>
                    <a:pt x="3151" y="8623"/>
                    <a:pt x="1824" y="5251"/>
                  </a:cubicBezTo>
                  <a:cubicBezTo>
                    <a:pt x="1271" y="3648"/>
                    <a:pt x="774" y="2377"/>
                    <a:pt x="387" y="1382"/>
                  </a:cubicBezTo>
                  <a:cubicBezTo>
                    <a:pt x="173" y="949"/>
                    <a:pt x="42" y="481"/>
                    <a:pt x="0" y="0"/>
                  </a:cubicBezTo>
                  <a:cubicBezTo>
                    <a:pt x="287" y="386"/>
                    <a:pt x="511" y="815"/>
                    <a:pt x="663" y="1271"/>
                  </a:cubicBezTo>
                  <a:lnTo>
                    <a:pt x="2377" y="5030"/>
                  </a:lnTo>
                  <a:cubicBezTo>
                    <a:pt x="3869" y="8568"/>
                    <a:pt x="6025" y="13432"/>
                    <a:pt x="8678" y="19678"/>
                  </a:cubicBezTo>
                  <a:cubicBezTo>
                    <a:pt x="14206" y="32337"/>
                    <a:pt x="22332" y="50633"/>
                    <a:pt x="32724" y="73130"/>
                  </a:cubicBezTo>
                  <a:cubicBezTo>
                    <a:pt x="53286" y="118125"/>
                    <a:pt x="84186" y="179150"/>
                    <a:pt x="114919" y="248245"/>
                  </a:cubicBezTo>
                  <a:cubicBezTo>
                    <a:pt x="130120" y="282848"/>
                    <a:pt x="143497" y="316345"/>
                    <a:pt x="154110" y="347355"/>
                  </a:cubicBezTo>
                  <a:cubicBezTo>
                    <a:pt x="163627" y="374783"/>
                    <a:pt x="171600" y="402723"/>
                    <a:pt x="177989" y="431043"/>
                  </a:cubicBezTo>
                  <a:cubicBezTo>
                    <a:pt x="183517" y="455199"/>
                    <a:pt x="186502" y="475264"/>
                    <a:pt x="188105" y="488807"/>
                  </a:cubicBezTo>
                  <a:cubicBezTo>
                    <a:pt x="189044" y="495661"/>
                    <a:pt x="189376" y="501078"/>
                    <a:pt x="189708" y="504671"/>
                  </a:cubicBezTo>
                  <a:lnTo>
                    <a:pt x="190039" y="508817"/>
                  </a:lnTo>
                  <a:cubicBezTo>
                    <a:pt x="190149" y="509288"/>
                    <a:pt x="190186" y="509772"/>
                    <a:pt x="190150" y="51025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9" name="Google Shape;4909;p7"/>
            <p:cNvSpPr/>
            <p:nvPr/>
          </p:nvSpPr>
          <p:spPr>
            <a:xfrm>
              <a:off x="2893078" y="3427761"/>
              <a:ext cx="57100" cy="219059"/>
            </a:xfrm>
            <a:custGeom>
              <a:avLst/>
              <a:gdLst/>
              <a:ahLst/>
              <a:cxnLst/>
              <a:rect l="l" t="t" r="r" b="b"/>
              <a:pathLst>
                <a:path w="57100" h="219059" extrusionOk="0">
                  <a:moveTo>
                    <a:pt x="57100" y="219059"/>
                  </a:moveTo>
                  <a:cubicBezTo>
                    <a:pt x="56240" y="216210"/>
                    <a:pt x="55648" y="213286"/>
                    <a:pt x="55331" y="210326"/>
                  </a:cubicBezTo>
                  <a:cubicBezTo>
                    <a:pt x="54281" y="204190"/>
                    <a:pt x="52899" y="196120"/>
                    <a:pt x="51241" y="186336"/>
                  </a:cubicBezTo>
                  <a:cubicBezTo>
                    <a:pt x="47648" y="166160"/>
                    <a:pt x="42176" y="138356"/>
                    <a:pt x="34271" y="108065"/>
                  </a:cubicBezTo>
                  <a:cubicBezTo>
                    <a:pt x="26367" y="77774"/>
                    <a:pt x="17688" y="50799"/>
                    <a:pt x="10945" y="31397"/>
                  </a:cubicBezTo>
                  <a:cubicBezTo>
                    <a:pt x="7628" y="22055"/>
                    <a:pt x="4864" y="14372"/>
                    <a:pt x="2764" y="8513"/>
                  </a:cubicBezTo>
                  <a:cubicBezTo>
                    <a:pt x="1623" y="5751"/>
                    <a:pt x="699" y="2905"/>
                    <a:pt x="0" y="0"/>
                  </a:cubicBezTo>
                  <a:cubicBezTo>
                    <a:pt x="1455" y="2610"/>
                    <a:pt x="2711" y="5327"/>
                    <a:pt x="3759" y="8126"/>
                  </a:cubicBezTo>
                  <a:cubicBezTo>
                    <a:pt x="6025" y="13653"/>
                    <a:pt x="9286" y="21116"/>
                    <a:pt x="12769" y="30734"/>
                  </a:cubicBezTo>
                  <a:cubicBezTo>
                    <a:pt x="22175" y="55830"/>
                    <a:pt x="30256" y="81402"/>
                    <a:pt x="36980" y="107346"/>
                  </a:cubicBezTo>
                  <a:cubicBezTo>
                    <a:pt x="43702" y="133294"/>
                    <a:pt x="49108" y="159565"/>
                    <a:pt x="53176" y="186059"/>
                  </a:cubicBezTo>
                  <a:cubicBezTo>
                    <a:pt x="54668" y="196230"/>
                    <a:pt x="55829" y="204466"/>
                    <a:pt x="56382" y="210160"/>
                  </a:cubicBezTo>
                  <a:cubicBezTo>
                    <a:pt x="56822" y="213107"/>
                    <a:pt x="57062" y="216080"/>
                    <a:pt x="57100" y="21905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0" name="Google Shape;4910;p7"/>
            <p:cNvSpPr/>
            <p:nvPr/>
          </p:nvSpPr>
          <p:spPr>
            <a:xfrm>
              <a:off x="2853666" y="3639358"/>
              <a:ext cx="203471" cy="247913"/>
            </a:xfrm>
            <a:custGeom>
              <a:avLst/>
              <a:gdLst/>
              <a:ahLst/>
              <a:cxnLst/>
              <a:rect l="l" t="t" r="r" b="b"/>
              <a:pathLst>
                <a:path w="203471" h="247913" extrusionOk="0">
                  <a:moveTo>
                    <a:pt x="0" y="0"/>
                  </a:moveTo>
                  <a:lnTo>
                    <a:pt x="203472" y="0"/>
                  </a:lnTo>
                  <a:lnTo>
                    <a:pt x="203472" y="247914"/>
                  </a:lnTo>
                  <a:lnTo>
                    <a:pt x="0" y="247914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1" name="Google Shape;4911;p7"/>
            <p:cNvSpPr/>
            <p:nvPr/>
          </p:nvSpPr>
          <p:spPr>
            <a:xfrm>
              <a:off x="2853666" y="3639358"/>
              <a:ext cx="203471" cy="247913"/>
            </a:xfrm>
            <a:custGeom>
              <a:avLst/>
              <a:gdLst/>
              <a:ahLst/>
              <a:cxnLst/>
              <a:rect l="l" t="t" r="r" b="b"/>
              <a:pathLst>
                <a:path w="203471" h="247913" extrusionOk="0">
                  <a:moveTo>
                    <a:pt x="0" y="0"/>
                  </a:moveTo>
                  <a:lnTo>
                    <a:pt x="203472" y="0"/>
                  </a:lnTo>
                  <a:lnTo>
                    <a:pt x="203472" y="247914"/>
                  </a:lnTo>
                  <a:lnTo>
                    <a:pt x="0" y="2479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2" name="Google Shape;4912;p7"/>
            <p:cNvSpPr/>
            <p:nvPr/>
          </p:nvSpPr>
          <p:spPr>
            <a:xfrm>
              <a:off x="2811711" y="3639358"/>
              <a:ext cx="180531" cy="247913"/>
            </a:xfrm>
            <a:custGeom>
              <a:avLst/>
              <a:gdLst/>
              <a:ahLst/>
              <a:cxnLst/>
              <a:rect l="l" t="t" r="r" b="b"/>
              <a:pathLst>
                <a:path w="180531" h="247913" extrusionOk="0">
                  <a:moveTo>
                    <a:pt x="0" y="0"/>
                  </a:moveTo>
                  <a:lnTo>
                    <a:pt x="180532" y="0"/>
                  </a:lnTo>
                  <a:lnTo>
                    <a:pt x="180532" y="247914"/>
                  </a:lnTo>
                  <a:lnTo>
                    <a:pt x="0" y="247914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3" name="Google Shape;4913;p7"/>
          <p:cNvSpPr/>
          <p:nvPr/>
        </p:nvSpPr>
        <p:spPr>
          <a:xfrm>
            <a:off x="1865389" y="4078549"/>
            <a:ext cx="1532054" cy="258244"/>
          </a:xfrm>
          <a:prstGeom prst="ellipse">
            <a:avLst/>
          </a:prstGeom>
          <a:solidFill>
            <a:schemeClr val="lt2">
              <a:alpha val="4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4" name="Google Shape;4914;p7"/>
          <p:cNvSpPr/>
          <p:nvPr/>
        </p:nvSpPr>
        <p:spPr>
          <a:xfrm>
            <a:off x="8644270" y="174660"/>
            <a:ext cx="1452838" cy="4349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5" name="Google Shape;4915;p7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6" name="Google Shape;4916;p7">
            <a:hlinkClick r:id="" action="ppaction://hlinkshowjump?jump=previousslide"/>
          </p:cNvPr>
          <p:cNvPicPr preferRelativeResize="0"/>
          <p:nvPr/>
        </p:nvPicPr>
        <p:blipFill rotWithShape="1">
          <a:blip r:embed="rId10">
            <a:alphaModFix/>
          </a:blip>
          <a:srcRect l="36785" t="24712" r="34456" b="28130"/>
          <a:stretch/>
        </p:blipFill>
        <p:spPr>
          <a:xfrm>
            <a:off x="9403010" y="272316"/>
            <a:ext cx="139892" cy="22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7" name="Google Shape;4917;p7">
            <a:hlinkClick r:id="" action="ppaction://hlinkshowjump?jump=nextslide"/>
          </p:cNvPr>
          <p:cNvPicPr preferRelativeResize="0"/>
          <p:nvPr/>
        </p:nvPicPr>
        <p:blipFill rotWithShape="1">
          <a:blip r:embed="rId10">
            <a:alphaModFix/>
          </a:blip>
          <a:srcRect l="36785" t="24712" r="34456" b="28130"/>
          <a:stretch/>
        </p:blipFill>
        <p:spPr>
          <a:xfrm flipH="1">
            <a:off x="9688970" y="276360"/>
            <a:ext cx="139892" cy="22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4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4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4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4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4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4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4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4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4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4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4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47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4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4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4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2" name="Google Shape;4922;p9"/>
          <p:cNvSpPr txBox="1"/>
          <p:nvPr/>
        </p:nvSpPr>
        <p:spPr>
          <a:xfrm>
            <a:off x="1470043" y="937295"/>
            <a:ext cx="67742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  <a:latin typeface="Arial"/>
                <a:ea typeface="Arial"/>
                <a:cs typeface="Arial"/>
                <a:sym typeface="Arial"/>
              </a:rPr>
              <a:t>ADD TITLE HERE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3" name="Google Shape;4923;p9"/>
          <p:cNvSpPr/>
          <p:nvPr/>
        </p:nvSpPr>
        <p:spPr>
          <a:xfrm rot="5723600" flipH="1">
            <a:off x="723876" y="-606638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4" name="Google Shape;4924;p9"/>
          <p:cNvGrpSpPr/>
          <p:nvPr/>
        </p:nvGrpSpPr>
        <p:grpSpPr>
          <a:xfrm rot="-10476400">
            <a:off x="-169514" y="-931566"/>
            <a:ext cx="570494" cy="570412"/>
            <a:chOff x="1816936" y="1019390"/>
            <a:chExt cx="570494" cy="570412"/>
          </a:xfrm>
        </p:grpSpPr>
        <p:sp>
          <p:nvSpPr>
            <p:cNvPr id="4925" name="Google Shape;4925;p9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6" name="Google Shape;4926;p9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7" name="Google Shape;4927;p9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8" name="Google Shape;4928;p9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9" name="Google Shape;4929;p9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0" name="Google Shape;4930;p9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1" name="Google Shape;4931;p9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2" name="Google Shape;4932;p9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3" name="Google Shape;4933;p9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4" name="Google Shape;4934;p9"/>
          <p:cNvGrpSpPr/>
          <p:nvPr/>
        </p:nvGrpSpPr>
        <p:grpSpPr>
          <a:xfrm rot="-10476400">
            <a:off x="125712" y="18106"/>
            <a:ext cx="570412" cy="570412"/>
            <a:chOff x="2113081" y="1968393"/>
            <a:chExt cx="570412" cy="570412"/>
          </a:xfrm>
        </p:grpSpPr>
        <p:sp>
          <p:nvSpPr>
            <p:cNvPr id="4935" name="Google Shape;4935;p9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6" name="Google Shape;4936;p9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7" name="Google Shape;4937;p9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8" name="Google Shape;4938;p9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9" name="Google Shape;4939;p9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0" name="Google Shape;4940;p9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1" name="Google Shape;4941;p9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2" name="Google Shape;4942;p9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3" name="Google Shape;4943;p9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4" name="Google Shape;4944;p9"/>
          <p:cNvSpPr/>
          <p:nvPr/>
        </p:nvSpPr>
        <p:spPr>
          <a:xfrm rot="-10476400" flipH="1">
            <a:off x="901380" y="692954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5" name="Google Shape;4945;p9"/>
          <p:cNvGrpSpPr/>
          <p:nvPr/>
        </p:nvGrpSpPr>
        <p:grpSpPr>
          <a:xfrm rot="-10476400">
            <a:off x="1478909" y="527054"/>
            <a:ext cx="372185" cy="372185"/>
            <a:chOff x="3466277" y="2477339"/>
            <a:chExt cx="372185" cy="372185"/>
          </a:xfrm>
        </p:grpSpPr>
        <p:sp>
          <p:nvSpPr>
            <p:cNvPr id="4946" name="Google Shape;4946;p9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7" name="Google Shape;4947;p9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8" name="Google Shape;4948;p9"/>
          <p:cNvGrpSpPr/>
          <p:nvPr/>
        </p:nvGrpSpPr>
        <p:grpSpPr>
          <a:xfrm rot="-10476400">
            <a:off x="723080" y="308469"/>
            <a:ext cx="406464" cy="406464"/>
            <a:chOff x="2710448" y="2258754"/>
            <a:chExt cx="406464" cy="406464"/>
          </a:xfrm>
        </p:grpSpPr>
        <p:sp>
          <p:nvSpPr>
            <p:cNvPr id="4949" name="Google Shape;4949;p9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0" name="Google Shape;4950;p9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1" name="Google Shape;4951;p9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2" name="Google Shape;4952;p9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3" name="Google Shape;4953;p9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4" name="Google Shape;4954;p9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5" name="Google Shape;4955;p9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6" name="Google Shape;4956;p9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7" name="Google Shape;4957;p9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8" name="Google Shape;4958;p9"/>
          <p:cNvGrpSpPr/>
          <p:nvPr/>
        </p:nvGrpSpPr>
        <p:grpSpPr>
          <a:xfrm rot="-10476400">
            <a:off x="844543" y="636446"/>
            <a:ext cx="653821" cy="653821"/>
            <a:chOff x="2831911" y="2586731"/>
            <a:chExt cx="653821" cy="653821"/>
          </a:xfrm>
        </p:grpSpPr>
        <p:sp>
          <p:nvSpPr>
            <p:cNvPr id="4959" name="Google Shape;4959;p9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0" name="Google Shape;4960;p9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1" name="Google Shape;4961;p9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2" name="Google Shape;4962;p9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3" name="Google Shape;4963;p9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4" name="Google Shape;4964;p9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5" name="Google Shape;4965;p9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6" name="Google Shape;4966;p9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7" name="Google Shape;4967;p9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8" name="Google Shape;4968;p9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9" name="Google Shape;4969;p9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0" name="Google Shape;4970;p9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1" name="Google Shape;4971;p9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2" name="Google Shape;4972;p9"/>
          <p:cNvGrpSpPr/>
          <p:nvPr/>
        </p:nvGrpSpPr>
        <p:grpSpPr>
          <a:xfrm rot="-10476400">
            <a:off x="1433737" y="483324"/>
            <a:ext cx="455919" cy="455919"/>
            <a:chOff x="3421105" y="2433609"/>
            <a:chExt cx="455919" cy="455919"/>
          </a:xfrm>
        </p:grpSpPr>
        <p:sp>
          <p:nvSpPr>
            <p:cNvPr id="4973" name="Google Shape;4973;p9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4" name="Google Shape;4974;p9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5" name="Google Shape;4975;p9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6" name="Google Shape;4976;p9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7" name="Google Shape;4977;p9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8" name="Google Shape;4978;p9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9" name="Google Shape;4979;p9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0" name="Google Shape;4980;p9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81" name="Google Shape;4981;p9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4982" name="Google Shape;4982;p9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3" name="Google Shape;4983;p9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84" name="Google Shape;4984;p9"/>
          <p:cNvSpPr/>
          <p:nvPr/>
        </p:nvSpPr>
        <p:spPr>
          <a:xfrm>
            <a:off x="4875699" y="2638153"/>
            <a:ext cx="5769151" cy="3537884"/>
          </a:xfrm>
          <a:prstGeom prst="round2SameRect">
            <a:avLst>
              <a:gd name="adj1" fmla="val 33834"/>
              <a:gd name="adj2" fmla="val 27797"/>
            </a:avLst>
          </a:prstGeom>
          <a:solidFill>
            <a:srgbClr val="626262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5" name="Google Shape;4985;p9"/>
          <p:cNvSpPr/>
          <p:nvPr/>
        </p:nvSpPr>
        <p:spPr>
          <a:xfrm rot="5723600" flipH="1">
            <a:off x="11292808" y="1417372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6" name="Google Shape;4986;p9"/>
          <p:cNvGrpSpPr/>
          <p:nvPr/>
        </p:nvGrpSpPr>
        <p:grpSpPr>
          <a:xfrm rot="-10476400">
            <a:off x="10502696" y="2681626"/>
            <a:ext cx="570494" cy="570412"/>
            <a:chOff x="1816936" y="1019390"/>
            <a:chExt cx="570494" cy="570412"/>
          </a:xfrm>
        </p:grpSpPr>
        <p:sp>
          <p:nvSpPr>
            <p:cNvPr id="4987" name="Google Shape;4987;p9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8" name="Google Shape;4988;p9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9" name="Google Shape;4989;p9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0" name="Google Shape;4990;p9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1" name="Google Shape;4991;p9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2" name="Google Shape;4992;p9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3" name="Google Shape;4993;p9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4" name="Google Shape;4994;p9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5" name="Google Shape;4995;p9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6" name="Google Shape;4996;p9"/>
          <p:cNvGrpSpPr/>
          <p:nvPr/>
        </p:nvGrpSpPr>
        <p:grpSpPr>
          <a:xfrm rot="-10476400">
            <a:off x="10493189" y="1856024"/>
            <a:ext cx="570412" cy="570412"/>
            <a:chOff x="2113081" y="1968393"/>
            <a:chExt cx="570412" cy="570412"/>
          </a:xfrm>
        </p:grpSpPr>
        <p:sp>
          <p:nvSpPr>
            <p:cNvPr id="4997" name="Google Shape;4997;p9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8" name="Google Shape;4998;p9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9" name="Google Shape;4999;p9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0" name="Google Shape;5000;p9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9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9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9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9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5" name="Google Shape;5005;p9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6" name="Google Shape;5006;p9"/>
          <p:cNvSpPr/>
          <p:nvPr/>
        </p:nvSpPr>
        <p:spPr>
          <a:xfrm rot="-10476400" flipH="1">
            <a:off x="11268857" y="2530872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7" name="Google Shape;5007;p9"/>
          <p:cNvGrpSpPr/>
          <p:nvPr/>
        </p:nvGrpSpPr>
        <p:grpSpPr>
          <a:xfrm rot="-10476400">
            <a:off x="11846386" y="2364972"/>
            <a:ext cx="372185" cy="372185"/>
            <a:chOff x="3466277" y="2477339"/>
            <a:chExt cx="372185" cy="372185"/>
          </a:xfrm>
        </p:grpSpPr>
        <p:sp>
          <p:nvSpPr>
            <p:cNvPr id="5008" name="Google Shape;5008;p9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9" name="Google Shape;5009;p9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0" name="Google Shape;5010;p9"/>
          <p:cNvGrpSpPr/>
          <p:nvPr/>
        </p:nvGrpSpPr>
        <p:grpSpPr>
          <a:xfrm rot="-10476400">
            <a:off x="11090557" y="2146387"/>
            <a:ext cx="406464" cy="406464"/>
            <a:chOff x="2710448" y="2258754"/>
            <a:chExt cx="406464" cy="406464"/>
          </a:xfrm>
        </p:grpSpPr>
        <p:sp>
          <p:nvSpPr>
            <p:cNvPr id="5011" name="Google Shape;5011;p9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2" name="Google Shape;5012;p9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9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4" name="Google Shape;5014;p9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5" name="Google Shape;5015;p9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6" name="Google Shape;5016;p9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7" name="Google Shape;5017;p9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9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9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0" name="Google Shape;5020;p9"/>
          <p:cNvGrpSpPr/>
          <p:nvPr/>
        </p:nvGrpSpPr>
        <p:grpSpPr>
          <a:xfrm rot="-10476400">
            <a:off x="11212020" y="2474364"/>
            <a:ext cx="653821" cy="653821"/>
            <a:chOff x="2831911" y="2586731"/>
            <a:chExt cx="653821" cy="653821"/>
          </a:xfrm>
        </p:grpSpPr>
        <p:sp>
          <p:nvSpPr>
            <p:cNvPr id="5021" name="Google Shape;5021;p9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2" name="Google Shape;5022;p9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9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9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5" name="Google Shape;5025;p9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6" name="Google Shape;5026;p9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7" name="Google Shape;5027;p9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8" name="Google Shape;5028;p9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9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0" name="Google Shape;5030;p9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1" name="Google Shape;5031;p9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2" name="Google Shape;5032;p9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3" name="Google Shape;5033;p9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4" name="Google Shape;5034;p9"/>
          <p:cNvGrpSpPr/>
          <p:nvPr/>
        </p:nvGrpSpPr>
        <p:grpSpPr>
          <a:xfrm rot="-10476400">
            <a:off x="11801214" y="2321242"/>
            <a:ext cx="455919" cy="455919"/>
            <a:chOff x="3421105" y="2433609"/>
            <a:chExt cx="455919" cy="455919"/>
          </a:xfrm>
        </p:grpSpPr>
        <p:sp>
          <p:nvSpPr>
            <p:cNvPr id="5035" name="Google Shape;5035;p9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6" name="Google Shape;5036;p9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7" name="Google Shape;5037;p9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8" name="Google Shape;5038;p9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9" name="Google Shape;5039;p9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0" name="Google Shape;5040;p9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1" name="Google Shape;5041;p9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2" name="Google Shape;5042;p9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43" name="Google Shape;5043;p9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5044" name="Google Shape;5044;p9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5" name="Google Shape;5045;p9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46" name="Google Shape;5046;p9"/>
          <p:cNvSpPr/>
          <p:nvPr/>
        </p:nvSpPr>
        <p:spPr>
          <a:xfrm>
            <a:off x="1712197" y="2645122"/>
            <a:ext cx="422338" cy="419861"/>
          </a:xfrm>
          <a:custGeom>
            <a:avLst/>
            <a:gdLst/>
            <a:ahLst/>
            <a:cxnLst/>
            <a:rect l="l" t="t" r="r" b="b"/>
            <a:pathLst>
              <a:path w="422338" h="419861" extrusionOk="0">
                <a:moveTo>
                  <a:pt x="356521" y="369570"/>
                </a:moveTo>
                <a:lnTo>
                  <a:pt x="419100" y="269272"/>
                </a:lnTo>
                <a:lnTo>
                  <a:pt x="388334" y="250222"/>
                </a:lnTo>
                <a:cubicBezTo>
                  <a:pt x="379409" y="244500"/>
                  <a:pt x="374386" y="234306"/>
                  <a:pt x="375285" y="223742"/>
                </a:cubicBezTo>
                <a:cubicBezTo>
                  <a:pt x="375858" y="217887"/>
                  <a:pt x="376048" y="212001"/>
                  <a:pt x="375857" y="206121"/>
                </a:cubicBezTo>
                <a:cubicBezTo>
                  <a:pt x="375720" y="195622"/>
                  <a:pt x="381352" y="185894"/>
                  <a:pt x="390525" y="180785"/>
                </a:cubicBezTo>
                <a:lnTo>
                  <a:pt x="422338" y="163640"/>
                </a:lnTo>
                <a:lnTo>
                  <a:pt x="366236" y="59626"/>
                </a:lnTo>
                <a:lnTo>
                  <a:pt x="334423" y="76676"/>
                </a:lnTo>
                <a:cubicBezTo>
                  <a:pt x="325075" y="81661"/>
                  <a:pt x="313711" y="80923"/>
                  <a:pt x="305086" y="74771"/>
                </a:cubicBezTo>
                <a:cubicBezTo>
                  <a:pt x="300279" y="71326"/>
                  <a:pt x="295286" y="68146"/>
                  <a:pt x="290131" y="65246"/>
                </a:cubicBezTo>
                <a:cubicBezTo>
                  <a:pt x="280854" y="60171"/>
                  <a:pt x="275138" y="50388"/>
                  <a:pt x="275272" y="39815"/>
                </a:cubicBezTo>
                <a:lnTo>
                  <a:pt x="276416" y="3620"/>
                </a:lnTo>
                <a:lnTo>
                  <a:pt x="158496" y="0"/>
                </a:lnTo>
                <a:lnTo>
                  <a:pt x="157353" y="36195"/>
                </a:lnTo>
                <a:cubicBezTo>
                  <a:pt x="156971" y="46800"/>
                  <a:pt x="150628" y="56278"/>
                  <a:pt x="140970" y="60674"/>
                </a:cubicBezTo>
                <a:cubicBezTo>
                  <a:pt x="138303" y="61913"/>
                  <a:pt x="135731" y="63151"/>
                  <a:pt x="133159" y="64579"/>
                </a:cubicBezTo>
                <a:cubicBezTo>
                  <a:pt x="130588" y="66008"/>
                  <a:pt x="128111" y="67342"/>
                  <a:pt x="125635" y="68866"/>
                </a:cubicBezTo>
                <a:cubicBezTo>
                  <a:pt x="116638" y="74398"/>
                  <a:pt x="105294" y="74398"/>
                  <a:pt x="96298" y="68866"/>
                </a:cubicBezTo>
                <a:lnTo>
                  <a:pt x="65342" y="49816"/>
                </a:lnTo>
                <a:lnTo>
                  <a:pt x="3143" y="150114"/>
                </a:lnTo>
                <a:lnTo>
                  <a:pt x="33909" y="169164"/>
                </a:lnTo>
                <a:cubicBezTo>
                  <a:pt x="42802" y="174870"/>
                  <a:pt x="47821" y="185017"/>
                  <a:pt x="46958" y="195548"/>
                </a:cubicBezTo>
                <a:cubicBezTo>
                  <a:pt x="46386" y="201403"/>
                  <a:pt x="46195" y="207290"/>
                  <a:pt x="46387" y="213169"/>
                </a:cubicBezTo>
                <a:cubicBezTo>
                  <a:pt x="46559" y="223702"/>
                  <a:pt x="40922" y="233476"/>
                  <a:pt x="31718" y="238601"/>
                </a:cubicBezTo>
                <a:lnTo>
                  <a:pt x="0" y="256127"/>
                </a:lnTo>
                <a:lnTo>
                  <a:pt x="55721" y="360140"/>
                </a:lnTo>
                <a:lnTo>
                  <a:pt x="87630" y="343091"/>
                </a:lnTo>
                <a:cubicBezTo>
                  <a:pt x="96953" y="338145"/>
                  <a:pt x="108269" y="338883"/>
                  <a:pt x="116872" y="344995"/>
                </a:cubicBezTo>
                <a:cubicBezTo>
                  <a:pt x="121729" y="348329"/>
                  <a:pt x="126397" y="351377"/>
                  <a:pt x="131826" y="354520"/>
                </a:cubicBezTo>
                <a:cubicBezTo>
                  <a:pt x="141197" y="359498"/>
                  <a:pt x="146950" y="369344"/>
                  <a:pt x="146685" y="379952"/>
                </a:cubicBezTo>
                <a:lnTo>
                  <a:pt x="145542" y="416147"/>
                </a:lnTo>
                <a:lnTo>
                  <a:pt x="263557" y="419862"/>
                </a:lnTo>
                <a:lnTo>
                  <a:pt x="264700" y="383572"/>
                </a:lnTo>
                <a:cubicBezTo>
                  <a:pt x="265086" y="373015"/>
                  <a:pt x="271439" y="363596"/>
                  <a:pt x="281083" y="359283"/>
                </a:cubicBezTo>
                <a:cubicBezTo>
                  <a:pt x="283655" y="358045"/>
                  <a:pt x="286321" y="356711"/>
                  <a:pt x="288893" y="355283"/>
                </a:cubicBezTo>
                <a:cubicBezTo>
                  <a:pt x="291465" y="353854"/>
                  <a:pt x="293942" y="352520"/>
                  <a:pt x="296418" y="350996"/>
                </a:cubicBezTo>
                <a:cubicBezTo>
                  <a:pt x="305498" y="345517"/>
                  <a:pt x="316866" y="345517"/>
                  <a:pt x="325946" y="350996"/>
                </a:cubicBezTo>
                <a:close/>
                <a:moveTo>
                  <a:pt x="257175" y="295085"/>
                </a:moveTo>
                <a:cubicBezTo>
                  <a:pt x="210118" y="320315"/>
                  <a:pt x="151517" y="302621"/>
                  <a:pt x="126287" y="255564"/>
                </a:cubicBezTo>
                <a:cubicBezTo>
                  <a:pt x="101057" y="208506"/>
                  <a:pt x="118751" y="149906"/>
                  <a:pt x="165808" y="124676"/>
                </a:cubicBezTo>
                <a:cubicBezTo>
                  <a:pt x="212865" y="99445"/>
                  <a:pt x="271466" y="117139"/>
                  <a:pt x="296696" y="164197"/>
                </a:cubicBezTo>
                <a:cubicBezTo>
                  <a:pt x="296699" y="164201"/>
                  <a:pt x="296701" y="164206"/>
                  <a:pt x="296704" y="164211"/>
                </a:cubicBezTo>
                <a:cubicBezTo>
                  <a:pt x="321948" y="211201"/>
                  <a:pt x="304319" y="269758"/>
                  <a:pt x="257328" y="295002"/>
                </a:cubicBezTo>
                <a:cubicBezTo>
                  <a:pt x="257277" y="295030"/>
                  <a:pt x="257226" y="295057"/>
                  <a:pt x="257175" y="295085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7" name="Google Shape;5047;p9"/>
          <p:cNvSpPr/>
          <p:nvPr/>
        </p:nvSpPr>
        <p:spPr>
          <a:xfrm>
            <a:off x="227439" y="4013769"/>
            <a:ext cx="291274" cy="293750"/>
          </a:xfrm>
          <a:custGeom>
            <a:avLst/>
            <a:gdLst/>
            <a:ahLst/>
            <a:cxnLst/>
            <a:rect l="l" t="t" r="r" b="b"/>
            <a:pathLst>
              <a:path w="291274" h="293750" extrusionOk="0">
                <a:moveTo>
                  <a:pt x="182594" y="293751"/>
                </a:moveTo>
                <a:lnTo>
                  <a:pt x="254222" y="252127"/>
                </a:lnTo>
                <a:lnTo>
                  <a:pt x="241554" y="230219"/>
                </a:lnTo>
                <a:cubicBezTo>
                  <a:pt x="237884" y="223739"/>
                  <a:pt x="238179" y="215743"/>
                  <a:pt x="242316" y="209550"/>
                </a:cubicBezTo>
                <a:cubicBezTo>
                  <a:pt x="244507" y="206121"/>
                  <a:pt x="246602" y="202597"/>
                  <a:pt x="248507" y="198882"/>
                </a:cubicBezTo>
                <a:cubicBezTo>
                  <a:pt x="251724" y="192408"/>
                  <a:pt x="258328" y="188313"/>
                  <a:pt x="265557" y="188309"/>
                </a:cubicBezTo>
                <a:lnTo>
                  <a:pt x="291274" y="188309"/>
                </a:lnTo>
                <a:lnTo>
                  <a:pt x="291274" y="105537"/>
                </a:lnTo>
                <a:lnTo>
                  <a:pt x="265557" y="105537"/>
                </a:lnTo>
                <a:cubicBezTo>
                  <a:pt x="258126" y="105627"/>
                  <a:pt x="251321" y="101388"/>
                  <a:pt x="248126" y="94679"/>
                </a:cubicBezTo>
                <a:cubicBezTo>
                  <a:pt x="246221" y="90964"/>
                  <a:pt x="244126" y="87440"/>
                  <a:pt x="241935" y="84011"/>
                </a:cubicBezTo>
                <a:cubicBezTo>
                  <a:pt x="237798" y="77818"/>
                  <a:pt x="237503" y="69822"/>
                  <a:pt x="241173" y="63341"/>
                </a:cubicBezTo>
                <a:lnTo>
                  <a:pt x="253841" y="41434"/>
                </a:lnTo>
                <a:lnTo>
                  <a:pt x="182213" y="95"/>
                </a:lnTo>
                <a:lnTo>
                  <a:pt x="170307" y="22098"/>
                </a:lnTo>
                <a:cubicBezTo>
                  <a:pt x="166521" y="28446"/>
                  <a:pt x="159489" y="32128"/>
                  <a:pt x="152114" y="31623"/>
                </a:cubicBezTo>
                <a:cubicBezTo>
                  <a:pt x="150114" y="31623"/>
                  <a:pt x="148019" y="31623"/>
                  <a:pt x="146018" y="31623"/>
                </a:cubicBezTo>
                <a:cubicBezTo>
                  <a:pt x="144018" y="31623"/>
                  <a:pt x="141923" y="31623"/>
                  <a:pt x="139922" y="31623"/>
                </a:cubicBezTo>
                <a:cubicBezTo>
                  <a:pt x="132553" y="32106"/>
                  <a:pt x="125531" y="28430"/>
                  <a:pt x="121730" y="22098"/>
                </a:cubicBezTo>
                <a:lnTo>
                  <a:pt x="108966" y="0"/>
                </a:lnTo>
                <a:lnTo>
                  <a:pt x="36957" y="41434"/>
                </a:lnTo>
                <a:lnTo>
                  <a:pt x="49721" y="63437"/>
                </a:lnTo>
                <a:cubicBezTo>
                  <a:pt x="53396" y="69882"/>
                  <a:pt x="53101" y="77854"/>
                  <a:pt x="48958" y="84011"/>
                </a:cubicBezTo>
                <a:cubicBezTo>
                  <a:pt x="46712" y="87457"/>
                  <a:pt x="44646" y="91018"/>
                  <a:pt x="42767" y="94679"/>
                </a:cubicBezTo>
                <a:cubicBezTo>
                  <a:pt x="39572" y="101388"/>
                  <a:pt x="32767" y="105627"/>
                  <a:pt x="25336" y="105537"/>
                </a:cubicBezTo>
                <a:lnTo>
                  <a:pt x="0" y="105537"/>
                </a:lnTo>
                <a:lnTo>
                  <a:pt x="0" y="188309"/>
                </a:lnTo>
                <a:lnTo>
                  <a:pt x="25336" y="188309"/>
                </a:lnTo>
                <a:cubicBezTo>
                  <a:pt x="32767" y="188219"/>
                  <a:pt x="39572" y="192458"/>
                  <a:pt x="42767" y="199168"/>
                </a:cubicBezTo>
                <a:cubicBezTo>
                  <a:pt x="44646" y="202828"/>
                  <a:pt x="46712" y="206389"/>
                  <a:pt x="48959" y="209836"/>
                </a:cubicBezTo>
                <a:cubicBezTo>
                  <a:pt x="53101" y="215992"/>
                  <a:pt x="53396" y="223964"/>
                  <a:pt x="49721" y="230410"/>
                </a:cubicBezTo>
                <a:lnTo>
                  <a:pt x="36957" y="252127"/>
                </a:lnTo>
                <a:lnTo>
                  <a:pt x="108585" y="293465"/>
                </a:lnTo>
                <a:lnTo>
                  <a:pt x="121349" y="271463"/>
                </a:lnTo>
                <a:cubicBezTo>
                  <a:pt x="125119" y="265098"/>
                  <a:pt x="132162" y="261410"/>
                  <a:pt x="139541" y="261938"/>
                </a:cubicBezTo>
                <a:lnTo>
                  <a:pt x="145637" y="261938"/>
                </a:lnTo>
                <a:lnTo>
                  <a:pt x="151733" y="261938"/>
                </a:lnTo>
                <a:cubicBezTo>
                  <a:pt x="159112" y="261410"/>
                  <a:pt x="166156" y="265098"/>
                  <a:pt x="169926" y="271463"/>
                </a:cubicBezTo>
                <a:close/>
                <a:moveTo>
                  <a:pt x="145637" y="214694"/>
                </a:moveTo>
                <a:cubicBezTo>
                  <a:pt x="108182" y="214745"/>
                  <a:pt x="77777" y="184424"/>
                  <a:pt x="77726" y="146969"/>
                </a:cubicBezTo>
                <a:cubicBezTo>
                  <a:pt x="77674" y="109514"/>
                  <a:pt x="107995" y="79109"/>
                  <a:pt x="145450" y="79058"/>
                </a:cubicBezTo>
                <a:cubicBezTo>
                  <a:pt x="182905" y="79006"/>
                  <a:pt x="213310" y="109327"/>
                  <a:pt x="213362" y="146782"/>
                </a:cubicBezTo>
                <a:cubicBezTo>
                  <a:pt x="213362" y="146972"/>
                  <a:pt x="213361" y="147162"/>
                  <a:pt x="213360" y="147352"/>
                </a:cubicBezTo>
                <a:cubicBezTo>
                  <a:pt x="213150" y="184605"/>
                  <a:pt x="182891" y="214694"/>
                  <a:pt x="145637" y="214694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8" name="Google Shape;5048;p9"/>
          <p:cNvSpPr/>
          <p:nvPr/>
        </p:nvSpPr>
        <p:spPr>
          <a:xfrm>
            <a:off x="2276743" y="2994879"/>
            <a:ext cx="293560" cy="291655"/>
          </a:xfrm>
          <a:custGeom>
            <a:avLst/>
            <a:gdLst/>
            <a:ahLst/>
            <a:cxnLst/>
            <a:rect l="l" t="t" r="r" b="b"/>
            <a:pathLst>
              <a:path w="293560" h="291655" extrusionOk="0">
                <a:moveTo>
                  <a:pt x="293560" y="108966"/>
                </a:moveTo>
                <a:lnTo>
                  <a:pt x="252222" y="37338"/>
                </a:lnTo>
                <a:lnTo>
                  <a:pt x="230315" y="50006"/>
                </a:lnTo>
                <a:cubicBezTo>
                  <a:pt x="223887" y="53710"/>
                  <a:pt x="215915" y="53452"/>
                  <a:pt x="209741" y="49340"/>
                </a:cubicBezTo>
                <a:cubicBezTo>
                  <a:pt x="206274" y="47072"/>
                  <a:pt x="202680" y="45005"/>
                  <a:pt x="198977" y="43148"/>
                </a:cubicBezTo>
                <a:cubicBezTo>
                  <a:pt x="192166" y="39840"/>
                  <a:pt x="187866" y="32908"/>
                  <a:pt x="187928" y="25336"/>
                </a:cubicBezTo>
                <a:lnTo>
                  <a:pt x="187928" y="0"/>
                </a:lnTo>
                <a:lnTo>
                  <a:pt x="105251" y="0"/>
                </a:lnTo>
                <a:lnTo>
                  <a:pt x="105251" y="25337"/>
                </a:lnTo>
                <a:cubicBezTo>
                  <a:pt x="105324" y="32789"/>
                  <a:pt x="101044" y="39600"/>
                  <a:pt x="94298" y="42767"/>
                </a:cubicBezTo>
                <a:cubicBezTo>
                  <a:pt x="90637" y="44646"/>
                  <a:pt x="87077" y="46712"/>
                  <a:pt x="83630" y="48959"/>
                </a:cubicBezTo>
                <a:cubicBezTo>
                  <a:pt x="77455" y="53071"/>
                  <a:pt x="69483" y="53330"/>
                  <a:pt x="63056" y="49625"/>
                </a:cubicBezTo>
                <a:lnTo>
                  <a:pt x="41148" y="36957"/>
                </a:lnTo>
                <a:lnTo>
                  <a:pt x="0" y="108966"/>
                </a:lnTo>
                <a:lnTo>
                  <a:pt x="22003" y="121634"/>
                </a:lnTo>
                <a:cubicBezTo>
                  <a:pt x="28366" y="125452"/>
                  <a:pt x="32047" y="132520"/>
                  <a:pt x="31528" y="139922"/>
                </a:cubicBezTo>
                <a:cubicBezTo>
                  <a:pt x="31528" y="141923"/>
                  <a:pt x="31528" y="143923"/>
                  <a:pt x="31528" y="146018"/>
                </a:cubicBezTo>
                <a:cubicBezTo>
                  <a:pt x="31528" y="148114"/>
                  <a:pt x="31528" y="150114"/>
                  <a:pt x="31528" y="152114"/>
                </a:cubicBezTo>
                <a:cubicBezTo>
                  <a:pt x="32134" y="159484"/>
                  <a:pt x="28421" y="166539"/>
                  <a:pt x="22003" y="170212"/>
                </a:cubicBezTo>
                <a:lnTo>
                  <a:pt x="0" y="182975"/>
                </a:lnTo>
                <a:lnTo>
                  <a:pt x="41338" y="254603"/>
                </a:lnTo>
                <a:lnTo>
                  <a:pt x="63246" y="241935"/>
                </a:lnTo>
                <a:cubicBezTo>
                  <a:pt x="69727" y="238265"/>
                  <a:pt x="77722" y="238560"/>
                  <a:pt x="83915" y="242697"/>
                </a:cubicBezTo>
                <a:cubicBezTo>
                  <a:pt x="87344" y="244888"/>
                  <a:pt x="90868" y="246983"/>
                  <a:pt x="94583" y="248888"/>
                </a:cubicBezTo>
                <a:cubicBezTo>
                  <a:pt x="101197" y="252189"/>
                  <a:pt x="105395" y="258927"/>
                  <a:pt x="105442" y="266319"/>
                </a:cubicBezTo>
                <a:lnTo>
                  <a:pt x="105442" y="291656"/>
                </a:lnTo>
                <a:lnTo>
                  <a:pt x="187928" y="291656"/>
                </a:lnTo>
                <a:lnTo>
                  <a:pt x="187928" y="266319"/>
                </a:lnTo>
                <a:cubicBezTo>
                  <a:pt x="187976" y="258927"/>
                  <a:pt x="192173" y="252189"/>
                  <a:pt x="198787" y="248888"/>
                </a:cubicBezTo>
                <a:cubicBezTo>
                  <a:pt x="202501" y="246983"/>
                  <a:pt x="206026" y="244888"/>
                  <a:pt x="209455" y="242697"/>
                </a:cubicBezTo>
                <a:cubicBezTo>
                  <a:pt x="215611" y="238554"/>
                  <a:pt x="223583" y="238259"/>
                  <a:pt x="230029" y="241935"/>
                </a:cubicBezTo>
                <a:lnTo>
                  <a:pt x="252032" y="254603"/>
                </a:lnTo>
                <a:lnTo>
                  <a:pt x="293370" y="182975"/>
                </a:lnTo>
                <a:lnTo>
                  <a:pt x="271367" y="170307"/>
                </a:lnTo>
                <a:cubicBezTo>
                  <a:pt x="265019" y="166521"/>
                  <a:pt x="261337" y="159489"/>
                  <a:pt x="261842" y="152114"/>
                </a:cubicBezTo>
                <a:cubicBezTo>
                  <a:pt x="261842" y="150114"/>
                  <a:pt x="261842" y="148019"/>
                  <a:pt x="261842" y="146018"/>
                </a:cubicBezTo>
                <a:cubicBezTo>
                  <a:pt x="261842" y="144018"/>
                  <a:pt x="261842" y="141923"/>
                  <a:pt x="261842" y="139922"/>
                </a:cubicBezTo>
                <a:cubicBezTo>
                  <a:pt x="261323" y="132520"/>
                  <a:pt x="265004" y="125452"/>
                  <a:pt x="271367" y="121634"/>
                </a:cubicBezTo>
                <a:close/>
                <a:moveTo>
                  <a:pt x="214503" y="146018"/>
                </a:moveTo>
                <a:cubicBezTo>
                  <a:pt x="214450" y="183420"/>
                  <a:pt x="184087" y="213698"/>
                  <a:pt x="146685" y="213646"/>
                </a:cubicBezTo>
                <a:cubicBezTo>
                  <a:pt x="109283" y="213593"/>
                  <a:pt x="79005" y="183230"/>
                  <a:pt x="79058" y="145828"/>
                </a:cubicBezTo>
                <a:cubicBezTo>
                  <a:pt x="79110" y="108463"/>
                  <a:pt x="109415" y="78200"/>
                  <a:pt x="146780" y="78200"/>
                </a:cubicBezTo>
                <a:cubicBezTo>
                  <a:pt x="184071" y="78200"/>
                  <a:pt x="214345" y="108347"/>
                  <a:pt x="214503" y="145637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9" name="Google Shape;5049;p9"/>
          <p:cNvSpPr/>
          <p:nvPr/>
        </p:nvSpPr>
        <p:spPr>
          <a:xfrm>
            <a:off x="3893612" y="5400228"/>
            <a:ext cx="259651" cy="115633"/>
          </a:xfrm>
          <a:custGeom>
            <a:avLst/>
            <a:gdLst/>
            <a:ahLst/>
            <a:cxnLst/>
            <a:rect l="l" t="t" r="r" b="b"/>
            <a:pathLst>
              <a:path w="259651" h="115633" extrusionOk="0">
                <a:moveTo>
                  <a:pt x="256985" y="4001"/>
                </a:moveTo>
                <a:lnTo>
                  <a:pt x="129826" y="6668"/>
                </a:lnTo>
                <a:lnTo>
                  <a:pt x="67151" y="7715"/>
                </a:lnTo>
                <a:cubicBezTo>
                  <a:pt x="46292" y="8192"/>
                  <a:pt x="25622" y="7715"/>
                  <a:pt x="4763" y="8287"/>
                </a:cubicBezTo>
                <a:lnTo>
                  <a:pt x="9049" y="4001"/>
                </a:lnTo>
                <a:lnTo>
                  <a:pt x="9525" y="110585"/>
                </a:lnTo>
                <a:lnTo>
                  <a:pt x="4763" y="105823"/>
                </a:lnTo>
                <a:lnTo>
                  <a:pt x="130874" y="106394"/>
                </a:lnTo>
                <a:cubicBezTo>
                  <a:pt x="172974" y="106394"/>
                  <a:pt x="214979" y="107537"/>
                  <a:pt x="256985" y="108013"/>
                </a:cubicBezTo>
                <a:lnTo>
                  <a:pt x="254413" y="110585"/>
                </a:lnTo>
                <a:cubicBezTo>
                  <a:pt x="254413" y="93154"/>
                  <a:pt x="255270" y="75629"/>
                  <a:pt x="255651" y="57817"/>
                </a:cubicBezTo>
                <a:close/>
                <a:moveTo>
                  <a:pt x="256985" y="4001"/>
                </a:moveTo>
                <a:lnTo>
                  <a:pt x="258413" y="56769"/>
                </a:lnTo>
                <a:cubicBezTo>
                  <a:pt x="258413" y="74486"/>
                  <a:pt x="259461" y="92488"/>
                  <a:pt x="259652" y="110585"/>
                </a:cubicBezTo>
                <a:lnTo>
                  <a:pt x="259652" y="113443"/>
                </a:lnTo>
                <a:lnTo>
                  <a:pt x="256985" y="113443"/>
                </a:lnTo>
                <a:cubicBezTo>
                  <a:pt x="214979" y="113443"/>
                  <a:pt x="172974" y="114967"/>
                  <a:pt x="130874" y="115062"/>
                </a:cubicBezTo>
                <a:lnTo>
                  <a:pt x="4763" y="115634"/>
                </a:lnTo>
                <a:lnTo>
                  <a:pt x="0" y="115634"/>
                </a:lnTo>
                <a:lnTo>
                  <a:pt x="0" y="110871"/>
                </a:lnTo>
                <a:lnTo>
                  <a:pt x="571" y="4286"/>
                </a:lnTo>
                <a:lnTo>
                  <a:pt x="571" y="0"/>
                </a:lnTo>
                <a:lnTo>
                  <a:pt x="4763" y="0"/>
                </a:lnTo>
                <a:cubicBezTo>
                  <a:pt x="26099" y="0"/>
                  <a:pt x="47339" y="0"/>
                  <a:pt x="68580" y="476"/>
                </a:cubicBezTo>
                <a:lnTo>
                  <a:pt x="132017" y="1524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0" name="Google Shape;5050;p9"/>
          <p:cNvSpPr/>
          <p:nvPr/>
        </p:nvSpPr>
        <p:spPr>
          <a:xfrm>
            <a:off x="2624025" y="4547740"/>
            <a:ext cx="252222" cy="106584"/>
          </a:xfrm>
          <a:custGeom>
            <a:avLst/>
            <a:gdLst/>
            <a:ahLst/>
            <a:cxnLst/>
            <a:rect l="l" t="t" r="r" b="b"/>
            <a:pathLst>
              <a:path w="252222" h="106584" extrusionOk="0">
                <a:moveTo>
                  <a:pt x="0" y="0"/>
                </a:moveTo>
                <a:lnTo>
                  <a:pt x="252222" y="0"/>
                </a:lnTo>
                <a:lnTo>
                  <a:pt x="252222" y="106585"/>
                </a:lnTo>
                <a:lnTo>
                  <a:pt x="0" y="106585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1" name="Google Shape;5051;p9"/>
          <p:cNvSpPr/>
          <p:nvPr/>
        </p:nvSpPr>
        <p:spPr>
          <a:xfrm>
            <a:off x="2478578" y="4408771"/>
            <a:ext cx="259651" cy="115728"/>
          </a:xfrm>
          <a:custGeom>
            <a:avLst/>
            <a:gdLst/>
            <a:ahLst/>
            <a:cxnLst/>
            <a:rect l="l" t="t" r="r" b="b"/>
            <a:pathLst>
              <a:path w="259651" h="115728" extrusionOk="0">
                <a:moveTo>
                  <a:pt x="256985" y="4572"/>
                </a:moveTo>
                <a:lnTo>
                  <a:pt x="129826" y="7144"/>
                </a:lnTo>
                <a:lnTo>
                  <a:pt x="67151" y="8287"/>
                </a:lnTo>
                <a:cubicBezTo>
                  <a:pt x="46292" y="8287"/>
                  <a:pt x="25527" y="8287"/>
                  <a:pt x="4763" y="8287"/>
                </a:cubicBezTo>
                <a:lnTo>
                  <a:pt x="9049" y="4096"/>
                </a:lnTo>
                <a:lnTo>
                  <a:pt x="9049" y="110585"/>
                </a:lnTo>
                <a:lnTo>
                  <a:pt x="4286" y="105918"/>
                </a:lnTo>
                <a:lnTo>
                  <a:pt x="130397" y="106489"/>
                </a:lnTo>
                <a:cubicBezTo>
                  <a:pt x="172498" y="106489"/>
                  <a:pt x="214503" y="107537"/>
                  <a:pt x="256508" y="108013"/>
                </a:cubicBezTo>
                <a:lnTo>
                  <a:pt x="253937" y="110585"/>
                </a:lnTo>
                <a:cubicBezTo>
                  <a:pt x="253937" y="93154"/>
                  <a:pt x="254794" y="75629"/>
                  <a:pt x="255175" y="57912"/>
                </a:cubicBezTo>
                <a:close/>
                <a:moveTo>
                  <a:pt x="256985" y="4572"/>
                </a:moveTo>
                <a:lnTo>
                  <a:pt x="258318" y="57245"/>
                </a:lnTo>
                <a:cubicBezTo>
                  <a:pt x="258794" y="75057"/>
                  <a:pt x="259461" y="93059"/>
                  <a:pt x="259652" y="111062"/>
                </a:cubicBezTo>
                <a:lnTo>
                  <a:pt x="259652" y="113633"/>
                </a:lnTo>
                <a:lnTo>
                  <a:pt x="256985" y="113633"/>
                </a:lnTo>
                <a:cubicBezTo>
                  <a:pt x="214979" y="114109"/>
                  <a:pt x="172974" y="115157"/>
                  <a:pt x="130874" y="115157"/>
                </a:cubicBezTo>
                <a:lnTo>
                  <a:pt x="4763" y="115729"/>
                </a:lnTo>
                <a:lnTo>
                  <a:pt x="0" y="115729"/>
                </a:lnTo>
                <a:lnTo>
                  <a:pt x="0" y="110871"/>
                </a:lnTo>
                <a:lnTo>
                  <a:pt x="571" y="4382"/>
                </a:lnTo>
                <a:lnTo>
                  <a:pt x="571" y="0"/>
                </a:lnTo>
                <a:lnTo>
                  <a:pt x="5144" y="0"/>
                </a:lnTo>
                <a:cubicBezTo>
                  <a:pt x="26384" y="0"/>
                  <a:pt x="47720" y="0"/>
                  <a:pt x="68961" y="476"/>
                </a:cubicBezTo>
                <a:lnTo>
                  <a:pt x="132397" y="1619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2" name="Google Shape;5052;p9"/>
          <p:cNvSpPr/>
          <p:nvPr/>
        </p:nvSpPr>
        <p:spPr>
          <a:xfrm>
            <a:off x="2759947" y="4408771"/>
            <a:ext cx="259746" cy="115728"/>
          </a:xfrm>
          <a:custGeom>
            <a:avLst/>
            <a:gdLst/>
            <a:ahLst/>
            <a:cxnLst/>
            <a:rect l="l" t="t" r="r" b="b"/>
            <a:pathLst>
              <a:path w="259746" h="115728" extrusionOk="0">
                <a:moveTo>
                  <a:pt x="257175" y="4572"/>
                </a:moveTo>
                <a:lnTo>
                  <a:pt x="129921" y="7144"/>
                </a:lnTo>
                <a:lnTo>
                  <a:pt x="67246" y="8287"/>
                </a:lnTo>
                <a:cubicBezTo>
                  <a:pt x="46387" y="8287"/>
                  <a:pt x="25718" y="8287"/>
                  <a:pt x="4953" y="8287"/>
                </a:cubicBezTo>
                <a:lnTo>
                  <a:pt x="9144" y="4096"/>
                </a:lnTo>
                <a:lnTo>
                  <a:pt x="9715" y="110585"/>
                </a:lnTo>
                <a:lnTo>
                  <a:pt x="4953" y="105918"/>
                </a:lnTo>
                <a:lnTo>
                  <a:pt x="131064" y="106489"/>
                </a:lnTo>
                <a:cubicBezTo>
                  <a:pt x="173069" y="106489"/>
                  <a:pt x="215074" y="107537"/>
                  <a:pt x="257175" y="108013"/>
                </a:cubicBezTo>
                <a:lnTo>
                  <a:pt x="254508" y="110585"/>
                </a:lnTo>
                <a:cubicBezTo>
                  <a:pt x="254508" y="93154"/>
                  <a:pt x="255365" y="75629"/>
                  <a:pt x="255746" y="57912"/>
                </a:cubicBezTo>
                <a:close/>
                <a:moveTo>
                  <a:pt x="257175" y="4572"/>
                </a:moveTo>
                <a:lnTo>
                  <a:pt x="258509" y="57245"/>
                </a:lnTo>
                <a:cubicBezTo>
                  <a:pt x="258509" y="75057"/>
                  <a:pt x="259556" y="93059"/>
                  <a:pt x="259747" y="111062"/>
                </a:cubicBezTo>
                <a:lnTo>
                  <a:pt x="259747" y="113633"/>
                </a:lnTo>
                <a:lnTo>
                  <a:pt x="257175" y="113633"/>
                </a:lnTo>
                <a:cubicBezTo>
                  <a:pt x="215074" y="114109"/>
                  <a:pt x="173069" y="115157"/>
                  <a:pt x="131064" y="115157"/>
                </a:cubicBezTo>
                <a:lnTo>
                  <a:pt x="4953" y="115729"/>
                </a:lnTo>
                <a:lnTo>
                  <a:pt x="0" y="115729"/>
                </a:lnTo>
                <a:lnTo>
                  <a:pt x="0" y="110871"/>
                </a:lnTo>
                <a:lnTo>
                  <a:pt x="476" y="4382"/>
                </a:lnTo>
                <a:lnTo>
                  <a:pt x="476" y="0"/>
                </a:lnTo>
                <a:lnTo>
                  <a:pt x="4763" y="0"/>
                </a:lnTo>
                <a:cubicBezTo>
                  <a:pt x="26003" y="0"/>
                  <a:pt x="47244" y="0"/>
                  <a:pt x="68485" y="476"/>
                </a:cubicBezTo>
                <a:lnTo>
                  <a:pt x="131921" y="1619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3" name="Google Shape;5053;p9"/>
          <p:cNvSpPr/>
          <p:nvPr/>
        </p:nvSpPr>
        <p:spPr>
          <a:xfrm>
            <a:off x="459183" y="2744277"/>
            <a:ext cx="259651" cy="115633"/>
          </a:xfrm>
          <a:custGeom>
            <a:avLst/>
            <a:gdLst/>
            <a:ahLst/>
            <a:cxnLst/>
            <a:rect l="l" t="t" r="r" b="b"/>
            <a:pathLst>
              <a:path w="259651" h="115633" extrusionOk="0">
                <a:moveTo>
                  <a:pt x="2667" y="111347"/>
                </a:moveTo>
                <a:lnTo>
                  <a:pt x="129826" y="108775"/>
                </a:lnTo>
                <a:lnTo>
                  <a:pt x="192500" y="107632"/>
                </a:lnTo>
                <a:cubicBezTo>
                  <a:pt x="213360" y="107632"/>
                  <a:pt x="234124" y="107632"/>
                  <a:pt x="254889" y="107632"/>
                </a:cubicBezTo>
                <a:lnTo>
                  <a:pt x="250603" y="111824"/>
                </a:lnTo>
                <a:lnTo>
                  <a:pt x="250126" y="5239"/>
                </a:lnTo>
                <a:lnTo>
                  <a:pt x="254889" y="10001"/>
                </a:lnTo>
                <a:lnTo>
                  <a:pt x="129064" y="8953"/>
                </a:lnTo>
                <a:cubicBezTo>
                  <a:pt x="86963" y="8953"/>
                  <a:pt x="44958" y="7906"/>
                  <a:pt x="2953" y="7429"/>
                </a:cubicBezTo>
                <a:lnTo>
                  <a:pt x="5524" y="4763"/>
                </a:lnTo>
                <a:cubicBezTo>
                  <a:pt x="5524" y="22289"/>
                  <a:pt x="4667" y="39815"/>
                  <a:pt x="4286" y="57531"/>
                </a:cubicBezTo>
                <a:close/>
                <a:moveTo>
                  <a:pt x="2667" y="111347"/>
                </a:moveTo>
                <a:lnTo>
                  <a:pt x="1238" y="58674"/>
                </a:lnTo>
                <a:cubicBezTo>
                  <a:pt x="1238" y="40862"/>
                  <a:pt x="191" y="22860"/>
                  <a:pt x="0" y="4763"/>
                </a:cubicBezTo>
                <a:lnTo>
                  <a:pt x="0" y="2191"/>
                </a:lnTo>
                <a:lnTo>
                  <a:pt x="2667" y="2191"/>
                </a:lnTo>
                <a:cubicBezTo>
                  <a:pt x="44672" y="2191"/>
                  <a:pt x="86678" y="667"/>
                  <a:pt x="128778" y="667"/>
                </a:cubicBezTo>
                <a:lnTo>
                  <a:pt x="254889" y="0"/>
                </a:lnTo>
                <a:lnTo>
                  <a:pt x="259651" y="0"/>
                </a:lnTo>
                <a:lnTo>
                  <a:pt x="259651" y="4763"/>
                </a:lnTo>
                <a:lnTo>
                  <a:pt x="259080" y="111347"/>
                </a:lnTo>
                <a:lnTo>
                  <a:pt x="259080" y="115633"/>
                </a:lnTo>
                <a:lnTo>
                  <a:pt x="254889" y="115633"/>
                </a:lnTo>
                <a:cubicBezTo>
                  <a:pt x="233648" y="115633"/>
                  <a:pt x="212312" y="115633"/>
                  <a:pt x="191072" y="115062"/>
                </a:cubicBezTo>
                <a:lnTo>
                  <a:pt x="127635" y="114014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4" name="Google Shape;5054;p9"/>
          <p:cNvSpPr/>
          <p:nvPr/>
        </p:nvSpPr>
        <p:spPr>
          <a:xfrm rot="10800000">
            <a:off x="321070" y="2883532"/>
            <a:ext cx="252221" cy="106584"/>
          </a:xfrm>
          <a:custGeom>
            <a:avLst/>
            <a:gdLst/>
            <a:ahLst/>
            <a:cxnLst/>
            <a:rect l="l" t="t" r="r" b="b"/>
            <a:pathLst>
              <a:path w="252221" h="106584" extrusionOk="0">
                <a:moveTo>
                  <a:pt x="0" y="0"/>
                </a:moveTo>
                <a:lnTo>
                  <a:pt x="252222" y="0"/>
                </a:lnTo>
                <a:lnTo>
                  <a:pt x="252222" y="106585"/>
                </a:lnTo>
                <a:lnTo>
                  <a:pt x="0" y="106585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5" name="Google Shape;5055;p9"/>
          <p:cNvSpPr/>
          <p:nvPr/>
        </p:nvSpPr>
        <p:spPr>
          <a:xfrm>
            <a:off x="3896184" y="2744467"/>
            <a:ext cx="259270" cy="116014"/>
          </a:xfrm>
          <a:custGeom>
            <a:avLst/>
            <a:gdLst/>
            <a:ahLst/>
            <a:cxnLst/>
            <a:rect l="l" t="t" r="r" b="b"/>
            <a:pathLst>
              <a:path w="259270" h="116014" extrusionOk="0">
                <a:moveTo>
                  <a:pt x="2572" y="111728"/>
                </a:moveTo>
                <a:lnTo>
                  <a:pt x="129826" y="109061"/>
                </a:lnTo>
                <a:lnTo>
                  <a:pt x="192500" y="108014"/>
                </a:lnTo>
                <a:cubicBezTo>
                  <a:pt x="213360" y="108014"/>
                  <a:pt x="234029" y="108014"/>
                  <a:pt x="254794" y="107442"/>
                </a:cubicBezTo>
                <a:lnTo>
                  <a:pt x="250603" y="111728"/>
                </a:lnTo>
                <a:lnTo>
                  <a:pt x="250126" y="5144"/>
                </a:lnTo>
                <a:lnTo>
                  <a:pt x="254794" y="9906"/>
                </a:lnTo>
                <a:lnTo>
                  <a:pt x="128683" y="8858"/>
                </a:lnTo>
                <a:cubicBezTo>
                  <a:pt x="86678" y="8858"/>
                  <a:pt x="44672" y="7810"/>
                  <a:pt x="2572" y="7334"/>
                </a:cubicBezTo>
                <a:lnTo>
                  <a:pt x="5239" y="4763"/>
                </a:lnTo>
                <a:cubicBezTo>
                  <a:pt x="5239" y="22193"/>
                  <a:pt x="4381" y="39719"/>
                  <a:pt x="4000" y="57436"/>
                </a:cubicBezTo>
                <a:close/>
                <a:moveTo>
                  <a:pt x="2572" y="111728"/>
                </a:moveTo>
                <a:lnTo>
                  <a:pt x="1238" y="58960"/>
                </a:lnTo>
                <a:cubicBezTo>
                  <a:pt x="1238" y="41148"/>
                  <a:pt x="190" y="23146"/>
                  <a:pt x="0" y="5144"/>
                </a:cubicBezTo>
                <a:lnTo>
                  <a:pt x="0" y="2191"/>
                </a:lnTo>
                <a:lnTo>
                  <a:pt x="2572" y="2191"/>
                </a:lnTo>
                <a:cubicBezTo>
                  <a:pt x="44672" y="1715"/>
                  <a:pt x="86678" y="667"/>
                  <a:pt x="128683" y="667"/>
                </a:cubicBezTo>
                <a:lnTo>
                  <a:pt x="254413" y="0"/>
                </a:lnTo>
                <a:lnTo>
                  <a:pt x="259271" y="0"/>
                </a:lnTo>
                <a:lnTo>
                  <a:pt x="259271" y="4858"/>
                </a:lnTo>
                <a:lnTo>
                  <a:pt x="259080" y="111728"/>
                </a:lnTo>
                <a:lnTo>
                  <a:pt x="259080" y="116015"/>
                </a:lnTo>
                <a:lnTo>
                  <a:pt x="254413" y="116015"/>
                </a:lnTo>
                <a:cubicBezTo>
                  <a:pt x="233172" y="116015"/>
                  <a:pt x="211931" y="116015"/>
                  <a:pt x="190690" y="116015"/>
                </a:cubicBezTo>
                <a:lnTo>
                  <a:pt x="127254" y="114872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6" name="Google Shape;5056;p9"/>
          <p:cNvSpPr/>
          <p:nvPr/>
        </p:nvSpPr>
        <p:spPr>
          <a:xfrm>
            <a:off x="1951274" y="5984872"/>
            <a:ext cx="252221" cy="106584"/>
          </a:xfrm>
          <a:custGeom>
            <a:avLst/>
            <a:gdLst/>
            <a:ahLst/>
            <a:cxnLst/>
            <a:rect l="l" t="t" r="r" b="b"/>
            <a:pathLst>
              <a:path w="252221" h="106584" extrusionOk="0">
                <a:moveTo>
                  <a:pt x="0" y="0"/>
                </a:moveTo>
                <a:lnTo>
                  <a:pt x="252222" y="0"/>
                </a:lnTo>
                <a:lnTo>
                  <a:pt x="252222" y="106585"/>
                </a:lnTo>
                <a:lnTo>
                  <a:pt x="0" y="106585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7" name="Google Shape;5057;p9"/>
          <p:cNvSpPr/>
          <p:nvPr/>
        </p:nvSpPr>
        <p:spPr>
          <a:xfrm>
            <a:off x="316689" y="5439756"/>
            <a:ext cx="259270" cy="115633"/>
          </a:xfrm>
          <a:custGeom>
            <a:avLst/>
            <a:gdLst/>
            <a:ahLst/>
            <a:cxnLst/>
            <a:rect l="l" t="t" r="r" b="b"/>
            <a:pathLst>
              <a:path w="259270" h="115633" extrusionOk="0">
                <a:moveTo>
                  <a:pt x="256699" y="4286"/>
                </a:moveTo>
                <a:lnTo>
                  <a:pt x="129445" y="7239"/>
                </a:lnTo>
                <a:lnTo>
                  <a:pt x="66770" y="8287"/>
                </a:lnTo>
                <a:cubicBezTo>
                  <a:pt x="45910" y="8763"/>
                  <a:pt x="25241" y="8287"/>
                  <a:pt x="4477" y="8858"/>
                </a:cubicBezTo>
                <a:lnTo>
                  <a:pt x="8668" y="4572"/>
                </a:lnTo>
                <a:lnTo>
                  <a:pt x="9144" y="111157"/>
                </a:lnTo>
                <a:lnTo>
                  <a:pt x="4477" y="106394"/>
                </a:lnTo>
                <a:lnTo>
                  <a:pt x="130588" y="106966"/>
                </a:lnTo>
                <a:cubicBezTo>
                  <a:pt x="172593" y="106966"/>
                  <a:pt x="214598" y="108109"/>
                  <a:pt x="256699" y="108585"/>
                </a:cubicBezTo>
                <a:lnTo>
                  <a:pt x="254032" y="111157"/>
                </a:lnTo>
                <a:cubicBezTo>
                  <a:pt x="254032" y="93726"/>
                  <a:pt x="254889" y="76200"/>
                  <a:pt x="255270" y="58388"/>
                </a:cubicBezTo>
                <a:close/>
                <a:moveTo>
                  <a:pt x="256699" y="4286"/>
                </a:moveTo>
                <a:lnTo>
                  <a:pt x="258032" y="57055"/>
                </a:lnTo>
                <a:cubicBezTo>
                  <a:pt x="258032" y="74771"/>
                  <a:pt x="259080" y="92774"/>
                  <a:pt x="259270" y="110871"/>
                </a:cubicBezTo>
                <a:lnTo>
                  <a:pt x="259270" y="113443"/>
                </a:lnTo>
                <a:lnTo>
                  <a:pt x="256699" y="113443"/>
                </a:lnTo>
                <a:cubicBezTo>
                  <a:pt x="214598" y="113919"/>
                  <a:pt x="172593" y="114967"/>
                  <a:pt x="130588" y="115062"/>
                </a:cubicBezTo>
                <a:lnTo>
                  <a:pt x="4858" y="115634"/>
                </a:lnTo>
                <a:lnTo>
                  <a:pt x="0" y="115634"/>
                </a:lnTo>
                <a:lnTo>
                  <a:pt x="0" y="110871"/>
                </a:lnTo>
                <a:lnTo>
                  <a:pt x="0" y="4286"/>
                </a:lnTo>
                <a:lnTo>
                  <a:pt x="0" y="0"/>
                </a:lnTo>
                <a:lnTo>
                  <a:pt x="4858" y="0"/>
                </a:lnTo>
                <a:cubicBezTo>
                  <a:pt x="26098" y="0"/>
                  <a:pt x="47339" y="0"/>
                  <a:pt x="68580" y="571"/>
                </a:cubicBezTo>
                <a:lnTo>
                  <a:pt x="132016" y="1619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8" name="Google Shape;5058;p9"/>
          <p:cNvSpPr/>
          <p:nvPr/>
        </p:nvSpPr>
        <p:spPr>
          <a:xfrm>
            <a:off x="1805827" y="5846093"/>
            <a:ext cx="259556" cy="115633"/>
          </a:xfrm>
          <a:custGeom>
            <a:avLst/>
            <a:gdLst/>
            <a:ahLst/>
            <a:cxnLst/>
            <a:rect l="l" t="t" r="r" b="b"/>
            <a:pathLst>
              <a:path w="259556" h="115633" extrusionOk="0">
                <a:moveTo>
                  <a:pt x="256984" y="4381"/>
                </a:moveTo>
                <a:lnTo>
                  <a:pt x="129730" y="7049"/>
                </a:lnTo>
                <a:lnTo>
                  <a:pt x="67056" y="8096"/>
                </a:lnTo>
                <a:cubicBezTo>
                  <a:pt x="46292" y="8572"/>
                  <a:pt x="25527" y="8096"/>
                  <a:pt x="4763" y="8668"/>
                </a:cubicBezTo>
                <a:lnTo>
                  <a:pt x="8954" y="4381"/>
                </a:lnTo>
                <a:lnTo>
                  <a:pt x="9525" y="110966"/>
                </a:lnTo>
                <a:lnTo>
                  <a:pt x="4763" y="106204"/>
                </a:lnTo>
                <a:lnTo>
                  <a:pt x="130874" y="106871"/>
                </a:lnTo>
                <a:cubicBezTo>
                  <a:pt x="172879" y="106871"/>
                  <a:pt x="214979" y="107918"/>
                  <a:pt x="256984" y="108395"/>
                </a:cubicBezTo>
                <a:lnTo>
                  <a:pt x="254413" y="110966"/>
                </a:lnTo>
                <a:cubicBezTo>
                  <a:pt x="254413" y="93536"/>
                  <a:pt x="255175" y="76010"/>
                  <a:pt x="255651" y="58293"/>
                </a:cubicBezTo>
                <a:close/>
                <a:moveTo>
                  <a:pt x="256984" y="4381"/>
                </a:moveTo>
                <a:lnTo>
                  <a:pt x="258318" y="57150"/>
                </a:lnTo>
                <a:cubicBezTo>
                  <a:pt x="258794" y="74962"/>
                  <a:pt x="259366" y="92869"/>
                  <a:pt x="259556" y="110966"/>
                </a:cubicBezTo>
                <a:lnTo>
                  <a:pt x="259556" y="113538"/>
                </a:lnTo>
                <a:lnTo>
                  <a:pt x="256984" y="113538"/>
                </a:lnTo>
                <a:cubicBezTo>
                  <a:pt x="214979" y="114014"/>
                  <a:pt x="172879" y="114967"/>
                  <a:pt x="130874" y="115062"/>
                </a:cubicBezTo>
                <a:lnTo>
                  <a:pt x="4763" y="115634"/>
                </a:lnTo>
                <a:lnTo>
                  <a:pt x="0" y="115634"/>
                </a:lnTo>
                <a:lnTo>
                  <a:pt x="0" y="110871"/>
                </a:lnTo>
                <a:lnTo>
                  <a:pt x="0" y="4286"/>
                </a:lnTo>
                <a:lnTo>
                  <a:pt x="0" y="0"/>
                </a:lnTo>
                <a:lnTo>
                  <a:pt x="4286" y="0"/>
                </a:lnTo>
                <a:cubicBezTo>
                  <a:pt x="25527" y="0"/>
                  <a:pt x="46863" y="0"/>
                  <a:pt x="68008" y="476"/>
                </a:cubicBezTo>
                <a:lnTo>
                  <a:pt x="131445" y="1524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9" name="Google Shape;5059;p9"/>
          <p:cNvSpPr/>
          <p:nvPr/>
        </p:nvSpPr>
        <p:spPr>
          <a:xfrm>
            <a:off x="2989118" y="4927788"/>
            <a:ext cx="869537" cy="1438275"/>
          </a:xfrm>
          <a:custGeom>
            <a:avLst/>
            <a:gdLst/>
            <a:ahLst/>
            <a:cxnLst/>
            <a:rect l="l" t="t" r="r" b="b"/>
            <a:pathLst>
              <a:path w="869537" h="1438275" extrusionOk="0">
                <a:moveTo>
                  <a:pt x="0" y="0"/>
                </a:moveTo>
                <a:lnTo>
                  <a:pt x="0" y="1438275"/>
                </a:lnTo>
                <a:lnTo>
                  <a:pt x="869537" y="1438275"/>
                </a:lnTo>
                <a:lnTo>
                  <a:pt x="869537" y="0"/>
                </a:lnTo>
                <a:close/>
                <a:moveTo>
                  <a:pt x="790575" y="907637"/>
                </a:moveTo>
                <a:lnTo>
                  <a:pt x="78962" y="907637"/>
                </a:lnTo>
                <a:lnTo>
                  <a:pt x="78962" y="533114"/>
                </a:lnTo>
                <a:lnTo>
                  <a:pt x="790575" y="533114"/>
                </a:lnTo>
                <a:close/>
                <a:moveTo>
                  <a:pt x="790575" y="443960"/>
                </a:moveTo>
                <a:lnTo>
                  <a:pt x="78962" y="443960"/>
                </a:lnTo>
                <a:lnTo>
                  <a:pt x="78962" y="69533"/>
                </a:lnTo>
                <a:lnTo>
                  <a:pt x="790575" y="69533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0" name="Google Shape;5060;p9"/>
          <p:cNvSpPr/>
          <p:nvPr/>
        </p:nvSpPr>
        <p:spPr>
          <a:xfrm>
            <a:off x="3858751" y="4927883"/>
            <a:ext cx="393191" cy="1438370"/>
          </a:xfrm>
          <a:custGeom>
            <a:avLst/>
            <a:gdLst/>
            <a:ahLst/>
            <a:cxnLst/>
            <a:rect l="l" t="t" r="r" b="b"/>
            <a:pathLst>
              <a:path w="393191" h="1438370" extrusionOk="0">
                <a:moveTo>
                  <a:pt x="0" y="0"/>
                </a:moveTo>
                <a:lnTo>
                  <a:pt x="393192" y="0"/>
                </a:lnTo>
                <a:lnTo>
                  <a:pt x="393192" y="1438370"/>
                </a:lnTo>
                <a:lnTo>
                  <a:pt x="0" y="143837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1" name="Google Shape;5061;p9"/>
          <p:cNvSpPr/>
          <p:nvPr/>
        </p:nvSpPr>
        <p:spPr>
          <a:xfrm>
            <a:off x="3068080" y="4997320"/>
            <a:ext cx="169068" cy="374427"/>
          </a:xfrm>
          <a:custGeom>
            <a:avLst/>
            <a:gdLst/>
            <a:ahLst/>
            <a:cxnLst/>
            <a:rect l="l" t="t" r="r" b="b"/>
            <a:pathLst>
              <a:path w="169068" h="374427" extrusionOk="0">
                <a:moveTo>
                  <a:pt x="0" y="0"/>
                </a:moveTo>
                <a:lnTo>
                  <a:pt x="169069" y="0"/>
                </a:lnTo>
                <a:lnTo>
                  <a:pt x="169069" y="374428"/>
                </a:lnTo>
                <a:lnTo>
                  <a:pt x="0" y="37442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2" name="Google Shape;5062;p9"/>
          <p:cNvSpPr/>
          <p:nvPr/>
        </p:nvSpPr>
        <p:spPr>
          <a:xfrm>
            <a:off x="3070176" y="5916387"/>
            <a:ext cx="711993" cy="361950"/>
          </a:xfrm>
          <a:custGeom>
            <a:avLst/>
            <a:gdLst/>
            <a:ahLst/>
            <a:cxnLst/>
            <a:rect l="l" t="t" r="r" b="b"/>
            <a:pathLst>
              <a:path w="711993" h="361950" extrusionOk="0">
                <a:moveTo>
                  <a:pt x="711994" y="361950"/>
                </a:moveTo>
                <a:lnTo>
                  <a:pt x="0" y="361950"/>
                </a:lnTo>
                <a:lnTo>
                  <a:pt x="0" y="0"/>
                </a:lnTo>
                <a:lnTo>
                  <a:pt x="711994" y="0"/>
                </a:lnTo>
                <a:close/>
                <a:moveTo>
                  <a:pt x="4763" y="357188"/>
                </a:moveTo>
                <a:lnTo>
                  <a:pt x="707231" y="357188"/>
                </a:lnTo>
                <a:lnTo>
                  <a:pt x="707231" y="4763"/>
                </a:lnTo>
                <a:lnTo>
                  <a:pt x="4763" y="4763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3" name="Google Shape;5063;p9"/>
          <p:cNvSpPr/>
          <p:nvPr/>
        </p:nvSpPr>
        <p:spPr>
          <a:xfrm>
            <a:off x="3355926" y="6019353"/>
            <a:ext cx="140493" cy="51339"/>
          </a:xfrm>
          <a:custGeom>
            <a:avLst/>
            <a:gdLst/>
            <a:ahLst/>
            <a:cxnLst/>
            <a:rect l="l" t="t" r="r" b="b"/>
            <a:pathLst>
              <a:path w="140493" h="51339" extrusionOk="0">
                <a:moveTo>
                  <a:pt x="0" y="0"/>
                </a:moveTo>
                <a:lnTo>
                  <a:pt x="140494" y="0"/>
                </a:lnTo>
                <a:lnTo>
                  <a:pt x="140494" y="51340"/>
                </a:lnTo>
                <a:lnTo>
                  <a:pt x="0" y="5134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4" name="Google Shape;5064;p9"/>
          <p:cNvSpPr/>
          <p:nvPr/>
        </p:nvSpPr>
        <p:spPr>
          <a:xfrm>
            <a:off x="3068080" y="5460997"/>
            <a:ext cx="169068" cy="374427"/>
          </a:xfrm>
          <a:custGeom>
            <a:avLst/>
            <a:gdLst/>
            <a:ahLst/>
            <a:cxnLst/>
            <a:rect l="l" t="t" r="r" b="b"/>
            <a:pathLst>
              <a:path w="169068" h="374427" extrusionOk="0">
                <a:moveTo>
                  <a:pt x="0" y="0"/>
                </a:moveTo>
                <a:lnTo>
                  <a:pt x="169069" y="0"/>
                </a:lnTo>
                <a:lnTo>
                  <a:pt x="169069" y="374428"/>
                </a:lnTo>
                <a:lnTo>
                  <a:pt x="0" y="37442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5" name="Google Shape;5065;p9"/>
          <p:cNvSpPr/>
          <p:nvPr/>
        </p:nvSpPr>
        <p:spPr>
          <a:xfrm rot="5400000">
            <a:off x="3450271" y="5603253"/>
            <a:ext cx="345186" cy="118967"/>
          </a:xfrm>
          <a:custGeom>
            <a:avLst/>
            <a:gdLst/>
            <a:ahLst/>
            <a:cxnLst/>
            <a:rect l="l" t="t" r="r" b="b"/>
            <a:pathLst>
              <a:path w="345186" h="118967" extrusionOk="0">
                <a:moveTo>
                  <a:pt x="0" y="0"/>
                </a:moveTo>
                <a:lnTo>
                  <a:pt x="345186" y="0"/>
                </a:lnTo>
                <a:lnTo>
                  <a:pt x="345186" y="118967"/>
                </a:lnTo>
                <a:lnTo>
                  <a:pt x="0" y="118967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6" name="Google Shape;5066;p9"/>
          <p:cNvSpPr/>
          <p:nvPr/>
        </p:nvSpPr>
        <p:spPr>
          <a:xfrm rot="5400000">
            <a:off x="3585716" y="5683263"/>
            <a:ext cx="74485" cy="118967"/>
          </a:xfrm>
          <a:custGeom>
            <a:avLst/>
            <a:gdLst/>
            <a:ahLst/>
            <a:cxnLst/>
            <a:rect l="l" t="t" r="r" b="b"/>
            <a:pathLst>
              <a:path w="74485" h="118967" extrusionOk="0">
                <a:moveTo>
                  <a:pt x="0" y="0"/>
                </a:moveTo>
                <a:lnTo>
                  <a:pt x="74486" y="0"/>
                </a:lnTo>
                <a:lnTo>
                  <a:pt x="74486" y="118967"/>
                </a:lnTo>
                <a:lnTo>
                  <a:pt x="0" y="118967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7" name="Google Shape;5067;p9"/>
          <p:cNvSpPr/>
          <p:nvPr/>
        </p:nvSpPr>
        <p:spPr>
          <a:xfrm rot="5400000">
            <a:off x="3600766" y="5563915"/>
            <a:ext cx="44195" cy="118967"/>
          </a:xfrm>
          <a:custGeom>
            <a:avLst/>
            <a:gdLst/>
            <a:ahLst/>
            <a:cxnLst/>
            <a:rect l="l" t="t" r="r" b="b"/>
            <a:pathLst>
              <a:path w="44195" h="118967" extrusionOk="0">
                <a:moveTo>
                  <a:pt x="0" y="0"/>
                </a:moveTo>
                <a:lnTo>
                  <a:pt x="44196" y="0"/>
                </a:lnTo>
                <a:lnTo>
                  <a:pt x="44196" y="118967"/>
                </a:lnTo>
                <a:lnTo>
                  <a:pt x="0" y="118967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8" name="Google Shape;5068;p9"/>
          <p:cNvSpPr/>
          <p:nvPr/>
        </p:nvSpPr>
        <p:spPr>
          <a:xfrm>
            <a:off x="3275630" y="5082855"/>
            <a:ext cx="300704" cy="288893"/>
          </a:xfrm>
          <a:custGeom>
            <a:avLst/>
            <a:gdLst/>
            <a:ahLst/>
            <a:cxnLst/>
            <a:rect l="l" t="t" r="r" b="b"/>
            <a:pathLst>
              <a:path w="300704" h="288893" extrusionOk="0">
                <a:moveTo>
                  <a:pt x="0" y="0"/>
                </a:moveTo>
                <a:lnTo>
                  <a:pt x="300704" y="0"/>
                </a:lnTo>
                <a:lnTo>
                  <a:pt x="300704" y="288893"/>
                </a:lnTo>
                <a:lnTo>
                  <a:pt x="0" y="288893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9" name="Google Shape;5069;p9"/>
          <p:cNvSpPr/>
          <p:nvPr/>
        </p:nvSpPr>
        <p:spPr>
          <a:xfrm>
            <a:off x="3576239" y="5082855"/>
            <a:ext cx="114300" cy="288893"/>
          </a:xfrm>
          <a:custGeom>
            <a:avLst/>
            <a:gdLst/>
            <a:ahLst/>
            <a:cxnLst/>
            <a:rect l="l" t="t" r="r" b="b"/>
            <a:pathLst>
              <a:path w="114300" h="288893" extrusionOk="0">
                <a:moveTo>
                  <a:pt x="0" y="0"/>
                </a:moveTo>
                <a:lnTo>
                  <a:pt x="114300" y="0"/>
                </a:lnTo>
                <a:lnTo>
                  <a:pt x="114300" y="288893"/>
                </a:lnTo>
                <a:lnTo>
                  <a:pt x="0" y="288893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0" name="Google Shape;5070;p9"/>
          <p:cNvSpPr/>
          <p:nvPr/>
        </p:nvSpPr>
        <p:spPr>
          <a:xfrm>
            <a:off x="3275630" y="5227349"/>
            <a:ext cx="300608" cy="7429"/>
          </a:xfrm>
          <a:custGeom>
            <a:avLst/>
            <a:gdLst/>
            <a:ahLst/>
            <a:cxnLst/>
            <a:rect l="l" t="t" r="r" b="b"/>
            <a:pathLst>
              <a:path w="300608" h="7429" extrusionOk="0">
                <a:moveTo>
                  <a:pt x="0" y="0"/>
                </a:moveTo>
                <a:lnTo>
                  <a:pt x="300609" y="0"/>
                </a:lnTo>
                <a:lnTo>
                  <a:pt x="65817" y="7429"/>
                </a:lnTo>
                <a:lnTo>
                  <a:pt x="0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1" name="Google Shape;5071;p9"/>
          <p:cNvSpPr/>
          <p:nvPr/>
        </p:nvSpPr>
        <p:spPr>
          <a:xfrm>
            <a:off x="3275630" y="5336887"/>
            <a:ext cx="300608" cy="7429"/>
          </a:xfrm>
          <a:custGeom>
            <a:avLst/>
            <a:gdLst/>
            <a:ahLst/>
            <a:cxnLst/>
            <a:rect l="l" t="t" r="r" b="b"/>
            <a:pathLst>
              <a:path w="300608" h="7429" extrusionOk="0">
                <a:moveTo>
                  <a:pt x="300609" y="0"/>
                </a:moveTo>
                <a:lnTo>
                  <a:pt x="0" y="0"/>
                </a:lnTo>
                <a:lnTo>
                  <a:pt x="234791" y="7429"/>
                </a:lnTo>
                <a:lnTo>
                  <a:pt x="300609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2" name="Google Shape;5072;p9"/>
          <p:cNvSpPr/>
          <p:nvPr/>
        </p:nvSpPr>
        <p:spPr>
          <a:xfrm>
            <a:off x="3275630" y="5146577"/>
            <a:ext cx="190404" cy="6096"/>
          </a:xfrm>
          <a:custGeom>
            <a:avLst/>
            <a:gdLst/>
            <a:ahLst/>
            <a:cxnLst/>
            <a:rect l="l" t="t" r="r" b="b"/>
            <a:pathLst>
              <a:path w="190404" h="6096" extrusionOk="0">
                <a:moveTo>
                  <a:pt x="0" y="0"/>
                </a:moveTo>
                <a:lnTo>
                  <a:pt x="190405" y="0"/>
                </a:lnTo>
                <a:lnTo>
                  <a:pt x="21145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3" name="Google Shape;5073;p9"/>
          <p:cNvSpPr/>
          <p:nvPr/>
        </p:nvSpPr>
        <p:spPr>
          <a:xfrm>
            <a:off x="3385834" y="5294310"/>
            <a:ext cx="190404" cy="6095"/>
          </a:xfrm>
          <a:custGeom>
            <a:avLst/>
            <a:gdLst/>
            <a:ahLst/>
            <a:cxnLst/>
            <a:rect l="l" t="t" r="r" b="b"/>
            <a:pathLst>
              <a:path w="190404" h="6095" extrusionOk="0">
                <a:moveTo>
                  <a:pt x="190405" y="0"/>
                </a:moveTo>
                <a:lnTo>
                  <a:pt x="0" y="0"/>
                </a:lnTo>
                <a:lnTo>
                  <a:pt x="169259" y="6096"/>
                </a:lnTo>
                <a:lnTo>
                  <a:pt x="190405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4" name="Google Shape;5074;p9"/>
          <p:cNvSpPr/>
          <p:nvPr/>
        </p:nvSpPr>
        <p:spPr>
          <a:xfrm>
            <a:off x="3347734" y="5114382"/>
            <a:ext cx="214788" cy="3619"/>
          </a:xfrm>
          <a:custGeom>
            <a:avLst/>
            <a:gdLst/>
            <a:ahLst/>
            <a:cxnLst/>
            <a:rect l="l" t="t" r="r" b="b"/>
            <a:pathLst>
              <a:path w="214788" h="3619" extrusionOk="0">
                <a:moveTo>
                  <a:pt x="0" y="0"/>
                </a:moveTo>
                <a:lnTo>
                  <a:pt x="214789" y="0"/>
                </a:lnTo>
                <a:lnTo>
                  <a:pt x="178975" y="3620"/>
                </a:lnTo>
                <a:lnTo>
                  <a:pt x="0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5" name="Google Shape;5075;p9"/>
          <p:cNvSpPr/>
          <p:nvPr/>
        </p:nvSpPr>
        <p:spPr>
          <a:xfrm>
            <a:off x="3304872" y="5258305"/>
            <a:ext cx="214788" cy="3619"/>
          </a:xfrm>
          <a:custGeom>
            <a:avLst/>
            <a:gdLst/>
            <a:ahLst/>
            <a:cxnLst/>
            <a:rect l="l" t="t" r="r" b="b"/>
            <a:pathLst>
              <a:path w="214788" h="3619" extrusionOk="0">
                <a:moveTo>
                  <a:pt x="0" y="0"/>
                </a:moveTo>
                <a:lnTo>
                  <a:pt x="214789" y="0"/>
                </a:lnTo>
                <a:lnTo>
                  <a:pt x="178975" y="3620"/>
                </a:lnTo>
                <a:lnTo>
                  <a:pt x="0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6" name="Google Shape;5076;p9"/>
          <p:cNvSpPr/>
          <p:nvPr/>
        </p:nvSpPr>
        <p:spPr>
          <a:xfrm>
            <a:off x="3436888" y="5174104"/>
            <a:ext cx="164306" cy="9715"/>
          </a:xfrm>
          <a:custGeom>
            <a:avLst/>
            <a:gdLst/>
            <a:ahLst/>
            <a:cxnLst/>
            <a:rect l="l" t="t" r="r" b="b"/>
            <a:pathLst>
              <a:path w="164306" h="9715" extrusionOk="0">
                <a:moveTo>
                  <a:pt x="0" y="0"/>
                </a:moveTo>
                <a:lnTo>
                  <a:pt x="139351" y="0"/>
                </a:lnTo>
                <a:lnTo>
                  <a:pt x="164306" y="9715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7" name="Google Shape;5077;p9"/>
          <p:cNvSpPr/>
          <p:nvPr/>
        </p:nvSpPr>
        <p:spPr>
          <a:xfrm>
            <a:off x="3237244" y="5174104"/>
            <a:ext cx="164211" cy="9715"/>
          </a:xfrm>
          <a:custGeom>
            <a:avLst/>
            <a:gdLst/>
            <a:ahLst/>
            <a:cxnLst/>
            <a:rect l="l" t="t" r="r" b="b"/>
            <a:pathLst>
              <a:path w="164211" h="9715" extrusionOk="0">
                <a:moveTo>
                  <a:pt x="0" y="0"/>
                </a:moveTo>
                <a:lnTo>
                  <a:pt x="139351" y="0"/>
                </a:lnTo>
                <a:lnTo>
                  <a:pt x="164211" y="9715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8" name="Google Shape;5078;p9"/>
          <p:cNvSpPr/>
          <p:nvPr/>
        </p:nvSpPr>
        <p:spPr>
          <a:xfrm>
            <a:off x="3251818" y="5303930"/>
            <a:ext cx="164210" cy="9715"/>
          </a:xfrm>
          <a:custGeom>
            <a:avLst/>
            <a:gdLst/>
            <a:ahLst/>
            <a:cxnLst/>
            <a:rect l="l" t="t" r="r" b="b"/>
            <a:pathLst>
              <a:path w="164210" h="9715" extrusionOk="0">
                <a:moveTo>
                  <a:pt x="164211" y="0"/>
                </a:moveTo>
                <a:lnTo>
                  <a:pt x="24860" y="0"/>
                </a:lnTo>
                <a:lnTo>
                  <a:pt x="0" y="9715"/>
                </a:lnTo>
                <a:lnTo>
                  <a:pt x="164211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9" name="Google Shape;5079;p9"/>
          <p:cNvSpPr/>
          <p:nvPr/>
        </p:nvSpPr>
        <p:spPr>
          <a:xfrm>
            <a:off x="3576239" y="5270973"/>
            <a:ext cx="136778" cy="9715"/>
          </a:xfrm>
          <a:custGeom>
            <a:avLst/>
            <a:gdLst/>
            <a:ahLst/>
            <a:cxnLst/>
            <a:rect l="l" t="t" r="r" b="b"/>
            <a:pathLst>
              <a:path w="136778" h="9715" extrusionOk="0">
                <a:moveTo>
                  <a:pt x="0" y="0"/>
                </a:moveTo>
                <a:lnTo>
                  <a:pt x="111919" y="0"/>
                </a:lnTo>
                <a:lnTo>
                  <a:pt x="136779" y="9716"/>
                </a:lnTo>
                <a:lnTo>
                  <a:pt x="0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0" name="Google Shape;5080;p9"/>
          <p:cNvSpPr/>
          <p:nvPr/>
        </p:nvSpPr>
        <p:spPr>
          <a:xfrm>
            <a:off x="3615291" y="5219348"/>
            <a:ext cx="86772" cy="8000"/>
          </a:xfrm>
          <a:custGeom>
            <a:avLst/>
            <a:gdLst/>
            <a:ahLst/>
            <a:cxnLst/>
            <a:rect l="l" t="t" r="r" b="b"/>
            <a:pathLst>
              <a:path w="86772" h="8000" extrusionOk="0">
                <a:moveTo>
                  <a:pt x="0" y="8001"/>
                </a:moveTo>
                <a:lnTo>
                  <a:pt x="86773" y="8001"/>
                </a:lnTo>
                <a:lnTo>
                  <a:pt x="75248" y="0"/>
                </a:lnTo>
                <a:lnTo>
                  <a:pt x="0" y="8001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1" name="Google Shape;5081;p9"/>
          <p:cNvSpPr/>
          <p:nvPr/>
        </p:nvSpPr>
        <p:spPr>
          <a:xfrm>
            <a:off x="3682443" y="5467093"/>
            <a:ext cx="97345" cy="368236"/>
          </a:xfrm>
          <a:custGeom>
            <a:avLst/>
            <a:gdLst/>
            <a:ahLst/>
            <a:cxnLst/>
            <a:rect l="l" t="t" r="r" b="b"/>
            <a:pathLst>
              <a:path w="97345" h="368236" extrusionOk="0">
                <a:moveTo>
                  <a:pt x="0" y="0"/>
                </a:moveTo>
                <a:lnTo>
                  <a:pt x="97346" y="0"/>
                </a:lnTo>
                <a:lnTo>
                  <a:pt x="97346" y="368236"/>
                </a:lnTo>
                <a:lnTo>
                  <a:pt x="0" y="368236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2" name="Google Shape;5082;p9"/>
          <p:cNvSpPr/>
          <p:nvPr/>
        </p:nvSpPr>
        <p:spPr>
          <a:xfrm>
            <a:off x="3711113" y="5499193"/>
            <a:ext cx="40576" cy="40576"/>
          </a:xfrm>
          <a:custGeom>
            <a:avLst/>
            <a:gdLst/>
            <a:ahLst/>
            <a:cxnLst/>
            <a:rect l="l" t="t" r="r" b="b"/>
            <a:pathLst>
              <a:path w="40576" h="40576" extrusionOk="0">
                <a:moveTo>
                  <a:pt x="20384" y="40576"/>
                </a:moveTo>
                <a:cubicBezTo>
                  <a:pt x="9179" y="40629"/>
                  <a:pt x="53" y="31588"/>
                  <a:pt x="0" y="20384"/>
                </a:cubicBezTo>
                <a:cubicBezTo>
                  <a:pt x="-52" y="9179"/>
                  <a:pt x="8988" y="53"/>
                  <a:pt x="20193" y="0"/>
                </a:cubicBezTo>
                <a:cubicBezTo>
                  <a:pt x="31398" y="-52"/>
                  <a:pt x="40524" y="8988"/>
                  <a:pt x="40576" y="20193"/>
                </a:cubicBezTo>
                <a:cubicBezTo>
                  <a:pt x="40577" y="20225"/>
                  <a:pt x="40577" y="20256"/>
                  <a:pt x="40577" y="20288"/>
                </a:cubicBezTo>
                <a:cubicBezTo>
                  <a:pt x="40577" y="31456"/>
                  <a:pt x="31551" y="40524"/>
                  <a:pt x="20384" y="405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3" name="Google Shape;5083;p9"/>
          <p:cNvSpPr/>
          <p:nvPr/>
        </p:nvSpPr>
        <p:spPr>
          <a:xfrm>
            <a:off x="3719781" y="5507861"/>
            <a:ext cx="23240" cy="23240"/>
          </a:xfrm>
          <a:custGeom>
            <a:avLst/>
            <a:gdLst/>
            <a:ahLst/>
            <a:cxnLst/>
            <a:rect l="l" t="t" r="r" b="b"/>
            <a:pathLst>
              <a:path w="23240" h="23240" extrusionOk="0">
                <a:moveTo>
                  <a:pt x="11716" y="23241"/>
                </a:moveTo>
                <a:cubicBezTo>
                  <a:pt x="5298" y="23293"/>
                  <a:pt x="53" y="18133"/>
                  <a:pt x="0" y="11716"/>
                </a:cubicBezTo>
                <a:cubicBezTo>
                  <a:pt x="-52" y="5298"/>
                  <a:pt x="5108" y="53"/>
                  <a:pt x="11525" y="0"/>
                </a:cubicBezTo>
                <a:cubicBezTo>
                  <a:pt x="17943" y="-52"/>
                  <a:pt x="23188" y="5108"/>
                  <a:pt x="23241" y="11525"/>
                </a:cubicBezTo>
                <a:cubicBezTo>
                  <a:pt x="23241" y="11557"/>
                  <a:pt x="23241" y="11589"/>
                  <a:pt x="23241" y="11620"/>
                </a:cubicBezTo>
                <a:cubicBezTo>
                  <a:pt x="23241" y="18001"/>
                  <a:pt x="18096" y="23188"/>
                  <a:pt x="11716" y="23241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4" name="Google Shape;5084;p9"/>
          <p:cNvSpPr/>
          <p:nvPr/>
        </p:nvSpPr>
        <p:spPr>
          <a:xfrm rot="5400000">
            <a:off x="3686300" y="5683930"/>
            <a:ext cx="89630" cy="97345"/>
          </a:xfrm>
          <a:custGeom>
            <a:avLst/>
            <a:gdLst/>
            <a:ahLst/>
            <a:cxnLst/>
            <a:rect l="l" t="t" r="r" b="b"/>
            <a:pathLst>
              <a:path w="89630" h="97345" extrusionOk="0">
                <a:moveTo>
                  <a:pt x="0" y="0"/>
                </a:moveTo>
                <a:lnTo>
                  <a:pt x="89630" y="0"/>
                </a:lnTo>
                <a:lnTo>
                  <a:pt x="89630" y="97345"/>
                </a:lnTo>
                <a:lnTo>
                  <a:pt x="0" y="973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5" name="Google Shape;5085;p9"/>
          <p:cNvSpPr/>
          <p:nvPr/>
        </p:nvSpPr>
        <p:spPr>
          <a:xfrm>
            <a:off x="3195144" y="5759320"/>
            <a:ext cx="368236" cy="76581"/>
          </a:xfrm>
          <a:custGeom>
            <a:avLst/>
            <a:gdLst/>
            <a:ahLst/>
            <a:cxnLst/>
            <a:rect l="l" t="t" r="r" b="b"/>
            <a:pathLst>
              <a:path w="368236" h="76581" extrusionOk="0">
                <a:moveTo>
                  <a:pt x="0" y="0"/>
                </a:moveTo>
                <a:lnTo>
                  <a:pt x="368237" y="0"/>
                </a:lnTo>
                <a:lnTo>
                  <a:pt x="368237" y="76581"/>
                </a:lnTo>
                <a:lnTo>
                  <a:pt x="0" y="76581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6" name="Google Shape;5086;p9"/>
          <p:cNvSpPr/>
          <p:nvPr/>
        </p:nvSpPr>
        <p:spPr>
          <a:xfrm>
            <a:off x="3490800" y="5777322"/>
            <a:ext cx="40576" cy="40576"/>
          </a:xfrm>
          <a:custGeom>
            <a:avLst/>
            <a:gdLst/>
            <a:ahLst/>
            <a:cxnLst/>
            <a:rect l="l" t="t" r="r" b="b"/>
            <a:pathLst>
              <a:path w="40576" h="40576" extrusionOk="0">
                <a:moveTo>
                  <a:pt x="0" y="20288"/>
                </a:moveTo>
                <a:cubicBezTo>
                  <a:pt x="0" y="9083"/>
                  <a:pt x="9084" y="0"/>
                  <a:pt x="20289" y="0"/>
                </a:cubicBezTo>
                <a:cubicBezTo>
                  <a:pt x="31493" y="0"/>
                  <a:pt x="40577" y="9083"/>
                  <a:pt x="40577" y="20288"/>
                </a:cubicBezTo>
                <a:cubicBezTo>
                  <a:pt x="40577" y="31493"/>
                  <a:pt x="31493" y="40577"/>
                  <a:pt x="20289" y="40577"/>
                </a:cubicBezTo>
                <a:cubicBezTo>
                  <a:pt x="9136" y="40629"/>
                  <a:pt x="53" y="31632"/>
                  <a:pt x="0" y="20479"/>
                </a:cubicBezTo>
                <a:cubicBezTo>
                  <a:pt x="0" y="20416"/>
                  <a:pt x="0" y="20352"/>
                  <a:pt x="0" y="202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7" name="Google Shape;5087;p9"/>
          <p:cNvSpPr/>
          <p:nvPr/>
        </p:nvSpPr>
        <p:spPr>
          <a:xfrm>
            <a:off x="3499467" y="5785990"/>
            <a:ext cx="23241" cy="23241"/>
          </a:xfrm>
          <a:custGeom>
            <a:avLst/>
            <a:gdLst/>
            <a:ahLst/>
            <a:cxnLst/>
            <a:rect l="l" t="t" r="r" b="b"/>
            <a:pathLst>
              <a:path w="23241" h="23241" extrusionOk="0">
                <a:moveTo>
                  <a:pt x="0" y="11621"/>
                </a:moveTo>
                <a:cubicBezTo>
                  <a:pt x="0" y="5203"/>
                  <a:pt x="5203" y="0"/>
                  <a:pt x="11621" y="0"/>
                </a:cubicBezTo>
                <a:cubicBezTo>
                  <a:pt x="18039" y="0"/>
                  <a:pt x="23241" y="5203"/>
                  <a:pt x="23241" y="11621"/>
                </a:cubicBezTo>
                <a:cubicBezTo>
                  <a:pt x="23241" y="18038"/>
                  <a:pt x="18039" y="23241"/>
                  <a:pt x="11621" y="23241"/>
                </a:cubicBezTo>
                <a:cubicBezTo>
                  <a:pt x="5256" y="23294"/>
                  <a:pt x="53" y="18177"/>
                  <a:pt x="0" y="11812"/>
                </a:cubicBezTo>
                <a:cubicBezTo>
                  <a:pt x="0" y="11748"/>
                  <a:pt x="0" y="11684"/>
                  <a:pt x="0" y="11621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8" name="Google Shape;5088;p9"/>
          <p:cNvSpPr/>
          <p:nvPr/>
        </p:nvSpPr>
        <p:spPr>
          <a:xfrm rot="10800000">
            <a:off x="3253151" y="5759416"/>
            <a:ext cx="89630" cy="76581"/>
          </a:xfrm>
          <a:custGeom>
            <a:avLst/>
            <a:gdLst/>
            <a:ahLst/>
            <a:cxnLst/>
            <a:rect l="l" t="t" r="r" b="b"/>
            <a:pathLst>
              <a:path w="89630" h="76581" extrusionOk="0">
                <a:moveTo>
                  <a:pt x="0" y="0"/>
                </a:moveTo>
                <a:lnTo>
                  <a:pt x="89630" y="0"/>
                </a:lnTo>
                <a:lnTo>
                  <a:pt x="89630" y="76581"/>
                </a:lnTo>
                <a:lnTo>
                  <a:pt x="0" y="765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9" name="Google Shape;5089;p9"/>
          <p:cNvSpPr/>
          <p:nvPr/>
        </p:nvSpPr>
        <p:spPr>
          <a:xfrm rot="-4249200">
            <a:off x="3285415" y="3795051"/>
            <a:ext cx="897255" cy="883538"/>
          </a:xfrm>
          <a:custGeom>
            <a:avLst/>
            <a:gdLst/>
            <a:ahLst/>
            <a:cxnLst/>
            <a:rect l="l" t="t" r="r" b="b"/>
            <a:pathLst>
              <a:path w="897255" h="883538" extrusionOk="0">
                <a:moveTo>
                  <a:pt x="897255" y="441770"/>
                </a:moveTo>
                <a:cubicBezTo>
                  <a:pt x="897255" y="685752"/>
                  <a:pt x="696397" y="883539"/>
                  <a:pt x="448627" y="883539"/>
                </a:cubicBezTo>
                <a:cubicBezTo>
                  <a:pt x="200857" y="883539"/>
                  <a:pt x="0" y="685752"/>
                  <a:pt x="0" y="441770"/>
                </a:cubicBezTo>
                <a:cubicBezTo>
                  <a:pt x="0" y="197787"/>
                  <a:pt x="200857" y="0"/>
                  <a:pt x="448627" y="0"/>
                </a:cubicBezTo>
                <a:cubicBezTo>
                  <a:pt x="696397" y="0"/>
                  <a:pt x="897255" y="197787"/>
                  <a:pt x="897255" y="44177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0" name="Google Shape;5090;p9"/>
          <p:cNvSpPr/>
          <p:nvPr/>
        </p:nvSpPr>
        <p:spPr>
          <a:xfrm rot="-4249200">
            <a:off x="3383903" y="3891920"/>
            <a:ext cx="699897" cy="689229"/>
          </a:xfrm>
          <a:custGeom>
            <a:avLst/>
            <a:gdLst/>
            <a:ahLst/>
            <a:cxnLst/>
            <a:rect l="l" t="t" r="r" b="b"/>
            <a:pathLst>
              <a:path w="699897" h="689229" extrusionOk="0">
                <a:moveTo>
                  <a:pt x="699897" y="344615"/>
                </a:moveTo>
                <a:cubicBezTo>
                  <a:pt x="699897" y="534940"/>
                  <a:pt x="543220" y="689229"/>
                  <a:pt x="349949" y="689229"/>
                </a:cubicBezTo>
                <a:cubicBezTo>
                  <a:pt x="156677" y="689229"/>
                  <a:pt x="0" y="534940"/>
                  <a:pt x="0" y="344615"/>
                </a:cubicBezTo>
                <a:cubicBezTo>
                  <a:pt x="0" y="154289"/>
                  <a:pt x="156678" y="0"/>
                  <a:pt x="349949" y="0"/>
                </a:cubicBezTo>
                <a:cubicBezTo>
                  <a:pt x="543220" y="0"/>
                  <a:pt x="699897" y="154289"/>
                  <a:pt x="699897" y="3446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1" name="Google Shape;5091;p9"/>
          <p:cNvSpPr/>
          <p:nvPr/>
        </p:nvSpPr>
        <p:spPr>
          <a:xfrm>
            <a:off x="3484787" y="3985082"/>
            <a:ext cx="498181" cy="503620"/>
          </a:xfrm>
          <a:custGeom>
            <a:avLst/>
            <a:gdLst/>
            <a:ahLst/>
            <a:cxnLst/>
            <a:rect l="l" t="t" r="r" b="b"/>
            <a:pathLst>
              <a:path w="498181" h="503620" extrusionOk="0">
                <a:moveTo>
                  <a:pt x="498170" y="247667"/>
                </a:moveTo>
                <a:cubicBezTo>
                  <a:pt x="499510" y="386352"/>
                  <a:pt x="389174" y="500380"/>
                  <a:pt x="250520" y="503604"/>
                </a:cubicBezTo>
                <a:cubicBezTo>
                  <a:pt x="113755" y="505182"/>
                  <a:pt x="1607" y="395592"/>
                  <a:pt x="29" y="258827"/>
                </a:cubicBezTo>
                <a:cubicBezTo>
                  <a:pt x="18" y="257870"/>
                  <a:pt x="12" y="256911"/>
                  <a:pt x="12" y="255954"/>
                </a:cubicBezTo>
                <a:cubicBezTo>
                  <a:pt x="-1328" y="117268"/>
                  <a:pt x="109008" y="3240"/>
                  <a:pt x="247662" y="17"/>
                </a:cubicBezTo>
                <a:cubicBezTo>
                  <a:pt x="384426" y="-1561"/>
                  <a:pt x="496575" y="108029"/>
                  <a:pt x="498153" y="244793"/>
                </a:cubicBezTo>
                <a:cubicBezTo>
                  <a:pt x="498164" y="245751"/>
                  <a:pt x="498170" y="246709"/>
                  <a:pt x="498170" y="247667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2" name="Google Shape;5092;p9"/>
          <p:cNvSpPr/>
          <p:nvPr/>
        </p:nvSpPr>
        <p:spPr>
          <a:xfrm>
            <a:off x="3582614" y="4083100"/>
            <a:ext cx="303002" cy="306630"/>
          </a:xfrm>
          <a:custGeom>
            <a:avLst/>
            <a:gdLst/>
            <a:ahLst/>
            <a:cxnLst/>
            <a:rect l="l" t="t" r="r" b="b"/>
            <a:pathLst>
              <a:path w="303002" h="306630" extrusionOk="0">
                <a:moveTo>
                  <a:pt x="302997" y="151173"/>
                </a:moveTo>
                <a:cubicBezTo>
                  <a:pt x="303646" y="235407"/>
                  <a:pt x="236619" y="304595"/>
                  <a:pt x="152407" y="306621"/>
                </a:cubicBezTo>
                <a:cubicBezTo>
                  <a:pt x="69191" y="307568"/>
                  <a:pt x="964" y="240876"/>
                  <a:pt x="17" y="157660"/>
                </a:cubicBezTo>
                <a:cubicBezTo>
                  <a:pt x="10" y="157021"/>
                  <a:pt x="6" y="156383"/>
                  <a:pt x="7" y="155745"/>
                </a:cubicBezTo>
                <a:cubicBezTo>
                  <a:pt x="-798" y="71400"/>
                  <a:pt x="66273" y="2038"/>
                  <a:pt x="150597" y="11"/>
                </a:cubicBezTo>
                <a:cubicBezTo>
                  <a:pt x="233760" y="-989"/>
                  <a:pt x="301988" y="65617"/>
                  <a:pt x="302988" y="148780"/>
                </a:cubicBezTo>
                <a:cubicBezTo>
                  <a:pt x="302997" y="149577"/>
                  <a:pt x="303000" y="150375"/>
                  <a:pt x="302997" y="1511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3" name="Google Shape;5093;p9"/>
          <p:cNvSpPr/>
          <p:nvPr/>
        </p:nvSpPr>
        <p:spPr>
          <a:xfrm>
            <a:off x="3666912" y="4168538"/>
            <a:ext cx="134597" cy="136516"/>
          </a:xfrm>
          <a:custGeom>
            <a:avLst/>
            <a:gdLst/>
            <a:ahLst/>
            <a:cxnLst/>
            <a:rect l="l" t="t" r="r" b="b"/>
            <a:pathLst>
              <a:path w="134597" h="136516" extrusionOk="0">
                <a:moveTo>
                  <a:pt x="134593" y="67163"/>
                </a:moveTo>
                <a:cubicBezTo>
                  <a:pt x="135023" y="104603"/>
                  <a:pt x="105346" y="135467"/>
                  <a:pt x="67918" y="136505"/>
                </a:cubicBezTo>
                <a:cubicBezTo>
                  <a:pt x="31101" y="137190"/>
                  <a:pt x="699" y="107899"/>
                  <a:pt x="15" y="71082"/>
                </a:cubicBezTo>
                <a:cubicBezTo>
                  <a:pt x="4" y="70506"/>
                  <a:pt x="1" y="69930"/>
                  <a:pt x="5" y="69354"/>
                </a:cubicBezTo>
                <a:cubicBezTo>
                  <a:pt x="-426" y="31914"/>
                  <a:pt x="29252" y="1049"/>
                  <a:pt x="66680" y="12"/>
                </a:cubicBezTo>
                <a:cubicBezTo>
                  <a:pt x="103497" y="-673"/>
                  <a:pt x="133898" y="28618"/>
                  <a:pt x="134583" y="65435"/>
                </a:cubicBezTo>
                <a:cubicBezTo>
                  <a:pt x="134594" y="66011"/>
                  <a:pt x="134597" y="66587"/>
                  <a:pt x="134593" y="67163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4" name="Google Shape;5094;p9"/>
          <p:cNvSpPr/>
          <p:nvPr/>
        </p:nvSpPr>
        <p:spPr>
          <a:xfrm rot="-3744000">
            <a:off x="3404082" y="3699355"/>
            <a:ext cx="7620" cy="731996"/>
          </a:xfrm>
          <a:custGeom>
            <a:avLst/>
            <a:gdLst/>
            <a:ahLst/>
            <a:cxnLst/>
            <a:rect l="l" t="t" r="r" b="b"/>
            <a:pathLst>
              <a:path w="7620" h="731996" extrusionOk="0">
                <a:moveTo>
                  <a:pt x="0" y="0"/>
                </a:moveTo>
                <a:lnTo>
                  <a:pt x="7620" y="0"/>
                </a:lnTo>
                <a:lnTo>
                  <a:pt x="7620" y="731996"/>
                </a:lnTo>
                <a:lnTo>
                  <a:pt x="0" y="731996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5" name="Google Shape;5095;p9"/>
          <p:cNvSpPr/>
          <p:nvPr/>
        </p:nvSpPr>
        <p:spPr>
          <a:xfrm>
            <a:off x="2995500" y="3870513"/>
            <a:ext cx="90296" cy="40481"/>
          </a:xfrm>
          <a:custGeom>
            <a:avLst/>
            <a:gdLst/>
            <a:ahLst/>
            <a:cxnLst/>
            <a:rect l="l" t="t" r="r" b="b"/>
            <a:pathLst>
              <a:path w="90296" h="40481" extrusionOk="0">
                <a:moveTo>
                  <a:pt x="58960" y="40481"/>
                </a:moveTo>
                <a:lnTo>
                  <a:pt x="60579" y="39814"/>
                </a:lnTo>
                <a:lnTo>
                  <a:pt x="90297" y="30671"/>
                </a:lnTo>
                <a:lnTo>
                  <a:pt x="31718" y="0"/>
                </a:lnTo>
                <a:lnTo>
                  <a:pt x="0" y="9620"/>
                </a:lnTo>
                <a:lnTo>
                  <a:pt x="58960" y="40481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6" name="Google Shape;5096;p9"/>
          <p:cNvSpPr/>
          <p:nvPr/>
        </p:nvSpPr>
        <p:spPr>
          <a:xfrm>
            <a:off x="3020170" y="3832984"/>
            <a:ext cx="69151" cy="61436"/>
          </a:xfrm>
          <a:custGeom>
            <a:avLst/>
            <a:gdLst/>
            <a:ahLst/>
            <a:cxnLst/>
            <a:rect l="l" t="t" r="r" b="b"/>
            <a:pathLst>
              <a:path w="69151" h="61436" extrusionOk="0">
                <a:moveTo>
                  <a:pt x="0" y="0"/>
                </a:moveTo>
                <a:lnTo>
                  <a:pt x="10573" y="30861"/>
                </a:lnTo>
                <a:lnTo>
                  <a:pt x="69151" y="61436"/>
                </a:lnTo>
                <a:cubicBezTo>
                  <a:pt x="64503" y="51621"/>
                  <a:pt x="61018" y="41295"/>
                  <a:pt x="58769" y="30671"/>
                </a:cubicBez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7" name="Google Shape;5097;p9"/>
          <p:cNvSpPr/>
          <p:nvPr/>
        </p:nvSpPr>
        <p:spPr>
          <a:xfrm>
            <a:off x="3703493" y="4203507"/>
            <a:ext cx="44767" cy="47720"/>
          </a:xfrm>
          <a:custGeom>
            <a:avLst/>
            <a:gdLst/>
            <a:ahLst/>
            <a:cxnLst/>
            <a:rect l="l" t="t" r="r" b="b"/>
            <a:pathLst>
              <a:path w="44767" h="47720" extrusionOk="0">
                <a:moveTo>
                  <a:pt x="44768" y="25717"/>
                </a:moveTo>
                <a:lnTo>
                  <a:pt x="32480" y="47720"/>
                </a:lnTo>
                <a:lnTo>
                  <a:pt x="0" y="44958"/>
                </a:lnTo>
                <a:lnTo>
                  <a:pt x="21336" y="27432"/>
                </a:lnTo>
                <a:lnTo>
                  <a:pt x="23527" y="0"/>
                </a:lnTo>
                <a:lnTo>
                  <a:pt x="44768" y="25717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8" name="Google Shape;5098;p9"/>
          <p:cNvSpPr/>
          <p:nvPr/>
        </p:nvSpPr>
        <p:spPr>
          <a:xfrm>
            <a:off x="1353332" y="5039873"/>
            <a:ext cx="212088" cy="204526"/>
          </a:xfrm>
          <a:custGeom>
            <a:avLst/>
            <a:gdLst/>
            <a:ahLst/>
            <a:cxnLst/>
            <a:rect l="l" t="t" r="r" b="b"/>
            <a:pathLst>
              <a:path w="212088" h="204526" extrusionOk="0">
                <a:moveTo>
                  <a:pt x="210274" y="86607"/>
                </a:moveTo>
                <a:cubicBezTo>
                  <a:pt x="217003" y="122441"/>
                  <a:pt x="204758" y="159211"/>
                  <a:pt x="177889" y="183857"/>
                </a:cubicBezTo>
                <a:lnTo>
                  <a:pt x="67209" y="204526"/>
                </a:lnTo>
                <a:cubicBezTo>
                  <a:pt x="12765" y="183132"/>
                  <a:pt x="-14028" y="121653"/>
                  <a:pt x="7366" y="67209"/>
                </a:cubicBezTo>
                <a:cubicBezTo>
                  <a:pt x="28761" y="12764"/>
                  <a:pt x="90240" y="-14028"/>
                  <a:pt x="144684" y="7366"/>
                </a:cubicBezTo>
                <a:cubicBezTo>
                  <a:pt x="178693" y="20730"/>
                  <a:pt x="203412" y="50680"/>
                  <a:pt x="210084" y="86607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9" name="Google Shape;5099;p9"/>
          <p:cNvSpPr/>
          <p:nvPr/>
        </p:nvSpPr>
        <p:spPr>
          <a:xfrm rot="-633000">
            <a:off x="1366500" y="5233800"/>
            <a:ext cx="224694" cy="32384"/>
          </a:xfrm>
          <a:custGeom>
            <a:avLst/>
            <a:gdLst/>
            <a:ahLst/>
            <a:cxnLst/>
            <a:rect l="l" t="t" r="r" b="b"/>
            <a:pathLst>
              <a:path w="224694" h="32384" extrusionOk="0">
                <a:moveTo>
                  <a:pt x="0" y="0"/>
                </a:moveTo>
                <a:lnTo>
                  <a:pt x="224695" y="0"/>
                </a:lnTo>
                <a:lnTo>
                  <a:pt x="224695" y="32385"/>
                </a:lnTo>
                <a:lnTo>
                  <a:pt x="0" y="32385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0" name="Google Shape;5100;p9"/>
          <p:cNvSpPr/>
          <p:nvPr/>
        </p:nvSpPr>
        <p:spPr>
          <a:xfrm rot="-633000">
            <a:off x="1332827" y="5672365"/>
            <a:ext cx="455104" cy="32384"/>
          </a:xfrm>
          <a:custGeom>
            <a:avLst/>
            <a:gdLst/>
            <a:ahLst/>
            <a:cxnLst/>
            <a:rect l="l" t="t" r="r" b="b"/>
            <a:pathLst>
              <a:path w="455104" h="32384" extrusionOk="0">
                <a:moveTo>
                  <a:pt x="0" y="0"/>
                </a:moveTo>
                <a:lnTo>
                  <a:pt x="455105" y="0"/>
                </a:lnTo>
                <a:lnTo>
                  <a:pt x="455105" y="32385"/>
                </a:lnTo>
                <a:lnTo>
                  <a:pt x="0" y="32385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1" name="Google Shape;5101;p9"/>
          <p:cNvSpPr/>
          <p:nvPr/>
        </p:nvSpPr>
        <p:spPr>
          <a:xfrm rot="-633000">
            <a:off x="1349458" y="5761625"/>
            <a:ext cx="455104" cy="32384"/>
          </a:xfrm>
          <a:custGeom>
            <a:avLst/>
            <a:gdLst/>
            <a:ahLst/>
            <a:cxnLst/>
            <a:rect l="l" t="t" r="r" b="b"/>
            <a:pathLst>
              <a:path w="455104" h="32384" extrusionOk="0">
                <a:moveTo>
                  <a:pt x="0" y="0"/>
                </a:moveTo>
                <a:lnTo>
                  <a:pt x="455105" y="0"/>
                </a:lnTo>
                <a:lnTo>
                  <a:pt x="455105" y="32385"/>
                </a:lnTo>
                <a:lnTo>
                  <a:pt x="0" y="32385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2" name="Google Shape;5102;p9"/>
          <p:cNvSpPr/>
          <p:nvPr/>
        </p:nvSpPr>
        <p:spPr>
          <a:xfrm rot="-633000">
            <a:off x="1358098" y="5704002"/>
            <a:ext cx="421195" cy="58388"/>
          </a:xfrm>
          <a:custGeom>
            <a:avLst/>
            <a:gdLst/>
            <a:ahLst/>
            <a:cxnLst/>
            <a:rect l="l" t="t" r="r" b="b"/>
            <a:pathLst>
              <a:path w="421195" h="58388" extrusionOk="0">
                <a:moveTo>
                  <a:pt x="0" y="0"/>
                </a:moveTo>
                <a:lnTo>
                  <a:pt x="421195" y="0"/>
                </a:lnTo>
                <a:lnTo>
                  <a:pt x="421195" y="58388"/>
                </a:lnTo>
                <a:lnTo>
                  <a:pt x="0" y="5838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3" name="Google Shape;5103;p9"/>
          <p:cNvSpPr/>
          <p:nvPr/>
        </p:nvSpPr>
        <p:spPr>
          <a:xfrm rot="-633000">
            <a:off x="1393198" y="5265716"/>
            <a:ext cx="183261" cy="32384"/>
          </a:xfrm>
          <a:custGeom>
            <a:avLst/>
            <a:gdLst/>
            <a:ahLst/>
            <a:cxnLst/>
            <a:rect l="l" t="t" r="r" b="b"/>
            <a:pathLst>
              <a:path w="183261" h="32384" extrusionOk="0">
                <a:moveTo>
                  <a:pt x="0" y="0"/>
                </a:moveTo>
                <a:lnTo>
                  <a:pt x="183261" y="0"/>
                </a:lnTo>
                <a:lnTo>
                  <a:pt x="183261" y="32385"/>
                </a:lnTo>
                <a:lnTo>
                  <a:pt x="0" y="32385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4" name="Google Shape;5104;p9"/>
          <p:cNvSpPr/>
          <p:nvPr/>
        </p:nvSpPr>
        <p:spPr>
          <a:xfrm>
            <a:off x="1374726" y="5286595"/>
            <a:ext cx="366045" cy="420052"/>
          </a:xfrm>
          <a:custGeom>
            <a:avLst/>
            <a:gdLst/>
            <a:ahLst/>
            <a:cxnLst/>
            <a:rect l="l" t="t" r="r" b="b"/>
            <a:pathLst>
              <a:path w="366045" h="420052" extrusionOk="0">
                <a:moveTo>
                  <a:pt x="366046" y="351854"/>
                </a:moveTo>
                <a:lnTo>
                  <a:pt x="0" y="420053"/>
                </a:lnTo>
                <a:cubicBezTo>
                  <a:pt x="0" y="420053"/>
                  <a:pt x="67913" y="320992"/>
                  <a:pt x="66675" y="217741"/>
                </a:cubicBezTo>
                <a:cubicBezTo>
                  <a:pt x="65532" y="130778"/>
                  <a:pt x="52768" y="22479"/>
                  <a:pt x="52768" y="22479"/>
                </a:cubicBezTo>
                <a:lnTo>
                  <a:pt x="173545" y="0"/>
                </a:lnTo>
                <a:cubicBezTo>
                  <a:pt x="173545" y="0"/>
                  <a:pt x="200596" y="105632"/>
                  <a:pt x="230695" y="187166"/>
                </a:cubicBezTo>
                <a:cubicBezTo>
                  <a:pt x="266795" y="284226"/>
                  <a:pt x="366046" y="351854"/>
                  <a:pt x="366046" y="351854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5" name="Google Shape;5105;p9"/>
          <p:cNvSpPr/>
          <p:nvPr/>
        </p:nvSpPr>
        <p:spPr>
          <a:xfrm>
            <a:off x="261158" y="6605902"/>
            <a:ext cx="1752980" cy="180022"/>
          </a:xfrm>
          <a:custGeom>
            <a:avLst/>
            <a:gdLst/>
            <a:ahLst/>
            <a:cxnLst/>
            <a:rect l="l" t="t" r="r" b="b"/>
            <a:pathLst>
              <a:path w="1752980" h="180022" extrusionOk="0">
                <a:moveTo>
                  <a:pt x="1752981" y="90011"/>
                </a:moveTo>
                <a:cubicBezTo>
                  <a:pt x="1752981" y="139723"/>
                  <a:pt x="1360563" y="180023"/>
                  <a:pt x="876490" y="180023"/>
                </a:cubicBezTo>
                <a:cubicBezTo>
                  <a:pt x="392418" y="180023"/>
                  <a:pt x="0" y="139723"/>
                  <a:pt x="0" y="90011"/>
                </a:cubicBezTo>
                <a:cubicBezTo>
                  <a:pt x="0" y="40299"/>
                  <a:pt x="392418" y="0"/>
                  <a:pt x="876490" y="0"/>
                </a:cubicBezTo>
                <a:cubicBezTo>
                  <a:pt x="1360563" y="0"/>
                  <a:pt x="1752981" y="40299"/>
                  <a:pt x="1752981" y="90011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6" name="Google Shape;5106;p9"/>
          <p:cNvSpPr/>
          <p:nvPr/>
        </p:nvSpPr>
        <p:spPr>
          <a:xfrm>
            <a:off x="220296" y="6361491"/>
            <a:ext cx="4031551" cy="9525"/>
          </a:xfrm>
          <a:custGeom>
            <a:avLst/>
            <a:gdLst/>
            <a:ahLst/>
            <a:cxnLst/>
            <a:rect l="l" t="t" r="r" b="b"/>
            <a:pathLst>
              <a:path w="4031551" h="9525" extrusionOk="0">
                <a:moveTo>
                  <a:pt x="0" y="4763"/>
                </a:moveTo>
                <a:lnTo>
                  <a:pt x="503968" y="2381"/>
                </a:lnTo>
                <a:lnTo>
                  <a:pt x="1007840" y="1619"/>
                </a:lnTo>
                <a:lnTo>
                  <a:pt x="2015776" y="0"/>
                </a:lnTo>
                <a:lnTo>
                  <a:pt x="3023711" y="1619"/>
                </a:lnTo>
                <a:lnTo>
                  <a:pt x="3527679" y="2381"/>
                </a:lnTo>
                <a:lnTo>
                  <a:pt x="4031552" y="4763"/>
                </a:lnTo>
                <a:lnTo>
                  <a:pt x="3527679" y="7048"/>
                </a:lnTo>
                <a:lnTo>
                  <a:pt x="3023711" y="7906"/>
                </a:lnTo>
                <a:lnTo>
                  <a:pt x="2015776" y="9525"/>
                </a:lnTo>
                <a:lnTo>
                  <a:pt x="1007840" y="7906"/>
                </a:lnTo>
                <a:lnTo>
                  <a:pt x="503968" y="7048"/>
                </a:lnTo>
                <a:lnTo>
                  <a:pt x="0" y="4763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7" name="Google Shape;5107;p9"/>
          <p:cNvGrpSpPr/>
          <p:nvPr/>
        </p:nvGrpSpPr>
        <p:grpSpPr>
          <a:xfrm>
            <a:off x="509354" y="2642835"/>
            <a:ext cx="3553248" cy="2181087"/>
            <a:chOff x="509354" y="2642835"/>
            <a:chExt cx="3553248" cy="2181087"/>
          </a:xfrm>
        </p:grpSpPr>
        <p:sp>
          <p:nvSpPr>
            <p:cNvPr id="5108" name="Google Shape;5108;p9"/>
            <p:cNvSpPr/>
            <p:nvPr/>
          </p:nvSpPr>
          <p:spPr>
            <a:xfrm>
              <a:off x="509354" y="2712749"/>
              <a:ext cx="1231417" cy="647509"/>
            </a:xfrm>
            <a:custGeom>
              <a:avLst/>
              <a:gdLst/>
              <a:ahLst/>
              <a:cxnLst/>
              <a:rect l="l" t="t" r="r" b="b"/>
              <a:pathLst>
                <a:path w="1231417" h="647509" extrusionOk="0">
                  <a:moveTo>
                    <a:pt x="25" y="647510"/>
                  </a:moveTo>
                  <a:cubicBezTo>
                    <a:pt x="-622" y="574252"/>
                    <a:pt x="11099" y="501410"/>
                    <a:pt x="34696" y="432054"/>
                  </a:cubicBezTo>
                  <a:cubicBezTo>
                    <a:pt x="108652" y="219351"/>
                    <a:pt x="288269" y="60678"/>
                    <a:pt x="508470" y="13525"/>
                  </a:cubicBezTo>
                  <a:cubicBezTo>
                    <a:pt x="544470" y="6219"/>
                    <a:pt x="581011" y="1886"/>
                    <a:pt x="617722" y="571"/>
                  </a:cubicBezTo>
                  <a:cubicBezTo>
                    <a:pt x="627247" y="572"/>
                    <a:pt x="636105" y="0"/>
                    <a:pt x="645249" y="0"/>
                  </a:cubicBezTo>
                  <a:lnTo>
                    <a:pt x="672776" y="1048"/>
                  </a:lnTo>
                  <a:cubicBezTo>
                    <a:pt x="691159" y="1048"/>
                    <a:pt x="709447" y="3905"/>
                    <a:pt x="727640" y="5906"/>
                  </a:cubicBezTo>
                  <a:cubicBezTo>
                    <a:pt x="800844" y="15055"/>
                    <a:pt x="871816" y="37250"/>
                    <a:pt x="937190" y="71438"/>
                  </a:cubicBezTo>
                  <a:cubicBezTo>
                    <a:pt x="1002375" y="104969"/>
                    <a:pt x="1061305" y="149465"/>
                    <a:pt x="1111402" y="202978"/>
                  </a:cubicBezTo>
                  <a:cubicBezTo>
                    <a:pt x="1161203" y="256772"/>
                    <a:pt x="1201757" y="318438"/>
                    <a:pt x="1231418" y="385477"/>
                  </a:cubicBezTo>
                  <a:cubicBezTo>
                    <a:pt x="1169613" y="252327"/>
                    <a:pt x="1064756" y="143879"/>
                    <a:pt x="933761" y="77629"/>
                  </a:cubicBezTo>
                  <a:cubicBezTo>
                    <a:pt x="901304" y="61388"/>
                    <a:pt x="867606" y="47756"/>
                    <a:pt x="832987" y="36862"/>
                  </a:cubicBezTo>
                  <a:cubicBezTo>
                    <a:pt x="815556" y="32099"/>
                    <a:pt x="798125" y="27337"/>
                    <a:pt x="780409" y="23241"/>
                  </a:cubicBezTo>
                  <a:lnTo>
                    <a:pt x="753739" y="18288"/>
                  </a:lnTo>
                  <a:lnTo>
                    <a:pt x="740309" y="15716"/>
                  </a:lnTo>
                  <a:lnTo>
                    <a:pt x="726592" y="14192"/>
                  </a:lnTo>
                  <a:cubicBezTo>
                    <a:pt x="708618" y="11751"/>
                    <a:pt x="690527" y="10257"/>
                    <a:pt x="672395" y="9716"/>
                  </a:cubicBezTo>
                  <a:lnTo>
                    <a:pt x="645249" y="8763"/>
                  </a:lnTo>
                  <a:cubicBezTo>
                    <a:pt x="635724" y="8763"/>
                    <a:pt x="627151" y="8763"/>
                    <a:pt x="618103" y="9334"/>
                  </a:cubicBezTo>
                  <a:cubicBezTo>
                    <a:pt x="581887" y="10928"/>
                    <a:pt x="545860" y="15452"/>
                    <a:pt x="510375" y="22860"/>
                  </a:cubicBezTo>
                  <a:cubicBezTo>
                    <a:pt x="439363" y="37950"/>
                    <a:pt x="371413" y="64937"/>
                    <a:pt x="309398" y="102679"/>
                  </a:cubicBezTo>
                  <a:cubicBezTo>
                    <a:pt x="247508" y="140987"/>
                    <a:pt x="192376" y="189263"/>
                    <a:pt x="146234" y="245555"/>
                  </a:cubicBezTo>
                  <a:cubicBezTo>
                    <a:pt x="53468" y="359163"/>
                    <a:pt x="1930" y="500850"/>
                    <a:pt x="26" y="6475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9" name="Google Shape;5109;p9"/>
            <p:cNvSpPr/>
            <p:nvPr/>
          </p:nvSpPr>
          <p:spPr>
            <a:xfrm>
              <a:off x="609392" y="2642835"/>
              <a:ext cx="517969" cy="244506"/>
            </a:xfrm>
            <a:custGeom>
              <a:avLst/>
              <a:gdLst/>
              <a:ahLst/>
              <a:cxnLst/>
              <a:rect l="l" t="t" r="r" b="b"/>
              <a:pathLst>
                <a:path w="517969" h="244506" extrusionOk="0">
                  <a:moveTo>
                    <a:pt x="0" y="244507"/>
                  </a:moveTo>
                  <a:cubicBezTo>
                    <a:pt x="30168" y="205195"/>
                    <a:pt x="64999" y="169693"/>
                    <a:pt x="103727" y="138779"/>
                  </a:cubicBezTo>
                  <a:cubicBezTo>
                    <a:pt x="181435" y="76331"/>
                    <a:pt x="272830" y="33180"/>
                    <a:pt x="370427" y="12859"/>
                  </a:cubicBezTo>
                  <a:cubicBezTo>
                    <a:pt x="382619" y="10763"/>
                    <a:pt x="394811" y="8192"/>
                    <a:pt x="407003" y="6477"/>
                  </a:cubicBezTo>
                  <a:cubicBezTo>
                    <a:pt x="419195" y="4763"/>
                    <a:pt x="431578" y="3143"/>
                    <a:pt x="443865" y="2000"/>
                  </a:cubicBezTo>
                  <a:lnTo>
                    <a:pt x="480917" y="0"/>
                  </a:lnTo>
                  <a:lnTo>
                    <a:pt x="517970" y="0"/>
                  </a:lnTo>
                  <a:lnTo>
                    <a:pt x="481108" y="2286"/>
                  </a:lnTo>
                  <a:lnTo>
                    <a:pt x="444436" y="6382"/>
                  </a:lnTo>
                  <a:cubicBezTo>
                    <a:pt x="432244" y="8001"/>
                    <a:pt x="420148" y="10192"/>
                    <a:pt x="408051" y="12097"/>
                  </a:cubicBezTo>
                  <a:cubicBezTo>
                    <a:pt x="395954" y="14002"/>
                    <a:pt x="384048" y="17240"/>
                    <a:pt x="372046" y="19717"/>
                  </a:cubicBezTo>
                  <a:cubicBezTo>
                    <a:pt x="276477" y="42638"/>
                    <a:pt x="186660" y="85018"/>
                    <a:pt x="108204" y="144209"/>
                  </a:cubicBezTo>
                  <a:cubicBezTo>
                    <a:pt x="68956" y="174038"/>
                    <a:pt x="32716" y="207630"/>
                    <a:pt x="0" y="24450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0" name="Google Shape;5110;p9"/>
            <p:cNvSpPr/>
            <p:nvPr/>
          </p:nvSpPr>
          <p:spPr>
            <a:xfrm>
              <a:off x="3434697" y="2774185"/>
              <a:ext cx="554613" cy="1256061"/>
            </a:xfrm>
            <a:custGeom>
              <a:avLst/>
              <a:gdLst/>
              <a:ahLst/>
              <a:cxnLst/>
              <a:rect l="l" t="t" r="r" b="b"/>
              <a:pathLst>
                <a:path w="554613" h="1256061" extrusionOk="0">
                  <a:moveTo>
                    <a:pt x="0" y="1256062"/>
                  </a:moveTo>
                  <a:cubicBezTo>
                    <a:pt x="145036" y="1233013"/>
                    <a:pt x="277953" y="1161416"/>
                    <a:pt x="376999" y="1052989"/>
                  </a:cubicBezTo>
                  <a:cubicBezTo>
                    <a:pt x="425818" y="999151"/>
                    <a:pt x="465404" y="937616"/>
                    <a:pt x="494157" y="870871"/>
                  </a:cubicBezTo>
                  <a:cubicBezTo>
                    <a:pt x="522560" y="804035"/>
                    <a:pt x="539374" y="732850"/>
                    <a:pt x="543877" y="660368"/>
                  </a:cubicBezTo>
                  <a:cubicBezTo>
                    <a:pt x="546101" y="624206"/>
                    <a:pt x="545368" y="587922"/>
                    <a:pt x="541686" y="551879"/>
                  </a:cubicBezTo>
                  <a:cubicBezTo>
                    <a:pt x="540544" y="542925"/>
                    <a:pt x="539591" y="533876"/>
                    <a:pt x="538353" y="524923"/>
                  </a:cubicBezTo>
                  <a:lnTo>
                    <a:pt x="533400" y="498158"/>
                  </a:lnTo>
                  <a:cubicBezTo>
                    <a:pt x="530207" y="480339"/>
                    <a:pt x="526106" y="462694"/>
                    <a:pt x="521113" y="445294"/>
                  </a:cubicBezTo>
                  <a:cubicBezTo>
                    <a:pt x="519875" y="440912"/>
                    <a:pt x="518827" y="436531"/>
                    <a:pt x="517588" y="432149"/>
                  </a:cubicBezTo>
                  <a:lnTo>
                    <a:pt x="513207" y="419291"/>
                  </a:lnTo>
                  <a:lnTo>
                    <a:pt x="504349" y="393573"/>
                  </a:lnTo>
                  <a:cubicBezTo>
                    <a:pt x="497967" y="376619"/>
                    <a:pt x="490538" y="360045"/>
                    <a:pt x="483203" y="343472"/>
                  </a:cubicBezTo>
                  <a:cubicBezTo>
                    <a:pt x="467378" y="310863"/>
                    <a:pt x="449001" y="279555"/>
                    <a:pt x="428244" y="249841"/>
                  </a:cubicBezTo>
                  <a:cubicBezTo>
                    <a:pt x="343710" y="129832"/>
                    <a:pt x="221198" y="41815"/>
                    <a:pt x="80486" y="0"/>
                  </a:cubicBezTo>
                  <a:cubicBezTo>
                    <a:pt x="151103" y="19497"/>
                    <a:pt x="217990" y="50591"/>
                    <a:pt x="278416" y="92012"/>
                  </a:cubicBezTo>
                  <a:cubicBezTo>
                    <a:pt x="338810" y="133842"/>
                    <a:pt x="391527" y="185786"/>
                    <a:pt x="434245" y="245555"/>
                  </a:cubicBezTo>
                  <a:cubicBezTo>
                    <a:pt x="477523" y="305126"/>
                    <a:pt x="509783" y="371967"/>
                    <a:pt x="529495" y="442913"/>
                  </a:cubicBezTo>
                  <a:cubicBezTo>
                    <a:pt x="534646" y="460562"/>
                    <a:pt x="538906" y="478460"/>
                    <a:pt x="542258" y="496538"/>
                  </a:cubicBezTo>
                  <a:lnTo>
                    <a:pt x="547306" y="523589"/>
                  </a:lnTo>
                  <a:cubicBezTo>
                    <a:pt x="548640" y="533114"/>
                    <a:pt x="549593" y="541782"/>
                    <a:pt x="550831" y="550926"/>
                  </a:cubicBezTo>
                  <a:cubicBezTo>
                    <a:pt x="554721" y="587495"/>
                    <a:pt x="555613" y="624321"/>
                    <a:pt x="553498" y="661035"/>
                  </a:cubicBezTo>
                  <a:cubicBezTo>
                    <a:pt x="534725" y="966052"/>
                    <a:pt x="302953" y="1215256"/>
                    <a:pt x="95" y="12560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1" name="Google Shape;5111;p9"/>
            <p:cNvSpPr/>
            <p:nvPr/>
          </p:nvSpPr>
          <p:spPr>
            <a:xfrm>
              <a:off x="3822079" y="2849718"/>
              <a:ext cx="240523" cy="519779"/>
            </a:xfrm>
            <a:custGeom>
              <a:avLst/>
              <a:gdLst/>
              <a:ahLst/>
              <a:cxnLst/>
              <a:rect l="l" t="t" r="r" b="b"/>
              <a:pathLst>
                <a:path w="240523" h="519779" extrusionOk="0">
                  <a:moveTo>
                    <a:pt x="239935" y="519779"/>
                  </a:moveTo>
                  <a:cubicBezTo>
                    <a:pt x="238494" y="470588"/>
                    <a:pt x="232273" y="421653"/>
                    <a:pt x="221361" y="373666"/>
                  </a:cubicBezTo>
                  <a:cubicBezTo>
                    <a:pt x="199298" y="277897"/>
                    <a:pt x="157694" y="187717"/>
                    <a:pt x="99155" y="108776"/>
                  </a:cubicBezTo>
                  <a:cubicBezTo>
                    <a:pt x="91535" y="99250"/>
                    <a:pt x="84391" y="89154"/>
                    <a:pt x="76486" y="80200"/>
                  </a:cubicBezTo>
                  <a:cubicBezTo>
                    <a:pt x="68580" y="71247"/>
                    <a:pt x="60579" y="61150"/>
                    <a:pt x="52292" y="52483"/>
                  </a:cubicBezTo>
                  <a:lnTo>
                    <a:pt x="26860" y="25527"/>
                  </a:lnTo>
                  <a:lnTo>
                    <a:pt x="0" y="0"/>
                  </a:lnTo>
                  <a:lnTo>
                    <a:pt x="28575" y="23622"/>
                  </a:lnTo>
                  <a:lnTo>
                    <a:pt x="55626" y="48958"/>
                  </a:lnTo>
                  <a:cubicBezTo>
                    <a:pt x="64389" y="57721"/>
                    <a:pt x="72580" y="66961"/>
                    <a:pt x="81058" y="76010"/>
                  </a:cubicBezTo>
                  <a:cubicBezTo>
                    <a:pt x="89535" y="85058"/>
                    <a:pt x="96964" y="95060"/>
                    <a:pt x="104965" y="104585"/>
                  </a:cubicBezTo>
                  <a:cubicBezTo>
                    <a:pt x="135590" y="143678"/>
                    <a:pt x="161636" y="186151"/>
                    <a:pt x="182594" y="231172"/>
                  </a:cubicBezTo>
                  <a:cubicBezTo>
                    <a:pt x="203177" y="276375"/>
                    <a:pt x="218578" y="323761"/>
                    <a:pt x="228505" y="372428"/>
                  </a:cubicBezTo>
                  <a:cubicBezTo>
                    <a:pt x="238268" y="420901"/>
                    <a:pt x="242106" y="470380"/>
                    <a:pt x="239935" y="5197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2" name="Google Shape;5112;p9"/>
            <p:cNvSpPr/>
            <p:nvPr/>
          </p:nvSpPr>
          <p:spPr>
            <a:xfrm>
              <a:off x="1508742" y="4091207"/>
              <a:ext cx="1475041" cy="640890"/>
            </a:xfrm>
            <a:custGeom>
              <a:avLst/>
              <a:gdLst/>
              <a:ahLst/>
              <a:cxnLst/>
              <a:rect l="l" t="t" r="r" b="b"/>
              <a:pathLst>
                <a:path w="1475041" h="640890" extrusionOk="0">
                  <a:moveTo>
                    <a:pt x="1475042" y="76581"/>
                  </a:moveTo>
                  <a:cubicBezTo>
                    <a:pt x="1384829" y="422920"/>
                    <a:pt x="1063704" y="658223"/>
                    <a:pt x="706279" y="639889"/>
                  </a:cubicBezTo>
                  <a:cubicBezTo>
                    <a:pt x="663244" y="637395"/>
                    <a:pt x="620489" y="631342"/>
                    <a:pt x="578453" y="621792"/>
                  </a:cubicBezTo>
                  <a:cubicBezTo>
                    <a:pt x="567976" y="619220"/>
                    <a:pt x="557498" y="616839"/>
                    <a:pt x="547116" y="614077"/>
                  </a:cubicBezTo>
                  <a:lnTo>
                    <a:pt x="516255" y="604552"/>
                  </a:lnTo>
                  <a:cubicBezTo>
                    <a:pt x="495669" y="598255"/>
                    <a:pt x="475418" y="590911"/>
                    <a:pt x="455581" y="582549"/>
                  </a:cubicBezTo>
                  <a:cubicBezTo>
                    <a:pt x="450628" y="580549"/>
                    <a:pt x="445580" y="578644"/>
                    <a:pt x="440626" y="576548"/>
                  </a:cubicBezTo>
                  <a:lnTo>
                    <a:pt x="426053" y="569500"/>
                  </a:lnTo>
                  <a:lnTo>
                    <a:pt x="397002" y="555688"/>
                  </a:lnTo>
                  <a:cubicBezTo>
                    <a:pt x="387477" y="551117"/>
                    <a:pt x="377952" y="545116"/>
                    <a:pt x="368427" y="539972"/>
                  </a:cubicBezTo>
                  <a:cubicBezTo>
                    <a:pt x="358902" y="534829"/>
                    <a:pt x="349377" y="529304"/>
                    <a:pt x="340519" y="523589"/>
                  </a:cubicBezTo>
                  <a:cubicBezTo>
                    <a:pt x="304227" y="500415"/>
                    <a:pt x="270001" y="474156"/>
                    <a:pt x="238220" y="445103"/>
                  </a:cubicBezTo>
                  <a:lnTo>
                    <a:pt x="214598" y="423291"/>
                  </a:lnTo>
                  <a:lnTo>
                    <a:pt x="192500" y="399764"/>
                  </a:lnTo>
                  <a:cubicBezTo>
                    <a:pt x="177165" y="384524"/>
                    <a:pt x="163925" y="367284"/>
                    <a:pt x="150590" y="350710"/>
                  </a:cubicBezTo>
                  <a:cubicBezTo>
                    <a:pt x="143542" y="342614"/>
                    <a:pt x="137732" y="333565"/>
                    <a:pt x="131540" y="324802"/>
                  </a:cubicBezTo>
                  <a:lnTo>
                    <a:pt x="113347" y="298513"/>
                  </a:lnTo>
                  <a:lnTo>
                    <a:pt x="96679" y="270986"/>
                  </a:lnTo>
                  <a:cubicBezTo>
                    <a:pt x="91154" y="261461"/>
                    <a:pt x="85344" y="252698"/>
                    <a:pt x="80772" y="242983"/>
                  </a:cubicBezTo>
                  <a:cubicBezTo>
                    <a:pt x="40640" y="166994"/>
                    <a:pt x="13348" y="84892"/>
                    <a:pt x="0" y="0"/>
                  </a:cubicBezTo>
                  <a:cubicBezTo>
                    <a:pt x="29380" y="169822"/>
                    <a:pt x="115192" y="324766"/>
                    <a:pt x="243554" y="439769"/>
                  </a:cubicBezTo>
                  <a:cubicBezTo>
                    <a:pt x="275372" y="468117"/>
                    <a:pt x="309423" y="493855"/>
                    <a:pt x="345377" y="516731"/>
                  </a:cubicBezTo>
                  <a:cubicBezTo>
                    <a:pt x="354330" y="522351"/>
                    <a:pt x="363760" y="527399"/>
                    <a:pt x="372904" y="532829"/>
                  </a:cubicBezTo>
                  <a:cubicBezTo>
                    <a:pt x="382048" y="538258"/>
                    <a:pt x="391192" y="543782"/>
                    <a:pt x="400907" y="548259"/>
                  </a:cubicBezTo>
                  <a:lnTo>
                    <a:pt x="429482" y="561975"/>
                  </a:lnTo>
                  <a:lnTo>
                    <a:pt x="443865" y="568928"/>
                  </a:lnTo>
                  <a:cubicBezTo>
                    <a:pt x="448723" y="571024"/>
                    <a:pt x="453390" y="572834"/>
                    <a:pt x="458724" y="574738"/>
                  </a:cubicBezTo>
                  <a:cubicBezTo>
                    <a:pt x="478318" y="583031"/>
                    <a:pt x="498351" y="590249"/>
                    <a:pt x="518732" y="596360"/>
                  </a:cubicBezTo>
                  <a:lnTo>
                    <a:pt x="549307" y="605885"/>
                  </a:lnTo>
                  <a:cubicBezTo>
                    <a:pt x="559594" y="608552"/>
                    <a:pt x="569976" y="610838"/>
                    <a:pt x="580263" y="613410"/>
                  </a:cubicBezTo>
                  <a:cubicBezTo>
                    <a:pt x="621820" y="622640"/>
                    <a:pt x="664061" y="628470"/>
                    <a:pt x="706564" y="630841"/>
                  </a:cubicBezTo>
                  <a:cubicBezTo>
                    <a:pt x="791768" y="635399"/>
                    <a:pt x="877126" y="625413"/>
                    <a:pt x="958977" y="601313"/>
                  </a:cubicBezTo>
                  <a:cubicBezTo>
                    <a:pt x="1209610" y="527067"/>
                    <a:pt x="1404471" y="329184"/>
                    <a:pt x="1474851" y="7743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3" name="Google Shape;5113;p9"/>
            <p:cNvSpPr/>
            <p:nvPr/>
          </p:nvSpPr>
          <p:spPr>
            <a:xfrm>
              <a:off x="2065479" y="4673470"/>
              <a:ext cx="661225" cy="150452"/>
            </a:xfrm>
            <a:custGeom>
              <a:avLst/>
              <a:gdLst/>
              <a:ahLst/>
              <a:cxnLst/>
              <a:rect l="l" t="t" r="r" b="b"/>
              <a:pathLst>
                <a:path w="661225" h="150452" extrusionOk="0">
                  <a:moveTo>
                    <a:pt x="661226" y="0"/>
                  </a:moveTo>
                  <a:cubicBezTo>
                    <a:pt x="614983" y="35147"/>
                    <a:pt x="564679" y="64600"/>
                    <a:pt x="511397" y="87725"/>
                  </a:cubicBezTo>
                  <a:cubicBezTo>
                    <a:pt x="404330" y="134583"/>
                    <a:pt x="287769" y="155690"/>
                    <a:pt x="171069" y="149352"/>
                  </a:cubicBezTo>
                  <a:cubicBezTo>
                    <a:pt x="156591" y="148114"/>
                    <a:pt x="142494" y="147352"/>
                    <a:pt x="127635" y="145637"/>
                  </a:cubicBezTo>
                  <a:cubicBezTo>
                    <a:pt x="112776" y="143923"/>
                    <a:pt x="99060" y="142018"/>
                    <a:pt x="84582" y="139541"/>
                  </a:cubicBezTo>
                  <a:cubicBezTo>
                    <a:pt x="70104" y="137065"/>
                    <a:pt x="56007" y="133922"/>
                    <a:pt x="42005" y="130778"/>
                  </a:cubicBezTo>
                  <a:lnTo>
                    <a:pt x="0" y="119443"/>
                  </a:lnTo>
                  <a:lnTo>
                    <a:pt x="42482" y="128302"/>
                  </a:lnTo>
                  <a:cubicBezTo>
                    <a:pt x="56674" y="130683"/>
                    <a:pt x="71057" y="132683"/>
                    <a:pt x="85249" y="134969"/>
                  </a:cubicBezTo>
                  <a:cubicBezTo>
                    <a:pt x="99441" y="137255"/>
                    <a:pt x="113824" y="138113"/>
                    <a:pt x="128207" y="139637"/>
                  </a:cubicBezTo>
                  <a:cubicBezTo>
                    <a:pt x="142589" y="141160"/>
                    <a:pt x="156782" y="141160"/>
                    <a:pt x="171355" y="142018"/>
                  </a:cubicBezTo>
                  <a:cubicBezTo>
                    <a:pt x="228800" y="143862"/>
                    <a:pt x="286277" y="139551"/>
                    <a:pt x="342805" y="129159"/>
                  </a:cubicBezTo>
                  <a:cubicBezTo>
                    <a:pt x="399469" y="119018"/>
                    <a:pt x="454897" y="102894"/>
                    <a:pt x="508159" y="81058"/>
                  </a:cubicBezTo>
                  <a:cubicBezTo>
                    <a:pt x="561737" y="59168"/>
                    <a:pt x="613010" y="32016"/>
                    <a:pt x="661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4" name="Google Shape;5114;p9"/>
          <p:cNvSpPr/>
          <p:nvPr/>
        </p:nvSpPr>
        <p:spPr>
          <a:xfrm>
            <a:off x="1578847" y="3271390"/>
            <a:ext cx="1318641" cy="1318355"/>
          </a:xfrm>
          <a:custGeom>
            <a:avLst/>
            <a:gdLst/>
            <a:ahLst/>
            <a:cxnLst/>
            <a:rect l="l" t="t" r="r" b="b"/>
            <a:pathLst>
              <a:path w="1318641" h="1318355" extrusionOk="0">
                <a:moveTo>
                  <a:pt x="1200817" y="718852"/>
                </a:moveTo>
                <a:cubicBezTo>
                  <a:pt x="1194977" y="772469"/>
                  <a:pt x="1181106" y="824904"/>
                  <a:pt x="1159669" y="874395"/>
                </a:cubicBezTo>
                <a:lnTo>
                  <a:pt x="1256252" y="943737"/>
                </a:lnTo>
                <a:lnTo>
                  <a:pt x="1206246" y="1030224"/>
                </a:lnTo>
                <a:lnTo>
                  <a:pt x="1098232" y="981361"/>
                </a:lnTo>
                <a:cubicBezTo>
                  <a:pt x="1066310" y="1024857"/>
                  <a:pt x="1028112" y="1063376"/>
                  <a:pt x="984885" y="1095661"/>
                </a:cubicBezTo>
                <a:lnTo>
                  <a:pt x="1033844" y="1204055"/>
                </a:lnTo>
                <a:lnTo>
                  <a:pt x="947356" y="1253871"/>
                </a:lnTo>
                <a:lnTo>
                  <a:pt x="878205" y="1157764"/>
                </a:lnTo>
                <a:cubicBezTo>
                  <a:pt x="828854" y="1179479"/>
                  <a:pt x="776515" y="1193639"/>
                  <a:pt x="722948" y="1199769"/>
                </a:cubicBezTo>
                <a:lnTo>
                  <a:pt x="711137" y="1318355"/>
                </a:lnTo>
                <a:lnTo>
                  <a:pt x="611314" y="1318355"/>
                </a:lnTo>
                <a:lnTo>
                  <a:pt x="599504" y="1200436"/>
                </a:lnTo>
                <a:cubicBezTo>
                  <a:pt x="545932" y="1194570"/>
                  <a:pt x="493538" y="1180733"/>
                  <a:pt x="444055" y="1159383"/>
                </a:cubicBezTo>
                <a:lnTo>
                  <a:pt x="374713" y="1255871"/>
                </a:lnTo>
                <a:lnTo>
                  <a:pt x="288226" y="1205960"/>
                </a:lnTo>
                <a:lnTo>
                  <a:pt x="336899" y="1097852"/>
                </a:lnTo>
                <a:cubicBezTo>
                  <a:pt x="293445" y="1065918"/>
                  <a:pt x="254932" y="1027758"/>
                  <a:pt x="222599" y="984599"/>
                </a:cubicBezTo>
                <a:lnTo>
                  <a:pt x="114300" y="1032605"/>
                </a:lnTo>
                <a:lnTo>
                  <a:pt x="64579" y="946880"/>
                </a:lnTo>
                <a:lnTo>
                  <a:pt x="160877" y="877729"/>
                </a:lnTo>
                <a:cubicBezTo>
                  <a:pt x="139120" y="828387"/>
                  <a:pt x="124927" y="776046"/>
                  <a:pt x="118777" y="722471"/>
                </a:cubicBezTo>
                <a:lnTo>
                  <a:pt x="0" y="710279"/>
                </a:lnTo>
                <a:lnTo>
                  <a:pt x="0" y="610457"/>
                </a:lnTo>
                <a:lnTo>
                  <a:pt x="118015" y="598742"/>
                </a:lnTo>
                <a:cubicBezTo>
                  <a:pt x="123867" y="545096"/>
                  <a:pt x="137737" y="492632"/>
                  <a:pt x="159163" y="443103"/>
                </a:cubicBezTo>
                <a:lnTo>
                  <a:pt x="62579" y="373761"/>
                </a:lnTo>
                <a:lnTo>
                  <a:pt x="112586" y="287369"/>
                </a:lnTo>
                <a:lnTo>
                  <a:pt x="220599" y="336137"/>
                </a:lnTo>
                <a:cubicBezTo>
                  <a:pt x="252492" y="292617"/>
                  <a:pt x="290694" y="254094"/>
                  <a:pt x="333946" y="221837"/>
                </a:cubicBezTo>
                <a:lnTo>
                  <a:pt x="285750" y="113729"/>
                </a:lnTo>
                <a:lnTo>
                  <a:pt x="372237" y="63722"/>
                </a:lnTo>
                <a:lnTo>
                  <a:pt x="441293" y="159925"/>
                </a:lnTo>
                <a:cubicBezTo>
                  <a:pt x="490611" y="138358"/>
                  <a:pt x="542879" y="124295"/>
                  <a:pt x="596360" y="118205"/>
                </a:cubicBezTo>
                <a:lnTo>
                  <a:pt x="608076" y="0"/>
                </a:lnTo>
                <a:lnTo>
                  <a:pt x="707898" y="0"/>
                </a:lnTo>
                <a:lnTo>
                  <a:pt x="719709" y="117920"/>
                </a:lnTo>
                <a:cubicBezTo>
                  <a:pt x="773297" y="123694"/>
                  <a:pt x="825705" y="137535"/>
                  <a:pt x="875157" y="158972"/>
                </a:cubicBezTo>
                <a:lnTo>
                  <a:pt x="944594" y="62484"/>
                </a:lnTo>
                <a:lnTo>
                  <a:pt x="1030986" y="112490"/>
                </a:lnTo>
                <a:lnTo>
                  <a:pt x="982313" y="220504"/>
                </a:lnTo>
                <a:cubicBezTo>
                  <a:pt x="1025770" y="252472"/>
                  <a:pt x="1064283" y="290664"/>
                  <a:pt x="1096613" y="333851"/>
                </a:cubicBezTo>
                <a:lnTo>
                  <a:pt x="1205008" y="284893"/>
                </a:lnTo>
                <a:lnTo>
                  <a:pt x="1254919" y="371475"/>
                </a:lnTo>
                <a:lnTo>
                  <a:pt x="1158621" y="440531"/>
                </a:lnTo>
                <a:cubicBezTo>
                  <a:pt x="1180168" y="489744"/>
                  <a:pt x="1194168" y="541924"/>
                  <a:pt x="1200150" y="595313"/>
                </a:cubicBezTo>
                <a:lnTo>
                  <a:pt x="1318641" y="607219"/>
                </a:lnTo>
                <a:lnTo>
                  <a:pt x="1318641" y="707136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5" name="Google Shape;5115;p9"/>
          <p:cNvSpPr/>
          <p:nvPr/>
        </p:nvSpPr>
        <p:spPr>
          <a:xfrm>
            <a:off x="612821" y="2852957"/>
            <a:ext cx="1086230" cy="1086707"/>
          </a:xfrm>
          <a:custGeom>
            <a:avLst/>
            <a:gdLst/>
            <a:ahLst/>
            <a:cxnLst/>
            <a:rect l="l" t="t" r="r" b="b"/>
            <a:pathLst>
              <a:path w="1086230" h="1086707" extrusionOk="0">
                <a:moveTo>
                  <a:pt x="970693" y="631889"/>
                </a:moveTo>
                <a:cubicBezTo>
                  <a:pt x="959812" y="689024"/>
                  <a:pt x="937664" y="743422"/>
                  <a:pt x="905542" y="791909"/>
                </a:cubicBezTo>
                <a:lnTo>
                  <a:pt x="976027" y="878872"/>
                </a:lnTo>
                <a:lnTo>
                  <a:pt x="865918" y="983647"/>
                </a:lnTo>
                <a:lnTo>
                  <a:pt x="787718" y="913067"/>
                </a:lnTo>
                <a:cubicBezTo>
                  <a:pt x="738126" y="947128"/>
                  <a:pt x="682128" y="970752"/>
                  <a:pt x="623126" y="982504"/>
                </a:cubicBezTo>
                <a:lnTo>
                  <a:pt x="612172" y="1086707"/>
                </a:lnTo>
                <a:lnTo>
                  <a:pt x="461200" y="1082707"/>
                </a:lnTo>
                <a:lnTo>
                  <a:pt x="455676" y="984314"/>
                </a:lnTo>
                <a:cubicBezTo>
                  <a:pt x="394504" y="973338"/>
                  <a:pt x="336378" y="949438"/>
                  <a:pt x="285178" y="914210"/>
                </a:cubicBezTo>
                <a:lnTo>
                  <a:pt x="207931" y="976789"/>
                </a:lnTo>
                <a:lnTo>
                  <a:pt x="103156" y="866870"/>
                </a:lnTo>
                <a:lnTo>
                  <a:pt x="167259" y="795909"/>
                </a:lnTo>
                <a:cubicBezTo>
                  <a:pt x="132072" y="744032"/>
                  <a:pt x="108426" y="685209"/>
                  <a:pt x="97917" y="623411"/>
                </a:cubicBezTo>
                <a:lnTo>
                  <a:pt x="0" y="612839"/>
                </a:lnTo>
                <a:lnTo>
                  <a:pt x="4000" y="461201"/>
                </a:lnTo>
                <a:lnTo>
                  <a:pt x="101536" y="456247"/>
                </a:lnTo>
                <a:cubicBezTo>
                  <a:pt x="114136" y="395916"/>
                  <a:pt x="139323" y="338922"/>
                  <a:pt x="175450" y="288989"/>
                </a:cubicBezTo>
                <a:lnTo>
                  <a:pt x="110109" y="208407"/>
                </a:lnTo>
                <a:lnTo>
                  <a:pt x="220123" y="103632"/>
                </a:lnTo>
                <a:lnTo>
                  <a:pt x="297275" y="173260"/>
                </a:lnTo>
                <a:cubicBezTo>
                  <a:pt x="347488" y="141298"/>
                  <a:pt x="403629" y="119787"/>
                  <a:pt x="462343" y="110014"/>
                </a:cubicBezTo>
                <a:lnTo>
                  <a:pt x="473869" y="0"/>
                </a:lnTo>
                <a:lnTo>
                  <a:pt x="625412" y="4001"/>
                </a:lnTo>
                <a:lnTo>
                  <a:pt x="631031" y="114491"/>
                </a:lnTo>
                <a:cubicBezTo>
                  <a:pt x="687476" y="127136"/>
                  <a:pt x="740858" y="150832"/>
                  <a:pt x="788099" y="184214"/>
                </a:cubicBezTo>
                <a:lnTo>
                  <a:pt x="878205" y="111062"/>
                </a:lnTo>
                <a:lnTo>
                  <a:pt x="982504" y="221170"/>
                </a:lnTo>
                <a:lnTo>
                  <a:pt x="906304" y="305753"/>
                </a:lnTo>
                <a:cubicBezTo>
                  <a:pt x="937674" y="353421"/>
                  <a:pt x="959478" y="406734"/>
                  <a:pt x="970502" y="462725"/>
                </a:cubicBezTo>
                <a:lnTo>
                  <a:pt x="1086231" y="474821"/>
                </a:lnTo>
                <a:lnTo>
                  <a:pt x="1082231" y="626364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6" name="Google Shape;5116;p9"/>
          <p:cNvSpPr/>
          <p:nvPr/>
        </p:nvSpPr>
        <p:spPr>
          <a:xfrm>
            <a:off x="994777" y="3162529"/>
            <a:ext cx="322073" cy="385086"/>
          </a:xfrm>
          <a:custGeom>
            <a:avLst/>
            <a:gdLst/>
            <a:ahLst/>
            <a:cxnLst/>
            <a:rect l="l" t="t" r="r" b="b"/>
            <a:pathLst>
              <a:path w="322073" h="385086" extrusionOk="0">
                <a:moveTo>
                  <a:pt x="214404" y="385086"/>
                </a:moveTo>
                <a:lnTo>
                  <a:pt x="102009" y="384039"/>
                </a:lnTo>
                <a:lnTo>
                  <a:pt x="102009" y="382134"/>
                </a:lnTo>
                <a:cubicBezTo>
                  <a:pt x="98604" y="364275"/>
                  <a:pt x="94184" y="346625"/>
                  <a:pt x="88770" y="329270"/>
                </a:cubicBezTo>
                <a:cubicBezTo>
                  <a:pt x="83306" y="319612"/>
                  <a:pt x="75914" y="311183"/>
                  <a:pt x="67053" y="304505"/>
                </a:cubicBezTo>
                <a:cubicBezTo>
                  <a:pt x="28279" y="273015"/>
                  <a:pt x="4168" y="226961"/>
                  <a:pt x="378" y="177156"/>
                </a:cubicBezTo>
                <a:cubicBezTo>
                  <a:pt x="-2711" y="130678"/>
                  <a:pt x="13244" y="84944"/>
                  <a:pt x="44574" y="50473"/>
                </a:cubicBezTo>
                <a:cubicBezTo>
                  <a:pt x="104865" y="-13856"/>
                  <a:pt x="205889" y="-17130"/>
                  <a:pt x="270219" y="43161"/>
                </a:cubicBezTo>
                <a:cubicBezTo>
                  <a:pt x="273428" y="46168"/>
                  <a:pt x="276511" y="49307"/>
                  <a:pt x="279460" y="52569"/>
                </a:cubicBezTo>
                <a:cubicBezTo>
                  <a:pt x="310220" y="87602"/>
                  <a:pt x="325387" y="133652"/>
                  <a:pt x="321465" y="180108"/>
                </a:cubicBezTo>
                <a:lnTo>
                  <a:pt x="321465" y="180108"/>
                </a:lnTo>
                <a:cubicBezTo>
                  <a:pt x="316620" y="229920"/>
                  <a:pt x="291470" y="275536"/>
                  <a:pt x="251933" y="306219"/>
                </a:cubicBezTo>
                <a:cubicBezTo>
                  <a:pt x="242936" y="312705"/>
                  <a:pt x="235407" y="321014"/>
                  <a:pt x="229835" y="330603"/>
                </a:cubicBezTo>
                <a:cubicBezTo>
                  <a:pt x="224078" y="347844"/>
                  <a:pt x="219308" y="365398"/>
                  <a:pt x="215547" y="383181"/>
                </a:cubicBezTo>
                <a:close/>
                <a:moveTo>
                  <a:pt x="105915" y="379467"/>
                </a:moveTo>
                <a:lnTo>
                  <a:pt x="210690" y="380419"/>
                </a:lnTo>
                <a:cubicBezTo>
                  <a:pt x="214329" y="363001"/>
                  <a:pt x="219037" y="345824"/>
                  <a:pt x="224787" y="328984"/>
                </a:cubicBezTo>
                <a:cubicBezTo>
                  <a:pt x="230540" y="318640"/>
                  <a:pt x="238509" y="309695"/>
                  <a:pt x="248123" y="302790"/>
                </a:cubicBezTo>
                <a:cubicBezTo>
                  <a:pt x="272983" y="280978"/>
                  <a:pt x="306987" y="251070"/>
                  <a:pt x="316036" y="179727"/>
                </a:cubicBezTo>
                <a:cubicBezTo>
                  <a:pt x="319850" y="134610"/>
                  <a:pt x="305092" y="89889"/>
                  <a:pt x="275174" y="55902"/>
                </a:cubicBezTo>
                <a:cubicBezTo>
                  <a:pt x="217832" y="-7496"/>
                  <a:pt x="119953" y="-12405"/>
                  <a:pt x="56555" y="44937"/>
                </a:cubicBezTo>
                <a:cubicBezTo>
                  <a:pt x="53392" y="47799"/>
                  <a:pt x="50348" y="50789"/>
                  <a:pt x="47431" y="53902"/>
                </a:cubicBezTo>
                <a:cubicBezTo>
                  <a:pt x="16954" y="87330"/>
                  <a:pt x="1408" y="131731"/>
                  <a:pt x="4378" y="176870"/>
                </a:cubicBezTo>
                <a:cubicBezTo>
                  <a:pt x="12093" y="248307"/>
                  <a:pt x="45526" y="278883"/>
                  <a:pt x="70005" y="301171"/>
                </a:cubicBezTo>
                <a:cubicBezTo>
                  <a:pt x="79458" y="308272"/>
                  <a:pt x="87257" y="317338"/>
                  <a:pt x="92865" y="327746"/>
                </a:cubicBezTo>
                <a:cubicBezTo>
                  <a:pt x="98281" y="344699"/>
                  <a:pt x="102639" y="361973"/>
                  <a:pt x="105915" y="379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7" name="Google Shape;5117;p9"/>
          <p:cNvSpPr/>
          <p:nvPr/>
        </p:nvSpPr>
        <p:spPr>
          <a:xfrm rot="-602400">
            <a:off x="1109223" y="3370352"/>
            <a:ext cx="7143" cy="175641"/>
          </a:xfrm>
          <a:custGeom>
            <a:avLst/>
            <a:gdLst/>
            <a:ahLst/>
            <a:cxnLst/>
            <a:rect l="l" t="t" r="r" b="b"/>
            <a:pathLst>
              <a:path w="7143" h="175641" extrusionOk="0">
                <a:moveTo>
                  <a:pt x="0" y="0"/>
                </a:moveTo>
                <a:lnTo>
                  <a:pt x="7144" y="0"/>
                </a:lnTo>
                <a:lnTo>
                  <a:pt x="7144" y="175641"/>
                </a:lnTo>
                <a:lnTo>
                  <a:pt x="0" y="17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8" name="Google Shape;5118;p9"/>
          <p:cNvSpPr/>
          <p:nvPr/>
        </p:nvSpPr>
        <p:spPr>
          <a:xfrm rot="-4734000">
            <a:off x="1110426" y="3455399"/>
            <a:ext cx="175640" cy="7143"/>
          </a:xfrm>
          <a:custGeom>
            <a:avLst/>
            <a:gdLst/>
            <a:ahLst/>
            <a:cxnLst/>
            <a:rect l="l" t="t" r="r" b="b"/>
            <a:pathLst>
              <a:path w="175640" h="7143" extrusionOk="0">
                <a:moveTo>
                  <a:pt x="0" y="0"/>
                </a:moveTo>
                <a:lnTo>
                  <a:pt x="175641" y="0"/>
                </a:lnTo>
                <a:lnTo>
                  <a:pt x="175641" y="7144"/>
                </a:lnTo>
                <a:lnTo>
                  <a:pt x="0" y="7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9" name="Google Shape;5119;p9"/>
          <p:cNvSpPr/>
          <p:nvPr/>
        </p:nvSpPr>
        <p:spPr>
          <a:xfrm>
            <a:off x="1098025" y="3360251"/>
            <a:ext cx="117062" cy="69825"/>
          </a:xfrm>
          <a:custGeom>
            <a:avLst/>
            <a:gdLst/>
            <a:ahLst/>
            <a:cxnLst/>
            <a:rect l="l" t="t" r="r" b="b"/>
            <a:pathLst>
              <a:path w="117062" h="69825" extrusionOk="0">
                <a:moveTo>
                  <a:pt x="57721" y="69826"/>
                </a:moveTo>
                <a:lnTo>
                  <a:pt x="57721" y="69826"/>
                </a:lnTo>
                <a:cubicBezTo>
                  <a:pt x="47530" y="69826"/>
                  <a:pt x="38671" y="60301"/>
                  <a:pt x="32671" y="49061"/>
                </a:cubicBezTo>
                <a:cubicBezTo>
                  <a:pt x="30358" y="51981"/>
                  <a:pt x="26869" y="53726"/>
                  <a:pt x="23146" y="53824"/>
                </a:cubicBezTo>
                <a:lnTo>
                  <a:pt x="23146" y="53824"/>
                </a:lnTo>
                <a:cubicBezTo>
                  <a:pt x="6572" y="53824"/>
                  <a:pt x="286" y="19819"/>
                  <a:pt x="0" y="18391"/>
                </a:cubicBezTo>
                <a:lnTo>
                  <a:pt x="3524" y="17819"/>
                </a:lnTo>
                <a:cubicBezTo>
                  <a:pt x="5143" y="26773"/>
                  <a:pt x="11811" y="50204"/>
                  <a:pt x="23146" y="50299"/>
                </a:cubicBezTo>
                <a:lnTo>
                  <a:pt x="23146" y="50299"/>
                </a:lnTo>
                <a:cubicBezTo>
                  <a:pt x="26191" y="49918"/>
                  <a:pt x="28929" y="48255"/>
                  <a:pt x="30670" y="45727"/>
                </a:cubicBezTo>
                <a:cubicBezTo>
                  <a:pt x="25982" y="36156"/>
                  <a:pt x="23354" y="25707"/>
                  <a:pt x="22955" y="15057"/>
                </a:cubicBezTo>
                <a:cubicBezTo>
                  <a:pt x="22955" y="5532"/>
                  <a:pt x="26765" y="7"/>
                  <a:pt x="33147" y="7"/>
                </a:cubicBezTo>
                <a:lnTo>
                  <a:pt x="33147" y="7"/>
                </a:lnTo>
                <a:cubicBezTo>
                  <a:pt x="37071" y="-140"/>
                  <a:pt x="40747" y="1919"/>
                  <a:pt x="42672" y="5341"/>
                </a:cubicBezTo>
                <a:cubicBezTo>
                  <a:pt x="47720" y="14295"/>
                  <a:pt x="43720" y="31821"/>
                  <a:pt x="37147" y="42870"/>
                </a:cubicBezTo>
                <a:cubicBezTo>
                  <a:pt x="36517" y="44044"/>
                  <a:pt x="35784" y="45160"/>
                  <a:pt x="34957" y="46204"/>
                </a:cubicBezTo>
                <a:cubicBezTo>
                  <a:pt x="40767" y="57348"/>
                  <a:pt x="48863" y="66206"/>
                  <a:pt x="57626" y="66301"/>
                </a:cubicBezTo>
                <a:lnTo>
                  <a:pt x="57626" y="66301"/>
                </a:lnTo>
                <a:cubicBezTo>
                  <a:pt x="65627" y="66301"/>
                  <a:pt x="72676" y="59158"/>
                  <a:pt x="77819" y="49537"/>
                </a:cubicBezTo>
                <a:cubicBezTo>
                  <a:pt x="71327" y="41201"/>
                  <a:pt x="67957" y="30856"/>
                  <a:pt x="68294" y="20296"/>
                </a:cubicBezTo>
                <a:cubicBezTo>
                  <a:pt x="68294" y="8008"/>
                  <a:pt x="73152" y="388"/>
                  <a:pt x="80677" y="484"/>
                </a:cubicBezTo>
                <a:lnTo>
                  <a:pt x="80677" y="484"/>
                </a:lnTo>
                <a:cubicBezTo>
                  <a:pt x="86773" y="484"/>
                  <a:pt x="90202" y="6580"/>
                  <a:pt x="90202" y="17057"/>
                </a:cubicBezTo>
                <a:cubicBezTo>
                  <a:pt x="89717" y="28105"/>
                  <a:pt x="86961" y="38935"/>
                  <a:pt x="82105" y="48871"/>
                </a:cubicBezTo>
                <a:cubicBezTo>
                  <a:pt x="84872" y="51603"/>
                  <a:pt x="88599" y="53142"/>
                  <a:pt x="92488" y="53157"/>
                </a:cubicBezTo>
                <a:lnTo>
                  <a:pt x="92488" y="53157"/>
                </a:lnTo>
                <a:cubicBezTo>
                  <a:pt x="102013" y="53157"/>
                  <a:pt x="110966" y="29821"/>
                  <a:pt x="113633" y="20772"/>
                </a:cubicBezTo>
                <a:lnTo>
                  <a:pt x="117062" y="21724"/>
                </a:lnTo>
                <a:cubicBezTo>
                  <a:pt x="116014" y="25344"/>
                  <a:pt x="106489" y="56872"/>
                  <a:pt x="92392" y="56776"/>
                </a:cubicBezTo>
                <a:lnTo>
                  <a:pt x="92392" y="56776"/>
                </a:lnTo>
                <a:cubicBezTo>
                  <a:pt x="87960" y="56634"/>
                  <a:pt x="83715" y="54950"/>
                  <a:pt x="80391" y="52014"/>
                </a:cubicBezTo>
                <a:cubicBezTo>
                  <a:pt x="76603" y="61607"/>
                  <a:pt x="67939" y="68415"/>
                  <a:pt x="57721" y="69826"/>
                </a:cubicBezTo>
                <a:close/>
                <a:moveTo>
                  <a:pt x="80677" y="4008"/>
                </a:moveTo>
                <a:cubicBezTo>
                  <a:pt x="74200" y="4008"/>
                  <a:pt x="71914" y="12771"/>
                  <a:pt x="71818" y="20296"/>
                </a:cubicBezTo>
                <a:cubicBezTo>
                  <a:pt x="71688" y="29501"/>
                  <a:pt x="74417" y="38520"/>
                  <a:pt x="79629" y="46108"/>
                </a:cubicBezTo>
                <a:cubicBezTo>
                  <a:pt x="83874" y="36985"/>
                  <a:pt x="86269" y="27111"/>
                  <a:pt x="86678" y="17057"/>
                </a:cubicBezTo>
                <a:cubicBezTo>
                  <a:pt x="86677" y="13152"/>
                  <a:pt x="86201" y="4008"/>
                  <a:pt x="80677" y="4008"/>
                </a:cubicBezTo>
                <a:close/>
                <a:moveTo>
                  <a:pt x="33052" y="4008"/>
                </a:moveTo>
                <a:cubicBezTo>
                  <a:pt x="27622" y="4008"/>
                  <a:pt x="26479" y="10294"/>
                  <a:pt x="26384" y="15628"/>
                </a:cubicBezTo>
                <a:cubicBezTo>
                  <a:pt x="26752" y="25115"/>
                  <a:pt x="28986" y="34437"/>
                  <a:pt x="32956" y="43060"/>
                </a:cubicBezTo>
                <a:lnTo>
                  <a:pt x="33814" y="41536"/>
                </a:lnTo>
                <a:cubicBezTo>
                  <a:pt x="39814" y="32011"/>
                  <a:pt x="43339" y="15057"/>
                  <a:pt x="39243" y="7627"/>
                </a:cubicBezTo>
                <a:cubicBezTo>
                  <a:pt x="38042" y="5336"/>
                  <a:pt x="35638" y="3931"/>
                  <a:pt x="33052" y="40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0" name="Google Shape;5120;p9"/>
          <p:cNvSpPr/>
          <p:nvPr/>
        </p:nvSpPr>
        <p:spPr>
          <a:xfrm>
            <a:off x="1083547" y="3537042"/>
            <a:ext cx="138683" cy="32194"/>
          </a:xfrm>
          <a:custGeom>
            <a:avLst/>
            <a:gdLst/>
            <a:ahLst/>
            <a:cxnLst/>
            <a:rect l="l" t="t" r="r" b="b"/>
            <a:pathLst>
              <a:path w="138683" h="32194" extrusionOk="0">
                <a:moveTo>
                  <a:pt x="138589" y="32195"/>
                </a:moveTo>
                <a:lnTo>
                  <a:pt x="0" y="30956"/>
                </a:lnTo>
                <a:lnTo>
                  <a:pt x="0" y="0"/>
                </a:lnTo>
                <a:lnTo>
                  <a:pt x="138684" y="1238"/>
                </a:lnTo>
                <a:close/>
                <a:moveTo>
                  <a:pt x="4763" y="26194"/>
                </a:moveTo>
                <a:lnTo>
                  <a:pt x="133826" y="27432"/>
                </a:lnTo>
                <a:lnTo>
                  <a:pt x="133826" y="6001"/>
                </a:lnTo>
                <a:lnTo>
                  <a:pt x="4953" y="49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1" name="Google Shape;5121;p9"/>
          <p:cNvSpPr/>
          <p:nvPr/>
        </p:nvSpPr>
        <p:spPr>
          <a:xfrm>
            <a:off x="1083547" y="3567427"/>
            <a:ext cx="138683" cy="32194"/>
          </a:xfrm>
          <a:custGeom>
            <a:avLst/>
            <a:gdLst/>
            <a:ahLst/>
            <a:cxnLst/>
            <a:rect l="l" t="t" r="r" b="b"/>
            <a:pathLst>
              <a:path w="138683" h="32194" extrusionOk="0">
                <a:moveTo>
                  <a:pt x="138303" y="32195"/>
                </a:moveTo>
                <a:lnTo>
                  <a:pt x="0" y="30956"/>
                </a:lnTo>
                <a:lnTo>
                  <a:pt x="0" y="0"/>
                </a:lnTo>
                <a:lnTo>
                  <a:pt x="138684" y="1238"/>
                </a:lnTo>
                <a:close/>
                <a:moveTo>
                  <a:pt x="4477" y="26194"/>
                </a:moveTo>
                <a:lnTo>
                  <a:pt x="133636" y="27432"/>
                </a:lnTo>
                <a:lnTo>
                  <a:pt x="133636" y="6001"/>
                </a:lnTo>
                <a:lnTo>
                  <a:pt x="4477" y="48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2" name="Google Shape;5122;p9"/>
          <p:cNvSpPr/>
          <p:nvPr/>
        </p:nvSpPr>
        <p:spPr>
          <a:xfrm>
            <a:off x="1082880" y="3597812"/>
            <a:ext cx="138684" cy="32194"/>
          </a:xfrm>
          <a:custGeom>
            <a:avLst/>
            <a:gdLst/>
            <a:ahLst/>
            <a:cxnLst/>
            <a:rect l="l" t="t" r="r" b="b"/>
            <a:pathLst>
              <a:path w="138684" h="32194" extrusionOk="0">
                <a:moveTo>
                  <a:pt x="138684" y="32195"/>
                </a:moveTo>
                <a:lnTo>
                  <a:pt x="0" y="30956"/>
                </a:lnTo>
                <a:lnTo>
                  <a:pt x="0" y="0"/>
                </a:lnTo>
                <a:lnTo>
                  <a:pt x="138684" y="1333"/>
                </a:lnTo>
                <a:close/>
                <a:moveTo>
                  <a:pt x="4858" y="26194"/>
                </a:moveTo>
                <a:lnTo>
                  <a:pt x="134017" y="27432"/>
                </a:lnTo>
                <a:lnTo>
                  <a:pt x="134017" y="6001"/>
                </a:lnTo>
                <a:lnTo>
                  <a:pt x="4858" y="48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3" name="Google Shape;5123;p9"/>
          <p:cNvSpPr/>
          <p:nvPr/>
        </p:nvSpPr>
        <p:spPr>
          <a:xfrm>
            <a:off x="2361135" y="3638714"/>
            <a:ext cx="123388" cy="120451"/>
          </a:xfrm>
          <a:custGeom>
            <a:avLst/>
            <a:gdLst/>
            <a:ahLst/>
            <a:cxnLst/>
            <a:rect l="l" t="t" r="r" b="b"/>
            <a:pathLst>
              <a:path w="123388" h="120451" extrusionOk="0">
                <a:moveTo>
                  <a:pt x="94012" y="120452"/>
                </a:moveTo>
                <a:lnTo>
                  <a:pt x="0" y="40251"/>
                </a:lnTo>
                <a:lnTo>
                  <a:pt x="1143" y="38441"/>
                </a:lnTo>
                <a:cubicBezTo>
                  <a:pt x="2096" y="37012"/>
                  <a:pt x="24384" y="4342"/>
                  <a:pt x="56197" y="341"/>
                </a:cubicBezTo>
                <a:cubicBezTo>
                  <a:pt x="72636" y="-1476"/>
                  <a:pt x="89043" y="4027"/>
                  <a:pt x="101060" y="15391"/>
                </a:cubicBezTo>
                <a:cubicBezTo>
                  <a:pt x="114312" y="25554"/>
                  <a:pt x="122455" y="41005"/>
                  <a:pt x="123349" y="57682"/>
                </a:cubicBezTo>
                <a:cubicBezTo>
                  <a:pt x="124587" y="90162"/>
                  <a:pt x="96774" y="118070"/>
                  <a:pt x="95631" y="119213"/>
                </a:cubicBezTo>
                <a:close/>
                <a:moveTo>
                  <a:pt x="6382" y="39394"/>
                </a:moveTo>
                <a:lnTo>
                  <a:pt x="93726" y="113879"/>
                </a:lnTo>
                <a:cubicBezTo>
                  <a:pt x="99441" y="107593"/>
                  <a:pt x="119634" y="83685"/>
                  <a:pt x="118586" y="57396"/>
                </a:cubicBezTo>
                <a:cubicBezTo>
                  <a:pt x="117682" y="42099"/>
                  <a:pt x="110174" y="27951"/>
                  <a:pt x="98012" y="18629"/>
                </a:cubicBezTo>
                <a:cubicBezTo>
                  <a:pt x="87015" y="8157"/>
                  <a:pt x="71959" y="3069"/>
                  <a:pt x="56864" y="4723"/>
                </a:cubicBezTo>
                <a:cubicBezTo>
                  <a:pt x="31528" y="8056"/>
                  <a:pt x="11716" y="32631"/>
                  <a:pt x="6667" y="393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4" name="Google Shape;5124;p9"/>
          <p:cNvSpPr/>
          <p:nvPr/>
        </p:nvSpPr>
        <p:spPr>
          <a:xfrm>
            <a:off x="2005185" y="3672679"/>
            <a:ext cx="455485" cy="517302"/>
          </a:xfrm>
          <a:custGeom>
            <a:avLst/>
            <a:gdLst/>
            <a:ahLst/>
            <a:cxnLst/>
            <a:rect l="l" t="t" r="r" b="b"/>
            <a:pathLst>
              <a:path w="455485" h="517302" extrusionOk="0">
                <a:moveTo>
                  <a:pt x="94488" y="517303"/>
                </a:moveTo>
                <a:lnTo>
                  <a:pt x="90773" y="514255"/>
                </a:lnTo>
                <a:lnTo>
                  <a:pt x="448818" y="81058"/>
                </a:lnTo>
                <a:lnTo>
                  <a:pt x="361664" y="6763"/>
                </a:lnTo>
                <a:lnTo>
                  <a:pt x="3715" y="439864"/>
                </a:lnTo>
                <a:lnTo>
                  <a:pt x="0" y="436817"/>
                </a:lnTo>
                <a:lnTo>
                  <a:pt x="361093" y="0"/>
                </a:lnTo>
                <a:lnTo>
                  <a:pt x="455485" y="80486"/>
                </a:lnTo>
                <a:lnTo>
                  <a:pt x="454057" y="82296"/>
                </a:lnTo>
                <a:lnTo>
                  <a:pt x="94488" y="5173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5" name="Google Shape;5125;p9"/>
          <p:cNvSpPr/>
          <p:nvPr/>
        </p:nvSpPr>
        <p:spPr>
          <a:xfrm>
            <a:off x="2343323" y="3663916"/>
            <a:ext cx="126872" cy="114395"/>
          </a:xfrm>
          <a:custGeom>
            <a:avLst/>
            <a:gdLst/>
            <a:ahLst/>
            <a:cxnLst/>
            <a:rect l="l" t="t" r="r" b="b"/>
            <a:pathLst>
              <a:path w="126872" h="114395" extrusionOk="0">
                <a:moveTo>
                  <a:pt x="109633" y="114395"/>
                </a:moveTo>
                <a:lnTo>
                  <a:pt x="0" y="20955"/>
                </a:lnTo>
                <a:lnTo>
                  <a:pt x="17335" y="0"/>
                </a:lnTo>
                <a:lnTo>
                  <a:pt x="126873" y="93535"/>
                </a:lnTo>
                <a:close/>
                <a:moveTo>
                  <a:pt x="7048" y="20288"/>
                </a:moveTo>
                <a:lnTo>
                  <a:pt x="109347" y="107633"/>
                </a:lnTo>
                <a:lnTo>
                  <a:pt x="120682" y="94012"/>
                </a:lnTo>
                <a:lnTo>
                  <a:pt x="18288" y="6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6" name="Google Shape;5126;p9"/>
          <p:cNvSpPr/>
          <p:nvPr/>
        </p:nvSpPr>
        <p:spPr>
          <a:xfrm>
            <a:off x="2327512" y="3682966"/>
            <a:ext cx="126968" cy="114395"/>
          </a:xfrm>
          <a:custGeom>
            <a:avLst/>
            <a:gdLst/>
            <a:ahLst/>
            <a:cxnLst/>
            <a:rect l="l" t="t" r="r" b="b"/>
            <a:pathLst>
              <a:path w="126968" h="114395" extrusionOk="0">
                <a:moveTo>
                  <a:pt x="109633" y="114395"/>
                </a:moveTo>
                <a:lnTo>
                  <a:pt x="0" y="20955"/>
                </a:lnTo>
                <a:lnTo>
                  <a:pt x="17336" y="0"/>
                </a:lnTo>
                <a:lnTo>
                  <a:pt x="126968" y="93440"/>
                </a:lnTo>
                <a:close/>
                <a:moveTo>
                  <a:pt x="6667" y="20383"/>
                </a:moveTo>
                <a:lnTo>
                  <a:pt x="108585" y="107633"/>
                </a:lnTo>
                <a:lnTo>
                  <a:pt x="119920" y="94012"/>
                </a:lnTo>
                <a:lnTo>
                  <a:pt x="17526" y="67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7" name="Google Shape;5127;p9"/>
          <p:cNvSpPr/>
          <p:nvPr/>
        </p:nvSpPr>
        <p:spPr>
          <a:xfrm>
            <a:off x="1991660" y="4107590"/>
            <a:ext cx="106108" cy="115442"/>
          </a:xfrm>
          <a:custGeom>
            <a:avLst/>
            <a:gdLst/>
            <a:ahLst/>
            <a:cxnLst/>
            <a:rect l="l" t="t" r="r" b="b"/>
            <a:pathLst>
              <a:path w="106108" h="115442" extrusionOk="0">
                <a:moveTo>
                  <a:pt x="0" y="115443"/>
                </a:moveTo>
                <a:lnTo>
                  <a:pt x="13907" y="3334"/>
                </a:lnTo>
                <a:lnTo>
                  <a:pt x="15812" y="3334"/>
                </a:lnTo>
                <a:lnTo>
                  <a:pt x="33052" y="476"/>
                </a:lnTo>
                <a:lnTo>
                  <a:pt x="35814" y="0"/>
                </a:lnTo>
                <a:lnTo>
                  <a:pt x="35814" y="17907"/>
                </a:lnTo>
                <a:lnTo>
                  <a:pt x="53912" y="15430"/>
                </a:lnTo>
                <a:lnTo>
                  <a:pt x="53912" y="33338"/>
                </a:lnTo>
                <a:lnTo>
                  <a:pt x="71438" y="30385"/>
                </a:lnTo>
                <a:lnTo>
                  <a:pt x="71438" y="48292"/>
                </a:lnTo>
                <a:lnTo>
                  <a:pt x="88773" y="45244"/>
                </a:lnTo>
                <a:lnTo>
                  <a:pt x="88773" y="63246"/>
                </a:lnTo>
                <a:lnTo>
                  <a:pt x="103442" y="60674"/>
                </a:lnTo>
                <a:lnTo>
                  <a:pt x="106108" y="60674"/>
                </a:lnTo>
                <a:lnTo>
                  <a:pt x="106108" y="83248"/>
                </a:lnTo>
                <a:close/>
                <a:moveTo>
                  <a:pt x="18193" y="7810"/>
                </a:moveTo>
                <a:lnTo>
                  <a:pt x="5620" y="108680"/>
                </a:lnTo>
                <a:lnTo>
                  <a:pt x="27242" y="102013"/>
                </a:lnTo>
                <a:lnTo>
                  <a:pt x="101441" y="78867"/>
                </a:lnTo>
                <a:lnTo>
                  <a:pt x="101441" y="65342"/>
                </a:lnTo>
                <a:lnTo>
                  <a:pt x="86868" y="67913"/>
                </a:lnTo>
                <a:lnTo>
                  <a:pt x="84106" y="68389"/>
                </a:lnTo>
                <a:lnTo>
                  <a:pt x="84106" y="50387"/>
                </a:lnTo>
                <a:lnTo>
                  <a:pt x="66675" y="53435"/>
                </a:lnTo>
                <a:lnTo>
                  <a:pt x="66675" y="35528"/>
                </a:lnTo>
                <a:lnTo>
                  <a:pt x="49149" y="38481"/>
                </a:lnTo>
                <a:lnTo>
                  <a:pt x="49149" y="20574"/>
                </a:lnTo>
                <a:lnTo>
                  <a:pt x="31623" y="23527"/>
                </a:lnTo>
                <a:lnTo>
                  <a:pt x="31623" y="59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8" name="Google Shape;5128;p9"/>
          <p:cNvSpPr/>
          <p:nvPr/>
        </p:nvSpPr>
        <p:spPr>
          <a:xfrm>
            <a:off x="1993375" y="4174741"/>
            <a:ext cx="43052" cy="45053"/>
          </a:xfrm>
          <a:custGeom>
            <a:avLst/>
            <a:gdLst/>
            <a:ahLst/>
            <a:cxnLst/>
            <a:rect l="l" t="t" r="r" b="b"/>
            <a:pathLst>
              <a:path w="43052" h="45053" extrusionOk="0">
                <a:moveTo>
                  <a:pt x="0" y="45053"/>
                </a:moveTo>
                <a:lnTo>
                  <a:pt x="5715" y="0"/>
                </a:lnTo>
                <a:lnTo>
                  <a:pt x="43053" y="31814"/>
                </a:lnTo>
                <a:close/>
                <a:moveTo>
                  <a:pt x="9525" y="9335"/>
                </a:moveTo>
                <a:lnTo>
                  <a:pt x="5810" y="38386"/>
                </a:lnTo>
                <a:lnTo>
                  <a:pt x="33528" y="298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9" name="Google Shape;5129;p9"/>
          <p:cNvSpPr/>
          <p:nvPr/>
        </p:nvSpPr>
        <p:spPr>
          <a:xfrm>
            <a:off x="2054144" y="3746116"/>
            <a:ext cx="297084" cy="359473"/>
          </a:xfrm>
          <a:custGeom>
            <a:avLst/>
            <a:gdLst/>
            <a:ahLst/>
            <a:cxnLst/>
            <a:rect l="l" t="t" r="r" b="b"/>
            <a:pathLst>
              <a:path w="297084" h="359473" extrusionOk="0">
                <a:moveTo>
                  <a:pt x="0" y="359474"/>
                </a:moveTo>
                <a:cubicBezTo>
                  <a:pt x="22670" y="327851"/>
                  <a:pt x="46482" y="297085"/>
                  <a:pt x="70485" y="266510"/>
                </a:cubicBezTo>
                <a:cubicBezTo>
                  <a:pt x="94488" y="235934"/>
                  <a:pt x="119253" y="206026"/>
                  <a:pt x="143637" y="175641"/>
                </a:cubicBezTo>
                <a:cubicBezTo>
                  <a:pt x="168021" y="145256"/>
                  <a:pt x="193453" y="116110"/>
                  <a:pt x="218980" y="86773"/>
                </a:cubicBezTo>
                <a:cubicBezTo>
                  <a:pt x="244507" y="57436"/>
                  <a:pt x="270320" y="28289"/>
                  <a:pt x="297085" y="0"/>
                </a:cubicBezTo>
                <a:cubicBezTo>
                  <a:pt x="274415" y="31718"/>
                  <a:pt x="250603" y="62389"/>
                  <a:pt x="226600" y="93059"/>
                </a:cubicBezTo>
                <a:cubicBezTo>
                  <a:pt x="202597" y="123730"/>
                  <a:pt x="177832" y="153543"/>
                  <a:pt x="153448" y="183833"/>
                </a:cubicBezTo>
                <a:cubicBezTo>
                  <a:pt x="129064" y="214122"/>
                  <a:pt x="103632" y="243459"/>
                  <a:pt x="78010" y="272701"/>
                </a:cubicBezTo>
                <a:cubicBezTo>
                  <a:pt x="52388" y="301943"/>
                  <a:pt x="26765" y="331184"/>
                  <a:pt x="0" y="3594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0" name="Google Shape;5130;p9"/>
          <p:cNvSpPr/>
          <p:nvPr/>
        </p:nvSpPr>
        <p:spPr>
          <a:xfrm>
            <a:off x="2095387" y="3780406"/>
            <a:ext cx="297084" cy="359473"/>
          </a:xfrm>
          <a:custGeom>
            <a:avLst/>
            <a:gdLst/>
            <a:ahLst/>
            <a:cxnLst/>
            <a:rect l="l" t="t" r="r" b="b"/>
            <a:pathLst>
              <a:path w="297084" h="359473" extrusionOk="0">
                <a:moveTo>
                  <a:pt x="0" y="359474"/>
                </a:moveTo>
                <a:cubicBezTo>
                  <a:pt x="22765" y="327755"/>
                  <a:pt x="46577" y="297085"/>
                  <a:pt x="70485" y="266414"/>
                </a:cubicBezTo>
                <a:cubicBezTo>
                  <a:pt x="94393" y="235744"/>
                  <a:pt x="119253" y="205930"/>
                  <a:pt x="143637" y="175641"/>
                </a:cubicBezTo>
                <a:cubicBezTo>
                  <a:pt x="168021" y="145351"/>
                  <a:pt x="193453" y="116015"/>
                  <a:pt x="219075" y="86678"/>
                </a:cubicBezTo>
                <a:cubicBezTo>
                  <a:pt x="244697" y="57341"/>
                  <a:pt x="270319" y="28194"/>
                  <a:pt x="297085" y="0"/>
                </a:cubicBezTo>
                <a:cubicBezTo>
                  <a:pt x="274415" y="31623"/>
                  <a:pt x="250603" y="62389"/>
                  <a:pt x="226600" y="92964"/>
                </a:cubicBezTo>
                <a:cubicBezTo>
                  <a:pt x="202597" y="123539"/>
                  <a:pt x="177832" y="153543"/>
                  <a:pt x="153448" y="183737"/>
                </a:cubicBezTo>
                <a:cubicBezTo>
                  <a:pt x="129064" y="213932"/>
                  <a:pt x="103632" y="243364"/>
                  <a:pt x="78105" y="272701"/>
                </a:cubicBezTo>
                <a:cubicBezTo>
                  <a:pt x="52578" y="302038"/>
                  <a:pt x="26384" y="331184"/>
                  <a:pt x="0" y="3594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1" name="Google Shape;5131;p9"/>
          <p:cNvSpPr/>
          <p:nvPr/>
        </p:nvSpPr>
        <p:spPr>
          <a:xfrm>
            <a:off x="2773186" y="2853148"/>
            <a:ext cx="1086611" cy="1087088"/>
          </a:xfrm>
          <a:custGeom>
            <a:avLst/>
            <a:gdLst/>
            <a:ahLst/>
            <a:cxnLst/>
            <a:rect l="l" t="t" r="r" b="b"/>
            <a:pathLst>
              <a:path w="1086611" h="1087088" extrusionOk="0">
                <a:moveTo>
                  <a:pt x="970693" y="631698"/>
                </a:moveTo>
                <a:cubicBezTo>
                  <a:pt x="959812" y="688834"/>
                  <a:pt x="937664" y="743231"/>
                  <a:pt x="905542" y="791718"/>
                </a:cubicBezTo>
                <a:lnTo>
                  <a:pt x="976027" y="878681"/>
                </a:lnTo>
                <a:lnTo>
                  <a:pt x="865918" y="983456"/>
                </a:lnTo>
                <a:lnTo>
                  <a:pt x="787717" y="912876"/>
                </a:lnTo>
                <a:cubicBezTo>
                  <a:pt x="738201" y="947127"/>
                  <a:pt x="682234" y="970947"/>
                  <a:pt x="623221" y="982885"/>
                </a:cubicBezTo>
                <a:lnTo>
                  <a:pt x="612267" y="1087088"/>
                </a:lnTo>
                <a:lnTo>
                  <a:pt x="460724" y="1083088"/>
                </a:lnTo>
                <a:lnTo>
                  <a:pt x="455676" y="984123"/>
                </a:lnTo>
                <a:cubicBezTo>
                  <a:pt x="394504" y="973147"/>
                  <a:pt x="336378" y="949247"/>
                  <a:pt x="285179" y="914019"/>
                </a:cubicBezTo>
                <a:lnTo>
                  <a:pt x="207931" y="976598"/>
                </a:lnTo>
                <a:lnTo>
                  <a:pt x="103156" y="866680"/>
                </a:lnTo>
                <a:lnTo>
                  <a:pt x="167259" y="795719"/>
                </a:lnTo>
                <a:cubicBezTo>
                  <a:pt x="132043" y="743857"/>
                  <a:pt x="108394" y="685027"/>
                  <a:pt x="97917" y="623221"/>
                </a:cubicBezTo>
                <a:lnTo>
                  <a:pt x="0" y="612648"/>
                </a:lnTo>
                <a:lnTo>
                  <a:pt x="4000" y="461010"/>
                </a:lnTo>
                <a:lnTo>
                  <a:pt x="101536" y="456057"/>
                </a:lnTo>
                <a:cubicBezTo>
                  <a:pt x="114138" y="395710"/>
                  <a:pt x="139359" y="338709"/>
                  <a:pt x="175545" y="288798"/>
                </a:cubicBezTo>
                <a:lnTo>
                  <a:pt x="110585" y="208407"/>
                </a:lnTo>
                <a:lnTo>
                  <a:pt x="220599" y="103632"/>
                </a:lnTo>
                <a:lnTo>
                  <a:pt x="297751" y="173260"/>
                </a:lnTo>
                <a:cubicBezTo>
                  <a:pt x="347964" y="141298"/>
                  <a:pt x="404105" y="119788"/>
                  <a:pt x="462819" y="110014"/>
                </a:cubicBezTo>
                <a:lnTo>
                  <a:pt x="474345" y="0"/>
                </a:lnTo>
                <a:lnTo>
                  <a:pt x="625888" y="4000"/>
                </a:lnTo>
                <a:lnTo>
                  <a:pt x="631507" y="114490"/>
                </a:lnTo>
                <a:cubicBezTo>
                  <a:pt x="687764" y="127159"/>
                  <a:pt x="740975" y="150786"/>
                  <a:pt x="788098" y="184023"/>
                </a:cubicBezTo>
                <a:lnTo>
                  <a:pt x="878110" y="110871"/>
                </a:lnTo>
                <a:lnTo>
                  <a:pt x="982885" y="220980"/>
                </a:lnTo>
                <a:lnTo>
                  <a:pt x="906685" y="305562"/>
                </a:lnTo>
                <a:cubicBezTo>
                  <a:pt x="938055" y="353231"/>
                  <a:pt x="959859" y="406544"/>
                  <a:pt x="970883" y="462534"/>
                </a:cubicBezTo>
                <a:lnTo>
                  <a:pt x="1086612" y="474631"/>
                </a:lnTo>
                <a:lnTo>
                  <a:pt x="1082135" y="625793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2" name="Google Shape;5132;p9"/>
          <p:cNvSpPr/>
          <p:nvPr/>
        </p:nvSpPr>
        <p:spPr>
          <a:xfrm>
            <a:off x="3168855" y="3205858"/>
            <a:ext cx="23241" cy="448436"/>
          </a:xfrm>
          <a:custGeom>
            <a:avLst/>
            <a:gdLst/>
            <a:ahLst/>
            <a:cxnLst/>
            <a:rect l="l" t="t" r="r" b="b"/>
            <a:pathLst>
              <a:path w="23241" h="448436" extrusionOk="0">
                <a:moveTo>
                  <a:pt x="23241" y="448437"/>
                </a:moveTo>
                <a:lnTo>
                  <a:pt x="0" y="448437"/>
                </a:lnTo>
                <a:lnTo>
                  <a:pt x="0" y="0"/>
                </a:lnTo>
                <a:lnTo>
                  <a:pt x="23241" y="0"/>
                </a:lnTo>
                <a:close/>
                <a:moveTo>
                  <a:pt x="4763" y="443674"/>
                </a:moveTo>
                <a:lnTo>
                  <a:pt x="18479" y="443674"/>
                </a:lnTo>
                <a:lnTo>
                  <a:pt x="18479" y="4763"/>
                </a:lnTo>
                <a:lnTo>
                  <a:pt x="4763" y="47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3" name="Google Shape;5133;p9"/>
          <p:cNvSpPr/>
          <p:nvPr/>
        </p:nvSpPr>
        <p:spPr>
          <a:xfrm>
            <a:off x="3187333" y="3215955"/>
            <a:ext cx="318230" cy="216503"/>
          </a:xfrm>
          <a:custGeom>
            <a:avLst/>
            <a:gdLst/>
            <a:ahLst/>
            <a:cxnLst/>
            <a:rect l="l" t="t" r="r" b="b"/>
            <a:pathLst>
              <a:path w="318230" h="216503" extrusionOk="0">
                <a:moveTo>
                  <a:pt x="318230" y="216503"/>
                </a:moveTo>
                <a:lnTo>
                  <a:pt x="0" y="216503"/>
                </a:lnTo>
                <a:lnTo>
                  <a:pt x="0" y="0"/>
                </a:lnTo>
                <a:lnTo>
                  <a:pt x="318230" y="0"/>
                </a:lnTo>
                <a:lnTo>
                  <a:pt x="209741" y="108204"/>
                </a:lnTo>
                <a:close/>
                <a:moveTo>
                  <a:pt x="4763" y="211741"/>
                </a:moveTo>
                <a:lnTo>
                  <a:pt x="306705" y="211741"/>
                </a:lnTo>
                <a:lnTo>
                  <a:pt x="202978" y="108204"/>
                </a:lnTo>
                <a:lnTo>
                  <a:pt x="306705" y="4763"/>
                </a:lnTo>
                <a:lnTo>
                  <a:pt x="4763" y="47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4" name="Google Shape;5134;p9"/>
          <p:cNvGrpSpPr/>
          <p:nvPr/>
        </p:nvGrpSpPr>
        <p:grpSpPr>
          <a:xfrm>
            <a:off x="1227850" y="4966745"/>
            <a:ext cx="2013204" cy="234506"/>
            <a:chOff x="1227850" y="4966745"/>
            <a:chExt cx="2013204" cy="234506"/>
          </a:xfrm>
        </p:grpSpPr>
        <p:sp>
          <p:nvSpPr>
            <p:cNvPr id="5135" name="Google Shape;5135;p9"/>
            <p:cNvSpPr/>
            <p:nvPr/>
          </p:nvSpPr>
          <p:spPr>
            <a:xfrm>
              <a:off x="1231089" y="4970365"/>
              <a:ext cx="2009965" cy="126968"/>
            </a:xfrm>
            <a:custGeom>
              <a:avLst/>
              <a:gdLst/>
              <a:ahLst/>
              <a:cxnLst/>
              <a:rect l="l" t="t" r="r" b="b"/>
              <a:pathLst>
                <a:path w="2009965" h="126968" extrusionOk="0">
                  <a:moveTo>
                    <a:pt x="0" y="0"/>
                  </a:moveTo>
                  <a:lnTo>
                    <a:pt x="2009966" y="0"/>
                  </a:lnTo>
                  <a:lnTo>
                    <a:pt x="2009966" y="126968"/>
                  </a:lnTo>
                  <a:lnTo>
                    <a:pt x="0" y="1269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6" name="Google Shape;5136;p9"/>
            <p:cNvSpPr/>
            <p:nvPr/>
          </p:nvSpPr>
          <p:spPr>
            <a:xfrm>
              <a:off x="1227850" y="4966745"/>
              <a:ext cx="2013204" cy="133921"/>
            </a:xfrm>
            <a:custGeom>
              <a:avLst/>
              <a:gdLst/>
              <a:ahLst/>
              <a:cxnLst/>
              <a:rect l="l" t="t" r="r" b="b"/>
              <a:pathLst>
                <a:path w="2013204" h="133921" extrusionOk="0">
                  <a:moveTo>
                    <a:pt x="2013204" y="130493"/>
                  </a:moveTo>
                  <a:lnTo>
                    <a:pt x="3429" y="133922"/>
                  </a:lnTo>
                  <a:lnTo>
                    <a:pt x="0" y="133922"/>
                  </a:lnTo>
                  <a:lnTo>
                    <a:pt x="0" y="130493"/>
                  </a:lnTo>
                  <a:lnTo>
                    <a:pt x="0" y="3620"/>
                  </a:lnTo>
                  <a:lnTo>
                    <a:pt x="0" y="0"/>
                  </a:lnTo>
                  <a:lnTo>
                    <a:pt x="3620" y="0"/>
                  </a:lnTo>
                  <a:lnTo>
                    <a:pt x="1008221" y="1143"/>
                  </a:lnTo>
                  <a:lnTo>
                    <a:pt x="2013204" y="3239"/>
                  </a:lnTo>
                  <a:lnTo>
                    <a:pt x="2013204" y="3239"/>
                  </a:lnTo>
                  <a:lnTo>
                    <a:pt x="2013204" y="3239"/>
                  </a:lnTo>
                  <a:close/>
                  <a:moveTo>
                    <a:pt x="2013204" y="130493"/>
                  </a:moveTo>
                  <a:lnTo>
                    <a:pt x="2013204" y="3620"/>
                  </a:lnTo>
                  <a:lnTo>
                    <a:pt x="2013204" y="3620"/>
                  </a:lnTo>
                  <a:lnTo>
                    <a:pt x="1008221" y="6096"/>
                  </a:lnTo>
                  <a:lnTo>
                    <a:pt x="3239" y="7144"/>
                  </a:lnTo>
                  <a:lnTo>
                    <a:pt x="6763" y="3620"/>
                  </a:lnTo>
                  <a:lnTo>
                    <a:pt x="6763" y="130493"/>
                  </a:lnTo>
                  <a:lnTo>
                    <a:pt x="3334" y="12715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7" name="Google Shape;5137;p9"/>
            <p:cNvSpPr/>
            <p:nvPr/>
          </p:nvSpPr>
          <p:spPr>
            <a:xfrm>
              <a:off x="1255568" y="4992748"/>
              <a:ext cx="1300543" cy="82105"/>
            </a:xfrm>
            <a:custGeom>
              <a:avLst/>
              <a:gdLst/>
              <a:ahLst/>
              <a:cxnLst/>
              <a:rect l="l" t="t" r="r" b="b"/>
              <a:pathLst>
                <a:path w="1300543" h="82105" extrusionOk="0">
                  <a:moveTo>
                    <a:pt x="0" y="0"/>
                  </a:moveTo>
                  <a:lnTo>
                    <a:pt x="1300544" y="0"/>
                  </a:lnTo>
                  <a:lnTo>
                    <a:pt x="1300544" y="82105"/>
                  </a:lnTo>
                  <a:lnTo>
                    <a:pt x="0" y="82105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8" name="Google Shape;5138;p9"/>
            <p:cNvSpPr/>
            <p:nvPr/>
          </p:nvSpPr>
          <p:spPr>
            <a:xfrm>
              <a:off x="1255568" y="4992748"/>
              <a:ext cx="130778" cy="82105"/>
            </a:xfrm>
            <a:custGeom>
              <a:avLst/>
              <a:gdLst/>
              <a:ahLst/>
              <a:cxnLst/>
              <a:rect l="l" t="t" r="r" b="b"/>
              <a:pathLst>
                <a:path w="130778" h="82105" extrusionOk="0">
                  <a:moveTo>
                    <a:pt x="130778" y="0"/>
                  </a:moveTo>
                  <a:lnTo>
                    <a:pt x="63437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9" name="Google Shape;5139;p9"/>
            <p:cNvSpPr/>
            <p:nvPr/>
          </p:nvSpPr>
          <p:spPr>
            <a:xfrm>
              <a:off x="1385489" y="4992748"/>
              <a:ext cx="130873" cy="82105"/>
            </a:xfrm>
            <a:custGeom>
              <a:avLst/>
              <a:gdLst/>
              <a:ahLst/>
              <a:cxnLst/>
              <a:rect l="l" t="t" r="r" b="b"/>
              <a:pathLst>
                <a:path w="130873" h="82105" extrusionOk="0">
                  <a:moveTo>
                    <a:pt x="130874" y="0"/>
                  </a:moveTo>
                  <a:lnTo>
                    <a:pt x="63532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874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0" name="Google Shape;5140;p9"/>
            <p:cNvSpPr/>
            <p:nvPr/>
          </p:nvSpPr>
          <p:spPr>
            <a:xfrm>
              <a:off x="1515505" y="4992748"/>
              <a:ext cx="130873" cy="82105"/>
            </a:xfrm>
            <a:custGeom>
              <a:avLst/>
              <a:gdLst/>
              <a:ahLst/>
              <a:cxnLst/>
              <a:rect l="l" t="t" r="r" b="b"/>
              <a:pathLst>
                <a:path w="130873" h="82105" extrusionOk="0">
                  <a:moveTo>
                    <a:pt x="130873" y="0"/>
                  </a:moveTo>
                  <a:lnTo>
                    <a:pt x="63532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873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1" name="Google Shape;5141;p9"/>
            <p:cNvSpPr/>
            <p:nvPr/>
          </p:nvSpPr>
          <p:spPr>
            <a:xfrm>
              <a:off x="1645426" y="4992748"/>
              <a:ext cx="130873" cy="82105"/>
            </a:xfrm>
            <a:custGeom>
              <a:avLst/>
              <a:gdLst/>
              <a:ahLst/>
              <a:cxnLst/>
              <a:rect l="l" t="t" r="r" b="b"/>
              <a:pathLst>
                <a:path w="130873" h="82105" extrusionOk="0">
                  <a:moveTo>
                    <a:pt x="130873" y="0"/>
                  </a:moveTo>
                  <a:lnTo>
                    <a:pt x="63532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873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2" name="Google Shape;5142;p9"/>
            <p:cNvSpPr/>
            <p:nvPr/>
          </p:nvSpPr>
          <p:spPr>
            <a:xfrm>
              <a:off x="1775442" y="4992748"/>
              <a:ext cx="130873" cy="82105"/>
            </a:xfrm>
            <a:custGeom>
              <a:avLst/>
              <a:gdLst/>
              <a:ahLst/>
              <a:cxnLst/>
              <a:rect l="l" t="t" r="r" b="b"/>
              <a:pathLst>
                <a:path w="130873" h="82105" extrusionOk="0">
                  <a:moveTo>
                    <a:pt x="130874" y="0"/>
                  </a:moveTo>
                  <a:lnTo>
                    <a:pt x="63532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874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3" name="Google Shape;5143;p9"/>
            <p:cNvSpPr/>
            <p:nvPr/>
          </p:nvSpPr>
          <p:spPr>
            <a:xfrm>
              <a:off x="1905459" y="4992748"/>
              <a:ext cx="130778" cy="82105"/>
            </a:xfrm>
            <a:custGeom>
              <a:avLst/>
              <a:gdLst/>
              <a:ahLst/>
              <a:cxnLst/>
              <a:rect l="l" t="t" r="r" b="b"/>
              <a:pathLst>
                <a:path w="130778" h="82105" extrusionOk="0">
                  <a:moveTo>
                    <a:pt x="130778" y="0"/>
                  </a:moveTo>
                  <a:lnTo>
                    <a:pt x="63532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4" name="Google Shape;5144;p9"/>
            <p:cNvSpPr/>
            <p:nvPr/>
          </p:nvSpPr>
          <p:spPr>
            <a:xfrm>
              <a:off x="2035380" y="4992748"/>
              <a:ext cx="130873" cy="82105"/>
            </a:xfrm>
            <a:custGeom>
              <a:avLst/>
              <a:gdLst/>
              <a:ahLst/>
              <a:cxnLst/>
              <a:rect l="l" t="t" r="r" b="b"/>
              <a:pathLst>
                <a:path w="130873" h="82105" extrusionOk="0">
                  <a:moveTo>
                    <a:pt x="130874" y="0"/>
                  </a:moveTo>
                  <a:lnTo>
                    <a:pt x="63532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874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5" name="Google Shape;5145;p9"/>
            <p:cNvSpPr/>
            <p:nvPr/>
          </p:nvSpPr>
          <p:spPr>
            <a:xfrm>
              <a:off x="2165396" y="4992748"/>
              <a:ext cx="130873" cy="82105"/>
            </a:xfrm>
            <a:custGeom>
              <a:avLst/>
              <a:gdLst/>
              <a:ahLst/>
              <a:cxnLst/>
              <a:rect l="l" t="t" r="r" b="b"/>
              <a:pathLst>
                <a:path w="130873" h="82105" extrusionOk="0">
                  <a:moveTo>
                    <a:pt x="130874" y="0"/>
                  </a:moveTo>
                  <a:lnTo>
                    <a:pt x="63532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874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6" name="Google Shape;5146;p9"/>
            <p:cNvSpPr/>
            <p:nvPr/>
          </p:nvSpPr>
          <p:spPr>
            <a:xfrm>
              <a:off x="2295412" y="4992748"/>
              <a:ext cx="130778" cy="82105"/>
            </a:xfrm>
            <a:custGeom>
              <a:avLst/>
              <a:gdLst/>
              <a:ahLst/>
              <a:cxnLst/>
              <a:rect l="l" t="t" r="r" b="b"/>
              <a:pathLst>
                <a:path w="130778" h="82105" extrusionOk="0">
                  <a:moveTo>
                    <a:pt x="130778" y="0"/>
                  </a:moveTo>
                  <a:lnTo>
                    <a:pt x="63437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7" name="Google Shape;5147;p9"/>
            <p:cNvSpPr/>
            <p:nvPr/>
          </p:nvSpPr>
          <p:spPr>
            <a:xfrm>
              <a:off x="2425333" y="4992748"/>
              <a:ext cx="130683" cy="82105"/>
            </a:xfrm>
            <a:custGeom>
              <a:avLst/>
              <a:gdLst/>
              <a:ahLst/>
              <a:cxnLst/>
              <a:rect l="l" t="t" r="r" b="b"/>
              <a:pathLst>
                <a:path w="130683" h="82105" extrusionOk="0">
                  <a:moveTo>
                    <a:pt x="130683" y="286"/>
                  </a:moveTo>
                  <a:lnTo>
                    <a:pt x="130683" y="0"/>
                  </a:lnTo>
                  <a:lnTo>
                    <a:pt x="63532" y="0"/>
                  </a:lnTo>
                  <a:lnTo>
                    <a:pt x="0" y="82105"/>
                  </a:lnTo>
                  <a:lnTo>
                    <a:pt x="67342" y="82105"/>
                  </a:lnTo>
                  <a:lnTo>
                    <a:pt x="130683" y="286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8" name="Google Shape;5148;p9"/>
            <p:cNvSpPr/>
            <p:nvPr/>
          </p:nvSpPr>
          <p:spPr>
            <a:xfrm>
              <a:off x="2555349" y="5073996"/>
              <a:ext cx="666" cy="857"/>
            </a:xfrm>
            <a:custGeom>
              <a:avLst/>
              <a:gdLst/>
              <a:ahLst/>
              <a:cxnLst/>
              <a:rect l="l" t="t" r="r" b="b"/>
              <a:pathLst>
                <a:path w="666" h="857" extrusionOk="0">
                  <a:moveTo>
                    <a:pt x="667" y="857"/>
                  </a:moveTo>
                  <a:lnTo>
                    <a:pt x="667" y="0"/>
                  </a:lnTo>
                  <a:lnTo>
                    <a:pt x="0" y="857"/>
                  </a:lnTo>
                  <a:lnTo>
                    <a:pt x="667" y="85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9" name="Google Shape;5149;p9"/>
            <p:cNvSpPr/>
            <p:nvPr/>
          </p:nvSpPr>
          <p:spPr>
            <a:xfrm>
              <a:off x="2047000" y="5149719"/>
              <a:ext cx="33242" cy="51055"/>
            </a:xfrm>
            <a:custGeom>
              <a:avLst/>
              <a:gdLst/>
              <a:ahLst/>
              <a:cxnLst/>
              <a:rect l="l" t="t" r="r" b="b"/>
              <a:pathLst>
                <a:path w="33242" h="51055" extrusionOk="0">
                  <a:moveTo>
                    <a:pt x="17621" y="31243"/>
                  </a:moveTo>
                  <a:lnTo>
                    <a:pt x="8096" y="31243"/>
                  </a:lnTo>
                  <a:lnTo>
                    <a:pt x="8096" y="47055"/>
                  </a:lnTo>
                  <a:cubicBezTo>
                    <a:pt x="8096" y="49264"/>
                    <a:pt x="6305" y="51055"/>
                    <a:pt x="4096" y="51055"/>
                  </a:cubicBezTo>
                  <a:cubicBezTo>
                    <a:pt x="1871" y="51056"/>
                    <a:pt x="52" y="49280"/>
                    <a:pt x="0" y="47055"/>
                  </a:cubicBezTo>
                  <a:lnTo>
                    <a:pt x="0" y="4002"/>
                  </a:lnTo>
                  <a:cubicBezTo>
                    <a:pt x="-1" y="1792"/>
                    <a:pt x="1790" y="1"/>
                    <a:pt x="3999" y="0"/>
                  </a:cubicBezTo>
                  <a:cubicBezTo>
                    <a:pt x="4031" y="0"/>
                    <a:pt x="4064" y="0"/>
                    <a:pt x="4096" y="1"/>
                  </a:cubicBezTo>
                  <a:lnTo>
                    <a:pt x="17621" y="1"/>
                  </a:lnTo>
                  <a:cubicBezTo>
                    <a:pt x="26249" y="1"/>
                    <a:pt x="33242" y="6995"/>
                    <a:pt x="33242" y="15622"/>
                  </a:cubicBezTo>
                  <a:cubicBezTo>
                    <a:pt x="33242" y="24250"/>
                    <a:pt x="26249" y="31243"/>
                    <a:pt x="17621" y="31243"/>
                  </a:cubicBezTo>
                  <a:close/>
                  <a:moveTo>
                    <a:pt x="8573" y="23147"/>
                  </a:moveTo>
                  <a:lnTo>
                    <a:pt x="17621" y="23147"/>
                  </a:lnTo>
                  <a:cubicBezTo>
                    <a:pt x="21777" y="23147"/>
                    <a:pt x="25146" y="19778"/>
                    <a:pt x="25146" y="15622"/>
                  </a:cubicBezTo>
                  <a:cubicBezTo>
                    <a:pt x="25146" y="11466"/>
                    <a:pt x="21777" y="8097"/>
                    <a:pt x="17621" y="8097"/>
                  </a:cubicBezTo>
                  <a:lnTo>
                    <a:pt x="8096" y="80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0" name="Google Shape;5150;p9"/>
            <p:cNvSpPr/>
            <p:nvPr/>
          </p:nvSpPr>
          <p:spPr>
            <a:xfrm>
              <a:off x="2088814" y="5149529"/>
              <a:ext cx="34900" cy="51056"/>
            </a:xfrm>
            <a:custGeom>
              <a:avLst/>
              <a:gdLst/>
              <a:ahLst/>
              <a:cxnLst/>
              <a:rect l="l" t="t" r="r" b="b"/>
              <a:pathLst>
                <a:path w="34900" h="51056" extrusionOk="0">
                  <a:moveTo>
                    <a:pt x="34672" y="45150"/>
                  </a:moveTo>
                  <a:cubicBezTo>
                    <a:pt x="35406" y="47234"/>
                    <a:pt x="34310" y="49518"/>
                    <a:pt x="32226" y="50251"/>
                  </a:cubicBezTo>
                  <a:cubicBezTo>
                    <a:pt x="32185" y="50266"/>
                    <a:pt x="32143" y="50280"/>
                    <a:pt x="32100" y="50293"/>
                  </a:cubicBezTo>
                  <a:lnTo>
                    <a:pt x="30577" y="50293"/>
                  </a:lnTo>
                  <a:lnTo>
                    <a:pt x="30577" y="50293"/>
                  </a:lnTo>
                  <a:cubicBezTo>
                    <a:pt x="29570" y="50324"/>
                    <a:pt x="28576" y="50059"/>
                    <a:pt x="27719" y="49531"/>
                  </a:cubicBezTo>
                  <a:cubicBezTo>
                    <a:pt x="26741" y="48866"/>
                    <a:pt x="25926" y="47986"/>
                    <a:pt x="25338" y="46960"/>
                  </a:cubicBezTo>
                  <a:cubicBezTo>
                    <a:pt x="24200" y="44184"/>
                    <a:pt x="23680" y="41194"/>
                    <a:pt x="23814" y="38196"/>
                  </a:cubicBezTo>
                  <a:cubicBezTo>
                    <a:pt x="23863" y="37085"/>
                    <a:pt x="23563" y="35986"/>
                    <a:pt x="22956" y="35053"/>
                  </a:cubicBezTo>
                  <a:cubicBezTo>
                    <a:pt x="22397" y="34196"/>
                    <a:pt x="21647" y="33479"/>
                    <a:pt x="20766" y="32958"/>
                  </a:cubicBezTo>
                  <a:cubicBezTo>
                    <a:pt x="19523" y="32128"/>
                    <a:pt x="18133" y="31546"/>
                    <a:pt x="16670" y="31243"/>
                  </a:cubicBezTo>
                  <a:lnTo>
                    <a:pt x="8098" y="31243"/>
                  </a:lnTo>
                  <a:lnTo>
                    <a:pt x="8098" y="47055"/>
                  </a:lnTo>
                  <a:cubicBezTo>
                    <a:pt x="8098" y="49264"/>
                    <a:pt x="6308" y="51056"/>
                    <a:pt x="4098" y="51056"/>
                  </a:cubicBezTo>
                  <a:cubicBezTo>
                    <a:pt x="4066" y="51056"/>
                    <a:pt x="4034" y="51056"/>
                    <a:pt x="4002" y="51055"/>
                  </a:cubicBezTo>
                  <a:cubicBezTo>
                    <a:pt x="1792" y="51055"/>
                    <a:pt x="1" y="49264"/>
                    <a:pt x="1" y="47054"/>
                  </a:cubicBezTo>
                  <a:lnTo>
                    <a:pt x="1" y="4002"/>
                  </a:lnTo>
                  <a:cubicBezTo>
                    <a:pt x="-52" y="1845"/>
                    <a:pt x="1653" y="55"/>
                    <a:pt x="3809" y="1"/>
                  </a:cubicBezTo>
                  <a:cubicBezTo>
                    <a:pt x="3873" y="0"/>
                    <a:pt x="3937" y="0"/>
                    <a:pt x="4002" y="1"/>
                  </a:cubicBezTo>
                  <a:lnTo>
                    <a:pt x="17051" y="1"/>
                  </a:lnTo>
                  <a:cubicBezTo>
                    <a:pt x="25678" y="1"/>
                    <a:pt x="32672" y="6995"/>
                    <a:pt x="32672" y="15622"/>
                  </a:cubicBezTo>
                  <a:cubicBezTo>
                    <a:pt x="32672" y="15654"/>
                    <a:pt x="32672" y="15686"/>
                    <a:pt x="32672" y="15718"/>
                  </a:cubicBezTo>
                  <a:cubicBezTo>
                    <a:pt x="32675" y="20348"/>
                    <a:pt x="30572" y="24730"/>
                    <a:pt x="26957" y="27624"/>
                  </a:cubicBezTo>
                  <a:cubicBezTo>
                    <a:pt x="27931" y="28392"/>
                    <a:pt x="28796" y="29290"/>
                    <a:pt x="29529" y="30291"/>
                  </a:cubicBezTo>
                  <a:cubicBezTo>
                    <a:pt x="31078" y="32637"/>
                    <a:pt x="31906" y="35385"/>
                    <a:pt x="31910" y="38196"/>
                  </a:cubicBezTo>
                  <a:cubicBezTo>
                    <a:pt x="31805" y="39623"/>
                    <a:pt x="31805" y="41056"/>
                    <a:pt x="31910" y="42483"/>
                  </a:cubicBezTo>
                  <a:cubicBezTo>
                    <a:pt x="33234" y="42826"/>
                    <a:pt x="34282" y="43838"/>
                    <a:pt x="34672" y="45150"/>
                  </a:cubicBezTo>
                  <a:close/>
                  <a:moveTo>
                    <a:pt x="24481" y="15908"/>
                  </a:moveTo>
                  <a:cubicBezTo>
                    <a:pt x="24533" y="11752"/>
                    <a:pt x="21207" y="8341"/>
                    <a:pt x="17052" y="8289"/>
                  </a:cubicBezTo>
                  <a:cubicBezTo>
                    <a:pt x="17020" y="8288"/>
                    <a:pt x="16988" y="8288"/>
                    <a:pt x="16956" y="8288"/>
                  </a:cubicBezTo>
                  <a:lnTo>
                    <a:pt x="8002" y="8288"/>
                  </a:lnTo>
                  <a:lnTo>
                    <a:pt x="8002" y="23337"/>
                  </a:lnTo>
                  <a:lnTo>
                    <a:pt x="16956" y="23337"/>
                  </a:lnTo>
                  <a:cubicBezTo>
                    <a:pt x="21075" y="23338"/>
                    <a:pt x="24429" y="20027"/>
                    <a:pt x="24481" y="15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1" name="Google Shape;5151;p9"/>
            <p:cNvSpPr/>
            <p:nvPr/>
          </p:nvSpPr>
          <p:spPr>
            <a:xfrm>
              <a:off x="2131761" y="5148291"/>
              <a:ext cx="49909" cy="52483"/>
            </a:xfrm>
            <a:custGeom>
              <a:avLst/>
              <a:gdLst/>
              <a:ahLst/>
              <a:cxnLst/>
              <a:rect l="l" t="t" r="r" b="b"/>
              <a:pathLst>
                <a:path w="49909" h="52483" extrusionOk="0">
                  <a:moveTo>
                    <a:pt x="42588" y="7811"/>
                  </a:moveTo>
                  <a:cubicBezTo>
                    <a:pt x="52350" y="18159"/>
                    <a:pt x="52350" y="34324"/>
                    <a:pt x="42588" y="44673"/>
                  </a:cubicBezTo>
                  <a:cubicBezTo>
                    <a:pt x="38123" y="49594"/>
                    <a:pt x="31803" y="52426"/>
                    <a:pt x="25158" y="52483"/>
                  </a:cubicBezTo>
                  <a:cubicBezTo>
                    <a:pt x="18366" y="52466"/>
                    <a:pt x="11884" y="49639"/>
                    <a:pt x="7250" y="44673"/>
                  </a:cubicBezTo>
                  <a:cubicBezTo>
                    <a:pt x="-2417" y="34287"/>
                    <a:pt x="-2417" y="18196"/>
                    <a:pt x="7250" y="7811"/>
                  </a:cubicBezTo>
                  <a:cubicBezTo>
                    <a:pt x="11856" y="2806"/>
                    <a:pt x="18356" y="-29"/>
                    <a:pt x="25158" y="0"/>
                  </a:cubicBezTo>
                  <a:cubicBezTo>
                    <a:pt x="31811" y="22"/>
                    <a:pt x="38144" y="2860"/>
                    <a:pt x="42588" y="7811"/>
                  </a:cubicBezTo>
                  <a:close/>
                  <a:moveTo>
                    <a:pt x="41636" y="26194"/>
                  </a:moveTo>
                  <a:cubicBezTo>
                    <a:pt x="41623" y="21473"/>
                    <a:pt x="39858" y="16924"/>
                    <a:pt x="36683" y="13431"/>
                  </a:cubicBezTo>
                  <a:cubicBezTo>
                    <a:pt x="30790" y="6987"/>
                    <a:pt x="20788" y="6540"/>
                    <a:pt x="14344" y="12433"/>
                  </a:cubicBezTo>
                  <a:cubicBezTo>
                    <a:pt x="13997" y="12751"/>
                    <a:pt x="13664" y="13084"/>
                    <a:pt x="13346" y="13431"/>
                  </a:cubicBezTo>
                  <a:cubicBezTo>
                    <a:pt x="6802" y="20682"/>
                    <a:pt x="6802" y="31707"/>
                    <a:pt x="13346" y="38958"/>
                  </a:cubicBezTo>
                  <a:cubicBezTo>
                    <a:pt x="19083" y="45402"/>
                    <a:pt x="28957" y="45976"/>
                    <a:pt x="35401" y="40240"/>
                  </a:cubicBezTo>
                  <a:cubicBezTo>
                    <a:pt x="35853" y="39838"/>
                    <a:pt x="36281" y="39410"/>
                    <a:pt x="36683" y="38958"/>
                  </a:cubicBezTo>
                  <a:cubicBezTo>
                    <a:pt x="39858" y="35464"/>
                    <a:pt x="41623" y="30915"/>
                    <a:pt x="41636" y="26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2" name="Google Shape;5152;p9"/>
            <p:cNvSpPr/>
            <p:nvPr/>
          </p:nvSpPr>
          <p:spPr>
            <a:xfrm>
              <a:off x="2191590" y="5148291"/>
              <a:ext cx="45157" cy="52483"/>
            </a:xfrm>
            <a:custGeom>
              <a:avLst/>
              <a:gdLst/>
              <a:ahLst/>
              <a:cxnLst/>
              <a:rect l="l" t="t" r="r" b="b"/>
              <a:pathLst>
                <a:path w="45157" h="52483" extrusionOk="0">
                  <a:moveTo>
                    <a:pt x="0" y="26194"/>
                  </a:moveTo>
                  <a:cubicBezTo>
                    <a:pt x="311" y="11636"/>
                    <a:pt x="12204" y="-3"/>
                    <a:pt x="26765" y="0"/>
                  </a:cubicBezTo>
                  <a:cubicBezTo>
                    <a:pt x="32851" y="-34"/>
                    <a:pt x="38777" y="1941"/>
                    <a:pt x="43625" y="5620"/>
                  </a:cubicBezTo>
                  <a:cubicBezTo>
                    <a:pt x="45301" y="7131"/>
                    <a:pt x="45625" y="9639"/>
                    <a:pt x="44387" y="11526"/>
                  </a:cubicBezTo>
                  <a:cubicBezTo>
                    <a:pt x="42919" y="13284"/>
                    <a:pt x="40346" y="13616"/>
                    <a:pt x="38481" y="12287"/>
                  </a:cubicBezTo>
                  <a:cubicBezTo>
                    <a:pt x="35180" y="9596"/>
                    <a:pt x="31023" y="8177"/>
                    <a:pt x="26765" y="8287"/>
                  </a:cubicBezTo>
                  <a:cubicBezTo>
                    <a:pt x="21874" y="8281"/>
                    <a:pt x="17167" y="10157"/>
                    <a:pt x="13621" y="13526"/>
                  </a:cubicBezTo>
                  <a:cubicBezTo>
                    <a:pt x="6598" y="20414"/>
                    <a:pt x="6489" y="31691"/>
                    <a:pt x="13378" y="38714"/>
                  </a:cubicBezTo>
                  <a:cubicBezTo>
                    <a:pt x="13458" y="38796"/>
                    <a:pt x="13539" y="38877"/>
                    <a:pt x="13621" y="38957"/>
                  </a:cubicBezTo>
                  <a:cubicBezTo>
                    <a:pt x="17198" y="42278"/>
                    <a:pt x="21885" y="44145"/>
                    <a:pt x="26765" y="44196"/>
                  </a:cubicBezTo>
                  <a:cubicBezTo>
                    <a:pt x="31007" y="44204"/>
                    <a:pt x="35130" y="42796"/>
                    <a:pt x="38481" y="40195"/>
                  </a:cubicBezTo>
                  <a:cubicBezTo>
                    <a:pt x="40368" y="38957"/>
                    <a:pt x="42876" y="39281"/>
                    <a:pt x="44387" y="40957"/>
                  </a:cubicBezTo>
                  <a:cubicBezTo>
                    <a:pt x="45656" y="42804"/>
                    <a:pt x="45327" y="45310"/>
                    <a:pt x="43625" y="46767"/>
                  </a:cubicBezTo>
                  <a:cubicBezTo>
                    <a:pt x="38810" y="50520"/>
                    <a:pt x="32869" y="52534"/>
                    <a:pt x="26765" y="52482"/>
                  </a:cubicBezTo>
                  <a:cubicBezTo>
                    <a:pt x="12146" y="52536"/>
                    <a:pt x="209" y="40811"/>
                    <a:pt x="0" y="26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3" name="Google Shape;5153;p9"/>
            <p:cNvSpPr/>
            <p:nvPr/>
          </p:nvSpPr>
          <p:spPr>
            <a:xfrm>
              <a:off x="2250072" y="5149719"/>
              <a:ext cx="31815" cy="50674"/>
            </a:xfrm>
            <a:custGeom>
              <a:avLst/>
              <a:gdLst/>
              <a:ahLst/>
              <a:cxnLst/>
              <a:rect l="l" t="t" r="r" b="b"/>
              <a:pathLst>
                <a:path w="31815" h="50674" extrusionOk="0">
                  <a:moveTo>
                    <a:pt x="1" y="47055"/>
                  </a:moveTo>
                  <a:lnTo>
                    <a:pt x="1" y="4002"/>
                  </a:lnTo>
                  <a:cubicBezTo>
                    <a:pt x="-52" y="1845"/>
                    <a:pt x="1653" y="55"/>
                    <a:pt x="3809" y="1"/>
                  </a:cubicBezTo>
                  <a:cubicBezTo>
                    <a:pt x="3873" y="0"/>
                    <a:pt x="3937" y="0"/>
                    <a:pt x="4002" y="1"/>
                  </a:cubicBezTo>
                  <a:lnTo>
                    <a:pt x="27814" y="1"/>
                  </a:lnTo>
                  <a:cubicBezTo>
                    <a:pt x="30024" y="1"/>
                    <a:pt x="31815" y="1793"/>
                    <a:pt x="31815" y="4002"/>
                  </a:cubicBezTo>
                  <a:cubicBezTo>
                    <a:pt x="31867" y="6211"/>
                    <a:pt x="30119" y="8044"/>
                    <a:pt x="27911" y="8097"/>
                  </a:cubicBezTo>
                  <a:cubicBezTo>
                    <a:pt x="27878" y="8097"/>
                    <a:pt x="27846" y="8098"/>
                    <a:pt x="27814" y="8098"/>
                  </a:cubicBezTo>
                  <a:lnTo>
                    <a:pt x="8098" y="8098"/>
                  </a:lnTo>
                  <a:lnTo>
                    <a:pt x="8098" y="21052"/>
                  </a:lnTo>
                  <a:lnTo>
                    <a:pt x="25052" y="21052"/>
                  </a:lnTo>
                  <a:cubicBezTo>
                    <a:pt x="27240" y="21102"/>
                    <a:pt x="29002" y="22864"/>
                    <a:pt x="29052" y="25052"/>
                  </a:cubicBezTo>
                  <a:cubicBezTo>
                    <a:pt x="29105" y="27261"/>
                    <a:pt x="27357" y="29094"/>
                    <a:pt x="25148" y="29147"/>
                  </a:cubicBezTo>
                  <a:cubicBezTo>
                    <a:pt x="25116" y="29148"/>
                    <a:pt x="25084" y="29148"/>
                    <a:pt x="25052" y="29148"/>
                  </a:cubicBezTo>
                  <a:lnTo>
                    <a:pt x="8098" y="29148"/>
                  </a:lnTo>
                  <a:lnTo>
                    <a:pt x="8098" y="42578"/>
                  </a:lnTo>
                  <a:lnTo>
                    <a:pt x="27814" y="42578"/>
                  </a:lnTo>
                  <a:cubicBezTo>
                    <a:pt x="30050" y="42922"/>
                    <a:pt x="31583" y="45013"/>
                    <a:pt x="31240" y="47249"/>
                  </a:cubicBezTo>
                  <a:cubicBezTo>
                    <a:pt x="30968" y="49016"/>
                    <a:pt x="29581" y="50403"/>
                    <a:pt x="27814" y="50674"/>
                  </a:cubicBezTo>
                  <a:lnTo>
                    <a:pt x="4002" y="50674"/>
                  </a:lnTo>
                  <a:cubicBezTo>
                    <a:pt x="1933" y="50683"/>
                    <a:pt x="198" y="49114"/>
                    <a:pt x="1" y="47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4" name="Google Shape;5154;p9"/>
            <p:cNvSpPr/>
            <p:nvPr/>
          </p:nvSpPr>
          <p:spPr>
            <a:xfrm>
              <a:off x="2291005" y="5148288"/>
              <a:ext cx="40318" cy="52393"/>
            </a:xfrm>
            <a:custGeom>
              <a:avLst/>
              <a:gdLst/>
              <a:ahLst/>
              <a:cxnLst/>
              <a:rect l="l" t="t" r="r" b="b"/>
              <a:pathLst>
                <a:path w="40318" h="52393" extrusionOk="0">
                  <a:moveTo>
                    <a:pt x="693" y="39818"/>
                  </a:moveTo>
                  <a:cubicBezTo>
                    <a:pt x="2038" y="38244"/>
                    <a:pt x="4378" y="37993"/>
                    <a:pt x="6027" y="39247"/>
                  </a:cubicBezTo>
                  <a:cubicBezTo>
                    <a:pt x="9902" y="42625"/>
                    <a:pt x="14799" y="44603"/>
                    <a:pt x="19933" y="44867"/>
                  </a:cubicBezTo>
                  <a:cubicBezTo>
                    <a:pt x="23312" y="45026"/>
                    <a:pt x="26653" y="44091"/>
                    <a:pt x="29458" y="42200"/>
                  </a:cubicBezTo>
                  <a:cubicBezTo>
                    <a:pt x="31303" y="41076"/>
                    <a:pt x="32478" y="39118"/>
                    <a:pt x="32601" y="36961"/>
                  </a:cubicBezTo>
                  <a:cubicBezTo>
                    <a:pt x="32584" y="36124"/>
                    <a:pt x="32354" y="35304"/>
                    <a:pt x="31934" y="34580"/>
                  </a:cubicBezTo>
                  <a:cubicBezTo>
                    <a:pt x="31329" y="33735"/>
                    <a:pt x="30588" y="32995"/>
                    <a:pt x="29743" y="32389"/>
                  </a:cubicBezTo>
                  <a:cubicBezTo>
                    <a:pt x="26618" y="30711"/>
                    <a:pt x="23240" y="29553"/>
                    <a:pt x="19742" y="28960"/>
                  </a:cubicBezTo>
                  <a:lnTo>
                    <a:pt x="19743" y="28960"/>
                  </a:lnTo>
                  <a:cubicBezTo>
                    <a:pt x="16463" y="28448"/>
                    <a:pt x="13262" y="27520"/>
                    <a:pt x="10218" y="26197"/>
                  </a:cubicBezTo>
                  <a:cubicBezTo>
                    <a:pt x="7465" y="24975"/>
                    <a:pt x="5119" y="22993"/>
                    <a:pt x="3455" y="20482"/>
                  </a:cubicBezTo>
                  <a:cubicBezTo>
                    <a:pt x="2389" y="18662"/>
                    <a:pt x="1830" y="16591"/>
                    <a:pt x="1836" y="14482"/>
                  </a:cubicBezTo>
                  <a:cubicBezTo>
                    <a:pt x="1977" y="10207"/>
                    <a:pt x="4131" y="6251"/>
                    <a:pt x="7646" y="3814"/>
                  </a:cubicBezTo>
                  <a:cubicBezTo>
                    <a:pt x="11332" y="1253"/>
                    <a:pt x="15732" y="-80"/>
                    <a:pt x="20219" y="4"/>
                  </a:cubicBezTo>
                  <a:cubicBezTo>
                    <a:pt x="25987" y="289"/>
                    <a:pt x="31532" y="2314"/>
                    <a:pt x="36126" y="5814"/>
                  </a:cubicBezTo>
                  <a:cubicBezTo>
                    <a:pt x="37834" y="6946"/>
                    <a:pt x="38303" y="9247"/>
                    <a:pt x="37174" y="10957"/>
                  </a:cubicBezTo>
                  <a:cubicBezTo>
                    <a:pt x="36151" y="12675"/>
                    <a:pt x="33930" y="13239"/>
                    <a:pt x="32212" y="12216"/>
                  </a:cubicBezTo>
                  <a:cubicBezTo>
                    <a:pt x="32150" y="12179"/>
                    <a:pt x="32090" y="12141"/>
                    <a:pt x="32030" y="12100"/>
                  </a:cubicBezTo>
                  <a:cubicBezTo>
                    <a:pt x="28658" y="9382"/>
                    <a:pt x="24539" y="7754"/>
                    <a:pt x="20219" y="7433"/>
                  </a:cubicBezTo>
                  <a:cubicBezTo>
                    <a:pt x="17322" y="7350"/>
                    <a:pt x="14478" y="8220"/>
                    <a:pt x="12123" y="9910"/>
                  </a:cubicBezTo>
                  <a:cubicBezTo>
                    <a:pt x="10478" y="10873"/>
                    <a:pt x="9410" y="12581"/>
                    <a:pt x="9265" y="14482"/>
                  </a:cubicBezTo>
                  <a:cubicBezTo>
                    <a:pt x="9238" y="15193"/>
                    <a:pt x="9438" y="15893"/>
                    <a:pt x="9837" y="16482"/>
                  </a:cubicBezTo>
                  <a:cubicBezTo>
                    <a:pt x="10319" y="17253"/>
                    <a:pt x="10971" y="17905"/>
                    <a:pt x="11742" y="18387"/>
                  </a:cubicBezTo>
                  <a:cubicBezTo>
                    <a:pt x="14674" y="20081"/>
                    <a:pt x="17910" y="21182"/>
                    <a:pt x="21267" y="21626"/>
                  </a:cubicBezTo>
                  <a:lnTo>
                    <a:pt x="21267" y="21626"/>
                  </a:lnTo>
                  <a:cubicBezTo>
                    <a:pt x="24706" y="22257"/>
                    <a:pt x="28061" y="23279"/>
                    <a:pt x="31268" y="24674"/>
                  </a:cubicBezTo>
                  <a:cubicBezTo>
                    <a:pt x="34240" y="25971"/>
                    <a:pt x="36783" y="28085"/>
                    <a:pt x="38602" y="30770"/>
                  </a:cubicBezTo>
                  <a:cubicBezTo>
                    <a:pt x="39763" y="32623"/>
                    <a:pt x="40359" y="34775"/>
                    <a:pt x="40316" y="36961"/>
                  </a:cubicBezTo>
                  <a:cubicBezTo>
                    <a:pt x="40191" y="41514"/>
                    <a:pt x="37888" y="45730"/>
                    <a:pt x="34125" y="48296"/>
                  </a:cubicBezTo>
                  <a:cubicBezTo>
                    <a:pt x="30146" y="51021"/>
                    <a:pt x="25422" y="52451"/>
                    <a:pt x="20600" y="52392"/>
                  </a:cubicBezTo>
                  <a:cubicBezTo>
                    <a:pt x="13614" y="52198"/>
                    <a:pt x="6900" y="49646"/>
                    <a:pt x="1550" y="45152"/>
                  </a:cubicBezTo>
                  <a:cubicBezTo>
                    <a:pt x="-118" y="43891"/>
                    <a:pt x="-496" y="41539"/>
                    <a:pt x="692" y="39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5" name="Google Shape;5155;p9"/>
            <p:cNvSpPr/>
            <p:nvPr/>
          </p:nvSpPr>
          <p:spPr>
            <a:xfrm>
              <a:off x="2338715" y="5148288"/>
              <a:ext cx="40135" cy="52394"/>
            </a:xfrm>
            <a:custGeom>
              <a:avLst/>
              <a:gdLst/>
              <a:ahLst/>
              <a:cxnLst/>
              <a:rect l="l" t="t" r="r" b="b"/>
              <a:pathLst>
                <a:path w="40135" h="52394" extrusionOk="0">
                  <a:moveTo>
                    <a:pt x="798" y="39818"/>
                  </a:moveTo>
                  <a:cubicBezTo>
                    <a:pt x="2143" y="38244"/>
                    <a:pt x="4483" y="37993"/>
                    <a:pt x="6132" y="39247"/>
                  </a:cubicBezTo>
                  <a:cubicBezTo>
                    <a:pt x="10055" y="42607"/>
                    <a:pt x="14976" y="44581"/>
                    <a:pt x="20133" y="44867"/>
                  </a:cubicBezTo>
                  <a:cubicBezTo>
                    <a:pt x="23354" y="44944"/>
                    <a:pt x="26518" y="44012"/>
                    <a:pt x="29182" y="42200"/>
                  </a:cubicBezTo>
                  <a:cubicBezTo>
                    <a:pt x="31027" y="41076"/>
                    <a:pt x="32202" y="39118"/>
                    <a:pt x="32325" y="36961"/>
                  </a:cubicBezTo>
                  <a:cubicBezTo>
                    <a:pt x="32354" y="36118"/>
                    <a:pt x="32121" y="35286"/>
                    <a:pt x="31659" y="34580"/>
                  </a:cubicBezTo>
                  <a:cubicBezTo>
                    <a:pt x="31120" y="33712"/>
                    <a:pt x="30407" y="32965"/>
                    <a:pt x="29563" y="32389"/>
                  </a:cubicBezTo>
                  <a:cubicBezTo>
                    <a:pt x="26438" y="30711"/>
                    <a:pt x="23060" y="29553"/>
                    <a:pt x="19562" y="28960"/>
                  </a:cubicBezTo>
                  <a:lnTo>
                    <a:pt x="19562" y="28960"/>
                  </a:lnTo>
                  <a:cubicBezTo>
                    <a:pt x="16282" y="28448"/>
                    <a:pt x="13081" y="27520"/>
                    <a:pt x="10037" y="26197"/>
                  </a:cubicBezTo>
                  <a:cubicBezTo>
                    <a:pt x="7284" y="24975"/>
                    <a:pt x="4938" y="22993"/>
                    <a:pt x="3274" y="20482"/>
                  </a:cubicBezTo>
                  <a:cubicBezTo>
                    <a:pt x="2179" y="18670"/>
                    <a:pt x="1587" y="16599"/>
                    <a:pt x="1560" y="14482"/>
                  </a:cubicBezTo>
                  <a:cubicBezTo>
                    <a:pt x="1692" y="10181"/>
                    <a:pt x="3891" y="6209"/>
                    <a:pt x="7465" y="3814"/>
                  </a:cubicBezTo>
                  <a:cubicBezTo>
                    <a:pt x="11151" y="1253"/>
                    <a:pt x="15551" y="-80"/>
                    <a:pt x="20038" y="4"/>
                  </a:cubicBezTo>
                  <a:cubicBezTo>
                    <a:pt x="25806" y="289"/>
                    <a:pt x="31352" y="2314"/>
                    <a:pt x="35945" y="5814"/>
                  </a:cubicBezTo>
                  <a:cubicBezTo>
                    <a:pt x="37529" y="7199"/>
                    <a:pt x="37691" y="9605"/>
                    <a:pt x="36307" y="11190"/>
                  </a:cubicBezTo>
                  <a:cubicBezTo>
                    <a:pt x="35171" y="12490"/>
                    <a:pt x="33303" y="12863"/>
                    <a:pt x="31754" y="12100"/>
                  </a:cubicBezTo>
                  <a:cubicBezTo>
                    <a:pt x="28418" y="9384"/>
                    <a:pt x="24329" y="7755"/>
                    <a:pt x="20038" y="7433"/>
                  </a:cubicBezTo>
                  <a:cubicBezTo>
                    <a:pt x="17113" y="7364"/>
                    <a:pt x="14243" y="8232"/>
                    <a:pt x="11847" y="9910"/>
                  </a:cubicBezTo>
                  <a:cubicBezTo>
                    <a:pt x="10250" y="10907"/>
                    <a:pt x="9224" y="12605"/>
                    <a:pt x="9085" y="14482"/>
                  </a:cubicBezTo>
                  <a:cubicBezTo>
                    <a:pt x="9057" y="15193"/>
                    <a:pt x="9257" y="15893"/>
                    <a:pt x="9656" y="16482"/>
                  </a:cubicBezTo>
                  <a:cubicBezTo>
                    <a:pt x="10110" y="17275"/>
                    <a:pt x="10768" y="17933"/>
                    <a:pt x="11561" y="18387"/>
                  </a:cubicBezTo>
                  <a:cubicBezTo>
                    <a:pt x="14493" y="20081"/>
                    <a:pt x="17729" y="21182"/>
                    <a:pt x="21086" y="21626"/>
                  </a:cubicBezTo>
                  <a:lnTo>
                    <a:pt x="21086" y="21626"/>
                  </a:lnTo>
                  <a:cubicBezTo>
                    <a:pt x="24525" y="22257"/>
                    <a:pt x="27881" y="23279"/>
                    <a:pt x="31087" y="24674"/>
                  </a:cubicBezTo>
                  <a:cubicBezTo>
                    <a:pt x="34059" y="25971"/>
                    <a:pt x="36602" y="28085"/>
                    <a:pt x="38421" y="30770"/>
                  </a:cubicBezTo>
                  <a:cubicBezTo>
                    <a:pt x="39545" y="32640"/>
                    <a:pt x="40137" y="34780"/>
                    <a:pt x="40136" y="36961"/>
                  </a:cubicBezTo>
                  <a:cubicBezTo>
                    <a:pt x="40004" y="41536"/>
                    <a:pt x="37660" y="45762"/>
                    <a:pt x="33849" y="48296"/>
                  </a:cubicBezTo>
                  <a:cubicBezTo>
                    <a:pt x="29910" y="51030"/>
                    <a:pt x="25214" y="52462"/>
                    <a:pt x="20419" y="52392"/>
                  </a:cubicBezTo>
                  <a:cubicBezTo>
                    <a:pt x="13434" y="52198"/>
                    <a:pt x="6720" y="49646"/>
                    <a:pt x="1369" y="45152"/>
                  </a:cubicBezTo>
                  <a:cubicBezTo>
                    <a:pt x="-206" y="43807"/>
                    <a:pt x="-457" y="41467"/>
                    <a:pt x="797" y="39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6" name="Google Shape;5156;p9"/>
            <p:cNvSpPr/>
            <p:nvPr/>
          </p:nvSpPr>
          <p:spPr>
            <a:xfrm>
              <a:off x="2388185" y="5190392"/>
              <a:ext cx="10859" cy="10859"/>
            </a:xfrm>
            <a:custGeom>
              <a:avLst/>
              <a:gdLst/>
              <a:ahLst/>
              <a:cxnLst/>
              <a:rect l="l" t="t" r="r" b="b"/>
              <a:pathLst>
                <a:path w="10859" h="10859" extrusionOk="0">
                  <a:moveTo>
                    <a:pt x="5430" y="0"/>
                  </a:moveTo>
                  <a:cubicBezTo>
                    <a:pt x="8444" y="52"/>
                    <a:pt x="10860" y="2511"/>
                    <a:pt x="10859" y="5525"/>
                  </a:cubicBezTo>
                  <a:cubicBezTo>
                    <a:pt x="10807" y="8486"/>
                    <a:pt x="8392" y="10859"/>
                    <a:pt x="5430" y="10859"/>
                  </a:cubicBezTo>
                  <a:cubicBezTo>
                    <a:pt x="2485" y="10911"/>
                    <a:pt x="54" y="8566"/>
                    <a:pt x="2" y="5621"/>
                  </a:cubicBezTo>
                  <a:cubicBezTo>
                    <a:pt x="1" y="5589"/>
                    <a:pt x="1" y="5557"/>
                    <a:pt x="1" y="5525"/>
                  </a:cubicBezTo>
                  <a:cubicBezTo>
                    <a:pt x="-52" y="2527"/>
                    <a:pt x="2336" y="53"/>
                    <a:pt x="5334" y="1"/>
                  </a:cubicBezTo>
                  <a:cubicBezTo>
                    <a:pt x="5366" y="0"/>
                    <a:pt x="5398" y="0"/>
                    <a:pt x="5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7" name="Google Shape;5157;p9"/>
            <p:cNvSpPr/>
            <p:nvPr/>
          </p:nvSpPr>
          <p:spPr>
            <a:xfrm>
              <a:off x="2404949" y="5190392"/>
              <a:ext cx="10859" cy="10859"/>
            </a:xfrm>
            <a:custGeom>
              <a:avLst/>
              <a:gdLst/>
              <a:ahLst/>
              <a:cxnLst/>
              <a:rect l="l" t="t" r="r" b="b"/>
              <a:pathLst>
                <a:path w="10859" h="10859" extrusionOk="0">
                  <a:moveTo>
                    <a:pt x="5430" y="0"/>
                  </a:moveTo>
                  <a:cubicBezTo>
                    <a:pt x="8444" y="52"/>
                    <a:pt x="10860" y="2511"/>
                    <a:pt x="10859" y="5525"/>
                  </a:cubicBezTo>
                  <a:cubicBezTo>
                    <a:pt x="10807" y="8486"/>
                    <a:pt x="8392" y="10859"/>
                    <a:pt x="5430" y="10859"/>
                  </a:cubicBezTo>
                  <a:cubicBezTo>
                    <a:pt x="2485" y="10911"/>
                    <a:pt x="54" y="8566"/>
                    <a:pt x="2" y="5621"/>
                  </a:cubicBezTo>
                  <a:cubicBezTo>
                    <a:pt x="1" y="5589"/>
                    <a:pt x="1" y="5557"/>
                    <a:pt x="1" y="5525"/>
                  </a:cubicBezTo>
                  <a:cubicBezTo>
                    <a:pt x="-52" y="2527"/>
                    <a:pt x="2336" y="53"/>
                    <a:pt x="5334" y="1"/>
                  </a:cubicBezTo>
                  <a:cubicBezTo>
                    <a:pt x="5366" y="0"/>
                    <a:pt x="5398" y="0"/>
                    <a:pt x="5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8" name="Google Shape;5158;p9"/>
            <p:cNvSpPr/>
            <p:nvPr/>
          </p:nvSpPr>
          <p:spPr>
            <a:xfrm>
              <a:off x="2421713" y="5190392"/>
              <a:ext cx="10859" cy="10859"/>
            </a:xfrm>
            <a:custGeom>
              <a:avLst/>
              <a:gdLst/>
              <a:ahLst/>
              <a:cxnLst/>
              <a:rect l="l" t="t" r="r" b="b"/>
              <a:pathLst>
                <a:path w="10859" h="10859" extrusionOk="0">
                  <a:moveTo>
                    <a:pt x="5430" y="0"/>
                  </a:moveTo>
                  <a:cubicBezTo>
                    <a:pt x="8444" y="52"/>
                    <a:pt x="10860" y="2511"/>
                    <a:pt x="10859" y="5525"/>
                  </a:cubicBezTo>
                  <a:cubicBezTo>
                    <a:pt x="10807" y="8486"/>
                    <a:pt x="8392" y="10859"/>
                    <a:pt x="5430" y="10859"/>
                  </a:cubicBezTo>
                  <a:cubicBezTo>
                    <a:pt x="2485" y="10911"/>
                    <a:pt x="54" y="8566"/>
                    <a:pt x="2" y="5621"/>
                  </a:cubicBezTo>
                  <a:cubicBezTo>
                    <a:pt x="1" y="5589"/>
                    <a:pt x="1" y="5557"/>
                    <a:pt x="1" y="5525"/>
                  </a:cubicBezTo>
                  <a:cubicBezTo>
                    <a:pt x="-52" y="2527"/>
                    <a:pt x="2336" y="53"/>
                    <a:pt x="5334" y="1"/>
                  </a:cubicBezTo>
                  <a:cubicBezTo>
                    <a:pt x="5366" y="0"/>
                    <a:pt x="5398" y="0"/>
                    <a:pt x="5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9" name="Google Shape;5159;p9"/>
          <p:cNvSpPr/>
          <p:nvPr/>
        </p:nvSpPr>
        <p:spPr>
          <a:xfrm>
            <a:off x="800844" y="3743905"/>
            <a:ext cx="544137" cy="616393"/>
          </a:xfrm>
          <a:custGeom>
            <a:avLst/>
            <a:gdLst/>
            <a:ahLst/>
            <a:cxnLst/>
            <a:rect l="l" t="t" r="r" b="b"/>
            <a:pathLst>
              <a:path w="544137" h="616393" extrusionOk="0">
                <a:moveTo>
                  <a:pt x="1525" y="75459"/>
                </a:moveTo>
                <a:cubicBezTo>
                  <a:pt x="31242" y="295105"/>
                  <a:pt x="127826" y="520752"/>
                  <a:pt x="164211" y="554757"/>
                </a:cubicBezTo>
                <a:cubicBezTo>
                  <a:pt x="203836" y="591904"/>
                  <a:pt x="401098" y="611431"/>
                  <a:pt x="501206" y="616384"/>
                </a:cubicBezTo>
                <a:cubicBezTo>
                  <a:pt x="533972" y="618098"/>
                  <a:pt x="559594" y="393213"/>
                  <a:pt x="533210" y="370067"/>
                </a:cubicBezTo>
                <a:cubicBezTo>
                  <a:pt x="506826" y="346921"/>
                  <a:pt x="336900" y="372544"/>
                  <a:pt x="307658" y="351017"/>
                </a:cubicBezTo>
                <a:cubicBezTo>
                  <a:pt x="298133" y="344159"/>
                  <a:pt x="161830" y="163375"/>
                  <a:pt x="90488" y="55742"/>
                </a:cubicBezTo>
                <a:cubicBezTo>
                  <a:pt x="23908" y="-44842"/>
                  <a:pt x="-7524" y="8689"/>
                  <a:pt x="1525" y="75459"/>
                </a:cubicBez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0" name="Google Shape;5160;p9"/>
          <p:cNvSpPr/>
          <p:nvPr/>
        </p:nvSpPr>
        <p:spPr>
          <a:xfrm>
            <a:off x="789127" y="3737104"/>
            <a:ext cx="516923" cy="654902"/>
          </a:xfrm>
          <a:custGeom>
            <a:avLst/>
            <a:gdLst/>
            <a:ahLst/>
            <a:cxnLst/>
            <a:rect l="l" t="t" r="r" b="b"/>
            <a:pathLst>
              <a:path w="516923" h="654902" extrusionOk="0">
                <a:moveTo>
                  <a:pt x="484919" y="654903"/>
                </a:moveTo>
                <a:lnTo>
                  <a:pt x="516923" y="357913"/>
                </a:lnTo>
                <a:cubicBezTo>
                  <a:pt x="516923" y="357913"/>
                  <a:pt x="353474" y="365438"/>
                  <a:pt x="332996" y="350865"/>
                </a:cubicBezTo>
                <a:cubicBezTo>
                  <a:pt x="312517" y="336291"/>
                  <a:pt x="156974" y="120074"/>
                  <a:pt x="98490" y="46065"/>
                </a:cubicBezTo>
                <a:cubicBezTo>
                  <a:pt x="40007" y="-27945"/>
                  <a:pt x="-28954" y="-25373"/>
                  <a:pt x="12765" y="147887"/>
                </a:cubicBezTo>
                <a:cubicBezTo>
                  <a:pt x="57342" y="335053"/>
                  <a:pt x="121255" y="522505"/>
                  <a:pt x="160593" y="561653"/>
                </a:cubicBezTo>
                <a:cubicBezTo>
                  <a:pt x="211647" y="612897"/>
                  <a:pt x="484919" y="654903"/>
                  <a:pt x="484919" y="65490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1" name="Google Shape;5161;p9"/>
          <p:cNvSpPr/>
          <p:nvPr/>
        </p:nvSpPr>
        <p:spPr>
          <a:xfrm>
            <a:off x="1212039" y="4113189"/>
            <a:ext cx="25943" cy="246924"/>
          </a:xfrm>
          <a:custGeom>
            <a:avLst/>
            <a:gdLst/>
            <a:ahLst/>
            <a:cxnLst/>
            <a:rect l="l" t="t" r="r" b="b"/>
            <a:pathLst>
              <a:path w="25943" h="246924" extrusionOk="0">
                <a:moveTo>
                  <a:pt x="0" y="246623"/>
                </a:moveTo>
                <a:cubicBezTo>
                  <a:pt x="194" y="235944"/>
                  <a:pt x="1053" y="225287"/>
                  <a:pt x="2572" y="214714"/>
                </a:cubicBezTo>
                <a:cubicBezTo>
                  <a:pt x="3334" y="205189"/>
                  <a:pt x="4001" y="195664"/>
                  <a:pt x="4858" y="186139"/>
                </a:cubicBezTo>
                <a:cubicBezTo>
                  <a:pt x="6858" y="165375"/>
                  <a:pt x="8763" y="144706"/>
                  <a:pt x="10859" y="124036"/>
                </a:cubicBezTo>
                <a:cubicBezTo>
                  <a:pt x="12954" y="103367"/>
                  <a:pt x="14859" y="82698"/>
                  <a:pt x="17145" y="62028"/>
                </a:cubicBezTo>
                <a:cubicBezTo>
                  <a:pt x="19431" y="41359"/>
                  <a:pt x="21050" y="20881"/>
                  <a:pt x="24384" y="497"/>
                </a:cubicBezTo>
                <a:cubicBezTo>
                  <a:pt x="24531" y="102"/>
                  <a:pt x="24969" y="-99"/>
                  <a:pt x="25364" y="48"/>
                </a:cubicBezTo>
                <a:cubicBezTo>
                  <a:pt x="25572" y="125"/>
                  <a:pt x="25736" y="289"/>
                  <a:pt x="25813" y="497"/>
                </a:cubicBezTo>
                <a:cubicBezTo>
                  <a:pt x="26384" y="21166"/>
                  <a:pt x="24956" y="41931"/>
                  <a:pt x="23813" y="62600"/>
                </a:cubicBezTo>
                <a:cubicBezTo>
                  <a:pt x="22670" y="83269"/>
                  <a:pt x="20860" y="103272"/>
                  <a:pt x="18860" y="123465"/>
                </a:cubicBezTo>
                <a:cubicBezTo>
                  <a:pt x="16859" y="143658"/>
                  <a:pt x="14192" y="164708"/>
                  <a:pt x="11430" y="185282"/>
                </a:cubicBezTo>
                <a:cubicBezTo>
                  <a:pt x="10097" y="194807"/>
                  <a:pt x="8382" y="205094"/>
                  <a:pt x="6763" y="214905"/>
                </a:cubicBezTo>
                <a:cubicBezTo>
                  <a:pt x="5585" y="225564"/>
                  <a:pt x="3676" y="236130"/>
                  <a:pt x="1048" y="246528"/>
                </a:cubicBezTo>
                <a:cubicBezTo>
                  <a:pt x="951" y="246828"/>
                  <a:pt x="629" y="246994"/>
                  <a:pt x="329" y="246897"/>
                </a:cubicBezTo>
                <a:cubicBezTo>
                  <a:pt x="188" y="246852"/>
                  <a:pt x="70" y="246754"/>
                  <a:pt x="0" y="24662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2" name="Google Shape;5162;p9"/>
          <p:cNvSpPr/>
          <p:nvPr/>
        </p:nvSpPr>
        <p:spPr>
          <a:xfrm>
            <a:off x="788712" y="3736861"/>
            <a:ext cx="351412" cy="629809"/>
          </a:xfrm>
          <a:custGeom>
            <a:avLst/>
            <a:gdLst/>
            <a:ahLst/>
            <a:cxnLst/>
            <a:rect l="l" t="t" r="r" b="b"/>
            <a:pathLst>
              <a:path w="351412" h="629809" extrusionOk="0">
                <a:moveTo>
                  <a:pt x="351413" y="629809"/>
                </a:moveTo>
                <a:cubicBezTo>
                  <a:pt x="274260" y="612664"/>
                  <a:pt x="187297" y="588471"/>
                  <a:pt x="160341" y="561610"/>
                </a:cubicBezTo>
                <a:cubicBezTo>
                  <a:pt x="121003" y="522462"/>
                  <a:pt x="56709" y="335010"/>
                  <a:pt x="12513" y="148035"/>
                </a:cubicBezTo>
                <a:cubicBezTo>
                  <a:pt x="-13681" y="37926"/>
                  <a:pt x="4607" y="-3318"/>
                  <a:pt x="36421" y="207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3" name="Google Shape;5163;p9"/>
          <p:cNvSpPr/>
          <p:nvPr/>
        </p:nvSpPr>
        <p:spPr>
          <a:xfrm>
            <a:off x="1273872" y="3654426"/>
            <a:ext cx="471748" cy="472002"/>
          </a:xfrm>
          <a:custGeom>
            <a:avLst/>
            <a:gdLst/>
            <a:ahLst/>
            <a:cxnLst/>
            <a:rect l="l" t="t" r="r" b="b"/>
            <a:pathLst>
              <a:path w="471748" h="472002" extrusionOk="0">
                <a:moveTo>
                  <a:pt x="71040" y="67021"/>
                </a:moveTo>
                <a:cubicBezTo>
                  <a:pt x="135083" y="4531"/>
                  <a:pt x="228983" y="-16315"/>
                  <a:pt x="313452" y="13204"/>
                </a:cubicBezTo>
                <a:lnTo>
                  <a:pt x="175339" y="148079"/>
                </a:lnTo>
                <a:lnTo>
                  <a:pt x="222012" y="249234"/>
                </a:lnTo>
                <a:lnTo>
                  <a:pt x="322024" y="298383"/>
                </a:lnTo>
                <a:lnTo>
                  <a:pt x="460327" y="163795"/>
                </a:lnTo>
                <a:cubicBezTo>
                  <a:pt x="500261" y="287772"/>
                  <a:pt x="432129" y="420649"/>
                  <a:pt x="308151" y="460582"/>
                </a:cubicBezTo>
                <a:cubicBezTo>
                  <a:pt x="184174" y="500515"/>
                  <a:pt x="51298" y="432384"/>
                  <a:pt x="11364" y="308406"/>
                </a:cubicBezTo>
                <a:cubicBezTo>
                  <a:pt x="-16063" y="223255"/>
                  <a:pt x="7049" y="129916"/>
                  <a:pt x="71040" y="67402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4" name="Google Shape;5164;p9"/>
          <p:cNvSpPr/>
          <p:nvPr/>
        </p:nvSpPr>
        <p:spPr>
          <a:xfrm>
            <a:off x="303911" y="4601221"/>
            <a:ext cx="471748" cy="471710"/>
          </a:xfrm>
          <a:custGeom>
            <a:avLst/>
            <a:gdLst/>
            <a:ahLst/>
            <a:cxnLst/>
            <a:rect l="l" t="t" r="r" b="b"/>
            <a:pathLst>
              <a:path w="471748" h="471710" extrusionOk="0">
                <a:moveTo>
                  <a:pt x="400635" y="404672"/>
                </a:moveTo>
                <a:cubicBezTo>
                  <a:pt x="336645" y="467186"/>
                  <a:pt x="242756" y="488038"/>
                  <a:pt x="158319" y="458488"/>
                </a:cubicBezTo>
                <a:lnTo>
                  <a:pt x="296432" y="323614"/>
                </a:lnTo>
                <a:lnTo>
                  <a:pt x="249759" y="222459"/>
                </a:lnTo>
                <a:lnTo>
                  <a:pt x="149652" y="173310"/>
                </a:lnTo>
                <a:lnTo>
                  <a:pt x="11444" y="308279"/>
                </a:lnTo>
                <a:cubicBezTo>
                  <a:pt x="-28528" y="184314"/>
                  <a:pt x="39561" y="51416"/>
                  <a:pt x="163526" y="11444"/>
                </a:cubicBezTo>
                <a:cubicBezTo>
                  <a:pt x="287491" y="-28529"/>
                  <a:pt x="420389" y="39561"/>
                  <a:pt x="460361" y="163526"/>
                </a:cubicBezTo>
                <a:cubicBezTo>
                  <a:pt x="487835" y="248729"/>
                  <a:pt x="464699" y="342141"/>
                  <a:pt x="400635" y="404672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5" name="Google Shape;5165;p9"/>
          <p:cNvSpPr/>
          <p:nvPr/>
        </p:nvSpPr>
        <p:spPr>
          <a:xfrm rot="-8058600">
            <a:off x="939034" y="3771393"/>
            <a:ext cx="210121" cy="1147000"/>
          </a:xfrm>
          <a:custGeom>
            <a:avLst/>
            <a:gdLst/>
            <a:ahLst/>
            <a:cxnLst/>
            <a:rect l="l" t="t" r="r" b="b"/>
            <a:pathLst>
              <a:path w="210121" h="1147000" extrusionOk="0">
                <a:moveTo>
                  <a:pt x="0" y="0"/>
                </a:moveTo>
                <a:lnTo>
                  <a:pt x="210122" y="0"/>
                </a:lnTo>
                <a:lnTo>
                  <a:pt x="210122" y="1147001"/>
                </a:lnTo>
                <a:lnTo>
                  <a:pt x="0" y="1147001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6" name="Google Shape;5166;p9"/>
          <p:cNvSpPr/>
          <p:nvPr/>
        </p:nvSpPr>
        <p:spPr>
          <a:xfrm rot="-8058600">
            <a:off x="1000885" y="4108688"/>
            <a:ext cx="86487" cy="472344"/>
          </a:xfrm>
          <a:custGeom>
            <a:avLst/>
            <a:gdLst/>
            <a:ahLst/>
            <a:cxnLst/>
            <a:rect l="l" t="t" r="r" b="b"/>
            <a:pathLst>
              <a:path w="86487" h="472344" extrusionOk="0">
                <a:moveTo>
                  <a:pt x="0" y="0"/>
                </a:moveTo>
                <a:lnTo>
                  <a:pt x="86487" y="0"/>
                </a:lnTo>
                <a:lnTo>
                  <a:pt x="86487" y="472345"/>
                </a:lnTo>
                <a:lnTo>
                  <a:pt x="0" y="472345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7" name="Google Shape;5167;p9"/>
          <p:cNvSpPr/>
          <p:nvPr/>
        </p:nvSpPr>
        <p:spPr>
          <a:xfrm>
            <a:off x="1156505" y="4052970"/>
            <a:ext cx="276542" cy="331982"/>
          </a:xfrm>
          <a:custGeom>
            <a:avLst/>
            <a:gdLst/>
            <a:ahLst/>
            <a:cxnLst/>
            <a:rect l="l" t="t" r="r" b="b"/>
            <a:pathLst>
              <a:path w="276542" h="331982" extrusionOk="0">
                <a:moveTo>
                  <a:pt x="6956" y="237119"/>
                </a:moveTo>
                <a:cubicBezTo>
                  <a:pt x="3908" y="205782"/>
                  <a:pt x="42580" y="220165"/>
                  <a:pt x="42580" y="220165"/>
                </a:cubicBezTo>
                <a:cubicBezTo>
                  <a:pt x="42580" y="220165"/>
                  <a:pt x="-8189" y="186065"/>
                  <a:pt x="1146" y="152537"/>
                </a:cubicBezTo>
                <a:cubicBezTo>
                  <a:pt x="10480" y="119009"/>
                  <a:pt x="56391" y="139202"/>
                  <a:pt x="59724" y="140536"/>
                </a:cubicBezTo>
                <a:cubicBezTo>
                  <a:pt x="57057" y="138726"/>
                  <a:pt x="11242" y="106151"/>
                  <a:pt x="24101" y="73861"/>
                </a:cubicBezTo>
                <a:cubicBezTo>
                  <a:pt x="36960" y="41571"/>
                  <a:pt x="80489" y="66812"/>
                  <a:pt x="83251" y="68527"/>
                </a:cubicBezTo>
                <a:cubicBezTo>
                  <a:pt x="81346" y="66050"/>
                  <a:pt x="55724" y="32332"/>
                  <a:pt x="71155" y="9758"/>
                </a:cubicBezTo>
                <a:cubicBezTo>
                  <a:pt x="97634" y="-29200"/>
                  <a:pt x="178882" y="60907"/>
                  <a:pt x="216887" y="63383"/>
                </a:cubicBezTo>
                <a:lnTo>
                  <a:pt x="263750" y="10043"/>
                </a:lnTo>
                <a:cubicBezTo>
                  <a:pt x="259181" y="27732"/>
                  <a:pt x="259877" y="46370"/>
                  <a:pt x="265750" y="63669"/>
                </a:cubicBezTo>
                <a:cubicBezTo>
                  <a:pt x="273370" y="88815"/>
                  <a:pt x="278609" y="105674"/>
                  <a:pt x="275752" y="121867"/>
                </a:cubicBezTo>
                <a:cubicBezTo>
                  <a:pt x="273571" y="136952"/>
                  <a:pt x="261771" y="148830"/>
                  <a:pt x="246700" y="151109"/>
                </a:cubicBezTo>
                <a:cubicBezTo>
                  <a:pt x="246700" y="151109"/>
                  <a:pt x="270798" y="174159"/>
                  <a:pt x="261559" y="200258"/>
                </a:cubicBezTo>
                <a:cubicBezTo>
                  <a:pt x="256702" y="213593"/>
                  <a:pt x="230984" y="217879"/>
                  <a:pt x="230984" y="217879"/>
                </a:cubicBezTo>
                <a:cubicBezTo>
                  <a:pt x="241569" y="229079"/>
                  <a:pt x="244990" y="245264"/>
                  <a:pt x="239842" y="259789"/>
                </a:cubicBezTo>
                <a:cubicBezTo>
                  <a:pt x="232127" y="277982"/>
                  <a:pt x="207552" y="279315"/>
                  <a:pt x="207552" y="279315"/>
                </a:cubicBezTo>
                <a:cubicBezTo>
                  <a:pt x="207552" y="279315"/>
                  <a:pt x="217077" y="306176"/>
                  <a:pt x="202885" y="322082"/>
                </a:cubicBezTo>
                <a:cubicBezTo>
                  <a:pt x="174691" y="353991"/>
                  <a:pt x="13528" y="304271"/>
                  <a:pt x="6956" y="237119"/>
                </a:cubicBez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8" name="Google Shape;5168;p9"/>
          <p:cNvSpPr/>
          <p:nvPr/>
        </p:nvSpPr>
        <p:spPr>
          <a:xfrm>
            <a:off x="1386060" y="4039449"/>
            <a:ext cx="154136" cy="100811"/>
          </a:xfrm>
          <a:custGeom>
            <a:avLst/>
            <a:gdLst/>
            <a:ahLst/>
            <a:cxnLst/>
            <a:rect l="l" t="t" r="r" b="b"/>
            <a:pathLst>
              <a:path w="154136" h="100811" extrusionOk="0">
                <a:moveTo>
                  <a:pt x="0" y="65950"/>
                </a:moveTo>
                <a:lnTo>
                  <a:pt x="33338" y="24326"/>
                </a:lnTo>
                <a:cubicBezTo>
                  <a:pt x="34957" y="23088"/>
                  <a:pt x="36576" y="21754"/>
                  <a:pt x="38100" y="20707"/>
                </a:cubicBezTo>
                <a:cubicBezTo>
                  <a:pt x="93536" y="-19108"/>
                  <a:pt x="177737" y="4133"/>
                  <a:pt x="147923" y="42900"/>
                </a:cubicBezTo>
                <a:cubicBezTo>
                  <a:pt x="125254" y="72427"/>
                  <a:pt x="62198" y="67189"/>
                  <a:pt x="43148" y="100812"/>
                </a:cubicBezTo>
                <a:lnTo>
                  <a:pt x="43148" y="100812"/>
                </a:ln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9" name="Google Shape;5169;p9"/>
          <p:cNvSpPr/>
          <p:nvPr/>
        </p:nvSpPr>
        <p:spPr>
          <a:xfrm>
            <a:off x="1196404" y="4269038"/>
            <a:ext cx="163843" cy="64389"/>
          </a:xfrm>
          <a:custGeom>
            <a:avLst/>
            <a:gdLst/>
            <a:ahLst/>
            <a:cxnLst/>
            <a:rect l="l" t="t" r="r" b="b"/>
            <a:pathLst>
              <a:path w="163843" h="64389" extrusionOk="0">
                <a:moveTo>
                  <a:pt x="163843" y="63532"/>
                </a:moveTo>
                <a:lnTo>
                  <a:pt x="163843" y="64389"/>
                </a:lnTo>
                <a:cubicBezTo>
                  <a:pt x="104490" y="61071"/>
                  <a:pt x="47550" y="39777"/>
                  <a:pt x="585" y="3334"/>
                </a:cubicBezTo>
                <a:cubicBezTo>
                  <a:pt x="-844" y="2096"/>
                  <a:pt x="585" y="-762"/>
                  <a:pt x="2299" y="191"/>
                </a:cubicBezTo>
                <a:cubicBezTo>
                  <a:pt x="52781" y="29048"/>
                  <a:pt x="107202" y="50386"/>
                  <a:pt x="163843" y="6353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0" name="Google Shape;5170;p9"/>
          <p:cNvSpPr/>
          <p:nvPr/>
        </p:nvSpPr>
        <p:spPr>
          <a:xfrm>
            <a:off x="1213317" y="4190960"/>
            <a:ext cx="175325" cy="81221"/>
          </a:xfrm>
          <a:custGeom>
            <a:avLst/>
            <a:gdLst/>
            <a:ahLst/>
            <a:cxnLst/>
            <a:rect l="l" t="t" r="r" b="b"/>
            <a:pathLst>
              <a:path w="175325" h="81221" extrusionOk="0">
                <a:moveTo>
                  <a:pt x="175030" y="80079"/>
                </a:moveTo>
                <a:cubicBezTo>
                  <a:pt x="175696" y="80079"/>
                  <a:pt x="175030" y="81222"/>
                  <a:pt x="175030" y="81222"/>
                </a:cubicBezTo>
                <a:cubicBezTo>
                  <a:pt x="109608" y="76903"/>
                  <a:pt x="47885" y="49336"/>
                  <a:pt x="1008" y="3498"/>
                </a:cubicBezTo>
                <a:cubicBezTo>
                  <a:pt x="-516" y="1878"/>
                  <a:pt x="-326" y="-1265"/>
                  <a:pt x="1675" y="545"/>
                </a:cubicBezTo>
                <a:cubicBezTo>
                  <a:pt x="34536" y="30168"/>
                  <a:pt x="121594" y="68458"/>
                  <a:pt x="175030" y="8007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1" name="Google Shape;5171;p9"/>
          <p:cNvSpPr/>
          <p:nvPr/>
        </p:nvSpPr>
        <p:spPr>
          <a:xfrm>
            <a:off x="1236278" y="4116428"/>
            <a:ext cx="164832" cy="88602"/>
          </a:xfrm>
          <a:custGeom>
            <a:avLst/>
            <a:gdLst/>
            <a:ahLst/>
            <a:cxnLst/>
            <a:rect l="l" t="t" r="r" b="b"/>
            <a:pathLst>
              <a:path w="164832" h="88602" extrusionOk="0">
                <a:moveTo>
                  <a:pt x="1479" y="306"/>
                </a:moveTo>
                <a:cubicBezTo>
                  <a:pt x="47675" y="44597"/>
                  <a:pt x="103491" y="69743"/>
                  <a:pt x="164451" y="87269"/>
                </a:cubicBezTo>
                <a:cubicBezTo>
                  <a:pt x="165309" y="87269"/>
                  <a:pt x="164451" y="88603"/>
                  <a:pt x="164451" y="88603"/>
                </a:cubicBezTo>
                <a:cubicBezTo>
                  <a:pt x="132257" y="88126"/>
                  <a:pt x="94538" y="72887"/>
                  <a:pt x="66153" y="58599"/>
                </a:cubicBezTo>
                <a:cubicBezTo>
                  <a:pt x="39551" y="45620"/>
                  <a:pt x="16798" y="25920"/>
                  <a:pt x="145" y="1449"/>
                </a:cubicBezTo>
                <a:cubicBezTo>
                  <a:pt x="-331" y="877"/>
                  <a:pt x="431" y="-647"/>
                  <a:pt x="1479" y="30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2" name="Google Shape;5172;p9"/>
          <p:cNvSpPr/>
          <p:nvPr/>
        </p:nvSpPr>
        <p:spPr>
          <a:xfrm>
            <a:off x="783223" y="6036688"/>
            <a:ext cx="691300" cy="664881"/>
          </a:xfrm>
          <a:custGeom>
            <a:avLst/>
            <a:gdLst/>
            <a:ahLst/>
            <a:cxnLst/>
            <a:rect l="l" t="t" r="r" b="b"/>
            <a:pathLst>
              <a:path w="691300" h="664881" extrusionOk="0">
                <a:moveTo>
                  <a:pt x="681323" y="663035"/>
                </a:moveTo>
                <a:cubicBezTo>
                  <a:pt x="659321" y="669893"/>
                  <a:pt x="36576" y="656558"/>
                  <a:pt x="13144" y="641032"/>
                </a:cubicBezTo>
                <a:cubicBezTo>
                  <a:pt x="4286" y="635222"/>
                  <a:pt x="952" y="544354"/>
                  <a:pt x="0" y="434530"/>
                </a:cubicBezTo>
                <a:cubicBezTo>
                  <a:pt x="0" y="410813"/>
                  <a:pt x="0" y="386334"/>
                  <a:pt x="0" y="361379"/>
                </a:cubicBezTo>
                <a:cubicBezTo>
                  <a:pt x="0" y="331946"/>
                  <a:pt x="0" y="302133"/>
                  <a:pt x="571" y="273177"/>
                </a:cubicBezTo>
                <a:cubicBezTo>
                  <a:pt x="2286" y="143065"/>
                  <a:pt x="6191" y="0"/>
                  <a:pt x="6191" y="0"/>
                </a:cubicBezTo>
                <a:lnTo>
                  <a:pt x="411575" y="7525"/>
                </a:lnTo>
                <a:lnTo>
                  <a:pt x="406908" y="280702"/>
                </a:lnTo>
                <a:lnTo>
                  <a:pt x="405193" y="368903"/>
                </a:lnTo>
                <a:lnTo>
                  <a:pt x="401669" y="441960"/>
                </a:lnTo>
                <a:cubicBezTo>
                  <a:pt x="401669" y="441960"/>
                  <a:pt x="637794" y="553783"/>
                  <a:pt x="661702" y="573500"/>
                </a:cubicBezTo>
                <a:cubicBezTo>
                  <a:pt x="685609" y="593217"/>
                  <a:pt x="703231" y="656272"/>
                  <a:pt x="681323" y="663035"/>
                </a:cubicBez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3" name="Google Shape;5173;p9"/>
          <p:cNvSpPr/>
          <p:nvPr/>
        </p:nvSpPr>
        <p:spPr>
          <a:xfrm>
            <a:off x="783223" y="6309865"/>
            <a:ext cx="691300" cy="391705"/>
          </a:xfrm>
          <a:custGeom>
            <a:avLst/>
            <a:gdLst/>
            <a:ahLst/>
            <a:cxnLst/>
            <a:rect l="l" t="t" r="r" b="b"/>
            <a:pathLst>
              <a:path w="691300" h="391705" extrusionOk="0">
                <a:moveTo>
                  <a:pt x="681323" y="389858"/>
                </a:moveTo>
                <a:cubicBezTo>
                  <a:pt x="659321" y="396716"/>
                  <a:pt x="36576" y="383381"/>
                  <a:pt x="13144" y="367855"/>
                </a:cubicBezTo>
                <a:cubicBezTo>
                  <a:pt x="4286" y="362045"/>
                  <a:pt x="952" y="271177"/>
                  <a:pt x="0" y="161354"/>
                </a:cubicBezTo>
                <a:cubicBezTo>
                  <a:pt x="0" y="137636"/>
                  <a:pt x="0" y="113157"/>
                  <a:pt x="0" y="88202"/>
                </a:cubicBezTo>
                <a:cubicBezTo>
                  <a:pt x="0" y="58769"/>
                  <a:pt x="0" y="28956"/>
                  <a:pt x="571" y="0"/>
                </a:cubicBezTo>
                <a:lnTo>
                  <a:pt x="406908" y="7525"/>
                </a:lnTo>
                <a:lnTo>
                  <a:pt x="405193" y="95726"/>
                </a:lnTo>
                <a:lnTo>
                  <a:pt x="401669" y="168783"/>
                </a:lnTo>
                <a:cubicBezTo>
                  <a:pt x="401669" y="168783"/>
                  <a:pt x="637794" y="280606"/>
                  <a:pt x="661702" y="300323"/>
                </a:cubicBezTo>
                <a:cubicBezTo>
                  <a:pt x="685609" y="320040"/>
                  <a:pt x="703231" y="383096"/>
                  <a:pt x="681323" y="389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4" name="Google Shape;5174;p9"/>
          <p:cNvSpPr/>
          <p:nvPr/>
        </p:nvSpPr>
        <p:spPr>
          <a:xfrm>
            <a:off x="781125" y="6397114"/>
            <a:ext cx="695296" cy="305394"/>
          </a:xfrm>
          <a:custGeom>
            <a:avLst/>
            <a:gdLst/>
            <a:ahLst/>
            <a:cxnLst/>
            <a:rect l="l" t="t" r="r" b="b"/>
            <a:pathLst>
              <a:path w="695296" h="305394" extrusionOk="0">
                <a:moveTo>
                  <a:pt x="685326" y="303562"/>
                </a:moveTo>
                <a:cubicBezTo>
                  <a:pt x="671039" y="307943"/>
                  <a:pt x="405767" y="304038"/>
                  <a:pt x="212696" y="296418"/>
                </a:cubicBezTo>
                <a:cubicBezTo>
                  <a:pt x="168023" y="294608"/>
                  <a:pt x="126971" y="292703"/>
                  <a:pt x="94205" y="290608"/>
                </a:cubicBezTo>
                <a:cubicBezTo>
                  <a:pt x="48866" y="287655"/>
                  <a:pt x="18005" y="284607"/>
                  <a:pt x="13528" y="281083"/>
                </a:cubicBezTo>
                <a:cubicBezTo>
                  <a:pt x="2669" y="273844"/>
                  <a:pt x="-93" y="140589"/>
                  <a:pt x="2" y="0"/>
                </a:cubicBezTo>
                <a:lnTo>
                  <a:pt x="407482" y="7525"/>
                </a:lnTo>
                <a:lnTo>
                  <a:pt x="403958" y="80963"/>
                </a:lnTo>
                <a:cubicBezTo>
                  <a:pt x="403958" y="80963"/>
                  <a:pt x="641416" y="193357"/>
                  <a:pt x="665419" y="213265"/>
                </a:cubicBezTo>
                <a:cubicBezTo>
                  <a:pt x="689422" y="233172"/>
                  <a:pt x="707329" y="296609"/>
                  <a:pt x="685326" y="303562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5" name="Google Shape;5175;p9"/>
          <p:cNvSpPr/>
          <p:nvPr/>
        </p:nvSpPr>
        <p:spPr>
          <a:xfrm>
            <a:off x="824776" y="6663919"/>
            <a:ext cx="634877" cy="13614"/>
          </a:xfrm>
          <a:custGeom>
            <a:avLst/>
            <a:gdLst/>
            <a:ahLst/>
            <a:cxnLst/>
            <a:rect l="l" t="t" r="r" b="b"/>
            <a:pathLst>
              <a:path w="634877" h="13614" extrusionOk="0">
                <a:moveTo>
                  <a:pt x="633198" y="11802"/>
                </a:moveTo>
                <a:cubicBezTo>
                  <a:pt x="528423" y="6944"/>
                  <a:pt x="104656" y="-2581"/>
                  <a:pt x="643" y="657"/>
                </a:cubicBezTo>
                <a:cubicBezTo>
                  <a:pt x="-214" y="657"/>
                  <a:pt x="-214" y="1229"/>
                  <a:pt x="643" y="1324"/>
                </a:cubicBezTo>
                <a:cubicBezTo>
                  <a:pt x="104465" y="8373"/>
                  <a:pt x="528137" y="14469"/>
                  <a:pt x="633198" y="13516"/>
                </a:cubicBezTo>
                <a:cubicBezTo>
                  <a:pt x="635389" y="13231"/>
                  <a:pt x="635484" y="11802"/>
                  <a:pt x="633198" y="118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6" name="Google Shape;5176;p9"/>
          <p:cNvSpPr/>
          <p:nvPr/>
        </p:nvSpPr>
        <p:spPr>
          <a:xfrm>
            <a:off x="1076092" y="6451572"/>
            <a:ext cx="126446" cy="31701"/>
          </a:xfrm>
          <a:custGeom>
            <a:avLst/>
            <a:gdLst/>
            <a:ahLst/>
            <a:cxnLst/>
            <a:rect l="l" t="t" r="r" b="b"/>
            <a:pathLst>
              <a:path w="126446" h="31701" extrusionOk="0">
                <a:moveTo>
                  <a:pt x="124327" y="3739"/>
                </a:moveTo>
                <a:cubicBezTo>
                  <a:pt x="83179" y="-4833"/>
                  <a:pt x="32506" y="406"/>
                  <a:pt x="502" y="29171"/>
                </a:cubicBezTo>
                <a:cubicBezTo>
                  <a:pt x="-737" y="30314"/>
                  <a:pt x="502" y="32029"/>
                  <a:pt x="2216" y="31648"/>
                </a:cubicBezTo>
                <a:cubicBezTo>
                  <a:pt x="41976" y="19815"/>
                  <a:pt x="82875" y="12217"/>
                  <a:pt x="124231" y="8978"/>
                </a:cubicBezTo>
                <a:cubicBezTo>
                  <a:pt x="125683" y="8729"/>
                  <a:pt x="126657" y="7350"/>
                  <a:pt x="126408" y="5898"/>
                </a:cubicBezTo>
                <a:cubicBezTo>
                  <a:pt x="126223" y="4820"/>
                  <a:pt x="125397" y="3964"/>
                  <a:pt x="124326" y="37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7" name="Google Shape;5177;p9"/>
          <p:cNvSpPr/>
          <p:nvPr/>
        </p:nvSpPr>
        <p:spPr>
          <a:xfrm>
            <a:off x="1105524" y="6470242"/>
            <a:ext cx="126446" cy="31699"/>
          </a:xfrm>
          <a:custGeom>
            <a:avLst/>
            <a:gdLst/>
            <a:ahLst/>
            <a:cxnLst/>
            <a:rect l="l" t="t" r="r" b="b"/>
            <a:pathLst>
              <a:path w="126446" h="31699" extrusionOk="0">
                <a:moveTo>
                  <a:pt x="124327" y="3739"/>
                </a:moveTo>
                <a:cubicBezTo>
                  <a:pt x="83179" y="-4833"/>
                  <a:pt x="32506" y="406"/>
                  <a:pt x="502" y="29171"/>
                </a:cubicBezTo>
                <a:cubicBezTo>
                  <a:pt x="-737" y="30219"/>
                  <a:pt x="502" y="32029"/>
                  <a:pt x="2216" y="31648"/>
                </a:cubicBezTo>
                <a:cubicBezTo>
                  <a:pt x="41954" y="19724"/>
                  <a:pt x="82862" y="12123"/>
                  <a:pt x="124231" y="8978"/>
                </a:cubicBezTo>
                <a:cubicBezTo>
                  <a:pt x="125683" y="8729"/>
                  <a:pt x="126657" y="7349"/>
                  <a:pt x="126408" y="5898"/>
                </a:cubicBezTo>
                <a:cubicBezTo>
                  <a:pt x="126223" y="4819"/>
                  <a:pt x="125397" y="3964"/>
                  <a:pt x="124326" y="37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8" name="Google Shape;5178;p9"/>
          <p:cNvSpPr/>
          <p:nvPr/>
        </p:nvSpPr>
        <p:spPr>
          <a:xfrm>
            <a:off x="1134956" y="6488815"/>
            <a:ext cx="126446" cy="31701"/>
          </a:xfrm>
          <a:custGeom>
            <a:avLst/>
            <a:gdLst/>
            <a:ahLst/>
            <a:cxnLst/>
            <a:rect l="l" t="t" r="r" b="b"/>
            <a:pathLst>
              <a:path w="126446" h="31701" extrusionOk="0">
                <a:moveTo>
                  <a:pt x="124327" y="3739"/>
                </a:moveTo>
                <a:cubicBezTo>
                  <a:pt x="83179" y="-4833"/>
                  <a:pt x="32506" y="406"/>
                  <a:pt x="502" y="29171"/>
                </a:cubicBezTo>
                <a:cubicBezTo>
                  <a:pt x="-737" y="30314"/>
                  <a:pt x="502" y="32029"/>
                  <a:pt x="2216" y="31648"/>
                </a:cubicBezTo>
                <a:cubicBezTo>
                  <a:pt x="41954" y="19724"/>
                  <a:pt x="82863" y="12123"/>
                  <a:pt x="124231" y="8978"/>
                </a:cubicBezTo>
                <a:cubicBezTo>
                  <a:pt x="125683" y="8729"/>
                  <a:pt x="126658" y="7350"/>
                  <a:pt x="126408" y="5898"/>
                </a:cubicBezTo>
                <a:cubicBezTo>
                  <a:pt x="126223" y="4820"/>
                  <a:pt x="125397" y="3964"/>
                  <a:pt x="124327" y="37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9" name="Google Shape;5179;p9"/>
          <p:cNvSpPr/>
          <p:nvPr/>
        </p:nvSpPr>
        <p:spPr>
          <a:xfrm>
            <a:off x="1164388" y="6507389"/>
            <a:ext cx="126446" cy="31701"/>
          </a:xfrm>
          <a:custGeom>
            <a:avLst/>
            <a:gdLst/>
            <a:ahLst/>
            <a:cxnLst/>
            <a:rect l="l" t="t" r="r" b="b"/>
            <a:pathLst>
              <a:path w="126446" h="31701" extrusionOk="0">
                <a:moveTo>
                  <a:pt x="124327" y="3739"/>
                </a:moveTo>
                <a:cubicBezTo>
                  <a:pt x="83179" y="-4833"/>
                  <a:pt x="32506" y="406"/>
                  <a:pt x="502" y="29171"/>
                </a:cubicBezTo>
                <a:cubicBezTo>
                  <a:pt x="-737" y="30314"/>
                  <a:pt x="502" y="32029"/>
                  <a:pt x="2216" y="31648"/>
                </a:cubicBezTo>
                <a:cubicBezTo>
                  <a:pt x="41976" y="19815"/>
                  <a:pt x="82875" y="12216"/>
                  <a:pt x="124231" y="8978"/>
                </a:cubicBezTo>
                <a:cubicBezTo>
                  <a:pt x="125683" y="8729"/>
                  <a:pt x="126658" y="7349"/>
                  <a:pt x="126408" y="5898"/>
                </a:cubicBezTo>
                <a:cubicBezTo>
                  <a:pt x="126223" y="4819"/>
                  <a:pt x="125397" y="3964"/>
                  <a:pt x="124327" y="37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0" name="Google Shape;5180;p9"/>
          <p:cNvSpPr/>
          <p:nvPr/>
        </p:nvSpPr>
        <p:spPr>
          <a:xfrm>
            <a:off x="1149296" y="6347698"/>
            <a:ext cx="135142" cy="114827"/>
          </a:xfrm>
          <a:custGeom>
            <a:avLst/>
            <a:gdLst/>
            <a:ahLst/>
            <a:cxnLst/>
            <a:rect l="l" t="t" r="r" b="b"/>
            <a:pathLst>
              <a:path w="135142" h="114827" extrusionOk="0">
                <a:moveTo>
                  <a:pt x="129513" y="13698"/>
                </a:moveTo>
                <a:cubicBezTo>
                  <a:pt x="113701" y="-9067"/>
                  <a:pt x="83316" y="363"/>
                  <a:pt x="65695" y="14460"/>
                </a:cubicBezTo>
                <a:cubicBezTo>
                  <a:pt x="36048" y="39276"/>
                  <a:pt x="13421" y="71427"/>
                  <a:pt x="68" y="107710"/>
                </a:cubicBezTo>
                <a:cubicBezTo>
                  <a:pt x="-146" y="108303"/>
                  <a:pt x="162" y="108958"/>
                  <a:pt x="756" y="109173"/>
                </a:cubicBezTo>
                <a:cubicBezTo>
                  <a:pt x="841" y="109203"/>
                  <a:pt x="930" y="109224"/>
                  <a:pt x="1020" y="109234"/>
                </a:cubicBezTo>
                <a:cubicBezTo>
                  <a:pt x="1020" y="112377"/>
                  <a:pt x="3783" y="115806"/>
                  <a:pt x="7402" y="114568"/>
                </a:cubicBezTo>
                <a:cubicBezTo>
                  <a:pt x="41787" y="102661"/>
                  <a:pt x="79983" y="94184"/>
                  <a:pt x="109701" y="72086"/>
                </a:cubicBezTo>
                <a:cubicBezTo>
                  <a:pt x="127036" y="59323"/>
                  <a:pt x="144372" y="35225"/>
                  <a:pt x="129513" y="13698"/>
                </a:cubicBezTo>
                <a:close/>
                <a:moveTo>
                  <a:pt x="55789" y="85897"/>
                </a:moveTo>
                <a:cubicBezTo>
                  <a:pt x="39025" y="92089"/>
                  <a:pt x="22071" y="97518"/>
                  <a:pt x="5593" y="104376"/>
                </a:cubicBezTo>
                <a:cubicBezTo>
                  <a:pt x="18451" y="86278"/>
                  <a:pt x="30453" y="67609"/>
                  <a:pt x="45121" y="50750"/>
                </a:cubicBezTo>
                <a:cubicBezTo>
                  <a:pt x="52040" y="42528"/>
                  <a:pt x="59519" y="34795"/>
                  <a:pt x="67505" y="27605"/>
                </a:cubicBezTo>
                <a:cubicBezTo>
                  <a:pt x="79983" y="16651"/>
                  <a:pt x="129227" y="-6114"/>
                  <a:pt x="120940" y="39130"/>
                </a:cubicBezTo>
                <a:cubicBezTo>
                  <a:pt x="116368" y="64085"/>
                  <a:pt x="75792" y="78468"/>
                  <a:pt x="55789" y="8599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1" name="Google Shape;5181;p9"/>
          <p:cNvSpPr/>
          <p:nvPr/>
        </p:nvSpPr>
        <p:spPr>
          <a:xfrm>
            <a:off x="1010383" y="6369620"/>
            <a:ext cx="149159" cy="92550"/>
          </a:xfrm>
          <a:custGeom>
            <a:avLst/>
            <a:gdLst/>
            <a:ahLst/>
            <a:cxnLst/>
            <a:rect l="l" t="t" r="r" b="b"/>
            <a:pathLst>
              <a:path w="149159" h="92550" extrusionOk="0">
                <a:moveTo>
                  <a:pt x="34206" y="72928"/>
                </a:moveTo>
                <a:cubicBezTo>
                  <a:pt x="68020" y="88168"/>
                  <a:pt x="107168" y="88264"/>
                  <a:pt x="143267" y="92550"/>
                </a:cubicBezTo>
                <a:cubicBezTo>
                  <a:pt x="146107" y="92609"/>
                  <a:pt x="148458" y="90355"/>
                  <a:pt x="148517" y="87515"/>
                </a:cubicBezTo>
                <a:cubicBezTo>
                  <a:pt x="148528" y="86995"/>
                  <a:pt x="148460" y="86477"/>
                  <a:pt x="148315" y="85977"/>
                </a:cubicBezTo>
                <a:cubicBezTo>
                  <a:pt x="148925" y="85812"/>
                  <a:pt x="149285" y="85184"/>
                  <a:pt x="149120" y="84575"/>
                </a:cubicBezTo>
                <a:cubicBezTo>
                  <a:pt x="149090" y="84465"/>
                  <a:pt x="149043" y="84359"/>
                  <a:pt x="148982" y="84263"/>
                </a:cubicBezTo>
                <a:cubicBezTo>
                  <a:pt x="128167" y="51665"/>
                  <a:pt x="99167" y="25096"/>
                  <a:pt x="64877" y="7206"/>
                </a:cubicBezTo>
                <a:cubicBezTo>
                  <a:pt x="44779" y="-2795"/>
                  <a:pt x="12965" y="-5558"/>
                  <a:pt x="2488" y="20064"/>
                </a:cubicBezTo>
                <a:cubicBezTo>
                  <a:pt x="-7514" y="44163"/>
                  <a:pt x="14584" y="63975"/>
                  <a:pt x="34206" y="72928"/>
                </a:cubicBezTo>
                <a:close/>
                <a:moveTo>
                  <a:pt x="16013" y="43020"/>
                </a:moveTo>
                <a:cubicBezTo>
                  <a:pt x="-1703" y="633"/>
                  <a:pt x="51256" y="12445"/>
                  <a:pt x="65829" y="20446"/>
                </a:cubicBezTo>
                <a:cubicBezTo>
                  <a:pt x="75164" y="25737"/>
                  <a:pt x="84108" y="31690"/>
                  <a:pt x="92594" y="38257"/>
                </a:cubicBezTo>
                <a:cubicBezTo>
                  <a:pt x="110016" y="52049"/>
                  <a:pt x="126738" y="66704"/>
                  <a:pt x="142696" y="82167"/>
                </a:cubicBezTo>
                <a:cubicBezTo>
                  <a:pt x="125074" y="79024"/>
                  <a:pt x="107358" y="77405"/>
                  <a:pt x="89641" y="74833"/>
                </a:cubicBezTo>
                <a:cubicBezTo>
                  <a:pt x="68686" y="71785"/>
                  <a:pt x="26014" y="66356"/>
                  <a:pt x="16013" y="430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2" name="Google Shape;5182;p9"/>
          <p:cNvSpPr/>
          <p:nvPr/>
        </p:nvSpPr>
        <p:spPr>
          <a:xfrm>
            <a:off x="781223" y="6448930"/>
            <a:ext cx="366522" cy="249459"/>
          </a:xfrm>
          <a:custGeom>
            <a:avLst/>
            <a:gdLst/>
            <a:ahLst/>
            <a:cxnLst/>
            <a:rect l="l" t="t" r="r" b="b"/>
            <a:pathLst>
              <a:path w="366522" h="249459" extrusionOk="0">
                <a:moveTo>
                  <a:pt x="366522" y="249460"/>
                </a:moveTo>
                <a:cubicBezTo>
                  <a:pt x="314039" y="248126"/>
                  <a:pt x="261080" y="246412"/>
                  <a:pt x="212598" y="244602"/>
                </a:cubicBezTo>
                <a:cubicBezTo>
                  <a:pt x="167926" y="242888"/>
                  <a:pt x="126873" y="240887"/>
                  <a:pt x="94107" y="238792"/>
                </a:cubicBezTo>
                <a:cubicBezTo>
                  <a:pt x="48768" y="235839"/>
                  <a:pt x="17907" y="232791"/>
                  <a:pt x="13430" y="229267"/>
                </a:cubicBezTo>
                <a:cubicBezTo>
                  <a:pt x="3905" y="222885"/>
                  <a:pt x="571" y="119920"/>
                  <a:pt x="0" y="0"/>
                </a:cubicBezTo>
                <a:cubicBezTo>
                  <a:pt x="92773" y="62103"/>
                  <a:pt x="273748" y="186214"/>
                  <a:pt x="366522" y="249460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3" name="Google Shape;5183;p9"/>
          <p:cNvSpPr/>
          <p:nvPr/>
        </p:nvSpPr>
        <p:spPr>
          <a:xfrm>
            <a:off x="507570" y="4403627"/>
            <a:ext cx="707056" cy="2032349"/>
          </a:xfrm>
          <a:custGeom>
            <a:avLst/>
            <a:gdLst/>
            <a:ahLst/>
            <a:cxnLst/>
            <a:rect l="l" t="t" r="r" b="b"/>
            <a:pathLst>
              <a:path w="707056" h="2032349" extrusionOk="0">
                <a:moveTo>
                  <a:pt x="688753" y="2031873"/>
                </a:moveTo>
                <a:lnTo>
                  <a:pt x="254603" y="2032349"/>
                </a:lnTo>
                <a:cubicBezTo>
                  <a:pt x="254603" y="2032349"/>
                  <a:pt x="280035" y="1000411"/>
                  <a:pt x="274987" y="976122"/>
                </a:cubicBezTo>
                <a:cubicBezTo>
                  <a:pt x="263081" y="918210"/>
                  <a:pt x="0" y="0"/>
                  <a:pt x="0" y="0"/>
                </a:cubicBezTo>
                <a:lnTo>
                  <a:pt x="365284" y="6286"/>
                </a:lnTo>
                <a:lnTo>
                  <a:pt x="431959" y="8477"/>
                </a:lnTo>
                <a:cubicBezTo>
                  <a:pt x="431959" y="8477"/>
                  <a:pt x="663702" y="780669"/>
                  <a:pt x="688086" y="921734"/>
                </a:cubicBezTo>
                <a:cubicBezTo>
                  <a:pt x="730377" y="1166051"/>
                  <a:pt x="688753" y="2031873"/>
                  <a:pt x="688753" y="203187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4" name="Google Shape;5184;p9"/>
          <p:cNvSpPr/>
          <p:nvPr/>
        </p:nvSpPr>
        <p:spPr>
          <a:xfrm>
            <a:off x="785295" y="6352829"/>
            <a:ext cx="387813" cy="8285"/>
          </a:xfrm>
          <a:custGeom>
            <a:avLst/>
            <a:gdLst/>
            <a:ahLst/>
            <a:cxnLst/>
            <a:rect l="l" t="t" r="r" b="b"/>
            <a:pathLst>
              <a:path w="387813" h="8285" extrusionOk="0">
                <a:moveTo>
                  <a:pt x="386453" y="5328"/>
                </a:moveTo>
                <a:cubicBezTo>
                  <a:pt x="314349" y="3519"/>
                  <a:pt x="96798" y="-4197"/>
                  <a:pt x="500" y="3043"/>
                </a:cubicBezTo>
                <a:cubicBezTo>
                  <a:pt x="-167" y="3043"/>
                  <a:pt x="-167" y="4376"/>
                  <a:pt x="500" y="4471"/>
                </a:cubicBezTo>
                <a:cubicBezTo>
                  <a:pt x="33457" y="9805"/>
                  <a:pt x="314254" y="8281"/>
                  <a:pt x="386453" y="7329"/>
                </a:cubicBezTo>
                <a:cubicBezTo>
                  <a:pt x="387005" y="7501"/>
                  <a:pt x="387593" y="7193"/>
                  <a:pt x="387765" y="6641"/>
                </a:cubicBezTo>
                <a:cubicBezTo>
                  <a:pt x="387938" y="6089"/>
                  <a:pt x="387630" y="5501"/>
                  <a:pt x="387078" y="5328"/>
                </a:cubicBezTo>
                <a:cubicBezTo>
                  <a:pt x="386874" y="5265"/>
                  <a:pt x="386656" y="5265"/>
                  <a:pt x="386453" y="5328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5" name="Google Shape;5185;p9"/>
          <p:cNvSpPr/>
          <p:nvPr/>
        </p:nvSpPr>
        <p:spPr>
          <a:xfrm>
            <a:off x="569660" y="4461937"/>
            <a:ext cx="253532" cy="1859177"/>
          </a:xfrm>
          <a:custGeom>
            <a:avLst/>
            <a:gdLst/>
            <a:ahLst/>
            <a:cxnLst/>
            <a:rect l="l" t="t" r="r" b="b"/>
            <a:pathLst>
              <a:path w="253532" h="1859177" extrusionOk="0">
                <a:moveTo>
                  <a:pt x="249187" y="894761"/>
                </a:moveTo>
                <a:cubicBezTo>
                  <a:pt x="235376" y="838468"/>
                  <a:pt x="132315" y="487758"/>
                  <a:pt x="100787" y="376982"/>
                </a:cubicBezTo>
                <a:cubicBezTo>
                  <a:pt x="69260" y="266206"/>
                  <a:pt x="39732" y="154954"/>
                  <a:pt x="12586" y="43131"/>
                </a:cubicBezTo>
                <a:cubicBezTo>
                  <a:pt x="9062" y="28939"/>
                  <a:pt x="5633" y="14556"/>
                  <a:pt x="1822" y="649"/>
                </a:cubicBezTo>
                <a:cubicBezTo>
                  <a:pt x="1822" y="-494"/>
                  <a:pt x="-178" y="-17"/>
                  <a:pt x="13" y="1221"/>
                </a:cubicBezTo>
                <a:cubicBezTo>
                  <a:pt x="10395" y="57514"/>
                  <a:pt x="24206" y="113330"/>
                  <a:pt x="37446" y="169051"/>
                </a:cubicBezTo>
                <a:cubicBezTo>
                  <a:pt x="50686" y="224773"/>
                  <a:pt x="64783" y="280303"/>
                  <a:pt x="79642" y="335644"/>
                </a:cubicBezTo>
                <a:cubicBezTo>
                  <a:pt x="109487" y="446896"/>
                  <a:pt x="142062" y="557322"/>
                  <a:pt x="177368" y="666923"/>
                </a:cubicBezTo>
                <a:cubicBezTo>
                  <a:pt x="194989" y="721597"/>
                  <a:pt x="224136" y="833706"/>
                  <a:pt x="239566" y="888951"/>
                </a:cubicBezTo>
                <a:cubicBezTo>
                  <a:pt x="254997" y="944196"/>
                  <a:pt x="230041" y="1841451"/>
                  <a:pt x="231375" y="1856405"/>
                </a:cubicBezTo>
                <a:cubicBezTo>
                  <a:pt x="231685" y="1858220"/>
                  <a:pt x="233408" y="1859440"/>
                  <a:pt x="235223" y="1859130"/>
                </a:cubicBezTo>
                <a:cubicBezTo>
                  <a:pt x="236617" y="1858891"/>
                  <a:pt x="237709" y="1857799"/>
                  <a:pt x="237947" y="1856405"/>
                </a:cubicBezTo>
                <a:cubicBezTo>
                  <a:pt x="239948" y="1749439"/>
                  <a:pt x="262903" y="950387"/>
                  <a:pt x="249187" y="89476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6" name="Google Shape;5186;p9"/>
          <p:cNvSpPr/>
          <p:nvPr/>
        </p:nvSpPr>
        <p:spPr>
          <a:xfrm>
            <a:off x="507474" y="4403627"/>
            <a:ext cx="365474" cy="976044"/>
          </a:xfrm>
          <a:custGeom>
            <a:avLst/>
            <a:gdLst/>
            <a:ahLst/>
            <a:cxnLst/>
            <a:rect l="l" t="t" r="r" b="b"/>
            <a:pathLst>
              <a:path w="365474" h="976044" extrusionOk="0">
                <a:moveTo>
                  <a:pt x="365474" y="6191"/>
                </a:moveTo>
                <a:cubicBezTo>
                  <a:pt x="365474" y="6191"/>
                  <a:pt x="276130" y="980789"/>
                  <a:pt x="275177" y="976027"/>
                </a:cubicBezTo>
                <a:cubicBezTo>
                  <a:pt x="263652" y="920020"/>
                  <a:pt x="16288" y="56578"/>
                  <a:pt x="762" y="2572"/>
                </a:cubicBezTo>
                <a:cubicBezTo>
                  <a:pt x="191" y="857"/>
                  <a:pt x="0" y="0"/>
                  <a:pt x="0" y="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7" name="Google Shape;5187;p9"/>
          <p:cNvSpPr/>
          <p:nvPr/>
        </p:nvSpPr>
        <p:spPr>
          <a:xfrm>
            <a:off x="303449" y="6090028"/>
            <a:ext cx="691192" cy="636306"/>
          </a:xfrm>
          <a:custGeom>
            <a:avLst/>
            <a:gdLst/>
            <a:ahLst/>
            <a:cxnLst/>
            <a:rect l="l" t="t" r="r" b="b"/>
            <a:pathLst>
              <a:path w="691192" h="636306" extrusionOk="0">
                <a:moveTo>
                  <a:pt x="681323" y="634460"/>
                </a:moveTo>
                <a:cubicBezTo>
                  <a:pt x="659321" y="641318"/>
                  <a:pt x="36576" y="627983"/>
                  <a:pt x="13145" y="612457"/>
                </a:cubicBezTo>
                <a:cubicBezTo>
                  <a:pt x="4286" y="606647"/>
                  <a:pt x="953" y="515779"/>
                  <a:pt x="0" y="405955"/>
                </a:cubicBezTo>
                <a:cubicBezTo>
                  <a:pt x="0" y="382238"/>
                  <a:pt x="0" y="357854"/>
                  <a:pt x="0" y="332899"/>
                </a:cubicBezTo>
                <a:cubicBezTo>
                  <a:pt x="0" y="303371"/>
                  <a:pt x="0" y="273558"/>
                  <a:pt x="667" y="244602"/>
                </a:cubicBezTo>
                <a:cubicBezTo>
                  <a:pt x="2286" y="114586"/>
                  <a:pt x="6191" y="0"/>
                  <a:pt x="6191" y="0"/>
                </a:cubicBezTo>
                <a:lnTo>
                  <a:pt x="411671" y="7525"/>
                </a:lnTo>
                <a:lnTo>
                  <a:pt x="406718" y="252317"/>
                </a:lnTo>
                <a:lnTo>
                  <a:pt x="405003" y="340519"/>
                </a:lnTo>
                <a:lnTo>
                  <a:pt x="401574" y="413575"/>
                </a:lnTo>
                <a:cubicBezTo>
                  <a:pt x="401574" y="413575"/>
                  <a:pt x="637699" y="525399"/>
                  <a:pt x="661511" y="545211"/>
                </a:cubicBezTo>
                <a:cubicBezTo>
                  <a:pt x="685324" y="565023"/>
                  <a:pt x="703136" y="627697"/>
                  <a:pt x="681323" y="634460"/>
                </a:cubicBez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8" name="Google Shape;5188;p9"/>
          <p:cNvSpPr/>
          <p:nvPr/>
        </p:nvSpPr>
        <p:spPr>
          <a:xfrm>
            <a:off x="303449" y="6334630"/>
            <a:ext cx="691192" cy="391705"/>
          </a:xfrm>
          <a:custGeom>
            <a:avLst/>
            <a:gdLst/>
            <a:ahLst/>
            <a:cxnLst/>
            <a:rect l="l" t="t" r="r" b="b"/>
            <a:pathLst>
              <a:path w="691192" h="391705" extrusionOk="0">
                <a:moveTo>
                  <a:pt x="681323" y="389858"/>
                </a:moveTo>
                <a:cubicBezTo>
                  <a:pt x="659321" y="396716"/>
                  <a:pt x="36576" y="383381"/>
                  <a:pt x="13145" y="367855"/>
                </a:cubicBezTo>
                <a:cubicBezTo>
                  <a:pt x="4286" y="362045"/>
                  <a:pt x="953" y="271177"/>
                  <a:pt x="0" y="161354"/>
                </a:cubicBezTo>
                <a:cubicBezTo>
                  <a:pt x="0" y="137636"/>
                  <a:pt x="0" y="113252"/>
                  <a:pt x="0" y="88297"/>
                </a:cubicBezTo>
                <a:cubicBezTo>
                  <a:pt x="0" y="58769"/>
                  <a:pt x="0" y="28956"/>
                  <a:pt x="667" y="0"/>
                </a:cubicBezTo>
                <a:lnTo>
                  <a:pt x="406718" y="7715"/>
                </a:lnTo>
                <a:lnTo>
                  <a:pt x="405003" y="95917"/>
                </a:lnTo>
                <a:lnTo>
                  <a:pt x="401574" y="168973"/>
                </a:lnTo>
                <a:cubicBezTo>
                  <a:pt x="401574" y="168973"/>
                  <a:pt x="637699" y="280797"/>
                  <a:pt x="661511" y="300609"/>
                </a:cubicBezTo>
                <a:cubicBezTo>
                  <a:pt x="685324" y="320421"/>
                  <a:pt x="703136" y="383096"/>
                  <a:pt x="681323" y="389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9" name="Google Shape;5189;p9"/>
          <p:cNvSpPr/>
          <p:nvPr/>
        </p:nvSpPr>
        <p:spPr>
          <a:xfrm>
            <a:off x="301256" y="6421784"/>
            <a:ext cx="695339" cy="305451"/>
          </a:xfrm>
          <a:custGeom>
            <a:avLst/>
            <a:gdLst/>
            <a:ahLst/>
            <a:cxnLst/>
            <a:rect l="l" t="t" r="r" b="b"/>
            <a:pathLst>
              <a:path w="695339" h="305451" extrusionOk="0">
                <a:moveTo>
                  <a:pt x="685326" y="303657"/>
                </a:moveTo>
                <a:cubicBezTo>
                  <a:pt x="671039" y="308134"/>
                  <a:pt x="405767" y="303657"/>
                  <a:pt x="212696" y="296609"/>
                </a:cubicBezTo>
                <a:cubicBezTo>
                  <a:pt x="168023" y="294799"/>
                  <a:pt x="126971" y="292798"/>
                  <a:pt x="94300" y="290703"/>
                </a:cubicBezTo>
                <a:cubicBezTo>
                  <a:pt x="48866" y="287846"/>
                  <a:pt x="18100" y="284797"/>
                  <a:pt x="13528" y="281178"/>
                </a:cubicBezTo>
                <a:cubicBezTo>
                  <a:pt x="2669" y="273939"/>
                  <a:pt x="-93" y="140589"/>
                  <a:pt x="2" y="0"/>
                </a:cubicBezTo>
                <a:lnTo>
                  <a:pt x="407482" y="7525"/>
                </a:lnTo>
                <a:lnTo>
                  <a:pt x="403958" y="80963"/>
                </a:lnTo>
                <a:cubicBezTo>
                  <a:pt x="403958" y="80963"/>
                  <a:pt x="641416" y="193358"/>
                  <a:pt x="665514" y="213265"/>
                </a:cubicBezTo>
                <a:cubicBezTo>
                  <a:pt x="689612" y="233172"/>
                  <a:pt x="707329" y="296799"/>
                  <a:pt x="685326" y="30365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0" name="Google Shape;5190;p9"/>
          <p:cNvSpPr/>
          <p:nvPr/>
        </p:nvSpPr>
        <p:spPr>
          <a:xfrm>
            <a:off x="344907" y="6688403"/>
            <a:ext cx="634889" cy="13610"/>
          </a:xfrm>
          <a:custGeom>
            <a:avLst/>
            <a:gdLst/>
            <a:ahLst/>
            <a:cxnLst/>
            <a:rect l="l" t="t" r="r" b="b"/>
            <a:pathLst>
              <a:path w="634889" h="13610" extrusionOk="0">
                <a:moveTo>
                  <a:pt x="633293" y="11797"/>
                </a:moveTo>
                <a:cubicBezTo>
                  <a:pt x="528518" y="7035"/>
                  <a:pt x="104751" y="-2586"/>
                  <a:pt x="643" y="653"/>
                </a:cubicBezTo>
                <a:cubicBezTo>
                  <a:pt x="-214" y="653"/>
                  <a:pt x="-214" y="1224"/>
                  <a:pt x="643" y="1320"/>
                </a:cubicBezTo>
                <a:cubicBezTo>
                  <a:pt x="104465" y="8368"/>
                  <a:pt x="528233" y="14464"/>
                  <a:pt x="633198" y="13511"/>
                </a:cubicBezTo>
                <a:cubicBezTo>
                  <a:pt x="635389" y="13511"/>
                  <a:pt x="635484" y="11892"/>
                  <a:pt x="633293" y="1179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1" name="Google Shape;5191;p9"/>
          <p:cNvSpPr/>
          <p:nvPr/>
        </p:nvSpPr>
        <p:spPr>
          <a:xfrm>
            <a:off x="596178" y="6476433"/>
            <a:ext cx="126047" cy="31699"/>
          </a:xfrm>
          <a:custGeom>
            <a:avLst/>
            <a:gdLst/>
            <a:ahLst/>
            <a:cxnLst/>
            <a:rect l="l" t="t" r="r" b="b"/>
            <a:pathLst>
              <a:path w="126047" h="31699" extrusionOk="0">
                <a:moveTo>
                  <a:pt x="124370" y="3739"/>
                </a:moveTo>
                <a:cubicBezTo>
                  <a:pt x="83222" y="-4833"/>
                  <a:pt x="32645" y="406"/>
                  <a:pt x="545" y="29171"/>
                </a:cubicBezTo>
                <a:cubicBezTo>
                  <a:pt x="-788" y="30219"/>
                  <a:pt x="545" y="32029"/>
                  <a:pt x="2165" y="31648"/>
                </a:cubicBezTo>
                <a:cubicBezTo>
                  <a:pt x="41867" y="19675"/>
                  <a:pt x="82742" y="12010"/>
                  <a:pt x="124085" y="8788"/>
                </a:cubicBezTo>
                <a:cubicBezTo>
                  <a:pt x="125505" y="8398"/>
                  <a:pt x="126341" y="6931"/>
                  <a:pt x="125952" y="5511"/>
                </a:cubicBezTo>
                <a:cubicBezTo>
                  <a:pt x="125731" y="4705"/>
                  <a:pt x="125146" y="4050"/>
                  <a:pt x="124370" y="37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2" name="Google Shape;5192;p9"/>
          <p:cNvSpPr/>
          <p:nvPr/>
        </p:nvSpPr>
        <p:spPr>
          <a:xfrm>
            <a:off x="625801" y="6495007"/>
            <a:ext cx="127132" cy="31701"/>
          </a:xfrm>
          <a:custGeom>
            <a:avLst/>
            <a:gdLst/>
            <a:ahLst/>
            <a:cxnLst/>
            <a:rect l="l" t="t" r="r" b="b"/>
            <a:pathLst>
              <a:path w="127132" h="31701" extrusionOk="0">
                <a:moveTo>
                  <a:pt x="124370" y="3740"/>
                </a:moveTo>
                <a:cubicBezTo>
                  <a:pt x="83222" y="-4833"/>
                  <a:pt x="32645" y="406"/>
                  <a:pt x="545" y="29171"/>
                </a:cubicBezTo>
                <a:cubicBezTo>
                  <a:pt x="-788" y="30314"/>
                  <a:pt x="545" y="32029"/>
                  <a:pt x="2165" y="31648"/>
                </a:cubicBezTo>
                <a:cubicBezTo>
                  <a:pt x="41977" y="19816"/>
                  <a:pt x="82949" y="12311"/>
                  <a:pt x="124370" y="9264"/>
                </a:cubicBezTo>
                <a:cubicBezTo>
                  <a:pt x="125896" y="9264"/>
                  <a:pt x="127133" y="8027"/>
                  <a:pt x="127133" y="6502"/>
                </a:cubicBezTo>
                <a:cubicBezTo>
                  <a:pt x="127133" y="4976"/>
                  <a:pt x="125896" y="3739"/>
                  <a:pt x="124370" y="37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3" name="Google Shape;5193;p9"/>
          <p:cNvSpPr/>
          <p:nvPr/>
        </p:nvSpPr>
        <p:spPr>
          <a:xfrm>
            <a:off x="655043" y="6513580"/>
            <a:ext cx="126332" cy="31701"/>
          </a:xfrm>
          <a:custGeom>
            <a:avLst/>
            <a:gdLst/>
            <a:ahLst/>
            <a:cxnLst/>
            <a:rect l="l" t="t" r="r" b="b"/>
            <a:pathLst>
              <a:path w="126332" h="31701" extrusionOk="0">
                <a:moveTo>
                  <a:pt x="124370" y="3739"/>
                </a:moveTo>
                <a:cubicBezTo>
                  <a:pt x="83222" y="-4833"/>
                  <a:pt x="32645" y="406"/>
                  <a:pt x="545" y="29171"/>
                </a:cubicBezTo>
                <a:cubicBezTo>
                  <a:pt x="-788" y="30314"/>
                  <a:pt x="545" y="32029"/>
                  <a:pt x="2165" y="31648"/>
                </a:cubicBezTo>
                <a:cubicBezTo>
                  <a:pt x="41773" y="19859"/>
                  <a:pt x="82509" y="12261"/>
                  <a:pt x="123704" y="8978"/>
                </a:cubicBezTo>
                <a:cubicBezTo>
                  <a:pt x="125176" y="8957"/>
                  <a:pt x="126353" y="7746"/>
                  <a:pt x="126332" y="6273"/>
                </a:cubicBezTo>
                <a:cubicBezTo>
                  <a:pt x="126315" y="5086"/>
                  <a:pt x="125515" y="4053"/>
                  <a:pt x="124370" y="37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4" name="Google Shape;5194;p9"/>
          <p:cNvSpPr/>
          <p:nvPr/>
        </p:nvSpPr>
        <p:spPr>
          <a:xfrm>
            <a:off x="684475" y="6532249"/>
            <a:ext cx="126450" cy="31699"/>
          </a:xfrm>
          <a:custGeom>
            <a:avLst/>
            <a:gdLst/>
            <a:ahLst/>
            <a:cxnLst/>
            <a:rect l="l" t="t" r="r" b="b"/>
            <a:pathLst>
              <a:path w="126450" h="31699" extrusionOk="0">
                <a:moveTo>
                  <a:pt x="124370" y="3739"/>
                </a:moveTo>
                <a:cubicBezTo>
                  <a:pt x="83222" y="-4833"/>
                  <a:pt x="32645" y="406"/>
                  <a:pt x="545" y="29171"/>
                </a:cubicBezTo>
                <a:cubicBezTo>
                  <a:pt x="-788" y="30219"/>
                  <a:pt x="545" y="32029"/>
                  <a:pt x="2165" y="31648"/>
                </a:cubicBezTo>
                <a:cubicBezTo>
                  <a:pt x="41905" y="19733"/>
                  <a:pt x="82812" y="12132"/>
                  <a:pt x="124180" y="8978"/>
                </a:cubicBezTo>
                <a:cubicBezTo>
                  <a:pt x="125636" y="8759"/>
                  <a:pt x="126639" y="7401"/>
                  <a:pt x="126420" y="5944"/>
                </a:cubicBezTo>
                <a:cubicBezTo>
                  <a:pt x="126256" y="4857"/>
                  <a:pt x="125443" y="3982"/>
                  <a:pt x="124370" y="37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5" name="Google Shape;5195;p9"/>
          <p:cNvSpPr/>
          <p:nvPr/>
        </p:nvSpPr>
        <p:spPr>
          <a:xfrm>
            <a:off x="669495" y="6372605"/>
            <a:ext cx="135074" cy="114784"/>
          </a:xfrm>
          <a:custGeom>
            <a:avLst/>
            <a:gdLst/>
            <a:ahLst/>
            <a:cxnLst/>
            <a:rect l="l" t="t" r="r" b="b"/>
            <a:pathLst>
              <a:path w="135074" h="114784" extrusionOk="0">
                <a:moveTo>
                  <a:pt x="129445" y="13650"/>
                </a:moveTo>
                <a:cubicBezTo>
                  <a:pt x="113633" y="-9019"/>
                  <a:pt x="83248" y="315"/>
                  <a:pt x="65723" y="14508"/>
                </a:cubicBezTo>
                <a:cubicBezTo>
                  <a:pt x="36001" y="39275"/>
                  <a:pt x="13332" y="71439"/>
                  <a:pt x="0" y="107758"/>
                </a:cubicBezTo>
                <a:cubicBezTo>
                  <a:pt x="0" y="108614"/>
                  <a:pt x="0" y="109091"/>
                  <a:pt x="952" y="109281"/>
                </a:cubicBezTo>
                <a:cubicBezTo>
                  <a:pt x="952" y="112425"/>
                  <a:pt x="3810" y="115758"/>
                  <a:pt x="7334" y="114520"/>
                </a:cubicBezTo>
                <a:cubicBezTo>
                  <a:pt x="41720" y="102614"/>
                  <a:pt x="79915" y="94137"/>
                  <a:pt x="109633" y="72039"/>
                </a:cubicBezTo>
                <a:cubicBezTo>
                  <a:pt x="126968" y="59180"/>
                  <a:pt x="144304" y="35081"/>
                  <a:pt x="129445" y="13650"/>
                </a:cubicBezTo>
                <a:close/>
                <a:moveTo>
                  <a:pt x="55817" y="85850"/>
                </a:moveTo>
                <a:cubicBezTo>
                  <a:pt x="39052" y="92136"/>
                  <a:pt x="22003" y="97470"/>
                  <a:pt x="5525" y="104424"/>
                </a:cubicBezTo>
                <a:cubicBezTo>
                  <a:pt x="17788" y="85893"/>
                  <a:pt x="30981" y="67995"/>
                  <a:pt x="45053" y="50798"/>
                </a:cubicBezTo>
                <a:cubicBezTo>
                  <a:pt x="51972" y="42546"/>
                  <a:pt x="59451" y="34781"/>
                  <a:pt x="67437" y="27557"/>
                </a:cubicBezTo>
                <a:cubicBezTo>
                  <a:pt x="80010" y="16698"/>
                  <a:pt x="129159" y="-6066"/>
                  <a:pt x="120872" y="39082"/>
                </a:cubicBezTo>
                <a:cubicBezTo>
                  <a:pt x="116300" y="63943"/>
                  <a:pt x="75724" y="78420"/>
                  <a:pt x="55817" y="8585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6" name="Google Shape;5196;p9"/>
          <p:cNvSpPr/>
          <p:nvPr/>
        </p:nvSpPr>
        <p:spPr>
          <a:xfrm>
            <a:off x="530345" y="6394415"/>
            <a:ext cx="149346" cy="92559"/>
          </a:xfrm>
          <a:custGeom>
            <a:avLst/>
            <a:gdLst/>
            <a:ahLst/>
            <a:cxnLst/>
            <a:rect l="l" t="t" r="r" b="b"/>
            <a:pathLst>
              <a:path w="149346" h="92559" extrusionOk="0">
                <a:moveTo>
                  <a:pt x="34470" y="72898"/>
                </a:moveTo>
                <a:cubicBezTo>
                  <a:pt x="68189" y="88139"/>
                  <a:pt x="107336" y="88234"/>
                  <a:pt x="143436" y="92520"/>
                </a:cubicBezTo>
                <a:cubicBezTo>
                  <a:pt x="147151" y="92996"/>
                  <a:pt x="149151" y="89091"/>
                  <a:pt x="148580" y="85948"/>
                </a:cubicBezTo>
                <a:cubicBezTo>
                  <a:pt x="149137" y="85793"/>
                  <a:pt x="149463" y="85215"/>
                  <a:pt x="149308" y="84658"/>
                </a:cubicBezTo>
                <a:cubicBezTo>
                  <a:pt x="149276" y="84540"/>
                  <a:pt x="149222" y="84428"/>
                  <a:pt x="149151" y="84328"/>
                </a:cubicBezTo>
                <a:cubicBezTo>
                  <a:pt x="128366" y="51681"/>
                  <a:pt x="99360" y="25074"/>
                  <a:pt x="65045" y="7176"/>
                </a:cubicBezTo>
                <a:cubicBezTo>
                  <a:pt x="44948" y="-2825"/>
                  <a:pt x="13134" y="-5492"/>
                  <a:pt x="2657" y="20035"/>
                </a:cubicBezTo>
                <a:cubicBezTo>
                  <a:pt x="-7821" y="45562"/>
                  <a:pt x="14753" y="64040"/>
                  <a:pt x="34470" y="72898"/>
                </a:cubicBezTo>
                <a:close/>
                <a:moveTo>
                  <a:pt x="16373" y="43180"/>
                </a:moveTo>
                <a:cubicBezTo>
                  <a:pt x="-1344" y="794"/>
                  <a:pt x="51615" y="12510"/>
                  <a:pt x="66188" y="20511"/>
                </a:cubicBezTo>
                <a:cubicBezTo>
                  <a:pt x="75495" y="25848"/>
                  <a:pt x="84437" y="31798"/>
                  <a:pt x="92954" y="38323"/>
                </a:cubicBezTo>
                <a:cubicBezTo>
                  <a:pt x="110420" y="52096"/>
                  <a:pt x="127144" y="66785"/>
                  <a:pt x="143055" y="82328"/>
                </a:cubicBezTo>
                <a:cubicBezTo>
                  <a:pt x="125434" y="79090"/>
                  <a:pt x="107717" y="77471"/>
                  <a:pt x="90001" y="74899"/>
                </a:cubicBezTo>
                <a:cubicBezTo>
                  <a:pt x="68855" y="71755"/>
                  <a:pt x="26183" y="66422"/>
                  <a:pt x="16373" y="4318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7" name="Google Shape;5197;p9"/>
          <p:cNvSpPr/>
          <p:nvPr/>
        </p:nvSpPr>
        <p:spPr>
          <a:xfrm>
            <a:off x="283447" y="4402103"/>
            <a:ext cx="611896" cy="2071020"/>
          </a:xfrm>
          <a:custGeom>
            <a:avLst/>
            <a:gdLst/>
            <a:ahLst/>
            <a:cxnLst/>
            <a:rect l="l" t="t" r="r" b="b"/>
            <a:pathLst>
              <a:path w="611896" h="2071020" extrusionOk="0">
                <a:moveTo>
                  <a:pt x="439293" y="2071021"/>
                </a:moveTo>
                <a:lnTo>
                  <a:pt x="0" y="2062734"/>
                </a:lnTo>
                <a:cubicBezTo>
                  <a:pt x="0" y="2062734"/>
                  <a:pt x="126016" y="462534"/>
                  <a:pt x="110300" y="376809"/>
                </a:cubicBezTo>
                <a:cubicBezTo>
                  <a:pt x="84677" y="236410"/>
                  <a:pt x="106585" y="76105"/>
                  <a:pt x="174117" y="0"/>
                </a:cubicBezTo>
                <a:lnTo>
                  <a:pt x="611600" y="8096"/>
                </a:lnTo>
                <a:cubicBezTo>
                  <a:pt x="611600" y="8096"/>
                  <a:pt x="617982" y="193262"/>
                  <a:pt x="571500" y="265747"/>
                </a:cubicBezTo>
                <a:cubicBezTo>
                  <a:pt x="571500" y="265747"/>
                  <a:pt x="529971" y="290989"/>
                  <a:pt x="509778" y="30203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8" name="Google Shape;5198;p9"/>
          <p:cNvSpPr/>
          <p:nvPr/>
        </p:nvSpPr>
        <p:spPr>
          <a:xfrm>
            <a:off x="319141" y="6382752"/>
            <a:ext cx="391616" cy="12827"/>
          </a:xfrm>
          <a:custGeom>
            <a:avLst/>
            <a:gdLst/>
            <a:ahLst/>
            <a:cxnLst/>
            <a:rect l="l" t="t" r="r" b="b"/>
            <a:pathLst>
              <a:path w="391616" h="12827" extrusionOk="0">
                <a:moveTo>
                  <a:pt x="391216" y="10648"/>
                </a:moveTo>
                <a:cubicBezTo>
                  <a:pt x="323112" y="7600"/>
                  <a:pt x="352258" y="7505"/>
                  <a:pt x="284155" y="5219"/>
                </a:cubicBezTo>
                <a:cubicBezTo>
                  <a:pt x="250817" y="4171"/>
                  <a:pt x="31837" y="-2973"/>
                  <a:pt x="500" y="1409"/>
                </a:cubicBezTo>
                <a:cubicBezTo>
                  <a:pt x="-167" y="1409"/>
                  <a:pt x="-167" y="2647"/>
                  <a:pt x="500" y="2837"/>
                </a:cubicBezTo>
                <a:cubicBezTo>
                  <a:pt x="31552" y="8743"/>
                  <a:pt x="250627" y="12362"/>
                  <a:pt x="283964" y="12362"/>
                </a:cubicBezTo>
                <a:cubicBezTo>
                  <a:pt x="352068" y="13410"/>
                  <a:pt x="323017" y="12362"/>
                  <a:pt x="391120" y="12362"/>
                </a:cubicBezTo>
                <a:cubicBezTo>
                  <a:pt x="391612" y="12057"/>
                  <a:pt x="391764" y="11412"/>
                  <a:pt x="391459" y="10920"/>
                </a:cubicBezTo>
                <a:cubicBezTo>
                  <a:pt x="391394" y="10816"/>
                  <a:pt x="391312" y="10724"/>
                  <a:pt x="391216" y="10648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9" name="Google Shape;5199;p9"/>
          <p:cNvSpPr/>
          <p:nvPr/>
        </p:nvSpPr>
        <p:spPr>
          <a:xfrm>
            <a:off x="346216" y="4484809"/>
            <a:ext cx="123351" cy="1853333"/>
          </a:xfrm>
          <a:custGeom>
            <a:avLst/>
            <a:gdLst/>
            <a:ahLst/>
            <a:cxnLst/>
            <a:rect l="l" t="t" r="r" b="b"/>
            <a:pathLst>
              <a:path w="123351" h="1853333" extrusionOk="0">
                <a:moveTo>
                  <a:pt x="118205" y="289721"/>
                </a:moveTo>
                <a:cubicBezTo>
                  <a:pt x="115729" y="257527"/>
                  <a:pt x="111062" y="225523"/>
                  <a:pt x="108109" y="193328"/>
                </a:cubicBezTo>
                <a:cubicBezTo>
                  <a:pt x="102730" y="128823"/>
                  <a:pt x="107877" y="63872"/>
                  <a:pt x="123349" y="1018"/>
                </a:cubicBezTo>
                <a:cubicBezTo>
                  <a:pt x="123385" y="494"/>
                  <a:pt x="122989" y="39"/>
                  <a:pt x="122464" y="2"/>
                </a:cubicBezTo>
                <a:cubicBezTo>
                  <a:pt x="122074" y="-25"/>
                  <a:pt x="121708" y="189"/>
                  <a:pt x="121539" y="542"/>
                </a:cubicBezTo>
                <a:cubicBezTo>
                  <a:pt x="109823" y="56263"/>
                  <a:pt x="99441" y="111985"/>
                  <a:pt x="101251" y="169230"/>
                </a:cubicBezTo>
                <a:cubicBezTo>
                  <a:pt x="103061" y="226475"/>
                  <a:pt x="111919" y="282101"/>
                  <a:pt x="111824" y="338965"/>
                </a:cubicBezTo>
                <a:cubicBezTo>
                  <a:pt x="111728" y="395830"/>
                  <a:pt x="106108" y="453932"/>
                  <a:pt x="101346" y="511273"/>
                </a:cubicBezTo>
                <a:cubicBezTo>
                  <a:pt x="96583" y="568613"/>
                  <a:pt x="91821" y="626620"/>
                  <a:pt x="86963" y="684342"/>
                </a:cubicBezTo>
                <a:cubicBezTo>
                  <a:pt x="67913" y="916181"/>
                  <a:pt x="49721" y="1148019"/>
                  <a:pt x="31242" y="1379667"/>
                </a:cubicBezTo>
                <a:cubicBezTo>
                  <a:pt x="26099" y="1444437"/>
                  <a:pt x="21717" y="1509112"/>
                  <a:pt x="16288" y="1573882"/>
                </a:cubicBezTo>
                <a:cubicBezTo>
                  <a:pt x="10858" y="1638652"/>
                  <a:pt x="3620" y="1783432"/>
                  <a:pt x="0" y="1849154"/>
                </a:cubicBezTo>
                <a:cubicBezTo>
                  <a:pt x="0" y="1854869"/>
                  <a:pt x="8192" y="1854583"/>
                  <a:pt x="8763" y="1849154"/>
                </a:cubicBezTo>
                <a:cubicBezTo>
                  <a:pt x="20765" y="1732854"/>
                  <a:pt x="30480" y="1538449"/>
                  <a:pt x="40005" y="1421958"/>
                </a:cubicBezTo>
                <a:cubicBezTo>
                  <a:pt x="49530" y="1305467"/>
                  <a:pt x="58388" y="1191262"/>
                  <a:pt x="67627" y="1075915"/>
                </a:cubicBezTo>
                <a:cubicBezTo>
                  <a:pt x="76867" y="960567"/>
                  <a:pt x="85820" y="845219"/>
                  <a:pt x="94869" y="729871"/>
                </a:cubicBezTo>
                <a:cubicBezTo>
                  <a:pt x="99314" y="672150"/>
                  <a:pt x="103727" y="614460"/>
                  <a:pt x="108109" y="556802"/>
                </a:cubicBezTo>
                <a:cubicBezTo>
                  <a:pt x="112490" y="499652"/>
                  <a:pt x="117634" y="441931"/>
                  <a:pt x="119729" y="384304"/>
                </a:cubicBezTo>
                <a:cubicBezTo>
                  <a:pt x="120973" y="352773"/>
                  <a:pt x="120465" y="321196"/>
                  <a:pt x="118205" y="28972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0" name="Google Shape;5200;p9"/>
          <p:cNvSpPr/>
          <p:nvPr/>
        </p:nvSpPr>
        <p:spPr>
          <a:xfrm>
            <a:off x="492624" y="4549990"/>
            <a:ext cx="228972" cy="135987"/>
          </a:xfrm>
          <a:custGeom>
            <a:avLst/>
            <a:gdLst/>
            <a:ahLst/>
            <a:cxnLst/>
            <a:rect l="l" t="t" r="r" b="b"/>
            <a:pathLst>
              <a:path w="228972" h="135987" extrusionOk="0">
                <a:moveTo>
                  <a:pt x="228972" y="1655"/>
                </a:moveTo>
                <a:cubicBezTo>
                  <a:pt x="228972" y="798"/>
                  <a:pt x="228020" y="-535"/>
                  <a:pt x="227258" y="227"/>
                </a:cubicBezTo>
                <a:cubicBezTo>
                  <a:pt x="204961" y="36781"/>
                  <a:pt x="174059" y="67323"/>
                  <a:pt x="137247" y="89190"/>
                </a:cubicBezTo>
                <a:cubicBezTo>
                  <a:pt x="93908" y="115670"/>
                  <a:pt x="34472" y="129386"/>
                  <a:pt x="1325" y="133481"/>
                </a:cubicBezTo>
                <a:cubicBezTo>
                  <a:pt x="-866" y="133481"/>
                  <a:pt x="-104" y="135577"/>
                  <a:pt x="1896" y="135672"/>
                </a:cubicBezTo>
                <a:cubicBezTo>
                  <a:pt x="36853" y="137863"/>
                  <a:pt x="85431" y="128909"/>
                  <a:pt x="138580" y="100239"/>
                </a:cubicBezTo>
                <a:cubicBezTo>
                  <a:pt x="215161" y="58805"/>
                  <a:pt x="227734" y="9942"/>
                  <a:pt x="228972" y="1655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1" name="Google Shape;5201;p9"/>
          <p:cNvSpPr/>
          <p:nvPr/>
        </p:nvSpPr>
        <p:spPr>
          <a:xfrm>
            <a:off x="750901" y="4662291"/>
            <a:ext cx="120567" cy="56861"/>
          </a:xfrm>
          <a:custGeom>
            <a:avLst/>
            <a:gdLst/>
            <a:ahLst/>
            <a:cxnLst/>
            <a:rect l="l" t="t" r="r" b="b"/>
            <a:pathLst>
              <a:path w="120567" h="56861" extrusionOk="0">
                <a:moveTo>
                  <a:pt x="117190" y="130"/>
                </a:moveTo>
                <a:cubicBezTo>
                  <a:pt x="76860" y="14781"/>
                  <a:pt x="37883" y="32915"/>
                  <a:pt x="699" y="54327"/>
                </a:cubicBezTo>
                <a:cubicBezTo>
                  <a:pt x="-730" y="55184"/>
                  <a:pt x="223" y="57470"/>
                  <a:pt x="1842" y="56708"/>
                </a:cubicBezTo>
                <a:cubicBezTo>
                  <a:pt x="40990" y="39944"/>
                  <a:pt x="80995" y="23752"/>
                  <a:pt x="119285" y="4797"/>
                </a:cubicBezTo>
                <a:cubicBezTo>
                  <a:pt x="120514" y="4085"/>
                  <a:pt x="120933" y="2511"/>
                  <a:pt x="120221" y="1282"/>
                </a:cubicBezTo>
                <a:cubicBezTo>
                  <a:pt x="119610" y="229"/>
                  <a:pt x="118345" y="-252"/>
                  <a:pt x="117190" y="13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2" name="Google Shape;5202;p9"/>
          <p:cNvSpPr/>
          <p:nvPr/>
        </p:nvSpPr>
        <p:spPr>
          <a:xfrm>
            <a:off x="801133" y="4412590"/>
            <a:ext cx="83228" cy="242605"/>
          </a:xfrm>
          <a:custGeom>
            <a:avLst/>
            <a:gdLst/>
            <a:ahLst/>
            <a:cxnLst/>
            <a:rect l="l" t="t" r="r" b="b"/>
            <a:pathLst>
              <a:path w="83228" h="242605" extrusionOk="0">
                <a:moveTo>
                  <a:pt x="80579" y="1039"/>
                </a:moveTo>
                <a:cubicBezTo>
                  <a:pt x="80579" y="-200"/>
                  <a:pt x="78102" y="-485"/>
                  <a:pt x="78102" y="1039"/>
                </a:cubicBezTo>
                <a:cubicBezTo>
                  <a:pt x="77896" y="41397"/>
                  <a:pt x="75511" y="81714"/>
                  <a:pt x="70958" y="121815"/>
                </a:cubicBezTo>
                <a:cubicBezTo>
                  <a:pt x="68958" y="140866"/>
                  <a:pt x="51908" y="243355"/>
                  <a:pt x="17237" y="236116"/>
                </a:cubicBezTo>
                <a:cubicBezTo>
                  <a:pt x="11427" y="234877"/>
                  <a:pt x="8474" y="229639"/>
                  <a:pt x="7712" y="221447"/>
                </a:cubicBezTo>
                <a:cubicBezTo>
                  <a:pt x="7922" y="210768"/>
                  <a:pt x="9555" y="200166"/>
                  <a:pt x="12570" y="189919"/>
                </a:cubicBezTo>
                <a:cubicBezTo>
                  <a:pt x="16571" y="168298"/>
                  <a:pt x="19809" y="146676"/>
                  <a:pt x="22095" y="124959"/>
                </a:cubicBezTo>
                <a:cubicBezTo>
                  <a:pt x="26335" y="84508"/>
                  <a:pt x="26048" y="43711"/>
                  <a:pt x="21238" y="3325"/>
                </a:cubicBezTo>
                <a:cubicBezTo>
                  <a:pt x="21238" y="2693"/>
                  <a:pt x="20726" y="2182"/>
                  <a:pt x="20095" y="2182"/>
                </a:cubicBezTo>
                <a:cubicBezTo>
                  <a:pt x="19464" y="2182"/>
                  <a:pt x="18952" y="2693"/>
                  <a:pt x="18952" y="3325"/>
                </a:cubicBezTo>
                <a:cubicBezTo>
                  <a:pt x="19715" y="59549"/>
                  <a:pt x="15893" y="115742"/>
                  <a:pt x="7522" y="171346"/>
                </a:cubicBezTo>
                <a:cubicBezTo>
                  <a:pt x="2950" y="198111"/>
                  <a:pt x="-11528" y="238021"/>
                  <a:pt x="18476" y="242402"/>
                </a:cubicBezTo>
                <a:cubicBezTo>
                  <a:pt x="48479" y="246784"/>
                  <a:pt x="69720" y="178966"/>
                  <a:pt x="73625" y="160487"/>
                </a:cubicBezTo>
                <a:cubicBezTo>
                  <a:pt x="83376" y="107923"/>
                  <a:pt x="85716" y="54252"/>
                  <a:pt x="80579" y="1039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3" name="Google Shape;5203;p9"/>
          <p:cNvSpPr/>
          <p:nvPr/>
        </p:nvSpPr>
        <p:spPr>
          <a:xfrm>
            <a:off x="808163" y="4648807"/>
            <a:ext cx="18522" cy="45342"/>
          </a:xfrm>
          <a:custGeom>
            <a:avLst/>
            <a:gdLst/>
            <a:ahLst/>
            <a:cxnLst/>
            <a:rect l="l" t="t" r="r" b="b"/>
            <a:pathLst>
              <a:path w="18522" h="45342" extrusionOk="0">
                <a:moveTo>
                  <a:pt x="11160" y="2089"/>
                </a:moveTo>
                <a:cubicBezTo>
                  <a:pt x="7986" y="9610"/>
                  <a:pt x="5344" y="17344"/>
                  <a:pt x="3254" y="25235"/>
                </a:cubicBezTo>
                <a:cubicBezTo>
                  <a:pt x="953" y="31316"/>
                  <a:pt x="-146" y="37786"/>
                  <a:pt x="16" y="44285"/>
                </a:cubicBezTo>
                <a:cubicBezTo>
                  <a:pt x="16" y="45523"/>
                  <a:pt x="1730" y="45619"/>
                  <a:pt x="2397" y="44857"/>
                </a:cubicBezTo>
                <a:cubicBezTo>
                  <a:pt x="6049" y="38944"/>
                  <a:pt x="8809" y="32525"/>
                  <a:pt x="10588" y="25807"/>
                </a:cubicBezTo>
                <a:cubicBezTo>
                  <a:pt x="13255" y="18663"/>
                  <a:pt x="16018" y="11614"/>
                  <a:pt x="18494" y="4375"/>
                </a:cubicBezTo>
                <a:cubicBezTo>
                  <a:pt x="18754" y="2234"/>
                  <a:pt x="17229" y="288"/>
                  <a:pt x="15087" y="29"/>
                </a:cubicBezTo>
                <a:cubicBezTo>
                  <a:pt x="13477" y="-167"/>
                  <a:pt x="11914" y="654"/>
                  <a:pt x="11160" y="2089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4" name="Google Shape;5204;p9"/>
          <p:cNvSpPr/>
          <p:nvPr/>
        </p:nvSpPr>
        <p:spPr>
          <a:xfrm>
            <a:off x="373048" y="3707928"/>
            <a:ext cx="617924" cy="838178"/>
          </a:xfrm>
          <a:custGeom>
            <a:avLst/>
            <a:gdLst/>
            <a:ahLst/>
            <a:cxnLst/>
            <a:rect l="l" t="t" r="r" b="b"/>
            <a:pathLst>
              <a:path w="617924" h="838178" extrusionOk="0">
                <a:moveTo>
                  <a:pt x="505" y="827049"/>
                </a:moveTo>
                <a:cubicBezTo>
                  <a:pt x="1934" y="828764"/>
                  <a:pt x="610963" y="842861"/>
                  <a:pt x="617059" y="836574"/>
                </a:cubicBezTo>
                <a:cubicBezTo>
                  <a:pt x="625631" y="827526"/>
                  <a:pt x="570100" y="186588"/>
                  <a:pt x="469707" y="43237"/>
                </a:cubicBezTo>
                <a:cubicBezTo>
                  <a:pt x="444656" y="7423"/>
                  <a:pt x="353216" y="-18485"/>
                  <a:pt x="314259" y="16757"/>
                </a:cubicBezTo>
                <a:cubicBezTo>
                  <a:pt x="201578" y="118484"/>
                  <a:pt x="177099" y="205543"/>
                  <a:pt x="146524" y="276504"/>
                </a:cubicBezTo>
                <a:cubicBezTo>
                  <a:pt x="124235" y="328987"/>
                  <a:pt x="96708" y="418808"/>
                  <a:pt x="71657" y="511010"/>
                </a:cubicBezTo>
                <a:cubicBezTo>
                  <a:pt x="30223" y="662743"/>
                  <a:pt x="-4638" y="820763"/>
                  <a:pt x="505" y="82704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5" name="Google Shape;5205;p9"/>
          <p:cNvSpPr/>
          <p:nvPr/>
        </p:nvSpPr>
        <p:spPr>
          <a:xfrm>
            <a:off x="345142" y="3750724"/>
            <a:ext cx="371608" cy="928663"/>
          </a:xfrm>
          <a:custGeom>
            <a:avLst/>
            <a:gdLst/>
            <a:ahLst/>
            <a:cxnLst/>
            <a:rect l="l" t="t" r="r" b="b"/>
            <a:pathLst>
              <a:path w="371608" h="928663" extrusionOk="0">
                <a:moveTo>
                  <a:pt x="252629" y="59115"/>
                </a:moveTo>
                <a:cubicBezTo>
                  <a:pt x="126709" y="211515"/>
                  <a:pt x="-17023" y="488692"/>
                  <a:pt x="1646" y="546033"/>
                </a:cubicBezTo>
                <a:cubicBezTo>
                  <a:pt x="52223" y="701957"/>
                  <a:pt x="102420" y="836736"/>
                  <a:pt x="152998" y="921032"/>
                </a:cubicBezTo>
                <a:cubicBezTo>
                  <a:pt x="176429" y="959989"/>
                  <a:pt x="391790" y="839022"/>
                  <a:pt x="370073" y="800922"/>
                </a:cubicBezTo>
                <a:cubicBezTo>
                  <a:pt x="325496" y="723769"/>
                  <a:pt x="239580" y="538127"/>
                  <a:pt x="226245" y="511838"/>
                </a:cubicBezTo>
                <a:cubicBezTo>
                  <a:pt x="218530" y="496693"/>
                  <a:pt x="290634" y="246948"/>
                  <a:pt x="334163" y="109026"/>
                </a:cubicBezTo>
                <a:cubicBezTo>
                  <a:pt x="381503" y="-40802"/>
                  <a:pt x="313399" y="-14609"/>
                  <a:pt x="252629" y="59115"/>
                </a:cubicBez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6" name="Google Shape;5206;p9"/>
          <p:cNvSpPr/>
          <p:nvPr/>
        </p:nvSpPr>
        <p:spPr>
          <a:xfrm>
            <a:off x="330133" y="3739986"/>
            <a:ext cx="374576" cy="878334"/>
          </a:xfrm>
          <a:custGeom>
            <a:avLst/>
            <a:gdLst/>
            <a:ahLst/>
            <a:cxnLst/>
            <a:rect l="l" t="t" r="r" b="b"/>
            <a:pathLst>
              <a:path w="374576" h="878334" extrusionOk="0">
                <a:moveTo>
                  <a:pt x="94379" y="878334"/>
                </a:moveTo>
                <a:lnTo>
                  <a:pt x="359650" y="748699"/>
                </a:lnTo>
                <a:cubicBezTo>
                  <a:pt x="359650" y="748699"/>
                  <a:pt x="254875" y="516003"/>
                  <a:pt x="254875" y="490857"/>
                </a:cubicBezTo>
                <a:cubicBezTo>
                  <a:pt x="254875" y="465711"/>
                  <a:pt x="340600" y="183676"/>
                  <a:pt x="366699" y="92712"/>
                </a:cubicBezTo>
                <a:cubicBezTo>
                  <a:pt x="392797" y="1748"/>
                  <a:pt x="354793" y="-55116"/>
                  <a:pt x="241540" y="81949"/>
                </a:cubicBezTo>
                <a:cubicBezTo>
                  <a:pt x="128288" y="219014"/>
                  <a:pt x="12083" y="443899"/>
                  <a:pt x="844" y="498001"/>
                </a:cubicBezTo>
                <a:cubicBezTo>
                  <a:pt x="-10396" y="552103"/>
                  <a:pt x="94379" y="878334"/>
                  <a:pt x="94379" y="87833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7" name="Google Shape;5207;p9"/>
          <p:cNvSpPr/>
          <p:nvPr/>
        </p:nvSpPr>
        <p:spPr>
          <a:xfrm>
            <a:off x="583295" y="3920094"/>
            <a:ext cx="110203" cy="572187"/>
          </a:xfrm>
          <a:custGeom>
            <a:avLst/>
            <a:gdLst/>
            <a:ahLst/>
            <a:cxnLst/>
            <a:rect l="l" t="t" r="r" b="b"/>
            <a:pathLst>
              <a:path w="110203" h="572187" extrusionOk="0">
                <a:moveTo>
                  <a:pt x="71627" y="55480"/>
                </a:moveTo>
                <a:cubicBezTo>
                  <a:pt x="78485" y="37001"/>
                  <a:pt x="86200" y="18904"/>
                  <a:pt x="93630" y="520"/>
                </a:cubicBezTo>
                <a:cubicBezTo>
                  <a:pt x="94201" y="-718"/>
                  <a:pt x="96487" y="520"/>
                  <a:pt x="96011" y="1473"/>
                </a:cubicBezTo>
                <a:cubicBezTo>
                  <a:pt x="87248" y="25952"/>
                  <a:pt x="78961" y="50717"/>
                  <a:pt x="70770" y="75387"/>
                </a:cubicBezTo>
                <a:cubicBezTo>
                  <a:pt x="76961" y="64147"/>
                  <a:pt x="83247" y="52908"/>
                  <a:pt x="89820" y="41859"/>
                </a:cubicBezTo>
                <a:cubicBezTo>
                  <a:pt x="90056" y="41438"/>
                  <a:pt x="90590" y="41289"/>
                  <a:pt x="91010" y="41525"/>
                </a:cubicBezTo>
                <a:cubicBezTo>
                  <a:pt x="91431" y="41762"/>
                  <a:pt x="91580" y="42295"/>
                  <a:pt x="91344" y="42716"/>
                </a:cubicBezTo>
                <a:cubicBezTo>
                  <a:pt x="83914" y="56337"/>
                  <a:pt x="76104" y="69767"/>
                  <a:pt x="68198" y="83102"/>
                </a:cubicBezTo>
                <a:cubicBezTo>
                  <a:pt x="66198" y="89103"/>
                  <a:pt x="8286" y="295510"/>
                  <a:pt x="7714" y="303415"/>
                </a:cubicBezTo>
                <a:cubicBezTo>
                  <a:pt x="7379" y="312383"/>
                  <a:pt x="8736" y="321334"/>
                  <a:pt x="11715" y="329800"/>
                </a:cubicBezTo>
                <a:cubicBezTo>
                  <a:pt x="16477" y="345325"/>
                  <a:pt x="21906" y="360756"/>
                  <a:pt x="27431" y="376091"/>
                </a:cubicBezTo>
                <a:cubicBezTo>
                  <a:pt x="38480" y="406857"/>
                  <a:pt x="50481" y="437337"/>
                  <a:pt x="63150" y="467531"/>
                </a:cubicBezTo>
                <a:cubicBezTo>
                  <a:pt x="77532" y="501821"/>
                  <a:pt x="93915" y="535825"/>
                  <a:pt x="110203" y="569258"/>
                </a:cubicBezTo>
                <a:cubicBezTo>
                  <a:pt x="110203" y="569258"/>
                  <a:pt x="100678" y="571925"/>
                  <a:pt x="100011" y="572116"/>
                </a:cubicBezTo>
                <a:cubicBezTo>
                  <a:pt x="99345" y="572306"/>
                  <a:pt x="99249" y="572116"/>
                  <a:pt x="99440" y="571544"/>
                </a:cubicBezTo>
                <a:cubicBezTo>
                  <a:pt x="99630" y="570973"/>
                  <a:pt x="105726" y="568306"/>
                  <a:pt x="105917" y="568306"/>
                </a:cubicBezTo>
                <a:cubicBezTo>
                  <a:pt x="89248" y="539254"/>
                  <a:pt x="73437" y="511156"/>
                  <a:pt x="59530" y="480390"/>
                </a:cubicBezTo>
                <a:cubicBezTo>
                  <a:pt x="45624" y="449624"/>
                  <a:pt x="33336" y="419525"/>
                  <a:pt x="22192" y="388378"/>
                </a:cubicBezTo>
                <a:cubicBezTo>
                  <a:pt x="16477" y="372281"/>
                  <a:pt x="10953" y="356184"/>
                  <a:pt x="5809" y="339896"/>
                </a:cubicBezTo>
                <a:cubicBezTo>
                  <a:pt x="117" y="324700"/>
                  <a:pt x="-1428" y="308262"/>
                  <a:pt x="1332" y="292271"/>
                </a:cubicBezTo>
                <a:cubicBezTo>
                  <a:pt x="4952" y="275888"/>
                  <a:pt x="64102" y="74530"/>
                  <a:pt x="71627" y="5548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8" name="Google Shape;5208;p9"/>
          <p:cNvSpPr/>
          <p:nvPr/>
        </p:nvSpPr>
        <p:spPr>
          <a:xfrm>
            <a:off x="419871" y="4442203"/>
            <a:ext cx="227156" cy="101843"/>
          </a:xfrm>
          <a:custGeom>
            <a:avLst/>
            <a:gdLst/>
            <a:ahLst/>
            <a:cxnLst/>
            <a:rect l="l" t="t" r="r" b="b"/>
            <a:pathLst>
              <a:path w="227156" h="101843" extrusionOk="0">
                <a:moveTo>
                  <a:pt x="354" y="100870"/>
                </a:moveTo>
                <a:cubicBezTo>
                  <a:pt x="9593" y="95752"/>
                  <a:pt x="19136" y="91203"/>
                  <a:pt x="28929" y="87249"/>
                </a:cubicBezTo>
                <a:cubicBezTo>
                  <a:pt x="37502" y="83153"/>
                  <a:pt x="46075" y="79058"/>
                  <a:pt x="54837" y="75152"/>
                </a:cubicBezTo>
                <a:cubicBezTo>
                  <a:pt x="73887" y="66580"/>
                  <a:pt x="92937" y="57912"/>
                  <a:pt x="111987" y="49435"/>
                </a:cubicBezTo>
                <a:cubicBezTo>
                  <a:pt x="131037" y="40958"/>
                  <a:pt x="150087" y="32480"/>
                  <a:pt x="169137" y="24194"/>
                </a:cubicBezTo>
                <a:cubicBezTo>
                  <a:pt x="188187" y="15907"/>
                  <a:pt x="207237" y="7144"/>
                  <a:pt x="226287" y="0"/>
                </a:cubicBezTo>
                <a:cubicBezTo>
                  <a:pt x="226954" y="0"/>
                  <a:pt x="227526" y="857"/>
                  <a:pt x="226859" y="1238"/>
                </a:cubicBezTo>
                <a:cubicBezTo>
                  <a:pt x="209238" y="12002"/>
                  <a:pt x="190378" y="21050"/>
                  <a:pt x="171900" y="30290"/>
                </a:cubicBezTo>
                <a:cubicBezTo>
                  <a:pt x="153421" y="39529"/>
                  <a:pt x="135228" y="47911"/>
                  <a:pt x="116655" y="56198"/>
                </a:cubicBezTo>
                <a:cubicBezTo>
                  <a:pt x="98081" y="64484"/>
                  <a:pt x="78555" y="72676"/>
                  <a:pt x="59505" y="80486"/>
                </a:cubicBezTo>
                <a:cubicBezTo>
                  <a:pt x="49980" y="84201"/>
                  <a:pt x="40455" y="87630"/>
                  <a:pt x="30930" y="91059"/>
                </a:cubicBezTo>
                <a:cubicBezTo>
                  <a:pt x="21092" y="95337"/>
                  <a:pt x="10972" y="98933"/>
                  <a:pt x="640" y="101822"/>
                </a:cubicBezTo>
                <a:cubicBezTo>
                  <a:pt x="377" y="101901"/>
                  <a:pt x="100" y="101752"/>
                  <a:pt x="21" y="101489"/>
                </a:cubicBezTo>
                <a:cubicBezTo>
                  <a:pt x="-58" y="101226"/>
                  <a:pt x="91" y="100949"/>
                  <a:pt x="354" y="10087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9" name="Google Shape;5209;p9"/>
          <p:cNvSpPr/>
          <p:nvPr/>
        </p:nvSpPr>
        <p:spPr>
          <a:xfrm>
            <a:off x="679020" y="3595145"/>
            <a:ext cx="152315" cy="221534"/>
          </a:xfrm>
          <a:custGeom>
            <a:avLst/>
            <a:gdLst/>
            <a:ahLst/>
            <a:cxnLst/>
            <a:rect l="l" t="t" r="r" b="b"/>
            <a:pathLst>
              <a:path w="152315" h="221534" extrusionOk="0">
                <a:moveTo>
                  <a:pt x="122015" y="221171"/>
                </a:moveTo>
                <a:cubicBezTo>
                  <a:pt x="95060" y="225933"/>
                  <a:pt x="32099" y="183071"/>
                  <a:pt x="4572" y="142970"/>
                </a:cubicBezTo>
                <a:cubicBezTo>
                  <a:pt x="2667" y="140208"/>
                  <a:pt x="3905" y="109252"/>
                  <a:pt x="3620" y="71533"/>
                </a:cubicBezTo>
                <a:cubicBezTo>
                  <a:pt x="3620" y="48673"/>
                  <a:pt x="2477" y="23241"/>
                  <a:pt x="0" y="0"/>
                </a:cubicBezTo>
                <a:lnTo>
                  <a:pt x="149162" y="20002"/>
                </a:lnTo>
                <a:cubicBezTo>
                  <a:pt x="143936" y="49863"/>
                  <a:pt x="142369" y="80250"/>
                  <a:pt x="144494" y="110490"/>
                </a:cubicBezTo>
                <a:cubicBezTo>
                  <a:pt x="144935" y="113708"/>
                  <a:pt x="145603" y="116891"/>
                  <a:pt x="146495" y="120015"/>
                </a:cubicBezTo>
                <a:cubicBezTo>
                  <a:pt x="146495" y="120015"/>
                  <a:pt x="146495" y="120967"/>
                  <a:pt x="146495" y="121539"/>
                </a:cubicBezTo>
                <a:cubicBezTo>
                  <a:pt x="151733" y="139255"/>
                  <a:pt x="164116" y="213550"/>
                  <a:pt x="122015" y="221171"/>
                </a:cubicBez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0" name="Google Shape;5210;p9"/>
          <p:cNvSpPr/>
          <p:nvPr/>
        </p:nvSpPr>
        <p:spPr>
          <a:xfrm>
            <a:off x="686735" y="3596383"/>
            <a:ext cx="140779" cy="122936"/>
          </a:xfrm>
          <a:custGeom>
            <a:avLst/>
            <a:gdLst/>
            <a:ahLst/>
            <a:cxnLst/>
            <a:rect l="l" t="t" r="r" b="b"/>
            <a:pathLst>
              <a:path w="140779" h="122936" extrusionOk="0">
                <a:moveTo>
                  <a:pt x="138779" y="118681"/>
                </a:moveTo>
                <a:cubicBezTo>
                  <a:pt x="138751" y="119189"/>
                  <a:pt x="138751" y="119698"/>
                  <a:pt x="138779" y="120205"/>
                </a:cubicBezTo>
                <a:cubicBezTo>
                  <a:pt x="133865" y="121390"/>
                  <a:pt x="128865" y="122186"/>
                  <a:pt x="123825" y="122587"/>
                </a:cubicBezTo>
                <a:cubicBezTo>
                  <a:pt x="39338" y="129635"/>
                  <a:pt x="7430" y="28099"/>
                  <a:pt x="0" y="0"/>
                </a:cubicBezTo>
                <a:lnTo>
                  <a:pt x="140780" y="19050"/>
                </a:lnTo>
                <a:cubicBezTo>
                  <a:pt x="135554" y="48911"/>
                  <a:pt x="133987" y="79297"/>
                  <a:pt x="136112" y="109538"/>
                </a:cubicBezTo>
                <a:cubicBezTo>
                  <a:pt x="136788" y="112644"/>
                  <a:pt x="137679" y="115699"/>
                  <a:pt x="138779" y="11868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1" name="Google Shape;5211;p9"/>
          <p:cNvSpPr/>
          <p:nvPr/>
        </p:nvSpPr>
        <p:spPr>
          <a:xfrm>
            <a:off x="650414" y="3316997"/>
            <a:ext cx="250220" cy="356007"/>
          </a:xfrm>
          <a:custGeom>
            <a:avLst/>
            <a:gdLst/>
            <a:ahLst/>
            <a:cxnLst/>
            <a:rect l="l" t="t" r="r" b="b"/>
            <a:pathLst>
              <a:path w="250220" h="356007" extrusionOk="0">
                <a:moveTo>
                  <a:pt x="5269" y="82123"/>
                </a:moveTo>
                <a:cubicBezTo>
                  <a:pt x="-11400" y="133654"/>
                  <a:pt x="13651" y="283863"/>
                  <a:pt x="49941" y="317867"/>
                </a:cubicBezTo>
                <a:cubicBezTo>
                  <a:pt x="102710" y="367111"/>
                  <a:pt x="190149" y="373112"/>
                  <a:pt x="232250" y="309485"/>
                </a:cubicBezTo>
                <a:cubicBezTo>
                  <a:pt x="273112" y="247858"/>
                  <a:pt x="237013" y="52310"/>
                  <a:pt x="196341" y="21640"/>
                </a:cubicBezTo>
                <a:cubicBezTo>
                  <a:pt x="136333" y="-24176"/>
                  <a:pt x="29844" y="5923"/>
                  <a:pt x="5269" y="82123"/>
                </a:cubicBez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2" name="Google Shape;5212;p9"/>
          <p:cNvSpPr/>
          <p:nvPr/>
        </p:nvSpPr>
        <p:spPr>
          <a:xfrm>
            <a:off x="799416" y="3492846"/>
            <a:ext cx="8800" cy="28489"/>
          </a:xfrm>
          <a:custGeom>
            <a:avLst/>
            <a:gdLst/>
            <a:ahLst/>
            <a:cxnLst/>
            <a:rect l="l" t="t" r="r" b="b"/>
            <a:pathLst>
              <a:path w="8800" h="28489" extrusionOk="0">
                <a:moveTo>
                  <a:pt x="6191" y="0"/>
                </a:moveTo>
                <a:cubicBezTo>
                  <a:pt x="6191" y="0"/>
                  <a:pt x="5525" y="572"/>
                  <a:pt x="5620" y="1048"/>
                </a:cubicBezTo>
                <a:cubicBezTo>
                  <a:pt x="7715" y="10573"/>
                  <a:pt x="8573" y="22860"/>
                  <a:pt x="0" y="27908"/>
                </a:cubicBezTo>
                <a:cubicBezTo>
                  <a:pt x="0" y="27908"/>
                  <a:pt x="0" y="28575"/>
                  <a:pt x="0" y="28480"/>
                </a:cubicBezTo>
                <a:cubicBezTo>
                  <a:pt x="11049" y="24860"/>
                  <a:pt x="9906" y="9144"/>
                  <a:pt x="61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3" name="Google Shape;5213;p9"/>
          <p:cNvSpPr/>
          <p:nvPr/>
        </p:nvSpPr>
        <p:spPr>
          <a:xfrm>
            <a:off x="784361" y="3483937"/>
            <a:ext cx="23176" cy="32970"/>
          </a:xfrm>
          <a:custGeom>
            <a:avLst/>
            <a:gdLst/>
            <a:ahLst/>
            <a:cxnLst/>
            <a:rect l="l" t="t" r="r" b="b"/>
            <a:pathLst>
              <a:path w="23176" h="32970" extrusionOk="0">
                <a:moveTo>
                  <a:pt x="10293" y="52"/>
                </a:moveTo>
                <a:cubicBezTo>
                  <a:pt x="-6090" y="1766"/>
                  <a:pt x="-1423" y="34532"/>
                  <a:pt x="13817" y="32913"/>
                </a:cubicBezTo>
                <a:cubicBezTo>
                  <a:pt x="29057" y="31294"/>
                  <a:pt x="24104" y="-1472"/>
                  <a:pt x="10293" y="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4" name="Google Shape;5214;p9"/>
          <p:cNvSpPr/>
          <p:nvPr/>
        </p:nvSpPr>
        <p:spPr>
          <a:xfrm>
            <a:off x="863178" y="3483607"/>
            <a:ext cx="14723" cy="25145"/>
          </a:xfrm>
          <a:custGeom>
            <a:avLst/>
            <a:gdLst/>
            <a:ahLst/>
            <a:cxnLst/>
            <a:rect l="l" t="t" r="r" b="b"/>
            <a:pathLst>
              <a:path w="14723" h="25145" extrusionOk="0">
                <a:moveTo>
                  <a:pt x="55" y="0"/>
                </a:moveTo>
                <a:cubicBezTo>
                  <a:pt x="55" y="0"/>
                  <a:pt x="912" y="0"/>
                  <a:pt x="912" y="762"/>
                </a:cubicBezTo>
                <a:cubicBezTo>
                  <a:pt x="2055" y="10954"/>
                  <a:pt x="5103" y="22479"/>
                  <a:pt x="14724" y="24479"/>
                </a:cubicBezTo>
                <a:cubicBezTo>
                  <a:pt x="14724" y="24479"/>
                  <a:pt x="14724" y="25146"/>
                  <a:pt x="14724" y="25146"/>
                </a:cubicBezTo>
                <a:cubicBezTo>
                  <a:pt x="3294" y="25146"/>
                  <a:pt x="-517" y="9811"/>
                  <a:pt x="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5" name="Google Shape;5215;p9"/>
          <p:cNvSpPr/>
          <p:nvPr/>
        </p:nvSpPr>
        <p:spPr>
          <a:xfrm>
            <a:off x="863119" y="3471418"/>
            <a:ext cx="23364" cy="32863"/>
          </a:xfrm>
          <a:custGeom>
            <a:avLst/>
            <a:gdLst/>
            <a:ahLst/>
            <a:cxnLst/>
            <a:rect l="l" t="t" r="r" b="b"/>
            <a:pathLst>
              <a:path w="23364" h="32863" extrusionOk="0">
                <a:moveTo>
                  <a:pt x="7639" y="283"/>
                </a:moveTo>
                <a:cubicBezTo>
                  <a:pt x="23736" y="-3336"/>
                  <a:pt x="29737" y="28858"/>
                  <a:pt x="14783" y="32573"/>
                </a:cubicBezTo>
                <a:cubicBezTo>
                  <a:pt x="-172" y="36288"/>
                  <a:pt x="-5887" y="3236"/>
                  <a:pt x="7639" y="28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6" name="Google Shape;5216;p9"/>
          <p:cNvSpPr/>
          <p:nvPr/>
        </p:nvSpPr>
        <p:spPr>
          <a:xfrm>
            <a:off x="769321" y="3445492"/>
            <a:ext cx="33907" cy="25875"/>
          </a:xfrm>
          <a:custGeom>
            <a:avLst/>
            <a:gdLst/>
            <a:ahLst/>
            <a:cxnLst/>
            <a:rect l="l" t="t" r="r" b="b"/>
            <a:pathLst>
              <a:path w="33907" h="25875" extrusionOk="0">
                <a:moveTo>
                  <a:pt x="10283" y="25352"/>
                </a:moveTo>
                <a:cubicBezTo>
                  <a:pt x="14390" y="23466"/>
                  <a:pt x="18396" y="21368"/>
                  <a:pt x="22285" y="19066"/>
                </a:cubicBezTo>
                <a:cubicBezTo>
                  <a:pt x="26854" y="17435"/>
                  <a:pt x="30767" y="14359"/>
                  <a:pt x="33429" y="10303"/>
                </a:cubicBezTo>
                <a:cubicBezTo>
                  <a:pt x="34579" y="7319"/>
                  <a:pt x="33607" y="3934"/>
                  <a:pt x="31048" y="2016"/>
                </a:cubicBezTo>
                <a:cubicBezTo>
                  <a:pt x="25499" y="-923"/>
                  <a:pt x="18794" y="-631"/>
                  <a:pt x="13522" y="2778"/>
                </a:cubicBezTo>
                <a:cubicBezTo>
                  <a:pt x="7729" y="5348"/>
                  <a:pt x="3085" y="9959"/>
                  <a:pt x="472" y="15732"/>
                </a:cubicBezTo>
                <a:cubicBezTo>
                  <a:pt x="-974" y="19628"/>
                  <a:pt x="1012" y="23959"/>
                  <a:pt x="4908" y="25405"/>
                </a:cubicBezTo>
                <a:cubicBezTo>
                  <a:pt x="6645" y="26050"/>
                  <a:pt x="8559" y="26031"/>
                  <a:pt x="10283" y="253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7" name="Google Shape;5217;p9"/>
          <p:cNvSpPr/>
          <p:nvPr/>
        </p:nvSpPr>
        <p:spPr>
          <a:xfrm>
            <a:off x="851437" y="3437064"/>
            <a:ext cx="36421" cy="20254"/>
          </a:xfrm>
          <a:custGeom>
            <a:avLst/>
            <a:gdLst/>
            <a:ahLst/>
            <a:cxnLst/>
            <a:rect l="l" t="t" r="r" b="b"/>
            <a:pathLst>
              <a:path w="36421" h="20254" extrusionOk="0">
                <a:moveTo>
                  <a:pt x="28846" y="20254"/>
                </a:moveTo>
                <a:cubicBezTo>
                  <a:pt x="24315" y="19976"/>
                  <a:pt x="19800" y="19468"/>
                  <a:pt x="15321" y="18730"/>
                </a:cubicBezTo>
                <a:cubicBezTo>
                  <a:pt x="10509" y="18819"/>
                  <a:pt x="5797" y="17349"/>
                  <a:pt x="1890" y="14539"/>
                </a:cubicBezTo>
                <a:cubicBezTo>
                  <a:pt x="-264" y="12225"/>
                  <a:pt x="-615" y="8760"/>
                  <a:pt x="1033" y="6062"/>
                </a:cubicBezTo>
                <a:cubicBezTo>
                  <a:pt x="5147" y="1282"/>
                  <a:pt x="11521" y="-904"/>
                  <a:pt x="17702" y="347"/>
                </a:cubicBezTo>
                <a:cubicBezTo>
                  <a:pt x="24042" y="674"/>
                  <a:pt x="30042" y="3318"/>
                  <a:pt x="34561" y="7776"/>
                </a:cubicBezTo>
                <a:cubicBezTo>
                  <a:pt x="37297" y="10905"/>
                  <a:pt x="36978" y="15658"/>
                  <a:pt x="33850" y="18394"/>
                </a:cubicBezTo>
                <a:cubicBezTo>
                  <a:pt x="32465" y="19604"/>
                  <a:pt x="30685" y="20266"/>
                  <a:pt x="28846" y="2025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8" name="Google Shape;5218;p9"/>
          <p:cNvSpPr/>
          <p:nvPr/>
        </p:nvSpPr>
        <p:spPr>
          <a:xfrm>
            <a:off x="805321" y="3588668"/>
            <a:ext cx="21621" cy="8762"/>
          </a:xfrm>
          <a:custGeom>
            <a:avLst/>
            <a:gdLst/>
            <a:ahLst/>
            <a:cxnLst/>
            <a:rect l="l" t="t" r="r" b="b"/>
            <a:pathLst>
              <a:path w="21621" h="8762" extrusionOk="0">
                <a:moveTo>
                  <a:pt x="1333" y="95"/>
                </a:moveTo>
                <a:cubicBezTo>
                  <a:pt x="4096" y="2190"/>
                  <a:pt x="6953" y="5048"/>
                  <a:pt x="10858" y="4857"/>
                </a:cubicBezTo>
                <a:cubicBezTo>
                  <a:pt x="14489" y="4272"/>
                  <a:pt x="17958" y="2943"/>
                  <a:pt x="21050" y="952"/>
                </a:cubicBezTo>
                <a:lnTo>
                  <a:pt x="21622" y="1428"/>
                </a:lnTo>
                <a:cubicBezTo>
                  <a:pt x="19243" y="5909"/>
                  <a:pt x="14598" y="8725"/>
                  <a:pt x="9525" y="8763"/>
                </a:cubicBezTo>
                <a:cubicBezTo>
                  <a:pt x="5038" y="8386"/>
                  <a:pt x="1248" y="5279"/>
                  <a:pt x="0" y="952"/>
                </a:cubicBezTo>
                <a:cubicBezTo>
                  <a:pt x="190" y="190"/>
                  <a:pt x="952" y="-191"/>
                  <a:pt x="1333" y="9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9" name="Google Shape;5219;p9"/>
          <p:cNvSpPr/>
          <p:nvPr/>
        </p:nvSpPr>
        <p:spPr>
          <a:xfrm>
            <a:off x="812632" y="3440442"/>
            <a:ext cx="58724" cy="128558"/>
          </a:xfrm>
          <a:custGeom>
            <a:avLst/>
            <a:gdLst/>
            <a:ahLst/>
            <a:cxnLst/>
            <a:rect l="l" t="t" r="r" b="b"/>
            <a:pathLst>
              <a:path w="58724" h="128558" extrusionOk="0">
                <a:moveTo>
                  <a:pt x="309" y="116412"/>
                </a:moveTo>
                <a:cubicBezTo>
                  <a:pt x="6700" y="123799"/>
                  <a:pt x="15883" y="128183"/>
                  <a:pt x="25645" y="128509"/>
                </a:cubicBezTo>
                <a:cubicBezTo>
                  <a:pt x="29843" y="128712"/>
                  <a:pt x="34047" y="128294"/>
                  <a:pt x="38123" y="127271"/>
                </a:cubicBezTo>
                <a:cubicBezTo>
                  <a:pt x="38907" y="127182"/>
                  <a:pt x="39676" y="126990"/>
                  <a:pt x="40409" y="126699"/>
                </a:cubicBezTo>
                <a:lnTo>
                  <a:pt x="42600" y="126033"/>
                </a:lnTo>
                <a:cubicBezTo>
                  <a:pt x="43680" y="125653"/>
                  <a:pt x="44379" y="124604"/>
                  <a:pt x="44314" y="123461"/>
                </a:cubicBezTo>
                <a:lnTo>
                  <a:pt x="44314" y="123461"/>
                </a:lnTo>
                <a:cubicBezTo>
                  <a:pt x="44314" y="123461"/>
                  <a:pt x="44314" y="122794"/>
                  <a:pt x="44314" y="122413"/>
                </a:cubicBezTo>
                <a:lnTo>
                  <a:pt x="44314" y="122413"/>
                </a:lnTo>
                <a:lnTo>
                  <a:pt x="44314" y="121461"/>
                </a:lnTo>
                <a:cubicBezTo>
                  <a:pt x="43362" y="113650"/>
                  <a:pt x="40981" y="101839"/>
                  <a:pt x="40981" y="101839"/>
                </a:cubicBezTo>
                <a:cubicBezTo>
                  <a:pt x="44029" y="102887"/>
                  <a:pt x="59459" y="107364"/>
                  <a:pt x="58697" y="103268"/>
                </a:cubicBezTo>
                <a:cubicBezTo>
                  <a:pt x="52680" y="68161"/>
                  <a:pt x="43106" y="33757"/>
                  <a:pt x="30122" y="588"/>
                </a:cubicBezTo>
                <a:cubicBezTo>
                  <a:pt x="29921" y="102"/>
                  <a:pt x="29364" y="-129"/>
                  <a:pt x="28878" y="73"/>
                </a:cubicBezTo>
                <a:cubicBezTo>
                  <a:pt x="28450" y="250"/>
                  <a:pt x="28212" y="708"/>
                  <a:pt x="28312" y="1160"/>
                </a:cubicBezTo>
                <a:cubicBezTo>
                  <a:pt x="33551" y="33640"/>
                  <a:pt x="44600" y="64882"/>
                  <a:pt x="50410" y="97458"/>
                </a:cubicBezTo>
                <a:cubicBezTo>
                  <a:pt x="44914" y="95782"/>
                  <a:pt x="39202" y="94915"/>
                  <a:pt x="33456" y="94886"/>
                </a:cubicBezTo>
                <a:cubicBezTo>
                  <a:pt x="32408" y="95362"/>
                  <a:pt x="38599" y="117555"/>
                  <a:pt x="38695" y="121080"/>
                </a:cubicBezTo>
                <a:lnTo>
                  <a:pt x="38695" y="121080"/>
                </a:lnTo>
                <a:cubicBezTo>
                  <a:pt x="25950" y="124238"/>
                  <a:pt x="12469" y="122072"/>
                  <a:pt x="1357" y="115079"/>
                </a:cubicBezTo>
                <a:cubicBezTo>
                  <a:pt x="309" y="114888"/>
                  <a:pt x="-453" y="115746"/>
                  <a:pt x="309" y="1164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0" name="Google Shape;5220;p9"/>
          <p:cNvSpPr/>
          <p:nvPr/>
        </p:nvSpPr>
        <p:spPr>
          <a:xfrm>
            <a:off x="810179" y="3556569"/>
            <a:ext cx="35242" cy="25330"/>
          </a:xfrm>
          <a:custGeom>
            <a:avLst/>
            <a:gdLst/>
            <a:ahLst/>
            <a:cxnLst/>
            <a:rect l="l" t="t" r="r" b="b"/>
            <a:pathLst>
              <a:path w="35242" h="25330" extrusionOk="0">
                <a:moveTo>
                  <a:pt x="35242" y="7906"/>
                </a:moveTo>
                <a:cubicBezTo>
                  <a:pt x="31714" y="14089"/>
                  <a:pt x="26665" y="19269"/>
                  <a:pt x="20574" y="22955"/>
                </a:cubicBezTo>
                <a:cubicBezTo>
                  <a:pt x="17206" y="24815"/>
                  <a:pt x="13354" y="25613"/>
                  <a:pt x="9525" y="25241"/>
                </a:cubicBezTo>
                <a:cubicBezTo>
                  <a:pt x="1048" y="24289"/>
                  <a:pt x="0" y="16859"/>
                  <a:pt x="0" y="10287"/>
                </a:cubicBezTo>
                <a:cubicBezTo>
                  <a:pt x="351" y="6779"/>
                  <a:pt x="1118" y="3326"/>
                  <a:pt x="2286" y="0"/>
                </a:cubicBezTo>
                <a:cubicBezTo>
                  <a:pt x="12128" y="6129"/>
                  <a:pt x="23691" y="8903"/>
                  <a:pt x="35242" y="790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1" name="Google Shape;5221;p9"/>
          <p:cNvSpPr/>
          <p:nvPr/>
        </p:nvSpPr>
        <p:spPr>
          <a:xfrm>
            <a:off x="810369" y="3566681"/>
            <a:ext cx="20574" cy="15217"/>
          </a:xfrm>
          <a:custGeom>
            <a:avLst/>
            <a:gdLst/>
            <a:ahLst/>
            <a:cxnLst/>
            <a:rect l="l" t="t" r="r" b="b"/>
            <a:pathLst>
              <a:path w="20574" h="15217" extrusionOk="0">
                <a:moveTo>
                  <a:pt x="20574" y="12843"/>
                </a:moveTo>
                <a:cubicBezTo>
                  <a:pt x="17206" y="14703"/>
                  <a:pt x="13354" y="15500"/>
                  <a:pt x="9525" y="15129"/>
                </a:cubicBezTo>
                <a:cubicBezTo>
                  <a:pt x="1048" y="14176"/>
                  <a:pt x="0" y="6747"/>
                  <a:pt x="0" y="175"/>
                </a:cubicBezTo>
                <a:cubicBezTo>
                  <a:pt x="9001" y="-1048"/>
                  <a:pt x="17614" y="4255"/>
                  <a:pt x="20574" y="12843"/>
                </a:cubicBezTo>
                <a:close/>
              </a:path>
            </a:pathLst>
          </a:custGeom>
          <a:solidFill>
            <a:srgbClr val="FF9B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2" name="Google Shape;5222;p9"/>
          <p:cNvSpPr/>
          <p:nvPr/>
        </p:nvSpPr>
        <p:spPr>
          <a:xfrm>
            <a:off x="648981" y="3314316"/>
            <a:ext cx="229044" cy="216964"/>
          </a:xfrm>
          <a:custGeom>
            <a:avLst/>
            <a:gdLst/>
            <a:ahLst/>
            <a:cxnLst/>
            <a:rect l="l" t="t" r="r" b="b"/>
            <a:pathLst>
              <a:path w="229044" h="216964" extrusionOk="0">
                <a:moveTo>
                  <a:pt x="229016" y="81471"/>
                </a:moveTo>
                <a:cubicBezTo>
                  <a:pt x="226825" y="77279"/>
                  <a:pt x="214062" y="47657"/>
                  <a:pt x="208156" y="47942"/>
                </a:cubicBezTo>
                <a:cubicBezTo>
                  <a:pt x="200727" y="47942"/>
                  <a:pt x="196726" y="60801"/>
                  <a:pt x="183105" y="65659"/>
                </a:cubicBezTo>
                <a:cubicBezTo>
                  <a:pt x="164055" y="72612"/>
                  <a:pt x="128146" y="53658"/>
                  <a:pt x="101762" y="62992"/>
                </a:cubicBezTo>
                <a:cubicBezTo>
                  <a:pt x="75378" y="72327"/>
                  <a:pt x="61281" y="99092"/>
                  <a:pt x="59661" y="147384"/>
                </a:cubicBezTo>
                <a:cubicBezTo>
                  <a:pt x="58042" y="195675"/>
                  <a:pt x="23085" y="237109"/>
                  <a:pt x="10036" y="206439"/>
                </a:cubicBezTo>
                <a:cubicBezTo>
                  <a:pt x="10036" y="205295"/>
                  <a:pt x="8798" y="203295"/>
                  <a:pt x="7655" y="200533"/>
                </a:cubicBezTo>
                <a:cubicBezTo>
                  <a:pt x="225" y="154908"/>
                  <a:pt x="-3489" y="101378"/>
                  <a:pt x="4416" y="76708"/>
                </a:cubicBezTo>
                <a:cubicBezTo>
                  <a:pt x="28896" y="508"/>
                  <a:pt x="148339" y="-19685"/>
                  <a:pt x="200917" y="19558"/>
                </a:cubicBezTo>
                <a:cubicBezTo>
                  <a:pt x="219304" y="34778"/>
                  <a:pt x="229666" y="57611"/>
                  <a:pt x="229016" y="8147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3" name="Google Shape;5223;p9"/>
          <p:cNvSpPr/>
          <p:nvPr/>
        </p:nvSpPr>
        <p:spPr>
          <a:xfrm>
            <a:off x="633986" y="3487825"/>
            <a:ext cx="73037" cy="96037"/>
          </a:xfrm>
          <a:custGeom>
            <a:avLst/>
            <a:gdLst/>
            <a:ahLst/>
            <a:cxnLst/>
            <a:rect l="l" t="t" r="r" b="b"/>
            <a:pathLst>
              <a:path w="73037" h="96037" extrusionOk="0">
                <a:moveTo>
                  <a:pt x="64275" y="38073"/>
                </a:moveTo>
                <a:cubicBezTo>
                  <a:pt x="64275" y="38073"/>
                  <a:pt x="30175" y="-10219"/>
                  <a:pt x="8268" y="1973"/>
                </a:cubicBezTo>
                <a:cubicBezTo>
                  <a:pt x="-13640" y="14165"/>
                  <a:pt x="12078" y="84269"/>
                  <a:pt x="37890" y="93699"/>
                </a:cubicBezTo>
                <a:cubicBezTo>
                  <a:pt x="51069" y="99666"/>
                  <a:pt x="66589" y="93819"/>
                  <a:pt x="72556" y="80641"/>
                </a:cubicBezTo>
                <a:cubicBezTo>
                  <a:pt x="72725" y="80267"/>
                  <a:pt x="72886" y="79888"/>
                  <a:pt x="73038" y="79507"/>
                </a:cubicBezTo>
                <a:close/>
              </a:path>
            </a:pathLst>
          </a:custGeom>
          <a:solidFill>
            <a:srgbClr val="F7A9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4" name="Google Shape;5224;p9"/>
          <p:cNvSpPr/>
          <p:nvPr/>
        </p:nvSpPr>
        <p:spPr>
          <a:xfrm>
            <a:off x="649905" y="3509706"/>
            <a:ext cx="43118" cy="59907"/>
          </a:xfrm>
          <a:custGeom>
            <a:avLst/>
            <a:gdLst/>
            <a:ahLst/>
            <a:cxnLst/>
            <a:rect l="l" t="t" r="r" b="b"/>
            <a:pathLst>
              <a:path w="43118" h="59907" extrusionOk="0">
                <a:moveTo>
                  <a:pt x="254" y="0"/>
                </a:moveTo>
                <a:cubicBezTo>
                  <a:pt x="254" y="0"/>
                  <a:pt x="-317" y="571"/>
                  <a:pt x="254" y="667"/>
                </a:cubicBezTo>
                <a:cubicBezTo>
                  <a:pt x="18352" y="7906"/>
                  <a:pt x="27972" y="24670"/>
                  <a:pt x="34735" y="42005"/>
                </a:cubicBezTo>
                <a:cubicBezTo>
                  <a:pt x="30681" y="35113"/>
                  <a:pt x="21808" y="32811"/>
                  <a:pt x="14916" y="36864"/>
                </a:cubicBezTo>
                <a:cubicBezTo>
                  <a:pt x="14248" y="37256"/>
                  <a:pt x="13614" y="37701"/>
                  <a:pt x="13018" y="38195"/>
                </a:cubicBezTo>
                <a:cubicBezTo>
                  <a:pt x="13017" y="38195"/>
                  <a:pt x="13017" y="39243"/>
                  <a:pt x="13494" y="39148"/>
                </a:cubicBezTo>
                <a:cubicBezTo>
                  <a:pt x="20002" y="37042"/>
                  <a:pt x="27131" y="39253"/>
                  <a:pt x="31306" y="44672"/>
                </a:cubicBezTo>
                <a:cubicBezTo>
                  <a:pt x="34687" y="49134"/>
                  <a:pt x="37562" y="53958"/>
                  <a:pt x="39878" y="59055"/>
                </a:cubicBezTo>
                <a:cubicBezTo>
                  <a:pt x="40735" y="60674"/>
                  <a:pt x="43688" y="59817"/>
                  <a:pt x="43021" y="57912"/>
                </a:cubicBezTo>
                <a:lnTo>
                  <a:pt x="43021" y="57912"/>
                </a:lnTo>
                <a:cubicBezTo>
                  <a:pt x="43116" y="34385"/>
                  <a:pt x="25019" y="2191"/>
                  <a:pt x="2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5" name="Google Shape;5225;p9"/>
          <p:cNvSpPr/>
          <p:nvPr/>
        </p:nvSpPr>
        <p:spPr>
          <a:xfrm>
            <a:off x="655779" y="3707730"/>
            <a:ext cx="211169" cy="194024"/>
          </a:xfrm>
          <a:custGeom>
            <a:avLst/>
            <a:gdLst/>
            <a:ahLst/>
            <a:cxnLst/>
            <a:rect l="l" t="t" r="r" b="b"/>
            <a:pathLst>
              <a:path w="211169" h="194024" extrusionOk="0">
                <a:moveTo>
                  <a:pt x="173546" y="21908"/>
                </a:moveTo>
                <a:lnTo>
                  <a:pt x="157925" y="95250"/>
                </a:lnTo>
                <a:lnTo>
                  <a:pt x="26480" y="0"/>
                </a:lnTo>
                <a:lnTo>
                  <a:pt x="0" y="39053"/>
                </a:lnTo>
                <a:cubicBezTo>
                  <a:pt x="0" y="39053"/>
                  <a:pt x="126873" y="201740"/>
                  <a:pt x="126587" y="193739"/>
                </a:cubicBezTo>
                <a:lnTo>
                  <a:pt x="163544" y="112109"/>
                </a:lnTo>
                <a:lnTo>
                  <a:pt x="211169" y="160401"/>
                </a:lnTo>
                <a:lnTo>
                  <a:pt x="195739" y="49625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6" name="Google Shape;5226;p9"/>
          <p:cNvSpPr/>
          <p:nvPr/>
        </p:nvSpPr>
        <p:spPr>
          <a:xfrm>
            <a:off x="661417" y="3754547"/>
            <a:ext cx="210008" cy="154448"/>
          </a:xfrm>
          <a:custGeom>
            <a:avLst/>
            <a:gdLst/>
            <a:ahLst/>
            <a:cxnLst/>
            <a:rect l="l" t="t" r="r" b="b"/>
            <a:pathLst>
              <a:path w="210008" h="154448" extrusionOk="0">
                <a:moveTo>
                  <a:pt x="199911" y="48434"/>
                </a:moveTo>
                <a:cubicBezTo>
                  <a:pt x="195910" y="26907"/>
                  <a:pt x="196768" y="25193"/>
                  <a:pt x="191815" y="3857"/>
                </a:cubicBezTo>
                <a:cubicBezTo>
                  <a:pt x="191815" y="3095"/>
                  <a:pt x="190386" y="2904"/>
                  <a:pt x="190291" y="3857"/>
                </a:cubicBezTo>
                <a:cubicBezTo>
                  <a:pt x="188481" y="25288"/>
                  <a:pt x="199816" y="87391"/>
                  <a:pt x="202102" y="107203"/>
                </a:cubicBezTo>
                <a:lnTo>
                  <a:pt x="202102" y="107203"/>
                </a:lnTo>
                <a:cubicBezTo>
                  <a:pt x="199625" y="105203"/>
                  <a:pt x="158477" y="64817"/>
                  <a:pt x="158096" y="65484"/>
                </a:cubicBezTo>
                <a:cubicBezTo>
                  <a:pt x="151714" y="78342"/>
                  <a:pt x="121901" y="138445"/>
                  <a:pt x="120663" y="143589"/>
                </a:cubicBezTo>
                <a:cubicBezTo>
                  <a:pt x="100565" y="117776"/>
                  <a:pt x="24270" y="24240"/>
                  <a:pt x="1315" y="237"/>
                </a:cubicBezTo>
                <a:cubicBezTo>
                  <a:pt x="1025" y="-68"/>
                  <a:pt x="543" y="-80"/>
                  <a:pt x="237" y="209"/>
                </a:cubicBezTo>
                <a:cubicBezTo>
                  <a:pt x="-3" y="438"/>
                  <a:pt x="-68" y="796"/>
                  <a:pt x="77" y="1095"/>
                </a:cubicBezTo>
                <a:cubicBezTo>
                  <a:pt x="18460" y="28812"/>
                  <a:pt x="119710" y="154923"/>
                  <a:pt x="120949" y="154447"/>
                </a:cubicBezTo>
                <a:cubicBezTo>
                  <a:pt x="135580" y="126770"/>
                  <a:pt x="148309" y="98129"/>
                  <a:pt x="159049" y="68722"/>
                </a:cubicBezTo>
                <a:cubicBezTo>
                  <a:pt x="167907" y="77295"/>
                  <a:pt x="210198" y="123300"/>
                  <a:pt x="210008" y="120062"/>
                </a:cubicBezTo>
                <a:cubicBezTo>
                  <a:pt x="207899" y="96026"/>
                  <a:pt x="204529" y="72117"/>
                  <a:pt x="199911" y="4843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7" name="Google Shape;5227;p9"/>
          <p:cNvGrpSpPr/>
          <p:nvPr/>
        </p:nvGrpSpPr>
        <p:grpSpPr>
          <a:xfrm>
            <a:off x="3436698" y="4919864"/>
            <a:ext cx="740282" cy="1446389"/>
            <a:chOff x="3436698" y="4919864"/>
            <a:chExt cx="740282" cy="1446389"/>
          </a:xfrm>
        </p:grpSpPr>
        <p:sp>
          <p:nvSpPr>
            <p:cNvPr id="5228" name="Google Shape;5228;p9"/>
            <p:cNvSpPr/>
            <p:nvPr/>
          </p:nvSpPr>
          <p:spPr>
            <a:xfrm>
              <a:off x="3710467" y="4919864"/>
              <a:ext cx="148777" cy="1163317"/>
            </a:xfrm>
            <a:custGeom>
              <a:avLst/>
              <a:gdLst/>
              <a:ahLst/>
              <a:cxnLst/>
              <a:rect l="l" t="t" r="r" b="b"/>
              <a:pathLst>
                <a:path w="148777" h="1163317" extrusionOk="0">
                  <a:moveTo>
                    <a:pt x="147141" y="938516"/>
                  </a:moveTo>
                  <a:cubicBezTo>
                    <a:pt x="150079" y="863363"/>
                    <a:pt x="149061" y="788106"/>
                    <a:pt x="144093" y="713059"/>
                  </a:cubicBezTo>
                  <a:cubicBezTo>
                    <a:pt x="132955" y="558274"/>
                    <a:pt x="109320" y="404644"/>
                    <a:pt x="73417" y="253669"/>
                  </a:cubicBezTo>
                  <a:cubicBezTo>
                    <a:pt x="53700" y="168610"/>
                    <a:pt x="29507" y="85076"/>
                    <a:pt x="4171" y="1542"/>
                  </a:cubicBezTo>
                  <a:cubicBezTo>
                    <a:pt x="3408" y="-934"/>
                    <a:pt x="-592" y="-268"/>
                    <a:pt x="75" y="2399"/>
                  </a:cubicBezTo>
                  <a:cubicBezTo>
                    <a:pt x="78275" y="296722"/>
                    <a:pt x="142378" y="600379"/>
                    <a:pt x="137997" y="906322"/>
                  </a:cubicBezTo>
                  <a:cubicBezTo>
                    <a:pt x="136758" y="992047"/>
                    <a:pt x="126852" y="1076057"/>
                    <a:pt x="118947" y="1161116"/>
                  </a:cubicBezTo>
                  <a:cubicBezTo>
                    <a:pt x="118947" y="1163401"/>
                    <a:pt x="122471" y="1164259"/>
                    <a:pt x="123042" y="1161973"/>
                  </a:cubicBezTo>
                  <a:cubicBezTo>
                    <a:pt x="137582" y="1088333"/>
                    <a:pt x="145645" y="1013562"/>
                    <a:pt x="147141" y="93851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9" name="Google Shape;5229;p9"/>
            <p:cNvSpPr/>
            <p:nvPr/>
          </p:nvSpPr>
          <p:spPr>
            <a:xfrm>
              <a:off x="3614834" y="4922263"/>
              <a:ext cx="233774" cy="860107"/>
            </a:xfrm>
            <a:custGeom>
              <a:avLst/>
              <a:gdLst/>
              <a:ahLst/>
              <a:cxnLst/>
              <a:rect l="l" t="t" r="r" b="b"/>
              <a:pathLst>
                <a:path w="233774" h="860107" extrusionOk="0">
                  <a:moveTo>
                    <a:pt x="95708" y="0"/>
                  </a:moveTo>
                  <a:cubicBezTo>
                    <a:pt x="95708" y="0"/>
                    <a:pt x="-22688" y="300514"/>
                    <a:pt x="3887" y="371475"/>
                  </a:cubicBezTo>
                  <a:cubicBezTo>
                    <a:pt x="30462" y="442436"/>
                    <a:pt x="85040" y="457200"/>
                    <a:pt x="85040" y="457200"/>
                  </a:cubicBezTo>
                  <a:cubicBezTo>
                    <a:pt x="85040" y="457200"/>
                    <a:pt x="12555" y="560641"/>
                    <a:pt x="63228" y="657701"/>
                  </a:cubicBezTo>
                  <a:cubicBezTo>
                    <a:pt x="113901" y="754761"/>
                    <a:pt x="226296" y="750094"/>
                    <a:pt x="233725" y="860107"/>
                  </a:cubicBezTo>
                  <a:cubicBezTo>
                    <a:pt x="233725" y="859727"/>
                    <a:pt x="240488" y="399764"/>
                    <a:pt x="95708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0" name="Google Shape;5230;p9"/>
            <p:cNvSpPr/>
            <p:nvPr/>
          </p:nvSpPr>
          <p:spPr>
            <a:xfrm>
              <a:off x="3693084" y="4985554"/>
              <a:ext cx="148521" cy="685374"/>
            </a:xfrm>
            <a:custGeom>
              <a:avLst/>
              <a:gdLst/>
              <a:ahLst/>
              <a:cxnLst/>
              <a:rect l="l" t="t" r="r" b="b"/>
              <a:pathLst>
                <a:path w="148521" h="685374" extrusionOk="0">
                  <a:moveTo>
                    <a:pt x="142616" y="606507"/>
                  </a:moveTo>
                  <a:cubicBezTo>
                    <a:pt x="142805" y="605984"/>
                    <a:pt x="142805" y="605411"/>
                    <a:pt x="142616" y="604888"/>
                  </a:cubicBezTo>
                  <a:cubicBezTo>
                    <a:pt x="127041" y="399742"/>
                    <a:pt x="88510" y="196989"/>
                    <a:pt x="27744" y="432"/>
                  </a:cubicBezTo>
                  <a:cubicBezTo>
                    <a:pt x="27744" y="-235"/>
                    <a:pt x="26601" y="-45"/>
                    <a:pt x="26792" y="432"/>
                  </a:cubicBezTo>
                  <a:cubicBezTo>
                    <a:pt x="50223" y="88379"/>
                    <a:pt x="70956" y="176739"/>
                    <a:pt x="88990" y="265512"/>
                  </a:cubicBezTo>
                  <a:cubicBezTo>
                    <a:pt x="73050" y="250476"/>
                    <a:pt x="53599" y="239670"/>
                    <a:pt x="32411" y="234080"/>
                  </a:cubicBezTo>
                  <a:cubicBezTo>
                    <a:pt x="32411" y="234080"/>
                    <a:pt x="31840" y="234080"/>
                    <a:pt x="32411" y="234651"/>
                  </a:cubicBezTo>
                  <a:cubicBezTo>
                    <a:pt x="54674" y="242850"/>
                    <a:pt x="74682" y="256199"/>
                    <a:pt x="90800" y="273609"/>
                  </a:cubicBezTo>
                  <a:cubicBezTo>
                    <a:pt x="94228" y="291039"/>
                    <a:pt x="97658" y="308470"/>
                    <a:pt x="100325" y="325901"/>
                  </a:cubicBezTo>
                  <a:cubicBezTo>
                    <a:pt x="73940" y="296373"/>
                    <a:pt x="37174" y="281705"/>
                    <a:pt x="503" y="267703"/>
                  </a:cubicBezTo>
                  <a:cubicBezTo>
                    <a:pt x="-69" y="267703"/>
                    <a:pt x="-259" y="268370"/>
                    <a:pt x="503" y="268560"/>
                  </a:cubicBezTo>
                  <a:cubicBezTo>
                    <a:pt x="38603" y="284086"/>
                    <a:pt x="76703" y="304184"/>
                    <a:pt x="102706" y="337140"/>
                  </a:cubicBezTo>
                  <a:cubicBezTo>
                    <a:pt x="111723" y="386924"/>
                    <a:pt x="119660" y="436962"/>
                    <a:pt x="126518" y="487254"/>
                  </a:cubicBezTo>
                  <a:cubicBezTo>
                    <a:pt x="107395" y="467227"/>
                    <a:pt x="82881" y="453167"/>
                    <a:pt x="55938" y="446773"/>
                  </a:cubicBezTo>
                  <a:cubicBezTo>
                    <a:pt x="55081" y="446773"/>
                    <a:pt x="54605" y="447821"/>
                    <a:pt x="55462" y="448011"/>
                  </a:cubicBezTo>
                  <a:cubicBezTo>
                    <a:pt x="83272" y="456072"/>
                    <a:pt x="108152" y="472019"/>
                    <a:pt x="127090" y="493922"/>
                  </a:cubicBezTo>
                  <a:cubicBezTo>
                    <a:pt x="127090" y="493922"/>
                    <a:pt x="127090" y="493922"/>
                    <a:pt x="127090" y="493922"/>
                  </a:cubicBezTo>
                  <a:cubicBezTo>
                    <a:pt x="129471" y="511638"/>
                    <a:pt x="131757" y="529260"/>
                    <a:pt x="133853" y="546976"/>
                  </a:cubicBezTo>
                  <a:cubicBezTo>
                    <a:pt x="119022" y="534483"/>
                    <a:pt x="102304" y="524421"/>
                    <a:pt x="84322" y="517163"/>
                  </a:cubicBezTo>
                  <a:cubicBezTo>
                    <a:pt x="83846" y="517163"/>
                    <a:pt x="83561" y="517734"/>
                    <a:pt x="84323" y="517925"/>
                  </a:cubicBezTo>
                  <a:cubicBezTo>
                    <a:pt x="102664" y="525841"/>
                    <a:pt x="119463" y="536934"/>
                    <a:pt x="133948" y="550691"/>
                  </a:cubicBezTo>
                  <a:lnTo>
                    <a:pt x="134519" y="550691"/>
                  </a:lnTo>
                  <a:cubicBezTo>
                    <a:pt x="136520" y="567550"/>
                    <a:pt x="138520" y="584314"/>
                    <a:pt x="140139" y="601174"/>
                  </a:cubicBezTo>
                  <a:cubicBezTo>
                    <a:pt x="113487" y="568958"/>
                    <a:pt x="78879" y="544267"/>
                    <a:pt x="39745" y="529546"/>
                  </a:cubicBezTo>
                  <a:cubicBezTo>
                    <a:pt x="38984" y="529545"/>
                    <a:pt x="38603" y="530403"/>
                    <a:pt x="39746" y="530688"/>
                  </a:cubicBezTo>
                  <a:cubicBezTo>
                    <a:pt x="78369" y="547782"/>
                    <a:pt x="112312" y="573918"/>
                    <a:pt x="138711" y="606888"/>
                  </a:cubicBezTo>
                  <a:cubicBezTo>
                    <a:pt x="139281" y="607656"/>
                    <a:pt x="140284" y="607964"/>
                    <a:pt x="141187" y="607650"/>
                  </a:cubicBezTo>
                  <a:cubicBezTo>
                    <a:pt x="143759" y="633558"/>
                    <a:pt x="146045" y="659371"/>
                    <a:pt x="147950" y="685374"/>
                  </a:cubicBezTo>
                  <a:lnTo>
                    <a:pt x="148521" y="685374"/>
                  </a:lnTo>
                  <a:cubicBezTo>
                    <a:pt x="146616" y="659562"/>
                    <a:pt x="144807" y="632892"/>
                    <a:pt x="142616" y="60650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1" name="Google Shape;5231;p9"/>
            <p:cNvSpPr/>
            <p:nvPr/>
          </p:nvSpPr>
          <p:spPr>
            <a:xfrm>
              <a:off x="3669489" y="5167627"/>
              <a:ext cx="71723" cy="24027"/>
            </a:xfrm>
            <a:custGeom>
              <a:avLst/>
              <a:gdLst/>
              <a:ahLst/>
              <a:cxnLst/>
              <a:rect l="l" t="t" r="r" b="b"/>
              <a:pathLst>
                <a:path w="71723" h="24027" extrusionOk="0">
                  <a:moveTo>
                    <a:pt x="71533" y="22193"/>
                  </a:moveTo>
                  <a:cubicBezTo>
                    <a:pt x="50117" y="8878"/>
                    <a:pt x="25662" y="1240"/>
                    <a:pt x="476" y="0"/>
                  </a:cubicBezTo>
                  <a:cubicBezTo>
                    <a:pt x="213" y="0"/>
                    <a:pt x="0" y="213"/>
                    <a:pt x="0" y="476"/>
                  </a:cubicBezTo>
                  <a:cubicBezTo>
                    <a:pt x="0" y="739"/>
                    <a:pt x="213" y="952"/>
                    <a:pt x="476" y="952"/>
                  </a:cubicBezTo>
                  <a:cubicBezTo>
                    <a:pt x="24823" y="5450"/>
                    <a:pt x="48462" y="13170"/>
                    <a:pt x="70771" y="23908"/>
                  </a:cubicBezTo>
                  <a:cubicBezTo>
                    <a:pt x="71533" y="24479"/>
                    <a:pt x="72009" y="22860"/>
                    <a:pt x="71533" y="2219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2" name="Google Shape;5232;p9"/>
            <p:cNvSpPr/>
            <p:nvPr/>
          </p:nvSpPr>
          <p:spPr>
            <a:xfrm>
              <a:off x="3701112" y="5489858"/>
              <a:ext cx="54158" cy="19597"/>
            </a:xfrm>
            <a:custGeom>
              <a:avLst/>
              <a:gdLst/>
              <a:ahLst/>
              <a:cxnLst/>
              <a:rect l="l" t="t" r="r" b="b"/>
              <a:pathLst>
                <a:path w="54158" h="19597" extrusionOk="0">
                  <a:moveTo>
                    <a:pt x="53816" y="18193"/>
                  </a:moveTo>
                  <a:cubicBezTo>
                    <a:pt x="37356" y="8790"/>
                    <a:pt x="19252" y="2615"/>
                    <a:pt x="476" y="0"/>
                  </a:cubicBezTo>
                  <a:cubicBezTo>
                    <a:pt x="213" y="0"/>
                    <a:pt x="0" y="213"/>
                    <a:pt x="0" y="476"/>
                  </a:cubicBezTo>
                  <a:cubicBezTo>
                    <a:pt x="0" y="739"/>
                    <a:pt x="213" y="952"/>
                    <a:pt x="476" y="952"/>
                  </a:cubicBezTo>
                  <a:cubicBezTo>
                    <a:pt x="18875" y="4656"/>
                    <a:pt x="36668" y="10907"/>
                    <a:pt x="53340" y="19526"/>
                  </a:cubicBezTo>
                  <a:cubicBezTo>
                    <a:pt x="53912" y="19907"/>
                    <a:pt x="54578" y="18669"/>
                    <a:pt x="53816" y="1819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3" name="Google Shape;5233;p9"/>
            <p:cNvSpPr/>
            <p:nvPr/>
          </p:nvSpPr>
          <p:spPr>
            <a:xfrm>
              <a:off x="3863892" y="5297758"/>
              <a:ext cx="309614" cy="893678"/>
            </a:xfrm>
            <a:custGeom>
              <a:avLst/>
              <a:gdLst/>
              <a:ahLst/>
              <a:cxnLst/>
              <a:rect l="l" t="t" r="r" b="b"/>
              <a:pathLst>
                <a:path w="309614" h="893678" extrusionOk="0">
                  <a:moveTo>
                    <a:pt x="304993" y="552"/>
                  </a:moveTo>
                  <a:cubicBezTo>
                    <a:pt x="254907" y="35274"/>
                    <a:pt x="208924" y="75569"/>
                    <a:pt x="167928" y="120663"/>
                  </a:cubicBezTo>
                  <a:cubicBezTo>
                    <a:pt x="125655" y="168261"/>
                    <a:pt x="93017" y="223608"/>
                    <a:pt x="71821" y="283635"/>
                  </a:cubicBezTo>
                  <a:cubicBezTo>
                    <a:pt x="26902" y="408696"/>
                    <a:pt x="2708" y="540253"/>
                    <a:pt x="193" y="673113"/>
                  </a:cubicBezTo>
                  <a:cubicBezTo>
                    <a:pt x="-1292" y="746711"/>
                    <a:pt x="5805" y="820232"/>
                    <a:pt x="21338" y="892188"/>
                  </a:cubicBezTo>
                  <a:cubicBezTo>
                    <a:pt x="21673" y="893296"/>
                    <a:pt x="22842" y="893923"/>
                    <a:pt x="23950" y="893588"/>
                  </a:cubicBezTo>
                  <a:cubicBezTo>
                    <a:pt x="24890" y="893304"/>
                    <a:pt x="25507" y="892405"/>
                    <a:pt x="25434" y="891425"/>
                  </a:cubicBezTo>
                  <a:cubicBezTo>
                    <a:pt x="6109" y="764367"/>
                    <a:pt x="6848" y="635063"/>
                    <a:pt x="27625" y="508235"/>
                  </a:cubicBezTo>
                  <a:cubicBezTo>
                    <a:pt x="47913" y="384410"/>
                    <a:pt x="79917" y="248679"/>
                    <a:pt x="158879" y="147618"/>
                  </a:cubicBezTo>
                  <a:cubicBezTo>
                    <a:pt x="201932" y="92564"/>
                    <a:pt x="255558" y="49320"/>
                    <a:pt x="308612" y="4743"/>
                  </a:cubicBezTo>
                  <a:cubicBezTo>
                    <a:pt x="311374" y="2457"/>
                    <a:pt x="307850" y="-1448"/>
                    <a:pt x="304993" y="55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4" name="Google Shape;5234;p9"/>
            <p:cNvSpPr/>
            <p:nvPr/>
          </p:nvSpPr>
          <p:spPr>
            <a:xfrm>
              <a:off x="3881515" y="5291929"/>
              <a:ext cx="295465" cy="589502"/>
            </a:xfrm>
            <a:custGeom>
              <a:avLst/>
              <a:gdLst/>
              <a:ahLst/>
              <a:cxnLst/>
              <a:rect l="l" t="t" r="r" b="b"/>
              <a:pathLst>
                <a:path w="295465" h="589502" extrusionOk="0">
                  <a:moveTo>
                    <a:pt x="0" y="589502"/>
                  </a:moveTo>
                  <a:cubicBezTo>
                    <a:pt x="28510" y="543383"/>
                    <a:pt x="62018" y="500547"/>
                    <a:pt x="99917" y="461772"/>
                  </a:cubicBezTo>
                  <a:cubicBezTo>
                    <a:pt x="159163" y="402527"/>
                    <a:pt x="209074" y="360521"/>
                    <a:pt x="216694" y="321278"/>
                  </a:cubicBezTo>
                  <a:cubicBezTo>
                    <a:pt x="224314" y="282035"/>
                    <a:pt x="157448" y="253270"/>
                    <a:pt x="157448" y="253270"/>
                  </a:cubicBezTo>
                  <a:cubicBezTo>
                    <a:pt x="157448" y="253270"/>
                    <a:pt x="239363" y="268033"/>
                    <a:pt x="262223" y="233648"/>
                  </a:cubicBezTo>
                  <a:cubicBezTo>
                    <a:pt x="285083" y="199263"/>
                    <a:pt x="295465" y="0"/>
                    <a:pt x="295465" y="0"/>
                  </a:cubicBezTo>
                  <a:cubicBezTo>
                    <a:pt x="295465" y="0"/>
                    <a:pt x="146304" y="106489"/>
                    <a:pt x="76390" y="255651"/>
                  </a:cubicBezTo>
                  <a:cubicBezTo>
                    <a:pt x="6477" y="404813"/>
                    <a:pt x="0" y="589502"/>
                    <a:pt x="0" y="58950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5" name="Google Shape;5235;p9"/>
            <p:cNvSpPr/>
            <p:nvPr/>
          </p:nvSpPr>
          <p:spPr>
            <a:xfrm>
              <a:off x="3881230" y="5342218"/>
              <a:ext cx="245767" cy="497746"/>
            </a:xfrm>
            <a:custGeom>
              <a:avLst/>
              <a:gdLst/>
              <a:ahLst/>
              <a:cxnLst/>
              <a:rect l="l" t="t" r="r" b="b"/>
              <a:pathLst>
                <a:path w="245767" h="497746" extrusionOk="0">
                  <a:moveTo>
                    <a:pt x="243745" y="764"/>
                  </a:moveTo>
                  <a:cubicBezTo>
                    <a:pt x="180975" y="62391"/>
                    <a:pt x="117824" y="128113"/>
                    <a:pt x="80963" y="208981"/>
                  </a:cubicBezTo>
                  <a:cubicBezTo>
                    <a:pt x="68327" y="236893"/>
                    <a:pt x="57323" y="265517"/>
                    <a:pt x="48006" y="294706"/>
                  </a:cubicBezTo>
                  <a:lnTo>
                    <a:pt x="48006" y="294706"/>
                  </a:lnTo>
                  <a:cubicBezTo>
                    <a:pt x="46101" y="300611"/>
                    <a:pt x="44196" y="306517"/>
                    <a:pt x="42386" y="312422"/>
                  </a:cubicBezTo>
                  <a:cubicBezTo>
                    <a:pt x="42301" y="312734"/>
                    <a:pt x="42301" y="313063"/>
                    <a:pt x="42386" y="313375"/>
                  </a:cubicBezTo>
                  <a:cubicBezTo>
                    <a:pt x="24859" y="373915"/>
                    <a:pt x="10709" y="435383"/>
                    <a:pt x="0" y="497493"/>
                  </a:cubicBezTo>
                  <a:cubicBezTo>
                    <a:pt x="0" y="497493"/>
                    <a:pt x="571" y="498064"/>
                    <a:pt x="667" y="497493"/>
                  </a:cubicBezTo>
                  <a:cubicBezTo>
                    <a:pt x="7048" y="466346"/>
                    <a:pt x="14097" y="435009"/>
                    <a:pt x="22098" y="403672"/>
                  </a:cubicBezTo>
                  <a:lnTo>
                    <a:pt x="22955" y="403672"/>
                  </a:lnTo>
                  <a:cubicBezTo>
                    <a:pt x="35416" y="398355"/>
                    <a:pt x="48619" y="394981"/>
                    <a:pt x="62103" y="393671"/>
                  </a:cubicBezTo>
                  <a:cubicBezTo>
                    <a:pt x="62960" y="393670"/>
                    <a:pt x="62865" y="392051"/>
                    <a:pt x="62103" y="392146"/>
                  </a:cubicBezTo>
                  <a:cubicBezTo>
                    <a:pt x="48950" y="392713"/>
                    <a:pt x="35938" y="395084"/>
                    <a:pt x="23431" y="399195"/>
                  </a:cubicBezTo>
                  <a:cubicBezTo>
                    <a:pt x="30575" y="370620"/>
                    <a:pt x="38481" y="342807"/>
                    <a:pt x="47244" y="315089"/>
                  </a:cubicBezTo>
                  <a:cubicBezTo>
                    <a:pt x="76244" y="308087"/>
                    <a:pt x="105907" y="304192"/>
                    <a:pt x="135731" y="303468"/>
                  </a:cubicBezTo>
                  <a:cubicBezTo>
                    <a:pt x="135731" y="303468"/>
                    <a:pt x="135731" y="303468"/>
                    <a:pt x="135731" y="303468"/>
                  </a:cubicBezTo>
                  <a:cubicBezTo>
                    <a:pt x="106544" y="302171"/>
                    <a:pt x="77312" y="304669"/>
                    <a:pt x="48768" y="310898"/>
                  </a:cubicBezTo>
                  <a:cubicBezTo>
                    <a:pt x="50387" y="306136"/>
                    <a:pt x="51911" y="301373"/>
                    <a:pt x="53530" y="296706"/>
                  </a:cubicBezTo>
                  <a:cubicBezTo>
                    <a:pt x="72902" y="292041"/>
                    <a:pt x="92569" y="288699"/>
                    <a:pt x="112395" y="286705"/>
                  </a:cubicBezTo>
                  <a:cubicBezTo>
                    <a:pt x="112395" y="286705"/>
                    <a:pt x="112395" y="286038"/>
                    <a:pt x="112395" y="286038"/>
                  </a:cubicBezTo>
                  <a:cubicBezTo>
                    <a:pt x="92997" y="286425"/>
                    <a:pt x="73688" y="288787"/>
                    <a:pt x="54769" y="293086"/>
                  </a:cubicBezTo>
                  <a:cubicBezTo>
                    <a:pt x="62865" y="269083"/>
                    <a:pt x="71628" y="245461"/>
                    <a:pt x="81344" y="222316"/>
                  </a:cubicBezTo>
                  <a:cubicBezTo>
                    <a:pt x="89526" y="203420"/>
                    <a:pt x="99076" y="185147"/>
                    <a:pt x="109919" y="167642"/>
                  </a:cubicBezTo>
                  <a:cubicBezTo>
                    <a:pt x="125579" y="163721"/>
                    <a:pt x="141492" y="160889"/>
                    <a:pt x="157544" y="159165"/>
                  </a:cubicBezTo>
                  <a:lnTo>
                    <a:pt x="157544" y="158403"/>
                  </a:lnTo>
                  <a:cubicBezTo>
                    <a:pt x="142542" y="157188"/>
                    <a:pt x="127444" y="158671"/>
                    <a:pt x="112967" y="162784"/>
                  </a:cubicBezTo>
                  <a:cubicBezTo>
                    <a:pt x="120777" y="150084"/>
                    <a:pt x="129064" y="137702"/>
                    <a:pt x="137827" y="125637"/>
                  </a:cubicBezTo>
                  <a:lnTo>
                    <a:pt x="137827" y="125637"/>
                  </a:lnTo>
                  <a:cubicBezTo>
                    <a:pt x="171260" y="118303"/>
                    <a:pt x="205169" y="111445"/>
                    <a:pt x="239363" y="117826"/>
                  </a:cubicBezTo>
                  <a:cubicBezTo>
                    <a:pt x="239935" y="117826"/>
                    <a:pt x="240221" y="116969"/>
                    <a:pt x="239363" y="116779"/>
                  </a:cubicBezTo>
                  <a:cubicBezTo>
                    <a:pt x="206788" y="108206"/>
                    <a:pt x="174403" y="113159"/>
                    <a:pt x="142018" y="119541"/>
                  </a:cubicBezTo>
                  <a:cubicBezTo>
                    <a:pt x="145542" y="114874"/>
                    <a:pt x="149162" y="110016"/>
                    <a:pt x="152876" y="105634"/>
                  </a:cubicBezTo>
                  <a:cubicBezTo>
                    <a:pt x="173136" y="99462"/>
                    <a:pt x="194182" y="96254"/>
                    <a:pt x="215360" y="96109"/>
                  </a:cubicBezTo>
                  <a:cubicBezTo>
                    <a:pt x="215360" y="96109"/>
                    <a:pt x="215837" y="95442"/>
                    <a:pt x="215360" y="95347"/>
                  </a:cubicBezTo>
                  <a:cubicBezTo>
                    <a:pt x="195804" y="93600"/>
                    <a:pt x="176092" y="95375"/>
                    <a:pt x="157163" y="100586"/>
                  </a:cubicBezTo>
                  <a:cubicBezTo>
                    <a:pt x="184785" y="66201"/>
                    <a:pt x="215265" y="33911"/>
                    <a:pt x="245459" y="2002"/>
                  </a:cubicBezTo>
                  <a:cubicBezTo>
                    <a:pt x="246316" y="2"/>
                    <a:pt x="245269" y="-665"/>
                    <a:pt x="243745" y="7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6" name="Google Shape;5236;p9"/>
            <p:cNvSpPr/>
            <p:nvPr/>
          </p:nvSpPr>
          <p:spPr>
            <a:xfrm>
              <a:off x="4092815" y="5477413"/>
              <a:ext cx="30796" cy="2444"/>
            </a:xfrm>
            <a:custGeom>
              <a:avLst/>
              <a:gdLst/>
              <a:ahLst/>
              <a:cxnLst/>
              <a:rect l="l" t="t" r="r" b="b"/>
              <a:pathLst>
                <a:path w="30796" h="2444" extrusionOk="0">
                  <a:moveTo>
                    <a:pt x="30540" y="1396"/>
                  </a:moveTo>
                  <a:cubicBezTo>
                    <a:pt x="20699" y="2"/>
                    <a:pt x="10737" y="-350"/>
                    <a:pt x="822" y="349"/>
                  </a:cubicBezTo>
                  <a:cubicBezTo>
                    <a:pt x="-321" y="349"/>
                    <a:pt x="-226" y="2444"/>
                    <a:pt x="822" y="2444"/>
                  </a:cubicBezTo>
                  <a:cubicBezTo>
                    <a:pt x="10347" y="2444"/>
                    <a:pt x="20443" y="2444"/>
                    <a:pt x="30254" y="2444"/>
                  </a:cubicBezTo>
                  <a:cubicBezTo>
                    <a:pt x="30569" y="2428"/>
                    <a:pt x="30812" y="2160"/>
                    <a:pt x="30796" y="1844"/>
                  </a:cubicBezTo>
                  <a:cubicBezTo>
                    <a:pt x="30787" y="1663"/>
                    <a:pt x="30692" y="1497"/>
                    <a:pt x="30540" y="13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7" name="Google Shape;5237;p9"/>
            <p:cNvSpPr/>
            <p:nvPr/>
          </p:nvSpPr>
          <p:spPr>
            <a:xfrm>
              <a:off x="3970003" y="5672071"/>
              <a:ext cx="46911" cy="10200"/>
            </a:xfrm>
            <a:custGeom>
              <a:avLst/>
              <a:gdLst/>
              <a:ahLst/>
              <a:cxnLst/>
              <a:rect l="l" t="t" r="r" b="b"/>
              <a:pathLst>
                <a:path w="46911" h="10200" extrusionOk="0">
                  <a:moveTo>
                    <a:pt x="46006" y="0"/>
                  </a:moveTo>
                  <a:cubicBezTo>
                    <a:pt x="30228" y="427"/>
                    <a:pt x="14651" y="3652"/>
                    <a:pt x="0" y="9525"/>
                  </a:cubicBezTo>
                  <a:cubicBezTo>
                    <a:pt x="0" y="9525"/>
                    <a:pt x="0" y="10287"/>
                    <a:pt x="0" y="10192"/>
                  </a:cubicBezTo>
                  <a:cubicBezTo>
                    <a:pt x="15145" y="6572"/>
                    <a:pt x="30480" y="5144"/>
                    <a:pt x="45815" y="2572"/>
                  </a:cubicBezTo>
                  <a:cubicBezTo>
                    <a:pt x="47244" y="2096"/>
                    <a:pt x="47244" y="0"/>
                    <a:pt x="460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8" name="Google Shape;5238;p9"/>
            <p:cNvSpPr/>
            <p:nvPr/>
          </p:nvSpPr>
          <p:spPr>
            <a:xfrm>
              <a:off x="3963716" y="5605296"/>
              <a:ext cx="20833" cy="3096"/>
            </a:xfrm>
            <a:custGeom>
              <a:avLst/>
              <a:gdLst/>
              <a:ahLst/>
              <a:cxnLst/>
              <a:rect l="l" t="t" r="r" b="b"/>
              <a:pathLst>
                <a:path w="20833" h="3096" extrusionOk="0">
                  <a:moveTo>
                    <a:pt x="20098" y="5"/>
                  </a:moveTo>
                  <a:cubicBezTo>
                    <a:pt x="13544" y="-59"/>
                    <a:pt x="7001" y="547"/>
                    <a:pt x="571" y="1814"/>
                  </a:cubicBezTo>
                  <a:cubicBezTo>
                    <a:pt x="256" y="1814"/>
                    <a:pt x="0" y="2070"/>
                    <a:pt x="0" y="2386"/>
                  </a:cubicBezTo>
                  <a:cubicBezTo>
                    <a:pt x="0" y="2702"/>
                    <a:pt x="256" y="2957"/>
                    <a:pt x="571" y="2957"/>
                  </a:cubicBezTo>
                  <a:cubicBezTo>
                    <a:pt x="7096" y="3310"/>
                    <a:pt x="13639" y="2991"/>
                    <a:pt x="20098" y="2005"/>
                  </a:cubicBezTo>
                  <a:cubicBezTo>
                    <a:pt x="20650" y="1832"/>
                    <a:pt x="20958" y="1245"/>
                    <a:pt x="20785" y="692"/>
                  </a:cubicBezTo>
                  <a:cubicBezTo>
                    <a:pt x="20683" y="364"/>
                    <a:pt x="20426" y="107"/>
                    <a:pt x="20098" y="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9" name="Google Shape;5239;p9"/>
            <p:cNvSpPr/>
            <p:nvPr/>
          </p:nvSpPr>
          <p:spPr>
            <a:xfrm>
              <a:off x="3441090" y="5509617"/>
              <a:ext cx="438996" cy="658104"/>
            </a:xfrm>
            <a:custGeom>
              <a:avLst/>
              <a:gdLst/>
              <a:ahLst/>
              <a:cxnLst/>
              <a:rect l="l" t="t" r="r" b="b"/>
              <a:pathLst>
                <a:path w="438996" h="658104" extrusionOk="0">
                  <a:moveTo>
                    <a:pt x="3323" y="148"/>
                  </a:moveTo>
                  <a:cubicBezTo>
                    <a:pt x="51847" y="16566"/>
                    <a:pt x="98342" y="38455"/>
                    <a:pt x="141912" y="65394"/>
                  </a:cubicBezTo>
                  <a:cubicBezTo>
                    <a:pt x="187167" y="94267"/>
                    <a:pt x="226375" y="131664"/>
                    <a:pt x="257355" y="175503"/>
                  </a:cubicBezTo>
                  <a:cubicBezTo>
                    <a:pt x="322712" y="266381"/>
                    <a:pt x="372745" y="367349"/>
                    <a:pt x="405469" y="474398"/>
                  </a:cubicBezTo>
                  <a:cubicBezTo>
                    <a:pt x="423662" y="533665"/>
                    <a:pt x="434913" y="594844"/>
                    <a:pt x="438996" y="656707"/>
                  </a:cubicBezTo>
                  <a:cubicBezTo>
                    <a:pt x="438769" y="657680"/>
                    <a:pt x="437795" y="658284"/>
                    <a:pt x="436822" y="658056"/>
                  </a:cubicBezTo>
                  <a:cubicBezTo>
                    <a:pt x="436152" y="657899"/>
                    <a:pt x="435629" y="657376"/>
                    <a:pt x="435472" y="656707"/>
                  </a:cubicBezTo>
                  <a:cubicBezTo>
                    <a:pt x="421748" y="549432"/>
                    <a:pt x="391279" y="444974"/>
                    <a:pt x="345175" y="347144"/>
                  </a:cubicBezTo>
                  <a:cubicBezTo>
                    <a:pt x="300027" y="251227"/>
                    <a:pt x="242877" y="149119"/>
                    <a:pt x="155628" y="85587"/>
                  </a:cubicBezTo>
                  <a:cubicBezTo>
                    <a:pt x="108003" y="51011"/>
                    <a:pt x="54663" y="28437"/>
                    <a:pt x="1323" y="4434"/>
                  </a:cubicBezTo>
                  <a:cubicBezTo>
                    <a:pt x="-1439" y="3101"/>
                    <a:pt x="561" y="-805"/>
                    <a:pt x="3323" y="14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0" name="Google Shape;5240;p9"/>
            <p:cNvSpPr/>
            <p:nvPr/>
          </p:nvSpPr>
          <p:spPr>
            <a:xfrm>
              <a:off x="3436698" y="5506812"/>
              <a:ext cx="374999" cy="408432"/>
            </a:xfrm>
            <a:custGeom>
              <a:avLst/>
              <a:gdLst/>
              <a:ahLst/>
              <a:cxnLst/>
              <a:rect l="l" t="t" r="r" b="b"/>
              <a:pathLst>
                <a:path w="374999" h="408432" extrusionOk="0">
                  <a:moveTo>
                    <a:pt x="375000" y="408432"/>
                  </a:moveTo>
                  <a:cubicBezTo>
                    <a:pt x="341296" y="377694"/>
                    <a:pt x="304306" y="350766"/>
                    <a:pt x="264700" y="328136"/>
                  </a:cubicBezTo>
                  <a:cubicBezTo>
                    <a:pt x="203073" y="293942"/>
                    <a:pt x="152971" y="270986"/>
                    <a:pt x="137636" y="241459"/>
                  </a:cubicBezTo>
                  <a:cubicBezTo>
                    <a:pt x="122301" y="211931"/>
                    <a:pt x="169926" y="172784"/>
                    <a:pt x="169926" y="172784"/>
                  </a:cubicBezTo>
                  <a:cubicBezTo>
                    <a:pt x="169926" y="172784"/>
                    <a:pt x="107061" y="203549"/>
                    <a:pt x="80963" y="180975"/>
                  </a:cubicBezTo>
                  <a:cubicBezTo>
                    <a:pt x="54864" y="158401"/>
                    <a:pt x="0" y="0"/>
                    <a:pt x="0" y="0"/>
                  </a:cubicBezTo>
                  <a:cubicBezTo>
                    <a:pt x="0" y="0"/>
                    <a:pt x="145256" y="51721"/>
                    <a:pt x="236029" y="156401"/>
                  </a:cubicBezTo>
                  <a:cubicBezTo>
                    <a:pt x="326803" y="261080"/>
                    <a:pt x="375000" y="408432"/>
                    <a:pt x="375000" y="40843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1" name="Google Shape;5241;p9"/>
            <p:cNvSpPr/>
            <p:nvPr/>
          </p:nvSpPr>
          <p:spPr>
            <a:xfrm>
              <a:off x="3501658" y="5541293"/>
              <a:ext cx="302708" cy="343501"/>
            </a:xfrm>
            <a:custGeom>
              <a:avLst/>
              <a:gdLst/>
              <a:ahLst/>
              <a:cxnLst/>
              <a:rect l="l" t="t" r="r" b="b"/>
              <a:pathLst>
                <a:path w="302708" h="343501" extrusionOk="0">
                  <a:moveTo>
                    <a:pt x="302514" y="341186"/>
                  </a:moveTo>
                  <a:cubicBezTo>
                    <a:pt x="229838" y="204788"/>
                    <a:pt x="132874" y="8143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672" y="22340"/>
                    <a:pt x="67197" y="47850"/>
                    <a:pt x="97155" y="76200"/>
                  </a:cubicBezTo>
                  <a:cubicBezTo>
                    <a:pt x="70125" y="74734"/>
                    <a:pt x="43185" y="80417"/>
                    <a:pt x="19050" y="92678"/>
                  </a:cubicBezTo>
                  <a:cubicBezTo>
                    <a:pt x="18574" y="92678"/>
                    <a:pt x="19050" y="93631"/>
                    <a:pt x="19526" y="93440"/>
                  </a:cubicBezTo>
                  <a:cubicBezTo>
                    <a:pt x="45181" y="83839"/>
                    <a:pt x="72438" y="79248"/>
                    <a:pt x="99822" y="79915"/>
                  </a:cubicBezTo>
                  <a:cubicBezTo>
                    <a:pt x="100133" y="80004"/>
                    <a:pt x="100463" y="80004"/>
                    <a:pt x="100775" y="79915"/>
                  </a:cubicBezTo>
                  <a:lnTo>
                    <a:pt x="114776" y="93536"/>
                  </a:lnTo>
                  <a:cubicBezTo>
                    <a:pt x="100706" y="94179"/>
                    <a:pt x="86717" y="96027"/>
                    <a:pt x="72962" y="99060"/>
                  </a:cubicBezTo>
                  <a:cubicBezTo>
                    <a:pt x="72962" y="99060"/>
                    <a:pt x="72962" y="99727"/>
                    <a:pt x="72962" y="99631"/>
                  </a:cubicBezTo>
                  <a:cubicBezTo>
                    <a:pt x="87465" y="96903"/>
                    <a:pt x="102213" y="95690"/>
                    <a:pt x="116967" y="96012"/>
                  </a:cubicBezTo>
                  <a:cubicBezTo>
                    <a:pt x="141297" y="120618"/>
                    <a:pt x="164195" y="146600"/>
                    <a:pt x="185547" y="173831"/>
                  </a:cubicBezTo>
                  <a:cubicBezTo>
                    <a:pt x="175761" y="172470"/>
                    <a:pt x="165797" y="173184"/>
                    <a:pt x="156305" y="175927"/>
                  </a:cubicBezTo>
                  <a:cubicBezTo>
                    <a:pt x="155990" y="175927"/>
                    <a:pt x="155734" y="176183"/>
                    <a:pt x="155734" y="176498"/>
                  </a:cubicBezTo>
                  <a:cubicBezTo>
                    <a:pt x="155734" y="176814"/>
                    <a:pt x="155990" y="177070"/>
                    <a:pt x="156305" y="177070"/>
                  </a:cubicBezTo>
                  <a:cubicBezTo>
                    <a:pt x="166645" y="175864"/>
                    <a:pt x="177080" y="175704"/>
                    <a:pt x="187452" y="176594"/>
                  </a:cubicBezTo>
                  <a:cubicBezTo>
                    <a:pt x="191453" y="181642"/>
                    <a:pt x="195453" y="186690"/>
                    <a:pt x="199358" y="191834"/>
                  </a:cubicBezTo>
                  <a:cubicBezTo>
                    <a:pt x="169689" y="190008"/>
                    <a:pt x="139919" y="192901"/>
                    <a:pt x="111157" y="200406"/>
                  </a:cubicBezTo>
                  <a:cubicBezTo>
                    <a:pt x="111157" y="200406"/>
                    <a:pt x="111157" y="201168"/>
                    <a:pt x="111157" y="201073"/>
                  </a:cubicBezTo>
                  <a:cubicBezTo>
                    <a:pt x="140977" y="195259"/>
                    <a:pt x="171417" y="193275"/>
                    <a:pt x="201740" y="195167"/>
                  </a:cubicBezTo>
                  <a:cubicBezTo>
                    <a:pt x="205454" y="200120"/>
                    <a:pt x="208979" y="204692"/>
                    <a:pt x="212598" y="210121"/>
                  </a:cubicBezTo>
                  <a:cubicBezTo>
                    <a:pt x="194911" y="209688"/>
                    <a:pt x="177248" y="211708"/>
                    <a:pt x="160115" y="216122"/>
                  </a:cubicBezTo>
                  <a:cubicBezTo>
                    <a:pt x="159448" y="216122"/>
                    <a:pt x="159639" y="217361"/>
                    <a:pt x="160115" y="217170"/>
                  </a:cubicBezTo>
                  <a:cubicBezTo>
                    <a:pt x="177944" y="213354"/>
                    <a:pt x="196204" y="211944"/>
                    <a:pt x="214408" y="212979"/>
                  </a:cubicBezTo>
                  <a:cubicBezTo>
                    <a:pt x="230124" y="234505"/>
                    <a:pt x="245078" y="256508"/>
                    <a:pt x="259461" y="278797"/>
                  </a:cubicBezTo>
                  <a:cubicBezTo>
                    <a:pt x="251782" y="277379"/>
                    <a:pt x="243874" y="277836"/>
                    <a:pt x="236410" y="280131"/>
                  </a:cubicBezTo>
                  <a:cubicBezTo>
                    <a:pt x="236411" y="280130"/>
                    <a:pt x="236411" y="280892"/>
                    <a:pt x="236411" y="280797"/>
                  </a:cubicBezTo>
                  <a:cubicBezTo>
                    <a:pt x="244748" y="280158"/>
                    <a:pt x="253133" y="280574"/>
                    <a:pt x="261366" y="282035"/>
                  </a:cubicBezTo>
                  <a:cubicBezTo>
                    <a:pt x="274320" y="302133"/>
                    <a:pt x="286798" y="322517"/>
                    <a:pt x="298799" y="342900"/>
                  </a:cubicBezTo>
                  <a:cubicBezTo>
                    <a:pt x="300704" y="344329"/>
                    <a:pt x="303467" y="342995"/>
                    <a:pt x="302514" y="34118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2" name="Google Shape;5242;p9"/>
            <p:cNvSpPr/>
            <p:nvPr/>
          </p:nvSpPr>
          <p:spPr>
            <a:xfrm>
              <a:off x="3648915" y="5769082"/>
              <a:ext cx="42892" cy="6057"/>
            </a:xfrm>
            <a:custGeom>
              <a:avLst/>
              <a:gdLst/>
              <a:ahLst/>
              <a:cxnLst/>
              <a:rect l="l" t="t" r="r" b="b"/>
              <a:pathLst>
                <a:path w="42892" h="6057" extrusionOk="0">
                  <a:moveTo>
                    <a:pt x="42196" y="239"/>
                  </a:moveTo>
                  <a:cubicBezTo>
                    <a:pt x="27933" y="-682"/>
                    <a:pt x="13624" y="1062"/>
                    <a:pt x="0" y="5383"/>
                  </a:cubicBezTo>
                  <a:cubicBezTo>
                    <a:pt x="0" y="5383"/>
                    <a:pt x="0" y="6145"/>
                    <a:pt x="0" y="6050"/>
                  </a:cubicBezTo>
                  <a:cubicBezTo>
                    <a:pt x="13895" y="3717"/>
                    <a:pt x="27926" y="2285"/>
                    <a:pt x="42005" y="1763"/>
                  </a:cubicBezTo>
                  <a:cubicBezTo>
                    <a:pt x="43053" y="1763"/>
                    <a:pt x="43244" y="335"/>
                    <a:pt x="42196" y="23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3" name="Google Shape;5243;p9"/>
            <p:cNvSpPr/>
            <p:nvPr/>
          </p:nvSpPr>
          <p:spPr>
            <a:xfrm>
              <a:off x="3544908" y="5602936"/>
              <a:ext cx="20377" cy="2465"/>
            </a:xfrm>
            <a:custGeom>
              <a:avLst/>
              <a:gdLst/>
              <a:ahLst/>
              <a:cxnLst/>
              <a:rect l="l" t="t" r="r" b="b"/>
              <a:pathLst>
                <a:path w="20377" h="2465" extrusionOk="0">
                  <a:moveTo>
                    <a:pt x="19520" y="174"/>
                  </a:moveTo>
                  <a:cubicBezTo>
                    <a:pt x="13147" y="-262"/>
                    <a:pt x="6745" y="122"/>
                    <a:pt x="470" y="1317"/>
                  </a:cubicBezTo>
                  <a:cubicBezTo>
                    <a:pt x="-292" y="1317"/>
                    <a:pt x="-6" y="2555"/>
                    <a:pt x="470" y="2460"/>
                  </a:cubicBezTo>
                  <a:cubicBezTo>
                    <a:pt x="6852" y="1793"/>
                    <a:pt x="13139" y="2460"/>
                    <a:pt x="19520" y="1889"/>
                  </a:cubicBezTo>
                  <a:cubicBezTo>
                    <a:pt x="19994" y="1889"/>
                    <a:pt x="20377" y="1505"/>
                    <a:pt x="20377" y="1031"/>
                  </a:cubicBezTo>
                  <a:cubicBezTo>
                    <a:pt x="20377" y="558"/>
                    <a:pt x="19994" y="174"/>
                    <a:pt x="19520" y="1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4" name="Google Shape;5244;p9"/>
            <p:cNvSpPr/>
            <p:nvPr/>
          </p:nvSpPr>
          <p:spPr>
            <a:xfrm>
              <a:off x="3671203" y="5935914"/>
              <a:ext cx="327945" cy="430339"/>
            </a:xfrm>
            <a:custGeom>
              <a:avLst/>
              <a:gdLst/>
              <a:ahLst/>
              <a:cxnLst/>
              <a:rect l="l" t="t" r="r" b="b"/>
              <a:pathLst>
                <a:path w="327945" h="430339" extrusionOk="0">
                  <a:moveTo>
                    <a:pt x="327946" y="430340"/>
                  </a:moveTo>
                  <a:lnTo>
                    <a:pt x="0" y="430340"/>
                  </a:lnTo>
                  <a:lnTo>
                    <a:pt x="46672" y="87821"/>
                  </a:lnTo>
                  <a:lnTo>
                    <a:pt x="58674" y="0"/>
                  </a:lnTo>
                  <a:lnTo>
                    <a:pt x="269176" y="0"/>
                  </a:lnTo>
                  <a:lnTo>
                    <a:pt x="281178" y="87821"/>
                  </a:lnTo>
                  <a:lnTo>
                    <a:pt x="327946" y="43034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5" name="Google Shape;5245;p9"/>
            <p:cNvSpPr/>
            <p:nvPr/>
          </p:nvSpPr>
          <p:spPr>
            <a:xfrm>
              <a:off x="3717876" y="5935914"/>
              <a:ext cx="234505" cy="87820"/>
            </a:xfrm>
            <a:custGeom>
              <a:avLst/>
              <a:gdLst/>
              <a:ahLst/>
              <a:cxnLst/>
              <a:rect l="l" t="t" r="r" b="b"/>
              <a:pathLst>
                <a:path w="234505" h="87820" extrusionOk="0">
                  <a:moveTo>
                    <a:pt x="234505" y="87821"/>
                  </a:moveTo>
                  <a:lnTo>
                    <a:pt x="0" y="87821"/>
                  </a:lnTo>
                  <a:lnTo>
                    <a:pt x="12001" y="0"/>
                  </a:lnTo>
                  <a:lnTo>
                    <a:pt x="222504" y="0"/>
                  </a:lnTo>
                  <a:lnTo>
                    <a:pt x="234505" y="8782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6" name="Google Shape;5246;p9"/>
            <p:cNvSpPr/>
            <p:nvPr/>
          </p:nvSpPr>
          <p:spPr>
            <a:xfrm>
              <a:off x="3699778" y="5905434"/>
              <a:ext cx="270700" cy="74390"/>
            </a:xfrm>
            <a:custGeom>
              <a:avLst/>
              <a:gdLst/>
              <a:ahLst/>
              <a:cxnLst/>
              <a:rect l="l" t="t" r="r" b="b"/>
              <a:pathLst>
                <a:path w="270700" h="74390" extrusionOk="0">
                  <a:moveTo>
                    <a:pt x="0" y="0"/>
                  </a:moveTo>
                  <a:lnTo>
                    <a:pt x="270701" y="0"/>
                  </a:lnTo>
                  <a:lnTo>
                    <a:pt x="270701" y="74390"/>
                  </a:lnTo>
                  <a:lnTo>
                    <a:pt x="0" y="7439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7" name="Google Shape;5247;p9"/>
          <p:cNvSpPr/>
          <p:nvPr/>
        </p:nvSpPr>
        <p:spPr>
          <a:xfrm>
            <a:off x="8644270" y="174660"/>
            <a:ext cx="1452838" cy="4349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8" name="Google Shape;5248;p9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9" name="Google Shape;5249;p9">
            <a:hlinkClick r:id=""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l="36785" t="24712" r="34456" b="28130"/>
          <a:stretch/>
        </p:blipFill>
        <p:spPr>
          <a:xfrm>
            <a:off x="9403010" y="272316"/>
            <a:ext cx="139892" cy="22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0" name="Google Shape;5250;p9">
            <a:hlinkClick r:id="rId5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36785" t="24712" r="34456" b="28130"/>
          <a:stretch/>
        </p:blipFill>
        <p:spPr>
          <a:xfrm flipH="1">
            <a:off x="9688970" y="276360"/>
            <a:ext cx="139892" cy="229386"/>
          </a:xfrm>
          <a:prstGeom prst="rect">
            <a:avLst/>
          </a:prstGeom>
          <a:noFill/>
          <a:ln>
            <a:noFill/>
          </a:ln>
        </p:spPr>
      </p:pic>
      <p:sp>
        <p:nvSpPr>
          <p:cNvPr id="5251" name="Google Shape;5251;p9">
            <a:hlinkClick r:id="rId6" action="ppaction://hlinksldjump"/>
          </p:cNvPr>
          <p:cNvSpPr/>
          <p:nvPr/>
        </p:nvSpPr>
        <p:spPr>
          <a:xfrm>
            <a:off x="10728991" y="3794697"/>
            <a:ext cx="365912" cy="365947"/>
          </a:xfrm>
          <a:prstGeom prst="ellipse">
            <a:avLst/>
          </a:prstGeom>
          <a:solidFill>
            <a:srgbClr val="FCA9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2" name="Google Shape;5252;p9">
            <a:hlinkClick r:id="rId6" action="ppaction://hlinksldjump"/>
          </p:cNvPr>
          <p:cNvSpPr/>
          <p:nvPr/>
        </p:nvSpPr>
        <p:spPr>
          <a:xfrm>
            <a:off x="10721420" y="4301835"/>
            <a:ext cx="365912" cy="365947"/>
          </a:xfrm>
          <a:prstGeom prst="ellipse">
            <a:avLst/>
          </a:pr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4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4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4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4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4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4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4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4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4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49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5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5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4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4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5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5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5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5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5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7" name="Google Shape;5257;p10"/>
          <p:cNvSpPr/>
          <p:nvPr/>
        </p:nvSpPr>
        <p:spPr>
          <a:xfrm rot="3021078">
            <a:off x="180534" y="-3033879"/>
            <a:ext cx="3446635" cy="9446276"/>
          </a:xfrm>
          <a:prstGeom prst="rect">
            <a:avLst/>
          </a:prstGeom>
          <a:solidFill>
            <a:srgbClr val="626262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8" name="Google Shape;5258;p10"/>
          <p:cNvSpPr/>
          <p:nvPr/>
        </p:nvSpPr>
        <p:spPr>
          <a:xfrm rot="5723600" flipH="1">
            <a:off x="1297312" y="630478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59" name="Google Shape;5259;p10"/>
          <p:cNvGrpSpPr/>
          <p:nvPr/>
        </p:nvGrpSpPr>
        <p:grpSpPr>
          <a:xfrm rot="-10476400">
            <a:off x="403922" y="305550"/>
            <a:ext cx="570494" cy="570412"/>
            <a:chOff x="1816936" y="1019390"/>
            <a:chExt cx="570494" cy="570412"/>
          </a:xfrm>
        </p:grpSpPr>
        <p:sp>
          <p:nvSpPr>
            <p:cNvPr id="5260" name="Google Shape;5260;p10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1" name="Google Shape;5261;p10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2" name="Google Shape;5262;p10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3" name="Google Shape;5263;p10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4" name="Google Shape;5264;p10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5" name="Google Shape;5265;p10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6" name="Google Shape;5266;p10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7" name="Google Shape;5267;p10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8" name="Google Shape;5268;p10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9" name="Google Shape;5269;p10"/>
          <p:cNvGrpSpPr/>
          <p:nvPr/>
        </p:nvGrpSpPr>
        <p:grpSpPr>
          <a:xfrm rot="-10476400">
            <a:off x="699148" y="1255222"/>
            <a:ext cx="570412" cy="570412"/>
            <a:chOff x="2113081" y="1968393"/>
            <a:chExt cx="570412" cy="570412"/>
          </a:xfrm>
        </p:grpSpPr>
        <p:sp>
          <p:nvSpPr>
            <p:cNvPr id="5270" name="Google Shape;5270;p10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1" name="Google Shape;5271;p10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2" name="Google Shape;5272;p10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3" name="Google Shape;5273;p10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4" name="Google Shape;5274;p10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5" name="Google Shape;5275;p10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6" name="Google Shape;5276;p10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7" name="Google Shape;5277;p10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8" name="Google Shape;5278;p10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9" name="Google Shape;5279;p10"/>
          <p:cNvSpPr/>
          <p:nvPr/>
        </p:nvSpPr>
        <p:spPr>
          <a:xfrm rot="-10476400" flipH="1">
            <a:off x="1474816" y="1930070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80" name="Google Shape;5280;p10"/>
          <p:cNvGrpSpPr/>
          <p:nvPr/>
        </p:nvGrpSpPr>
        <p:grpSpPr>
          <a:xfrm rot="-10476400">
            <a:off x="2052345" y="1764170"/>
            <a:ext cx="372185" cy="372185"/>
            <a:chOff x="3466277" y="2477339"/>
            <a:chExt cx="372185" cy="372185"/>
          </a:xfrm>
        </p:grpSpPr>
        <p:sp>
          <p:nvSpPr>
            <p:cNvPr id="5281" name="Google Shape;5281;p10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2" name="Google Shape;5282;p10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3" name="Google Shape;5283;p10"/>
          <p:cNvGrpSpPr/>
          <p:nvPr/>
        </p:nvGrpSpPr>
        <p:grpSpPr>
          <a:xfrm rot="-10476400">
            <a:off x="1296516" y="1545585"/>
            <a:ext cx="406464" cy="406464"/>
            <a:chOff x="2710448" y="2258754"/>
            <a:chExt cx="406464" cy="406464"/>
          </a:xfrm>
        </p:grpSpPr>
        <p:sp>
          <p:nvSpPr>
            <p:cNvPr id="5284" name="Google Shape;5284;p10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5" name="Google Shape;5285;p10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6" name="Google Shape;5286;p10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7" name="Google Shape;5287;p10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8" name="Google Shape;5288;p10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9" name="Google Shape;5289;p10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0" name="Google Shape;5290;p10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1" name="Google Shape;5291;p10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2" name="Google Shape;5292;p10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3" name="Google Shape;5293;p10"/>
          <p:cNvGrpSpPr/>
          <p:nvPr/>
        </p:nvGrpSpPr>
        <p:grpSpPr>
          <a:xfrm rot="-10476400">
            <a:off x="1417979" y="1873562"/>
            <a:ext cx="653821" cy="653821"/>
            <a:chOff x="2831911" y="2586731"/>
            <a:chExt cx="653821" cy="653821"/>
          </a:xfrm>
        </p:grpSpPr>
        <p:sp>
          <p:nvSpPr>
            <p:cNvPr id="5294" name="Google Shape;5294;p10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5" name="Google Shape;5295;p10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6" name="Google Shape;5296;p10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7" name="Google Shape;5297;p10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8" name="Google Shape;5298;p10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9" name="Google Shape;5299;p10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0" name="Google Shape;5300;p10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1" name="Google Shape;5301;p10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2" name="Google Shape;5302;p10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3" name="Google Shape;5303;p10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4" name="Google Shape;5304;p10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5" name="Google Shape;5305;p10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6" name="Google Shape;5306;p10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7" name="Google Shape;5307;p10"/>
          <p:cNvGrpSpPr/>
          <p:nvPr/>
        </p:nvGrpSpPr>
        <p:grpSpPr>
          <a:xfrm rot="-10476400">
            <a:off x="2007173" y="1720440"/>
            <a:ext cx="455919" cy="455919"/>
            <a:chOff x="3421105" y="2433609"/>
            <a:chExt cx="455919" cy="455919"/>
          </a:xfrm>
        </p:grpSpPr>
        <p:sp>
          <p:nvSpPr>
            <p:cNvPr id="5308" name="Google Shape;5308;p10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9" name="Google Shape;5309;p10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0" name="Google Shape;5310;p10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1" name="Google Shape;5311;p10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2" name="Google Shape;5312;p10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3" name="Google Shape;5313;p10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4" name="Google Shape;5314;p10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5" name="Google Shape;5315;p10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16" name="Google Shape;5316;p10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5317" name="Google Shape;5317;p10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8" name="Google Shape;5318;p10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19" name="Google Shape;5319;p10"/>
          <p:cNvSpPr/>
          <p:nvPr/>
        </p:nvSpPr>
        <p:spPr>
          <a:xfrm rot="3021078">
            <a:off x="-390002" y="-3035339"/>
            <a:ext cx="3446635" cy="8226853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20" name="Google Shape;5320;p10"/>
          <p:cNvGrpSpPr/>
          <p:nvPr/>
        </p:nvGrpSpPr>
        <p:grpSpPr>
          <a:xfrm>
            <a:off x="6290248" y="-1023831"/>
            <a:ext cx="5001486" cy="658183"/>
            <a:chOff x="623455" y="-1130157"/>
            <a:chExt cx="5001486" cy="658183"/>
          </a:xfrm>
        </p:grpSpPr>
        <p:sp>
          <p:nvSpPr>
            <p:cNvPr id="5321" name="Google Shape;5321;p10"/>
            <p:cNvSpPr/>
            <p:nvPr/>
          </p:nvSpPr>
          <p:spPr>
            <a:xfrm>
              <a:off x="623455" y="-112221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2" name="Google Shape;5322;p10"/>
            <p:cNvSpPr/>
            <p:nvPr/>
          </p:nvSpPr>
          <p:spPr>
            <a:xfrm>
              <a:off x="1482436" y="-1130157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3" name="Google Shape;5323;p10"/>
            <p:cNvSpPr/>
            <p:nvPr/>
          </p:nvSpPr>
          <p:spPr>
            <a:xfrm>
              <a:off x="2341417" y="-112221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4" name="Google Shape;5324;p10"/>
            <p:cNvSpPr/>
            <p:nvPr/>
          </p:nvSpPr>
          <p:spPr>
            <a:xfrm>
              <a:off x="3200398" y="-111328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5" name="Google Shape;5325;p10"/>
            <p:cNvSpPr/>
            <p:nvPr/>
          </p:nvSpPr>
          <p:spPr>
            <a:xfrm>
              <a:off x="4059379" y="-110435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AC6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6" name="Google Shape;5326;p10"/>
            <p:cNvSpPr/>
            <p:nvPr/>
          </p:nvSpPr>
          <p:spPr>
            <a:xfrm>
              <a:off x="4918360" y="-109542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CA9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7" name="Google Shape;5327;p10"/>
          <p:cNvGrpSpPr/>
          <p:nvPr/>
        </p:nvGrpSpPr>
        <p:grpSpPr>
          <a:xfrm>
            <a:off x="7830667" y="2607828"/>
            <a:ext cx="4168456" cy="4157767"/>
            <a:chOff x="7830667" y="2607828"/>
            <a:chExt cx="4168456" cy="4157767"/>
          </a:xfrm>
        </p:grpSpPr>
        <p:sp>
          <p:nvSpPr>
            <p:cNvPr id="5328" name="Google Shape;5328;p10"/>
            <p:cNvSpPr/>
            <p:nvPr/>
          </p:nvSpPr>
          <p:spPr>
            <a:xfrm>
              <a:off x="7830667" y="2607828"/>
              <a:ext cx="4168456" cy="4157767"/>
            </a:xfrm>
            <a:custGeom>
              <a:avLst/>
              <a:gdLst/>
              <a:ahLst/>
              <a:cxnLst/>
              <a:rect l="l" t="t" r="r" b="b"/>
              <a:pathLst>
                <a:path w="4168456" h="4157767" extrusionOk="0">
                  <a:moveTo>
                    <a:pt x="3779293" y="811689"/>
                  </a:moveTo>
                  <a:cubicBezTo>
                    <a:pt x="3779293" y="811689"/>
                    <a:pt x="2967001" y="64072"/>
                    <a:pt x="2182427" y="8636"/>
                  </a:cubicBezTo>
                  <a:cubicBezTo>
                    <a:pt x="1397853" y="-46799"/>
                    <a:pt x="576417" y="165608"/>
                    <a:pt x="244280" y="617855"/>
                  </a:cubicBezTo>
                  <a:cubicBezTo>
                    <a:pt x="-87857" y="1070102"/>
                    <a:pt x="170271" y="1946974"/>
                    <a:pt x="87213" y="2390077"/>
                  </a:cubicBezTo>
                  <a:cubicBezTo>
                    <a:pt x="4155" y="2833180"/>
                    <a:pt x="-162057" y="3654330"/>
                    <a:pt x="419445" y="3986848"/>
                  </a:cubicBezTo>
                  <a:cubicBezTo>
                    <a:pt x="1000946" y="4319366"/>
                    <a:pt x="1748277" y="4136676"/>
                    <a:pt x="2194810" y="3697479"/>
                  </a:cubicBezTo>
                  <a:cubicBezTo>
                    <a:pt x="2641342" y="3258281"/>
                    <a:pt x="3363908" y="3488500"/>
                    <a:pt x="3760815" y="3091593"/>
                  </a:cubicBezTo>
                  <a:cubicBezTo>
                    <a:pt x="4157721" y="2694687"/>
                    <a:pt x="4425755" y="1374712"/>
                    <a:pt x="3779293" y="81168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9" name="Google Shape;5329;p10"/>
            <p:cNvSpPr/>
            <p:nvPr/>
          </p:nvSpPr>
          <p:spPr>
            <a:xfrm>
              <a:off x="7830667" y="2607828"/>
              <a:ext cx="4168456" cy="4157767"/>
            </a:xfrm>
            <a:custGeom>
              <a:avLst/>
              <a:gdLst/>
              <a:ahLst/>
              <a:cxnLst/>
              <a:rect l="l" t="t" r="r" b="b"/>
              <a:pathLst>
                <a:path w="4168456" h="4157767" extrusionOk="0">
                  <a:moveTo>
                    <a:pt x="3779293" y="811689"/>
                  </a:moveTo>
                  <a:cubicBezTo>
                    <a:pt x="3779293" y="811689"/>
                    <a:pt x="2967001" y="64072"/>
                    <a:pt x="2182427" y="8636"/>
                  </a:cubicBezTo>
                  <a:cubicBezTo>
                    <a:pt x="1397853" y="-46799"/>
                    <a:pt x="576417" y="165608"/>
                    <a:pt x="244280" y="617855"/>
                  </a:cubicBezTo>
                  <a:cubicBezTo>
                    <a:pt x="-87857" y="1070102"/>
                    <a:pt x="170271" y="1946974"/>
                    <a:pt x="87213" y="2390077"/>
                  </a:cubicBezTo>
                  <a:cubicBezTo>
                    <a:pt x="4155" y="2833180"/>
                    <a:pt x="-162057" y="3654330"/>
                    <a:pt x="419445" y="3986848"/>
                  </a:cubicBezTo>
                  <a:cubicBezTo>
                    <a:pt x="1000946" y="4319366"/>
                    <a:pt x="1748277" y="4136676"/>
                    <a:pt x="2194810" y="3697479"/>
                  </a:cubicBezTo>
                  <a:cubicBezTo>
                    <a:pt x="2641342" y="3258281"/>
                    <a:pt x="3363908" y="3488500"/>
                    <a:pt x="3760815" y="3091593"/>
                  </a:cubicBezTo>
                  <a:cubicBezTo>
                    <a:pt x="4157721" y="2694687"/>
                    <a:pt x="4425755" y="1374712"/>
                    <a:pt x="3779293" y="811689"/>
                  </a:cubicBez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0" name="Google Shape;5330;p10"/>
          <p:cNvGrpSpPr/>
          <p:nvPr/>
        </p:nvGrpSpPr>
        <p:grpSpPr>
          <a:xfrm>
            <a:off x="7673522" y="2452543"/>
            <a:ext cx="4371822" cy="4023068"/>
            <a:chOff x="7673522" y="2452543"/>
            <a:chExt cx="4371822" cy="4023068"/>
          </a:xfrm>
        </p:grpSpPr>
        <p:sp>
          <p:nvSpPr>
            <p:cNvPr id="5331" name="Google Shape;5331;p10"/>
            <p:cNvSpPr/>
            <p:nvPr/>
          </p:nvSpPr>
          <p:spPr>
            <a:xfrm>
              <a:off x="7960647" y="2452543"/>
              <a:ext cx="840874" cy="360613"/>
            </a:xfrm>
            <a:custGeom>
              <a:avLst/>
              <a:gdLst/>
              <a:ahLst/>
              <a:cxnLst/>
              <a:rect l="l" t="t" r="r" b="b"/>
              <a:pathLst>
                <a:path w="840874" h="360613" extrusionOk="0">
                  <a:moveTo>
                    <a:pt x="803053" y="55623"/>
                  </a:moveTo>
                  <a:lnTo>
                    <a:pt x="803053" y="220501"/>
                  </a:lnTo>
                  <a:lnTo>
                    <a:pt x="0" y="220501"/>
                  </a:lnTo>
                  <a:lnTo>
                    <a:pt x="0" y="360613"/>
                  </a:lnTo>
                  <a:lnTo>
                    <a:pt x="471583" y="360613"/>
                  </a:lnTo>
                  <a:lnTo>
                    <a:pt x="471583" y="342516"/>
                  </a:lnTo>
                  <a:lnTo>
                    <a:pt x="18383" y="342516"/>
                  </a:lnTo>
                  <a:lnTo>
                    <a:pt x="18383" y="238979"/>
                  </a:lnTo>
                  <a:lnTo>
                    <a:pt x="821531" y="238979"/>
                  </a:lnTo>
                  <a:lnTo>
                    <a:pt x="821531" y="55623"/>
                  </a:lnTo>
                  <a:cubicBezTo>
                    <a:pt x="836465" y="50520"/>
                    <a:pt x="844435" y="34277"/>
                    <a:pt x="839332" y="19344"/>
                  </a:cubicBezTo>
                  <a:cubicBezTo>
                    <a:pt x="834229" y="4410"/>
                    <a:pt x="817987" y="-3560"/>
                    <a:pt x="803053" y="1543"/>
                  </a:cubicBezTo>
                  <a:cubicBezTo>
                    <a:pt x="788119" y="6645"/>
                    <a:pt x="780149" y="22888"/>
                    <a:pt x="785252" y="37822"/>
                  </a:cubicBezTo>
                  <a:cubicBezTo>
                    <a:pt x="788111" y="46191"/>
                    <a:pt x="794684" y="52763"/>
                    <a:pt x="803053" y="556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2" name="Google Shape;5332;p10"/>
            <p:cNvSpPr/>
            <p:nvPr/>
          </p:nvSpPr>
          <p:spPr>
            <a:xfrm>
              <a:off x="7741575" y="3229338"/>
              <a:ext cx="708942" cy="661095"/>
            </a:xfrm>
            <a:custGeom>
              <a:avLst/>
              <a:gdLst/>
              <a:ahLst/>
              <a:cxnLst/>
              <a:rect l="l" t="t" r="r" b="b"/>
              <a:pathLst>
                <a:path w="708942" h="661095" extrusionOk="0">
                  <a:moveTo>
                    <a:pt x="57147" y="29017"/>
                  </a:moveTo>
                  <a:cubicBezTo>
                    <a:pt x="57391" y="13237"/>
                    <a:pt x="44796" y="247"/>
                    <a:pt x="29017" y="3"/>
                  </a:cubicBezTo>
                  <a:cubicBezTo>
                    <a:pt x="13237" y="-240"/>
                    <a:pt x="247" y="12354"/>
                    <a:pt x="3" y="28134"/>
                  </a:cubicBezTo>
                  <a:cubicBezTo>
                    <a:pt x="-183" y="40179"/>
                    <a:pt x="7206" y="51048"/>
                    <a:pt x="18475" y="55306"/>
                  </a:cubicBezTo>
                  <a:lnTo>
                    <a:pt x="18475" y="412398"/>
                  </a:lnTo>
                  <a:lnTo>
                    <a:pt x="310035" y="661096"/>
                  </a:lnTo>
                  <a:lnTo>
                    <a:pt x="708942" y="661096"/>
                  </a:lnTo>
                  <a:lnTo>
                    <a:pt x="708942" y="642046"/>
                  </a:lnTo>
                  <a:lnTo>
                    <a:pt x="322704" y="642046"/>
                  </a:lnTo>
                  <a:lnTo>
                    <a:pt x="322704" y="189608"/>
                  </a:lnTo>
                  <a:cubicBezTo>
                    <a:pt x="336806" y="182524"/>
                    <a:pt x="342495" y="165349"/>
                    <a:pt x="335410" y="151247"/>
                  </a:cubicBezTo>
                  <a:cubicBezTo>
                    <a:pt x="328326" y="137145"/>
                    <a:pt x="311151" y="131456"/>
                    <a:pt x="297049" y="138540"/>
                  </a:cubicBezTo>
                  <a:cubicBezTo>
                    <a:pt x="282947" y="145624"/>
                    <a:pt x="277258" y="162799"/>
                    <a:pt x="284342" y="176901"/>
                  </a:cubicBezTo>
                  <a:cubicBezTo>
                    <a:pt x="288285" y="184749"/>
                    <a:pt x="295616" y="190348"/>
                    <a:pt x="304225" y="192085"/>
                  </a:cubicBezTo>
                  <a:lnTo>
                    <a:pt x="304225" y="631568"/>
                  </a:lnTo>
                  <a:lnTo>
                    <a:pt x="176685" y="522983"/>
                  </a:lnTo>
                  <a:lnTo>
                    <a:pt x="176685" y="124552"/>
                  </a:lnTo>
                  <a:cubicBezTo>
                    <a:pt x="191619" y="119450"/>
                    <a:pt x="199589" y="103207"/>
                    <a:pt x="194486" y="88273"/>
                  </a:cubicBezTo>
                  <a:cubicBezTo>
                    <a:pt x="189384" y="73339"/>
                    <a:pt x="173141" y="65369"/>
                    <a:pt x="158207" y="70472"/>
                  </a:cubicBezTo>
                  <a:cubicBezTo>
                    <a:pt x="143273" y="75575"/>
                    <a:pt x="135303" y="91818"/>
                    <a:pt x="140406" y="106751"/>
                  </a:cubicBezTo>
                  <a:cubicBezTo>
                    <a:pt x="143265" y="115120"/>
                    <a:pt x="149838" y="121693"/>
                    <a:pt x="158207" y="124552"/>
                  </a:cubicBezTo>
                  <a:lnTo>
                    <a:pt x="158207" y="507267"/>
                  </a:lnTo>
                  <a:lnTo>
                    <a:pt x="36763" y="403921"/>
                  </a:lnTo>
                  <a:lnTo>
                    <a:pt x="36763" y="56068"/>
                  </a:lnTo>
                  <a:cubicBezTo>
                    <a:pt x="48745" y="52483"/>
                    <a:pt x="57004" y="41523"/>
                    <a:pt x="57147" y="290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3" name="Google Shape;5333;p10"/>
            <p:cNvSpPr/>
            <p:nvPr/>
          </p:nvSpPr>
          <p:spPr>
            <a:xfrm>
              <a:off x="7715762" y="3992248"/>
              <a:ext cx="716467" cy="57165"/>
            </a:xfrm>
            <a:custGeom>
              <a:avLst/>
              <a:gdLst/>
              <a:ahLst/>
              <a:cxnLst/>
              <a:rect l="l" t="t" r="r" b="b"/>
              <a:pathLst>
                <a:path w="716467" h="57165" extrusionOk="0">
                  <a:moveTo>
                    <a:pt x="55623" y="37822"/>
                  </a:moveTo>
                  <a:lnTo>
                    <a:pt x="716467" y="37822"/>
                  </a:lnTo>
                  <a:lnTo>
                    <a:pt x="716467" y="19344"/>
                  </a:lnTo>
                  <a:lnTo>
                    <a:pt x="55623" y="19344"/>
                  </a:lnTo>
                  <a:cubicBezTo>
                    <a:pt x="50520" y="4410"/>
                    <a:pt x="34277" y="-3560"/>
                    <a:pt x="19344" y="1543"/>
                  </a:cubicBezTo>
                  <a:cubicBezTo>
                    <a:pt x="4410" y="6645"/>
                    <a:pt x="-3560" y="22888"/>
                    <a:pt x="1543" y="37822"/>
                  </a:cubicBezTo>
                  <a:cubicBezTo>
                    <a:pt x="6645" y="52756"/>
                    <a:pt x="22888" y="60726"/>
                    <a:pt x="37822" y="55623"/>
                  </a:cubicBezTo>
                  <a:cubicBezTo>
                    <a:pt x="46191" y="52763"/>
                    <a:pt x="52763" y="46190"/>
                    <a:pt x="55623" y="378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4" name="Google Shape;5334;p10"/>
            <p:cNvSpPr/>
            <p:nvPr/>
          </p:nvSpPr>
          <p:spPr>
            <a:xfrm>
              <a:off x="7749843" y="4145418"/>
              <a:ext cx="706770" cy="1548886"/>
            </a:xfrm>
            <a:custGeom>
              <a:avLst/>
              <a:gdLst/>
              <a:ahLst/>
              <a:cxnLst/>
              <a:rect l="l" t="t" r="r" b="b"/>
              <a:pathLst>
                <a:path w="706770" h="1548886" extrusionOk="0">
                  <a:moveTo>
                    <a:pt x="40592" y="1494187"/>
                  </a:moveTo>
                  <a:lnTo>
                    <a:pt x="40592" y="499586"/>
                  </a:lnTo>
                  <a:lnTo>
                    <a:pt x="491696" y="18479"/>
                  </a:lnTo>
                  <a:lnTo>
                    <a:pt x="706770" y="18479"/>
                  </a:lnTo>
                  <a:lnTo>
                    <a:pt x="706770" y="0"/>
                  </a:lnTo>
                  <a:lnTo>
                    <a:pt x="483695" y="0"/>
                  </a:lnTo>
                  <a:lnTo>
                    <a:pt x="22113" y="492347"/>
                  </a:lnTo>
                  <a:lnTo>
                    <a:pt x="22113" y="1492472"/>
                  </a:lnTo>
                  <a:cubicBezTo>
                    <a:pt x="6741" y="1496044"/>
                    <a:pt x="-2824" y="1511402"/>
                    <a:pt x="748" y="1526774"/>
                  </a:cubicBezTo>
                  <a:cubicBezTo>
                    <a:pt x="4320" y="1542146"/>
                    <a:pt x="19677" y="1551711"/>
                    <a:pt x="35049" y="1548139"/>
                  </a:cubicBezTo>
                  <a:cubicBezTo>
                    <a:pt x="50421" y="1544567"/>
                    <a:pt x="59987" y="1529209"/>
                    <a:pt x="56415" y="1513837"/>
                  </a:cubicBezTo>
                  <a:cubicBezTo>
                    <a:pt x="54421" y="1505259"/>
                    <a:pt x="48583" y="1498079"/>
                    <a:pt x="40592" y="14943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5" name="Google Shape;5335;p10"/>
            <p:cNvSpPr/>
            <p:nvPr/>
          </p:nvSpPr>
          <p:spPr>
            <a:xfrm>
              <a:off x="7857074" y="4291436"/>
              <a:ext cx="599539" cy="1408747"/>
            </a:xfrm>
            <a:custGeom>
              <a:avLst/>
              <a:gdLst/>
              <a:ahLst/>
              <a:cxnLst/>
              <a:rect l="l" t="t" r="r" b="b"/>
              <a:pathLst>
                <a:path w="599539" h="1408747" extrusionOk="0">
                  <a:moveTo>
                    <a:pt x="36898" y="1353598"/>
                  </a:moveTo>
                  <a:lnTo>
                    <a:pt x="36898" y="402146"/>
                  </a:lnTo>
                  <a:lnTo>
                    <a:pt x="384560" y="18097"/>
                  </a:lnTo>
                  <a:lnTo>
                    <a:pt x="599539" y="18097"/>
                  </a:lnTo>
                  <a:lnTo>
                    <a:pt x="599539" y="0"/>
                  </a:lnTo>
                  <a:lnTo>
                    <a:pt x="376369" y="0"/>
                  </a:lnTo>
                  <a:lnTo>
                    <a:pt x="18324" y="395097"/>
                  </a:lnTo>
                  <a:lnTo>
                    <a:pt x="18324" y="1353598"/>
                  </a:lnTo>
                  <a:cubicBezTo>
                    <a:pt x="3595" y="1359263"/>
                    <a:pt x="-3753" y="1375797"/>
                    <a:pt x="1913" y="1390527"/>
                  </a:cubicBezTo>
                  <a:cubicBezTo>
                    <a:pt x="4815" y="1398072"/>
                    <a:pt x="10778" y="1404035"/>
                    <a:pt x="18324" y="1406938"/>
                  </a:cubicBezTo>
                  <a:lnTo>
                    <a:pt x="18324" y="1408748"/>
                  </a:lnTo>
                  <a:lnTo>
                    <a:pt x="36898" y="1408748"/>
                  </a:lnTo>
                  <a:lnTo>
                    <a:pt x="36898" y="1407128"/>
                  </a:lnTo>
                  <a:cubicBezTo>
                    <a:pt x="51627" y="1401462"/>
                    <a:pt x="58975" y="1384929"/>
                    <a:pt x="53309" y="1370199"/>
                  </a:cubicBezTo>
                  <a:cubicBezTo>
                    <a:pt x="50406" y="1362654"/>
                    <a:pt x="44443" y="1356691"/>
                    <a:pt x="36898" y="13537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6" name="Google Shape;5336;p10"/>
            <p:cNvSpPr/>
            <p:nvPr/>
          </p:nvSpPr>
          <p:spPr>
            <a:xfrm>
              <a:off x="7972354" y="4766734"/>
              <a:ext cx="628562" cy="1708877"/>
            </a:xfrm>
            <a:custGeom>
              <a:avLst/>
              <a:gdLst/>
              <a:ahLst/>
              <a:cxnLst/>
              <a:rect l="l" t="t" r="r" b="b"/>
              <a:pathLst>
                <a:path w="628562" h="1708877" extrusionOk="0">
                  <a:moveTo>
                    <a:pt x="499308" y="1432084"/>
                  </a:moveTo>
                  <a:lnTo>
                    <a:pt x="499308" y="793909"/>
                  </a:lnTo>
                  <a:lnTo>
                    <a:pt x="394533" y="793909"/>
                  </a:lnTo>
                  <a:cubicBezTo>
                    <a:pt x="390206" y="778732"/>
                    <a:pt x="374394" y="769937"/>
                    <a:pt x="359218" y="774265"/>
                  </a:cubicBezTo>
                  <a:cubicBezTo>
                    <a:pt x="349713" y="776975"/>
                    <a:pt x="342284" y="784404"/>
                    <a:pt x="339574" y="793909"/>
                  </a:cubicBezTo>
                  <a:lnTo>
                    <a:pt x="176316" y="793909"/>
                  </a:lnTo>
                  <a:lnTo>
                    <a:pt x="176316" y="19050"/>
                  </a:lnTo>
                  <a:lnTo>
                    <a:pt x="628563" y="19050"/>
                  </a:lnTo>
                  <a:lnTo>
                    <a:pt x="628563" y="0"/>
                  </a:lnTo>
                  <a:lnTo>
                    <a:pt x="157837" y="0"/>
                  </a:lnTo>
                  <a:lnTo>
                    <a:pt x="157837" y="812292"/>
                  </a:lnTo>
                  <a:lnTo>
                    <a:pt x="340717" y="812292"/>
                  </a:lnTo>
                  <a:cubicBezTo>
                    <a:pt x="347704" y="826443"/>
                    <a:pt x="364839" y="832250"/>
                    <a:pt x="378990" y="825264"/>
                  </a:cubicBezTo>
                  <a:cubicBezTo>
                    <a:pt x="384622" y="822483"/>
                    <a:pt x="389181" y="817924"/>
                    <a:pt x="391962" y="812292"/>
                  </a:cubicBezTo>
                  <a:lnTo>
                    <a:pt x="480544" y="812292"/>
                  </a:lnTo>
                  <a:lnTo>
                    <a:pt x="480544" y="1181481"/>
                  </a:lnTo>
                  <a:lnTo>
                    <a:pt x="19344" y="1181481"/>
                  </a:lnTo>
                  <a:lnTo>
                    <a:pt x="19344" y="1653254"/>
                  </a:lnTo>
                  <a:cubicBezTo>
                    <a:pt x="4410" y="1658357"/>
                    <a:pt x="-3560" y="1674600"/>
                    <a:pt x="1543" y="1689534"/>
                  </a:cubicBezTo>
                  <a:cubicBezTo>
                    <a:pt x="6645" y="1704468"/>
                    <a:pt x="22888" y="1712437"/>
                    <a:pt x="37822" y="1707335"/>
                  </a:cubicBezTo>
                  <a:cubicBezTo>
                    <a:pt x="52756" y="1702232"/>
                    <a:pt x="60726" y="1685989"/>
                    <a:pt x="55623" y="1671055"/>
                  </a:cubicBezTo>
                  <a:cubicBezTo>
                    <a:pt x="52764" y="1662687"/>
                    <a:pt x="46191" y="1656114"/>
                    <a:pt x="37822" y="1653254"/>
                  </a:cubicBezTo>
                  <a:lnTo>
                    <a:pt x="37822" y="1200150"/>
                  </a:lnTo>
                  <a:lnTo>
                    <a:pt x="480830" y="1200150"/>
                  </a:lnTo>
                  <a:lnTo>
                    <a:pt x="480830" y="1431893"/>
                  </a:lnTo>
                  <a:cubicBezTo>
                    <a:pt x="465896" y="1436996"/>
                    <a:pt x="457926" y="1453239"/>
                    <a:pt x="463029" y="1468173"/>
                  </a:cubicBezTo>
                  <a:cubicBezTo>
                    <a:pt x="468132" y="1483107"/>
                    <a:pt x="484374" y="1491076"/>
                    <a:pt x="499308" y="1485974"/>
                  </a:cubicBezTo>
                  <a:cubicBezTo>
                    <a:pt x="514242" y="1480871"/>
                    <a:pt x="522212" y="1464628"/>
                    <a:pt x="517109" y="1449694"/>
                  </a:cubicBezTo>
                  <a:cubicBezTo>
                    <a:pt x="514250" y="1441326"/>
                    <a:pt x="507677" y="1434753"/>
                    <a:pt x="499308" y="1431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7" name="Google Shape;5337;p10"/>
            <p:cNvSpPr/>
            <p:nvPr/>
          </p:nvSpPr>
          <p:spPr>
            <a:xfrm>
              <a:off x="10002989" y="5173260"/>
              <a:ext cx="57165" cy="508917"/>
            </a:xfrm>
            <a:custGeom>
              <a:avLst/>
              <a:gdLst/>
              <a:ahLst/>
              <a:cxnLst/>
              <a:rect l="l" t="t" r="r" b="b"/>
              <a:pathLst>
                <a:path w="57165" h="508917" extrusionOk="0">
                  <a:moveTo>
                    <a:pt x="37822" y="453295"/>
                  </a:moveTo>
                  <a:lnTo>
                    <a:pt x="37822" y="0"/>
                  </a:lnTo>
                  <a:lnTo>
                    <a:pt x="19344" y="0"/>
                  </a:lnTo>
                  <a:lnTo>
                    <a:pt x="19344" y="453295"/>
                  </a:lnTo>
                  <a:cubicBezTo>
                    <a:pt x="4410" y="458397"/>
                    <a:pt x="-3560" y="474640"/>
                    <a:pt x="1543" y="489574"/>
                  </a:cubicBezTo>
                  <a:cubicBezTo>
                    <a:pt x="6645" y="504508"/>
                    <a:pt x="22888" y="512478"/>
                    <a:pt x="37822" y="507375"/>
                  </a:cubicBezTo>
                  <a:cubicBezTo>
                    <a:pt x="52756" y="502273"/>
                    <a:pt x="60726" y="486030"/>
                    <a:pt x="55623" y="471096"/>
                  </a:cubicBezTo>
                  <a:cubicBezTo>
                    <a:pt x="52764" y="462727"/>
                    <a:pt x="46191" y="456154"/>
                    <a:pt x="37822" y="453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8" name="Google Shape;5338;p10"/>
            <p:cNvSpPr/>
            <p:nvPr/>
          </p:nvSpPr>
          <p:spPr>
            <a:xfrm>
              <a:off x="10174502" y="5173260"/>
              <a:ext cx="57158" cy="508951"/>
            </a:xfrm>
            <a:custGeom>
              <a:avLst/>
              <a:gdLst/>
              <a:ahLst/>
              <a:cxnLst/>
              <a:rect l="l" t="t" r="r" b="b"/>
              <a:pathLst>
                <a:path w="57158" h="508951" extrusionOk="0">
                  <a:moveTo>
                    <a:pt x="32425" y="452057"/>
                  </a:moveTo>
                  <a:lnTo>
                    <a:pt x="32425" y="0"/>
                  </a:lnTo>
                  <a:lnTo>
                    <a:pt x="14041" y="0"/>
                  </a:lnTo>
                  <a:lnTo>
                    <a:pt x="14041" y="455771"/>
                  </a:lnTo>
                  <a:cubicBezTo>
                    <a:pt x="455" y="463800"/>
                    <a:pt x="-4050" y="481323"/>
                    <a:pt x="3979" y="494910"/>
                  </a:cubicBezTo>
                  <a:cubicBezTo>
                    <a:pt x="12008" y="508496"/>
                    <a:pt x="29531" y="513001"/>
                    <a:pt x="43117" y="504972"/>
                  </a:cubicBezTo>
                  <a:cubicBezTo>
                    <a:pt x="56704" y="496943"/>
                    <a:pt x="61209" y="479420"/>
                    <a:pt x="53180" y="465834"/>
                  </a:cubicBezTo>
                  <a:cubicBezTo>
                    <a:pt x="48733" y="458309"/>
                    <a:pt x="41086" y="453233"/>
                    <a:pt x="32425" y="4520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9" name="Google Shape;5339;p10"/>
            <p:cNvSpPr/>
            <p:nvPr/>
          </p:nvSpPr>
          <p:spPr>
            <a:xfrm>
              <a:off x="7673522" y="2469290"/>
              <a:ext cx="4371822" cy="2842463"/>
            </a:xfrm>
            <a:custGeom>
              <a:avLst/>
              <a:gdLst/>
              <a:ahLst/>
              <a:cxnLst/>
              <a:rect l="l" t="t" r="r" b="b"/>
              <a:pathLst>
                <a:path w="4371822" h="2842463" extrusionOk="0">
                  <a:moveTo>
                    <a:pt x="4314866" y="733343"/>
                  </a:moveTo>
                  <a:cubicBezTo>
                    <a:pt x="4318025" y="748805"/>
                    <a:pt x="4333120" y="758779"/>
                    <a:pt x="4348582" y="755620"/>
                  </a:cubicBezTo>
                  <a:cubicBezTo>
                    <a:pt x="4364045" y="752462"/>
                    <a:pt x="4374019" y="737366"/>
                    <a:pt x="4370860" y="721904"/>
                  </a:cubicBezTo>
                  <a:cubicBezTo>
                    <a:pt x="4367701" y="706442"/>
                    <a:pt x="4352606" y="696468"/>
                    <a:pt x="4337144" y="699627"/>
                  </a:cubicBezTo>
                  <a:cubicBezTo>
                    <a:pt x="4328501" y="701393"/>
                    <a:pt x="4321157" y="707051"/>
                    <a:pt x="4317248" y="714960"/>
                  </a:cubicBezTo>
                  <a:lnTo>
                    <a:pt x="4020353" y="714960"/>
                  </a:lnTo>
                  <a:lnTo>
                    <a:pt x="3812709" y="922509"/>
                  </a:lnTo>
                  <a:lnTo>
                    <a:pt x="3807184" y="922509"/>
                  </a:lnTo>
                  <a:lnTo>
                    <a:pt x="3807184" y="928034"/>
                  </a:lnTo>
                  <a:lnTo>
                    <a:pt x="3609636" y="1125868"/>
                  </a:lnTo>
                  <a:lnTo>
                    <a:pt x="3327219" y="1125868"/>
                  </a:lnTo>
                  <a:lnTo>
                    <a:pt x="3327219" y="184131"/>
                  </a:lnTo>
                  <a:lnTo>
                    <a:pt x="3991778" y="184131"/>
                  </a:lnTo>
                  <a:lnTo>
                    <a:pt x="3991778" y="368726"/>
                  </a:lnTo>
                  <a:lnTo>
                    <a:pt x="4315629" y="368726"/>
                  </a:lnTo>
                  <a:cubicBezTo>
                    <a:pt x="4319809" y="383943"/>
                    <a:pt x="4335535" y="392891"/>
                    <a:pt x="4350753" y="388710"/>
                  </a:cubicBezTo>
                  <a:cubicBezTo>
                    <a:pt x="4365971" y="384529"/>
                    <a:pt x="4374918" y="368803"/>
                    <a:pt x="4370737" y="353585"/>
                  </a:cubicBezTo>
                  <a:cubicBezTo>
                    <a:pt x="4366556" y="338368"/>
                    <a:pt x="4350830" y="329421"/>
                    <a:pt x="4335612" y="333602"/>
                  </a:cubicBezTo>
                  <a:cubicBezTo>
                    <a:pt x="4327097" y="335941"/>
                    <a:pt x="4320143" y="342086"/>
                    <a:pt x="4316772" y="350247"/>
                  </a:cubicBezTo>
                  <a:lnTo>
                    <a:pt x="4010257" y="350247"/>
                  </a:lnTo>
                  <a:lnTo>
                    <a:pt x="4010257" y="165653"/>
                  </a:lnTo>
                  <a:lnTo>
                    <a:pt x="3308741" y="165653"/>
                  </a:lnTo>
                  <a:lnTo>
                    <a:pt x="3308741" y="267189"/>
                  </a:lnTo>
                  <a:lnTo>
                    <a:pt x="3022991" y="267189"/>
                  </a:lnTo>
                  <a:lnTo>
                    <a:pt x="3022991" y="55639"/>
                  </a:lnTo>
                  <a:cubicBezTo>
                    <a:pt x="3037934" y="50563"/>
                    <a:pt x="3045932" y="34334"/>
                    <a:pt x="3040855" y="19391"/>
                  </a:cubicBezTo>
                  <a:cubicBezTo>
                    <a:pt x="3035779" y="4448"/>
                    <a:pt x="3019550" y="-3550"/>
                    <a:pt x="3004607" y="1526"/>
                  </a:cubicBezTo>
                  <a:cubicBezTo>
                    <a:pt x="2989665" y="6603"/>
                    <a:pt x="2981666" y="22832"/>
                    <a:pt x="2986743" y="37774"/>
                  </a:cubicBezTo>
                  <a:cubicBezTo>
                    <a:pt x="2989599" y="46181"/>
                    <a:pt x="2996201" y="52783"/>
                    <a:pt x="3004607" y="55639"/>
                  </a:cubicBezTo>
                  <a:lnTo>
                    <a:pt x="3004607" y="285668"/>
                  </a:lnTo>
                  <a:lnTo>
                    <a:pt x="3309407" y="285668"/>
                  </a:lnTo>
                  <a:lnTo>
                    <a:pt x="3309407" y="1144061"/>
                  </a:lnTo>
                  <a:lnTo>
                    <a:pt x="3591919" y="1144061"/>
                  </a:lnTo>
                  <a:lnTo>
                    <a:pt x="3370272" y="1365708"/>
                  </a:lnTo>
                  <a:lnTo>
                    <a:pt x="2038677" y="1365708"/>
                  </a:lnTo>
                  <a:lnTo>
                    <a:pt x="1771120" y="1098150"/>
                  </a:lnTo>
                  <a:lnTo>
                    <a:pt x="567160" y="1098150"/>
                  </a:lnTo>
                  <a:lnTo>
                    <a:pt x="567160" y="398444"/>
                  </a:lnTo>
                  <a:lnTo>
                    <a:pt x="153775" y="398444"/>
                  </a:lnTo>
                  <a:lnTo>
                    <a:pt x="153775" y="130982"/>
                  </a:lnTo>
                  <a:lnTo>
                    <a:pt x="780901" y="130982"/>
                  </a:lnTo>
                  <a:cubicBezTo>
                    <a:pt x="787458" y="145337"/>
                    <a:pt x="804411" y="151657"/>
                    <a:pt x="818766" y="145100"/>
                  </a:cubicBezTo>
                  <a:cubicBezTo>
                    <a:pt x="833120" y="138542"/>
                    <a:pt x="839441" y="121590"/>
                    <a:pt x="832884" y="107235"/>
                  </a:cubicBezTo>
                  <a:cubicBezTo>
                    <a:pt x="826326" y="92880"/>
                    <a:pt x="809373" y="86560"/>
                    <a:pt x="795019" y="93117"/>
                  </a:cubicBezTo>
                  <a:cubicBezTo>
                    <a:pt x="787005" y="96778"/>
                    <a:pt x="781128" y="103931"/>
                    <a:pt x="779091" y="112503"/>
                  </a:cubicBezTo>
                  <a:lnTo>
                    <a:pt x="134725" y="112503"/>
                  </a:lnTo>
                  <a:lnTo>
                    <a:pt x="134725" y="417303"/>
                  </a:lnTo>
                  <a:lnTo>
                    <a:pt x="548681" y="417303"/>
                  </a:lnTo>
                  <a:lnTo>
                    <a:pt x="548681" y="739153"/>
                  </a:lnTo>
                  <a:lnTo>
                    <a:pt x="440096" y="739153"/>
                  </a:lnTo>
                  <a:lnTo>
                    <a:pt x="269694" y="568846"/>
                  </a:lnTo>
                  <a:lnTo>
                    <a:pt x="56429" y="568846"/>
                  </a:lnTo>
                  <a:cubicBezTo>
                    <a:pt x="52892" y="553466"/>
                    <a:pt x="37557" y="543866"/>
                    <a:pt x="22177" y="547403"/>
                  </a:cubicBezTo>
                  <a:cubicBezTo>
                    <a:pt x="6797" y="550940"/>
                    <a:pt x="-2804" y="566275"/>
                    <a:pt x="733" y="581655"/>
                  </a:cubicBezTo>
                  <a:cubicBezTo>
                    <a:pt x="4270" y="597035"/>
                    <a:pt x="19606" y="606636"/>
                    <a:pt x="34986" y="603099"/>
                  </a:cubicBezTo>
                  <a:cubicBezTo>
                    <a:pt x="43603" y="601117"/>
                    <a:pt x="50818" y="595257"/>
                    <a:pt x="54524" y="587229"/>
                  </a:cubicBezTo>
                  <a:lnTo>
                    <a:pt x="262074" y="587229"/>
                  </a:lnTo>
                  <a:lnTo>
                    <a:pt x="432476" y="757632"/>
                  </a:lnTo>
                  <a:lnTo>
                    <a:pt x="548681" y="757632"/>
                  </a:lnTo>
                  <a:lnTo>
                    <a:pt x="548681" y="1116343"/>
                  </a:lnTo>
                  <a:lnTo>
                    <a:pt x="1763500" y="1116343"/>
                  </a:lnTo>
                  <a:lnTo>
                    <a:pt x="2031057" y="1383900"/>
                  </a:lnTo>
                  <a:lnTo>
                    <a:pt x="4121033" y="1383900"/>
                  </a:lnTo>
                  <a:lnTo>
                    <a:pt x="4121033" y="1771473"/>
                  </a:lnTo>
                  <a:lnTo>
                    <a:pt x="3720983" y="1771473"/>
                  </a:lnTo>
                  <a:cubicBezTo>
                    <a:pt x="3713099" y="1757801"/>
                    <a:pt x="3695625" y="1753110"/>
                    <a:pt x="3681954" y="1760994"/>
                  </a:cubicBezTo>
                  <a:cubicBezTo>
                    <a:pt x="3668283" y="1768878"/>
                    <a:pt x="3663591" y="1786352"/>
                    <a:pt x="3671475" y="1800023"/>
                  </a:cubicBezTo>
                  <a:cubicBezTo>
                    <a:pt x="3679359" y="1813694"/>
                    <a:pt x="3696833" y="1818385"/>
                    <a:pt x="3710504" y="1810502"/>
                  </a:cubicBezTo>
                  <a:cubicBezTo>
                    <a:pt x="3718088" y="1806128"/>
                    <a:pt x="3723248" y="1798520"/>
                    <a:pt x="3724507" y="1789856"/>
                  </a:cubicBezTo>
                  <a:lnTo>
                    <a:pt x="4121223" y="1789856"/>
                  </a:lnTo>
                  <a:lnTo>
                    <a:pt x="4121223" y="2021218"/>
                  </a:lnTo>
                  <a:lnTo>
                    <a:pt x="3723078" y="2021218"/>
                  </a:lnTo>
                  <a:cubicBezTo>
                    <a:pt x="3717976" y="2006284"/>
                    <a:pt x="3701733" y="1998315"/>
                    <a:pt x="3686799" y="2003417"/>
                  </a:cubicBezTo>
                  <a:cubicBezTo>
                    <a:pt x="3671865" y="2008520"/>
                    <a:pt x="3663895" y="2024763"/>
                    <a:pt x="3668998" y="2039697"/>
                  </a:cubicBezTo>
                  <a:cubicBezTo>
                    <a:pt x="3674101" y="2054631"/>
                    <a:pt x="3690343" y="2062600"/>
                    <a:pt x="3705277" y="2057497"/>
                  </a:cubicBezTo>
                  <a:cubicBezTo>
                    <a:pt x="3713646" y="2054638"/>
                    <a:pt x="3720219" y="2048065"/>
                    <a:pt x="3723078" y="2039697"/>
                  </a:cubicBezTo>
                  <a:lnTo>
                    <a:pt x="4121033" y="2039697"/>
                  </a:lnTo>
                  <a:lnTo>
                    <a:pt x="4121033" y="2360308"/>
                  </a:lnTo>
                  <a:cubicBezTo>
                    <a:pt x="4109260" y="2361346"/>
                    <a:pt x="4099341" y="2369523"/>
                    <a:pt x="4096077" y="2380882"/>
                  </a:cubicBezTo>
                  <a:lnTo>
                    <a:pt x="3724126" y="2380882"/>
                  </a:lnTo>
                  <a:lnTo>
                    <a:pt x="3724126" y="2842464"/>
                  </a:lnTo>
                  <a:lnTo>
                    <a:pt x="3742604" y="2842464"/>
                  </a:lnTo>
                  <a:lnTo>
                    <a:pt x="3742604" y="2399361"/>
                  </a:lnTo>
                  <a:lnTo>
                    <a:pt x="4097125" y="2399361"/>
                  </a:lnTo>
                  <a:cubicBezTo>
                    <a:pt x="4102727" y="2414115"/>
                    <a:pt x="4119229" y="2421533"/>
                    <a:pt x="4133983" y="2415931"/>
                  </a:cubicBezTo>
                  <a:cubicBezTo>
                    <a:pt x="4148736" y="2410329"/>
                    <a:pt x="4156155" y="2393827"/>
                    <a:pt x="4150553" y="2379074"/>
                  </a:cubicBezTo>
                  <a:cubicBezTo>
                    <a:pt x="4148400" y="2373405"/>
                    <a:pt x="4144500" y="2368567"/>
                    <a:pt x="4139416" y="2365261"/>
                  </a:cubicBezTo>
                  <a:lnTo>
                    <a:pt x="4139416" y="1365708"/>
                  </a:lnTo>
                  <a:lnTo>
                    <a:pt x="3395704" y="1365708"/>
                  </a:lnTo>
                  <a:lnTo>
                    <a:pt x="3617351" y="1144061"/>
                  </a:lnTo>
                  <a:lnTo>
                    <a:pt x="4316200" y="1144061"/>
                  </a:lnTo>
                  <a:cubicBezTo>
                    <a:pt x="4321303" y="1158995"/>
                    <a:pt x="4337546" y="1166964"/>
                    <a:pt x="4352480" y="1161862"/>
                  </a:cubicBezTo>
                  <a:cubicBezTo>
                    <a:pt x="4367414" y="1156759"/>
                    <a:pt x="4375383" y="1140516"/>
                    <a:pt x="4370281" y="1125582"/>
                  </a:cubicBezTo>
                  <a:cubicBezTo>
                    <a:pt x="4365178" y="1110649"/>
                    <a:pt x="4348935" y="1102679"/>
                    <a:pt x="4334001" y="1107782"/>
                  </a:cubicBezTo>
                  <a:cubicBezTo>
                    <a:pt x="4325633" y="1110641"/>
                    <a:pt x="4319060" y="1117214"/>
                    <a:pt x="4316200" y="1125582"/>
                  </a:cubicBezTo>
                  <a:lnTo>
                    <a:pt x="3635734" y="1125582"/>
                  </a:lnTo>
                  <a:lnTo>
                    <a:pt x="3820900" y="940988"/>
                  </a:lnTo>
                  <a:lnTo>
                    <a:pt x="4316200" y="940988"/>
                  </a:lnTo>
                  <a:cubicBezTo>
                    <a:pt x="4322224" y="955574"/>
                    <a:pt x="4338933" y="962515"/>
                    <a:pt x="4353519" y="956491"/>
                  </a:cubicBezTo>
                  <a:cubicBezTo>
                    <a:pt x="4368106" y="950466"/>
                    <a:pt x="4375047" y="933758"/>
                    <a:pt x="4369022" y="919171"/>
                  </a:cubicBezTo>
                  <a:cubicBezTo>
                    <a:pt x="4362998" y="904585"/>
                    <a:pt x="4346289" y="897644"/>
                    <a:pt x="4331703" y="903669"/>
                  </a:cubicBezTo>
                  <a:cubicBezTo>
                    <a:pt x="4323541" y="907040"/>
                    <a:pt x="4317397" y="913995"/>
                    <a:pt x="4315057" y="922509"/>
                  </a:cubicBezTo>
                  <a:lnTo>
                    <a:pt x="3838807" y="922509"/>
                  </a:lnTo>
                  <a:lnTo>
                    <a:pt x="4027973" y="733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0" name="Google Shape;5340;p10"/>
            <p:cNvSpPr/>
            <p:nvPr/>
          </p:nvSpPr>
          <p:spPr>
            <a:xfrm>
              <a:off x="8784646" y="5154782"/>
              <a:ext cx="250039" cy="767426"/>
            </a:xfrm>
            <a:custGeom>
              <a:avLst/>
              <a:gdLst/>
              <a:ahLst/>
              <a:cxnLst/>
              <a:rect l="l" t="t" r="r" b="b"/>
              <a:pathLst>
                <a:path w="250039" h="767426" extrusionOk="0">
                  <a:moveTo>
                    <a:pt x="231656" y="424625"/>
                  </a:moveTo>
                  <a:lnTo>
                    <a:pt x="19344" y="424625"/>
                  </a:lnTo>
                  <a:lnTo>
                    <a:pt x="19344" y="711803"/>
                  </a:lnTo>
                  <a:cubicBezTo>
                    <a:pt x="4410" y="716906"/>
                    <a:pt x="-3560" y="733149"/>
                    <a:pt x="1543" y="748083"/>
                  </a:cubicBezTo>
                  <a:cubicBezTo>
                    <a:pt x="6645" y="763017"/>
                    <a:pt x="22888" y="770986"/>
                    <a:pt x="37822" y="765884"/>
                  </a:cubicBezTo>
                  <a:cubicBezTo>
                    <a:pt x="52756" y="760781"/>
                    <a:pt x="60726" y="744538"/>
                    <a:pt x="55623" y="729604"/>
                  </a:cubicBezTo>
                  <a:cubicBezTo>
                    <a:pt x="52763" y="721236"/>
                    <a:pt x="46190" y="714663"/>
                    <a:pt x="37822" y="711803"/>
                  </a:cubicBezTo>
                  <a:lnTo>
                    <a:pt x="37822" y="443103"/>
                  </a:lnTo>
                  <a:lnTo>
                    <a:pt x="250039" y="443103"/>
                  </a:lnTo>
                  <a:lnTo>
                    <a:pt x="250039" y="0"/>
                  </a:lnTo>
                  <a:lnTo>
                    <a:pt x="2316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1" name="Google Shape;5341;p10"/>
            <p:cNvSpPr/>
            <p:nvPr/>
          </p:nvSpPr>
          <p:spPr>
            <a:xfrm>
              <a:off x="11868278" y="3825663"/>
              <a:ext cx="129349" cy="129349"/>
            </a:xfrm>
            <a:custGeom>
              <a:avLst/>
              <a:gdLst/>
              <a:ahLst/>
              <a:cxnLst/>
              <a:rect l="l" t="t" r="r" b="b"/>
              <a:pathLst>
                <a:path w="129349" h="129349" extrusionOk="0">
                  <a:moveTo>
                    <a:pt x="64770" y="0"/>
                  </a:moveTo>
                  <a:cubicBezTo>
                    <a:pt x="29051" y="-53"/>
                    <a:pt x="53" y="28861"/>
                    <a:pt x="0" y="64580"/>
                  </a:cubicBezTo>
                  <a:cubicBezTo>
                    <a:pt x="-53" y="100298"/>
                    <a:pt x="28861" y="129297"/>
                    <a:pt x="64580" y="129349"/>
                  </a:cubicBezTo>
                  <a:cubicBezTo>
                    <a:pt x="100298" y="129402"/>
                    <a:pt x="129297" y="100489"/>
                    <a:pt x="129349" y="64770"/>
                  </a:cubicBezTo>
                  <a:cubicBezTo>
                    <a:pt x="129349" y="64706"/>
                    <a:pt x="129349" y="64643"/>
                    <a:pt x="129349" y="64580"/>
                  </a:cubicBezTo>
                  <a:cubicBezTo>
                    <a:pt x="129297" y="28935"/>
                    <a:pt x="100415" y="53"/>
                    <a:pt x="64770" y="0"/>
                  </a:cubicBezTo>
                  <a:close/>
                  <a:moveTo>
                    <a:pt x="64770" y="110776"/>
                  </a:moveTo>
                  <a:cubicBezTo>
                    <a:pt x="39256" y="110828"/>
                    <a:pt x="18531" y="90188"/>
                    <a:pt x="18479" y="64675"/>
                  </a:cubicBezTo>
                  <a:cubicBezTo>
                    <a:pt x="18426" y="39161"/>
                    <a:pt x="39066" y="18436"/>
                    <a:pt x="64580" y="18384"/>
                  </a:cubicBezTo>
                  <a:cubicBezTo>
                    <a:pt x="90093" y="18331"/>
                    <a:pt x="110818" y="38971"/>
                    <a:pt x="110871" y="64485"/>
                  </a:cubicBezTo>
                  <a:cubicBezTo>
                    <a:pt x="110871" y="64516"/>
                    <a:pt x="110871" y="64548"/>
                    <a:pt x="110871" y="64580"/>
                  </a:cubicBezTo>
                  <a:cubicBezTo>
                    <a:pt x="110819" y="90034"/>
                    <a:pt x="90225" y="110671"/>
                    <a:pt x="64770" y="1107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2" name="Google Shape;5342;p10"/>
            <p:cNvSpPr/>
            <p:nvPr/>
          </p:nvSpPr>
          <p:spPr>
            <a:xfrm>
              <a:off x="8148670" y="4508701"/>
              <a:ext cx="129158" cy="129158"/>
            </a:xfrm>
            <a:custGeom>
              <a:avLst/>
              <a:gdLst/>
              <a:ahLst/>
              <a:cxnLst/>
              <a:rect l="l" t="t" r="r" b="b"/>
              <a:pathLst>
                <a:path w="129158" h="129158" extrusionOk="0">
                  <a:moveTo>
                    <a:pt x="0" y="64579"/>
                  </a:moveTo>
                  <a:cubicBezTo>
                    <a:pt x="0" y="100246"/>
                    <a:pt x="28913" y="129159"/>
                    <a:pt x="64579" y="129159"/>
                  </a:cubicBezTo>
                  <a:cubicBezTo>
                    <a:pt x="100246" y="129159"/>
                    <a:pt x="129159" y="100246"/>
                    <a:pt x="129159" y="64579"/>
                  </a:cubicBezTo>
                  <a:cubicBezTo>
                    <a:pt x="129159" y="28913"/>
                    <a:pt x="100246" y="0"/>
                    <a:pt x="64579" y="0"/>
                  </a:cubicBezTo>
                  <a:cubicBezTo>
                    <a:pt x="28935" y="52"/>
                    <a:pt x="52" y="28935"/>
                    <a:pt x="0" y="64579"/>
                  </a:cubicBezTo>
                  <a:close/>
                  <a:moveTo>
                    <a:pt x="110681" y="64579"/>
                  </a:moveTo>
                  <a:cubicBezTo>
                    <a:pt x="110733" y="90093"/>
                    <a:pt x="90093" y="110818"/>
                    <a:pt x="64580" y="110871"/>
                  </a:cubicBezTo>
                  <a:cubicBezTo>
                    <a:pt x="39066" y="110923"/>
                    <a:pt x="18341" y="90283"/>
                    <a:pt x="18288" y="64770"/>
                  </a:cubicBezTo>
                  <a:cubicBezTo>
                    <a:pt x="18236" y="39256"/>
                    <a:pt x="38876" y="18531"/>
                    <a:pt x="64389" y="18479"/>
                  </a:cubicBezTo>
                  <a:cubicBezTo>
                    <a:pt x="64453" y="18478"/>
                    <a:pt x="64516" y="18478"/>
                    <a:pt x="64580" y="18479"/>
                  </a:cubicBezTo>
                  <a:cubicBezTo>
                    <a:pt x="90019" y="18531"/>
                    <a:pt x="110628" y="39140"/>
                    <a:pt x="110681" y="64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3" name="Google Shape;5343;p10"/>
            <p:cNvSpPr/>
            <p:nvPr/>
          </p:nvSpPr>
          <p:spPr>
            <a:xfrm>
              <a:off x="9053164" y="2487306"/>
              <a:ext cx="129159" cy="129158"/>
            </a:xfrm>
            <a:custGeom>
              <a:avLst/>
              <a:gdLst/>
              <a:ahLst/>
              <a:cxnLst/>
              <a:rect l="l" t="t" r="r" b="b"/>
              <a:pathLst>
                <a:path w="129159" h="129158" extrusionOk="0">
                  <a:moveTo>
                    <a:pt x="64675" y="129159"/>
                  </a:moveTo>
                  <a:cubicBezTo>
                    <a:pt x="100341" y="129106"/>
                    <a:pt x="129212" y="100151"/>
                    <a:pt x="129159" y="64484"/>
                  </a:cubicBezTo>
                  <a:cubicBezTo>
                    <a:pt x="129106" y="28818"/>
                    <a:pt x="100151" y="-53"/>
                    <a:pt x="64484" y="0"/>
                  </a:cubicBezTo>
                  <a:cubicBezTo>
                    <a:pt x="28855" y="53"/>
                    <a:pt x="0" y="28950"/>
                    <a:pt x="0" y="64579"/>
                  </a:cubicBezTo>
                  <a:cubicBezTo>
                    <a:pt x="53" y="100261"/>
                    <a:pt x="28993" y="129159"/>
                    <a:pt x="64675" y="129159"/>
                  </a:cubicBezTo>
                  <a:close/>
                  <a:moveTo>
                    <a:pt x="64675" y="18383"/>
                  </a:moveTo>
                  <a:cubicBezTo>
                    <a:pt x="90188" y="18383"/>
                    <a:pt x="110871" y="39066"/>
                    <a:pt x="110871" y="64579"/>
                  </a:cubicBezTo>
                  <a:cubicBezTo>
                    <a:pt x="110871" y="90093"/>
                    <a:pt x="90188" y="110776"/>
                    <a:pt x="64675" y="110776"/>
                  </a:cubicBezTo>
                  <a:cubicBezTo>
                    <a:pt x="39161" y="110776"/>
                    <a:pt x="18479" y="90093"/>
                    <a:pt x="18479" y="64579"/>
                  </a:cubicBezTo>
                  <a:cubicBezTo>
                    <a:pt x="18479" y="39066"/>
                    <a:pt x="39161" y="18383"/>
                    <a:pt x="64675" y="183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4" name="Google Shape;5344;p10"/>
            <p:cNvSpPr/>
            <p:nvPr/>
          </p:nvSpPr>
          <p:spPr>
            <a:xfrm>
              <a:off x="9422353" y="2487306"/>
              <a:ext cx="129159" cy="129158"/>
            </a:xfrm>
            <a:custGeom>
              <a:avLst/>
              <a:gdLst/>
              <a:ahLst/>
              <a:cxnLst/>
              <a:rect l="l" t="t" r="r" b="b"/>
              <a:pathLst>
                <a:path w="129159" h="129158" extrusionOk="0">
                  <a:moveTo>
                    <a:pt x="64675" y="129159"/>
                  </a:moveTo>
                  <a:cubicBezTo>
                    <a:pt x="100341" y="129106"/>
                    <a:pt x="129212" y="100151"/>
                    <a:pt x="129159" y="64484"/>
                  </a:cubicBezTo>
                  <a:cubicBezTo>
                    <a:pt x="129106" y="28818"/>
                    <a:pt x="100151" y="-53"/>
                    <a:pt x="64484" y="0"/>
                  </a:cubicBezTo>
                  <a:cubicBezTo>
                    <a:pt x="28855" y="53"/>
                    <a:pt x="0" y="28950"/>
                    <a:pt x="0" y="64579"/>
                  </a:cubicBezTo>
                  <a:cubicBezTo>
                    <a:pt x="53" y="100261"/>
                    <a:pt x="28993" y="129159"/>
                    <a:pt x="64675" y="129159"/>
                  </a:cubicBezTo>
                  <a:close/>
                  <a:moveTo>
                    <a:pt x="64675" y="18383"/>
                  </a:moveTo>
                  <a:cubicBezTo>
                    <a:pt x="90188" y="18383"/>
                    <a:pt x="110871" y="39066"/>
                    <a:pt x="110871" y="64579"/>
                  </a:cubicBezTo>
                  <a:cubicBezTo>
                    <a:pt x="110871" y="90093"/>
                    <a:pt x="90188" y="110776"/>
                    <a:pt x="64675" y="110776"/>
                  </a:cubicBezTo>
                  <a:cubicBezTo>
                    <a:pt x="39161" y="110776"/>
                    <a:pt x="18479" y="90093"/>
                    <a:pt x="18479" y="64579"/>
                  </a:cubicBezTo>
                  <a:cubicBezTo>
                    <a:pt x="18479" y="39066"/>
                    <a:pt x="39161" y="18383"/>
                    <a:pt x="64675" y="183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5" name="Google Shape;5345;p10"/>
            <p:cNvSpPr/>
            <p:nvPr/>
          </p:nvSpPr>
          <p:spPr>
            <a:xfrm>
              <a:off x="8166958" y="6336263"/>
              <a:ext cx="129349" cy="129349"/>
            </a:xfrm>
            <a:custGeom>
              <a:avLst/>
              <a:gdLst/>
              <a:ahLst/>
              <a:cxnLst/>
              <a:rect l="l" t="t" r="r" b="b"/>
              <a:pathLst>
                <a:path w="129349" h="129349" extrusionOk="0">
                  <a:moveTo>
                    <a:pt x="64770" y="0"/>
                  </a:moveTo>
                  <a:cubicBezTo>
                    <a:pt x="29051" y="-53"/>
                    <a:pt x="53" y="28861"/>
                    <a:pt x="0" y="64580"/>
                  </a:cubicBezTo>
                  <a:cubicBezTo>
                    <a:pt x="-52" y="100298"/>
                    <a:pt x="28861" y="129297"/>
                    <a:pt x="64580" y="129349"/>
                  </a:cubicBezTo>
                  <a:cubicBezTo>
                    <a:pt x="100298" y="129402"/>
                    <a:pt x="129297" y="100489"/>
                    <a:pt x="129349" y="64770"/>
                  </a:cubicBezTo>
                  <a:cubicBezTo>
                    <a:pt x="129350" y="64707"/>
                    <a:pt x="129350" y="64643"/>
                    <a:pt x="129349" y="64580"/>
                  </a:cubicBezTo>
                  <a:cubicBezTo>
                    <a:pt x="129297" y="28935"/>
                    <a:pt x="100414" y="52"/>
                    <a:pt x="64770" y="0"/>
                  </a:cubicBezTo>
                  <a:close/>
                  <a:moveTo>
                    <a:pt x="64770" y="110776"/>
                  </a:moveTo>
                  <a:cubicBezTo>
                    <a:pt x="39257" y="110828"/>
                    <a:pt x="18531" y="90188"/>
                    <a:pt x="18479" y="64675"/>
                  </a:cubicBezTo>
                  <a:cubicBezTo>
                    <a:pt x="18426" y="39161"/>
                    <a:pt x="39066" y="18436"/>
                    <a:pt x="64579" y="18384"/>
                  </a:cubicBezTo>
                  <a:cubicBezTo>
                    <a:pt x="90093" y="18331"/>
                    <a:pt x="110818" y="38971"/>
                    <a:pt x="110871" y="64485"/>
                  </a:cubicBezTo>
                  <a:cubicBezTo>
                    <a:pt x="110871" y="64516"/>
                    <a:pt x="110871" y="64548"/>
                    <a:pt x="110871" y="64580"/>
                  </a:cubicBezTo>
                  <a:cubicBezTo>
                    <a:pt x="110871" y="90056"/>
                    <a:pt x="90246" y="110723"/>
                    <a:pt x="64770" y="1107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6" name="Google Shape;5346;p10"/>
            <p:cNvSpPr/>
            <p:nvPr/>
          </p:nvSpPr>
          <p:spPr>
            <a:xfrm>
              <a:off x="8582343" y="5551689"/>
              <a:ext cx="129349" cy="129349"/>
            </a:xfrm>
            <a:custGeom>
              <a:avLst/>
              <a:gdLst/>
              <a:ahLst/>
              <a:cxnLst/>
              <a:rect l="l" t="t" r="r" b="b"/>
              <a:pathLst>
                <a:path w="129349" h="129349" extrusionOk="0">
                  <a:moveTo>
                    <a:pt x="64675" y="0"/>
                  </a:moveTo>
                  <a:cubicBezTo>
                    <a:pt x="28956" y="0"/>
                    <a:pt x="0" y="28956"/>
                    <a:pt x="0" y="64675"/>
                  </a:cubicBezTo>
                  <a:cubicBezTo>
                    <a:pt x="0" y="100394"/>
                    <a:pt x="28956" y="129350"/>
                    <a:pt x="64675" y="129349"/>
                  </a:cubicBezTo>
                  <a:cubicBezTo>
                    <a:pt x="100394" y="129349"/>
                    <a:pt x="129350" y="100393"/>
                    <a:pt x="129350" y="64675"/>
                  </a:cubicBezTo>
                  <a:cubicBezTo>
                    <a:pt x="129350" y="64643"/>
                    <a:pt x="129350" y="64611"/>
                    <a:pt x="129350" y="64579"/>
                  </a:cubicBezTo>
                  <a:cubicBezTo>
                    <a:pt x="129297" y="28898"/>
                    <a:pt x="100356" y="0"/>
                    <a:pt x="64675" y="0"/>
                  </a:cubicBezTo>
                  <a:close/>
                  <a:moveTo>
                    <a:pt x="64675" y="110776"/>
                  </a:moveTo>
                  <a:cubicBezTo>
                    <a:pt x="39161" y="110776"/>
                    <a:pt x="18478" y="90093"/>
                    <a:pt x="18478" y="64579"/>
                  </a:cubicBezTo>
                  <a:cubicBezTo>
                    <a:pt x="18478" y="39066"/>
                    <a:pt x="39161" y="18383"/>
                    <a:pt x="64675" y="18383"/>
                  </a:cubicBezTo>
                  <a:cubicBezTo>
                    <a:pt x="90188" y="18383"/>
                    <a:pt x="110871" y="39066"/>
                    <a:pt x="110871" y="64579"/>
                  </a:cubicBezTo>
                  <a:cubicBezTo>
                    <a:pt x="110662" y="89944"/>
                    <a:pt x="90040" y="110396"/>
                    <a:pt x="64675" y="110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7" name="Google Shape;5347;p10"/>
            <p:cNvSpPr/>
            <p:nvPr/>
          </p:nvSpPr>
          <p:spPr>
            <a:xfrm>
              <a:off x="11868468" y="4637955"/>
              <a:ext cx="129158" cy="129159"/>
            </a:xfrm>
            <a:custGeom>
              <a:avLst/>
              <a:gdLst/>
              <a:ahLst/>
              <a:cxnLst/>
              <a:rect l="l" t="t" r="r" b="b"/>
              <a:pathLst>
                <a:path w="129158" h="129159" extrusionOk="0">
                  <a:moveTo>
                    <a:pt x="64579" y="0"/>
                  </a:moveTo>
                  <a:cubicBezTo>
                    <a:pt x="28913" y="0"/>
                    <a:pt x="0" y="28913"/>
                    <a:pt x="0" y="64580"/>
                  </a:cubicBezTo>
                  <a:cubicBezTo>
                    <a:pt x="0" y="100246"/>
                    <a:pt x="28913" y="129159"/>
                    <a:pt x="64579" y="129159"/>
                  </a:cubicBezTo>
                  <a:cubicBezTo>
                    <a:pt x="100246" y="129159"/>
                    <a:pt x="129159" y="100246"/>
                    <a:pt x="129159" y="64580"/>
                  </a:cubicBezTo>
                  <a:cubicBezTo>
                    <a:pt x="129107" y="28935"/>
                    <a:pt x="100224" y="53"/>
                    <a:pt x="64579" y="0"/>
                  </a:cubicBezTo>
                  <a:close/>
                  <a:moveTo>
                    <a:pt x="64579" y="110681"/>
                  </a:moveTo>
                  <a:cubicBezTo>
                    <a:pt x="39066" y="110733"/>
                    <a:pt x="18341" y="90093"/>
                    <a:pt x="18288" y="64580"/>
                  </a:cubicBezTo>
                  <a:cubicBezTo>
                    <a:pt x="18236" y="39066"/>
                    <a:pt x="38876" y="18341"/>
                    <a:pt x="64389" y="18288"/>
                  </a:cubicBezTo>
                  <a:cubicBezTo>
                    <a:pt x="89903" y="18236"/>
                    <a:pt x="110628" y="38876"/>
                    <a:pt x="110680" y="64389"/>
                  </a:cubicBezTo>
                  <a:cubicBezTo>
                    <a:pt x="110680" y="64453"/>
                    <a:pt x="110680" y="64516"/>
                    <a:pt x="110680" y="64580"/>
                  </a:cubicBezTo>
                  <a:cubicBezTo>
                    <a:pt x="110628" y="90019"/>
                    <a:pt x="90019" y="110628"/>
                    <a:pt x="64579" y="110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8" name="Google Shape;5348;p10"/>
          <p:cNvGrpSpPr/>
          <p:nvPr/>
        </p:nvGrpSpPr>
        <p:grpSpPr>
          <a:xfrm>
            <a:off x="8004014" y="5723215"/>
            <a:ext cx="841384" cy="1031766"/>
            <a:chOff x="8004014" y="5723215"/>
            <a:chExt cx="841384" cy="1031766"/>
          </a:xfrm>
        </p:grpSpPr>
        <p:sp>
          <p:nvSpPr>
            <p:cNvPr id="5349" name="Google Shape;5349;p10"/>
            <p:cNvSpPr/>
            <p:nvPr/>
          </p:nvSpPr>
          <p:spPr>
            <a:xfrm>
              <a:off x="8558568" y="5854786"/>
              <a:ext cx="91524" cy="146292"/>
            </a:xfrm>
            <a:custGeom>
              <a:avLst/>
              <a:gdLst/>
              <a:ahLst/>
              <a:cxnLst/>
              <a:rect l="l" t="t" r="r" b="b"/>
              <a:pathLst>
                <a:path w="91524" h="146292" extrusionOk="0">
                  <a:moveTo>
                    <a:pt x="79783" y="146292"/>
                  </a:moveTo>
                  <a:cubicBezTo>
                    <a:pt x="79783" y="146292"/>
                    <a:pt x="90260" y="108192"/>
                    <a:pt x="90641" y="105430"/>
                  </a:cubicBezTo>
                  <a:cubicBezTo>
                    <a:pt x="94641" y="76284"/>
                    <a:pt x="85402" y="17705"/>
                    <a:pt x="55779" y="3417"/>
                  </a:cubicBezTo>
                  <a:cubicBezTo>
                    <a:pt x="36146" y="-5383"/>
                    <a:pt x="13096" y="3399"/>
                    <a:pt x="4296" y="23033"/>
                  </a:cubicBezTo>
                  <a:cubicBezTo>
                    <a:pt x="3737" y="24278"/>
                    <a:pt x="3245" y="25552"/>
                    <a:pt x="2820" y="26849"/>
                  </a:cubicBezTo>
                  <a:cubicBezTo>
                    <a:pt x="-5085" y="48661"/>
                    <a:pt x="4916" y="75426"/>
                    <a:pt x="16918" y="93524"/>
                  </a:cubicBezTo>
                  <a:cubicBezTo>
                    <a:pt x="30729" y="115432"/>
                    <a:pt x="79687" y="146197"/>
                    <a:pt x="79783" y="14629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0" name="Google Shape;5350;p10"/>
            <p:cNvSpPr/>
            <p:nvPr/>
          </p:nvSpPr>
          <p:spPr>
            <a:xfrm>
              <a:off x="8004014" y="5891140"/>
              <a:ext cx="131892" cy="106279"/>
            </a:xfrm>
            <a:custGeom>
              <a:avLst/>
              <a:gdLst/>
              <a:ahLst/>
              <a:cxnLst/>
              <a:rect l="l" t="t" r="r" b="b"/>
              <a:pathLst>
                <a:path w="131892" h="106279" extrusionOk="0">
                  <a:moveTo>
                    <a:pt x="50453" y="97175"/>
                  </a:moveTo>
                  <a:cubicBezTo>
                    <a:pt x="74075" y="107557"/>
                    <a:pt x="131797" y="106224"/>
                    <a:pt x="131892" y="106224"/>
                  </a:cubicBezTo>
                  <a:cubicBezTo>
                    <a:pt x="131987" y="106224"/>
                    <a:pt x="119414" y="68124"/>
                    <a:pt x="118367" y="66124"/>
                  </a:cubicBezTo>
                  <a:cubicBezTo>
                    <a:pt x="105698" y="39644"/>
                    <a:pt x="65598" y="-4076"/>
                    <a:pt x="32642" y="306"/>
                  </a:cubicBezTo>
                  <a:cubicBezTo>
                    <a:pt x="11411" y="3797"/>
                    <a:pt x="-2969" y="23838"/>
                    <a:pt x="522" y="45068"/>
                  </a:cubicBezTo>
                  <a:cubicBezTo>
                    <a:pt x="744" y="46418"/>
                    <a:pt x="1037" y="47755"/>
                    <a:pt x="1400" y="49074"/>
                  </a:cubicBezTo>
                  <a:cubicBezTo>
                    <a:pt x="7210" y="71648"/>
                    <a:pt x="30356" y="88412"/>
                    <a:pt x="50453" y="9717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1" name="Google Shape;5351;p10"/>
            <p:cNvSpPr/>
            <p:nvPr/>
          </p:nvSpPr>
          <p:spPr>
            <a:xfrm>
              <a:off x="8008975" y="5723215"/>
              <a:ext cx="836423" cy="1031766"/>
            </a:xfrm>
            <a:custGeom>
              <a:avLst/>
              <a:gdLst/>
              <a:ahLst/>
              <a:cxnLst/>
              <a:rect l="l" t="t" r="r" b="b"/>
              <a:pathLst>
                <a:path w="836423" h="1031766" extrusionOk="0">
                  <a:moveTo>
                    <a:pt x="65400" y="432359"/>
                  </a:moveTo>
                  <a:cubicBezTo>
                    <a:pt x="89879" y="435883"/>
                    <a:pt x="141600" y="420929"/>
                    <a:pt x="145505" y="419786"/>
                  </a:cubicBezTo>
                  <a:cubicBezTo>
                    <a:pt x="154040" y="449228"/>
                    <a:pt x="164476" y="478086"/>
                    <a:pt x="176747" y="506177"/>
                  </a:cubicBezTo>
                  <a:cubicBezTo>
                    <a:pt x="183891" y="522561"/>
                    <a:pt x="191511" y="538944"/>
                    <a:pt x="199417" y="555136"/>
                  </a:cubicBezTo>
                  <a:cubicBezTo>
                    <a:pt x="194654" y="548278"/>
                    <a:pt x="190463" y="542182"/>
                    <a:pt x="189892" y="541325"/>
                  </a:cubicBezTo>
                  <a:cubicBezTo>
                    <a:pt x="170842" y="519132"/>
                    <a:pt x="120550" y="487509"/>
                    <a:pt x="90260" y="500367"/>
                  </a:cubicBezTo>
                  <a:cubicBezTo>
                    <a:pt x="70702" y="509334"/>
                    <a:pt x="62116" y="532457"/>
                    <a:pt x="71082" y="552015"/>
                  </a:cubicBezTo>
                  <a:cubicBezTo>
                    <a:pt x="71662" y="553280"/>
                    <a:pt x="72309" y="554512"/>
                    <a:pt x="73020" y="555708"/>
                  </a:cubicBezTo>
                  <a:cubicBezTo>
                    <a:pt x="84164" y="575996"/>
                    <a:pt x="111120" y="586092"/>
                    <a:pt x="132647" y="589236"/>
                  </a:cubicBezTo>
                  <a:cubicBezTo>
                    <a:pt x="154173" y="592379"/>
                    <a:pt x="199322" y="580568"/>
                    <a:pt x="210561" y="577329"/>
                  </a:cubicBezTo>
                  <a:lnTo>
                    <a:pt x="220086" y="596379"/>
                  </a:lnTo>
                  <a:cubicBezTo>
                    <a:pt x="235040" y="626097"/>
                    <a:pt x="250090" y="655720"/>
                    <a:pt x="263901" y="685152"/>
                  </a:cubicBezTo>
                  <a:cubicBezTo>
                    <a:pt x="268759" y="695535"/>
                    <a:pt x="273426" y="705917"/>
                    <a:pt x="277617" y="716299"/>
                  </a:cubicBezTo>
                  <a:cubicBezTo>
                    <a:pt x="273521" y="710203"/>
                    <a:pt x="269902" y="705060"/>
                    <a:pt x="269330" y="704393"/>
                  </a:cubicBezTo>
                  <a:cubicBezTo>
                    <a:pt x="250280" y="682200"/>
                    <a:pt x="199893" y="650577"/>
                    <a:pt x="169604" y="663435"/>
                  </a:cubicBezTo>
                  <a:cubicBezTo>
                    <a:pt x="150080" y="672351"/>
                    <a:pt x="141481" y="695405"/>
                    <a:pt x="150397" y="714929"/>
                  </a:cubicBezTo>
                  <a:cubicBezTo>
                    <a:pt x="150984" y="716214"/>
                    <a:pt x="151640" y="717467"/>
                    <a:pt x="152363" y="718680"/>
                  </a:cubicBezTo>
                  <a:cubicBezTo>
                    <a:pt x="163603" y="739064"/>
                    <a:pt x="190463" y="749065"/>
                    <a:pt x="211990" y="752303"/>
                  </a:cubicBezTo>
                  <a:cubicBezTo>
                    <a:pt x="233516" y="755542"/>
                    <a:pt x="273902" y="744779"/>
                    <a:pt x="288190" y="740874"/>
                  </a:cubicBezTo>
                  <a:cubicBezTo>
                    <a:pt x="292381" y="751637"/>
                    <a:pt x="296667" y="762495"/>
                    <a:pt x="300287" y="773068"/>
                  </a:cubicBezTo>
                  <a:cubicBezTo>
                    <a:pt x="302668" y="780402"/>
                    <a:pt x="305430" y="787355"/>
                    <a:pt x="307335" y="794785"/>
                  </a:cubicBezTo>
                  <a:cubicBezTo>
                    <a:pt x="309240" y="802215"/>
                    <a:pt x="311431" y="809453"/>
                    <a:pt x="313431" y="816693"/>
                  </a:cubicBezTo>
                  <a:cubicBezTo>
                    <a:pt x="316765" y="830694"/>
                    <a:pt x="320384" y="845268"/>
                    <a:pt x="322956" y="858984"/>
                  </a:cubicBezTo>
                  <a:cubicBezTo>
                    <a:pt x="325052" y="868509"/>
                    <a:pt x="326861" y="878034"/>
                    <a:pt x="328766" y="886987"/>
                  </a:cubicBezTo>
                  <a:cubicBezTo>
                    <a:pt x="324004" y="876605"/>
                    <a:pt x="314288" y="856412"/>
                    <a:pt x="313336" y="854793"/>
                  </a:cubicBezTo>
                  <a:cubicBezTo>
                    <a:pt x="297715" y="829932"/>
                    <a:pt x="252852" y="791070"/>
                    <a:pt x="221039" y="799262"/>
                  </a:cubicBezTo>
                  <a:cubicBezTo>
                    <a:pt x="200386" y="805104"/>
                    <a:pt x="188380" y="826582"/>
                    <a:pt x="194223" y="847235"/>
                  </a:cubicBezTo>
                  <a:cubicBezTo>
                    <a:pt x="194610" y="848603"/>
                    <a:pt x="195072" y="849950"/>
                    <a:pt x="195607" y="851268"/>
                  </a:cubicBezTo>
                  <a:cubicBezTo>
                    <a:pt x="203608" y="873080"/>
                    <a:pt x="228468" y="887082"/>
                    <a:pt x="249423" y="893464"/>
                  </a:cubicBezTo>
                  <a:cubicBezTo>
                    <a:pt x="272569" y="900512"/>
                    <a:pt x="323718" y="894131"/>
                    <a:pt x="330100" y="893464"/>
                  </a:cubicBezTo>
                  <a:cubicBezTo>
                    <a:pt x="333148" y="908704"/>
                    <a:pt x="336005" y="923563"/>
                    <a:pt x="338387" y="937660"/>
                  </a:cubicBezTo>
                  <a:cubicBezTo>
                    <a:pt x="344864" y="974045"/>
                    <a:pt x="349436" y="1005954"/>
                    <a:pt x="352674" y="1031767"/>
                  </a:cubicBezTo>
                  <a:lnTo>
                    <a:pt x="374486" y="1031767"/>
                  </a:lnTo>
                  <a:cubicBezTo>
                    <a:pt x="370581" y="1005287"/>
                    <a:pt x="364961" y="972045"/>
                    <a:pt x="357532" y="934136"/>
                  </a:cubicBezTo>
                  <a:cubicBezTo>
                    <a:pt x="354484" y="918610"/>
                    <a:pt x="350960" y="902036"/>
                    <a:pt x="347150" y="885082"/>
                  </a:cubicBezTo>
                  <a:cubicBezTo>
                    <a:pt x="362545" y="878938"/>
                    <a:pt x="377558" y="871877"/>
                    <a:pt x="392108" y="863936"/>
                  </a:cubicBezTo>
                  <a:cubicBezTo>
                    <a:pt x="408967" y="882225"/>
                    <a:pt x="452020" y="903561"/>
                    <a:pt x="457640" y="906228"/>
                  </a:cubicBezTo>
                  <a:cubicBezTo>
                    <a:pt x="451734" y="920705"/>
                    <a:pt x="445924" y="934803"/>
                    <a:pt x="440209" y="947757"/>
                  </a:cubicBezTo>
                  <a:cubicBezTo>
                    <a:pt x="426017" y="980522"/>
                    <a:pt x="412586" y="1008812"/>
                    <a:pt x="401347" y="1031767"/>
                  </a:cubicBezTo>
                  <a:lnTo>
                    <a:pt x="425064" y="1031767"/>
                  </a:lnTo>
                  <a:cubicBezTo>
                    <a:pt x="434589" y="1010145"/>
                    <a:pt x="446305" y="984142"/>
                    <a:pt x="458116" y="955567"/>
                  </a:cubicBezTo>
                  <a:cubicBezTo>
                    <a:pt x="464212" y="940899"/>
                    <a:pt x="470308" y="925182"/>
                    <a:pt x="476499" y="908894"/>
                  </a:cubicBezTo>
                  <a:cubicBezTo>
                    <a:pt x="482690" y="910228"/>
                    <a:pt x="533649" y="920515"/>
                    <a:pt x="556890" y="915181"/>
                  </a:cubicBezTo>
                  <a:cubicBezTo>
                    <a:pt x="578226" y="910323"/>
                    <a:pt x="604515" y="898227"/>
                    <a:pt x="614040" y="877081"/>
                  </a:cubicBezTo>
                  <a:cubicBezTo>
                    <a:pt x="623532" y="857714"/>
                    <a:pt x="615526" y="834319"/>
                    <a:pt x="596159" y="824827"/>
                  </a:cubicBezTo>
                  <a:cubicBezTo>
                    <a:pt x="594971" y="824245"/>
                    <a:pt x="593755" y="823724"/>
                    <a:pt x="592514" y="823265"/>
                  </a:cubicBezTo>
                  <a:cubicBezTo>
                    <a:pt x="561367" y="812787"/>
                    <a:pt x="513837" y="848220"/>
                    <a:pt x="496311" y="871842"/>
                  </a:cubicBezTo>
                  <a:cubicBezTo>
                    <a:pt x="495359" y="873271"/>
                    <a:pt x="485834" y="889654"/>
                    <a:pt x="480023" y="900417"/>
                  </a:cubicBezTo>
                  <a:cubicBezTo>
                    <a:pt x="482500" y="893750"/>
                    <a:pt x="484976" y="887368"/>
                    <a:pt x="487453" y="880510"/>
                  </a:cubicBezTo>
                  <a:cubicBezTo>
                    <a:pt x="492501" y="866889"/>
                    <a:pt x="496978" y="853269"/>
                    <a:pt x="502026" y="838505"/>
                  </a:cubicBezTo>
                  <a:cubicBezTo>
                    <a:pt x="504122" y="831361"/>
                    <a:pt x="506313" y="824122"/>
                    <a:pt x="508503" y="816788"/>
                  </a:cubicBezTo>
                  <a:cubicBezTo>
                    <a:pt x="510694" y="809453"/>
                    <a:pt x="512409" y="801643"/>
                    <a:pt x="514313" y="794023"/>
                  </a:cubicBezTo>
                  <a:cubicBezTo>
                    <a:pt x="518600" y="776211"/>
                    <a:pt x="522029" y="757923"/>
                    <a:pt x="525077" y="739540"/>
                  </a:cubicBezTo>
                  <a:cubicBezTo>
                    <a:pt x="536983" y="743826"/>
                    <a:pt x="579369" y="758590"/>
                    <a:pt x="601277" y="757066"/>
                  </a:cubicBezTo>
                  <a:cubicBezTo>
                    <a:pt x="623184" y="755542"/>
                    <a:pt x="650616" y="747541"/>
                    <a:pt x="663284" y="728491"/>
                  </a:cubicBezTo>
                  <a:cubicBezTo>
                    <a:pt x="675605" y="710916"/>
                    <a:pt x="671346" y="686682"/>
                    <a:pt x="653771" y="674361"/>
                  </a:cubicBezTo>
                  <a:cubicBezTo>
                    <a:pt x="652603" y="673543"/>
                    <a:pt x="651391" y="672789"/>
                    <a:pt x="650140" y="672103"/>
                  </a:cubicBezTo>
                  <a:cubicBezTo>
                    <a:pt x="620993" y="656958"/>
                    <a:pt x="568606" y="684771"/>
                    <a:pt x="547746" y="705536"/>
                  </a:cubicBezTo>
                  <a:cubicBezTo>
                    <a:pt x="546413" y="706774"/>
                    <a:pt x="533173" y="723347"/>
                    <a:pt x="526029" y="732587"/>
                  </a:cubicBezTo>
                  <a:cubicBezTo>
                    <a:pt x="527839" y="721443"/>
                    <a:pt x="529649" y="710394"/>
                    <a:pt x="530982" y="699059"/>
                  </a:cubicBezTo>
                  <a:cubicBezTo>
                    <a:pt x="535078" y="666483"/>
                    <a:pt x="538126" y="633336"/>
                    <a:pt x="541365" y="600285"/>
                  </a:cubicBezTo>
                  <a:cubicBezTo>
                    <a:pt x="542317" y="590188"/>
                    <a:pt x="543460" y="580092"/>
                    <a:pt x="544508" y="569995"/>
                  </a:cubicBezTo>
                  <a:cubicBezTo>
                    <a:pt x="548699" y="571614"/>
                    <a:pt x="598800" y="590283"/>
                    <a:pt x="623375" y="588474"/>
                  </a:cubicBezTo>
                  <a:cubicBezTo>
                    <a:pt x="645282" y="586950"/>
                    <a:pt x="672714" y="578949"/>
                    <a:pt x="685382" y="559899"/>
                  </a:cubicBezTo>
                  <a:cubicBezTo>
                    <a:pt x="697744" y="542289"/>
                    <a:pt x="693489" y="517992"/>
                    <a:pt x="675879" y="505630"/>
                  </a:cubicBezTo>
                  <a:cubicBezTo>
                    <a:pt x="674738" y="504829"/>
                    <a:pt x="673554" y="504090"/>
                    <a:pt x="672333" y="503415"/>
                  </a:cubicBezTo>
                  <a:cubicBezTo>
                    <a:pt x="643091" y="488366"/>
                    <a:pt x="590704" y="516179"/>
                    <a:pt x="569844" y="536848"/>
                  </a:cubicBezTo>
                  <a:cubicBezTo>
                    <a:pt x="568320" y="538467"/>
                    <a:pt x="549270" y="562280"/>
                    <a:pt x="544698" y="568566"/>
                  </a:cubicBezTo>
                  <a:cubicBezTo>
                    <a:pt x="547080" y="546373"/>
                    <a:pt x="549556" y="524275"/>
                    <a:pt x="552985" y="502558"/>
                  </a:cubicBezTo>
                  <a:cubicBezTo>
                    <a:pt x="557463" y="473223"/>
                    <a:pt x="563826" y="444207"/>
                    <a:pt x="572035" y="415690"/>
                  </a:cubicBezTo>
                  <a:cubicBezTo>
                    <a:pt x="574035" y="416452"/>
                    <a:pt x="626137" y="436074"/>
                    <a:pt x="651378" y="434740"/>
                  </a:cubicBezTo>
                  <a:cubicBezTo>
                    <a:pt x="673190" y="433216"/>
                    <a:pt x="700718" y="425215"/>
                    <a:pt x="713386" y="405689"/>
                  </a:cubicBezTo>
                  <a:cubicBezTo>
                    <a:pt x="725689" y="388038"/>
                    <a:pt x="721353" y="363755"/>
                    <a:pt x="703702" y="351453"/>
                  </a:cubicBezTo>
                  <a:cubicBezTo>
                    <a:pt x="702587" y="350676"/>
                    <a:pt x="701432" y="349957"/>
                    <a:pt x="700241" y="349301"/>
                  </a:cubicBezTo>
                  <a:cubicBezTo>
                    <a:pt x="671000" y="334251"/>
                    <a:pt x="618612" y="361969"/>
                    <a:pt x="597848" y="382734"/>
                  </a:cubicBezTo>
                  <a:cubicBezTo>
                    <a:pt x="596514" y="384067"/>
                    <a:pt x="581941" y="401784"/>
                    <a:pt x="575274" y="411309"/>
                  </a:cubicBezTo>
                  <a:lnTo>
                    <a:pt x="573559" y="410451"/>
                  </a:lnTo>
                  <a:cubicBezTo>
                    <a:pt x="582569" y="381982"/>
                    <a:pt x="594109" y="354377"/>
                    <a:pt x="608040" y="327965"/>
                  </a:cubicBezTo>
                  <a:cubicBezTo>
                    <a:pt x="615564" y="313296"/>
                    <a:pt x="623470" y="299390"/>
                    <a:pt x="631566" y="286721"/>
                  </a:cubicBezTo>
                  <a:cubicBezTo>
                    <a:pt x="641091" y="291389"/>
                    <a:pt x="683763" y="312249"/>
                    <a:pt x="706623" y="313106"/>
                  </a:cubicBezTo>
                  <a:cubicBezTo>
                    <a:pt x="729483" y="313963"/>
                    <a:pt x="756725" y="309010"/>
                    <a:pt x="771489" y="291103"/>
                  </a:cubicBezTo>
                  <a:cubicBezTo>
                    <a:pt x="785542" y="274812"/>
                    <a:pt x="783729" y="250212"/>
                    <a:pt x="767437" y="236159"/>
                  </a:cubicBezTo>
                  <a:cubicBezTo>
                    <a:pt x="766536" y="235381"/>
                    <a:pt x="765599" y="234645"/>
                    <a:pt x="764631" y="233953"/>
                  </a:cubicBezTo>
                  <a:cubicBezTo>
                    <a:pt x="737294" y="215760"/>
                    <a:pt x="682144" y="237668"/>
                    <a:pt x="659189" y="255956"/>
                  </a:cubicBezTo>
                  <a:cubicBezTo>
                    <a:pt x="657951" y="256908"/>
                    <a:pt x="646330" y="268434"/>
                    <a:pt x="638043" y="277006"/>
                  </a:cubicBezTo>
                  <a:cubicBezTo>
                    <a:pt x="641758" y="271101"/>
                    <a:pt x="645473" y="265100"/>
                    <a:pt x="649188" y="259575"/>
                  </a:cubicBezTo>
                  <a:cubicBezTo>
                    <a:pt x="662903" y="238811"/>
                    <a:pt x="676810" y="220713"/>
                    <a:pt x="689192" y="204711"/>
                  </a:cubicBezTo>
                  <a:cubicBezTo>
                    <a:pt x="696336" y="195758"/>
                    <a:pt x="703004" y="187757"/>
                    <a:pt x="709290" y="180327"/>
                  </a:cubicBezTo>
                  <a:cubicBezTo>
                    <a:pt x="720815" y="180327"/>
                    <a:pt x="767298" y="178708"/>
                    <a:pt x="787681" y="169183"/>
                  </a:cubicBezTo>
                  <a:cubicBezTo>
                    <a:pt x="808065" y="159658"/>
                    <a:pt x="830258" y="142418"/>
                    <a:pt x="835306" y="119748"/>
                  </a:cubicBezTo>
                  <a:cubicBezTo>
                    <a:pt x="840390" y="98950"/>
                    <a:pt x="827652" y="77969"/>
                    <a:pt x="806854" y="72885"/>
                  </a:cubicBezTo>
                  <a:cubicBezTo>
                    <a:pt x="805525" y="72560"/>
                    <a:pt x="804181" y="72306"/>
                    <a:pt x="802826" y="72123"/>
                  </a:cubicBezTo>
                  <a:cubicBezTo>
                    <a:pt x="770060" y="68599"/>
                    <a:pt x="731198" y="113367"/>
                    <a:pt x="719291" y="140227"/>
                  </a:cubicBezTo>
                  <a:cubicBezTo>
                    <a:pt x="718244" y="142513"/>
                    <a:pt x="706242" y="180613"/>
                    <a:pt x="706909" y="180613"/>
                  </a:cubicBezTo>
                  <a:lnTo>
                    <a:pt x="707576" y="180613"/>
                  </a:lnTo>
                  <a:cubicBezTo>
                    <a:pt x="701385" y="187661"/>
                    <a:pt x="694812" y="195282"/>
                    <a:pt x="687859" y="203663"/>
                  </a:cubicBezTo>
                  <a:cubicBezTo>
                    <a:pt x="675095" y="219380"/>
                    <a:pt x="660713" y="237287"/>
                    <a:pt x="646520" y="257766"/>
                  </a:cubicBezTo>
                  <a:cubicBezTo>
                    <a:pt x="630898" y="279665"/>
                    <a:pt x="616586" y="302470"/>
                    <a:pt x="603658" y="326060"/>
                  </a:cubicBezTo>
                  <a:cubicBezTo>
                    <a:pt x="588979" y="352397"/>
                    <a:pt x="576705" y="380004"/>
                    <a:pt x="566987" y="408547"/>
                  </a:cubicBezTo>
                  <a:lnTo>
                    <a:pt x="566987" y="409594"/>
                  </a:lnTo>
                  <a:cubicBezTo>
                    <a:pt x="566987" y="400069"/>
                    <a:pt x="566987" y="373018"/>
                    <a:pt x="566415" y="370922"/>
                  </a:cubicBezTo>
                  <a:cubicBezTo>
                    <a:pt x="562701" y="341871"/>
                    <a:pt x="537840" y="287769"/>
                    <a:pt x="505932" y="281769"/>
                  </a:cubicBezTo>
                  <a:cubicBezTo>
                    <a:pt x="484668" y="278483"/>
                    <a:pt x="464768" y="293057"/>
                    <a:pt x="461483" y="314321"/>
                  </a:cubicBezTo>
                  <a:cubicBezTo>
                    <a:pt x="461272" y="315685"/>
                    <a:pt x="461134" y="317061"/>
                    <a:pt x="461069" y="318440"/>
                  </a:cubicBezTo>
                  <a:cubicBezTo>
                    <a:pt x="459164" y="341490"/>
                    <a:pt x="475928" y="364731"/>
                    <a:pt x="492311" y="379304"/>
                  </a:cubicBezTo>
                  <a:cubicBezTo>
                    <a:pt x="510694" y="395783"/>
                    <a:pt x="561938" y="411785"/>
                    <a:pt x="566034" y="413023"/>
                  </a:cubicBezTo>
                  <a:cubicBezTo>
                    <a:pt x="556819" y="442283"/>
                    <a:pt x="549595" y="472132"/>
                    <a:pt x="544413" y="502368"/>
                  </a:cubicBezTo>
                  <a:cubicBezTo>
                    <a:pt x="541269" y="519894"/>
                    <a:pt x="538602" y="537705"/>
                    <a:pt x="536221" y="555612"/>
                  </a:cubicBezTo>
                  <a:cubicBezTo>
                    <a:pt x="536221" y="547326"/>
                    <a:pt x="536221" y="539896"/>
                    <a:pt x="536221" y="538848"/>
                  </a:cubicBezTo>
                  <a:cubicBezTo>
                    <a:pt x="532411" y="509702"/>
                    <a:pt x="507646" y="455695"/>
                    <a:pt x="475642" y="449694"/>
                  </a:cubicBezTo>
                  <a:cubicBezTo>
                    <a:pt x="454440" y="446357"/>
                    <a:pt x="434547" y="460839"/>
                    <a:pt x="431210" y="482041"/>
                  </a:cubicBezTo>
                  <a:cubicBezTo>
                    <a:pt x="430989" y="483442"/>
                    <a:pt x="430845" y="484854"/>
                    <a:pt x="430779" y="486270"/>
                  </a:cubicBezTo>
                  <a:cubicBezTo>
                    <a:pt x="428874" y="509416"/>
                    <a:pt x="445638" y="532562"/>
                    <a:pt x="462021" y="547135"/>
                  </a:cubicBezTo>
                  <a:cubicBezTo>
                    <a:pt x="478404" y="561708"/>
                    <a:pt x="522029" y="576472"/>
                    <a:pt x="533554" y="580187"/>
                  </a:cubicBezTo>
                  <a:cubicBezTo>
                    <a:pt x="532697" y="587045"/>
                    <a:pt x="531744" y="593903"/>
                    <a:pt x="530982" y="600761"/>
                  </a:cubicBezTo>
                  <a:cubicBezTo>
                    <a:pt x="526982" y="633812"/>
                    <a:pt x="523172" y="666769"/>
                    <a:pt x="518504" y="698963"/>
                  </a:cubicBezTo>
                  <a:cubicBezTo>
                    <a:pt x="516790" y="710298"/>
                    <a:pt x="514790" y="721443"/>
                    <a:pt x="512790" y="732492"/>
                  </a:cubicBezTo>
                  <a:cubicBezTo>
                    <a:pt x="512790" y="725157"/>
                    <a:pt x="512790" y="718871"/>
                    <a:pt x="512790" y="717918"/>
                  </a:cubicBezTo>
                  <a:cubicBezTo>
                    <a:pt x="508979" y="688867"/>
                    <a:pt x="484215" y="634765"/>
                    <a:pt x="452211" y="628764"/>
                  </a:cubicBezTo>
                  <a:cubicBezTo>
                    <a:pt x="430947" y="625479"/>
                    <a:pt x="411047" y="640053"/>
                    <a:pt x="407762" y="661316"/>
                  </a:cubicBezTo>
                  <a:cubicBezTo>
                    <a:pt x="407551" y="662681"/>
                    <a:pt x="407413" y="664056"/>
                    <a:pt x="407348" y="665436"/>
                  </a:cubicBezTo>
                  <a:cubicBezTo>
                    <a:pt x="405443" y="688581"/>
                    <a:pt x="422207" y="711727"/>
                    <a:pt x="438590" y="726300"/>
                  </a:cubicBezTo>
                  <a:cubicBezTo>
                    <a:pt x="454973" y="740874"/>
                    <a:pt x="494406" y="754209"/>
                    <a:pt x="508027" y="758590"/>
                  </a:cubicBezTo>
                  <a:cubicBezTo>
                    <a:pt x="505646" y="769925"/>
                    <a:pt x="503265" y="781355"/>
                    <a:pt x="500407" y="792213"/>
                  </a:cubicBezTo>
                  <a:cubicBezTo>
                    <a:pt x="498311" y="799547"/>
                    <a:pt x="496788" y="806786"/>
                    <a:pt x="494311" y="814121"/>
                  </a:cubicBezTo>
                  <a:cubicBezTo>
                    <a:pt x="491834" y="821455"/>
                    <a:pt x="489644" y="828599"/>
                    <a:pt x="487263" y="835743"/>
                  </a:cubicBezTo>
                  <a:cubicBezTo>
                    <a:pt x="482405" y="849363"/>
                    <a:pt x="477738" y="863365"/>
                    <a:pt x="472213" y="876510"/>
                  </a:cubicBezTo>
                  <a:cubicBezTo>
                    <a:pt x="468689" y="886035"/>
                    <a:pt x="465165" y="894321"/>
                    <a:pt x="461640" y="902989"/>
                  </a:cubicBezTo>
                  <a:cubicBezTo>
                    <a:pt x="463450" y="891750"/>
                    <a:pt x="466403" y="869556"/>
                    <a:pt x="466498" y="867746"/>
                  </a:cubicBezTo>
                  <a:cubicBezTo>
                    <a:pt x="466158" y="841900"/>
                    <a:pt x="459171" y="816577"/>
                    <a:pt x="446210" y="794213"/>
                  </a:cubicBezTo>
                  <a:cubicBezTo>
                    <a:pt x="446304" y="791344"/>
                    <a:pt x="446113" y="788472"/>
                    <a:pt x="445638" y="785641"/>
                  </a:cubicBezTo>
                  <a:cubicBezTo>
                    <a:pt x="443020" y="764338"/>
                    <a:pt x="423628" y="749192"/>
                    <a:pt x="402326" y="751810"/>
                  </a:cubicBezTo>
                  <a:cubicBezTo>
                    <a:pt x="400875" y="751989"/>
                    <a:pt x="399435" y="752249"/>
                    <a:pt x="398013" y="752589"/>
                  </a:cubicBezTo>
                  <a:cubicBezTo>
                    <a:pt x="366200" y="761067"/>
                    <a:pt x="346102" y="816788"/>
                    <a:pt x="344578" y="846125"/>
                  </a:cubicBezTo>
                  <a:cubicBezTo>
                    <a:pt x="344578" y="847935"/>
                    <a:pt x="345626" y="866794"/>
                    <a:pt x="346483" y="878700"/>
                  </a:cubicBezTo>
                  <a:cubicBezTo>
                    <a:pt x="344959" y="871747"/>
                    <a:pt x="343435" y="864984"/>
                    <a:pt x="341720" y="857936"/>
                  </a:cubicBezTo>
                  <a:cubicBezTo>
                    <a:pt x="338387" y="843839"/>
                    <a:pt x="334672" y="829932"/>
                    <a:pt x="330671" y="814978"/>
                  </a:cubicBezTo>
                  <a:lnTo>
                    <a:pt x="324099" y="793166"/>
                  </a:lnTo>
                  <a:cubicBezTo>
                    <a:pt x="322099" y="785927"/>
                    <a:pt x="318956" y="778402"/>
                    <a:pt x="316384" y="770972"/>
                  </a:cubicBezTo>
                  <a:cubicBezTo>
                    <a:pt x="310097" y="753828"/>
                    <a:pt x="302954" y="736683"/>
                    <a:pt x="295334" y="719633"/>
                  </a:cubicBezTo>
                  <a:cubicBezTo>
                    <a:pt x="307621" y="716680"/>
                    <a:pt x="351150" y="705536"/>
                    <a:pt x="368581" y="692105"/>
                  </a:cubicBezTo>
                  <a:cubicBezTo>
                    <a:pt x="386012" y="678675"/>
                    <a:pt x="404490" y="656958"/>
                    <a:pt x="404300" y="633717"/>
                  </a:cubicBezTo>
                  <a:cubicBezTo>
                    <a:pt x="404840" y="612209"/>
                    <a:pt x="387841" y="594335"/>
                    <a:pt x="366332" y="593795"/>
                  </a:cubicBezTo>
                  <a:cubicBezTo>
                    <a:pt x="364985" y="593761"/>
                    <a:pt x="363638" y="593797"/>
                    <a:pt x="362294" y="593903"/>
                  </a:cubicBezTo>
                  <a:cubicBezTo>
                    <a:pt x="329528" y="597427"/>
                    <a:pt x="301144" y="649529"/>
                    <a:pt x="295619" y="678294"/>
                  </a:cubicBezTo>
                  <a:cubicBezTo>
                    <a:pt x="295619" y="680104"/>
                    <a:pt x="293334" y="701154"/>
                    <a:pt x="292476" y="712775"/>
                  </a:cubicBezTo>
                  <a:cubicBezTo>
                    <a:pt x="287809" y="702583"/>
                    <a:pt x="282951" y="692391"/>
                    <a:pt x="278189" y="682200"/>
                  </a:cubicBezTo>
                  <a:cubicBezTo>
                    <a:pt x="263520" y="652767"/>
                    <a:pt x="247804" y="623430"/>
                    <a:pt x="232278" y="594093"/>
                  </a:cubicBezTo>
                  <a:lnTo>
                    <a:pt x="218181" y="567042"/>
                  </a:lnTo>
                  <a:cubicBezTo>
                    <a:pt x="222563" y="566090"/>
                    <a:pt x="274665" y="553993"/>
                    <a:pt x="294381" y="538944"/>
                  </a:cubicBezTo>
                  <a:cubicBezTo>
                    <a:pt x="311812" y="525609"/>
                    <a:pt x="330195" y="503796"/>
                    <a:pt x="330100" y="480555"/>
                  </a:cubicBezTo>
                  <a:cubicBezTo>
                    <a:pt x="332759" y="459205"/>
                    <a:pt x="317607" y="439741"/>
                    <a:pt x="296256" y="437082"/>
                  </a:cubicBezTo>
                  <a:cubicBezTo>
                    <a:pt x="292528" y="436618"/>
                    <a:pt x="288753" y="436695"/>
                    <a:pt x="285047" y="437312"/>
                  </a:cubicBezTo>
                  <a:cubicBezTo>
                    <a:pt x="252376" y="440836"/>
                    <a:pt x="223991" y="492938"/>
                    <a:pt x="218372" y="521703"/>
                  </a:cubicBezTo>
                  <a:cubicBezTo>
                    <a:pt x="218372" y="523894"/>
                    <a:pt x="215228" y="554279"/>
                    <a:pt x="214847" y="561994"/>
                  </a:cubicBezTo>
                  <a:cubicBezTo>
                    <a:pt x="204560" y="542182"/>
                    <a:pt x="194464" y="522370"/>
                    <a:pt x="185320" y="502368"/>
                  </a:cubicBezTo>
                  <a:cubicBezTo>
                    <a:pt x="172875" y="475453"/>
                    <a:pt x="162154" y="447775"/>
                    <a:pt x="153221" y="419500"/>
                  </a:cubicBezTo>
                  <a:cubicBezTo>
                    <a:pt x="155316" y="419500"/>
                    <a:pt x="209609" y="406641"/>
                    <a:pt x="229421" y="390925"/>
                  </a:cubicBezTo>
                  <a:cubicBezTo>
                    <a:pt x="246851" y="377590"/>
                    <a:pt x="265235" y="355683"/>
                    <a:pt x="265140" y="332442"/>
                  </a:cubicBezTo>
                  <a:cubicBezTo>
                    <a:pt x="265684" y="310933"/>
                    <a:pt x="248689" y="293056"/>
                    <a:pt x="227180" y="292511"/>
                  </a:cubicBezTo>
                  <a:cubicBezTo>
                    <a:pt x="225799" y="292477"/>
                    <a:pt x="224416" y="292515"/>
                    <a:pt x="223039" y="292627"/>
                  </a:cubicBezTo>
                  <a:cubicBezTo>
                    <a:pt x="190368" y="296151"/>
                    <a:pt x="161984" y="348253"/>
                    <a:pt x="156364" y="377019"/>
                  </a:cubicBezTo>
                  <a:cubicBezTo>
                    <a:pt x="156364" y="378924"/>
                    <a:pt x="153888" y="402069"/>
                    <a:pt x="153125" y="413118"/>
                  </a:cubicBezTo>
                  <a:lnTo>
                    <a:pt x="151220" y="413118"/>
                  </a:lnTo>
                  <a:cubicBezTo>
                    <a:pt x="143056" y="384401"/>
                    <a:pt x="137477" y="355010"/>
                    <a:pt x="134552" y="325298"/>
                  </a:cubicBezTo>
                  <a:cubicBezTo>
                    <a:pt x="132647" y="309010"/>
                    <a:pt x="131885" y="293294"/>
                    <a:pt x="131408" y="277673"/>
                  </a:cubicBezTo>
                  <a:cubicBezTo>
                    <a:pt x="141695" y="276435"/>
                    <a:pt x="188558" y="270148"/>
                    <a:pt x="208561" y="258623"/>
                  </a:cubicBezTo>
                  <a:cubicBezTo>
                    <a:pt x="228563" y="247097"/>
                    <a:pt x="248090" y="227571"/>
                    <a:pt x="250471" y="204521"/>
                  </a:cubicBezTo>
                  <a:cubicBezTo>
                    <a:pt x="253425" y="183262"/>
                    <a:pt x="238586" y="163634"/>
                    <a:pt x="217327" y="160680"/>
                  </a:cubicBezTo>
                  <a:cubicBezTo>
                    <a:pt x="215905" y="160483"/>
                    <a:pt x="214473" y="160364"/>
                    <a:pt x="213038" y="160325"/>
                  </a:cubicBezTo>
                  <a:cubicBezTo>
                    <a:pt x="180176" y="160325"/>
                    <a:pt x="146363" y="208902"/>
                    <a:pt x="136838" y="236525"/>
                  </a:cubicBezTo>
                  <a:cubicBezTo>
                    <a:pt x="136838" y="238049"/>
                    <a:pt x="133028" y="254051"/>
                    <a:pt x="130837" y="265671"/>
                  </a:cubicBezTo>
                  <a:cubicBezTo>
                    <a:pt x="130837" y="258813"/>
                    <a:pt x="130837" y="251669"/>
                    <a:pt x="130837" y="245097"/>
                  </a:cubicBezTo>
                  <a:cubicBezTo>
                    <a:pt x="130837" y="220142"/>
                    <a:pt x="132456" y="197472"/>
                    <a:pt x="134075" y="177279"/>
                  </a:cubicBezTo>
                  <a:cubicBezTo>
                    <a:pt x="135028" y="165849"/>
                    <a:pt x="136171" y="155467"/>
                    <a:pt x="137314" y="145847"/>
                  </a:cubicBezTo>
                  <a:cubicBezTo>
                    <a:pt x="146839" y="139275"/>
                    <a:pt x="184939" y="112414"/>
                    <a:pt x="196559" y="93269"/>
                  </a:cubicBezTo>
                  <a:cubicBezTo>
                    <a:pt x="208180" y="74124"/>
                    <a:pt x="217324" y="47453"/>
                    <a:pt x="208751" y="25927"/>
                  </a:cubicBezTo>
                  <a:cubicBezTo>
                    <a:pt x="201549" y="5653"/>
                    <a:pt x="179275" y="-4944"/>
                    <a:pt x="159001" y="2258"/>
                  </a:cubicBezTo>
                  <a:cubicBezTo>
                    <a:pt x="157714" y="2715"/>
                    <a:pt x="156453" y="3240"/>
                    <a:pt x="155221" y="3829"/>
                  </a:cubicBezTo>
                  <a:cubicBezTo>
                    <a:pt x="125979" y="18974"/>
                    <a:pt x="118264" y="77743"/>
                    <a:pt x="123122" y="106794"/>
                  </a:cubicBezTo>
                  <a:cubicBezTo>
                    <a:pt x="123122" y="109271"/>
                    <a:pt x="134552" y="147657"/>
                    <a:pt x="135123" y="147276"/>
                  </a:cubicBezTo>
                  <a:lnTo>
                    <a:pt x="135695" y="147276"/>
                  </a:lnTo>
                  <a:cubicBezTo>
                    <a:pt x="134361" y="156801"/>
                    <a:pt x="133123" y="166326"/>
                    <a:pt x="131885" y="177470"/>
                  </a:cubicBezTo>
                  <a:cubicBezTo>
                    <a:pt x="129884" y="197568"/>
                    <a:pt x="127884" y="220427"/>
                    <a:pt x="127313" y="245383"/>
                  </a:cubicBezTo>
                  <a:cubicBezTo>
                    <a:pt x="126370" y="272257"/>
                    <a:pt x="127006" y="299164"/>
                    <a:pt x="129218" y="325964"/>
                  </a:cubicBezTo>
                  <a:cubicBezTo>
                    <a:pt x="131500" y="356073"/>
                    <a:pt x="136505" y="385913"/>
                    <a:pt x="144172" y="415118"/>
                  </a:cubicBezTo>
                  <a:lnTo>
                    <a:pt x="144172" y="416071"/>
                  </a:lnTo>
                  <a:cubicBezTo>
                    <a:pt x="139028" y="407975"/>
                    <a:pt x="123788" y="385782"/>
                    <a:pt x="122455" y="384162"/>
                  </a:cubicBezTo>
                  <a:cubicBezTo>
                    <a:pt x="103405" y="361969"/>
                    <a:pt x="53018" y="330346"/>
                    <a:pt x="22728" y="343205"/>
                  </a:cubicBezTo>
                  <a:cubicBezTo>
                    <a:pt x="3205" y="352121"/>
                    <a:pt x="-5395" y="375175"/>
                    <a:pt x="3521" y="394699"/>
                  </a:cubicBezTo>
                  <a:cubicBezTo>
                    <a:pt x="4108" y="395984"/>
                    <a:pt x="4765" y="397236"/>
                    <a:pt x="5488" y="398450"/>
                  </a:cubicBezTo>
                  <a:cubicBezTo>
                    <a:pt x="17013" y="419119"/>
                    <a:pt x="43778" y="429216"/>
                    <a:pt x="65400" y="43235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2" name="Google Shape;5352;p10"/>
            <p:cNvSpPr/>
            <p:nvPr/>
          </p:nvSpPr>
          <p:spPr>
            <a:xfrm>
              <a:off x="8004014" y="5891140"/>
              <a:ext cx="131892" cy="106279"/>
            </a:xfrm>
            <a:custGeom>
              <a:avLst/>
              <a:gdLst/>
              <a:ahLst/>
              <a:cxnLst/>
              <a:rect l="l" t="t" r="r" b="b"/>
              <a:pathLst>
                <a:path w="131892" h="106279" extrusionOk="0">
                  <a:moveTo>
                    <a:pt x="50453" y="97175"/>
                  </a:moveTo>
                  <a:cubicBezTo>
                    <a:pt x="74075" y="107557"/>
                    <a:pt x="131797" y="106224"/>
                    <a:pt x="131892" y="106224"/>
                  </a:cubicBezTo>
                  <a:cubicBezTo>
                    <a:pt x="131987" y="106224"/>
                    <a:pt x="119414" y="68124"/>
                    <a:pt x="118367" y="66124"/>
                  </a:cubicBezTo>
                  <a:cubicBezTo>
                    <a:pt x="105698" y="39644"/>
                    <a:pt x="65598" y="-4076"/>
                    <a:pt x="32642" y="306"/>
                  </a:cubicBezTo>
                  <a:cubicBezTo>
                    <a:pt x="11411" y="3797"/>
                    <a:pt x="-2969" y="23838"/>
                    <a:pt x="522" y="45068"/>
                  </a:cubicBezTo>
                  <a:cubicBezTo>
                    <a:pt x="744" y="46418"/>
                    <a:pt x="1037" y="47755"/>
                    <a:pt x="1400" y="49074"/>
                  </a:cubicBezTo>
                  <a:cubicBezTo>
                    <a:pt x="7210" y="71648"/>
                    <a:pt x="30356" y="88412"/>
                    <a:pt x="50453" y="97175"/>
                  </a:cubicBezTo>
                  <a:close/>
                </a:path>
              </a:pathLst>
            </a:custGeom>
            <a:solidFill>
              <a:srgbClr val="F6CF68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3" name="Google Shape;5353;p10"/>
            <p:cNvSpPr/>
            <p:nvPr/>
          </p:nvSpPr>
          <p:spPr>
            <a:xfrm>
              <a:off x="8558568" y="5854786"/>
              <a:ext cx="91524" cy="146292"/>
            </a:xfrm>
            <a:custGeom>
              <a:avLst/>
              <a:gdLst/>
              <a:ahLst/>
              <a:cxnLst/>
              <a:rect l="l" t="t" r="r" b="b"/>
              <a:pathLst>
                <a:path w="91524" h="146292" extrusionOk="0">
                  <a:moveTo>
                    <a:pt x="79783" y="146292"/>
                  </a:moveTo>
                  <a:cubicBezTo>
                    <a:pt x="79783" y="146292"/>
                    <a:pt x="90260" y="108192"/>
                    <a:pt x="90641" y="105430"/>
                  </a:cubicBezTo>
                  <a:cubicBezTo>
                    <a:pt x="94641" y="76284"/>
                    <a:pt x="85402" y="17705"/>
                    <a:pt x="55779" y="3417"/>
                  </a:cubicBezTo>
                  <a:cubicBezTo>
                    <a:pt x="36146" y="-5383"/>
                    <a:pt x="13096" y="3399"/>
                    <a:pt x="4296" y="23033"/>
                  </a:cubicBezTo>
                  <a:cubicBezTo>
                    <a:pt x="3737" y="24278"/>
                    <a:pt x="3245" y="25552"/>
                    <a:pt x="2820" y="26849"/>
                  </a:cubicBezTo>
                  <a:cubicBezTo>
                    <a:pt x="-5085" y="48661"/>
                    <a:pt x="4916" y="75426"/>
                    <a:pt x="16918" y="93524"/>
                  </a:cubicBezTo>
                  <a:cubicBezTo>
                    <a:pt x="30729" y="115432"/>
                    <a:pt x="79687" y="146197"/>
                    <a:pt x="79783" y="146292"/>
                  </a:cubicBezTo>
                  <a:close/>
                </a:path>
              </a:pathLst>
            </a:custGeom>
            <a:solidFill>
              <a:srgbClr val="F6CF68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4" name="Google Shape;5354;p10"/>
            <p:cNvSpPr/>
            <p:nvPr/>
          </p:nvSpPr>
          <p:spPr>
            <a:xfrm>
              <a:off x="8008975" y="5723215"/>
              <a:ext cx="836423" cy="1031766"/>
            </a:xfrm>
            <a:custGeom>
              <a:avLst/>
              <a:gdLst/>
              <a:ahLst/>
              <a:cxnLst/>
              <a:rect l="l" t="t" r="r" b="b"/>
              <a:pathLst>
                <a:path w="836423" h="1031766" extrusionOk="0">
                  <a:moveTo>
                    <a:pt x="65400" y="432359"/>
                  </a:moveTo>
                  <a:cubicBezTo>
                    <a:pt x="89879" y="435883"/>
                    <a:pt x="141600" y="420929"/>
                    <a:pt x="145505" y="419786"/>
                  </a:cubicBezTo>
                  <a:cubicBezTo>
                    <a:pt x="154040" y="449228"/>
                    <a:pt x="164476" y="478086"/>
                    <a:pt x="176747" y="506177"/>
                  </a:cubicBezTo>
                  <a:cubicBezTo>
                    <a:pt x="183891" y="522561"/>
                    <a:pt x="191511" y="538944"/>
                    <a:pt x="199417" y="555136"/>
                  </a:cubicBezTo>
                  <a:cubicBezTo>
                    <a:pt x="194654" y="548278"/>
                    <a:pt x="190463" y="542182"/>
                    <a:pt x="189892" y="541325"/>
                  </a:cubicBezTo>
                  <a:cubicBezTo>
                    <a:pt x="170842" y="519132"/>
                    <a:pt x="120550" y="487509"/>
                    <a:pt x="90260" y="500367"/>
                  </a:cubicBezTo>
                  <a:cubicBezTo>
                    <a:pt x="70702" y="509334"/>
                    <a:pt x="62116" y="532457"/>
                    <a:pt x="71082" y="552015"/>
                  </a:cubicBezTo>
                  <a:cubicBezTo>
                    <a:pt x="71662" y="553280"/>
                    <a:pt x="72309" y="554512"/>
                    <a:pt x="73020" y="555708"/>
                  </a:cubicBezTo>
                  <a:cubicBezTo>
                    <a:pt x="84164" y="575996"/>
                    <a:pt x="111120" y="586092"/>
                    <a:pt x="132647" y="589236"/>
                  </a:cubicBezTo>
                  <a:cubicBezTo>
                    <a:pt x="154173" y="592379"/>
                    <a:pt x="199322" y="580568"/>
                    <a:pt x="210561" y="577329"/>
                  </a:cubicBezTo>
                  <a:lnTo>
                    <a:pt x="220086" y="596379"/>
                  </a:lnTo>
                  <a:cubicBezTo>
                    <a:pt x="235040" y="626097"/>
                    <a:pt x="250090" y="655720"/>
                    <a:pt x="263901" y="685152"/>
                  </a:cubicBezTo>
                  <a:cubicBezTo>
                    <a:pt x="268759" y="695535"/>
                    <a:pt x="273426" y="705917"/>
                    <a:pt x="277617" y="716299"/>
                  </a:cubicBezTo>
                  <a:cubicBezTo>
                    <a:pt x="273521" y="710203"/>
                    <a:pt x="269902" y="705060"/>
                    <a:pt x="269330" y="704393"/>
                  </a:cubicBezTo>
                  <a:cubicBezTo>
                    <a:pt x="250280" y="682200"/>
                    <a:pt x="199893" y="650577"/>
                    <a:pt x="169604" y="663435"/>
                  </a:cubicBezTo>
                  <a:cubicBezTo>
                    <a:pt x="150080" y="672351"/>
                    <a:pt x="141481" y="695405"/>
                    <a:pt x="150397" y="714929"/>
                  </a:cubicBezTo>
                  <a:cubicBezTo>
                    <a:pt x="150984" y="716214"/>
                    <a:pt x="151640" y="717467"/>
                    <a:pt x="152363" y="718680"/>
                  </a:cubicBezTo>
                  <a:cubicBezTo>
                    <a:pt x="163603" y="739064"/>
                    <a:pt x="190463" y="749065"/>
                    <a:pt x="211990" y="752303"/>
                  </a:cubicBezTo>
                  <a:cubicBezTo>
                    <a:pt x="233516" y="755542"/>
                    <a:pt x="273902" y="744779"/>
                    <a:pt x="288190" y="740874"/>
                  </a:cubicBezTo>
                  <a:cubicBezTo>
                    <a:pt x="292381" y="751637"/>
                    <a:pt x="296667" y="762495"/>
                    <a:pt x="300287" y="773068"/>
                  </a:cubicBezTo>
                  <a:cubicBezTo>
                    <a:pt x="302668" y="780402"/>
                    <a:pt x="305430" y="787355"/>
                    <a:pt x="307335" y="794785"/>
                  </a:cubicBezTo>
                  <a:cubicBezTo>
                    <a:pt x="309240" y="802215"/>
                    <a:pt x="311431" y="809453"/>
                    <a:pt x="313431" y="816693"/>
                  </a:cubicBezTo>
                  <a:cubicBezTo>
                    <a:pt x="316765" y="830694"/>
                    <a:pt x="320384" y="845268"/>
                    <a:pt x="322956" y="858984"/>
                  </a:cubicBezTo>
                  <a:cubicBezTo>
                    <a:pt x="325052" y="868509"/>
                    <a:pt x="326861" y="878034"/>
                    <a:pt x="328766" y="886987"/>
                  </a:cubicBezTo>
                  <a:cubicBezTo>
                    <a:pt x="324004" y="876605"/>
                    <a:pt x="314288" y="856412"/>
                    <a:pt x="313336" y="854793"/>
                  </a:cubicBezTo>
                  <a:cubicBezTo>
                    <a:pt x="297715" y="829932"/>
                    <a:pt x="252852" y="791070"/>
                    <a:pt x="221039" y="799262"/>
                  </a:cubicBezTo>
                  <a:cubicBezTo>
                    <a:pt x="200386" y="805104"/>
                    <a:pt x="188380" y="826582"/>
                    <a:pt x="194223" y="847235"/>
                  </a:cubicBezTo>
                  <a:cubicBezTo>
                    <a:pt x="194610" y="848603"/>
                    <a:pt x="195072" y="849950"/>
                    <a:pt x="195607" y="851268"/>
                  </a:cubicBezTo>
                  <a:cubicBezTo>
                    <a:pt x="203608" y="873080"/>
                    <a:pt x="228468" y="887082"/>
                    <a:pt x="249423" y="893464"/>
                  </a:cubicBezTo>
                  <a:cubicBezTo>
                    <a:pt x="272569" y="900512"/>
                    <a:pt x="323718" y="894131"/>
                    <a:pt x="330100" y="893464"/>
                  </a:cubicBezTo>
                  <a:cubicBezTo>
                    <a:pt x="333148" y="908704"/>
                    <a:pt x="336005" y="923563"/>
                    <a:pt x="338387" y="937660"/>
                  </a:cubicBezTo>
                  <a:cubicBezTo>
                    <a:pt x="344864" y="974045"/>
                    <a:pt x="349436" y="1005954"/>
                    <a:pt x="352674" y="1031767"/>
                  </a:cubicBezTo>
                  <a:lnTo>
                    <a:pt x="374486" y="1031767"/>
                  </a:lnTo>
                  <a:cubicBezTo>
                    <a:pt x="370581" y="1005287"/>
                    <a:pt x="364961" y="972045"/>
                    <a:pt x="357532" y="934136"/>
                  </a:cubicBezTo>
                  <a:cubicBezTo>
                    <a:pt x="354484" y="918610"/>
                    <a:pt x="350960" y="902036"/>
                    <a:pt x="347150" y="885082"/>
                  </a:cubicBezTo>
                  <a:cubicBezTo>
                    <a:pt x="362545" y="878938"/>
                    <a:pt x="377558" y="871877"/>
                    <a:pt x="392108" y="863936"/>
                  </a:cubicBezTo>
                  <a:cubicBezTo>
                    <a:pt x="408967" y="882225"/>
                    <a:pt x="452020" y="903561"/>
                    <a:pt x="457640" y="906228"/>
                  </a:cubicBezTo>
                  <a:cubicBezTo>
                    <a:pt x="451734" y="920705"/>
                    <a:pt x="445924" y="934803"/>
                    <a:pt x="440209" y="947757"/>
                  </a:cubicBezTo>
                  <a:cubicBezTo>
                    <a:pt x="426017" y="980522"/>
                    <a:pt x="412586" y="1008812"/>
                    <a:pt x="401347" y="1031767"/>
                  </a:cubicBezTo>
                  <a:lnTo>
                    <a:pt x="425064" y="1031767"/>
                  </a:lnTo>
                  <a:cubicBezTo>
                    <a:pt x="434589" y="1010145"/>
                    <a:pt x="446305" y="984142"/>
                    <a:pt x="458116" y="955567"/>
                  </a:cubicBezTo>
                  <a:cubicBezTo>
                    <a:pt x="464212" y="940899"/>
                    <a:pt x="470308" y="925182"/>
                    <a:pt x="476499" y="908894"/>
                  </a:cubicBezTo>
                  <a:cubicBezTo>
                    <a:pt x="482690" y="910228"/>
                    <a:pt x="533649" y="920515"/>
                    <a:pt x="556890" y="915181"/>
                  </a:cubicBezTo>
                  <a:cubicBezTo>
                    <a:pt x="578226" y="910323"/>
                    <a:pt x="604515" y="898227"/>
                    <a:pt x="614040" y="877081"/>
                  </a:cubicBezTo>
                  <a:cubicBezTo>
                    <a:pt x="623532" y="857714"/>
                    <a:pt x="615526" y="834319"/>
                    <a:pt x="596159" y="824827"/>
                  </a:cubicBezTo>
                  <a:cubicBezTo>
                    <a:pt x="594971" y="824245"/>
                    <a:pt x="593755" y="823724"/>
                    <a:pt x="592514" y="823265"/>
                  </a:cubicBezTo>
                  <a:cubicBezTo>
                    <a:pt x="561367" y="812787"/>
                    <a:pt x="513837" y="848220"/>
                    <a:pt x="496311" y="871842"/>
                  </a:cubicBezTo>
                  <a:cubicBezTo>
                    <a:pt x="495359" y="873271"/>
                    <a:pt x="485834" y="889654"/>
                    <a:pt x="480023" y="900417"/>
                  </a:cubicBezTo>
                  <a:cubicBezTo>
                    <a:pt x="482500" y="893750"/>
                    <a:pt x="484976" y="887368"/>
                    <a:pt x="487453" y="880510"/>
                  </a:cubicBezTo>
                  <a:cubicBezTo>
                    <a:pt x="492501" y="866889"/>
                    <a:pt x="496978" y="853269"/>
                    <a:pt x="502026" y="838505"/>
                  </a:cubicBezTo>
                  <a:cubicBezTo>
                    <a:pt x="504122" y="831361"/>
                    <a:pt x="506313" y="824122"/>
                    <a:pt x="508503" y="816788"/>
                  </a:cubicBezTo>
                  <a:cubicBezTo>
                    <a:pt x="510694" y="809453"/>
                    <a:pt x="512409" y="801643"/>
                    <a:pt x="514313" y="794023"/>
                  </a:cubicBezTo>
                  <a:cubicBezTo>
                    <a:pt x="518600" y="776211"/>
                    <a:pt x="522029" y="757923"/>
                    <a:pt x="525077" y="739540"/>
                  </a:cubicBezTo>
                  <a:cubicBezTo>
                    <a:pt x="536983" y="743826"/>
                    <a:pt x="579369" y="758590"/>
                    <a:pt x="601277" y="757066"/>
                  </a:cubicBezTo>
                  <a:cubicBezTo>
                    <a:pt x="623184" y="755542"/>
                    <a:pt x="650616" y="747541"/>
                    <a:pt x="663284" y="728491"/>
                  </a:cubicBezTo>
                  <a:cubicBezTo>
                    <a:pt x="675605" y="710916"/>
                    <a:pt x="671346" y="686682"/>
                    <a:pt x="653771" y="674361"/>
                  </a:cubicBezTo>
                  <a:cubicBezTo>
                    <a:pt x="652603" y="673543"/>
                    <a:pt x="651391" y="672789"/>
                    <a:pt x="650140" y="672103"/>
                  </a:cubicBezTo>
                  <a:cubicBezTo>
                    <a:pt x="620993" y="656958"/>
                    <a:pt x="568606" y="684771"/>
                    <a:pt x="547746" y="705536"/>
                  </a:cubicBezTo>
                  <a:cubicBezTo>
                    <a:pt x="546413" y="706774"/>
                    <a:pt x="533173" y="723347"/>
                    <a:pt x="526029" y="732587"/>
                  </a:cubicBezTo>
                  <a:cubicBezTo>
                    <a:pt x="527839" y="721443"/>
                    <a:pt x="529649" y="710394"/>
                    <a:pt x="530982" y="699059"/>
                  </a:cubicBezTo>
                  <a:cubicBezTo>
                    <a:pt x="535078" y="666483"/>
                    <a:pt x="538126" y="633336"/>
                    <a:pt x="541365" y="600285"/>
                  </a:cubicBezTo>
                  <a:cubicBezTo>
                    <a:pt x="542317" y="590188"/>
                    <a:pt x="543460" y="580092"/>
                    <a:pt x="544508" y="569995"/>
                  </a:cubicBezTo>
                  <a:cubicBezTo>
                    <a:pt x="548699" y="571614"/>
                    <a:pt x="598800" y="590283"/>
                    <a:pt x="623375" y="588474"/>
                  </a:cubicBezTo>
                  <a:cubicBezTo>
                    <a:pt x="645282" y="586950"/>
                    <a:pt x="672714" y="578949"/>
                    <a:pt x="685382" y="559899"/>
                  </a:cubicBezTo>
                  <a:cubicBezTo>
                    <a:pt x="697744" y="542289"/>
                    <a:pt x="693489" y="517992"/>
                    <a:pt x="675879" y="505630"/>
                  </a:cubicBezTo>
                  <a:cubicBezTo>
                    <a:pt x="674738" y="504829"/>
                    <a:pt x="673554" y="504090"/>
                    <a:pt x="672333" y="503415"/>
                  </a:cubicBezTo>
                  <a:cubicBezTo>
                    <a:pt x="643091" y="488366"/>
                    <a:pt x="590704" y="516179"/>
                    <a:pt x="569844" y="536848"/>
                  </a:cubicBezTo>
                  <a:cubicBezTo>
                    <a:pt x="568320" y="538467"/>
                    <a:pt x="549270" y="562280"/>
                    <a:pt x="544698" y="568566"/>
                  </a:cubicBezTo>
                  <a:cubicBezTo>
                    <a:pt x="547080" y="546373"/>
                    <a:pt x="549556" y="524275"/>
                    <a:pt x="552985" y="502558"/>
                  </a:cubicBezTo>
                  <a:cubicBezTo>
                    <a:pt x="557463" y="473223"/>
                    <a:pt x="563826" y="444207"/>
                    <a:pt x="572035" y="415690"/>
                  </a:cubicBezTo>
                  <a:cubicBezTo>
                    <a:pt x="574035" y="416452"/>
                    <a:pt x="626137" y="436074"/>
                    <a:pt x="651378" y="434740"/>
                  </a:cubicBezTo>
                  <a:cubicBezTo>
                    <a:pt x="673190" y="433216"/>
                    <a:pt x="700718" y="425215"/>
                    <a:pt x="713386" y="405689"/>
                  </a:cubicBezTo>
                  <a:cubicBezTo>
                    <a:pt x="725689" y="388038"/>
                    <a:pt x="721353" y="363755"/>
                    <a:pt x="703702" y="351453"/>
                  </a:cubicBezTo>
                  <a:cubicBezTo>
                    <a:pt x="702587" y="350676"/>
                    <a:pt x="701432" y="349957"/>
                    <a:pt x="700241" y="349301"/>
                  </a:cubicBezTo>
                  <a:cubicBezTo>
                    <a:pt x="671000" y="334251"/>
                    <a:pt x="618612" y="361969"/>
                    <a:pt x="597848" y="382734"/>
                  </a:cubicBezTo>
                  <a:cubicBezTo>
                    <a:pt x="596514" y="384067"/>
                    <a:pt x="581941" y="401784"/>
                    <a:pt x="575274" y="411309"/>
                  </a:cubicBezTo>
                  <a:lnTo>
                    <a:pt x="573559" y="410451"/>
                  </a:lnTo>
                  <a:cubicBezTo>
                    <a:pt x="582569" y="381982"/>
                    <a:pt x="594109" y="354377"/>
                    <a:pt x="608040" y="327965"/>
                  </a:cubicBezTo>
                  <a:cubicBezTo>
                    <a:pt x="615564" y="313296"/>
                    <a:pt x="623470" y="299390"/>
                    <a:pt x="631566" y="286721"/>
                  </a:cubicBezTo>
                  <a:cubicBezTo>
                    <a:pt x="641091" y="291389"/>
                    <a:pt x="683763" y="312249"/>
                    <a:pt x="706623" y="313106"/>
                  </a:cubicBezTo>
                  <a:cubicBezTo>
                    <a:pt x="729483" y="313963"/>
                    <a:pt x="756725" y="309010"/>
                    <a:pt x="771489" y="291103"/>
                  </a:cubicBezTo>
                  <a:cubicBezTo>
                    <a:pt x="785542" y="274812"/>
                    <a:pt x="783729" y="250212"/>
                    <a:pt x="767437" y="236159"/>
                  </a:cubicBezTo>
                  <a:cubicBezTo>
                    <a:pt x="766536" y="235381"/>
                    <a:pt x="765599" y="234645"/>
                    <a:pt x="764631" y="233953"/>
                  </a:cubicBezTo>
                  <a:cubicBezTo>
                    <a:pt x="737294" y="215760"/>
                    <a:pt x="682144" y="237668"/>
                    <a:pt x="659189" y="255956"/>
                  </a:cubicBezTo>
                  <a:cubicBezTo>
                    <a:pt x="657951" y="256908"/>
                    <a:pt x="646330" y="268434"/>
                    <a:pt x="638043" y="277006"/>
                  </a:cubicBezTo>
                  <a:cubicBezTo>
                    <a:pt x="641758" y="271101"/>
                    <a:pt x="645473" y="265100"/>
                    <a:pt x="649188" y="259575"/>
                  </a:cubicBezTo>
                  <a:cubicBezTo>
                    <a:pt x="662903" y="238811"/>
                    <a:pt x="676810" y="220713"/>
                    <a:pt x="689192" y="204711"/>
                  </a:cubicBezTo>
                  <a:cubicBezTo>
                    <a:pt x="696336" y="195758"/>
                    <a:pt x="703004" y="187757"/>
                    <a:pt x="709290" y="180327"/>
                  </a:cubicBezTo>
                  <a:cubicBezTo>
                    <a:pt x="720815" y="180327"/>
                    <a:pt x="767298" y="178708"/>
                    <a:pt x="787681" y="169183"/>
                  </a:cubicBezTo>
                  <a:cubicBezTo>
                    <a:pt x="808065" y="159658"/>
                    <a:pt x="830258" y="142418"/>
                    <a:pt x="835306" y="119748"/>
                  </a:cubicBezTo>
                  <a:cubicBezTo>
                    <a:pt x="840390" y="98950"/>
                    <a:pt x="827652" y="77969"/>
                    <a:pt x="806854" y="72885"/>
                  </a:cubicBezTo>
                  <a:cubicBezTo>
                    <a:pt x="805525" y="72560"/>
                    <a:pt x="804181" y="72306"/>
                    <a:pt x="802826" y="72123"/>
                  </a:cubicBezTo>
                  <a:cubicBezTo>
                    <a:pt x="770060" y="68599"/>
                    <a:pt x="731198" y="113367"/>
                    <a:pt x="719291" y="140227"/>
                  </a:cubicBezTo>
                  <a:cubicBezTo>
                    <a:pt x="718244" y="142513"/>
                    <a:pt x="706242" y="180613"/>
                    <a:pt x="706909" y="180613"/>
                  </a:cubicBezTo>
                  <a:lnTo>
                    <a:pt x="707576" y="180613"/>
                  </a:lnTo>
                  <a:cubicBezTo>
                    <a:pt x="701385" y="187661"/>
                    <a:pt x="694812" y="195282"/>
                    <a:pt x="687859" y="203663"/>
                  </a:cubicBezTo>
                  <a:cubicBezTo>
                    <a:pt x="675095" y="219380"/>
                    <a:pt x="660713" y="237287"/>
                    <a:pt x="646520" y="257766"/>
                  </a:cubicBezTo>
                  <a:cubicBezTo>
                    <a:pt x="630898" y="279665"/>
                    <a:pt x="616586" y="302470"/>
                    <a:pt x="603658" y="326060"/>
                  </a:cubicBezTo>
                  <a:cubicBezTo>
                    <a:pt x="588979" y="352397"/>
                    <a:pt x="576705" y="380004"/>
                    <a:pt x="566987" y="408547"/>
                  </a:cubicBezTo>
                  <a:lnTo>
                    <a:pt x="566987" y="409594"/>
                  </a:lnTo>
                  <a:cubicBezTo>
                    <a:pt x="566987" y="400069"/>
                    <a:pt x="566987" y="373018"/>
                    <a:pt x="566415" y="370922"/>
                  </a:cubicBezTo>
                  <a:cubicBezTo>
                    <a:pt x="562701" y="341871"/>
                    <a:pt x="537840" y="287769"/>
                    <a:pt x="505932" y="281769"/>
                  </a:cubicBezTo>
                  <a:cubicBezTo>
                    <a:pt x="484668" y="278483"/>
                    <a:pt x="464768" y="293057"/>
                    <a:pt x="461483" y="314321"/>
                  </a:cubicBezTo>
                  <a:cubicBezTo>
                    <a:pt x="461272" y="315685"/>
                    <a:pt x="461134" y="317061"/>
                    <a:pt x="461069" y="318440"/>
                  </a:cubicBezTo>
                  <a:cubicBezTo>
                    <a:pt x="459164" y="341490"/>
                    <a:pt x="475928" y="364731"/>
                    <a:pt x="492311" y="379304"/>
                  </a:cubicBezTo>
                  <a:cubicBezTo>
                    <a:pt x="510694" y="395783"/>
                    <a:pt x="561938" y="411785"/>
                    <a:pt x="566034" y="413023"/>
                  </a:cubicBezTo>
                  <a:cubicBezTo>
                    <a:pt x="556819" y="442283"/>
                    <a:pt x="549595" y="472132"/>
                    <a:pt x="544413" y="502368"/>
                  </a:cubicBezTo>
                  <a:cubicBezTo>
                    <a:pt x="541269" y="519894"/>
                    <a:pt x="538602" y="537705"/>
                    <a:pt x="536221" y="555612"/>
                  </a:cubicBezTo>
                  <a:cubicBezTo>
                    <a:pt x="536221" y="547326"/>
                    <a:pt x="536221" y="539896"/>
                    <a:pt x="536221" y="538848"/>
                  </a:cubicBezTo>
                  <a:cubicBezTo>
                    <a:pt x="532411" y="509702"/>
                    <a:pt x="507646" y="455695"/>
                    <a:pt x="475642" y="449694"/>
                  </a:cubicBezTo>
                  <a:cubicBezTo>
                    <a:pt x="454440" y="446357"/>
                    <a:pt x="434547" y="460839"/>
                    <a:pt x="431210" y="482041"/>
                  </a:cubicBezTo>
                  <a:cubicBezTo>
                    <a:pt x="430989" y="483442"/>
                    <a:pt x="430845" y="484854"/>
                    <a:pt x="430779" y="486270"/>
                  </a:cubicBezTo>
                  <a:cubicBezTo>
                    <a:pt x="428874" y="509416"/>
                    <a:pt x="445638" y="532562"/>
                    <a:pt x="462021" y="547135"/>
                  </a:cubicBezTo>
                  <a:cubicBezTo>
                    <a:pt x="478404" y="561708"/>
                    <a:pt x="522029" y="576472"/>
                    <a:pt x="533554" y="580187"/>
                  </a:cubicBezTo>
                  <a:cubicBezTo>
                    <a:pt x="532697" y="587045"/>
                    <a:pt x="531744" y="593903"/>
                    <a:pt x="530982" y="600761"/>
                  </a:cubicBezTo>
                  <a:cubicBezTo>
                    <a:pt x="526982" y="633812"/>
                    <a:pt x="523172" y="666769"/>
                    <a:pt x="518504" y="698963"/>
                  </a:cubicBezTo>
                  <a:cubicBezTo>
                    <a:pt x="516790" y="710298"/>
                    <a:pt x="514790" y="721443"/>
                    <a:pt x="512790" y="732492"/>
                  </a:cubicBezTo>
                  <a:cubicBezTo>
                    <a:pt x="512790" y="725157"/>
                    <a:pt x="512790" y="718871"/>
                    <a:pt x="512790" y="717918"/>
                  </a:cubicBezTo>
                  <a:cubicBezTo>
                    <a:pt x="508979" y="688867"/>
                    <a:pt x="484215" y="634765"/>
                    <a:pt x="452211" y="628764"/>
                  </a:cubicBezTo>
                  <a:cubicBezTo>
                    <a:pt x="430947" y="625479"/>
                    <a:pt x="411047" y="640053"/>
                    <a:pt x="407762" y="661316"/>
                  </a:cubicBezTo>
                  <a:cubicBezTo>
                    <a:pt x="407551" y="662681"/>
                    <a:pt x="407413" y="664056"/>
                    <a:pt x="407348" y="665436"/>
                  </a:cubicBezTo>
                  <a:cubicBezTo>
                    <a:pt x="405443" y="688581"/>
                    <a:pt x="422207" y="711727"/>
                    <a:pt x="438590" y="726300"/>
                  </a:cubicBezTo>
                  <a:cubicBezTo>
                    <a:pt x="454973" y="740874"/>
                    <a:pt x="494406" y="754209"/>
                    <a:pt x="508027" y="758590"/>
                  </a:cubicBezTo>
                  <a:cubicBezTo>
                    <a:pt x="505646" y="769925"/>
                    <a:pt x="503265" y="781355"/>
                    <a:pt x="500407" y="792213"/>
                  </a:cubicBezTo>
                  <a:cubicBezTo>
                    <a:pt x="498311" y="799547"/>
                    <a:pt x="496788" y="806786"/>
                    <a:pt x="494311" y="814121"/>
                  </a:cubicBezTo>
                  <a:cubicBezTo>
                    <a:pt x="491834" y="821455"/>
                    <a:pt x="489644" y="828599"/>
                    <a:pt x="487263" y="835743"/>
                  </a:cubicBezTo>
                  <a:cubicBezTo>
                    <a:pt x="482405" y="849363"/>
                    <a:pt x="477738" y="863365"/>
                    <a:pt x="472213" y="876510"/>
                  </a:cubicBezTo>
                  <a:cubicBezTo>
                    <a:pt x="468689" y="886035"/>
                    <a:pt x="465165" y="894321"/>
                    <a:pt x="461640" y="902989"/>
                  </a:cubicBezTo>
                  <a:cubicBezTo>
                    <a:pt x="463450" y="891750"/>
                    <a:pt x="466403" y="869556"/>
                    <a:pt x="466498" y="867746"/>
                  </a:cubicBezTo>
                  <a:cubicBezTo>
                    <a:pt x="466158" y="841900"/>
                    <a:pt x="459171" y="816577"/>
                    <a:pt x="446210" y="794213"/>
                  </a:cubicBezTo>
                  <a:cubicBezTo>
                    <a:pt x="446304" y="791344"/>
                    <a:pt x="446113" y="788472"/>
                    <a:pt x="445638" y="785641"/>
                  </a:cubicBezTo>
                  <a:cubicBezTo>
                    <a:pt x="443020" y="764338"/>
                    <a:pt x="423628" y="749192"/>
                    <a:pt x="402326" y="751810"/>
                  </a:cubicBezTo>
                  <a:cubicBezTo>
                    <a:pt x="400875" y="751989"/>
                    <a:pt x="399435" y="752249"/>
                    <a:pt x="398013" y="752589"/>
                  </a:cubicBezTo>
                  <a:cubicBezTo>
                    <a:pt x="366200" y="761067"/>
                    <a:pt x="346102" y="816788"/>
                    <a:pt x="344578" y="846125"/>
                  </a:cubicBezTo>
                  <a:cubicBezTo>
                    <a:pt x="344578" y="847935"/>
                    <a:pt x="345626" y="866794"/>
                    <a:pt x="346483" y="878700"/>
                  </a:cubicBezTo>
                  <a:cubicBezTo>
                    <a:pt x="344959" y="871747"/>
                    <a:pt x="343435" y="864984"/>
                    <a:pt x="341720" y="857936"/>
                  </a:cubicBezTo>
                  <a:cubicBezTo>
                    <a:pt x="338387" y="843839"/>
                    <a:pt x="334672" y="829932"/>
                    <a:pt x="330671" y="814978"/>
                  </a:cubicBezTo>
                  <a:lnTo>
                    <a:pt x="324099" y="793166"/>
                  </a:lnTo>
                  <a:cubicBezTo>
                    <a:pt x="322099" y="785927"/>
                    <a:pt x="318956" y="778402"/>
                    <a:pt x="316384" y="770972"/>
                  </a:cubicBezTo>
                  <a:cubicBezTo>
                    <a:pt x="310097" y="753828"/>
                    <a:pt x="302954" y="736683"/>
                    <a:pt x="295334" y="719633"/>
                  </a:cubicBezTo>
                  <a:cubicBezTo>
                    <a:pt x="307621" y="716680"/>
                    <a:pt x="351150" y="705536"/>
                    <a:pt x="368581" y="692105"/>
                  </a:cubicBezTo>
                  <a:cubicBezTo>
                    <a:pt x="386012" y="678675"/>
                    <a:pt x="404490" y="656958"/>
                    <a:pt x="404300" y="633717"/>
                  </a:cubicBezTo>
                  <a:cubicBezTo>
                    <a:pt x="404840" y="612209"/>
                    <a:pt x="387841" y="594335"/>
                    <a:pt x="366332" y="593795"/>
                  </a:cubicBezTo>
                  <a:cubicBezTo>
                    <a:pt x="364985" y="593761"/>
                    <a:pt x="363638" y="593797"/>
                    <a:pt x="362294" y="593903"/>
                  </a:cubicBezTo>
                  <a:cubicBezTo>
                    <a:pt x="329528" y="597427"/>
                    <a:pt x="301144" y="649529"/>
                    <a:pt x="295619" y="678294"/>
                  </a:cubicBezTo>
                  <a:cubicBezTo>
                    <a:pt x="295619" y="680104"/>
                    <a:pt x="293334" y="701154"/>
                    <a:pt x="292476" y="712775"/>
                  </a:cubicBezTo>
                  <a:cubicBezTo>
                    <a:pt x="287809" y="702583"/>
                    <a:pt x="282951" y="692391"/>
                    <a:pt x="278189" y="682200"/>
                  </a:cubicBezTo>
                  <a:cubicBezTo>
                    <a:pt x="263520" y="652767"/>
                    <a:pt x="247804" y="623430"/>
                    <a:pt x="232278" y="594093"/>
                  </a:cubicBezTo>
                  <a:lnTo>
                    <a:pt x="218181" y="567042"/>
                  </a:lnTo>
                  <a:cubicBezTo>
                    <a:pt x="222563" y="566090"/>
                    <a:pt x="274665" y="553993"/>
                    <a:pt x="294381" y="538944"/>
                  </a:cubicBezTo>
                  <a:cubicBezTo>
                    <a:pt x="311812" y="525609"/>
                    <a:pt x="330195" y="503796"/>
                    <a:pt x="330100" y="480555"/>
                  </a:cubicBezTo>
                  <a:cubicBezTo>
                    <a:pt x="332759" y="459205"/>
                    <a:pt x="317607" y="439741"/>
                    <a:pt x="296256" y="437082"/>
                  </a:cubicBezTo>
                  <a:cubicBezTo>
                    <a:pt x="292528" y="436618"/>
                    <a:pt x="288753" y="436695"/>
                    <a:pt x="285047" y="437312"/>
                  </a:cubicBezTo>
                  <a:cubicBezTo>
                    <a:pt x="252376" y="440836"/>
                    <a:pt x="223991" y="492938"/>
                    <a:pt x="218372" y="521703"/>
                  </a:cubicBezTo>
                  <a:cubicBezTo>
                    <a:pt x="218372" y="523894"/>
                    <a:pt x="215228" y="554279"/>
                    <a:pt x="214847" y="561994"/>
                  </a:cubicBezTo>
                  <a:cubicBezTo>
                    <a:pt x="204560" y="542182"/>
                    <a:pt x="194464" y="522370"/>
                    <a:pt x="185320" y="502368"/>
                  </a:cubicBezTo>
                  <a:cubicBezTo>
                    <a:pt x="172875" y="475453"/>
                    <a:pt x="162154" y="447775"/>
                    <a:pt x="153221" y="419500"/>
                  </a:cubicBezTo>
                  <a:cubicBezTo>
                    <a:pt x="155316" y="419500"/>
                    <a:pt x="209609" y="406641"/>
                    <a:pt x="229421" y="390925"/>
                  </a:cubicBezTo>
                  <a:cubicBezTo>
                    <a:pt x="246851" y="377590"/>
                    <a:pt x="265235" y="355683"/>
                    <a:pt x="265140" y="332442"/>
                  </a:cubicBezTo>
                  <a:cubicBezTo>
                    <a:pt x="265684" y="310933"/>
                    <a:pt x="248689" y="293056"/>
                    <a:pt x="227180" y="292511"/>
                  </a:cubicBezTo>
                  <a:cubicBezTo>
                    <a:pt x="225799" y="292477"/>
                    <a:pt x="224416" y="292515"/>
                    <a:pt x="223039" y="292627"/>
                  </a:cubicBezTo>
                  <a:cubicBezTo>
                    <a:pt x="190368" y="296151"/>
                    <a:pt x="161984" y="348253"/>
                    <a:pt x="156364" y="377019"/>
                  </a:cubicBezTo>
                  <a:cubicBezTo>
                    <a:pt x="156364" y="378924"/>
                    <a:pt x="153888" y="402069"/>
                    <a:pt x="153125" y="413118"/>
                  </a:cubicBezTo>
                  <a:lnTo>
                    <a:pt x="151220" y="413118"/>
                  </a:lnTo>
                  <a:cubicBezTo>
                    <a:pt x="143056" y="384401"/>
                    <a:pt x="137477" y="355010"/>
                    <a:pt x="134552" y="325298"/>
                  </a:cubicBezTo>
                  <a:cubicBezTo>
                    <a:pt x="132647" y="309010"/>
                    <a:pt x="131885" y="293294"/>
                    <a:pt x="131408" y="277673"/>
                  </a:cubicBezTo>
                  <a:cubicBezTo>
                    <a:pt x="141695" y="276435"/>
                    <a:pt x="188558" y="270148"/>
                    <a:pt x="208561" y="258623"/>
                  </a:cubicBezTo>
                  <a:cubicBezTo>
                    <a:pt x="228563" y="247097"/>
                    <a:pt x="248090" y="227571"/>
                    <a:pt x="250471" y="204521"/>
                  </a:cubicBezTo>
                  <a:cubicBezTo>
                    <a:pt x="253425" y="183262"/>
                    <a:pt x="238586" y="163634"/>
                    <a:pt x="217327" y="160680"/>
                  </a:cubicBezTo>
                  <a:cubicBezTo>
                    <a:pt x="215905" y="160483"/>
                    <a:pt x="214473" y="160364"/>
                    <a:pt x="213038" y="160325"/>
                  </a:cubicBezTo>
                  <a:cubicBezTo>
                    <a:pt x="180176" y="160325"/>
                    <a:pt x="146363" y="208902"/>
                    <a:pt x="136838" y="236525"/>
                  </a:cubicBezTo>
                  <a:cubicBezTo>
                    <a:pt x="136838" y="238049"/>
                    <a:pt x="133028" y="254051"/>
                    <a:pt x="130837" y="265671"/>
                  </a:cubicBezTo>
                  <a:cubicBezTo>
                    <a:pt x="130837" y="258813"/>
                    <a:pt x="130837" y="251669"/>
                    <a:pt x="130837" y="245097"/>
                  </a:cubicBezTo>
                  <a:cubicBezTo>
                    <a:pt x="130837" y="220142"/>
                    <a:pt x="132456" y="197472"/>
                    <a:pt x="134075" y="177279"/>
                  </a:cubicBezTo>
                  <a:cubicBezTo>
                    <a:pt x="135028" y="165849"/>
                    <a:pt x="136171" y="155467"/>
                    <a:pt x="137314" y="145847"/>
                  </a:cubicBezTo>
                  <a:cubicBezTo>
                    <a:pt x="146839" y="139275"/>
                    <a:pt x="184939" y="112414"/>
                    <a:pt x="196559" y="93269"/>
                  </a:cubicBezTo>
                  <a:cubicBezTo>
                    <a:pt x="208180" y="74124"/>
                    <a:pt x="217324" y="47453"/>
                    <a:pt x="208751" y="25927"/>
                  </a:cubicBezTo>
                  <a:cubicBezTo>
                    <a:pt x="201549" y="5653"/>
                    <a:pt x="179275" y="-4944"/>
                    <a:pt x="159001" y="2258"/>
                  </a:cubicBezTo>
                  <a:cubicBezTo>
                    <a:pt x="157714" y="2715"/>
                    <a:pt x="156453" y="3240"/>
                    <a:pt x="155221" y="3829"/>
                  </a:cubicBezTo>
                  <a:cubicBezTo>
                    <a:pt x="125979" y="18974"/>
                    <a:pt x="118264" y="77743"/>
                    <a:pt x="123122" y="106794"/>
                  </a:cubicBezTo>
                  <a:cubicBezTo>
                    <a:pt x="123122" y="109271"/>
                    <a:pt x="134552" y="147657"/>
                    <a:pt x="135123" y="147276"/>
                  </a:cubicBezTo>
                  <a:lnTo>
                    <a:pt x="135695" y="147276"/>
                  </a:lnTo>
                  <a:cubicBezTo>
                    <a:pt x="134361" y="156801"/>
                    <a:pt x="133123" y="166326"/>
                    <a:pt x="131885" y="177470"/>
                  </a:cubicBezTo>
                  <a:cubicBezTo>
                    <a:pt x="129884" y="197568"/>
                    <a:pt x="127884" y="220427"/>
                    <a:pt x="127313" y="245383"/>
                  </a:cubicBezTo>
                  <a:cubicBezTo>
                    <a:pt x="126370" y="272257"/>
                    <a:pt x="127006" y="299164"/>
                    <a:pt x="129218" y="325964"/>
                  </a:cubicBezTo>
                  <a:cubicBezTo>
                    <a:pt x="131500" y="356073"/>
                    <a:pt x="136505" y="385913"/>
                    <a:pt x="144172" y="415118"/>
                  </a:cubicBezTo>
                  <a:lnTo>
                    <a:pt x="144172" y="416071"/>
                  </a:lnTo>
                  <a:cubicBezTo>
                    <a:pt x="139028" y="407975"/>
                    <a:pt x="123788" y="385782"/>
                    <a:pt x="122455" y="384162"/>
                  </a:cubicBezTo>
                  <a:cubicBezTo>
                    <a:pt x="103405" y="361969"/>
                    <a:pt x="53018" y="330346"/>
                    <a:pt x="22728" y="343205"/>
                  </a:cubicBezTo>
                  <a:cubicBezTo>
                    <a:pt x="3205" y="352121"/>
                    <a:pt x="-5395" y="375175"/>
                    <a:pt x="3521" y="394699"/>
                  </a:cubicBezTo>
                  <a:cubicBezTo>
                    <a:pt x="4108" y="395984"/>
                    <a:pt x="4765" y="397236"/>
                    <a:pt x="5488" y="398450"/>
                  </a:cubicBezTo>
                  <a:cubicBezTo>
                    <a:pt x="17013" y="419119"/>
                    <a:pt x="43778" y="429216"/>
                    <a:pt x="65400" y="432359"/>
                  </a:cubicBezTo>
                  <a:close/>
                </a:path>
              </a:pathLst>
            </a:custGeom>
            <a:solidFill>
              <a:srgbClr val="F6CF68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5" name="Google Shape;5355;p10"/>
          <p:cNvSpPr/>
          <p:nvPr/>
        </p:nvSpPr>
        <p:spPr>
          <a:xfrm>
            <a:off x="8376222" y="2740480"/>
            <a:ext cx="2906077" cy="2639758"/>
          </a:xfrm>
          <a:custGeom>
            <a:avLst/>
            <a:gdLst/>
            <a:ahLst/>
            <a:cxnLst/>
            <a:rect l="l" t="t" r="r" b="b"/>
            <a:pathLst>
              <a:path w="2906077" h="2639758" extrusionOk="0">
                <a:moveTo>
                  <a:pt x="0" y="0"/>
                </a:moveTo>
                <a:lnTo>
                  <a:pt x="2906078" y="0"/>
                </a:lnTo>
                <a:lnTo>
                  <a:pt x="2906078" y="2639759"/>
                </a:lnTo>
                <a:lnTo>
                  <a:pt x="0" y="2639759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6" name="Google Shape;5356;p10"/>
          <p:cNvSpPr/>
          <p:nvPr/>
        </p:nvSpPr>
        <p:spPr>
          <a:xfrm>
            <a:off x="8376222" y="2740480"/>
            <a:ext cx="2906077" cy="2639758"/>
          </a:xfrm>
          <a:custGeom>
            <a:avLst/>
            <a:gdLst/>
            <a:ahLst/>
            <a:cxnLst/>
            <a:rect l="l" t="t" r="r" b="b"/>
            <a:pathLst>
              <a:path w="2906077" h="2639758" extrusionOk="0">
                <a:moveTo>
                  <a:pt x="0" y="0"/>
                </a:moveTo>
                <a:lnTo>
                  <a:pt x="2906078" y="0"/>
                </a:lnTo>
                <a:lnTo>
                  <a:pt x="2906078" y="2639759"/>
                </a:lnTo>
                <a:lnTo>
                  <a:pt x="0" y="2639759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7" name="Google Shape;5357;p10"/>
          <p:cNvSpPr/>
          <p:nvPr/>
        </p:nvSpPr>
        <p:spPr>
          <a:xfrm>
            <a:off x="8371460" y="2735718"/>
            <a:ext cx="2915602" cy="2649283"/>
          </a:xfrm>
          <a:custGeom>
            <a:avLst/>
            <a:gdLst/>
            <a:ahLst/>
            <a:cxnLst/>
            <a:rect l="l" t="t" r="r" b="b"/>
            <a:pathLst>
              <a:path w="2915602" h="2649283" extrusionOk="0">
                <a:moveTo>
                  <a:pt x="2915603" y="2649284"/>
                </a:moveTo>
                <a:lnTo>
                  <a:pt x="0" y="2649284"/>
                </a:lnTo>
                <a:lnTo>
                  <a:pt x="0" y="0"/>
                </a:lnTo>
                <a:lnTo>
                  <a:pt x="2915603" y="0"/>
                </a:lnTo>
                <a:close/>
                <a:moveTo>
                  <a:pt x="9525" y="2639759"/>
                </a:moveTo>
                <a:lnTo>
                  <a:pt x="2906078" y="2639759"/>
                </a:lnTo>
                <a:lnTo>
                  <a:pt x="290607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8" name="Google Shape;5358;p10"/>
          <p:cNvSpPr/>
          <p:nvPr/>
        </p:nvSpPr>
        <p:spPr>
          <a:xfrm>
            <a:off x="8376222" y="2740480"/>
            <a:ext cx="2827877" cy="2639758"/>
          </a:xfrm>
          <a:custGeom>
            <a:avLst/>
            <a:gdLst/>
            <a:ahLst/>
            <a:cxnLst/>
            <a:rect l="l" t="t" r="r" b="b"/>
            <a:pathLst>
              <a:path w="2827877" h="2639758" extrusionOk="0">
                <a:moveTo>
                  <a:pt x="2827877" y="1403604"/>
                </a:moveTo>
                <a:lnTo>
                  <a:pt x="2827877" y="687419"/>
                </a:lnTo>
                <a:lnTo>
                  <a:pt x="2354485" y="687419"/>
                </a:lnTo>
                <a:lnTo>
                  <a:pt x="2354485" y="0"/>
                </a:lnTo>
                <a:lnTo>
                  <a:pt x="0" y="0"/>
                </a:lnTo>
                <a:lnTo>
                  <a:pt x="0" y="2639759"/>
                </a:lnTo>
                <a:lnTo>
                  <a:pt x="2354485" y="2639759"/>
                </a:lnTo>
                <a:lnTo>
                  <a:pt x="2354485" y="2572607"/>
                </a:lnTo>
                <a:lnTo>
                  <a:pt x="2613851" y="2572607"/>
                </a:lnTo>
                <a:lnTo>
                  <a:pt x="2613851" y="2309241"/>
                </a:lnTo>
                <a:lnTo>
                  <a:pt x="2819591" y="2309241"/>
                </a:lnTo>
                <a:lnTo>
                  <a:pt x="2819591" y="1757648"/>
                </a:lnTo>
                <a:lnTo>
                  <a:pt x="2597372" y="1757648"/>
                </a:lnTo>
                <a:lnTo>
                  <a:pt x="2597372" y="1403604"/>
                </a:lnTo>
                <a:close/>
                <a:moveTo>
                  <a:pt x="2737199" y="777907"/>
                </a:moveTo>
                <a:lnTo>
                  <a:pt x="2737199" y="958882"/>
                </a:lnTo>
                <a:lnTo>
                  <a:pt x="2354485" y="958882"/>
                </a:lnTo>
                <a:lnTo>
                  <a:pt x="2354485" y="777907"/>
                </a:lnTo>
                <a:close/>
                <a:moveTo>
                  <a:pt x="2729008" y="1848136"/>
                </a:moveTo>
                <a:lnTo>
                  <a:pt x="2729008" y="2218658"/>
                </a:lnTo>
                <a:lnTo>
                  <a:pt x="2523268" y="2218658"/>
                </a:lnTo>
                <a:lnTo>
                  <a:pt x="2523268" y="2482120"/>
                </a:lnTo>
                <a:lnTo>
                  <a:pt x="2354485" y="2482120"/>
                </a:lnTo>
                <a:lnTo>
                  <a:pt x="2354485" y="1049655"/>
                </a:lnTo>
                <a:lnTo>
                  <a:pt x="2737199" y="1049655"/>
                </a:lnTo>
                <a:lnTo>
                  <a:pt x="2737199" y="1313021"/>
                </a:lnTo>
                <a:lnTo>
                  <a:pt x="2506694" y="1313021"/>
                </a:lnTo>
                <a:lnTo>
                  <a:pt x="2506694" y="1848136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9" name="Google Shape;5359;p10"/>
          <p:cNvSpPr/>
          <p:nvPr/>
        </p:nvSpPr>
        <p:spPr>
          <a:xfrm>
            <a:off x="8371460" y="2735718"/>
            <a:ext cx="2837211" cy="2649283"/>
          </a:xfrm>
          <a:custGeom>
            <a:avLst/>
            <a:gdLst/>
            <a:ahLst/>
            <a:cxnLst/>
            <a:rect l="l" t="t" r="r" b="b"/>
            <a:pathLst>
              <a:path w="2837211" h="2649283" extrusionOk="0">
                <a:moveTo>
                  <a:pt x="2364010" y="2649284"/>
                </a:moveTo>
                <a:lnTo>
                  <a:pt x="0" y="2649284"/>
                </a:lnTo>
                <a:lnTo>
                  <a:pt x="0" y="0"/>
                </a:lnTo>
                <a:lnTo>
                  <a:pt x="2364010" y="0"/>
                </a:lnTo>
                <a:lnTo>
                  <a:pt x="2364010" y="687419"/>
                </a:lnTo>
                <a:lnTo>
                  <a:pt x="2837212" y="687419"/>
                </a:lnTo>
                <a:lnTo>
                  <a:pt x="2837212" y="1413129"/>
                </a:lnTo>
                <a:lnTo>
                  <a:pt x="2606707" y="1413129"/>
                </a:lnTo>
                <a:lnTo>
                  <a:pt x="2606707" y="1757648"/>
                </a:lnTo>
                <a:lnTo>
                  <a:pt x="2828925" y="1757648"/>
                </a:lnTo>
                <a:lnTo>
                  <a:pt x="2828925" y="2318766"/>
                </a:lnTo>
                <a:lnTo>
                  <a:pt x="2623185" y="2318766"/>
                </a:lnTo>
                <a:lnTo>
                  <a:pt x="2623185" y="2582132"/>
                </a:lnTo>
                <a:lnTo>
                  <a:pt x="2364010" y="2582132"/>
                </a:lnTo>
                <a:close/>
                <a:moveTo>
                  <a:pt x="9525" y="2639759"/>
                </a:moveTo>
                <a:lnTo>
                  <a:pt x="2354485" y="2639759"/>
                </a:lnTo>
                <a:lnTo>
                  <a:pt x="2354485" y="2572607"/>
                </a:lnTo>
                <a:lnTo>
                  <a:pt x="2613851" y="2572607"/>
                </a:lnTo>
                <a:lnTo>
                  <a:pt x="2613851" y="2309241"/>
                </a:lnTo>
                <a:lnTo>
                  <a:pt x="2819591" y="2309241"/>
                </a:lnTo>
                <a:lnTo>
                  <a:pt x="2819591" y="1767173"/>
                </a:lnTo>
                <a:lnTo>
                  <a:pt x="2597372" y="1767173"/>
                </a:lnTo>
                <a:lnTo>
                  <a:pt x="2597372" y="1403604"/>
                </a:lnTo>
                <a:lnTo>
                  <a:pt x="2827687" y="1403604"/>
                </a:lnTo>
                <a:lnTo>
                  <a:pt x="2827687" y="696944"/>
                </a:lnTo>
                <a:lnTo>
                  <a:pt x="2354294" y="696944"/>
                </a:lnTo>
                <a:lnTo>
                  <a:pt x="2354294" y="9525"/>
                </a:lnTo>
                <a:lnTo>
                  <a:pt x="9525" y="9525"/>
                </a:lnTo>
                <a:close/>
                <a:moveTo>
                  <a:pt x="2532412" y="2491645"/>
                </a:moveTo>
                <a:lnTo>
                  <a:pt x="2354485" y="2491645"/>
                </a:lnTo>
                <a:lnTo>
                  <a:pt x="2354485" y="1049941"/>
                </a:lnTo>
                <a:lnTo>
                  <a:pt x="2746820" y="1049941"/>
                </a:lnTo>
                <a:lnTo>
                  <a:pt x="2746820" y="1322832"/>
                </a:lnTo>
                <a:lnTo>
                  <a:pt x="2516315" y="1322832"/>
                </a:lnTo>
                <a:lnTo>
                  <a:pt x="2516315" y="1848136"/>
                </a:lnTo>
                <a:lnTo>
                  <a:pt x="2738628" y="1848136"/>
                </a:lnTo>
                <a:lnTo>
                  <a:pt x="2738628" y="2228183"/>
                </a:lnTo>
                <a:lnTo>
                  <a:pt x="2532412" y="2228183"/>
                </a:lnTo>
                <a:close/>
                <a:moveTo>
                  <a:pt x="2363629" y="2482120"/>
                </a:moveTo>
                <a:lnTo>
                  <a:pt x="2522887" y="2482120"/>
                </a:lnTo>
                <a:lnTo>
                  <a:pt x="2522887" y="2218658"/>
                </a:lnTo>
                <a:lnTo>
                  <a:pt x="2728722" y="2218658"/>
                </a:lnTo>
                <a:lnTo>
                  <a:pt x="2728722" y="1857661"/>
                </a:lnTo>
                <a:lnTo>
                  <a:pt x="2506790" y="1857661"/>
                </a:lnTo>
                <a:lnTo>
                  <a:pt x="2506790" y="1313021"/>
                </a:lnTo>
                <a:lnTo>
                  <a:pt x="2737295" y="1313021"/>
                </a:lnTo>
                <a:lnTo>
                  <a:pt x="2737295" y="1059466"/>
                </a:lnTo>
                <a:lnTo>
                  <a:pt x="2364010" y="1059466"/>
                </a:lnTo>
                <a:close/>
                <a:moveTo>
                  <a:pt x="2746439" y="968597"/>
                </a:moveTo>
                <a:lnTo>
                  <a:pt x="2354485" y="968597"/>
                </a:lnTo>
                <a:lnTo>
                  <a:pt x="2354485" y="778097"/>
                </a:lnTo>
                <a:lnTo>
                  <a:pt x="2746820" y="778097"/>
                </a:lnTo>
                <a:close/>
                <a:moveTo>
                  <a:pt x="2363629" y="959072"/>
                </a:moveTo>
                <a:lnTo>
                  <a:pt x="2736914" y="959072"/>
                </a:lnTo>
                <a:lnTo>
                  <a:pt x="2736914" y="787622"/>
                </a:lnTo>
                <a:lnTo>
                  <a:pt x="2364010" y="78762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0" name="Google Shape;5360;p10"/>
          <p:cNvSpPr/>
          <p:nvPr/>
        </p:nvSpPr>
        <p:spPr>
          <a:xfrm>
            <a:off x="8476616" y="3071950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717"/>
                </a:moveTo>
                <a:cubicBezTo>
                  <a:pt x="39433" y="8827"/>
                  <a:pt x="30606" y="0"/>
                  <a:pt x="19717" y="0"/>
                </a:cubicBezTo>
                <a:cubicBezTo>
                  <a:pt x="8827" y="0"/>
                  <a:pt x="0" y="8828"/>
                  <a:pt x="0" y="19717"/>
                </a:cubicBezTo>
                <a:cubicBezTo>
                  <a:pt x="0" y="30606"/>
                  <a:pt x="8828" y="39434"/>
                  <a:pt x="19717" y="39433"/>
                </a:cubicBezTo>
                <a:cubicBezTo>
                  <a:pt x="19749" y="39433"/>
                  <a:pt x="19780" y="39433"/>
                  <a:pt x="19812" y="39433"/>
                </a:cubicBezTo>
                <a:cubicBezTo>
                  <a:pt x="30649" y="39433"/>
                  <a:pt x="39434" y="30649"/>
                  <a:pt x="39434" y="19812"/>
                </a:cubicBezTo>
                <a:cubicBezTo>
                  <a:pt x="39434" y="19780"/>
                  <a:pt x="39434" y="19748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1" name="Google Shape;5361;p10"/>
          <p:cNvSpPr/>
          <p:nvPr/>
        </p:nvSpPr>
        <p:spPr>
          <a:xfrm>
            <a:off x="8783511" y="3072141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526"/>
                </a:moveTo>
                <a:cubicBezTo>
                  <a:pt x="39190" y="8690"/>
                  <a:pt x="30363" y="-52"/>
                  <a:pt x="19526" y="0"/>
                </a:cubicBezTo>
                <a:cubicBezTo>
                  <a:pt x="8690" y="53"/>
                  <a:pt x="-52" y="8880"/>
                  <a:pt x="0" y="19717"/>
                </a:cubicBezTo>
                <a:cubicBezTo>
                  <a:pt x="53" y="30516"/>
                  <a:pt x="8822" y="39243"/>
                  <a:pt x="19621" y="39243"/>
                </a:cubicBezTo>
                <a:cubicBezTo>
                  <a:pt x="30458" y="39243"/>
                  <a:pt x="39243" y="30458"/>
                  <a:pt x="39243" y="19622"/>
                </a:cubicBezTo>
                <a:cubicBezTo>
                  <a:pt x="39243" y="19590"/>
                  <a:pt x="39243" y="19558"/>
                  <a:pt x="39243" y="1952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2" name="Google Shape;5362;p10"/>
          <p:cNvSpPr/>
          <p:nvPr/>
        </p:nvSpPr>
        <p:spPr>
          <a:xfrm>
            <a:off x="9090217" y="3072141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526"/>
                </a:moveTo>
                <a:cubicBezTo>
                  <a:pt x="39190" y="8690"/>
                  <a:pt x="30363" y="-52"/>
                  <a:pt x="19526" y="0"/>
                </a:cubicBezTo>
                <a:cubicBezTo>
                  <a:pt x="8690" y="53"/>
                  <a:pt x="-52" y="8880"/>
                  <a:pt x="0" y="19717"/>
                </a:cubicBezTo>
                <a:cubicBezTo>
                  <a:pt x="53" y="30516"/>
                  <a:pt x="8822" y="39243"/>
                  <a:pt x="19621" y="39243"/>
                </a:cubicBezTo>
                <a:cubicBezTo>
                  <a:pt x="30458" y="39243"/>
                  <a:pt x="39243" y="30458"/>
                  <a:pt x="39243" y="19622"/>
                </a:cubicBezTo>
                <a:cubicBezTo>
                  <a:pt x="39243" y="19590"/>
                  <a:pt x="39243" y="19558"/>
                  <a:pt x="39243" y="1952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3" name="Google Shape;5363;p10"/>
          <p:cNvSpPr/>
          <p:nvPr/>
        </p:nvSpPr>
        <p:spPr>
          <a:xfrm>
            <a:off x="9396922" y="3072141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526"/>
                </a:moveTo>
                <a:cubicBezTo>
                  <a:pt x="39190" y="8690"/>
                  <a:pt x="30363" y="-52"/>
                  <a:pt x="19526" y="0"/>
                </a:cubicBezTo>
                <a:cubicBezTo>
                  <a:pt x="8690" y="53"/>
                  <a:pt x="-52" y="8880"/>
                  <a:pt x="0" y="19717"/>
                </a:cubicBezTo>
                <a:cubicBezTo>
                  <a:pt x="53" y="30516"/>
                  <a:pt x="8822" y="39243"/>
                  <a:pt x="19621" y="39243"/>
                </a:cubicBezTo>
                <a:cubicBezTo>
                  <a:pt x="30458" y="39243"/>
                  <a:pt x="39243" y="30458"/>
                  <a:pt x="39243" y="19622"/>
                </a:cubicBezTo>
                <a:cubicBezTo>
                  <a:pt x="39243" y="19590"/>
                  <a:pt x="39243" y="19558"/>
                  <a:pt x="39243" y="1952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4" name="Google Shape;5364;p10"/>
          <p:cNvSpPr/>
          <p:nvPr/>
        </p:nvSpPr>
        <p:spPr>
          <a:xfrm>
            <a:off x="9703531" y="3071950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4" y="19717"/>
                </a:moveTo>
                <a:cubicBezTo>
                  <a:pt x="39434" y="8828"/>
                  <a:pt x="30606" y="0"/>
                  <a:pt x="19717" y="0"/>
                </a:cubicBezTo>
                <a:cubicBezTo>
                  <a:pt x="8828" y="0"/>
                  <a:pt x="0" y="8828"/>
                  <a:pt x="0" y="19717"/>
                </a:cubicBezTo>
                <a:cubicBezTo>
                  <a:pt x="0" y="30606"/>
                  <a:pt x="8828" y="39433"/>
                  <a:pt x="19717" y="39433"/>
                </a:cubicBezTo>
                <a:cubicBezTo>
                  <a:pt x="30606" y="39433"/>
                  <a:pt x="39434" y="30606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5" name="Google Shape;5365;p10"/>
          <p:cNvSpPr/>
          <p:nvPr/>
        </p:nvSpPr>
        <p:spPr>
          <a:xfrm>
            <a:off x="10010236" y="3071950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4" y="19717"/>
                </a:moveTo>
                <a:cubicBezTo>
                  <a:pt x="39434" y="8828"/>
                  <a:pt x="30606" y="0"/>
                  <a:pt x="19717" y="0"/>
                </a:cubicBezTo>
                <a:cubicBezTo>
                  <a:pt x="8828" y="0"/>
                  <a:pt x="0" y="8828"/>
                  <a:pt x="0" y="19717"/>
                </a:cubicBezTo>
                <a:cubicBezTo>
                  <a:pt x="0" y="30606"/>
                  <a:pt x="8827" y="39433"/>
                  <a:pt x="19717" y="39433"/>
                </a:cubicBezTo>
                <a:cubicBezTo>
                  <a:pt x="30606" y="39433"/>
                  <a:pt x="39434" y="30606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6" name="Google Shape;5366;p10"/>
          <p:cNvSpPr/>
          <p:nvPr/>
        </p:nvSpPr>
        <p:spPr>
          <a:xfrm>
            <a:off x="10316941" y="3071950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4" y="19717"/>
                </a:moveTo>
                <a:cubicBezTo>
                  <a:pt x="39434" y="8828"/>
                  <a:pt x="30606" y="0"/>
                  <a:pt x="19717" y="0"/>
                </a:cubicBezTo>
                <a:cubicBezTo>
                  <a:pt x="8828" y="0"/>
                  <a:pt x="0" y="8828"/>
                  <a:pt x="0" y="19717"/>
                </a:cubicBezTo>
                <a:cubicBezTo>
                  <a:pt x="0" y="30606"/>
                  <a:pt x="8827" y="39433"/>
                  <a:pt x="19717" y="39433"/>
                </a:cubicBezTo>
                <a:cubicBezTo>
                  <a:pt x="30606" y="39433"/>
                  <a:pt x="39434" y="30606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7" name="Google Shape;5367;p10"/>
          <p:cNvSpPr/>
          <p:nvPr/>
        </p:nvSpPr>
        <p:spPr>
          <a:xfrm>
            <a:off x="10623646" y="3071950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4" y="19717"/>
                </a:moveTo>
                <a:cubicBezTo>
                  <a:pt x="39434" y="8827"/>
                  <a:pt x="30606" y="0"/>
                  <a:pt x="19717" y="0"/>
                </a:cubicBezTo>
                <a:cubicBezTo>
                  <a:pt x="8827" y="0"/>
                  <a:pt x="0" y="8828"/>
                  <a:pt x="0" y="19717"/>
                </a:cubicBezTo>
                <a:cubicBezTo>
                  <a:pt x="0" y="30606"/>
                  <a:pt x="8828" y="39434"/>
                  <a:pt x="19717" y="39433"/>
                </a:cubicBezTo>
                <a:cubicBezTo>
                  <a:pt x="19749" y="39433"/>
                  <a:pt x="19780" y="39433"/>
                  <a:pt x="19812" y="39433"/>
                </a:cubicBezTo>
                <a:cubicBezTo>
                  <a:pt x="30649" y="39433"/>
                  <a:pt x="39434" y="30649"/>
                  <a:pt x="39434" y="19812"/>
                </a:cubicBezTo>
                <a:cubicBezTo>
                  <a:pt x="39434" y="19780"/>
                  <a:pt x="39434" y="19748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8" name="Google Shape;5368;p10"/>
          <p:cNvSpPr/>
          <p:nvPr/>
        </p:nvSpPr>
        <p:spPr>
          <a:xfrm>
            <a:off x="8476616" y="3369797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27" y="39381"/>
                  <a:pt x="39381" y="30627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9" name="Google Shape;5369;p10"/>
          <p:cNvSpPr/>
          <p:nvPr/>
        </p:nvSpPr>
        <p:spPr>
          <a:xfrm>
            <a:off x="8783511" y="3369988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1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1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0" name="Google Shape;5370;p10"/>
          <p:cNvSpPr/>
          <p:nvPr/>
        </p:nvSpPr>
        <p:spPr>
          <a:xfrm>
            <a:off x="9090216" y="3369988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1" name="Google Shape;5371;p10"/>
          <p:cNvSpPr/>
          <p:nvPr/>
        </p:nvSpPr>
        <p:spPr>
          <a:xfrm>
            <a:off x="9396921" y="3369988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37" y="39191"/>
                  <a:pt x="39191" y="30436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2" name="Google Shape;5372;p10"/>
          <p:cNvSpPr/>
          <p:nvPr/>
        </p:nvSpPr>
        <p:spPr>
          <a:xfrm>
            <a:off x="9703531" y="3369797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1"/>
                </a:cubicBezTo>
                <a:cubicBezTo>
                  <a:pt x="-52" y="30511"/>
                  <a:pt x="8732" y="39381"/>
                  <a:pt x="19622" y="39433"/>
                </a:cubicBezTo>
                <a:cubicBezTo>
                  <a:pt x="19653" y="39433"/>
                  <a:pt x="19685" y="39434"/>
                  <a:pt x="19717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3" name="Google Shape;5373;p10"/>
          <p:cNvSpPr/>
          <p:nvPr/>
        </p:nvSpPr>
        <p:spPr>
          <a:xfrm>
            <a:off x="10010331" y="3369988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4" name="Google Shape;5374;p10"/>
          <p:cNvSpPr/>
          <p:nvPr/>
        </p:nvSpPr>
        <p:spPr>
          <a:xfrm>
            <a:off x="10317036" y="3369988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5" name="Google Shape;5375;p10"/>
          <p:cNvSpPr/>
          <p:nvPr/>
        </p:nvSpPr>
        <p:spPr>
          <a:xfrm>
            <a:off x="10623646" y="3369797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27" y="39381"/>
                  <a:pt x="39381" y="30627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6" name="Google Shape;5376;p10"/>
          <p:cNvSpPr/>
          <p:nvPr/>
        </p:nvSpPr>
        <p:spPr>
          <a:xfrm>
            <a:off x="8476616" y="3667644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27" y="39381"/>
                  <a:pt x="39381" y="30627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7" name="Google Shape;5377;p10"/>
          <p:cNvSpPr/>
          <p:nvPr/>
        </p:nvSpPr>
        <p:spPr>
          <a:xfrm>
            <a:off x="8783511" y="3667834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2"/>
                </a:moveTo>
                <a:cubicBezTo>
                  <a:pt x="39243" y="30458"/>
                  <a:pt x="30458" y="39243"/>
                  <a:pt x="19621" y="39243"/>
                </a:cubicBezTo>
                <a:cubicBezTo>
                  <a:pt x="8785" y="39243"/>
                  <a:pt x="0" y="30458"/>
                  <a:pt x="0" y="19622"/>
                </a:cubicBezTo>
                <a:cubicBezTo>
                  <a:pt x="0" y="8785"/>
                  <a:pt x="8785" y="0"/>
                  <a:pt x="19621" y="0"/>
                </a:cubicBezTo>
                <a:cubicBezTo>
                  <a:pt x="30458" y="0"/>
                  <a:pt x="39243" y="8785"/>
                  <a:pt x="39243" y="19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8" name="Google Shape;5378;p10"/>
          <p:cNvSpPr/>
          <p:nvPr/>
        </p:nvSpPr>
        <p:spPr>
          <a:xfrm>
            <a:off x="9090216" y="3667834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2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2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9" name="Google Shape;5379;p10"/>
          <p:cNvSpPr/>
          <p:nvPr/>
        </p:nvSpPr>
        <p:spPr>
          <a:xfrm>
            <a:off x="9396921" y="3667834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37" y="39191"/>
                  <a:pt x="39191" y="30437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0" name="Google Shape;5380;p10"/>
          <p:cNvSpPr/>
          <p:nvPr/>
        </p:nvSpPr>
        <p:spPr>
          <a:xfrm>
            <a:off x="9703531" y="3667644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2"/>
                </a:cubicBezTo>
                <a:cubicBezTo>
                  <a:pt x="-52" y="30511"/>
                  <a:pt x="8732" y="39381"/>
                  <a:pt x="19622" y="39433"/>
                </a:cubicBezTo>
                <a:cubicBezTo>
                  <a:pt x="19653" y="39433"/>
                  <a:pt x="19685" y="39434"/>
                  <a:pt x="19717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1" name="Google Shape;5381;p10"/>
          <p:cNvSpPr/>
          <p:nvPr/>
        </p:nvSpPr>
        <p:spPr>
          <a:xfrm>
            <a:off x="10010331" y="3667834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2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2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2" name="Google Shape;5382;p10"/>
          <p:cNvSpPr/>
          <p:nvPr/>
        </p:nvSpPr>
        <p:spPr>
          <a:xfrm>
            <a:off x="10317036" y="3667834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2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2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3" name="Google Shape;5383;p10"/>
          <p:cNvSpPr/>
          <p:nvPr/>
        </p:nvSpPr>
        <p:spPr>
          <a:xfrm>
            <a:off x="10623646" y="3667644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27" y="39381"/>
                  <a:pt x="39381" y="30627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4" name="Google Shape;5384;p10"/>
          <p:cNvSpPr/>
          <p:nvPr/>
        </p:nvSpPr>
        <p:spPr>
          <a:xfrm>
            <a:off x="8476616" y="3965872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48" y="39433"/>
                  <a:pt x="39433" y="30649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5" name="Google Shape;5385;p10"/>
          <p:cNvSpPr/>
          <p:nvPr/>
        </p:nvSpPr>
        <p:spPr>
          <a:xfrm>
            <a:off x="8783511" y="3966062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58" y="39243"/>
                  <a:pt x="39243" y="30458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6" name="Google Shape;5386;p10"/>
          <p:cNvSpPr/>
          <p:nvPr/>
        </p:nvSpPr>
        <p:spPr>
          <a:xfrm>
            <a:off x="9090216" y="3966062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58" y="39243"/>
                  <a:pt x="39243" y="30458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7" name="Google Shape;5387;p10"/>
          <p:cNvSpPr/>
          <p:nvPr/>
        </p:nvSpPr>
        <p:spPr>
          <a:xfrm>
            <a:off x="9396921" y="3966062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58" y="39243"/>
                  <a:pt x="39243" y="30458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8" name="Google Shape;5388;p10"/>
          <p:cNvSpPr/>
          <p:nvPr/>
        </p:nvSpPr>
        <p:spPr>
          <a:xfrm>
            <a:off x="9703531" y="3965872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2"/>
                </a:cubicBezTo>
                <a:cubicBezTo>
                  <a:pt x="-52" y="30511"/>
                  <a:pt x="8732" y="39381"/>
                  <a:pt x="19622" y="39433"/>
                </a:cubicBezTo>
                <a:cubicBezTo>
                  <a:pt x="19653" y="39433"/>
                  <a:pt x="19685" y="39434"/>
                  <a:pt x="19717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9" name="Google Shape;5389;p10"/>
          <p:cNvSpPr/>
          <p:nvPr/>
        </p:nvSpPr>
        <p:spPr>
          <a:xfrm>
            <a:off x="10010236" y="3965872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2"/>
                </a:cubicBezTo>
                <a:cubicBezTo>
                  <a:pt x="-52" y="30511"/>
                  <a:pt x="8732" y="39381"/>
                  <a:pt x="19621" y="39433"/>
                </a:cubicBezTo>
                <a:cubicBezTo>
                  <a:pt x="19653" y="39433"/>
                  <a:pt x="19685" y="39434"/>
                  <a:pt x="19716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0" name="Google Shape;5390;p10"/>
          <p:cNvSpPr/>
          <p:nvPr/>
        </p:nvSpPr>
        <p:spPr>
          <a:xfrm>
            <a:off x="10316941" y="3965872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2"/>
                </a:cubicBezTo>
                <a:cubicBezTo>
                  <a:pt x="-52" y="30511"/>
                  <a:pt x="8732" y="39381"/>
                  <a:pt x="19621" y="39433"/>
                </a:cubicBezTo>
                <a:cubicBezTo>
                  <a:pt x="19653" y="39433"/>
                  <a:pt x="19685" y="39434"/>
                  <a:pt x="19716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1" name="Google Shape;5391;p10"/>
          <p:cNvSpPr/>
          <p:nvPr/>
        </p:nvSpPr>
        <p:spPr>
          <a:xfrm>
            <a:off x="10623646" y="3965872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48" y="39433"/>
                  <a:pt x="39433" y="30649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2" name="Google Shape;5392;p10"/>
          <p:cNvSpPr/>
          <p:nvPr/>
        </p:nvSpPr>
        <p:spPr>
          <a:xfrm>
            <a:off x="8476616" y="4263433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717"/>
                </a:moveTo>
                <a:cubicBezTo>
                  <a:pt x="39433" y="8827"/>
                  <a:pt x="30606" y="0"/>
                  <a:pt x="19717" y="0"/>
                </a:cubicBezTo>
                <a:cubicBezTo>
                  <a:pt x="8827" y="0"/>
                  <a:pt x="0" y="8828"/>
                  <a:pt x="0" y="19717"/>
                </a:cubicBezTo>
                <a:cubicBezTo>
                  <a:pt x="0" y="30606"/>
                  <a:pt x="8828" y="39434"/>
                  <a:pt x="19717" y="39433"/>
                </a:cubicBezTo>
                <a:cubicBezTo>
                  <a:pt x="19749" y="39433"/>
                  <a:pt x="19780" y="39433"/>
                  <a:pt x="19812" y="39433"/>
                </a:cubicBezTo>
                <a:cubicBezTo>
                  <a:pt x="30649" y="39433"/>
                  <a:pt x="39434" y="30649"/>
                  <a:pt x="39434" y="19812"/>
                </a:cubicBezTo>
                <a:cubicBezTo>
                  <a:pt x="39434" y="19780"/>
                  <a:pt x="39434" y="19748"/>
                  <a:pt x="39434" y="197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3" name="Google Shape;5393;p10"/>
          <p:cNvSpPr/>
          <p:nvPr/>
        </p:nvSpPr>
        <p:spPr>
          <a:xfrm>
            <a:off x="8783511" y="4263528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1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1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4" name="Google Shape;5394;p10"/>
          <p:cNvSpPr/>
          <p:nvPr/>
        </p:nvSpPr>
        <p:spPr>
          <a:xfrm>
            <a:off x="9090216" y="4263528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5" name="Google Shape;5395;p10"/>
          <p:cNvSpPr/>
          <p:nvPr/>
        </p:nvSpPr>
        <p:spPr>
          <a:xfrm>
            <a:off x="9396922" y="4263623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526"/>
                </a:moveTo>
                <a:cubicBezTo>
                  <a:pt x="39190" y="8690"/>
                  <a:pt x="30363" y="-52"/>
                  <a:pt x="19526" y="0"/>
                </a:cubicBezTo>
                <a:cubicBezTo>
                  <a:pt x="8690" y="53"/>
                  <a:pt x="-52" y="8880"/>
                  <a:pt x="0" y="19717"/>
                </a:cubicBezTo>
                <a:cubicBezTo>
                  <a:pt x="53" y="30516"/>
                  <a:pt x="8822" y="39243"/>
                  <a:pt x="19621" y="39243"/>
                </a:cubicBezTo>
                <a:cubicBezTo>
                  <a:pt x="30458" y="39243"/>
                  <a:pt x="39243" y="30458"/>
                  <a:pt x="39243" y="19622"/>
                </a:cubicBezTo>
                <a:cubicBezTo>
                  <a:pt x="39243" y="19590"/>
                  <a:pt x="39243" y="19558"/>
                  <a:pt x="39243" y="1952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6" name="Google Shape;5396;p10"/>
          <p:cNvSpPr/>
          <p:nvPr/>
        </p:nvSpPr>
        <p:spPr>
          <a:xfrm>
            <a:off x="9703531" y="4263432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4" y="19717"/>
                </a:moveTo>
                <a:cubicBezTo>
                  <a:pt x="39434" y="8828"/>
                  <a:pt x="30606" y="0"/>
                  <a:pt x="19717" y="0"/>
                </a:cubicBezTo>
                <a:cubicBezTo>
                  <a:pt x="8828" y="0"/>
                  <a:pt x="0" y="8828"/>
                  <a:pt x="0" y="19717"/>
                </a:cubicBezTo>
                <a:cubicBezTo>
                  <a:pt x="0" y="30606"/>
                  <a:pt x="8828" y="39434"/>
                  <a:pt x="19717" y="39434"/>
                </a:cubicBezTo>
                <a:cubicBezTo>
                  <a:pt x="30606" y="39434"/>
                  <a:pt x="39434" y="30606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7" name="Google Shape;5397;p10"/>
          <p:cNvSpPr/>
          <p:nvPr/>
        </p:nvSpPr>
        <p:spPr>
          <a:xfrm>
            <a:off x="10010331" y="4263528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8" name="Google Shape;5398;p10"/>
          <p:cNvSpPr/>
          <p:nvPr/>
        </p:nvSpPr>
        <p:spPr>
          <a:xfrm>
            <a:off x="10317036" y="4263528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9" name="Google Shape;5399;p10"/>
          <p:cNvSpPr/>
          <p:nvPr/>
        </p:nvSpPr>
        <p:spPr>
          <a:xfrm>
            <a:off x="10623646" y="4263433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4" y="19717"/>
                </a:moveTo>
                <a:cubicBezTo>
                  <a:pt x="39434" y="8827"/>
                  <a:pt x="30606" y="0"/>
                  <a:pt x="19717" y="0"/>
                </a:cubicBezTo>
                <a:cubicBezTo>
                  <a:pt x="8827" y="0"/>
                  <a:pt x="0" y="8828"/>
                  <a:pt x="0" y="19717"/>
                </a:cubicBezTo>
                <a:cubicBezTo>
                  <a:pt x="0" y="30606"/>
                  <a:pt x="8828" y="39434"/>
                  <a:pt x="19717" y="39433"/>
                </a:cubicBezTo>
                <a:cubicBezTo>
                  <a:pt x="19749" y="39433"/>
                  <a:pt x="19780" y="39433"/>
                  <a:pt x="19812" y="39433"/>
                </a:cubicBezTo>
                <a:cubicBezTo>
                  <a:pt x="30649" y="39433"/>
                  <a:pt x="39434" y="30649"/>
                  <a:pt x="39434" y="19812"/>
                </a:cubicBezTo>
                <a:cubicBezTo>
                  <a:pt x="39434" y="19780"/>
                  <a:pt x="39434" y="19748"/>
                  <a:pt x="39434" y="197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0" name="Google Shape;5400;p10"/>
          <p:cNvSpPr/>
          <p:nvPr/>
        </p:nvSpPr>
        <p:spPr>
          <a:xfrm>
            <a:off x="8476616" y="4561279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27" y="39381"/>
                  <a:pt x="39381" y="30627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1" name="Google Shape;5401;p10"/>
          <p:cNvSpPr/>
          <p:nvPr/>
        </p:nvSpPr>
        <p:spPr>
          <a:xfrm>
            <a:off x="8783511" y="4561470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37" y="39191"/>
                  <a:pt x="39191" y="30437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2" name="Google Shape;5402;p10"/>
          <p:cNvSpPr/>
          <p:nvPr/>
        </p:nvSpPr>
        <p:spPr>
          <a:xfrm>
            <a:off x="9090216" y="4561470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37" y="39191"/>
                  <a:pt x="39191" y="30437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3" name="Google Shape;5403;p10"/>
          <p:cNvSpPr/>
          <p:nvPr/>
        </p:nvSpPr>
        <p:spPr>
          <a:xfrm>
            <a:off x="9396921" y="4561470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37" y="39191"/>
                  <a:pt x="39191" y="30437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4" name="Google Shape;5404;p10"/>
          <p:cNvSpPr/>
          <p:nvPr/>
        </p:nvSpPr>
        <p:spPr>
          <a:xfrm>
            <a:off x="9703531" y="4561279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2"/>
                </a:cubicBezTo>
                <a:cubicBezTo>
                  <a:pt x="-52" y="30511"/>
                  <a:pt x="8732" y="39381"/>
                  <a:pt x="19622" y="39433"/>
                </a:cubicBezTo>
                <a:cubicBezTo>
                  <a:pt x="19653" y="39433"/>
                  <a:pt x="19685" y="39434"/>
                  <a:pt x="19717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5" name="Google Shape;5405;p10"/>
          <p:cNvSpPr/>
          <p:nvPr/>
        </p:nvSpPr>
        <p:spPr>
          <a:xfrm>
            <a:off x="10010236" y="4561279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2"/>
                </a:cubicBezTo>
                <a:cubicBezTo>
                  <a:pt x="-52" y="30511"/>
                  <a:pt x="8732" y="39381"/>
                  <a:pt x="19621" y="39433"/>
                </a:cubicBezTo>
                <a:cubicBezTo>
                  <a:pt x="19653" y="39433"/>
                  <a:pt x="19685" y="39434"/>
                  <a:pt x="19716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6" name="Google Shape;5406;p10"/>
          <p:cNvSpPr/>
          <p:nvPr/>
        </p:nvSpPr>
        <p:spPr>
          <a:xfrm>
            <a:off x="10316941" y="4561279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2"/>
                </a:cubicBezTo>
                <a:cubicBezTo>
                  <a:pt x="-52" y="30511"/>
                  <a:pt x="8732" y="39381"/>
                  <a:pt x="19621" y="39433"/>
                </a:cubicBezTo>
                <a:cubicBezTo>
                  <a:pt x="19653" y="39433"/>
                  <a:pt x="19685" y="39434"/>
                  <a:pt x="19716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7" name="Google Shape;5407;p10"/>
          <p:cNvSpPr/>
          <p:nvPr/>
        </p:nvSpPr>
        <p:spPr>
          <a:xfrm>
            <a:off x="10623646" y="4561279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27" y="39381"/>
                  <a:pt x="39381" y="30627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8" name="Google Shape;5408;p10"/>
          <p:cNvSpPr/>
          <p:nvPr/>
        </p:nvSpPr>
        <p:spPr>
          <a:xfrm>
            <a:off x="8476616" y="4859126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48" y="39433"/>
                  <a:pt x="39433" y="30648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9" name="Google Shape;5409;p10"/>
          <p:cNvSpPr/>
          <p:nvPr/>
        </p:nvSpPr>
        <p:spPr>
          <a:xfrm>
            <a:off x="8783511" y="4859317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58" y="39243"/>
                  <a:pt x="39243" y="30458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0" name="Google Shape;5410;p10"/>
          <p:cNvSpPr/>
          <p:nvPr/>
        </p:nvSpPr>
        <p:spPr>
          <a:xfrm>
            <a:off x="9090216" y="4859317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58" y="39243"/>
                  <a:pt x="39243" y="30458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1" name="Google Shape;5411;p10"/>
          <p:cNvSpPr/>
          <p:nvPr/>
        </p:nvSpPr>
        <p:spPr>
          <a:xfrm>
            <a:off x="9396921" y="4859317"/>
            <a:ext cx="39242" cy="39242"/>
          </a:xfrm>
          <a:custGeom>
            <a:avLst/>
            <a:gdLst/>
            <a:ahLst/>
            <a:cxnLst/>
            <a:rect l="l" t="t" r="r" b="b"/>
            <a:pathLst>
              <a:path w="39242" h="39242" extrusionOk="0">
                <a:moveTo>
                  <a:pt x="39243" y="19621"/>
                </a:moveTo>
                <a:cubicBezTo>
                  <a:pt x="39243" y="8785"/>
                  <a:pt x="30458" y="0"/>
                  <a:pt x="19621" y="0"/>
                </a:cubicBezTo>
                <a:cubicBezTo>
                  <a:pt x="8785" y="0"/>
                  <a:pt x="0" y="8785"/>
                  <a:pt x="0" y="19621"/>
                </a:cubicBezTo>
                <a:cubicBezTo>
                  <a:pt x="0" y="30458"/>
                  <a:pt x="8785" y="39243"/>
                  <a:pt x="19621" y="39243"/>
                </a:cubicBezTo>
                <a:cubicBezTo>
                  <a:pt x="30458" y="39243"/>
                  <a:pt x="39243" y="30458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2" name="Google Shape;5412;p10"/>
          <p:cNvSpPr/>
          <p:nvPr/>
        </p:nvSpPr>
        <p:spPr>
          <a:xfrm>
            <a:off x="9703531" y="4859126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1"/>
                </a:cubicBezTo>
                <a:cubicBezTo>
                  <a:pt x="-52" y="30511"/>
                  <a:pt x="8732" y="39381"/>
                  <a:pt x="19622" y="39433"/>
                </a:cubicBezTo>
                <a:cubicBezTo>
                  <a:pt x="19653" y="39434"/>
                  <a:pt x="19685" y="39434"/>
                  <a:pt x="19717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3" name="Google Shape;5413;p10"/>
          <p:cNvSpPr/>
          <p:nvPr/>
        </p:nvSpPr>
        <p:spPr>
          <a:xfrm>
            <a:off x="10010236" y="4859126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1"/>
                </a:cubicBezTo>
                <a:cubicBezTo>
                  <a:pt x="-52" y="30511"/>
                  <a:pt x="8732" y="39381"/>
                  <a:pt x="19621" y="39433"/>
                </a:cubicBezTo>
                <a:cubicBezTo>
                  <a:pt x="19653" y="39434"/>
                  <a:pt x="19685" y="39434"/>
                  <a:pt x="19716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4" name="Google Shape;5414;p10"/>
          <p:cNvSpPr/>
          <p:nvPr/>
        </p:nvSpPr>
        <p:spPr>
          <a:xfrm>
            <a:off x="10316941" y="4859126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2"/>
                  <a:pt x="0" y="19621"/>
                </a:cubicBezTo>
                <a:cubicBezTo>
                  <a:pt x="-52" y="30511"/>
                  <a:pt x="8732" y="39381"/>
                  <a:pt x="19621" y="39433"/>
                </a:cubicBezTo>
                <a:cubicBezTo>
                  <a:pt x="19653" y="39434"/>
                  <a:pt x="19685" y="39434"/>
                  <a:pt x="19716" y="39434"/>
                </a:cubicBezTo>
                <a:cubicBezTo>
                  <a:pt x="30569" y="39434"/>
                  <a:pt x="39381" y="30664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5" name="Google Shape;5415;p10"/>
          <p:cNvSpPr/>
          <p:nvPr/>
        </p:nvSpPr>
        <p:spPr>
          <a:xfrm>
            <a:off x="10623646" y="4859126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812"/>
                </a:moveTo>
                <a:cubicBezTo>
                  <a:pt x="39486" y="8923"/>
                  <a:pt x="30701" y="53"/>
                  <a:pt x="19812" y="0"/>
                </a:cubicBezTo>
                <a:cubicBezTo>
                  <a:pt x="8923" y="-52"/>
                  <a:pt x="53" y="8733"/>
                  <a:pt x="0" y="19622"/>
                </a:cubicBezTo>
                <a:cubicBezTo>
                  <a:pt x="-52" y="30511"/>
                  <a:pt x="8733" y="39381"/>
                  <a:pt x="19622" y="39433"/>
                </a:cubicBezTo>
                <a:cubicBezTo>
                  <a:pt x="19685" y="39434"/>
                  <a:pt x="19748" y="39434"/>
                  <a:pt x="19812" y="39433"/>
                </a:cubicBezTo>
                <a:cubicBezTo>
                  <a:pt x="30648" y="39433"/>
                  <a:pt x="39433" y="30648"/>
                  <a:pt x="39433" y="198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6" name="Google Shape;5416;p10"/>
          <p:cNvSpPr/>
          <p:nvPr/>
        </p:nvSpPr>
        <p:spPr>
          <a:xfrm>
            <a:off x="8476616" y="5157068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3" y="19717"/>
                </a:moveTo>
                <a:cubicBezTo>
                  <a:pt x="39433" y="8827"/>
                  <a:pt x="30606" y="0"/>
                  <a:pt x="19717" y="0"/>
                </a:cubicBezTo>
                <a:cubicBezTo>
                  <a:pt x="8827" y="0"/>
                  <a:pt x="0" y="8828"/>
                  <a:pt x="0" y="19717"/>
                </a:cubicBezTo>
                <a:cubicBezTo>
                  <a:pt x="0" y="30606"/>
                  <a:pt x="8828" y="39434"/>
                  <a:pt x="19717" y="39434"/>
                </a:cubicBezTo>
                <a:cubicBezTo>
                  <a:pt x="19749" y="39434"/>
                  <a:pt x="19780" y="39434"/>
                  <a:pt x="19812" y="39433"/>
                </a:cubicBezTo>
                <a:cubicBezTo>
                  <a:pt x="30649" y="39433"/>
                  <a:pt x="39434" y="30649"/>
                  <a:pt x="39434" y="19812"/>
                </a:cubicBezTo>
                <a:cubicBezTo>
                  <a:pt x="39434" y="19780"/>
                  <a:pt x="39434" y="19749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7" name="Google Shape;5417;p10"/>
          <p:cNvSpPr/>
          <p:nvPr/>
        </p:nvSpPr>
        <p:spPr>
          <a:xfrm>
            <a:off x="8783511" y="5157163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1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1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8" name="Google Shape;5418;p10"/>
          <p:cNvSpPr/>
          <p:nvPr/>
        </p:nvSpPr>
        <p:spPr>
          <a:xfrm>
            <a:off x="9090216" y="5157163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9" name="Google Shape;5419;p10"/>
          <p:cNvSpPr/>
          <p:nvPr/>
        </p:nvSpPr>
        <p:spPr>
          <a:xfrm>
            <a:off x="9396922" y="5157258"/>
            <a:ext cx="39243" cy="39242"/>
          </a:xfrm>
          <a:custGeom>
            <a:avLst/>
            <a:gdLst/>
            <a:ahLst/>
            <a:cxnLst/>
            <a:rect l="l" t="t" r="r" b="b"/>
            <a:pathLst>
              <a:path w="39243" h="39242" extrusionOk="0">
                <a:moveTo>
                  <a:pt x="39243" y="19526"/>
                </a:moveTo>
                <a:cubicBezTo>
                  <a:pt x="39190" y="8690"/>
                  <a:pt x="30363" y="-52"/>
                  <a:pt x="19526" y="0"/>
                </a:cubicBezTo>
                <a:cubicBezTo>
                  <a:pt x="8690" y="53"/>
                  <a:pt x="-52" y="8880"/>
                  <a:pt x="0" y="19717"/>
                </a:cubicBezTo>
                <a:cubicBezTo>
                  <a:pt x="53" y="30516"/>
                  <a:pt x="8822" y="39243"/>
                  <a:pt x="19621" y="39243"/>
                </a:cubicBezTo>
                <a:cubicBezTo>
                  <a:pt x="30458" y="39243"/>
                  <a:pt x="39243" y="30458"/>
                  <a:pt x="39243" y="19622"/>
                </a:cubicBezTo>
                <a:cubicBezTo>
                  <a:pt x="39243" y="19590"/>
                  <a:pt x="39243" y="19558"/>
                  <a:pt x="39243" y="1952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0" name="Google Shape;5420;p10"/>
          <p:cNvSpPr/>
          <p:nvPr/>
        </p:nvSpPr>
        <p:spPr>
          <a:xfrm>
            <a:off x="9703531" y="5157068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4" y="19717"/>
                </a:moveTo>
                <a:cubicBezTo>
                  <a:pt x="39434" y="8828"/>
                  <a:pt x="30606" y="0"/>
                  <a:pt x="19717" y="0"/>
                </a:cubicBezTo>
                <a:cubicBezTo>
                  <a:pt x="8828" y="0"/>
                  <a:pt x="0" y="8827"/>
                  <a:pt x="0" y="19717"/>
                </a:cubicBezTo>
                <a:cubicBezTo>
                  <a:pt x="0" y="30606"/>
                  <a:pt x="8828" y="39434"/>
                  <a:pt x="19717" y="39434"/>
                </a:cubicBezTo>
                <a:cubicBezTo>
                  <a:pt x="30606" y="39434"/>
                  <a:pt x="39434" y="30606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1" name="Google Shape;5421;p10"/>
          <p:cNvSpPr/>
          <p:nvPr/>
        </p:nvSpPr>
        <p:spPr>
          <a:xfrm>
            <a:off x="10010331" y="5157163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2" name="Google Shape;5422;p10"/>
          <p:cNvSpPr/>
          <p:nvPr/>
        </p:nvSpPr>
        <p:spPr>
          <a:xfrm>
            <a:off x="10317036" y="5157163"/>
            <a:ext cx="39243" cy="39243"/>
          </a:xfrm>
          <a:custGeom>
            <a:avLst/>
            <a:gdLst/>
            <a:ahLst/>
            <a:cxnLst/>
            <a:rect l="l" t="t" r="r" b="b"/>
            <a:pathLst>
              <a:path w="39243" h="39243" extrusionOk="0">
                <a:moveTo>
                  <a:pt x="39243" y="19621"/>
                </a:moveTo>
                <a:cubicBezTo>
                  <a:pt x="39243" y="30458"/>
                  <a:pt x="30458" y="39243"/>
                  <a:pt x="19622" y="39243"/>
                </a:cubicBezTo>
                <a:cubicBezTo>
                  <a:pt x="8785" y="39243"/>
                  <a:pt x="0" y="30458"/>
                  <a:pt x="0" y="19621"/>
                </a:cubicBezTo>
                <a:cubicBezTo>
                  <a:pt x="0" y="8785"/>
                  <a:pt x="8785" y="0"/>
                  <a:pt x="19622" y="0"/>
                </a:cubicBezTo>
                <a:cubicBezTo>
                  <a:pt x="30458" y="0"/>
                  <a:pt x="39243" y="8785"/>
                  <a:pt x="39243" y="196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3" name="Google Shape;5423;p10"/>
          <p:cNvSpPr/>
          <p:nvPr/>
        </p:nvSpPr>
        <p:spPr>
          <a:xfrm>
            <a:off x="10623646" y="5157068"/>
            <a:ext cx="39433" cy="39433"/>
          </a:xfrm>
          <a:custGeom>
            <a:avLst/>
            <a:gdLst/>
            <a:ahLst/>
            <a:cxnLst/>
            <a:rect l="l" t="t" r="r" b="b"/>
            <a:pathLst>
              <a:path w="39433" h="39433" extrusionOk="0">
                <a:moveTo>
                  <a:pt x="39434" y="19717"/>
                </a:moveTo>
                <a:cubicBezTo>
                  <a:pt x="39434" y="8827"/>
                  <a:pt x="30606" y="0"/>
                  <a:pt x="19717" y="0"/>
                </a:cubicBezTo>
                <a:cubicBezTo>
                  <a:pt x="8827" y="0"/>
                  <a:pt x="0" y="8828"/>
                  <a:pt x="0" y="19717"/>
                </a:cubicBezTo>
                <a:cubicBezTo>
                  <a:pt x="0" y="30606"/>
                  <a:pt x="8828" y="39434"/>
                  <a:pt x="19717" y="39434"/>
                </a:cubicBezTo>
                <a:cubicBezTo>
                  <a:pt x="19749" y="39434"/>
                  <a:pt x="19780" y="39434"/>
                  <a:pt x="19812" y="39433"/>
                </a:cubicBezTo>
                <a:cubicBezTo>
                  <a:pt x="30649" y="39433"/>
                  <a:pt x="39434" y="30649"/>
                  <a:pt x="39434" y="19812"/>
                </a:cubicBezTo>
                <a:cubicBezTo>
                  <a:pt x="39434" y="19780"/>
                  <a:pt x="39434" y="19749"/>
                  <a:pt x="39434" y="197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4" name="Google Shape;5424;p10"/>
          <p:cNvSpPr/>
          <p:nvPr/>
        </p:nvSpPr>
        <p:spPr>
          <a:xfrm>
            <a:off x="8646447" y="2742099"/>
            <a:ext cx="148113" cy="329184"/>
          </a:xfrm>
          <a:custGeom>
            <a:avLst/>
            <a:gdLst/>
            <a:ahLst/>
            <a:cxnLst/>
            <a:rect l="l" t="t" r="r" b="b"/>
            <a:pathLst>
              <a:path w="148113" h="329184" extrusionOk="0">
                <a:moveTo>
                  <a:pt x="74295" y="329184"/>
                </a:moveTo>
                <a:lnTo>
                  <a:pt x="74295" y="329184"/>
                </a:lnTo>
                <a:cubicBezTo>
                  <a:pt x="33368" y="329289"/>
                  <a:pt x="105" y="296197"/>
                  <a:pt x="0" y="255271"/>
                </a:cubicBezTo>
                <a:lnTo>
                  <a:pt x="0" y="0"/>
                </a:lnTo>
                <a:lnTo>
                  <a:pt x="148114" y="0"/>
                </a:lnTo>
                <a:lnTo>
                  <a:pt x="148114" y="255270"/>
                </a:lnTo>
                <a:cubicBezTo>
                  <a:pt x="148009" y="296011"/>
                  <a:pt x="115036" y="329027"/>
                  <a:pt x="74295" y="329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5" name="Google Shape;5425;p10"/>
          <p:cNvSpPr/>
          <p:nvPr/>
        </p:nvSpPr>
        <p:spPr>
          <a:xfrm>
            <a:off x="8641970" y="2737337"/>
            <a:ext cx="157638" cy="338899"/>
          </a:xfrm>
          <a:custGeom>
            <a:avLst/>
            <a:gdLst/>
            <a:ahLst/>
            <a:cxnLst/>
            <a:rect l="l" t="t" r="r" b="b"/>
            <a:pathLst>
              <a:path w="157638" h="338899" extrusionOk="0">
                <a:moveTo>
                  <a:pt x="78772" y="338899"/>
                </a:moveTo>
                <a:cubicBezTo>
                  <a:pt x="35274" y="338795"/>
                  <a:pt x="52" y="303531"/>
                  <a:pt x="0" y="260033"/>
                </a:cubicBezTo>
                <a:lnTo>
                  <a:pt x="0" y="0"/>
                </a:lnTo>
                <a:lnTo>
                  <a:pt x="157639" y="0"/>
                </a:lnTo>
                <a:lnTo>
                  <a:pt x="157639" y="260033"/>
                </a:lnTo>
                <a:cubicBezTo>
                  <a:pt x="157586" y="303568"/>
                  <a:pt x="122307" y="338847"/>
                  <a:pt x="78772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8106" y="298303"/>
                  <a:pt x="37980" y="330477"/>
                  <a:pt x="76250" y="331896"/>
                </a:cubicBezTo>
                <a:cubicBezTo>
                  <a:pt x="114520" y="333316"/>
                  <a:pt x="146695" y="303442"/>
                  <a:pt x="148114" y="265172"/>
                </a:cubicBezTo>
                <a:cubicBezTo>
                  <a:pt x="148177" y="263459"/>
                  <a:pt x="148177" y="261745"/>
                  <a:pt x="148114" y="260033"/>
                </a:cubicBezTo>
                <a:lnTo>
                  <a:pt x="148114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6" name="Google Shape;5426;p10"/>
          <p:cNvSpPr/>
          <p:nvPr/>
        </p:nvSpPr>
        <p:spPr>
          <a:xfrm>
            <a:off x="8674926" y="2946125"/>
            <a:ext cx="91630" cy="91630"/>
          </a:xfrm>
          <a:custGeom>
            <a:avLst/>
            <a:gdLst/>
            <a:ahLst/>
            <a:cxnLst/>
            <a:rect l="l" t="t" r="r" b="b"/>
            <a:pathLst>
              <a:path w="91630" h="91630" extrusionOk="0">
                <a:moveTo>
                  <a:pt x="91630" y="45911"/>
                </a:moveTo>
                <a:cubicBezTo>
                  <a:pt x="91683" y="20607"/>
                  <a:pt x="71213" y="53"/>
                  <a:pt x="45911" y="0"/>
                </a:cubicBezTo>
                <a:cubicBezTo>
                  <a:pt x="20607" y="-53"/>
                  <a:pt x="53" y="20417"/>
                  <a:pt x="0" y="45720"/>
                </a:cubicBezTo>
                <a:cubicBezTo>
                  <a:pt x="-53" y="71023"/>
                  <a:pt x="20417" y="91578"/>
                  <a:pt x="45720" y="91630"/>
                </a:cubicBezTo>
                <a:cubicBezTo>
                  <a:pt x="45752" y="91630"/>
                  <a:pt x="45783" y="91630"/>
                  <a:pt x="45815" y="91630"/>
                </a:cubicBezTo>
                <a:cubicBezTo>
                  <a:pt x="71081" y="91631"/>
                  <a:pt x="91578" y="71176"/>
                  <a:pt x="91630" y="4591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7" name="Google Shape;5427;p10"/>
          <p:cNvSpPr/>
          <p:nvPr/>
        </p:nvSpPr>
        <p:spPr>
          <a:xfrm>
            <a:off x="8670164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578" y="101156"/>
                </a:moveTo>
                <a:cubicBezTo>
                  <a:pt x="22644" y="101155"/>
                  <a:pt x="0" y="78511"/>
                  <a:pt x="0" y="50578"/>
                </a:cubicBezTo>
                <a:cubicBezTo>
                  <a:pt x="0" y="22644"/>
                  <a:pt x="22645" y="0"/>
                  <a:pt x="50578" y="0"/>
                </a:cubicBezTo>
                <a:cubicBezTo>
                  <a:pt x="78511" y="0"/>
                  <a:pt x="101156" y="22645"/>
                  <a:pt x="101156" y="50578"/>
                </a:cubicBezTo>
                <a:cubicBezTo>
                  <a:pt x="101156" y="50610"/>
                  <a:pt x="101156" y="50641"/>
                  <a:pt x="101155" y="50673"/>
                </a:cubicBezTo>
                <a:cubicBezTo>
                  <a:pt x="101103" y="78569"/>
                  <a:pt x="78474" y="101156"/>
                  <a:pt x="50578" y="101156"/>
                </a:cubicBezTo>
                <a:close/>
                <a:moveTo>
                  <a:pt x="50578" y="9620"/>
                </a:moveTo>
                <a:cubicBezTo>
                  <a:pt x="27905" y="9620"/>
                  <a:pt x="9525" y="28000"/>
                  <a:pt x="9525" y="50673"/>
                </a:cubicBezTo>
                <a:cubicBezTo>
                  <a:pt x="9525" y="73346"/>
                  <a:pt x="27905" y="91726"/>
                  <a:pt x="50578" y="91726"/>
                </a:cubicBezTo>
                <a:cubicBezTo>
                  <a:pt x="73250" y="91726"/>
                  <a:pt x="91630" y="73346"/>
                  <a:pt x="91630" y="50673"/>
                </a:cubicBezTo>
                <a:cubicBezTo>
                  <a:pt x="91736" y="28000"/>
                  <a:pt x="73441" y="9535"/>
                  <a:pt x="50769" y="9430"/>
                </a:cubicBezTo>
                <a:cubicBezTo>
                  <a:pt x="50705" y="9430"/>
                  <a:pt x="50641" y="9430"/>
                  <a:pt x="50578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8" name="Google Shape;5428;p10"/>
          <p:cNvSpPr/>
          <p:nvPr/>
        </p:nvSpPr>
        <p:spPr>
          <a:xfrm>
            <a:off x="8836947" y="2742099"/>
            <a:ext cx="148208" cy="329184"/>
          </a:xfrm>
          <a:custGeom>
            <a:avLst/>
            <a:gdLst/>
            <a:ahLst/>
            <a:cxnLst/>
            <a:rect l="l" t="t" r="r" b="b"/>
            <a:pathLst>
              <a:path w="148208" h="329184" extrusionOk="0">
                <a:moveTo>
                  <a:pt x="74390" y="329184"/>
                </a:moveTo>
                <a:lnTo>
                  <a:pt x="74390" y="329184"/>
                </a:lnTo>
                <a:cubicBezTo>
                  <a:pt x="33464" y="329342"/>
                  <a:pt x="158" y="296293"/>
                  <a:pt x="0" y="255366"/>
                </a:cubicBezTo>
                <a:cubicBezTo>
                  <a:pt x="0" y="255334"/>
                  <a:pt x="0" y="255302"/>
                  <a:pt x="0" y="255270"/>
                </a:cubicBezTo>
                <a:lnTo>
                  <a:pt x="0" y="0"/>
                </a:lnTo>
                <a:lnTo>
                  <a:pt x="148209" y="0"/>
                </a:lnTo>
                <a:lnTo>
                  <a:pt x="148209" y="255270"/>
                </a:lnTo>
                <a:cubicBezTo>
                  <a:pt x="148053" y="295990"/>
                  <a:pt x="115110" y="328975"/>
                  <a:pt x="74390" y="329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9" name="Google Shape;5429;p10"/>
          <p:cNvSpPr/>
          <p:nvPr/>
        </p:nvSpPr>
        <p:spPr>
          <a:xfrm>
            <a:off x="8832470" y="2737337"/>
            <a:ext cx="157733" cy="338899"/>
          </a:xfrm>
          <a:custGeom>
            <a:avLst/>
            <a:gdLst/>
            <a:ahLst/>
            <a:cxnLst/>
            <a:rect l="l" t="t" r="r" b="b"/>
            <a:pathLst>
              <a:path w="157733" h="338899" extrusionOk="0">
                <a:moveTo>
                  <a:pt x="78867" y="338899"/>
                </a:moveTo>
                <a:cubicBezTo>
                  <a:pt x="35332" y="338847"/>
                  <a:pt x="52" y="303568"/>
                  <a:pt x="0" y="260033"/>
                </a:cubicBezTo>
                <a:lnTo>
                  <a:pt x="0" y="0"/>
                </a:lnTo>
                <a:lnTo>
                  <a:pt x="157734" y="0"/>
                </a:lnTo>
                <a:lnTo>
                  <a:pt x="157734" y="260033"/>
                </a:lnTo>
                <a:cubicBezTo>
                  <a:pt x="157629" y="303546"/>
                  <a:pt x="122381" y="338795"/>
                  <a:pt x="78867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9525" y="298329"/>
                  <a:pt x="40570" y="329374"/>
                  <a:pt x="78867" y="329374"/>
                </a:cubicBezTo>
                <a:cubicBezTo>
                  <a:pt x="117163" y="329374"/>
                  <a:pt x="148209" y="298329"/>
                  <a:pt x="148209" y="260033"/>
                </a:cubicBezTo>
                <a:lnTo>
                  <a:pt x="148209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0" name="Google Shape;5430;p10"/>
          <p:cNvSpPr/>
          <p:nvPr/>
        </p:nvSpPr>
        <p:spPr>
          <a:xfrm>
            <a:off x="8865617" y="2946315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40" extrusionOk="0">
                <a:moveTo>
                  <a:pt x="91440" y="45720"/>
                </a:moveTo>
                <a:cubicBezTo>
                  <a:pt x="91440" y="20470"/>
                  <a:pt x="70971" y="0"/>
                  <a:pt x="45720" y="0"/>
                </a:cubicBezTo>
                <a:cubicBezTo>
                  <a:pt x="20470" y="0"/>
                  <a:pt x="0" y="20470"/>
                  <a:pt x="0" y="45720"/>
                </a:cubicBezTo>
                <a:cubicBezTo>
                  <a:pt x="0" y="70971"/>
                  <a:pt x="20470" y="91440"/>
                  <a:pt x="45720" y="91440"/>
                </a:cubicBezTo>
                <a:cubicBezTo>
                  <a:pt x="70971" y="91440"/>
                  <a:pt x="91440" y="70971"/>
                  <a:pt x="91440" y="457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1" name="Google Shape;5431;p10"/>
          <p:cNvSpPr/>
          <p:nvPr/>
        </p:nvSpPr>
        <p:spPr>
          <a:xfrm>
            <a:off x="8860664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673" y="101155"/>
                </a:moveTo>
                <a:cubicBezTo>
                  <a:pt x="22740" y="101208"/>
                  <a:pt x="53" y="78606"/>
                  <a:pt x="0" y="50673"/>
                </a:cubicBezTo>
                <a:cubicBezTo>
                  <a:pt x="-53" y="22740"/>
                  <a:pt x="22549" y="53"/>
                  <a:pt x="50483" y="0"/>
                </a:cubicBezTo>
                <a:cubicBezTo>
                  <a:pt x="78416" y="-52"/>
                  <a:pt x="101103" y="22549"/>
                  <a:pt x="101155" y="50483"/>
                </a:cubicBezTo>
                <a:cubicBezTo>
                  <a:pt x="101156" y="50546"/>
                  <a:pt x="101156" y="50610"/>
                  <a:pt x="101155" y="50673"/>
                </a:cubicBezTo>
                <a:cubicBezTo>
                  <a:pt x="101155" y="78554"/>
                  <a:pt x="78554" y="101155"/>
                  <a:pt x="50673" y="101155"/>
                </a:cubicBezTo>
                <a:close/>
                <a:moveTo>
                  <a:pt x="50673" y="9620"/>
                </a:moveTo>
                <a:cubicBezTo>
                  <a:pt x="28000" y="9568"/>
                  <a:pt x="9578" y="27905"/>
                  <a:pt x="9525" y="50578"/>
                </a:cubicBezTo>
                <a:cubicBezTo>
                  <a:pt x="9472" y="73250"/>
                  <a:pt x="27810" y="91673"/>
                  <a:pt x="50482" y="91726"/>
                </a:cubicBezTo>
                <a:cubicBezTo>
                  <a:pt x="73155" y="91778"/>
                  <a:pt x="91578" y="73441"/>
                  <a:pt x="91630" y="50768"/>
                </a:cubicBezTo>
                <a:cubicBezTo>
                  <a:pt x="91630" y="50736"/>
                  <a:pt x="91630" y="50705"/>
                  <a:pt x="91630" y="50673"/>
                </a:cubicBezTo>
                <a:cubicBezTo>
                  <a:pt x="91736" y="28000"/>
                  <a:pt x="73441" y="9535"/>
                  <a:pt x="50769" y="9430"/>
                </a:cubicBezTo>
                <a:cubicBezTo>
                  <a:pt x="50737" y="9430"/>
                  <a:pt x="50705" y="9430"/>
                  <a:pt x="50673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2" name="Google Shape;5432;p10"/>
          <p:cNvSpPr/>
          <p:nvPr/>
        </p:nvSpPr>
        <p:spPr>
          <a:xfrm>
            <a:off x="9027447" y="2742099"/>
            <a:ext cx="148208" cy="329184"/>
          </a:xfrm>
          <a:custGeom>
            <a:avLst/>
            <a:gdLst/>
            <a:ahLst/>
            <a:cxnLst/>
            <a:rect l="l" t="t" r="r" b="b"/>
            <a:pathLst>
              <a:path w="148208" h="329184" extrusionOk="0">
                <a:moveTo>
                  <a:pt x="74390" y="329184"/>
                </a:moveTo>
                <a:lnTo>
                  <a:pt x="74390" y="329184"/>
                </a:lnTo>
                <a:cubicBezTo>
                  <a:pt x="33464" y="329342"/>
                  <a:pt x="158" y="296293"/>
                  <a:pt x="0" y="255366"/>
                </a:cubicBezTo>
                <a:cubicBezTo>
                  <a:pt x="0" y="255334"/>
                  <a:pt x="0" y="255302"/>
                  <a:pt x="0" y="255270"/>
                </a:cubicBezTo>
                <a:lnTo>
                  <a:pt x="0" y="0"/>
                </a:lnTo>
                <a:lnTo>
                  <a:pt x="148209" y="0"/>
                </a:lnTo>
                <a:lnTo>
                  <a:pt x="148209" y="255270"/>
                </a:lnTo>
                <a:cubicBezTo>
                  <a:pt x="148104" y="296011"/>
                  <a:pt x="115131" y="329027"/>
                  <a:pt x="74390" y="329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3" name="Google Shape;5433;p10"/>
          <p:cNvSpPr/>
          <p:nvPr/>
        </p:nvSpPr>
        <p:spPr>
          <a:xfrm>
            <a:off x="9022970" y="2737337"/>
            <a:ext cx="157733" cy="338899"/>
          </a:xfrm>
          <a:custGeom>
            <a:avLst/>
            <a:gdLst/>
            <a:ahLst/>
            <a:cxnLst/>
            <a:rect l="l" t="t" r="r" b="b"/>
            <a:pathLst>
              <a:path w="157733" h="338899" extrusionOk="0">
                <a:moveTo>
                  <a:pt x="78867" y="338899"/>
                </a:moveTo>
                <a:cubicBezTo>
                  <a:pt x="35353" y="338795"/>
                  <a:pt x="105" y="303546"/>
                  <a:pt x="0" y="260033"/>
                </a:cubicBezTo>
                <a:lnTo>
                  <a:pt x="0" y="0"/>
                </a:lnTo>
                <a:lnTo>
                  <a:pt x="157734" y="0"/>
                </a:lnTo>
                <a:lnTo>
                  <a:pt x="157734" y="260033"/>
                </a:lnTo>
                <a:cubicBezTo>
                  <a:pt x="157682" y="303568"/>
                  <a:pt x="122402" y="338847"/>
                  <a:pt x="78867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9525" y="298329"/>
                  <a:pt x="40570" y="329374"/>
                  <a:pt x="78867" y="329374"/>
                </a:cubicBezTo>
                <a:cubicBezTo>
                  <a:pt x="117163" y="329374"/>
                  <a:pt x="148209" y="298329"/>
                  <a:pt x="148209" y="260033"/>
                </a:cubicBezTo>
                <a:lnTo>
                  <a:pt x="148209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4" name="Google Shape;5434;p10"/>
          <p:cNvSpPr/>
          <p:nvPr/>
        </p:nvSpPr>
        <p:spPr>
          <a:xfrm>
            <a:off x="9056117" y="2946315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40" extrusionOk="0">
                <a:moveTo>
                  <a:pt x="91440" y="45720"/>
                </a:moveTo>
                <a:cubicBezTo>
                  <a:pt x="91440" y="20470"/>
                  <a:pt x="70971" y="0"/>
                  <a:pt x="45720" y="0"/>
                </a:cubicBezTo>
                <a:cubicBezTo>
                  <a:pt x="20470" y="0"/>
                  <a:pt x="0" y="20470"/>
                  <a:pt x="0" y="45720"/>
                </a:cubicBezTo>
                <a:cubicBezTo>
                  <a:pt x="0" y="70971"/>
                  <a:pt x="20470" y="91440"/>
                  <a:pt x="45720" y="91440"/>
                </a:cubicBezTo>
                <a:cubicBezTo>
                  <a:pt x="70971" y="91440"/>
                  <a:pt x="91440" y="70971"/>
                  <a:pt x="91440" y="457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5" name="Google Shape;5435;p10"/>
          <p:cNvSpPr/>
          <p:nvPr/>
        </p:nvSpPr>
        <p:spPr>
          <a:xfrm>
            <a:off x="9051164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673" y="101155"/>
                </a:moveTo>
                <a:cubicBezTo>
                  <a:pt x="22740" y="101208"/>
                  <a:pt x="53" y="78606"/>
                  <a:pt x="0" y="50673"/>
                </a:cubicBezTo>
                <a:cubicBezTo>
                  <a:pt x="-53" y="22740"/>
                  <a:pt x="22549" y="53"/>
                  <a:pt x="50483" y="0"/>
                </a:cubicBezTo>
                <a:cubicBezTo>
                  <a:pt x="78416" y="-52"/>
                  <a:pt x="101103" y="22549"/>
                  <a:pt x="101155" y="50483"/>
                </a:cubicBezTo>
                <a:cubicBezTo>
                  <a:pt x="101156" y="50546"/>
                  <a:pt x="101156" y="50610"/>
                  <a:pt x="101155" y="50673"/>
                </a:cubicBezTo>
                <a:cubicBezTo>
                  <a:pt x="101103" y="78532"/>
                  <a:pt x="78532" y="101103"/>
                  <a:pt x="50673" y="101155"/>
                </a:cubicBezTo>
                <a:close/>
                <a:moveTo>
                  <a:pt x="50673" y="9620"/>
                </a:moveTo>
                <a:cubicBezTo>
                  <a:pt x="28000" y="9568"/>
                  <a:pt x="9578" y="27905"/>
                  <a:pt x="9525" y="50578"/>
                </a:cubicBezTo>
                <a:cubicBezTo>
                  <a:pt x="9472" y="73250"/>
                  <a:pt x="27810" y="91673"/>
                  <a:pt x="50482" y="91726"/>
                </a:cubicBezTo>
                <a:cubicBezTo>
                  <a:pt x="73155" y="91778"/>
                  <a:pt x="91578" y="73441"/>
                  <a:pt x="91630" y="50768"/>
                </a:cubicBezTo>
                <a:cubicBezTo>
                  <a:pt x="91630" y="50736"/>
                  <a:pt x="91630" y="50705"/>
                  <a:pt x="91630" y="50673"/>
                </a:cubicBezTo>
                <a:cubicBezTo>
                  <a:pt x="91736" y="28000"/>
                  <a:pt x="73441" y="9535"/>
                  <a:pt x="50769" y="9430"/>
                </a:cubicBezTo>
                <a:cubicBezTo>
                  <a:pt x="50737" y="9430"/>
                  <a:pt x="50705" y="9430"/>
                  <a:pt x="50673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6" name="Google Shape;5436;p10"/>
          <p:cNvSpPr/>
          <p:nvPr/>
        </p:nvSpPr>
        <p:spPr>
          <a:xfrm>
            <a:off x="9217947" y="2742099"/>
            <a:ext cx="148208" cy="329184"/>
          </a:xfrm>
          <a:custGeom>
            <a:avLst/>
            <a:gdLst/>
            <a:ahLst/>
            <a:cxnLst/>
            <a:rect l="l" t="t" r="r" b="b"/>
            <a:pathLst>
              <a:path w="148208" h="329184" extrusionOk="0">
                <a:moveTo>
                  <a:pt x="0" y="0"/>
                </a:moveTo>
                <a:lnTo>
                  <a:pt x="148209" y="0"/>
                </a:lnTo>
                <a:lnTo>
                  <a:pt x="148209" y="0"/>
                </a:lnTo>
                <a:lnTo>
                  <a:pt x="148209" y="255270"/>
                </a:lnTo>
                <a:cubicBezTo>
                  <a:pt x="148104" y="296011"/>
                  <a:pt x="115131" y="329027"/>
                  <a:pt x="74390" y="329184"/>
                </a:cubicBezTo>
                <a:lnTo>
                  <a:pt x="74390" y="329184"/>
                </a:lnTo>
                <a:cubicBezTo>
                  <a:pt x="33464" y="329342"/>
                  <a:pt x="158" y="296293"/>
                  <a:pt x="0" y="255366"/>
                </a:cubicBezTo>
                <a:cubicBezTo>
                  <a:pt x="0" y="255334"/>
                  <a:pt x="0" y="255302"/>
                  <a:pt x="0" y="2552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7" name="Google Shape;5437;p10"/>
          <p:cNvSpPr/>
          <p:nvPr/>
        </p:nvSpPr>
        <p:spPr>
          <a:xfrm>
            <a:off x="9213470" y="2737337"/>
            <a:ext cx="157733" cy="338899"/>
          </a:xfrm>
          <a:custGeom>
            <a:avLst/>
            <a:gdLst/>
            <a:ahLst/>
            <a:cxnLst/>
            <a:rect l="l" t="t" r="r" b="b"/>
            <a:pathLst>
              <a:path w="157733" h="338899" extrusionOk="0">
                <a:moveTo>
                  <a:pt x="78867" y="338899"/>
                </a:moveTo>
                <a:cubicBezTo>
                  <a:pt x="35353" y="338795"/>
                  <a:pt x="105" y="303546"/>
                  <a:pt x="0" y="260033"/>
                </a:cubicBezTo>
                <a:lnTo>
                  <a:pt x="0" y="0"/>
                </a:lnTo>
                <a:lnTo>
                  <a:pt x="157734" y="0"/>
                </a:lnTo>
                <a:lnTo>
                  <a:pt x="157734" y="260033"/>
                </a:lnTo>
                <a:cubicBezTo>
                  <a:pt x="157682" y="303568"/>
                  <a:pt x="122402" y="338847"/>
                  <a:pt x="78867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9525" y="298329"/>
                  <a:pt x="40570" y="329374"/>
                  <a:pt x="78867" y="329374"/>
                </a:cubicBezTo>
                <a:cubicBezTo>
                  <a:pt x="117163" y="329374"/>
                  <a:pt x="148209" y="298329"/>
                  <a:pt x="148209" y="260033"/>
                </a:cubicBezTo>
                <a:lnTo>
                  <a:pt x="148209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8" name="Google Shape;5438;p10"/>
          <p:cNvSpPr/>
          <p:nvPr/>
        </p:nvSpPr>
        <p:spPr>
          <a:xfrm>
            <a:off x="9246617" y="2946315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40" extrusionOk="0">
                <a:moveTo>
                  <a:pt x="91440" y="45720"/>
                </a:moveTo>
                <a:cubicBezTo>
                  <a:pt x="91440" y="20470"/>
                  <a:pt x="70971" y="0"/>
                  <a:pt x="45720" y="0"/>
                </a:cubicBezTo>
                <a:cubicBezTo>
                  <a:pt x="20470" y="0"/>
                  <a:pt x="0" y="20470"/>
                  <a:pt x="0" y="45720"/>
                </a:cubicBezTo>
                <a:cubicBezTo>
                  <a:pt x="0" y="70971"/>
                  <a:pt x="20470" y="91440"/>
                  <a:pt x="45720" y="91440"/>
                </a:cubicBezTo>
                <a:cubicBezTo>
                  <a:pt x="70971" y="91440"/>
                  <a:pt x="91440" y="70971"/>
                  <a:pt x="91440" y="457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9" name="Google Shape;5439;p10"/>
          <p:cNvSpPr/>
          <p:nvPr/>
        </p:nvSpPr>
        <p:spPr>
          <a:xfrm>
            <a:off x="9241664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673" y="101155"/>
                </a:moveTo>
                <a:cubicBezTo>
                  <a:pt x="22740" y="101208"/>
                  <a:pt x="53" y="78606"/>
                  <a:pt x="0" y="50673"/>
                </a:cubicBezTo>
                <a:cubicBezTo>
                  <a:pt x="-53" y="22740"/>
                  <a:pt x="22549" y="53"/>
                  <a:pt x="50483" y="0"/>
                </a:cubicBezTo>
                <a:cubicBezTo>
                  <a:pt x="78416" y="-52"/>
                  <a:pt x="101103" y="22549"/>
                  <a:pt x="101155" y="50483"/>
                </a:cubicBezTo>
                <a:cubicBezTo>
                  <a:pt x="101156" y="50546"/>
                  <a:pt x="101156" y="50610"/>
                  <a:pt x="101155" y="50673"/>
                </a:cubicBezTo>
                <a:cubicBezTo>
                  <a:pt x="101103" y="78532"/>
                  <a:pt x="78532" y="101103"/>
                  <a:pt x="50673" y="101155"/>
                </a:cubicBezTo>
                <a:close/>
                <a:moveTo>
                  <a:pt x="50673" y="9620"/>
                </a:moveTo>
                <a:cubicBezTo>
                  <a:pt x="28000" y="9568"/>
                  <a:pt x="9578" y="27905"/>
                  <a:pt x="9525" y="50578"/>
                </a:cubicBezTo>
                <a:cubicBezTo>
                  <a:pt x="9472" y="73250"/>
                  <a:pt x="27810" y="91673"/>
                  <a:pt x="50482" y="91726"/>
                </a:cubicBezTo>
                <a:cubicBezTo>
                  <a:pt x="73155" y="91778"/>
                  <a:pt x="91578" y="73441"/>
                  <a:pt x="91630" y="50768"/>
                </a:cubicBezTo>
                <a:cubicBezTo>
                  <a:pt x="91630" y="50736"/>
                  <a:pt x="91630" y="50705"/>
                  <a:pt x="91630" y="50673"/>
                </a:cubicBezTo>
                <a:cubicBezTo>
                  <a:pt x="91736" y="28000"/>
                  <a:pt x="73441" y="9535"/>
                  <a:pt x="50769" y="9430"/>
                </a:cubicBezTo>
                <a:cubicBezTo>
                  <a:pt x="50737" y="9430"/>
                  <a:pt x="50705" y="9430"/>
                  <a:pt x="50673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0" name="Google Shape;5440;p10"/>
          <p:cNvSpPr/>
          <p:nvPr/>
        </p:nvSpPr>
        <p:spPr>
          <a:xfrm>
            <a:off x="9408447" y="2742099"/>
            <a:ext cx="148113" cy="329184"/>
          </a:xfrm>
          <a:custGeom>
            <a:avLst/>
            <a:gdLst/>
            <a:ahLst/>
            <a:cxnLst/>
            <a:rect l="l" t="t" r="r" b="b"/>
            <a:pathLst>
              <a:path w="148113" h="329184" extrusionOk="0">
                <a:moveTo>
                  <a:pt x="74390" y="329184"/>
                </a:moveTo>
                <a:lnTo>
                  <a:pt x="74390" y="329184"/>
                </a:lnTo>
                <a:cubicBezTo>
                  <a:pt x="33464" y="329342"/>
                  <a:pt x="158" y="296293"/>
                  <a:pt x="0" y="255366"/>
                </a:cubicBezTo>
                <a:cubicBezTo>
                  <a:pt x="0" y="255334"/>
                  <a:pt x="0" y="255302"/>
                  <a:pt x="0" y="255270"/>
                </a:cubicBezTo>
                <a:lnTo>
                  <a:pt x="0" y="0"/>
                </a:lnTo>
                <a:lnTo>
                  <a:pt x="148114" y="0"/>
                </a:lnTo>
                <a:lnTo>
                  <a:pt x="148114" y="255270"/>
                </a:lnTo>
                <a:cubicBezTo>
                  <a:pt x="148010" y="295974"/>
                  <a:pt x="115094" y="328975"/>
                  <a:pt x="74390" y="329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1" name="Google Shape;5441;p10"/>
          <p:cNvSpPr/>
          <p:nvPr/>
        </p:nvSpPr>
        <p:spPr>
          <a:xfrm>
            <a:off x="9404065" y="2737337"/>
            <a:ext cx="157638" cy="338899"/>
          </a:xfrm>
          <a:custGeom>
            <a:avLst/>
            <a:gdLst/>
            <a:ahLst/>
            <a:cxnLst/>
            <a:rect l="l" t="t" r="r" b="b"/>
            <a:pathLst>
              <a:path w="157638" h="338899" extrusionOk="0">
                <a:moveTo>
                  <a:pt x="78772" y="338899"/>
                </a:moveTo>
                <a:cubicBezTo>
                  <a:pt x="35274" y="338795"/>
                  <a:pt x="52" y="303531"/>
                  <a:pt x="0" y="260033"/>
                </a:cubicBezTo>
                <a:lnTo>
                  <a:pt x="0" y="0"/>
                </a:lnTo>
                <a:lnTo>
                  <a:pt x="157639" y="0"/>
                </a:lnTo>
                <a:lnTo>
                  <a:pt x="157639" y="260033"/>
                </a:lnTo>
                <a:cubicBezTo>
                  <a:pt x="157586" y="303568"/>
                  <a:pt x="122307" y="338847"/>
                  <a:pt x="78772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8106" y="298303"/>
                  <a:pt x="37980" y="330477"/>
                  <a:pt x="76250" y="331896"/>
                </a:cubicBezTo>
                <a:cubicBezTo>
                  <a:pt x="114520" y="333316"/>
                  <a:pt x="146695" y="303442"/>
                  <a:pt x="148114" y="265172"/>
                </a:cubicBezTo>
                <a:cubicBezTo>
                  <a:pt x="148177" y="263459"/>
                  <a:pt x="148177" y="261745"/>
                  <a:pt x="148114" y="260033"/>
                </a:cubicBezTo>
                <a:lnTo>
                  <a:pt x="148114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2" name="Google Shape;5442;p10"/>
          <p:cNvSpPr/>
          <p:nvPr/>
        </p:nvSpPr>
        <p:spPr>
          <a:xfrm>
            <a:off x="9437022" y="2946125"/>
            <a:ext cx="91630" cy="91630"/>
          </a:xfrm>
          <a:custGeom>
            <a:avLst/>
            <a:gdLst/>
            <a:ahLst/>
            <a:cxnLst/>
            <a:rect l="l" t="t" r="r" b="b"/>
            <a:pathLst>
              <a:path w="91630" h="91630" extrusionOk="0">
                <a:moveTo>
                  <a:pt x="91630" y="45911"/>
                </a:moveTo>
                <a:cubicBezTo>
                  <a:pt x="91683" y="20607"/>
                  <a:pt x="71213" y="53"/>
                  <a:pt x="45911" y="0"/>
                </a:cubicBezTo>
                <a:cubicBezTo>
                  <a:pt x="20608" y="-53"/>
                  <a:pt x="53" y="20417"/>
                  <a:pt x="0" y="45720"/>
                </a:cubicBezTo>
                <a:cubicBezTo>
                  <a:pt x="-53" y="71023"/>
                  <a:pt x="20417" y="91578"/>
                  <a:pt x="45720" y="91630"/>
                </a:cubicBezTo>
                <a:cubicBezTo>
                  <a:pt x="45752" y="91630"/>
                  <a:pt x="45783" y="91630"/>
                  <a:pt x="45815" y="91630"/>
                </a:cubicBezTo>
                <a:cubicBezTo>
                  <a:pt x="71081" y="91631"/>
                  <a:pt x="91578" y="71176"/>
                  <a:pt x="91630" y="4591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3" name="Google Shape;5443;p10"/>
          <p:cNvSpPr/>
          <p:nvPr/>
        </p:nvSpPr>
        <p:spPr>
          <a:xfrm>
            <a:off x="9432259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578" y="101156"/>
                </a:moveTo>
                <a:cubicBezTo>
                  <a:pt x="22644" y="101155"/>
                  <a:pt x="0" y="78511"/>
                  <a:pt x="0" y="50578"/>
                </a:cubicBezTo>
                <a:cubicBezTo>
                  <a:pt x="0" y="22644"/>
                  <a:pt x="22645" y="0"/>
                  <a:pt x="50578" y="0"/>
                </a:cubicBezTo>
                <a:cubicBezTo>
                  <a:pt x="78511" y="0"/>
                  <a:pt x="101156" y="22645"/>
                  <a:pt x="101156" y="50578"/>
                </a:cubicBezTo>
                <a:cubicBezTo>
                  <a:pt x="101156" y="50610"/>
                  <a:pt x="101156" y="50641"/>
                  <a:pt x="101155" y="50673"/>
                </a:cubicBezTo>
                <a:cubicBezTo>
                  <a:pt x="101103" y="78569"/>
                  <a:pt x="78474" y="101156"/>
                  <a:pt x="50578" y="101156"/>
                </a:cubicBezTo>
                <a:close/>
                <a:moveTo>
                  <a:pt x="50578" y="9620"/>
                </a:moveTo>
                <a:cubicBezTo>
                  <a:pt x="27905" y="9620"/>
                  <a:pt x="9525" y="28000"/>
                  <a:pt x="9525" y="50673"/>
                </a:cubicBezTo>
                <a:cubicBezTo>
                  <a:pt x="9525" y="73346"/>
                  <a:pt x="27905" y="91726"/>
                  <a:pt x="50578" y="91726"/>
                </a:cubicBezTo>
                <a:cubicBezTo>
                  <a:pt x="73250" y="91726"/>
                  <a:pt x="91630" y="73346"/>
                  <a:pt x="91630" y="50673"/>
                </a:cubicBezTo>
                <a:cubicBezTo>
                  <a:pt x="91736" y="28000"/>
                  <a:pt x="73441" y="9535"/>
                  <a:pt x="50769" y="9430"/>
                </a:cubicBezTo>
                <a:cubicBezTo>
                  <a:pt x="50705" y="9430"/>
                  <a:pt x="50641" y="9430"/>
                  <a:pt x="50578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4" name="Google Shape;5444;p10"/>
          <p:cNvSpPr/>
          <p:nvPr/>
        </p:nvSpPr>
        <p:spPr>
          <a:xfrm>
            <a:off x="9598947" y="2742099"/>
            <a:ext cx="148590" cy="329185"/>
          </a:xfrm>
          <a:custGeom>
            <a:avLst/>
            <a:gdLst/>
            <a:ahLst/>
            <a:cxnLst/>
            <a:rect l="l" t="t" r="r" b="b"/>
            <a:pathLst>
              <a:path w="148590" h="329185" extrusionOk="0">
                <a:moveTo>
                  <a:pt x="74486" y="329184"/>
                </a:moveTo>
                <a:lnTo>
                  <a:pt x="74486" y="329184"/>
                </a:lnTo>
                <a:cubicBezTo>
                  <a:pt x="33559" y="329395"/>
                  <a:pt x="211" y="296388"/>
                  <a:pt x="1" y="255462"/>
                </a:cubicBezTo>
                <a:cubicBezTo>
                  <a:pt x="1" y="255398"/>
                  <a:pt x="0" y="255334"/>
                  <a:pt x="0" y="255270"/>
                </a:cubicBezTo>
                <a:lnTo>
                  <a:pt x="0" y="0"/>
                </a:lnTo>
                <a:lnTo>
                  <a:pt x="148590" y="0"/>
                </a:lnTo>
                <a:lnTo>
                  <a:pt x="148590" y="255270"/>
                </a:lnTo>
                <a:cubicBezTo>
                  <a:pt x="148433" y="296101"/>
                  <a:pt x="115317" y="329132"/>
                  <a:pt x="74486" y="329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5" name="Google Shape;5445;p10"/>
          <p:cNvSpPr/>
          <p:nvPr/>
        </p:nvSpPr>
        <p:spPr>
          <a:xfrm>
            <a:off x="9594565" y="2737337"/>
            <a:ext cx="157734" cy="338899"/>
          </a:xfrm>
          <a:custGeom>
            <a:avLst/>
            <a:gdLst/>
            <a:ahLst/>
            <a:cxnLst/>
            <a:rect l="l" t="t" r="r" b="b"/>
            <a:pathLst>
              <a:path w="157734" h="338899" extrusionOk="0">
                <a:moveTo>
                  <a:pt x="78867" y="338899"/>
                </a:moveTo>
                <a:cubicBezTo>
                  <a:pt x="35332" y="338847"/>
                  <a:pt x="53" y="303568"/>
                  <a:pt x="0" y="260033"/>
                </a:cubicBezTo>
                <a:lnTo>
                  <a:pt x="0" y="0"/>
                </a:lnTo>
                <a:lnTo>
                  <a:pt x="157734" y="0"/>
                </a:lnTo>
                <a:lnTo>
                  <a:pt x="157734" y="260033"/>
                </a:lnTo>
                <a:cubicBezTo>
                  <a:pt x="157629" y="303546"/>
                  <a:pt x="122381" y="338795"/>
                  <a:pt x="78867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9525" y="298329"/>
                  <a:pt x="40570" y="329374"/>
                  <a:pt x="78867" y="329374"/>
                </a:cubicBezTo>
                <a:cubicBezTo>
                  <a:pt x="117163" y="329374"/>
                  <a:pt x="148209" y="298329"/>
                  <a:pt x="148209" y="260033"/>
                </a:cubicBezTo>
                <a:lnTo>
                  <a:pt x="148209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6" name="Google Shape;5446;p10"/>
          <p:cNvSpPr/>
          <p:nvPr/>
        </p:nvSpPr>
        <p:spPr>
          <a:xfrm>
            <a:off x="9627712" y="2946315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40" extrusionOk="0">
                <a:moveTo>
                  <a:pt x="91440" y="45720"/>
                </a:moveTo>
                <a:cubicBezTo>
                  <a:pt x="91440" y="20470"/>
                  <a:pt x="70971" y="0"/>
                  <a:pt x="45720" y="0"/>
                </a:cubicBezTo>
                <a:cubicBezTo>
                  <a:pt x="20470" y="0"/>
                  <a:pt x="0" y="20470"/>
                  <a:pt x="0" y="45720"/>
                </a:cubicBezTo>
                <a:cubicBezTo>
                  <a:pt x="0" y="70971"/>
                  <a:pt x="20470" y="91440"/>
                  <a:pt x="45720" y="91440"/>
                </a:cubicBezTo>
                <a:cubicBezTo>
                  <a:pt x="70971" y="91440"/>
                  <a:pt x="91440" y="70971"/>
                  <a:pt x="91440" y="457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7" name="Google Shape;5447;p10"/>
          <p:cNvSpPr/>
          <p:nvPr/>
        </p:nvSpPr>
        <p:spPr>
          <a:xfrm>
            <a:off x="9622759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673" y="101155"/>
                </a:moveTo>
                <a:cubicBezTo>
                  <a:pt x="22740" y="101208"/>
                  <a:pt x="53" y="78606"/>
                  <a:pt x="0" y="50673"/>
                </a:cubicBezTo>
                <a:cubicBezTo>
                  <a:pt x="-53" y="22740"/>
                  <a:pt x="22549" y="53"/>
                  <a:pt x="50483" y="0"/>
                </a:cubicBezTo>
                <a:cubicBezTo>
                  <a:pt x="78416" y="-52"/>
                  <a:pt x="101103" y="22549"/>
                  <a:pt x="101155" y="50483"/>
                </a:cubicBezTo>
                <a:cubicBezTo>
                  <a:pt x="101156" y="50546"/>
                  <a:pt x="101156" y="50610"/>
                  <a:pt x="101155" y="50673"/>
                </a:cubicBezTo>
                <a:cubicBezTo>
                  <a:pt x="101155" y="78554"/>
                  <a:pt x="78554" y="101155"/>
                  <a:pt x="50673" y="101155"/>
                </a:cubicBezTo>
                <a:close/>
                <a:moveTo>
                  <a:pt x="50673" y="9620"/>
                </a:moveTo>
                <a:cubicBezTo>
                  <a:pt x="28000" y="9568"/>
                  <a:pt x="9578" y="27905"/>
                  <a:pt x="9525" y="50578"/>
                </a:cubicBezTo>
                <a:cubicBezTo>
                  <a:pt x="9472" y="73250"/>
                  <a:pt x="27810" y="91673"/>
                  <a:pt x="50482" y="91726"/>
                </a:cubicBezTo>
                <a:cubicBezTo>
                  <a:pt x="73155" y="91778"/>
                  <a:pt x="91578" y="73441"/>
                  <a:pt x="91630" y="50768"/>
                </a:cubicBezTo>
                <a:cubicBezTo>
                  <a:pt x="91630" y="50736"/>
                  <a:pt x="91630" y="50705"/>
                  <a:pt x="91630" y="50673"/>
                </a:cubicBezTo>
                <a:cubicBezTo>
                  <a:pt x="91736" y="28000"/>
                  <a:pt x="73441" y="9535"/>
                  <a:pt x="50769" y="9430"/>
                </a:cubicBezTo>
                <a:cubicBezTo>
                  <a:pt x="50737" y="9430"/>
                  <a:pt x="50705" y="9430"/>
                  <a:pt x="50673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8" name="Google Shape;5448;p10"/>
          <p:cNvSpPr/>
          <p:nvPr/>
        </p:nvSpPr>
        <p:spPr>
          <a:xfrm>
            <a:off x="9789447" y="2742099"/>
            <a:ext cx="148590" cy="329185"/>
          </a:xfrm>
          <a:custGeom>
            <a:avLst/>
            <a:gdLst/>
            <a:ahLst/>
            <a:cxnLst/>
            <a:rect l="l" t="t" r="r" b="b"/>
            <a:pathLst>
              <a:path w="148590" h="329185" extrusionOk="0">
                <a:moveTo>
                  <a:pt x="74486" y="329184"/>
                </a:moveTo>
                <a:lnTo>
                  <a:pt x="74486" y="329184"/>
                </a:lnTo>
                <a:cubicBezTo>
                  <a:pt x="33559" y="329395"/>
                  <a:pt x="211" y="296388"/>
                  <a:pt x="1" y="255462"/>
                </a:cubicBezTo>
                <a:cubicBezTo>
                  <a:pt x="1" y="255398"/>
                  <a:pt x="0" y="255334"/>
                  <a:pt x="0" y="255270"/>
                </a:cubicBezTo>
                <a:lnTo>
                  <a:pt x="0" y="0"/>
                </a:lnTo>
                <a:lnTo>
                  <a:pt x="148590" y="0"/>
                </a:lnTo>
                <a:lnTo>
                  <a:pt x="148590" y="255270"/>
                </a:lnTo>
                <a:cubicBezTo>
                  <a:pt x="148485" y="296122"/>
                  <a:pt x="115338" y="329184"/>
                  <a:pt x="74486" y="329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9" name="Google Shape;5449;p10"/>
          <p:cNvSpPr/>
          <p:nvPr/>
        </p:nvSpPr>
        <p:spPr>
          <a:xfrm>
            <a:off x="9785065" y="2737337"/>
            <a:ext cx="157734" cy="338899"/>
          </a:xfrm>
          <a:custGeom>
            <a:avLst/>
            <a:gdLst/>
            <a:ahLst/>
            <a:cxnLst/>
            <a:rect l="l" t="t" r="r" b="b"/>
            <a:pathLst>
              <a:path w="157734" h="338899" extrusionOk="0">
                <a:moveTo>
                  <a:pt x="78867" y="338899"/>
                </a:moveTo>
                <a:cubicBezTo>
                  <a:pt x="35354" y="338795"/>
                  <a:pt x="105" y="303546"/>
                  <a:pt x="0" y="260033"/>
                </a:cubicBezTo>
                <a:lnTo>
                  <a:pt x="0" y="0"/>
                </a:lnTo>
                <a:lnTo>
                  <a:pt x="157734" y="0"/>
                </a:lnTo>
                <a:lnTo>
                  <a:pt x="157734" y="260033"/>
                </a:lnTo>
                <a:cubicBezTo>
                  <a:pt x="157629" y="303546"/>
                  <a:pt x="122381" y="338795"/>
                  <a:pt x="78867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9525" y="298329"/>
                  <a:pt x="40570" y="329374"/>
                  <a:pt x="78867" y="329374"/>
                </a:cubicBezTo>
                <a:cubicBezTo>
                  <a:pt x="117163" y="329374"/>
                  <a:pt x="148209" y="298329"/>
                  <a:pt x="148209" y="260033"/>
                </a:cubicBezTo>
                <a:lnTo>
                  <a:pt x="148209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0" name="Google Shape;5450;p10"/>
          <p:cNvSpPr/>
          <p:nvPr/>
        </p:nvSpPr>
        <p:spPr>
          <a:xfrm>
            <a:off x="9818212" y="2946315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40" extrusionOk="0">
                <a:moveTo>
                  <a:pt x="91440" y="45720"/>
                </a:moveTo>
                <a:cubicBezTo>
                  <a:pt x="91440" y="20470"/>
                  <a:pt x="70971" y="0"/>
                  <a:pt x="45720" y="0"/>
                </a:cubicBezTo>
                <a:cubicBezTo>
                  <a:pt x="20470" y="0"/>
                  <a:pt x="0" y="20470"/>
                  <a:pt x="0" y="45720"/>
                </a:cubicBezTo>
                <a:cubicBezTo>
                  <a:pt x="0" y="70971"/>
                  <a:pt x="20470" y="91440"/>
                  <a:pt x="45720" y="91440"/>
                </a:cubicBezTo>
                <a:cubicBezTo>
                  <a:pt x="70971" y="91440"/>
                  <a:pt x="91440" y="70971"/>
                  <a:pt x="91440" y="457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1" name="Google Shape;5451;p10"/>
          <p:cNvSpPr/>
          <p:nvPr/>
        </p:nvSpPr>
        <p:spPr>
          <a:xfrm>
            <a:off x="9813259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673" y="101155"/>
                </a:moveTo>
                <a:cubicBezTo>
                  <a:pt x="22740" y="101208"/>
                  <a:pt x="53" y="78606"/>
                  <a:pt x="0" y="50673"/>
                </a:cubicBezTo>
                <a:cubicBezTo>
                  <a:pt x="-53" y="22740"/>
                  <a:pt x="22549" y="53"/>
                  <a:pt x="50483" y="0"/>
                </a:cubicBezTo>
                <a:cubicBezTo>
                  <a:pt x="78416" y="-52"/>
                  <a:pt x="101103" y="22549"/>
                  <a:pt x="101155" y="50483"/>
                </a:cubicBezTo>
                <a:cubicBezTo>
                  <a:pt x="101156" y="50546"/>
                  <a:pt x="101156" y="50610"/>
                  <a:pt x="101155" y="50673"/>
                </a:cubicBezTo>
                <a:cubicBezTo>
                  <a:pt x="101103" y="78532"/>
                  <a:pt x="78532" y="101103"/>
                  <a:pt x="50673" y="101155"/>
                </a:cubicBezTo>
                <a:close/>
                <a:moveTo>
                  <a:pt x="50673" y="9620"/>
                </a:moveTo>
                <a:cubicBezTo>
                  <a:pt x="28000" y="9568"/>
                  <a:pt x="9578" y="27905"/>
                  <a:pt x="9525" y="50578"/>
                </a:cubicBezTo>
                <a:cubicBezTo>
                  <a:pt x="9472" y="73250"/>
                  <a:pt x="27810" y="91673"/>
                  <a:pt x="50482" y="91726"/>
                </a:cubicBezTo>
                <a:cubicBezTo>
                  <a:pt x="73155" y="91778"/>
                  <a:pt x="91578" y="73441"/>
                  <a:pt x="91630" y="50768"/>
                </a:cubicBezTo>
                <a:cubicBezTo>
                  <a:pt x="91630" y="50736"/>
                  <a:pt x="91630" y="50705"/>
                  <a:pt x="91630" y="50673"/>
                </a:cubicBezTo>
                <a:cubicBezTo>
                  <a:pt x="91736" y="28000"/>
                  <a:pt x="73441" y="9535"/>
                  <a:pt x="50769" y="9430"/>
                </a:cubicBezTo>
                <a:cubicBezTo>
                  <a:pt x="50737" y="9430"/>
                  <a:pt x="50705" y="9430"/>
                  <a:pt x="50673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2" name="Google Shape;5452;p10"/>
          <p:cNvSpPr/>
          <p:nvPr/>
        </p:nvSpPr>
        <p:spPr>
          <a:xfrm>
            <a:off x="9979947" y="2742099"/>
            <a:ext cx="148590" cy="329184"/>
          </a:xfrm>
          <a:custGeom>
            <a:avLst/>
            <a:gdLst/>
            <a:ahLst/>
            <a:cxnLst/>
            <a:rect l="l" t="t" r="r" b="b"/>
            <a:pathLst>
              <a:path w="148590" h="329184" extrusionOk="0">
                <a:moveTo>
                  <a:pt x="74486" y="329184"/>
                </a:moveTo>
                <a:lnTo>
                  <a:pt x="74486" y="329184"/>
                </a:lnTo>
                <a:cubicBezTo>
                  <a:pt x="33506" y="329342"/>
                  <a:pt x="158" y="296250"/>
                  <a:pt x="0" y="255271"/>
                </a:cubicBezTo>
                <a:cubicBezTo>
                  <a:pt x="0" y="255271"/>
                  <a:pt x="0" y="255270"/>
                  <a:pt x="0" y="255270"/>
                </a:cubicBezTo>
                <a:lnTo>
                  <a:pt x="0" y="0"/>
                </a:lnTo>
                <a:lnTo>
                  <a:pt x="148590" y="0"/>
                </a:lnTo>
                <a:lnTo>
                  <a:pt x="148590" y="255270"/>
                </a:lnTo>
                <a:cubicBezTo>
                  <a:pt x="148485" y="296122"/>
                  <a:pt x="115338" y="329184"/>
                  <a:pt x="74486" y="329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3" name="Google Shape;5453;p10"/>
          <p:cNvSpPr/>
          <p:nvPr/>
        </p:nvSpPr>
        <p:spPr>
          <a:xfrm>
            <a:off x="9975565" y="2737337"/>
            <a:ext cx="157733" cy="338899"/>
          </a:xfrm>
          <a:custGeom>
            <a:avLst/>
            <a:gdLst/>
            <a:ahLst/>
            <a:cxnLst/>
            <a:rect l="l" t="t" r="r" b="b"/>
            <a:pathLst>
              <a:path w="157733" h="338899" extrusionOk="0">
                <a:moveTo>
                  <a:pt x="78867" y="338899"/>
                </a:moveTo>
                <a:cubicBezTo>
                  <a:pt x="35353" y="338795"/>
                  <a:pt x="105" y="303546"/>
                  <a:pt x="0" y="260033"/>
                </a:cubicBezTo>
                <a:lnTo>
                  <a:pt x="0" y="0"/>
                </a:lnTo>
                <a:lnTo>
                  <a:pt x="157734" y="0"/>
                </a:lnTo>
                <a:lnTo>
                  <a:pt x="157734" y="260033"/>
                </a:lnTo>
                <a:cubicBezTo>
                  <a:pt x="157681" y="303568"/>
                  <a:pt x="122402" y="338847"/>
                  <a:pt x="78867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9525" y="298329"/>
                  <a:pt x="40570" y="329374"/>
                  <a:pt x="78867" y="329374"/>
                </a:cubicBezTo>
                <a:cubicBezTo>
                  <a:pt x="117163" y="329374"/>
                  <a:pt x="148209" y="298329"/>
                  <a:pt x="148209" y="260033"/>
                </a:cubicBezTo>
                <a:lnTo>
                  <a:pt x="148209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4" name="Google Shape;5454;p10"/>
          <p:cNvSpPr/>
          <p:nvPr/>
        </p:nvSpPr>
        <p:spPr>
          <a:xfrm>
            <a:off x="10008712" y="2946315"/>
            <a:ext cx="91439" cy="91440"/>
          </a:xfrm>
          <a:custGeom>
            <a:avLst/>
            <a:gdLst/>
            <a:ahLst/>
            <a:cxnLst/>
            <a:rect l="l" t="t" r="r" b="b"/>
            <a:pathLst>
              <a:path w="91439" h="91440" extrusionOk="0">
                <a:moveTo>
                  <a:pt x="91440" y="45720"/>
                </a:moveTo>
                <a:cubicBezTo>
                  <a:pt x="91440" y="20470"/>
                  <a:pt x="70970" y="0"/>
                  <a:pt x="45720" y="0"/>
                </a:cubicBezTo>
                <a:cubicBezTo>
                  <a:pt x="20469" y="0"/>
                  <a:pt x="0" y="20470"/>
                  <a:pt x="0" y="45720"/>
                </a:cubicBezTo>
                <a:cubicBezTo>
                  <a:pt x="0" y="70971"/>
                  <a:pt x="20470" y="91440"/>
                  <a:pt x="45720" y="91440"/>
                </a:cubicBezTo>
                <a:cubicBezTo>
                  <a:pt x="70970" y="91440"/>
                  <a:pt x="91440" y="70971"/>
                  <a:pt x="91440" y="457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5" name="Google Shape;5455;p10"/>
          <p:cNvSpPr/>
          <p:nvPr/>
        </p:nvSpPr>
        <p:spPr>
          <a:xfrm>
            <a:off x="10003759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673" y="101155"/>
                </a:moveTo>
                <a:cubicBezTo>
                  <a:pt x="22740" y="101208"/>
                  <a:pt x="53" y="78606"/>
                  <a:pt x="0" y="50673"/>
                </a:cubicBezTo>
                <a:cubicBezTo>
                  <a:pt x="-53" y="22740"/>
                  <a:pt x="22549" y="53"/>
                  <a:pt x="50482" y="0"/>
                </a:cubicBezTo>
                <a:cubicBezTo>
                  <a:pt x="78416" y="-52"/>
                  <a:pt x="101103" y="22549"/>
                  <a:pt x="101155" y="50483"/>
                </a:cubicBezTo>
                <a:cubicBezTo>
                  <a:pt x="101155" y="50546"/>
                  <a:pt x="101155" y="50610"/>
                  <a:pt x="101155" y="50673"/>
                </a:cubicBezTo>
                <a:cubicBezTo>
                  <a:pt x="101103" y="78532"/>
                  <a:pt x="78532" y="101103"/>
                  <a:pt x="50673" y="101155"/>
                </a:cubicBezTo>
                <a:close/>
                <a:moveTo>
                  <a:pt x="50673" y="9620"/>
                </a:moveTo>
                <a:cubicBezTo>
                  <a:pt x="28000" y="9568"/>
                  <a:pt x="9578" y="27905"/>
                  <a:pt x="9525" y="50578"/>
                </a:cubicBezTo>
                <a:cubicBezTo>
                  <a:pt x="9472" y="73250"/>
                  <a:pt x="27810" y="91673"/>
                  <a:pt x="50482" y="91726"/>
                </a:cubicBezTo>
                <a:cubicBezTo>
                  <a:pt x="73155" y="91778"/>
                  <a:pt x="91578" y="73441"/>
                  <a:pt x="91630" y="50768"/>
                </a:cubicBezTo>
                <a:cubicBezTo>
                  <a:pt x="91630" y="50736"/>
                  <a:pt x="91630" y="50705"/>
                  <a:pt x="91630" y="50673"/>
                </a:cubicBezTo>
                <a:cubicBezTo>
                  <a:pt x="91735" y="28000"/>
                  <a:pt x="73441" y="9535"/>
                  <a:pt x="50769" y="9430"/>
                </a:cubicBezTo>
                <a:cubicBezTo>
                  <a:pt x="50737" y="9430"/>
                  <a:pt x="50705" y="9430"/>
                  <a:pt x="50673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6" name="Google Shape;5456;p10"/>
          <p:cNvSpPr/>
          <p:nvPr/>
        </p:nvSpPr>
        <p:spPr>
          <a:xfrm>
            <a:off x="10170447" y="2742099"/>
            <a:ext cx="148590" cy="329185"/>
          </a:xfrm>
          <a:custGeom>
            <a:avLst/>
            <a:gdLst/>
            <a:ahLst/>
            <a:cxnLst/>
            <a:rect l="l" t="t" r="r" b="b"/>
            <a:pathLst>
              <a:path w="148590" h="329185" extrusionOk="0">
                <a:moveTo>
                  <a:pt x="0" y="0"/>
                </a:moveTo>
                <a:lnTo>
                  <a:pt x="148590" y="0"/>
                </a:lnTo>
                <a:lnTo>
                  <a:pt x="148590" y="0"/>
                </a:lnTo>
                <a:lnTo>
                  <a:pt x="148590" y="255270"/>
                </a:lnTo>
                <a:cubicBezTo>
                  <a:pt x="148485" y="296085"/>
                  <a:pt x="115396" y="329132"/>
                  <a:pt x="74581" y="329184"/>
                </a:cubicBezTo>
                <a:lnTo>
                  <a:pt x="74581" y="329184"/>
                </a:lnTo>
                <a:cubicBezTo>
                  <a:pt x="33655" y="329447"/>
                  <a:pt x="264" y="296483"/>
                  <a:pt x="1" y="255558"/>
                </a:cubicBezTo>
                <a:cubicBezTo>
                  <a:pt x="1" y="255462"/>
                  <a:pt x="0" y="255366"/>
                  <a:pt x="0" y="2552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7" name="Google Shape;5457;p10"/>
          <p:cNvSpPr/>
          <p:nvPr/>
        </p:nvSpPr>
        <p:spPr>
          <a:xfrm>
            <a:off x="10166160" y="2737337"/>
            <a:ext cx="157638" cy="338899"/>
          </a:xfrm>
          <a:custGeom>
            <a:avLst/>
            <a:gdLst/>
            <a:ahLst/>
            <a:cxnLst/>
            <a:rect l="l" t="t" r="r" b="b"/>
            <a:pathLst>
              <a:path w="157638" h="338899" extrusionOk="0">
                <a:moveTo>
                  <a:pt x="78867" y="338899"/>
                </a:moveTo>
                <a:cubicBezTo>
                  <a:pt x="35332" y="338847"/>
                  <a:pt x="53" y="303568"/>
                  <a:pt x="0" y="260033"/>
                </a:cubicBezTo>
                <a:lnTo>
                  <a:pt x="0" y="0"/>
                </a:lnTo>
                <a:lnTo>
                  <a:pt x="157639" y="0"/>
                </a:lnTo>
                <a:lnTo>
                  <a:pt x="157639" y="260033"/>
                </a:lnTo>
                <a:cubicBezTo>
                  <a:pt x="157587" y="303531"/>
                  <a:pt x="122365" y="338795"/>
                  <a:pt x="78867" y="338899"/>
                </a:cubicBezTo>
                <a:close/>
                <a:moveTo>
                  <a:pt x="9525" y="9525"/>
                </a:moveTo>
                <a:lnTo>
                  <a:pt x="9525" y="260033"/>
                </a:lnTo>
                <a:cubicBezTo>
                  <a:pt x="8106" y="298303"/>
                  <a:pt x="37980" y="330477"/>
                  <a:pt x="76250" y="331896"/>
                </a:cubicBezTo>
                <a:cubicBezTo>
                  <a:pt x="114520" y="333316"/>
                  <a:pt x="146695" y="303442"/>
                  <a:pt x="148114" y="265172"/>
                </a:cubicBezTo>
                <a:cubicBezTo>
                  <a:pt x="148177" y="263459"/>
                  <a:pt x="148177" y="261745"/>
                  <a:pt x="148114" y="260033"/>
                </a:cubicBezTo>
                <a:lnTo>
                  <a:pt x="148114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8" name="Google Shape;5458;p10"/>
          <p:cNvSpPr/>
          <p:nvPr/>
        </p:nvSpPr>
        <p:spPr>
          <a:xfrm>
            <a:off x="10199117" y="2946125"/>
            <a:ext cx="91630" cy="91630"/>
          </a:xfrm>
          <a:custGeom>
            <a:avLst/>
            <a:gdLst/>
            <a:ahLst/>
            <a:cxnLst/>
            <a:rect l="l" t="t" r="r" b="b"/>
            <a:pathLst>
              <a:path w="91630" h="91630" extrusionOk="0">
                <a:moveTo>
                  <a:pt x="91630" y="45910"/>
                </a:moveTo>
                <a:cubicBezTo>
                  <a:pt x="91683" y="20607"/>
                  <a:pt x="71213" y="53"/>
                  <a:pt x="45910" y="0"/>
                </a:cubicBezTo>
                <a:cubicBezTo>
                  <a:pt x="20607" y="-52"/>
                  <a:pt x="53" y="20417"/>
                  <a:pt x="0" y="45720"/>
                </a:cubicBezTo>
                <a:cubicBezTo>
                  <a:pt x="-53" y="71023"/>
                  <a:pt x="20417" y="91578"/>
                  <a:pt x="45720" y="91630"/>
                </a:cubicBezTo>
                <a:cubicBezTo>
                  <a:pt x="45783" y="91631"/>
                  <a:pt x="45847" y="91631"/>
                  <a:pt x="45910" y="91630"/>
                </a:cubicBezTo>
                <a:cubicBezTo>
                  <a:pt x="71161" y="91630"/>
                  <a:pt x="91630" y="71161"/>
                  <a:pt x="91630" y="4591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9" name="Google Shape;5459;p10"/>
          <p:cNvSpPr/>
          <p:nvPr/>
        </p:nvSpPr>
        <p:spPr>
          <a:xfrm>
            <a:off x="10194354" y="2941553"/>
            <a:ext cx="101155" cy="101155"/>
          </a:xfrm>
          <a:custGeom>
            <a:avLst/>
            <a:gdLst/>
            <a:ahLst/>
            <a:cxnLst/>
            <a:rect l="l" t="t" r="r" b="b"/>
            <a:pathLst>
              <a:path w="101155" h="101155" extrusionOk="0">
                <a:moveTo>
                  <a:pt x="50673" y="101155"/>
                </a:moveTo>
                <a:cubicBezTo>
                  <a:pt x="22740" y="101208"/>
                  <a:pt x="53" y="78606"/>
                  <a:pt x="0" y="50673"/>
                </a:cubicBezTo>
                <a:cubicBezTo>
                  <a:pt x="-53" y="22740"/>
                  <a:pt x="22549" y="53"/>
                  <a:pt x="50482" y="0"/>
                </a:cubicBezTo>
                <a:cubicBezTo>
                  <a:pt x="78416" y="-52"/>
                  <a:pt x="101103" y="22549"/>
                  <a:pt x="101155" y="50483"/>
                </a:cubicBezTo>
                <a:cubicBezTo>
                  <a:pt x="101155" y="50546"/>
                  <a:pt x="101155" y="50610"/>
                  <a:pt x="101155" y="50673"/>
                </a:cubicBezTo>
                <a:cubicBezTo>
                  <a:pt x="101103" y="78532"/>
                  <a:pt x="78532" y="101103"/>
                  <a:pt x="50673" y="101155"/>
                </a:cubicBezTo>
                <a:close/>
                <a:moveTo>
                  <a:pt x="50673" y="9620"/>
                </a:moveTo>
                <a:cubicBezTo>
                  <a:pt x="28000" y="9568"/>
                  <a:pt x="9578" y="27905"/>
                  <a:pt x="9525" y="50578"/>
                </a:cubicBezTo>
                <a:cubicBezTo>
                  <a:pt x="9472" y="73250"/>
                  <a:pt x="27810" y="91673"/>
                  <a:pt x="50482" y="91726"/>
                </a:cubicBezTo>
                <a:cubicBezTo>
                  <a:pt x="73155" y="91778"/>
                  <a:pt x="91578" y="73441"/>
                  <a:pt x="91630" y="50768"/>
                </a:cubicBezTo>
                <a:cubicBezTo>
                  <a:pt x="91630" y="50736"/>
                  <a:pt x="91630" y="50705"/>
                  <a:pt x="91630" y="50673"/>
                </a:cubicBezTo>
                <a:cubicBezTo>
                  <a:pt x="91735" y="28000"/>
                  <a:pt x="73441" y="9535"/>
                  <a:pt x="50769" y="9430"/>
                </a:cubicBezTo>
                <a:cubicBezTo>
                  <a:pt x="50737" y="9430"/>
                  <a:pt x="50705" y="9430"/>
                  <a:pt x="50673" y="943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0" name="Google Shape;5460;p10"/>
          <p:cNvSpPr/>
          <p:nvPr/>
        </p:nvSpPr>
        <p:spPr>
          <a:xfrm rot="10800000">
            <a:off x="10170923" y="5050864"/>
            <a:ext cx="148590" cy="329279"/>
          </a:xfrm>
          <a:custGeom>
            <a:avLst/>
            <a:gdLst/>
            <a:ahLst/>
            <a:cxnLst/>
            <a:rect l="l" t="t" r="r" b="b"/>
            <a:pathLst>
              <a:path w="148590" h="329279" extrusionOk="0">
                <a:moveTo>
                  <a:pt x="0" y="0"/>
                </a:moveTo>
                <a:lnTo>
                  <a:pt x="148590" y="0"/>
                </a:lnTo>
                <a:lnTo>
                  <a:pt x="148590" y="0"/>
                </a:lnTo>
                <a:lnTo>
                  <a:pt x="148590" y="255175"/>
                </a:lnTo>
                <a:cubicBezTo>
                  <a:pt x="148590" y="296102"/>
                  <a:pt x="115412" y="329279"/>
                  <a:pt x="74486" y="329279"/>
                </a:cubicBezTo>
                <a:lnTo>
                  <a:pt x="74486" y="329279"/>
                </a:lnTo>
                <a:cubicBezTo>
                  <a:pt x="33559" y="329279"/>
                  <a:pt x="381" y="296102"/>
                  <a:pt x="381" y="255175"/>
                </a:cubicBezTo>
                <a:lnTo>
                  <a:pt x="381" y="0"/>
                </a:lnTo>
                <a:lnTo>
                  <a:pt x="3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1" name="Google Shape;5461;p10"/>
          <p:cNvSpPr/>
          <p:nvPr/>
        </p:nvSpPr>
        <p:spPr>
          <a:xfrm>
            <a:off x="10166160" y="5048841"/>
            <a:ext cx="157638" cy="336160"/>
          </a:xfrm>
          <a:custGeom>
            <a:avLst/>
            <a:gdLst/>
            <a:ahLst/>
            <a:cxnLst/>
            <a:rect l="l" t="t" r="r" b="b"/>
            <a:pathLst>
              <a:path w="157638" h="336160" extrusionOk="0">
                <a:moveTo>
                  <a:pt x="157639" y="336160"/>
                </a:moveTo>
                <a:lnTo>
                  <a:pt x="0" y="336160"/>
                </a:lnTo>
                <a:lnTo>
                  <a:pt x="0" y="76128"/>
                </a:lnTo>
                <a:cubicBezTo>
                  <a:pt x="1514" y="32597"/>
                  <a:pt x="38029" y="-1465"/>
                  <a:pt x="81560" y="49"/>
                </a:cubicBezTo>
                <a:cubicBezTo>
                  <a:pt x="122966" y="1488"/>
                  <a:pt x="156199" y="34721"/>
                  <a:pt x="157639" y="76128"/>
                </a:cubicBezTo>
                <a:close/>
                <a:moveTo>
                  <a:pt x="9525" y="326635"/>
                </a:moveTo>
                <a:lnTo>
                  <a:pt x="148114" y="326635"/>
                </a:lnTo>
                <a:lnTo>
                  <a:pt x="148114" y="76128"/>
                </a:lnTo>
                <a:cubicBezTo>
                  <a:pt x="146695" y="37857"/>
                  <a:pt x="114520" y="7984"/>
                  <a:pt x="76250" y="9403"/>
                </a:cubicBezTo>
                <a:cubicBezTo>
                  <a:pt x="39971" y="10748"/>
                  <a:pt x="10871" y="39848"/>
                  <a:pt x="9525" y="7612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2" name="Google Shape;5462;p10"/>
          <p:cNvSpPr/>
          <p:nvPr/>
        </p:nvSpPr>
        <p:spPr>
          <a:xfrm>
            <a:off x="10199022" y="5084583"/>
            <a:ext cx="91630" cy="91630"/>
          </a:xfrm>
          <a:custGeom>
            <a:avLst/>
            <a:gdLst/>
            <a:ahLst/>
            <a:cxnLst/>
            <a:rect l="l" t="t" r="r" b="b"/>
            <a:pathLst>
              <a:path w="91630" h="91630" extrusionOk="0">
                <a:moveTo>
                  <a:pt x="0" y="45815"/>
                </a:moveTo>
                <a:cubicBezTo>
                  <a:pt x="0" y="71118"/>
                  <a:pt x="20512" y="91631"/>
                  <a:pt x="45815" y="91631"/>
                </a:cubicBezTo>
                <a:cubicBezTo>
                  <a:pt x="71118" y="91631"/>
                  <a:pt x="91630" y="71118"/>
                  <a:pt x="91630" y="45815"/>
                </a:cubicBezTo>
                <a:cubicBezTo>
                  <a:pt x="91630" y="20512"/>
                  <a:pt x="71118" y="0"/>
                  <a:pt x="45815" y="0"/>
                </a:cubicBezTo>
                <a:cubicBezTo>
                  <a:pt x="20565" y="-53"/>
                  <a:pt x="53" y="20374"/>
                  <a:pt x="0" y="45625"/>
                </a:cubicBezTo>
                <a:cubicBezTo>
                  <a:pt x="0" y="45688"/>
                  <a:pt x="0" y="45752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3" name="Google Shape;5463;p10"/>
          <p:cNvSpPr/>
          <p:nvPr/>
        </p:nvSpPr>
        <p:spPr>
          <a:xfrm>
            <a:off x="10194545" y="5079916"/>
            <a:ext cx="100964" cy="100964"/>
          </a:xfrm>
          <a:custGeom>
            <a:avLst/>
            <a:gdLst/>
            <a:ahLst/>
            <a:cxnLst/>
            <a:rect l="l" t="t" r="r" b="b"/>
            <a:pathLst>
              <a:path w="100964" h="100964" extrusionOk="0">
                <a:moveTo>
                  <a:pt x="50482" y="100965"/>
                </a:moveTo>
                <a:cubicBezTo>
                  <a:pt x="22602" y="100965"/>
                  <a:pt x="0" y="78363"/>
                  <a:pt x="0" y="50482"/>
                </a:cubicBezTo>
                <a:cubicBezTo>
                  <a:pt x="0" y="22602"/>
                  <a:pt x="22602" y="0"/>
                  <a:pt x="50482" y="0"/>
                </a:cubicBezTo>
                <a:cubicBezTo>
                  <a:pt x="78363" y="0"/>
                  <a:pt x="100965" y="22602"/>
                  <a:pt x="100965" y="50482"/>
                </a:cubicBezTo>
                <a:cubicBezTo>
                  <a:pt x="100912" y="78341"/>
                  <a:pt x="78341" y="100912"/>
                  <a:pt x="50482" y="100965"/>
                </a:cubicBezTo>
                <a:close/>
                <a:moveTo>
                  <a:pt x="50482" y="9525"/>
                </a:moveTo>
                <a:cubicBezTo>
                  <a:pt x="27862" y="9525"/>
                  <a:pt x="9525" y="27862"/>
                  <a:pt x="9525" y="50482"/>
                </a:cubicBezTo>
                <a:cubicBezTo>
                  <a:pt x="9525" y="73102"/>
                  <a:pt x="27862" y="91439"/>
                  <a:pt x="50482" y="91439"/>
                </a:cubicBezTo>
                <a:cubicBezTo>
                  <a:pt x="73103" y="91439"/>
                  <a:pt x="91440" y="73102"/>
                  <a:pt x="91440" y="50482"/>
                </a:cubicBezTo>
                <a:cubicBezTo>
                  <a:pt x="91440" y="27862"/>
                  <a:pt x="73103" y="9525"/>
                  <a:pt x="50482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4" name="Google Shape;5464;p10"/>
          <p:cNvSpPr/>
          <p:nvPr/>
        </p:nvSpPr>
        <p:spPr>
          <a:xfrm>
            <a:off x="9979947" y="5050958"/>
            <a:ext cx="148590" cy="329280"/>
          </a:xfrm>
          <a:custGeom>
            <a:avLst/>
            <a:gdLst/>
            <a:ahLst/>
            <a:cxnLst/>
            <a:rect l="l" t="t" r="r" b="b"/>
            <a:pathLst>
              <a:path w="148590" h="329280" extrusionOk="0">
                <a:moveTo>
                  <a:pt x="74486" y="1"/>
                </a:moveTo>
                <a:lnTo>
                  <a:pt x="74486" y="1"/>
                </a:lnTo>
                <a:cubicBezTo>
                  <a:pt x="115360" y="-51"/>
                  <a:pt x="148537" y="33041"/>
                  <a:pt x="148590" y="73915"/>
                </a:cubicBezTo>
                <a:cubicBezTo>
                  <a:pt x="148590" y="73947"/>
                  <a:pt x="148590" y="73979"/>
                  <a:pt x="148590" y="74010"/>
                </a:cubicBezTo>
                <a:lnTo>
                  <a:pt x="148590" y="329281"/>
                </a:lnTo>
                <a:lnTo>
                  <a:pt x="0" y="329281"/>
                </a:lnTo>
                <a:lnTo>
                  <a:pt x="0" y="74010"/>
                </a:lnTo>
                <a:cubicBezTo>
                  <a:pt x="52" y="33084"/>
                  <a:pt x="33272" y="-52"/>
                  <a:pt x="74199" y="0"/>
                </a:cubicBezTo>
                <a:cubicBezTo>
                  <a:pt x="74294" y="0"/>
                  <a:pt x="74390" y="0"/>
                  <a:pt x="744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5" name="Google Shape;5465;p10"/>
          <p:cNvSpPr/>
          <p:nvPr/>
        </p:nvSpPr>
        <p:spPr>
          <a:xfrm>
            <a:off x="9975565" y="5046102"/>
            <a:ext cx="157733" cy="338899"/>
          </a:xfrm>
          <a:custGeom>
            <a:avLst/>
            <a:gdLst/>
            <a:ahLst/>
            <a:cxnLst/>
            <a:rect l="l" t="t" r="r" b="b"/>
            <a:pathLst>
              <a:path w="157733" h="338899" extrusionOk="0">
                <a:moveTo>
                  <a:pt x="157734" y="338900"/>
                </a:moveTo>
                <a:lnTo>
                  <a:pt x="0" y="338900"/>
                </a:lnTo>
                <a:lnTo>
                  <a:pt x="0" y="78867"/>
                </a:lnTo>
                <a:cubicBezTo>
                  <a:pt x="0" y="35310"/>
                  <a:pt x="35310" y="0"/>
                  <a:pt x="78867" y="0"/>
                </a:cubicBezTo>
                <a:cubicBezTo>
                  <a:pt x="122424" y="0"/>
                  <a:pt x="157734" y="35310"/>
                  <a:pt x="157734" y="78867"/>
                </a:cubicBezTo>
                <a:close/>
                <a:moveTo>
                  <a:pt x="9525" y="329375"/>
                </a:moveTo>
                <a:lnTo>
                  <a:pt x="148209" y="329375"/>
                </a:lnTo>
                <a:lnTo>
                  <a:pt x="148209" y="78867"/>
                </a:lnTo>
                <a:cubicBezTo>
                  <a:pt x="148209" y="40570"/>
                  <a:pt x="117163" y="9525"/>
                  <a:pt x="78867" y="9525"/>
                </a:cubicBezTo>
                <a:cubicBezTo>
                  <a:pt x="40570" y="9525"/>
                  <a:pt x="9525" y="40570"/>
                  <a:pt x="9525" y="7886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6" name="Google Shape;5466;p10"/>
          <p:cNvSpPr/>
          <p:nvPr/>
        </p:nvSpPr>
        <p:spPr>
          <a:xfrm>
            <a:off x="10008521" y="5084582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40" extrusionOk="0">
                <a:moveTo>
                  <a:pt x="0" y="45816"/>
                </a:moveTo>
                <a:cubicBezTo>
                  <a:pt x="53" y="71066"/>
                  <a:pt x="20565" y="91493"/>
                  <a:pt x="45816" y="91440"/>
                </a:cubicBezTo>
                <a:cubicBezTo>
                  <a:pt x="71066" y="91387"/>
                  <a:pt x="91493" y="70875"/>
                  <a:pt x="91440" y="45625"/>
                </a:cubicBezTo>
                <a:cubicBezTo>
                  <a:pt x="91387" y="20412"/>
                  <a:pt x="70933" y="0"/>
                  <a:pt x="45720" y="0"/>
                </a:cubicBezTo>
                <a:cubicBezTo>
                  <a:pt x="20470" y="0"/>
                  <a:pt x="0" y="20469"/>
                  <a:pt x="0" y="45720"/>
                </a:cubicBezTo>
                <a:cubicBezTo>
                  <a:pt x="0" y="45752"/>
                  <a:pt x="0" y="45784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7" name="Google Shape;5467;p10"/>
          <p:cNvSpPr/>
          <p:nvPr/>
        </p:nvSpPr>
        <p:spPr>
          <a:xfrm>
            <a:off x="10003950" y="5079916"/>
            <a:ext cx="100964" cy="100964"/>
          </a:xfrm>
          <a:custGeom>
            <a:avLst/>
            <a:gdLst/>
            <a:ahLst/>
            <a:cxnLst/>
            <a:rect l="l" t="t" r="r" b="b"/>
            <a:pathLst>
              <a:path w="100964" h="100964" extrusionOk="0">
                <a:moveTo>
                  <a:pt x="50482" y="100965"/>
                </a:moveTo>
                <a:cubicBezTo>
                  <a:pt x="22602" y="100965"/>
                  <a:pt x="0" y="78363"/>
                  <a:pt x="0" y="50482"/>
                </a:cubicBezTo>
                <a:cubicBezTo>
                  <a:pt x="0" y="22602"/>
                  <a:pt x="22602" y="0"/>
                  <a:pt x="50482" y="0"/>
                </a:cubicBezTo>
                <a:cubicBezTo>
                  <a:pt x="78363" y="0"/>
                  <a:pt x="100965" y="22602"/>
                  <a:pt x="100965" y="50482"/>
                </a:cubicBezTo>
                <a:cubicBezTo>
                  <a:pt x="100912" y="78341"/>
                  <a:pt x="78341" y="100912"/>
                  <a:pt x="50482" y="100965"/>
                </a:cubicBezTo>
                <a:close/>
                <a:moveTo>
                  <a:pt x="50482" y="9525"/>
                </a:moveTo>
                <a:cubicBezTo>
                  <a:pt x="27862" y="9525"/>
                  <a:pt x="9525" y="27862"/>
                  <a:pt x="9525" y="50482"/>
                </a:cubicBezTo>
                <a:cubicBezTo>
                  <a:pt x="9525" y="73102"/>
                  <a:pt x="27862" y="91439"/>
                  <a:pt x="50482" y="91439"/>
                </a:cubicBezTo>
                <a:cubicBezTo>
                  <a:pt x="73103" y="91439"/>
                  <a:pt x="91440" y="73102"/>
                  <a:pt x="91440" y="50482"/>
                </a:cubicBezTo>
                <a:cubicBezTo>
                  <a:pt x="91440" y="27862"/>
                  <a:pt x="73103" y="9525"/>
                  <a:pt x="50482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8" name="Google Shape;5468;p10"/>
          <p:cNvSpPr/>
          <p:nvPr/>
        </p:nvSpPr>
        <p:spPr>
          <a:xfrm>
            <a:off x="9789446" y="5050958"/>
            <a:ext cx="148590" cy="329281"/>
          </a:xfrm>
          <a:custGeom>
            <a:avLst/>
            <a:gdLst/>
            <a:ahLst/>
            <a:cxnLst/>
            <a:rect l="l" t="t" r="r" b="b"/>
            <a:pathLst>
              <a:path w="148590" h="329281" extrusionOk="0">
                <a:moveTo>
                  <a:pt x="74486" y="2"/>
                </a:moveTo>
                <a:lnTo>
                  <a:pt x="74486" y="2"/>
                </a:lnTo>
                <a:cubicBezTo>
                  <a:pt x="115360" y="-51"/>
                  <a:pt x="148537" y="33042"/>
                  <a:pt x="148590" y="73916"/>
                </a:cubicBezTo>
                <a:cubicBezTo>
                  <a:pt x="148590" y="73947"/>
                  <a:pt x="148590" y="73979"/>
                  <a:pt x="148590" y="74011"/>
                </a:cubicBezTo>
                <a:lnTo>
                  <a:pt x="148590" y="329281"/>
                </a:lnTo>
                <a:lnTo>
                  <a:pt x="0" y="329281"/>
                </a:lnTo>
                <a:lnTo>
                  <a:pt x="0" y="74011"/>
                </a:lnTo>
                <a:cubicBezTo>
                  <a:pt x="-1" y="33137"/>
                  <a:pt x="33134" y="1"/>
                  <a:pt x="74008" y="0"/>
                </a:cubicBezTo>
                <a:cubicBezTo>
                  <a:pt x="74167" y="0"/>
                  <a:pt x="74326" y="1"/>
                  <a:pt x="744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9" name="Google Shape;5469;p10"/>
          <p:cNvSpPr/>
          <p:nvPr/>
        </p:nvSpPr>
        <p:spPr>
          <a:xfrm>
            <a:off x="9785065" y="5046102"/>
            <a:ext cx="157734" cy="338899"/>
          </a:xfrm>
          <a:custGeom>
            <a:avLst/>
            <a:gdLst/>
            <a:ahLst/>
            <a:cxnLst/>
            <a:rect l="l" t="t" r="r" b="b"/>
            <a:pathLst>
              <a:path w="157734" h="338899" extrusionOk="0">
                <a:moveTo>
                  <a:pt x="157734" y="338900"/>
                </a:moveTo>
                <a:lnTo>
                  <a:pt x="0" y="338900"/>
                </a:lnTo>
                <a:lnTo>
                  <a:pt x="0" y="78867"/>
                </a:lnTo>
                <a:cubicBezTo>
                  <a:pt x="0" y="35310"/>
                  <a:pt x="35310" y="0"/>
                  <a:pt x="78867" y="0"/>
                </a:cubicBezTo>
                <a:cubicBezTo>
                  <a:pt x="122424" y="0"/>
                  <a:pt x="157734" y="35310"/>
                  <a:pt x="157734" y="78867"/>
                </a:cubicBezTo>
                <a:close/>
                <a:moveTo>
                  <a:pt x="9525" y="329375"/>
                </a:moveTo>
                <a:lnTo>
                  <a:pt x="148209" y="329375"/>
                </a:lnTo>
                <a:lnTo>
                  <a:pt x="148209" y="78867"/>
                </a:lnTo>
                <a:cubicBezTo>
                  <a:pt x="148209" y="40570"/>
                  <a:pt x="117164" y="9525"/>
                  <a:pt x="78867" y="9525"/>
                </a:cubicBezTo>
                <a:cubicBezTo>
                  <a:pt x="40571" y="9525"/>
                  <a:pt x="9525" y="40570"/>
                  <a:pt x="9525" y="7886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0" name="Google Shape;5470;p10"/>
          <p:cNvSpPr/>
          <p:nvPr/>
        </p:nvSpPr>
        <p:spPr>
          <a:xfrm>
            <a:off x="9818022" y="5084582"/>
            <a:ext cx="91439" cy="91440"/>
          </a:xfrm>
          <a:custGeom>
            <a:avLst/>
            <a:gdLst/>
            <a:ahLst/>
            <a:cxnLst/>
            <a:rect l="l" t="t" r="r" b="b"/>
            <a:pathLst>
              <a:path w="91439" h="91440" extrusionOk="0">
                <a:moveTo>
                  <a:pt x="0" y="45816"/>
                </a:moveTo>
                <a:cubicBezTo>
                  <a:pt x="53" y="71066"/>
                  <a:pt x="20565" y="91493"/>
                  <a:pt x="45815" y="91440"/>
                </a:cubicBezTo>
                <a:cubicBezTo>
                  <a:pt x="71065" y="91387"/>
                  <a:pt x="91492" y="70875"/>
                  <a:pt x="91440" y="45625"/>
                </a:cubicBezTo>
                <a:cubicBezTo>
                  <a:pt x="91387" y="20412"/>
                  <a:pt x="70933" y="0"/>
                  <a:pt x="45720" y="0"/>
                </a:cubicBezTo>
                <a:cubicBezTo>
                  <a:pt x="20470" y="0"/>
                  <a:pt x="0" y="20469"/>
                  <a:pt x="0" y="45720"/>
                </a:cubicBezTo>
                <a:cubicBezTo>
                  <a:pt x="0" y="45752"/>
                  <a:pt x="0" y="45784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1" name="Google Shape;5471;p10"/>
          <p:cNvSpPr/>
          <p:nvPr/>
        </p:nvSpPr>
        <p:spPr>
          <a:xfrm>
            <a:off x="9813450" y="5079916"/>
            <a:ext cx="100965" cy="100964"/>
          </a:xfrm>
          <a:custGeom>
            <a:avLst/>
            <a:gdLst/>
            <a:ahLst/>
            <a:cxnLst/>
            <a:rect l="l" t="t" r="r" b="b"/>
            <a:pathLst>
              <a:path w="100965" h="100964" extrusionOk="0">
                <a:moveTo>
                  <a:pt x="50483" y="100965"/>
                </a:moveTo>
                <a:cubicBezTo>
                  <a:pt x="22602" y="100965"/>
                  <a:pt x="0" y="78363"/>
                  <a:pt x="0" y="50482"/>
                </a:cubicBezTo>
                <a:cubicBezTo>
                  <a:pt x="0" y="22602"/>
                  <a:pt x="22602" y="0"/>
                  <a:pt x="50483" y="0"/>
                </a:cubicBezTo>
                <a:cubicBezTo>
                  <a:pt x="78363" y="0"/>
                  <a:pt x="100965" y="22602"/>
                  <a:pt x="100965" y="50482"/>
                </a:cubicBezTo>
                <a:cubicBezTo>
                  <a:pt x="100913" y="78341"/>
                  <a:pt x="78342" y="100912"/>
                  <a:pt x="50483" y="100965"/>
                </a:cubicBezTo>
                <a:close/>
                <a:moveTo>
                  <a:pt x="50483" y="9525"/>
                </a:moveTo>
                <a:cubicBezTo>
                  <a:pt x="27862" y="9525"/>
                  <a:pt x="9525" y="27862"/>
                  <a:pt x="9525" y="50482"/>
                </a:cubicBezTo>
                <a:cubicBezTo>
                  <a:pt x="9525" y="73102"/>
                  <a:pt x="27862" y="91439"/>
                  <a:pt x="50483" y="91439"/>
                </a:cubicBezTo>
                <a:cubicBezTo>
                  <a:pt x="73103" y="91439"/>
                  <a:pt x="91440" y="73102"/>
                  <a:pt x="91440" y="50482"/>
                </a:cubicBezTo>
                <a:cubicBezTo>
                  <a:pt x="91440" y="27862"/>
                  <a:pt x="73103" y="9525"/>
                  <a:pt x="50483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2" name="Google Shape;5472;p10"/>
          <p:cNvSpPr/>
          <p:nvPr/>
        </p:nvSpPr>
        <p:spPr>
          <a:xfrm>
            <a:off x="9598946" y="5050958"/>
            <a:ext cx="148590" cy="329281"/>
          </a:xfrm>
          <a:custGeom>
            <a:avLst/>
            <a:gdLst/>
            <a:ahLst/>
            <a:cxnLst/>
            <a:rect l="l" t="t" r="r" b="b"/>
            <a:pathLst>
              <a:path w="148590" h="329281" extrusionOk="0">
                <a:moveTo>
                  <a:pt x="74486" y="2"/>
                </a:moveTo>
                <a:lnTo>
                  <a:pt x="74486" y="2"/>
                </a:lnTo>
                <a:cubicBezTo>
                  <a:pt x="115375" y="2"/>
                  <a:pt x="148537" y="33122"/>
                  <a:pt x="148590" y="74011"/>
                </a:cubicBezTo>
                <a:lnTo>
                  <a:pt x="148590" y="329281"/>
                </a:lnTo>
                <a:lnTo>
                  <a:pt x="0" y="329281"/>
                </a:lnTo>
                <a:lnTo>
                  <a:pt x="0" y="74011"/>
                </a:lnTo>
                <a:cubicBezTo>
                  <a:pt x="-1" y="33137"/>
                  <a:pt x="33134" y="1"/>
                  <a:pt x="74008" y="0"/>
                </a:cubicBezTo>
                <a:cubicBezTo>
                  <a:pt x="74167" y="0"/>
                  <a:pt x="74326" y="1"/>
                  <a:pt x="744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3" name="Google Shape;5473;p10"/>
          <p:cNvSpPr/>
          <p:nvPr/>
        </p:nvSpPr>
        <p:spPr>
          <a:xfrm>
            <a:off x="9594565" y="5046102"/>
            <a:ext cx="157734" cy="338899"/>
          </a:xfrm>
          <a:custGeom>
            <a:avLst/>
            <a:gdLst/>
            <a:ahLst/>
            <a:cxnLst/>
            <a:rect l="l" t="t" r="r" b="b"/>
            <a:pathLst>
              <a:path w="157734" h="338899" extrusionOk="0">
                <a:moveTo>
                  <a:pt x="157734" y="338900"/>
                </a:moveTo>
                <a:lnTo>
                  <a:pt x="0" y="338900"/>
                </a:lnTo>
                <a:lnTo>
                  <a:pt x="0" y="78867"/>
                </a:lnTo>
                <a:cubicBezTo>
                  <a:pt x="0" y="35310"/>
                  <a:pt x="35310" y="0"/>
                  <a:pt x="78867" y="0"/>
                </a:cubicBezTo>
                <a:cubicBezTo>
                  <a:pt x="122424" y="0"/>
                  <a:pt x="157734" y="35310"/>
                  <a:pt x="157734" y="78867"/>
                </a:cubicBezTo>
                <a:close/>
                <a:moveTo>
                  <a:pt x="9525" y="329375"/>
                </a:moveTo>
                <a:lnTo>
                  <a:pt x="148209" y="329375"/>
                </a:lnTo>
                <a:lnTo>
                  <a:pt x="148209" y="78867"/>
                </a:lnTo>
                <a:cubicBezTo>
                  <a:pt x="148209" y="40570"/>
                  <a:pt x="117164" y="9525"/>
                  <a:pt x="78867" y="9525"/>
                </a:cubicBezTo>
                <a:cubicBezTo>
                  <a:pt x="40571" y="9525"/>
                  <a:pt x="9525" y="40570"/>
                  <a:pt x="9525" y="7886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4" name="Google Shape;5474;p10"/>
          <p:cNvSpPr/>
          <p:nvPr/>
        </p:nvSpPr>
        <p:spPr>
          <a:xfrm>
            <a:off x="9627522" y="5084582"/>
            <a:ext cx="91439" cy="91440"/>
          </a:xfrm>
          <a:custGeom>
            <a:avLst/>
            <a:gdLst/>
            <a:ahLst/>
            <a:cxnLst/>
            <a:rect l="l" t="t" r="r" b="b"/>
            <a:pathLst>
              <a:path w="91439" h="91440" extrusionOk="0">
                <a:moveTo>
                  <a:pt x="0" y="45816"/>
                </a:moveTo>
                <a:cubicBezTo>
                  <a:pt x="53" y="71066"/>
                  <a:pt x="20565" y="91493"/>
                  <a:pt x="45815" y="91440"/>
                </a:cubicBezTo>
                <a:cubicBezTo>
                  <a:pt x="71065" y="91387"/>
                  <a:pt x="91492" y="70875"/>
                  <a:pt x="91440" y="45625"/>
                </a:cubicBezTo>
                <a:cubicBezTo>
                  <a:pt x="91387" y="20412"/>
                  <a:pt x="70933" y="0"/>
                  <a:pt x="45720" y="0"/>
                </a:cubicBezTo>
                <a:cubicBezTo>
                  <a:pt x="20470" y="0"/>
                  <a:pt x="0" y="20469"/>
                  <a:pt x="0" y="45720"/>
                </a:cubicBezTo>
                <a:cubicBezTo>
                  <a:pt x="0" y="45752"/>
                  <a:pt x="0" y="45784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5" name="Google Shape;5475;p10"/>
          <p:cNvSpPr/>
          <p:nvPr/>
        </p:nvSpPr>
        <p:spPr>
          <a:xfrm>
            <a:off x="9622950" y="5079916"/>
            <a:ext cx="100965" cy="100964"/>
          </a:xfrm>
          <a:custGeom>
            <a:avLst/>
            <a:gdLst/>
            <a:ahLst/>
            <a:cxnLst/>
            <a:rect l="l" t="t" r="r" b="b"/>
            <a:pathLst>
              <a:path w="100965" h="100964" extrusionOk="0">
                <a:moveTo>
                  <a:pt x="50483" y="100965"/>
                </a:moveTo>
                <a:cubicBezTo>
                  <a:pt x="22602" y="100965"/>
                  <a:pt x="0" y="78363"/>
                  <a:pt x="0" y="50482"/>
                </a:cubicBezTo>
                <a:cubicBezTo>
                  <a:pt x="0" y="22602"/>
                  <a:pt x="22602" y="0"/>
                  <a:pt x="50483" y="0"/>
                </a:cubicBezTo>
                <a:cubicBezTo>
                  <a:pt x="78363" y="0"/>
                  <a:pt x="100965" y="22602"/>
                  <a:pt x="100965" y="50482"/>
                </a:cubicBezTo>
                <a:cubicBezTo>
                  <a:pt x="100965" y="78363"/>
                  <a:pt x="78363" y="100965"/>
                  <a:pt x="50483" y="100965"/>
                </a:cubicBezTo>
                <a:close/>
                <a:moveTo>
                  <a:pt x="50483" y="9525"/>
                </a:moveTo>
                <a:cubicBezTo>
                  <a:pt x="27862" y="9525"/>
                  <a:pt x="9525" y="27862"/>
                  <a:pt x="9525" y="50482"/>
                </a:cubicBezTo>
                <a:cubicBezTo>
                  <a:pt x="9525" y="73102"/>
                  <a:pt x="27862" y="91439"/>
                  <a:pt x="50483" y="91439"/>
                </a:cubicBezTo>
                <a:cubicBezTo>
                  <a:pt x="73103" y="91439"/>
                  <a:pt x="91440" y="73102"/>
                  <a:pt x="91440" y="50482"/>
                </a:cubicBezTo>
                <a:cubicBezTo>
                  <a:pt x="91440" y="27862"/>
                  <a:pt x="73103" y="9525"/>
                  <a:pt x="50483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6" name="Google Shape;5476;p10"/>
          <p:cNvSpPr/>
          <p:nvPr/>
        </p:nvSpPr>
        <p:spPr>
          <a:xfrm>
            <a:off x="9408446" y="5050958"/>
            <a:ext cx="148494" cy="329280"/>
          </a:xfrm>
          <a:custGeom>
            <a:avLst/>
            <a:gdLst/>
            <a:ahLst/>
            <a:cxnLst/>
            <a:rect l="l" t="t" r="r" b="b"/>
            <a:pathLst>
              <a:path w="148494" h="329280" extrusionOk="0">
                <a:moveTo>
                  <a:pt x="74390" y="1"/>
                </a:moveTo>
                <a:lnTo>
                  <a:pt x="74390" y="1"/>
                </a:lnTo>
                <a:cubicBezTo>
                  <a:pt x="115264" y="-51"/>
                  <a:pt x="148442" y="33041"/>
                  <a:pt x="148495" y="73915"/>
                </a:cubicBezTo>
                <a:cubicBezTo>
                  <a:pt x="148495" y="73947"/>
                  <a:pt x="148495" y="73979"/>
                  <a:pt x="148495" y="74010"/>
                </a:cubicBezTo>
                <a:lnTo>
                  <a:pt x="148495" y="329280"/>
                </a:lnTo>
                <a:lnTo>
                  <a:pt x="0" y="329280"/>
                </a:lnTo>
                <a:lnTo>
                  <a:pt x="0" y="74010"/>
                </a:lnTo>
                <a:cubicBezTo>
                  <a:pt x="-1" y="33136"/>
                  <a:pt x="33134" y="1"/>
                  <a:pt x="74008" y="0"/>
                </a:cubicBezTo>
                <a:cubicBezTo>
                  <a:pt x="74136" y="0"/>
                  <a:pt x="74263" y="0"/>
                  <a:pt x="743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7" name="Google Shape;5477;p10"/>
          <p:cNvSpPr/>
          <p:nvPr/>
        </p:nvSpPr>
        <p:spPr>
          <a:xfrm>
            <a:off x="9404065" y="5048841"/>
            <a:ext cx="157638" cy="336160"/>
          </a:xfrm>
          <a:custGeom>
            <a:avLst/>
            <a:gdLst/>
            <a:ahLst/>
            <a:cxnLst/>
            <a:rect l="l" t="t" r="r" b="b"/>
            <a:pathLst>
              <a:path w="157638" h="336160" extrusionOk="0">
                <a:moveTo>
                  <a:pt x="157639" y="336160"/>
                </a:moveTo>
                <a:lnTo>
                  <a:pt x="0" y="336160"/>
                </a:lnTo>
                <a:lnTo>
                  <a:pt x="0" y="76128"/>
                </a:lnTo>
                <a:cubicBezTo>
                  <a:pt x="1513" y="32597"/>
                  <a:pt x="38029" y="-1465"/>
                  <a:pt x="81560" y="49"/>
                </a:cubicBezTo>
                <a:cubicBezTo>
                  <a:pt x="122966" y="1488"/>
                  <a:pt x="156199" y="34721"/>
                  <a:pt x="157639" y="76128"/>
                </a:cubicBezTo>
                <a:close/>
                <a:moveTo>
                  <a:pt x="9525" y="326635"/>
                </a:moveTo>
                <a:lnTo>
                  <a:pt x="148114" y="326635"/>
                </a:lnTo>
                <a:lnTo>
                  <a:pt x="148114" y="76128"/>
                </a:lnTo>
                <a:cubicBezTo>
                  <a:pt x="146695" y="37857"/>
                  <a:pt x="114520" y="7984"/>
                  <a:pt x="76250" y="9403"/>
                </a:cubicBezTo>
                <a:cubicBezTo>
                  <a:pt x="39971" y="10748"/>
                  <a:pt x="10870" y="39848"/>
                  <a:pt x="9525" y="7612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8" name="Google Shape;5478;p10"/>
          <p:cNvSpPr/>
          <p:nvPr/>
        </p:nvSpPr>
        <p:spPr>
          <a:xfrm>
            <a:off x="9437021" y="5084583"/>
            <a:ext cx="91630" cy="91630"/>
          </a:xfrm>
          <a:custGeom>
            <a:avLst/>
            <a:gdLst/>
            <a:ahLst/>
            <a:cxnLst/>
            <a:rect l="l" t="t" r="r" b="b"/>
            <a:pathLst>
              <a:path w="91630" h="91630" extrusionOk="0">
                <a:moveTo>
                  <a:pt x="0" y="45815"/>
                </a:moveTo>
                <a:cubicBezTo>
                  <a:pt x="0" y="71118"/>
                  <a:pt x="20512" y="91630"/>
                  <a:pt x="45816" y="91630"/>
                </a:cubicBezTo>
                <a:cubicBezTo>
                  <a:pt x="71119" y="91630"/>
                  <a:pt x="91631" y="71118"/>
                  <a:pt x="91631" y="45815"/>
                </a:cubicBezTo>
                <a:cubicBezTo>
                  <a:pt x="91631" y="20512"/>
                  <a:pt x="71118" y="0"/>
                  <a:pt x="45815" y="0"/>
                </a:cubicBezTo>
                <a:cubicBezTo>
                  <a:pt x="45784" y="0"/>
                  <a:pt x="45752" y="0"/>
                  <a:pt x="45720" y="0"/>
                </a:cubicBezTo>
                <a:cubicBezTo>
                  <a:pt x="20470" y="0"/>
                  <a:pt x="0" y="20469"/>
                  <a:pt x="0" y="45720"/>
                </a:cubicBezTo>
                <a:cubicBezTo>
                  <a:pt x="0" y="45752"/>
                  <a:pt x="0" y="45784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9" name="Google Shape;5479;p10"/>
          <p:cNvSpPr/>
          <p:nvPr/>
        </p:nvSpPr>
        <p:spPr>
          <a:xfrm>
            <a:off x="9432449" y="5079916"/>
            <a:ext cx="100965" cy="100964"/>
          </a:xfrm>
          <a:custGeom>
            <a:avLst/>
            <a:gdLst/>
            <a:ahLst/>
            <a:cxnLst/>
            <a:rect l="l" t="t" r="r" b="b"/>
            <a:pathLst>
              <a:path w="100965" h="100964" extrusionOk="0">
                <a:moveTo>
                  <a:pt x="50387" y="100965"/>
                </a:moveTo>
                <a:cubicBezTo>
                  <a:pt x="22507" y="100912"/>
                  <a:pt x="-53" y="78268"/>
                  <a:pt x="0" y="50387"/>
                </a:cubicBezTo>
                <a:cubicBezTo>
                  <a:pt x="53" y="22507"/>
                  <a:pt x="22697" y="-53"/>
                  <a:pt x="50578" y="0"/>
                </a:cubicBezTo>
                <a:cubicBezTo>
                  <a:pt x="78421" y="53"/>
                  <a:pt x="100965" y="22639"/>
                  <a:pt x="100965" y="50482"/>
                </a:cubicBezTo>
                <a:cubicBezTo>
                  <a:pt x="100913" y="78378"/>
                  <a:pt x="78283" y="100965"/>
                  <a:pt x="50387" y="100965"/>
                </a:cubicBezTo>
                <a:close/>
                <a:moveTo>
                  <a:pt x="50387" y="9525"/>
                </a:moveTo>
                <a:cubicBezTo>
                  <a:pt x="27767" y="9577"/>
                  <a:pt x="9472" y="27957"/>
                  <a:pt x="9525" y="50578"/>
                </a:cubicBezTo>
                <a:cubicBezTo>
                  <a:pt x="9578" y="73198"/>
                  <a:pt x="27958" y="91492"/>
                  <a:pt x="50578" y="91440"/>
                </a:cubicBezTo>
                <a:cubicBezTo>
                  <a:pt x="73161" y="91387"/>
                  <a:pt x="91440" y="73065"/>
                  <a:pt x="91440" y="50482"/>
                </a:cubicBezTo>
                <a:cubicBezTo>
                  <a:pt x="91440" y="27862"/>
                  <a:pt x="73103" y="9525"/>
                  <a:pt x="50482" y="9525"/>
                </a:cubicBezTo>
                <a:cubicBezTo>
                  <a:pt x="50451" y="9525"/>
                  <a:pt x="50419" y="9525"/>
                  <a:pt x="50387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0" name="Google Shape;5480;p10"/>
          <p:cNvSpPr/>
          <p:nvPr/>
        </p:nvSpPr>
        <p:spPr>
          <a:xfrm rot="10800000">
            <a:off x="9218518" y="5050864"/>
            <a:ext cx="148208" cy="329279"/>
          </a:xfrm>
          <a:custGeom>
            <a:avLst/>
            <a:gdLst/>
            <a:ahLst/>
            <a:cxnLst/>
            <a:rect l="l" t="t" r="r" b="b"/>
            <a:pathLst>
              <a:path w="148208" h="329279" extrusionOk="0">
                <a:moveTo>
                  <a:pt x="0" y="0"/>
                </a:moveTo>
                <a:lnTo>
                  <a:pt x="148209" y="0"/>
                </a:lnTo>
                <a:lnTo>
                  <a:pt x="148209" y="0"/>
                </a:lnTo>
                <a:lnTo>
                  <a:pt x="148209" y="255175"/>
                </a:lnTo>
                <a:cubicBezTo>
                  <a:pt x="148209" y="296102"/>
                  <a:pt x="115031" y="329279"/>
                  <a:pt x="74105" y="329279"/>
                </a:cubicBezTo>
                <a:lnTo>
                  <a:pt x="74105" y="329279"/>
                </a:lnTo>
                <a:cubicBezTo>
                  <a:pt x="33178" y="329279"/>
                  <a:pt x="0" y="296102"/>
                  <a:pt x="0" y="25517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1" name="Google Shape;5481;p10"/>
          <p:cNvSpPr/>
          <p:nvPr/>
        </p:nvSpPr>
        <p:spPr>
          <a:xfrm>
            <a:off x="9213470" y="5046102"/>
            <a:ext cx="157733" cy="338899"/>
          </a:xfrm>
          <a:custGeom>
            <a:avLst/>
            <a:gdLst/>
            <a:ahLst/>
            <a:cxnLst/>
            <a:rect l="l" t="t" r="r" b="b"/>
            <a:pathLst>
              <a:path w="157733" h="338899" extrusionOk="0">
                <a:moveTo>
                  <a:pt x="157734" y="338900"/>
                </a:moveTo>
                <a:lnTo>
                  <a:pt x="0" y="338900"/>
                </a:lnTo>
                <a:lnTo>
                  <a:pt x="0" y="78867"/>
                </a:lnTo>
                <a:cubicBezTo>
                  <a:pt x="0" y="35310"/>
                  <a:pt x="35310" y="0"/>
                  <a:pt x="78867" y="0"/>
                </a:cubicBezTo>
                <a:cubicBezTo>
                  <a:pt x="122424" y="0"/>
                  <a:pt x="157734" y="35310"/>
                  <a:pt x="157734" y="78867"/>
                </a:cubicBezTo>
                <a:close/>
                <a:moveTo>
                  <a:pt x="9525" y="329375"/>
                </a:moveTo>
                <a:lnTo>
                  <a:pt x="148209" y="329375"/>
                </a:lnTo>
                <a:lnTo>
                  <a:pt x="148209" y="78867"/>
                </a:lnTo>
                <a:cubicBezTo>
                  <a:pt x="148209" y="40570"/>
                  <a:pt x="117163" y="9525"/>
                  <a:pt x="78867" y="9525"/>
                </a:cubicBezTo>
                <a:cubicBezTo>
                  <a:pt x="40570" y="9525"/>
                  <a:pt x="9525" y="40570"/>
                  <a:pt x="9525" y="7886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2" name="Google Shape;5482;p10"/>
          <p:cNvSpPr/>
          <p:nvPr/>
        </p:nvSpPr>
        <p:spPr>
          <a:xfrm>
            <a:off x="9246522" y="5084582"/>
            <a:ext cx="91439" cy="91440"/>
          </a:xfrm>
          <a:custGeom>
            <a:avLst/>
            <a:gdLst/>
            <a:ahLst/>
            <a:cxnLst/>
            <a:rect l="l" t="t" r="r" b="b"/>
            <a:pathLst>
              <a:path w="91439" h="91440" extrusionOk="0">
                <a:moveTo>
                  <a:pt x="0" y="45816"/>
                </a:moveTo>
                <a:cubicBezTo>
                  <a:pt x="53" y="71066"/>
                  <a:pt x="20565" y="91493"/>
                  <a:pt x="45815" y="91440"/>
                </a:cubicBezTo>
                <a:cubicBezTo>
                  <a:pt x="71065" y="91387"/>
                  <a:pt x="91492" y="70875"/>
                  <a:pt x="91440" y="45625"/>
                </a:cubicBezTo>
                <a:cubicBezTo>
                  <a:pt x="91387" y="20412"/>
                  <a:pt x="70933" y="0"/>
                  <a:pt x="45720" y="0"/>
                </a:cubicBezTo>
                <a:cubicBezTo>
                  <a:pt x="20470" y="0"/>
                  <a:pt x="0" y="20469"/>
                  <a:pt x="0" y="45720"/>
                </a:cubicBezTo>
                <a:cubicBezTo>
                  <a:pt x="0" y="45752"/>
                  <a:pt x="0" y="45784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3" name="Google Shape;5483;p10"/>
          <p:cNvSpPr/>
          <p:nvPr/>
        </p:nvSpPr>
        <p:spPr>
          <a:xfrm>
            <a:off x="9241854" y="5079916"/>
            <a:ext cx="100965" cy="100964"/>
          </a:xfrm>
          <a:custGeom>
            <a:avLst/>
            <a:gdLst/>
            <a:ahLst/>
            <a:cxnLst/>
            <a:rect l="l" t="t" r="r" b="b"/>
            <a:pathLst>
              <a:path w="100965" h="100964" extrusionOk="0">
                <a:moveTo>
                  <a:pt x="50483" y="100965"/>
                </a:moveTo>
                <a:cubicBezTo>
                  <a:pt x="22602" y="100965"/>
                  <a:pt x="0" y="78363"/>
                  <a:pt x="0" y="50482"/>
                </a:cubicBezTo>
                <a:cubicBezTo>
                  <a:pt x="0" y="22602"/>
                  <a:pt x="22602" y="0"/>
                  <a:pt x="50483" y="0"/>
                </a:cubicBezTo>
                <a:cubicBezTo>
                  <a:pt x="78363" y="0"/>
                  <a:pt x="100965" y="22602"/>
                  <a:pt x="100965" y="50482"/>
                </a:cubicBezTo>
                <a:cubicBezTo>
                  <a:pt x="100913" y="78341"/>
                  <a:pt x="78342" y="100912"/>
                  <a:pt x="50483" y="100965"/>
                </a:cubicBezTo>
                <a:close/>
                <a:moveTo>
                  <a:pt x="50483" y="9525"/>
                </a:moveTo>
                <a:cubicBezTo>
                  <a:pt x="27862" y="9525"/>
                  <a:pt x="9525" y="27862"/>
                  <a:pt x="9525" y="50482"/>
                </a:cubicBezTo>
                <a:cubicBezTo>
                  <a:pt x="9525" y="73102"/>
                  <a:pt x="27862" y="91439"/>
                  <a:pt x="50483" y="91439"/>
                </a:cubicBezTo>
                <a:cubicBezTo>
                  <a:pt x="73103" y="91439"/>
                  <a:pt x="91440" y="73102"/>
                  <a:pt x="91440" y="50482"/>
                </a:cubicBezTo>
                <a:cubicBezTo>
                  <a:pt x="91440" y="27862"/>
                  <a:pt x="73103" y="9525"/>
                  <a:pt x="50483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4" name="Google Shape;5484;p10"/>
          <p:cNvSpPr/>
          <p:nvPr/>
        </p:nvSpPr>
        <p:spPr>
          <a:xfrm>
            <a:off x="9027446" y="5050958"/>
            <a:ext cx="148494" cy="329280"/>
          </a:xfrm>
          <a:custGeom>
            <a:avLst/>
            <a:gdLst/>
            <a:ahLst/>
            <a:cxnLst/>
            <a:rect l="l" t="t" r="r" b="b"/>
            <a:pathLst>
              <a:path w="148494" h="329280" extrusionOk="0">
                <a:moveTo>
                  <a:pt x="74390" y="1"/>
                </a:moveTo>
                <a:lnTo>
                  <a:pt x="74390" y="1"/>
                </a:lnTo>
                <a:cubicBezTo>
                  <a:pt x="115264" y="-51"/>
                  <a:pt x="148442" y="33041"/>
                  <a:pt x="148495" y="73915"/>
                </a:cubicBezTo>
                <a:cubicBezTo>
                  <a:pt x="148495" y="73947"/>
                  <a:pt x="148495" y="73979"/>
                  <a:pt x="148495" y="74010"/>
                </a:cubicBezTo>
                <a:lnTo>
                  <a:pt x="148495" y="329280"/>
                </a:lnTo>
                <a:lnTo>
                  <a:pt x="0" y="329280"/>
                </a:lnTo>
                <a:lnTo>
                  <a:pt x="0" y="74010"/>
                </a:lnTo>
                <a:cubicBezTo>
                  <a:pt x="-1" y="33136"/>
                  <a:pt x="33134" y="1"/>
                  <a:pt x="74008" y="0"/>
                </a:cubicBezTo>
                <a:cubicBezTo>
                  <a:pt x="74136" y="0"/>
                  <a:pt x="74263" y="0"/>
                  <a:pt x="743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5" name="Google Shape;5485;p10"/>
          <p:cNvSpPr/>
          <p:nvPr/>
        </p:nvSpPr>
        <p:spPr>
          <a:xfrm>
            <a:off x="9022970" y="5046102"/>
            <a:ext cx="157733" cy="338899"/>
          </a:xfrm>
          <a:custGeom>
            <a:avLst/>
            <a:gdLst/>
            <a:ahLst/>
            <a:cxnLst/>
            <a:rect l="l" t="t" r="r" b="b"/>
            <a:pathLst>
              <a:path w="157733" h="338899" extrusionOk="0">
                <a:moveTo>
                  <a:pt x="157734" y="338900"/>
                </a:moveTo>
                <a:lnTo>
                  <a:pt x="0" y="338900"/>
                </a:lnTo>
                <a:lnTo>
                  <a:pt x="0" y="78867"/>
                </a:lnTo>
                <a:cubicBezTo>
                  <a:pt x="0" y="35310"/>
                  <a:pt x="35310" y="0"/>
                  <a:pt x="78867" y="0"/>
                </a:cubicBezTo>
                <a:cubicBezTo>
                  <a:pt x="122424" y="0"/>
                  <a:pt x="157734" y="35310"/>
                  <a:pt x="157734" y="78867"/>
                </a:cubicBezTo>
                <a:close/>
                <a:moveTo>
                  <a:pt x="9525" y="329375"/>
                </a:moveTo>
                <a:lnTo>
                  <a:pt x="148209" y="329375"/>
                </a:lnTo>
                <a:lnTo>
                  <a:pt x="148209" y="78867"/>
                </a:lnTo>
                <a:cubicBezTo>
                  <a:pt x="148209" y="40570"/>
                  <a:pt x="117163" y="9525"/>
                  <a:pt x="78867" y="9525"/>
                </a:cubicBezTo>
                <a:cubicBezTo>
                  <a:pt x="40570" y="9525"/>
                  <a:pt x="9525" y="40570"/>
                  <a:pt x="9525" y="7886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6" name="Google Shape;5486;p10"/>
          <p:cNvSpPr/>
          <p:nvPr/>
        </p:nvSpPr>
        <p:spPr>
          <a:xfrm>
            <a:off x="9056022" y="5084582"/>
            <a:ext cx="91439" cy="91440"/>
          </a:xfrm>
          <a:custGeom>
            <a:avLst/>
            <a:gdLst/>
            <a:ahLst/>
            <a:cxnLst/>
            <a:rect l="l" t="t" r="r" b="b"/>
            <a:pathLst>
              <a:path w="91439" h="91440" extrusionOk="0">
                <a:moveTo>
                  <a:pt x="0" y="45816"/>
                </a:moveTo>
                <a:cubicBezTo>
                  <a:pt x="53" y="71066"/>
                  <a:pt x="20565" y="91493"/>
                  <a:pt x="45815" y="91440"/>
                </a:cubicBezTo>
                <a:cubicBezTo>
                  <a:pt x="71065" y="91387"/>
                  <a:pt x="91492" y="70875"/>
                  <a:pt x="91440" y="45625"/>
                </a:cubicBezTo>
                <a:cubicBezTo>
                  <a:pt x="91387" y="20412"/>
                  <a:pt x="70933" y="0"/>
                  <a:pt x="45720" y="0"/>
                </a:cubicBezTo>
                <a:cubicBezTo>
                  <a:pt x="20470" y="0"/>
                  <a:pt x="0" y="20469"/>
                  <a:pt x="0" y="45720"/>
                </a:cubicBezTo>
                <a:cubicBezTo>
                  <a:pt x="0" y="45752"/>
                  <a:pt x="0" y="45784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7" name="Google Shape;5487;p10"/>
          <p:cNvSpPr/>
          <p:nvPr/>
        </p:nvSpPr>
        <p:spPr>
          <a:xfrm>
            <a:off x="9051354" y="5079916"/>
            <a:ext cx="100965" cy="100964"/>
          </a:xfrm>
          <a:custGeom>
            <a:avLst/>
            <a:gdLst/>
            <a:ahLst/>
            <a:cxnLst/>
            <a:rect l="l" t="t" r="r" b="b"/>
            <a:pathLst>
              <a:path w="100965" h="100964" extrusionOk="0">
                <a:moveTo>
                  <a:pt x="50483" y="100965"/>
                </a:moveTo>
                <a:cubicBezTo>
                  <a:pt x="22602" y="100965"/>
                  <a:pt x="0" y="78363"/>
                  <a:pt x="0" y="50482"/>
                </a:cubicBezTo>
                <a:cubicBezTo>
                  <a:pt x="0" y="22602"/>
                  <a:pt x="22602" y="0"/>
                  <a:pt x="50483" y="0"/>
                </a:cubicBezTo>
                <a:cubicBezTo>
                  <a:pt x="78363" y="0"/>
                  <a:pt x="100965" y="22602"/>
                  <a:pt x="100965" y="50482"/>
                </a:cubicBezTo>
                <a:cubicBezTo>
                  <a:pt x="100913" y="78341"/>
                  <a:pt x="78342" y="100912"/>
                  <a:pt x="50483" y="100965"/>
                </a:cubicBezTo>
                <a:close/>
                <a:moveTo>
                  <a:pt x="50483" y="9525"/>
                </a:moveTo>
                <a:cubicBezTo>
                  <a:pt x="27862" y="9525"/>
                  <a:pt x="9525" y="27862"/>
                  <a:pt x="9525" y="50482"/>
                </a:cubicBezTo>
                <a:cubicBezTo>
                  <a:pt x="9525" y="73102"/>
                  <a:pt x="27862" y="91439"/>
                  <a:pt x="50483" y="91439"/>
                </a:cubicBezTo>
                <a:cubicBezTo>
                  <a:pt x="73103" y="91439"/>
                  <a:pt x="91440" y="73102"/>
                  <a:pt x="91440" y="50482"/>
                </a:cubicBezTo>
                <a:cubicBezTo>
                  <a:pt x="91440" y="27862"/>
                  <a:pt x="73103" y="9525"/>
                  <a:pt x="50483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8" name="Google Shape;5488;p10"/>
          <p:cNvSpPr/>
          <p:nvPr/>
        </p:nvSpPr>
        <p:spPr>
          <a:xfrm>
            <a:off x="8836946" y="5050958"/>
            <a:ext cx="148494" cy="329280"/>
          </a:xfrm>
          <a:custGeom>
            <a:avLst/>
            <a:gdLst/>
            <a:ahLst/>
            <a:cxnLst/>
            <a:rect l="l" t="t" r="r" b="b"/>
            <a:pathLst>
              <a:path w="148494" h="329280" extrusionOk="0">
                <a:moveTo>
                  <a:pt x="74390" y="1"/>
                </a:moveTo>
                <a:lnTo>
                  <a:pt x="74390" y="1"/>
                </a:lnTo>
                <a:cubicBezTo>
                  <a:pt x="115280" y="1"/>
                  <a:pt x="148442" y="33121"/>
                  <a:pt x="148495" y="74010"/>
                </a:cubicBezTo>
                <a:lnTo>
                  <a:pt x="148495" y="329280"/>
                </a:lnTo>
                <a:lnTo>
                  <a:pt x="0" y="329280"/>
                </a:lnTo>
                <a:lnTo>
                  <a:pt x="0" y="74010"/>
                </a:lnTo>
                <a:cubicBezTo>
                  <a:pt x="-1" y="33136"/>
                  <a:pt x="33134" y="1"/>
                  <a:pt x="74008" y="0"/>
                </a:cubicBezTo>
                <a:cubicBezTo>
                  <a:pt x="74136" y="0"/>
                  <a:pt x="74263" y="0"/>
                  <a:pt x="743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9" name="Google Shape;5489;p10"/>
          <p:cNvSpPr/>
          <p:nvPr/>
        </p:nvSpPr>
        <p:spPr>
          <a:xfrm>
            <a:off x="8832470" y="5046102"/>
            <a:ext cx="157733" cy="338899"/>
          </a:xfrm>
          <a:custGeom>
            <a:avLst/>
            <a:gdLst/>
            <a:ahLst/>
            <a:cxnLst/>
            <a:rect l="l" t="t" r="r" b="b"/>
            <a:pathLst>
              <a:path w="157733" h="338899" extrusionOk="0">
                <a:moveTo>
                  <a:pt x="157734" y="338900"/>
                </a:moveTo>
                <a:lnTo>
                  <a:pt x="0" y="338900"/>
                </a:lnTo>
                <a:lnTo>
                  <a:pt x="0" y="78867"/>
                </a:lnTo>
                <a:cubicBezTo>
                  <a:pt x="0" y="35310"/>
                  <a:pt x="35310" y="0"/>
                  <a:pt x="78867" y="0"/>
                </a:cubicBezTo>
                <a:cubicBezTo>
                  <a:pt x="122424" y="0"/>
                  <a:pt x="157734" y="35310"/>
                  <a:pt x="157734" y="78867"/>
                </a:cubicBezTo>
                <a:close/>
                <a:moveTo>
                  <a:pt x="9525" y="329375"/>
                </a:moveTo>
                <a:lnTo>
                  <a:pt x="148209" y="329375"/>
                </a:lnTo>
                <a:lnTo>
                  <a:pt x="148209" y="78867"/>
                </a:lnTo>
                <a:cubicBezTo>
                  <a:pt x="148209" y="40570"/>
                  <a:pt x="117163" y="9525"/>
                  <a:pt x="78867" y="9525"/>
                </a:cubicBezTo>
                <a:cubicBezTo>
                  <a:pt x="40570" y="9525"/>
                  <a:pt x="9525" y="40570"/>
                  <a:pt x="9525" y="7886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0" name="Google Shape;5490;p10"/>
          <p:cNvSpPr/>
          <p:nvPr/>
        </p:nvSpPr>
        <p:spPr>
          <a:xfrm>
            <a:off x="8865522" y="5084582"/>
            <a:ext cx="91439" cy="91440"/>
          </a:xfrm>
          <a:custGeom>
            <a:avLst/>
            <a:gdLst/>
            <a:ahLst/>
            <a:cxnLst/>
            <a:rect l="l" t="t" r="r" b="b"/>
            <a:pathLst>
              <a:path w="91439" h="91440" extrusionOk="0">
                <a:moveTo>
                  <a:pt x="0" y="45816"/>
                </a:moveTo>
                <a:cubicBezTo>
                  <a:pt x="53" y="71066"/>
                  <a:pt x="20565" y="91493"/>
                  <a:pt x="45815" y="91440"/>
                </a:cubicBezTo>
                <a:cubicBezTo>
                  <a:pt x="71065" y="91387"/>
                  <a:pt x="91492" y="70875"/>
                  <a:pt x="91440" y="45625"/>
                </a:cubicBezTo>
                <a:cubicBezTo>
                  <a:pt x="91387" y="20412"/>
                  <a:pt x="70933" y="0"/>
                  <a:pt x="45720" y="0"/>
                </a:cubicBezTo>
                <a:cubicBezTo>
                  <a:pt x="20470" y="0"/>
                  <a:pt x="0" y="20469"/>
                  <a:pt x="0" y="45720"/>
                </a:cubicBezTo>
                <a:cubicBezTo>
                  <a:pt x="0" y="45752"/>
                  <a:pt x="0" y="45784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1" name="Google Shape;5491;p10"/>
          <p:cNvSpPr/>
          <p:nvPr/>
        </p:nvSpPr>
        <p:spPr>
          <a:xfrm>
            <a:off x="8860854" y="5079916"/>
            <a:ext cx="100965" cy="100964"/>
          </a:xfrm>
          <a:custGeom>
            <a:avLst/>
            <a:gdLst/>
            <a:ahLst/>
            <a:cxnLst/>
            <a:rect l="l" t="t" r="r" b="b"/>
            <a:pathLst>
              <a:path w="100965" h="100964" extrusionOk="0">
                <a:moveTo>
                  <a:pt x="50483" y="100965"/>
                </a:moveTo>
                <a:cubicBezTo>
                  <a:pt x="22602" y="100965"/>
                  <a:pt x="0" y="78363"/>
                  <a:pt x="0" y="50482"/>
                </a:cubicBezTo>
                <a:cubicBezTo>
                  <a:pt x="0" y="22602"/>
                  <a:pt x="22602" y="0"/>
                  <a:pt x="50483" y="0"/>
                </a:cubicBezTo>
                <a:cubicBezTo>
                  <a:pt x="78363" y="0"/>
                  <a:pt x="100965" y="22602"/>
                  <a:pt x="100965" y="50482"/>
                </a:cubicBezTo>
                <a:cubicBezTo>
                  <a:pt x="100965" y="78363"/>
                  <a:pt x="78363" y="100965"/>
                  <a:pt x="50483" y="100965"/>
                </a:cubicBezTo>
                <a:close/>
                <a:moveTo>
                  <a:pt x="50483" y="9525"/>
                </a:moveTo>
                <a:cubicBezTo>
                  <a:pt x="27862" y="9525"/>
                  <a:pt x="9525" y="27862"/>
                  <a:pt x="9525" y="50482"/>
                </a:cubicBezTo>
                <a:cubicBezTo>
                  <a:pt x="9525" y="73102"/>
                  <a:pt x="27862" y="91439"/>
                  <a:pt x="50483" y="91439"/>
                </a:cubicBezTo>
                <a:cubicBezTo>
                  <a:pt x="73103" y="91439"/>
                  <a:pt x="91440" y="73102"/>
                  <a:pt x="91440" y="50482"/>
                </a:cubicBezTo>
                <a:cubicBezTo>
                  <a:pt x="91440" y="27862"/>
                  <a:pt x="73103" y="9525"/>
                  <a:pt x="50483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2" name="Google Shape;5492;p10"/>
          <p:cNvSpPr/>
          <p:nvPr/>
        </p:nvSpPr>
        <p:spPr>
          <a:xfrm>
            <a:off x="8646446" y="5050959"/>
            <a:ext cx="148399" cy="329279"/>
          </a:xfrm>
          <a:custGeom>
            <a:avLst/>
            <a:gdLst/>
            <a:ahLst/>
            <a:cxnLst/>
            <a:rect l="l" t="t" r="r" b="b"/>
            <a:pathLst>
              <a:path w="148399" h="329279" extrusionOk="0">
                <a:moveTo>
                  <a:pt x="74295" y="1"/>
                </a:moveTo>
                <a:lnTo>
                  <a:pt x="74295" y="1"/>
                </a:lnTo>
                <a:cubicBezTo>
                  <a:pt x="115169" y="-52"/>
                  <a:pt x="148347" y="33040"/>
                  <a:pt x="148400" y="73914"/>
                </a:cubicBezTo>
                <a:cubicBezTo>
                  <a:pt x="148400" y="73946"/>
                  <a:pt x="148400" y="73978"/>
                  <a:pt x="148400" y="74010"/>
                </a:cubicBezTo>
                <a:lnTo>
                  <a:pt x="148400" y="329280"/>
                </a:lnTo>
                <a:lnTo>
                  <a:pt x="0" y="329280"/>
                </a:lnTo>
                <a:lnTo>
                  <a:pt x="0" y="74010"/>
                </a:lnTo>
                <a:cubicBezTo>
                  <a:pt x="0" y="33135"/>
                  <a:pt x="33135" y="0"/>
                  <a:pt x="74009" y="0"/>
                </a:cubicBezTo>
                <a:cubicBezTo>
                  <a:pt x="74104" y="0"/>
                  <a:pt x="74200" y="0"/>
                  <a:pt x="742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3" name="Google Shape;5493;p10"/>
          <p:cNvSpPr/>
          <p:nvPr/>
        </p:nvSpPr>
        <p:spPr>
          <a:xfrm>
            <a:off x="8641970" y="5048841"/>
            <a:ext cx="157638" cy="336160"/>
          </a:xfrm>
          <a:custGeom>
            <a:avLst/>
            <a:gdLst/>
            <a:ahLst/>
            <a:cxnLst/>
            <a:rect l="l" t="t" r="r" b="b"/>
            <a:pathLst>
              <a:path w="157638" h="336160" extrusionOk="0">
                <a:moveTo>
                  <a:pt x="157639" y="336160"/>
                </a:moveTo>
                <a:lnTo>
                  <a:pt x="0" y="336160"/>
                </a:lnTo>
                <a:lnTo>
                  <a:pt x="0" y="76128"/>
                </a:lnTo>
                <a:cubicBezTo>
                  <a:pt x="1513" y="32597"/>
                  <a:pt x="38029" y="-1465"/>
                  <a:pt x="81560" y="49"/>
                </a:cubicBezTo>
                <a:cubicBezTo>
                  <a:pt x="122966" y="1488"/>
                  <a:pt x="156199" y="34721"/>
                  <a:pt x="157639" y="76128"/>
                </a:cubicBezTo>
                <a:close/>
                <a:moveTo>
                  <a:pt x="9525" y="326635"/>
                </a:moveTo>
                <a:lnTo>
                  <a:pt x="148114" y="326635"/>
                </a:lnTo>
                <a:lnTo>
                  <a:pt x="148114" y="76128"/>
                </a:lnTo>
                <a:cubicBezTo>
                  <a:pt x="146695" y="37857"/>
                  <a:pt x="114520" y="7984"/>
                  <a:pt x="76250" y="9403"/>
                </a:cubicBezTo>
                <a:cubicBezTo>
                  <a:pt x="39971" y="10748"/>
                  <a:pt x="10870" y="39848"/>
                  <a:pt x="9525" y="7612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4" name="Google Shape;5494;p10"/>
          <p:cNvSpPr/>
          <p:nvPr/>
        </p:nvSpPr>
        <p:spPr>
          <a:xfrm>
            <a:off x="8675021" y="5084583"/>
            <a:ext cx="91630" cy="91630"/>
          </a:xfrm>
          <a:custGeom>
            <a:avLst/>
            <a:gdLst/>
            <a:ahLst/>
            <a:cxnLst/>
            <a:rect l="l" t="t" r="r" b="b"/>
            <a:pathLst>
              <a:path w="91630" h="91630" extrusionOk="0">
                <a:moveTo>
                  <a:pt x="0" y="45815"/>
                </a:moveTo>
                <a:cubicBezTo>
                  <a:pt x="0" y="71118"/>
                  <a:pt x="20512" y="91630"/>
                  <a:pt x="45816" y="91630"/>
                </a:cubicBezTo>
                <a:cubicBezTo>
                  <a:pt x="71119" y="91630"/>
                  <a:pt x="91631" y="71118"/>
                  <a:pt x="91631" y="45815"/>
                </a:cubicBezTo>
                <a:cubicBezTo>
                  <a:pt x="91631" y="20512"/>
                  <a:pt x="71118" y="0"/>
                  <a:pt x="45815" y="0"/>
                </a:cubicBezTo>
                <a:cubicBezTo>
                  <a:pt x="45784" y="0"/>
                  <a:pt x="45752" y="0"/>
                  <a:pt x="45720" y="0"/>
                </a:cubicBezTo>
                <a:cubicBezTo>
                  <a:pt x="20470" y="0"/>
                  <a:pt x="0" y="20469"/>
                  <a:pt x="0" y="45720"/>
                </a:cubicBezTo>
                <a:cubicBezTo>
                  <a:pt x="0" y="45752"/>
                  <a:pt x="0" y="45784"/>
                  <a:pt x="0" y="458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5" name="Google Shape;5495;p10"/>
          <p:cNvSpPr/>
          <p:nvPr/>
        </p:nvSpPr>
        <p:spPr>
          <a:xfrm>
            <a:off x="8670354" y="5079916"/>
            <a:ext cx="100965" cy="100964"/>
          </a:xfrm>
          <a:custGeom>
            <a:avLst/>
            <a:gdLst/>
            <a:ahLst/>
            <a:cxnLst/>
            <a:rect l="l" t="t" r="r" b="b"/>
            <a:pathLst>
              <a:path w="100965" h="100964" extrusionOk="0">
                <a:moveTo>
                  <a:pt x="50387" y="100965"/>
                </a:moveTo>
                <a:cubicBezTo>
                  <a:pt x="22507" y="100912"/>
                  <a:pt x="-53" y="78268"/>
                  <a:pt x="0" y="50387"/>
                </a:cubicBezTo>
                <a:cubicBezTo>
                  <a:pt x="53" y="22507"/>
                  <a:pt x="22697" y="-53"/>
                  <a:pt x="50578" y="0"/>
                </a:cubicBezTo>
                <a:cubicBezTo>
                  <a:pt x="78421" y="53"/>
                  <a:pt x="100965" y="22639"/>
                  <a:pt x="100965" y="50482"/>
                </a:cubicBezTo>
                <a:cubicBezTo>
                  <a:pt x="100913" y="78378"/>
                  <a:pt x="78283" y="100965"/>
                  <a:pt x="50387" y="100965"/>
                </a:cubicBezTo>
                <a:close/>
                <a:moveTo>
                  <a:pt x="50387" y="9525"/>
                </a:moveTo>
                <a:cubicBezTo>
                  <a:pt x="27767" y="9577"/>
                  <a:pt x="9473" y="27957"/>
                  <a:pt x="9525" y="50578"/>
                </a:cubicBezTo>
                <a:cubicBezTo>
                  <a:pt x="9578" y="73198"/>
                  <a:pt x="27958" y="91492"/>
                  <a:pt x="50578" y="91440"/>
                </a:cubicBezTo>
                <a:cubicBezTo>
                  <a:pt x="73161" y="91387"/>
                  <a:pt x="91440" y="73065"/>
                  <a:pt x="91440" y="50482"/>
                </a:cubicBezTo>
                <a:cubicBezTo>
                  <a:pt x="91440" y="27862"/>
                  <a:pt x="73103" y="9525"/>
                  <a:pt x="50483" y="9525"/>
                </a:cubicBezTo>
                <a:cubicBezTo>
                  <a:pt x="50451" y="9525"/>
                  <a:pt x="50419" y="9525"/>
                  <a:pt x="50387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6" name="Google Shape;5496;p10"/>
          <p:cNvSpPr/>
          <p:nvPr/>
        </p:nvSpPr>
        <p:spPr>
          <a:xfrm>
            <a:off x="9384443" y="3398944"/>
            <a:ext cx="66865" cy="213074"/>
          </a:xfrm>
          <a:custGeom>
            <a:avLst/>
            <a:gdLst/>
            <a:ahLst/>
            <a:cxnLst/>
            <a:rect l="l" t="t" r="r" b="b"/>
            <a:pathLst>
              <a:path w="66865" h="213074" extrusionOk="0">
                <a:moveTo>
                  <a:pt x="66866" y="213074"/>
                </a:moveTo>
                <a:lnTo>
                  <a:pt x="47816" y="213074"/>
                </a:lnTo>
                <a:lnTo>
                  <a:pt x="47816" y="129254"/>
                </a:lnTo>
                <a:lnTo>
                  <a:pt x="0" y="69247"/>
                </a:lnTo>
                <a:lnTo>
                  <a:pt x="0" y="0"/>
                </a:lnTo>
                <a:lnTo>
                  <a:pt x="19050" y="0"/>
                </a:lnTo>
                <a:lnTo>
                  <a:pt x="19050" y="62579"/>
                </a:lnTo>
                <a:lnTo>
                  <a:pt x="66866" y="122587"/>
                </a:lnTo>
                <a:lnTo>
                  <a:pt x="66866" y="21307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7" name="Google Shape;5497;p10"/>
          <p:cNvSpPr/>
          <p:nvPr/>
        </p:nvSpPr>
        <p:spPr>
          <a:xfrm>
            <a:off x="9854693" y="3248734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8" name="Google Shape;5498;p10"/>
          <p:cNvSpPr/>
          <p:nvPr/>
        </p:nvSpPr>
        <p:spPr>
          <a:xfrm>
            <a:off x="9600280" y="3304646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9" name="Google Shape;5499;p10"/>
          <p:cNvSpPr/>
          <p:nvPr/>
        </p:nvSpPr>
        <p:spPr>
          <a:xfrm>
            <a:off x="9514841" y="3248734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0" name="Google Shape;5500;p10"/>
          <p:cNvSpPr/>
          <p:nvPr/>
        </p:nvSpPr>
        <p:spPr>
          <a:xfrm>
            <a:off x="9407399" y="3498575"/>
            <a:ext cx="52577" cy="52577"/>
          </a:xfrm>
          <a:custGeom>
            <a:avLst/>
            <a:gdLst/>
            <a:ahLst/>
            <a:cxnLst/>
            <a:rect l="l" t="t" r="r" b="b"/>
            <a:pathLst>
              <a:path w="52577" h="52577" extrusionOk="0">
                <a:moveTo>
                  <a:pt x="26289" y="0"/>
                </a:moveTo>
                <a:cubicBezTo>
                  <a:pt x="11770" y="0"/>
                  <a:pt x="0" y="11770"/>
                  <a:pt x="0" y="26289"/>
                </a:cubicBezTo>
                <a:cubicBezTo>
                  <a:pt x="0" y="40808"/>
                  <a:pt x="11770" y="52578"/>
                  <a:pt x="26289" y="52578"/>
                </a:cubicBezTo>
                <a:cubicBezTo>
                  <a:pt x="40808" y="52578"/>
                  <a:pt x="52578" y="40808"/>
                  <a:pt x="52578" y="26289"/>
                </a:cubicBezTo>
                <a:cubicBezTo>
                  <a:pt x="52578" y="11770"/>
                  <a:pt x="40808" y="0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1" name="Google Shape;5501;p10"/>
          <p:cNvSpPr/>
          <p:nvPr/>
        </p:nvSpPr>
        <p:spPr>
          <a:xfrm>
            <a:off x="9402636" y="3493813"/>
            <a:ext cx="62102" cy="62102"/>
          </a:xfrm>
          <a:custGeom>
            <a:avLst/>
            <a:gdLst/>
            <a:ahLst/>
            <a:cxnLst/>
            <a:rect l="l" t="t" r="r" b="b"/>
            <a:pathLst>
              <a:path w="62102" h="62102" extrusionOk="0">
                <a:moveTo>
                  <a:pt x="31051" y="62103"/>
                </a:moveTo>
                <a:cubicBezTo>
                  <a:pt x="13902" y="62103"/>
                  <a:pt x="0" y="48201"/>
                  <a:pt x="0" y="31051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1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1"/>
                </a:cubicBezTo>
                <a:cubicBezTo>
                  <a:pt x="9525" y="42940"/>
                  <a:pt x="19163" y="52578"/>
                  <a:pt x="31051" y="52578"/>
                </a:cubicBezTo>
                <a:cubicBezTo>
                  <a:pt x="42940" y="52578"/>
                  <a:pt x="52578" y="42940"/>
                  <a:pt x="52578" y="31051"/>
                </a:cubicBezTo>
                <a:cubicBezTo>
                  <a:pt x="52578" y="19162"/>
                  <a:pt x="42940" y="9525"/>
                  <a:pt x="3105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2" name="Google Shape;5502;p10"/>
          <p:cNvSpPr/>
          <p:nvPr/>
        </p:nvSpPr>
        <p:spPr>
          <a:xfrm>
            <a:off x="9420924" y="3512101"/>
            <a:ext cx="25527" cy="25527"/>
          </a:xfrm>
          <a:custGeom>
            <a:avLst/>
            <a:gdLst/>
            <a:ahLst/>
            <a:cxnLst/>
            <a:rect l="l" t="t" r="r" b="b"/>
            <a:pathLst>
              <a:path w="25527" h="25527" extrusionOk="0">
                <a:moveTo>
                  <a:pt x="25527" y="12763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4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3" name="Google Shape;5503;p10"/>
          <p:cNvSpPr/>
          <p:nvPr/>
        </p:nvSpPr>
        <p:spPr>
          <a:xfrm>
            <a:off x="9416066" y="3507338"/>
            <a:ext cx="35052" cy="35052"/>
          </a:xfrm>
          <a:custGeom>
            <a:avLst/>
            <a:gdLst/>
            <a:ahLst/>
            <a:cxnLst/>
            <a:rect l="l" t="t" r="r" b="b"/>
            <a:pathLst>
              <a:path w="35052" h="35052" extrusionOk="0">
                <a:moveTo>
                  <a:pt x="17621" y="35052"/>
                </a:moveTo>
                <a:cubicBezTo>
                  <a:pt x="7942" y="35104"/>
                  <a:pt x="53" y="27300"/>
                  <a:pt x="0" y="17621"/>
                </a:cubicBezTo>
                <a:cubicBezTo>
                  <a:pt x="-52" y="7942"/>
                  <a:pt x="7752" y="53"/>
                  <a:pt x="17431" y="0"/>
                </a:cubicBezTo>
                <a:cubicBezTo>
                  <a:pt x="27110" y="-52"/>
                  <a:pt x="34999" y="7752"/>
                  <a:pt x="35052" y="17431"/>
                </a:cubicBezTo>
                <a:cubicBezTo>
                  <a:pt x="35052" y="17462"/>
                  <a:pt x="35052" y="17494"/>
                  <a:pt x="35052" y="17526"/>
                </a:cubicBezTo>
                <a:cubicBezTo>
                  <a:pt x="35052" y="27168"/>
                  <a:pt x="27263" y="34999"/>
                  <a:pt x="17621" y="35052"/>
                </a:cubicBezTo>
                <a:close/>
                <a:moveTo>
                  <a:pt x="17621" y="9525"/>
                </a:moveTo>
                <a:cubicBezTo>
                  <a:pt x="13203" y="9525"/>
                  <a:pt x="9620" y="13107"/>
                  <a:pt x="9620" y="17526"/>
                </a:cubicBezTo>
                <a:cubicBezTo>
                  <a:pt x="9620" y="21944"/>
                  <a:pt x="13203" y="25527"/>
                  <a:pt x="17621" y="25527"/>
                </a:cubicBezTo>
                <a:cubicBezTo>
                  <a:pt x="22040" y="25527"/>
                  <a:pt x="25622" y="21944"/>
                  <a:pt x="25622" y="17526"/>
                </a:cubicBezTo>
                <a:cubicBezTo>
                  <a:pt x="25622" y="13107"/>
                  <a:pt x="22040" y="9525"/>
                  <a:pt x="1762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4" name="Google Shape;5504;p10"/>
          <p:cNvSpPr/>
          <p:nvPr/>
        </p:nvSpPr>
        <p:spPr>
          <a:xfrm>
            <a:off x="9497410" y="3222731"/>
            <a:ext cx="52577" cy="52578"/>
          </a:xfrm>
          <a:custGeom>
            <a:avLst/>
            <a:gdLst/>
            <a:ahLst/>
            <a:cxnLst/>
            <a:rect l="l" t="t" r="r" b="b"/>
            <a:pathLst>
              <a:path w="52577" h="52578" extrusionOk="0">
                <a:moveTo>
                  <a:pt x="26289" y="0"/>
                </a:moveTo>
                <a:cubicBezTo>
                  <a:pt x="11770" y="0"/>
                  <a:pt x="0" y="11770"/>
                  <a:pt x="0" y="26289"/>
                </a:cubicBezTo>
                <a:cubicBezTo>
                  <a:pt x="0" y="40808"/>
                  <a:pt x="11770" y="52578"/>
                  <a:pt x="26289" y="52578"/>
                </a:cubicBezTo>
                <a:cubicBezTo>
                  <a:pt x="40808" y="52578"/>
                  <a:pt x="52578" y="40808"/>
                  <a:pt x="52578" y="26289"/>
                </a:cubicBezTo>
                <a:cubicBezTo>
                  <a:pt x="52526" y="11792"/>
                  <a:pt x="40786" y="52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5" name="Google Shape;5505;p10"/>
          <p:cNvSpPr/>
          <p:nvPr/>
        </p:nvSpPr>
        <p:spPr>
          <a:xfrm>
            <a:off x="9492648" y="3217968"/>
            <a:ext cx="62102" cy="62103"/>
          </a:xfrm>
          <a:custGeom>
            <a:avLst/>
            <a:gdLst/>
            <a:ahLst/>
            <a:cxnLst/>
            <a:rect l="l" t="t" r="r" b="b"/>
            <a:pathLst>
              <a:path w="62102" h="62103" extrusionOk="0">
                <a:moveTo>
                  <a:pt x="31051" y="62103"/>
                </a:moveTo>
                <a:cubicBezTo>
                  <a:pt x="13902" y="62103"/>
                  <a:pt x="0" y="48201"/>
                  <a:pt x="0" y="31052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2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2"/>
                </a:cubicBezTo>
                <a:cubicBezTo>
                  <a:pt x="9525" y="42940"/>
                  <a:pt x="19163" y="52578"/>
                  <a:pt x="31051" y="52578"/>
                </a:cubicBezTo>
                <a:cubicBezTo>
                  <a:pt x="42940" y="52578"/>
                  <a:pt x="52578" y="42940"/>
                  <a:pt x="52578" y="31052"/>
                </a:cubicBezTo>
                <a:cubicBezTo>
                  <a:pt x="52578" y="19163"/>
                  <a:pt x="42940" y="9525"/>
                  <a:pt x="3105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6" name="Google Shape;5506;p10"/>
          <p:cNvSpPr/>
          <p:nvPr/>
        </p:nvSpPr>
        <p:spPr>
          <a:xfrm>
            <a:off x="9510936" y="3236257"/>
            <a:ext cx="25527" cy="25527"/>
          </a:xfrm>
          <a:custGeom>
            <a:avLst/>
            <a:gdLst/>
            <a:ahLst/>
            <a:cxnLst/>
            <a:rect l="l" t="t" r="r" b="b"/>
            <a:pathLst>
              <a:path w="25527" h="25527" extrusionOk="0">
                <a:moveTo>
                  <a:pt x="25527" y="12764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4" y="25527"/>
                  <a:pt x="0" y="19813"/>
                  <a:pt x="0" y="12764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7" name="Google Shape;5507;p10"/>
          <p:cNvSpPr/>
          <p:nvPr/>
        </p:nvSpPr>
        <p:spPr>
          <a:xfrm>
            <a:off x="9506173" y="3231494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052" y="27205"/>
                  <a:pt x="27205" y="35052"/>
                  <a:pt x="17526" y="35052"/>
                </a:cubicBezTo>
                <a:close/>
                <a:moveTo>
                  <a:pt x="17526" y="9620"/>
                </a:moveTo>
                <a:cubicBezTo>
                  <a:pt x="13160" y="9620"/>
                  <a:pt x="9620" y="13160"/>
                  <a:pt x="9620" y="17526"/>
                </a:cubicBezTo>
                <a:cubicBezTo>
                  <a:pt x="9620" y="21908"/>
                  <a:pt x="13144" y="25475"/>
                  <a:pt x="17526" y="25527"/>
                </a:cubicBezTo>
                <a:cubicBezTo>
                  <a:pt x="21923" y="25475"/>
                  <a:pt x="25475" y="21923"/>
                  <a:pt x="25527" y="17526"/>
                </a:cubicBezTo>
                <a:cubicBezTo>
                  <a:pt x="25475" y="13144"/>
                  <a:pt x="21908" y="9620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8" name="Google Shape;5508;p10"/>
          <p:cNvSpPr/>
          <p:nvPr/>
        </p:nvSpPr>
        <p:spPr>
          <a:xfrm>
            <a:off x="9581325" y="3263212"/>
            <a:ext cx="52577" cy="52578"/>
          </a:xfrm>
          <a:custGeom>
            <a:avLst/>
            <a:gdLst/>
            <a:ahLst/>
            <a:cxnLst/>
            <a:rect l="l" t="t" r="r" b="b"/>
            <a:pathLst>
              <a:path w="52577" h="52578" extrusionOk="0">
                <a:moveTo>
                  <a:pt x="26289" y="0"/>
                </a:moveTo>
                <a:cubicBezTo>
                  <a:pt x="11770" y="0"/>
                  <a:pt x="0" y="11770"/>
                  <a:pt x="0" y="26289"/>
                </a:cubicBezTo>
                <a:cubicBezTo>
                  <a:pt x="0" y="40808"/>
                  <a:pt x="11770" y="52578"/>
                  <a:pt x="26289" y="52578"/>
                </a:cubicBezTo>
                <a:cubicBezTo>
                  <a:pt x="40808" y="52578"/>
                  <a:pt x="52578" y="40808"/>
                  <a:pt x="52578" y="26289"/>
                </a:cubicBezTo>
                <a:cubicBezTo>
                  <a:pt x="52578" y="11770"/>
                  <a:pt x="40808" y="0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9" name="Google Shape;5509;p10"/>
          <p:cNvSpPr/>
          <p:nvPr/>
        </p:nvSpPr>
        <p:spPr>
          <a:xfrm>
            <a:off x="9576563" y="3258450"/>
            <a:ext cx="62102" cy="62103"/>
          </a:xfrm>
          <a:custGeom>
            <a:avLst/>
            <a:gdLst/>
            <a:ahLst/>
            <a:cxnLst/>
            <a:rect l="l" t="t" r="r" b="b"/>
            <a:pathLst>
              <a:path w="62102" h="62103" extrusionOk="0">
                <a:moveTo>
                  <a:pt x="31051" y="62103"/>
                </a:moveTo>
                <a:cubicBezTo>
                  <a:pt x="13902" y="62103"/>
                  <a:pt x="0" y="48201"/>
                  <a:pt x="0" y="31052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2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2"/>
                </a:cubicBezTo>
                <a:cubicBezTo>
                  <a:pt x="9525" y="42940"/>
                  <a:pt x="19163" y="52578"/>
                  <a:pt x="31051" y="52578"/>
                </a:cubicBezTo>
                <a:cubicBezTo>
                  <a:pt x="42940" y="52578"/>
                  <a:pt x="52578" y="42940"/>
                  <a:pt x="52578" y="31052"/>
                </a:cubicBezTo>
                <a:cubicBezTo>
                  <a:pt x="52578" y="19163"/>
                  <a:pt x="42940" y="9525"/>
                  <a:pt x="3105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0" name="Google Shape;5510;p10"/>
          <p:cNvSpPr/>
          <p:nvPr/>
        </p:nvSpPr>
        <p:spPr>
          <a:xfrm>
            <a:off x="9594851" y="3276738"/>
            <a:ext cx="25527" cy="25527"/>
          </a:xfrm>
          <a:custGeom>
            <a:avLst/>
            <a:gdLst/>
            <a:ahLst/>
            <a:cxnLst/>
            <a:rect l="l" t="t" r="r" b="b"/>
            <a:pathLst>
              <a:path w="25527" h="25527" extrusionOk="0">
                <a:moveTo>
                  <a:pt x="25527" y="12764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4" y="25527"/>
                  <a:pt x="0" y="19813"/>
                  <a:pt x="0" y="12764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1" name="Google Shape;5511;p10"/>
          <p:cNvSpPr/>
          <p:nvPr/>
        </p:nvSpPr>
        <p:spPr>
          <a:xfrm>
            <a:off x="9589993" y="3271975"/>
            <a:ext cx="35052" cy="35052"/>
          </a:xfrm>
          <a:custGeom>
            <a:avLst/>
            <a:gdLst/>
            <a:ahLst/>
            <a:cxnLst/>
            <a:rect l="l" t="t" r="r" b="b"/>
            <a:pathLst>
              <a:path w="35052" h="35052" extrusionOk="0">
                <a:moveTo>
                  <a:pt x="17621" y="35052"/>
                </a:moveTo>
                <a:cubicBezTo>
                  <a:pt x="7942" y="35104"/>
                  <a:pt x="53" y="27300"/>
                  <a:pt x="0" y="17621"/>
                </a:cubicBezTo>
                <a:cubicBezTo>
                  <a:pt x="-52" y="7942"/>
                  <a:pt x="7752" y="53"/>
                  <a:pt x="17431" y="0"/>
                </a:cubicBezTo>
                <a:cubicBezTo>
                  <a:pt x="27110" y="-52"/>
                  <a:pt x="34999" y="7752"/>
                  <a:pt x="35052" y="17431"/>
                </a:cubicBezTo>
                <a:cubicBezTo>
                  <a:pt x="35052" y="17462"/>
                  <a:pt x="35052" y="17494"/>
                  <a:pt x="35052" y="17526"/>
                </a:cubicBezTo>
                <a:cubicBezTo>
                  <a:pt x="35001" y="27147"/>
                  <a:pt x="27242" y="34948"/>
                  <a:pt x="17621" y="35052"/>
                </a:cubicBezTo>
                <a:close/>
                <a:moveTo>
                  <a:pt x="17621" y="9620"/>
                </a:moveTo>
                <a:cubicBezTo>
                  <a:pt x="13239" y="9620"/>
                  <a:pt x="9672" y="13144"/>
                  <a:pt x="9620" y="17526"/>
                </a:cubicBezTo>
                <a:cubicBezTo>
                  <a:pt x="9672" y="21923"/>
                  <a:pt x="13224" y="25475"/>
                  <a:pt x="17621" y="25527"/>
                </a:cubicBezTo>
                <a:cubicBezTo>
                  <a:pt x="22003" y="25475"/>
                  <a:pt x="25527" y="21908"/>
                  <a:pt x="25527" y="17526"/>
                </a:cubicBezTo>
                <a:cubicBezTo>
                  <a:pt x="25527" y="13160"/>
                  <a:pt x="21988" y="9620"/>
                  <a:pt x="17621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2" name="Google Shape;5512;p10"/>
          <p:cNvSpPr/>
          <p:nvPr/>
        </p:nvSpPr>
        <p:spPr>
          <a:xfrm>
            <a:off x="9667908" y="3209682"/>
            <a:ext cx="52577" cy="52578"/>
          </a:xfrm>
          <a:custGeom>
            <a:avLst/>
            <a:gdLst/>
            <a:ahLst/>
            <a:cxnLst/>
            <a:rect l="l" t="t" r="r" b="b"/>
            <a:pathLst>
              <a:path w="52577" h="52578" extrusionOk="0">
                <a:moveTo>
                  <a:pt x="26289" y="0"/>
                </a:moveTo>
                <a:cubicBezTo>
                  <a:pt x="11770" y="0"/>
                  <a:pt x="0" y="11770"/>
                  <a:pt x="0" y="26289"/>
                </a:cubicBezTo>
                <a:cubicBezTo>
                  <a:pt x="0" y="40808"/>
                  <a:pt x="11770" y="52578"/>
                  <a:pt x="26289" y="52578"/>
                </a:cubicBezTo>
                <a:cubicBezTo>
                  <a:pt x="40808" y="52578"/>
                  <a:pt x="52578" y="40808"/>
                  <a:pt x="52578" y="26289"/>
                </a:cubicBezTo>
                <a:cubicBezTo>
                  <a:pt x="52526" y="11792"/>
                  <a:pt x="40786" y="52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3" name="Google Shape;5513;p10"/>
          <p:cNvSpPr/>
          <p:nvPr/>
        </p:nvSpPr>
        <p:spPr>
          <a:xfrm>
            <a:off x="9663145" y="3204919"/>
            <a:ext cx="62102" cy="62103"/>
          </a:xfrm>
          <a:custGeom>
            <a:avLst/>
            <a:gdLst/>
            <a:ahLst/>
            <a:cxnLst/>
            <a:rect l="l" t="t" r="r" b="b"/>
            <a:pathLst>
              <a:path w="62102" h="62103" extrusionOk="0">
                <a:moveTo>
                  <a:pt x="31051" y="62103"/>
                </a:moveTo>
                <a:cubicBezTo>
                  <a:pt x="13902" y="62103"/>
                  <a:pt x="0" y="48201"/>
                  <a:pt x="0" y="31052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2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2"/>
                </a:cubicBezTo>
                <a:cubicBezTo>
                  <a:pt x="9525" y="42940"/>
                  <a:pt x="19163" y="52578"/>
                  <a:pt x="31051" y="52578"/>
                </a:cubicBezTo>
                <a:cubicBezTo>
                  <a:pt x="42940" y="52578"/>
                  <a:pt x="52578" y="42940"/>
                  <a:pt x="52578" y="31052"/>
                </a:cubicBezTo>
                <a:cubicBezTo>
                  <a:pt x="52736" y="19164"/>
                  <a:pt x="43227" y="9399"/>
                  <a:pt x="31339" y="9241"/>
                </a:cubicBezTo>
                <a:cubicBezTo>
                  <a:pt x="31243" y="9240"/>
                  <a:pt x="31147" y="9239"/>
                  <a:pt x="31051" y="92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4" name="Google Shape;5514;p10"/>
          <p:cNvSpPr/>
          <p:nvPr/>
        </p:nvSpPr>
        <p:spPr>
          <a:xfrm>
            <a:off x="9681528" y="3223207"/>
            <a:ext cx="25527" cy="25527"/>
          </a:xfrm>
          <a:custGeom>
            <a:avLst/>
            <a:gdLst/>
            <a:ahLst/>
            <a:cxnLst/>
            <a:rect l="l" t="t" r="r" b="b"/>
            <a:pathLst>
              <a:path w="25527" h="25527" extrusionOk="0">
                <a:moveTo>
                  <a:pt x="25527" y="12764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4" y="25527"/>
                  <a:pt x="0" y="19813"/>
                  <a:pt x="0" y="12764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5" name="Google Shape;5515;p10"/>
          <p:cNvSpPr/>
          <p:nvPr/>
        </p:nvSpPr>
        <p:spPr>
          <a:xfrm>
            <a:off x="9676671" y="3218445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000" y="27184"/>
                  <a:pt x="27184" y="35000"/>
                  <a:pt x="17526" y="35052"/>
                </a:cubicBezTo>
                <a:close/>
                <a:moveTo>
                  <a:pt x="17526" y="9620"/>
                </a:moveTo>
                <a:cubicBezTo>
                  <a:pt x="13144" y="9620"/>
                  <a:pt x="9577" y="13144"/>
                  <a:pt x="9525" y="17526"/>
                </a:cubicBezTo>
                <a:cubicBezTo>
                  <a:pt x="9525" y="21945"/>
                  <a:pt x="13107" y="25527"/>
                  <a:pt x="17526" y="25527"/>
                </a:cubicBezTo>
                <a:cubicBezTo>
                  <a:pt x="21945" y="25527"/>
                  <a:pt x="25527" y="21945"/>
                  <a:pt x="25527" y="17526"/>
                </a:cubicBezTo>
                <a:cubicBezTo>
                  <a:pt x="25475" y="13144"/>
                  <a:pt x="21908" y="9620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6" name="Google Shape;5516;p10"/>
          <p:cNvSpPr/>
          <p:nvPr/>
        </p:nvSpPr>
        <p:spPr>
          <a:xfrm>
            <a:off x="9750680" y="3263212"/>
            <a:ext cx="52577" cy="52578"/>
          </a:xfrm>
          <a:custGeom>
            <a:avLst/>
            <a:gdLst/>
            <a:ahLst/>
            <a:cxnLst/>
            <a:rect l="l" t="t" r="r" b="b"/>
            <a:pathLst>
              <a:path w="52577" h="52578" extrusionOk="0">
                <a:moveTo>
                  <a:pt x="26289" y="0"/>
                </a:moveTo>
                <a:cubicBezTo>
                  <a:pt x="11770" y="0"/>
                  <a:pt x="0" y="11770"/>
                  <a:pt x="0" y="26289"/>
                </a:cubicBezTo>
                <a:cubicBezTo>
                  <a:pt x="0" y="40808"/>
                  <a:pt x="11770" y="52578"/>
                  <a:pt x="26289" y="52578"/>
                </a:cubicBezTo>
                <a:cubicBezTo>
                  <a:pt x="40808" y="52578"/>
                  <a:pt x="52578" y="40808"/>
                  <a:pt x="52578" y="26289"/>
                </a:cubicBezTo>
                <a:cubicBezTo>
                  <a:pt x="52526" y="11792"/>
                  <a:pt x="40786" y="52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7" name="Google Shape;5517;p10"/>
          <p:cNvSpPr/>
          <p:nvPr/>
        </p:nvSpPr>
        <p:spPr>
          <a:xfrm>
            <a:off x="9745917" y="3258450"/>
            <a:ext cx="62102" cy="62103"/>
          </a:xfrm>
          <a:custGeom>
            <a:avLst/>
            <a:gdLst/>
            <a:ahLst/>
            <a:cxnLst/>
            <a:rect l="l" t="t" r="r" b="b"/>
            <a:pathLst>
              <a:path w="62102" h="62103" extrusionOk="0">
                <a:moveTo>
                  <a:pt x="31051" y="62103"/>
                </a:moveTo>
                <a:cubicBezTo>
                  <a:pt x="13902" y="62103"/>
                  <a:pt x="0" y="48201"/>
                  <a:pt x="0" y="31052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2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2"/>
                </a:cubicBezTo>
                <a:cubicBezTo>
                  <a:pt x="9525" y="42940"/>
                  <a:pt x="19163" y="52578"/>
                  <a:pt x="31051" y="52578"/>
                </a:cubicBezTo>
                <a:cubicBezTo>
                  <a:pt x="42940" y="52578"/>
                  <a:pt x="52578" y="42940"/>
                  <a:pt x="52578" y="31052"/>
                </a:cubicBezTo>
                <a:cubicBezTo>
                  <a:pt x="52526" y="19185"/>
                  <a:pt x="42918" y="9577"/>
                  <a:pt x="3105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8" name="Google Shape;5518;p10"/>
          <p:cNvSpPr/>
          <p:nvPr/>
        </p:nvSpPr>
        <p:spPr>
          <a:xfrm>
            <a:off x="9764205" y="3276738"/>
            <a:ext cx="25527" cy="25527"/>
          </a:xfrm>
          <a:custGeom>
            <a:avLst/>
            <a:gdLst/>
            <a:ahLst/>
            <a:cxnLst/>
            <a:rect l="l" t="t" r="r" b="b"/>
            <a:pathLst>
              <a:path w="25527" h="25527" extrusionOk="0">
                <a:moveTo>
                  <a:pt x="25527" y="12764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4" y="25527"/>
                  <a:pt x="0" y="19813"/>
                  <a:pt x="0" y="12764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9" name="Google Shape;5519;p10"/>
          <p:cNvSpPr/>
          <p:nvPr/>
        </p:nvSpPr>
        <p:spPr>
          <a:xfrm>
            <a:off x="9759443" y="3271975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052" y="27205"/>
                  <a:pt x="27205" y="35052"/>
                  <a:pt x="17526" y="35052"/>
                </a:cubicBezTo>
                <a:close/>
                <a:moveTo>
                  <a:pt x="17526" y="9620"/>
                </a:moveTo>
                <a:cubicBezTo>
                  <a:pt x="13160" y="9620"/>
                  <a:pt x="9620" y="13160"/>
                  <a:pt x="9620" y="17526"/>
                </a:cubicBezTo>
                <a:cubicBezTo>
                  <a:pt x="9620" y="21908"/>
                  <a:pt x="13144" y="25475"/>
                  <a:pt x="17526" y="25527"/>
                </a:cubicBezTo>
                <a:cubicBezTo>
                  <a:pt x="21923" y="25475"/>
                  <a:pt x="25475" y="21923"/>
                  <a:pt x="25527" y="17526"/>
                </a:cubicBezTo>
                <a:cubicBezTo>
                  <a:pt x="25475" y="13144"/>
                  <a:pt x="21908" y="9620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0" name="Google Shape;5520;p10"/>
          <p:cNvSpPr/>
          <p:nvPr/>
        </p:nvSpPr>
        <p:spPr>
          <a:xfrm>
            <a:off x="9837357" y="3209682"/>
            <a:ext cx="52577" cy="52578"/>
          </a:xfrm>
          <a:custGeom>
            <a:avLst/>
            <a:gdLst/>
            <a:ahLst/>
            <a:cxnLst/>
            <a:rect l="l" t="t" r="r" b="b"/>
            <a:pathLst>
              <a:path w="52577" h="52578" extrusionOk="0">
                <a:moveTo>
                  <a:pt x="26289" y="0"/>
                </a:moveTo>
                <a:cubicBezTo>
                  <a:pt x="11770" y="0"/>
                  <a:pt x="0" y="11770"/>
                  <a:pt x="0" y="26289"/>
                </a:cubicBezTo>
                <a:cubicBezTo>
                  <a:pt x="0" y="40808"/>
                  <a:pt x="11770" y="52578"/>
                  <a:pt x="26289" y="52578"/>
                </a:cubicBezTo>
                <a:cubicBezTo>
                  <a:pt x="40808" y="52578"/>
                  <a:pt x="52578" y="40808"/>
                  <a:pt x="52578" y="26289"/>
                </a:cubicBezTo>
                <a:cubicBezTo>
                  <a:pt x="52526" y="11792"/>
                  <a:pt x="40786" y="52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1" name="Google Shape;5521;p10"/>
          <p:cNvSpPr/>
          <p:nvPr/>
        </p:nvSpPr>
        <p:spPr>
          <a:xfrm>
            <a:off x="9832595" y="3204919"/>
            <a:ext cx="62102" cy="62103"/>
          </a:xfrm>
          <a:custGeom>
            <a:avLst/>
            <a:gdLst/>
            <a:ahLst/>
            <a:cxnLst/>
            <a:rect l="l" t="t" r="r" b="b"/>
            <a:pathLst>
              <a:path w="62102" h="62103" extrusionOk="0">
                <a:moveTo>
                  <a:pt x="31051" y="62103"/>
                </a:moveTo>
                <a:cubicBezTo>
                  <a:pt x="13902" y="62103"/>
                  <a:pt x="0" y="48201"/>
                  <a:pt x="0" y="31052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2"/>
                </a:cubicBezTo>
                <a:cubicBezTo>
                  <a:pt x="62051" y="48179"/>
                  <a:pt x="48179" y="62051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2"/>
                </a:cubicBezTo>
                <a:cubicBezTo>
                  <a:pt x="9525" y="42940"/>
                  <a:pt x="19163" y="52578"/>
                  <a:pt x="31051" y="52578"/>
                </a:cubicBezTo>
                <a:cubicBezTo>
                  <a:pt x="42940" y="52578"/>
                  <a:pt x="52578" y="42940"/>
                  <a:pt x="52578" y="31052"/>
                </a:cubicBezTo>
                <a:cubicBezTo>
                  <a:pt x="52683" y="19111"/>
                  <a:pt x="43089" y="9345"/>
                  <a:pt x="31148" y="9240"/>
                </a:cubicBezTo>
                <a:cubicBezTo>
                  <a:pt x="31116" y="9240"/>
                  <a:pt x="31083" y="9239"/>
                  <a:pt x="31051" y="92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2" name="Google Shape;5522;p10"/>
          <p:cNvSpPr/>
          <p:nvPr/>
        </p:nvSpPr>
        <p:spPr>
          <a:xfrm>
            <a:off x="9850883" y="3223207"/>
            <a:ext cx="25527" cy="25527"/>
          </a:xfrm>
          <a:custGeom>
            <a:avLst/>
            <a:gdLst/>
            <a:ahLst/>
            <a:cxnLst/>
            <a:rect l="l" t="t" r="r" b="b"/>
            <a:pathLst>
              <a:path w="25527" h="25527" extrusionOk="0">
                <a:moveTo>
                  <a:pt x="25527" y="12764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4" y="25527"/>
                  <a:pt x="0" y="19813"/>
                  <a:pt x="0" y="12764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3" name="Google Shape;5523;p10"/>
          <p:cNvSpPr/>
          <p:nvPr/>
        </p:nvSpPr>
        <p:spPr>
          <a:xfrm>
            <a:off x="9846120" y="3218445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052" y="27205"/>
                  <a:pt x="27205" y="35052"/>
                  <a:pt x="17526" y="35052"/>
                </a:cubicBezTo>
                <a:close/>
                <a:moveTo>
                  <a:pt x="17526" y="9620"/>
                </a:moveTo>
                <a:cubicBezTo>
                  <a:pt x="13160" y="9620"/>
                  <a:pt x="9620" y="13160"/>
                  <a:pt x="9620" y="17526"/>
                </a:cubicBezTo>
                <a:cubicBezTo>
                  <a:pt x="9620" y="21908"/>
                  <a:pt x="13144" y="25475"/>
                  <a:pt x="17526" y="25527"/>
                </a:cubicBezTo>
                <a:cubicBezTo>
                  <a:pt x="21923" y="25475"/>
                  <a:pt x="25475" y="21923"/>
                  <a:pt x="25527" y="17526"/>
                </a:cubicBezTo>
                <a:cubicBezTo>
                  <a:pt x="25475" y="13144"/>
                  <a:pt x="21908" y="9620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4" name="Google Shape;5524;p10"/>
          <p:cNvSpPr/>
          <p:nvPr/>
        </p:nvSpPr>
        <p:spPr>
          <a:xfrm>
            <a:off x="9770206" y="3304646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5" name="Google Shape;5525;p10"/>
          <p:cNvSpPr/>
          <p:nvPr/>
        </p:nvSpPr>
        <p:spPr>
          <a:xfrm>
            <a:off x="9684767" y="3248734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6" name="Google Shape;5526;p10"/>
          <p:cNvSpPr/>
          <p:nvPr/>
        </p:nvSpPr>
        <p:spPr>
          <a:xfrm>
            <a:off x="9854693" y="4374018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7" name="Google Shape;5527;p10"/>
          <p:cNvSpPr/>
          <p:nvPr/>
        </p:nvSpPr>
        <p:spPr>
          <a:xfrm>
            <a:off x="9600280" y="4318106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8" name="Google Shape;5528;p10"/>
          <p:cNvSpPr/>
          <p:nvPr/>
        </p:nvSpPr>
        <p:spPr>
          <a:xfrm>
            <a:off x="9514841" y="4374018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9" name="Google Shape;5529;p10"/>
          <p:cNvSpPr/>
          <p:nvPr/>
        </p:nvSpPr>
        <p:spPr>
          <a:xfrm>
            <a:off x="9497410" y="4701678"/>
            <a:ext cx="52577" cy="52578"/>
          </a:xfrm>
          <a:custGeom>
            <a:avLst/>
            <a:gdLst/>
            <a:ahLst/>
            <a:cxnLst/>
            <a:rect l="l" t="t" r="r" b="b"/>
            <a:pathLst>
              <a:path w="52577" h="52578" extrusionOk="0">
                <a:moveTo>
                  <a:pt x="26289" y="52578"/>
                </a:moveTo>
                <a:cubicBezTo>
                  <a:pt x="11770" y="52578"/>
                  <a:pt x="0" y="40808"/>
                  <a:pt x="0" y="26289"/>
                </a:cubicBezTo>
                <a:cubicBezTo>
                  <a:pt x="0" y="11770"/>
                  <a:pt x="11770" y="0"/>
                  <a:pt x="26289" y="0"/>
                </a:cubicBezTo>
                <a:cubicBezTo>
                  <a:pt x="40808" y="0"/>
                  <a:pt x="52578" y="11770"/>
                  <a:pt x="52578" y="26289"/>
                </a:cubicBezTo>
                <a:cubicBezTo>
                  <a:pt x="52578" y="40808"/>
                  <a:pt x="40808" y="52578"/>
                  <a:pt x="26289" y="5257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0" name="Google Shape;5530;p10"/>
          <p:cNvSpPr/>
          <p:nvPr/>
        </p:nvSpPr>
        <p:spPr>
          <a:xfrm>
            <a:off x="9492648" y="4696915"/>
            <a:ext cx="62102" cy="62103"/>
          </a:xfrm>
          <a:custGeom>
            <a:avLst/>
            <a:gdLst/>
            <a:ahLst/>
            <a:cxnLst/>
            <a:rect l="l" t="t" r="r" b="b"/>
            <a:pathLst>
              <a:path w="62102" h="62103" extrusionOk="0">
                <a:moveTo>
                  <a:pt x="31051" y="62103"/>
                </a:moveTo>
                <a:cubicBezTo>
                  <a:pt x="13902" y="62103"/>
                  <a:pt x="0" y="48201"/>
                  <a:pt x="0" y="31052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2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2"/>
                </a:cubicBezTo>
                <a:cubicBezTo>
                  <a:pt x="9525" y="42941"/>
                  <a:pt x="19163" y="52578"/>
                  <a:pt x="31051" y="52578"/>
                </a:cubicBezTo>
                <a:cubicBezTo>
                  <a:pt x="42940" y="52578"/>
                  <a:pt x="52578" y="42941"/>
                  <a:pt x="52578" y="31052"/>
                </a:cubicBezTo>
                <a:cubicBezTo>
                  <a:pt x="52578" y="19163"/>
                  <a:pt x="42940" y="9525"/>
                  <a:pt x="3105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1" name="Google Shape;5531;p10"/>
          <p:cNvSpPr/>
          <p:nvPr/>
        </p:nvSpPr>
        <p:spPr>
          <a:xfrm>
            <a:off x="9510936" y="4715203"/>
            <a:ext cx="25527" cy="25526"/>
          </a:xfrm>
          <a:custGeom>
            <a:avLst/>
            <a:gdLst/>
            <a:ahLst/>
            <a:cxnLst/>
            <a:rect l="l" t="t" r="r" b="b"/>
            <a:pathLst>
              <a:path w="25527" h="25526" extrusionOk="0">
                <a:moveTo>
                  <a:pt x="25527" y="12763"/>
                </a:moveTo>
                <a:cubicBezTo>
                  <a:pt x="25527" y="19812"/>
                  <a:pt x="19813" y="25527"/>
                  <a:pt x="12764" y="25527"/>
                </a:cubicBezTo>
                <a:cubicBezTo>
                  <a:pt x="5714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2" name="Google Shape;5532;p10"/>
          <p:cNvSpPr/>
          <p:nvPr/>
        </p:nvSpPr>
        <p:spPr>
          <a:xfrm>
            <a:off x="9506173" y="4710441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052" y="27205"/>
                  <a:pt x="27205" y="35052"/>
                  <a:pt x="17526" y="35052"/>
                </a:cubicBezTo>
                <a:close/>
                <a:moveTo>
                  <a:pt x="17526" y="9620"/>
                </a:moveTo>
                <a:cubicBezTo>
                  <a:pt x="13160" y="9620"/>
                  <a:pt x="9620" y="13160"/>
                  <a:pt x="9620" y="17526"/>
                </a:cubicBezTo>
                <a:cubicBezTo>
                  <a:pt x="9620" y="21908"/>
                  <a:pt x="13144" y="25475"/>
                  <a:pt x="17526" y="25527"/>
                </a:cubicBezTo>
                <a:cubicBezTo>
                  <a:pt x="21923" y="25475"/>
                  <a:pt x="25475" y="21923"/>
                  <a:pt x="25527" y="17526"/>
                </a:cubicBezTo>
                <a:cubicBezTo>
                  <a:pt x="25475" y="13144"/>
                  <a:pt x="21908" y="9620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3" name="Google Shape;5533;p10"/>
          <p:cNvSpPr/>
          <p:nvPr/>
        </p:nvSpPr>
        <p:spPr>
          <a:xfrm>
            <a:off x="9435117" y="4374018"/>
            <a:ext cx="19050" cy="228314"/>
          </a:xfrm>
          <a:custGeom>
            <a:avLst/>
            <a:gdLst/>
            <a:ahLst/>
            <a:cxnLst/>
            <a:rect l="l" t="t" r="r" b="b"/>
            <a:pathLst>
              <a:path w="19050" h="228314" extrusionOk="0">
                <a:moveTo>
                  <a:pt x="0" y="0"/>
                </a:moveTo>
                <a:lnTo>
                  <a:pt x="19050" y="0"/>
                </a:lnTo>
                <a:lnTo>
                  <a:pt x="19050" y="228314"/>
                </a:lnTo>
                <a:lnTo>
                  <a:pt x="0" y="22831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4" name="Google Shape;5534;p10"/>
          <p:cNvSpPr/>
          <p:nvPr/>
        </p:nvSpPr>
        <p:spPr>
          <a:xfrm>
            <a:off x="9417630" y="4575797"/>
            <a:ext cx="52581" cy="52585"/>
          </a:xfrm>
          <a:custGeom>
            <a:avLst/>
            <a:gdLst/>
            <a:ahLst/>
            <a:cxnLst/>
            <a:rect l="l" t="t" r="r" b="b"/>
            <a:pathLst>
              <a:path w="52581" h="52585" extrusionOk="0">
                <a:moveTo>
                  <a:pt x="30440" y="52253"/>
                </a:moveTo>
                <a:cubicBezTo>
                  <a:pt x="16103" y="54543"/>
                  <a:pt x="2624" y="44777"/>
                  <a:pt x="333" y="30440"/>
                </a:cubicBezTo>
                <a:cubicBezTo>
                  <a:pt x="-1957" y="16103"/>
                  <a:pt x="7808" y="2624"/>
                  <a:pt x="22145" y="333"/>
                </a:cubicBezTo>
                <a:cubicBezTo>
                  <a:pt x="36482" y="-1957"/>
                  <a:pt x="49962" y="7808"/>
                  <a:pt x="52253" y="22145"/>
                </a:cubicBezTo>
                <a:cubicBezTo>
                  <a:pt x="52692" y="24893"/>
                  <a:pt x="52692" y="27693"/>
                  <a:pt x="52253" y="30440"/>
                </a:cubicBezTo>
                <a:cubicBezTo>
                  <a:pt x="50460" y="41661"/>
                  <a:pt x="41661" y="50460"/>
                  <a:pt x="30440" y="522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5" name="Google Shape;5535;p10"/>
          <p:cNvSpPr/>
          <p:nvPr/>
        </p:nvSpPr>
        <p:spPr>
          <a:xfrm>
            <a:off x="9412830" y="4571417"/>
            <a:ext cx="61106" cy="61966"/>
          </a:xfrm>
          <a:custGeom>
            <a:avLst/>
            <a:gdLst/>
            <a:ahLst/>
            <a:cxnLst/>
            <a:rect l="l" t="t" r="r" b="b"/>
            <a:pathLst>
              <a:path w="61106" h="61966" extrusionOk="0">
                <a:moveTo>
                  <a:pt x="31050" y="61966"/>
                </a:moveTo>
                <a:cubicBezTo>
                  <a:pt x="22832" y="61997"/>
                  <a:pt x="14943" y="58738"/>
                  <a:pt x="9142" y="52917"/>
                </a:cubicBezTo>
                <a:cubicBezTo>
                  <a:pt x="-3010" y="40817"/>
                  <a:pt x="-3053" y="21157"/>
                  <a:pt x="9047" y="9004"/>
                </a:cubicBezTo>
                <a:cubicBezTo>
                  <a:pt x="13690" y="4341"/>
                  <a:pt x="19693" y="1274"/>
                  <a:pt x="26192" y="244"/>
                </a:cubicBezTo>
                <a:cubicBezTo>
                  <a:pt x="43208" y="-1888"/>
                  <a:pt x="58731" y="10179"/>
                  <a:pt x="60863" y="27195"/>
                </a:cubicBezTo>
                <a:cubicBezTo>
                  <a:pt x="62906" y="43507"/>
                  <a:pt x="51881" y="58586"/>
                  <a:pt x="35717" y="61585"/>
                </a:cubicBezTo>
                <a:lnTo>
                  <a:pt x="35717" y="61585"/>
                </a:lnTo>
                <a:cubicBezTo>
                  <a:pt x="34174" y="61835"/>
                  <a:pt x="32613" y="61962"/>
                  <a:pt x="31050" y="61966"/>
                </a:cubicBezTo>
                <a:close/>
                <a:moveTo>
                  <a:pt x="31050" y="9388"/>
                </a:moveTo>
                <a:lnTo>
                  <a:pt x="27621" y="9388"/>
                </a:lnTo>
                <a:cubicBezTo>
                  <a:pt x="18495" y="10924"/>
                  <a:pt x="11345" y="18074"/>
                  <a:pt x="9809" y="27200"/>
                </a:cubicBezTo>
                <a:cubicBezTo>
                  <a:pt x="7923" y="38938"/>
                  <a:pt x="15909" y="49983"/>
                  <a:pt x="27647" y="51869"/>
                </a:cubicBezTo>
                <a:cubicBezTo>
                  <a:pt x="29910" y="52233"/>
                  <a:pt x="32216" y="52233"/>
                  <a:pt x="34479" y="51869"/>
                </a:cubicBezTo>
                <a:cubicBezTo>
                  <a:pt x="43642" y="50371"/>
                  <a:pt x="50838" y="43212"/>
                  <a:pt x="52386" y="34058"/>
                </a:cubicBezTo>
                <a:cubicBezTo>
                  <a:pt x="54227" y="22259"/>
                  <a:pt x="46155" y="11202"/>
                  <a:pt x="34357" y="9361"/>
                </a:cubicBezTo>
                <a:cubicBezTo>
                  <a:pt x="33263" y="9190"/>
                  <a:pt x="32157" y="9104"/>
                  <a:pt x="31050" y="9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6" name="Google Shape;5536;p10"/>
          <p:cNvSpPr/>
          <p:nvPr/>
        </p:nvSpPr>
        <p:spPr>
          <a:xfrm>
            <a:off x="9431448" y="4589421"/>
            <a:ext cx="25529" cy="25532"/>
          </a:xfrm>
          <a:custGeom>
            <a:avLst/>
            <a:gdLst/>
            <a:ahLst/>
            <a:cxnLst/>
            <a:rect l="l" t="t" r="r" b="b"/>
            <a:pathLst>
              <a:path w="25529" h="25532" extrusionOk="0">
                <a:moveTo>
                  <a:pt x="15670" y="338"/>
                </a:moveTo>
                <a:cubicBezTo>
                  <a:pt x="8806" y="-1266"/>
                  <a:pt x="1941" y="2998"/>
                  <a:pt x="338" y="9863"/>
                </a:cubicBezTo>
                <a:cubicBezTo>
                  <a:pt x="-1266" y="16727"/>
                  <a:pt x="2998" y="23591"/>
                  <a:pt x="9863" y="25195"/>
                </a:cubicBezTo>
                <a:cubicBezTo>
                  <a:pt x="16727" y="26799"/>
                  <a:pt x="23591" y="22534"/>
                  <a:pt x="25195" y="15670"/>
                </a:cubicBezTo>
                <a:cubicBezTo>
                  <a:pt x="25642" y="13760"/>
                  <a:pt x="25642" y="11773"/>
                  <a:pt x="25195" y="9863"/>
                </a:cubicBezTo>
                <a:cubicBezTo>
                  <a:pt x="24132" y="5111"/>
                  <a:pt x="20422" y="1400"/>
                  <a:pt x="15670" y="3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7" name="Google Shape;5537;p10"/>
          <p:cNvSpPr/>
          <p:nvPr/>
        </p:nvSpPr>
        <p:spPr>
          <a:xfrm>
            <a:off x="9426402" y="4584573"/>
            <a:ext cx="34979" cy="34999"/>
          </a:xfrm>
          <a:custGeom>
            <a:avLst/>
            <a:gdLst/>
            <a:ahLst/>
            <a:cxnLst/>
            <a:rect l="l" t="t" r="r" b="b"/>
            <a:pathLst>
              <a:path w="34979" h="34999" extrusionOk="0">
                <a:moveTo>
                  <a:pt x="17478" y="35000"/>
                </a:moveTo>
                <a:cubicBezTo>
                  <a:pt x="16061" y="34996"/>
                  <a:pt x="14652" y="34804"/>
                  <a:pt x="13287" y="34428"/>
                </a:cubicBezTo>
                <a:cubicBezTo>
                  <a:pt x="6992" y="32934"/>
                  <a:pt x="2064" y="28043"/>
                  <a:pt x="523" y="21760"/>
                </a:cubicBezTo>
                <a:cubicBezTo>
                  <a:pt x="-1815" y="12367"/>
                  <a:pt x="3904" y="2857"/>
                  <a:pt x="13296" y="519"/>
                </a:cubicBezTo>
                <a:cubicBezTo>
                  <a:pt x="16076" y="-173"/>
                  <a:pt x="18984" y="-173"/>
                  <a:pt x="21764" y="519"/>
                </a:cubicBezTo>
                <a:lnTo>
                  <a:pt x="21764" y="519"/>
                </a:lnTo>
                <a:cubicBezTo>
                  <a:pt x="28036" y="2052"/>
                  <a:pt x="32948" y="6926"/>
                  <a:pt x="34527" y="13187"/>
                </a:cubicBezTo>
                <a:cubicBezTo>
                  <a:pt x="35912" y="19181"/>
                  <a:pt x="34071" y="25463"/>
                  <a:pt x="29670" y="29761"/>
                </a:cubicBezTo>
                <a:cubicBezTo>
                  <a:pt x="26461" y="33055"/>
                  <a:pt x="22076" y="34939"/>
                  <a:pt x="17478" y="35000"/>
                </a:cubicBezTo>
                <a:close/>
                <a:moveTo>
                  <a:pt x="17478" y="9568"/>
                </a:moveTo>
                <a:cubicBezTo>
                  <a:pt x="13165" y="9500"/>
                  <a:pt x="9613" y="12941"/>
                  <a:pt x="9545" y="17254"/>
                </a:cubicBezTo>
                <a:cubicBezTo>
                  <a:pt x="9533" y="18037"/>
                  <a:pt x="9638" y="18817"/>
                  <a:pt x="9858" y="19569"/>
                </a:cubicBezTo>
                <a:cubicBezTo>
                  <a:pt x="10528" y="22348"/>
                  <a:pt x="12698" y="24518"/>
                  <a:pt x="15477" y="25189"/>
                </a:cubicBezTo>
                <a:cubicBezTo>
                  <a:pt x="18209" y="25881"/>
                  <a:pt x="21104" y="25085"/>
                  <a:pt x="23097" y="23093"/>
                </a:cubicBezTo>
                <a:cubicBezTo>
                  <a:pt x="25181" y="21154"/>
                  <a:pt x="25992" y="18205"/>
                  <a:pt x="25193" y="15473"/>
                </a:cubicBezTo>
                <a:cubicBezTo>
                  <a:pt x="24514" y="12679"/>
                  <a:pt x="22356" y="10483"/>
                  <a:pt x="19573" y="9758"/>
                </a:cubicBezTo>
                <a:lnTo>
                  <a:pt x="19573" y="9758"/>
                </a:lnTo>
                <a:cubicBezTo>
                  <a:pt x="18886" y="9601"/>
                  <a:pt x="18182" y="9536"/>
                  <a:pt x="17478" y="956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8" name="Google Shape;5538;p10"/>
          <p:cNvSpPr/>
          <p:nvPr/>
        </p:nvSpPr>
        <p:spPr>
          <a:xfrm>
            <a:off x="9347106" y="4374018"/>
            <a:ext cx="19050" cy="262128"/>
          </a:xfrm>
          <a:custGeom>
            <a:avLst/>
            <a:gdLst/>
            <a:ahLst/>
            <a:cxnLst/>
            <a:rect l="l" t="t" r="r" b="b"/>
            <a:pathLst>
              <a:path w="19050" h="262128" extrusionOk="0">
                <a:moveTo>
                  <a:pt x="0" y="0"/>
                </a:moveTo>
                <a:lnTo>
                  <a:pt x="19050" y="0"/>
                </a:lnTo>
                <a:lnTo>
                  <a:pt x="19050" y="262128"/>
                </a:lnTo>
                <a:lnTo>
                  <a:pt x="0" y="262128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9" name="Google Shape;5539;p10"/>
          <p:cNvSpPr/>
          <p:nvPr/>
        </p:nvSpPr>
        <p:spPr>
          <a:xfrm>
            <a:off x="9329714" y="4489596"/>
            <a:ext cx="52581" cy="52585"/>
          </a:xfrm>
          <a:custGeom>
            <a:avLst/>
            <a:gdLst/>
            <a:ahLst/>
            <a:cxnLst/>
            <a:rect l="l" t="t" r="r" b="b"/>
            <a:pathLst>
              <a:path w="52581" h="52585" extrusionOk="0">
                <a:moveTo>
                  <a:pt x="30440" y="52253"/>
                </a:moveTo>
                <a:cubicBezTo>
                  <a:pt x="16103" y="54543"/>
                  <a:pt x="2624" y="44777"/>
                  <a:pt x="333" y="30440"/>
                </a:cubicBezTo>
                <a:cubicBezTo>
                  <a:pt x="-1957" y="16103"/>
                  <a:pt x="7808" y="2624"/>
                  <a:pt x="22145" y="333"/>
                </a:cubicBezTo>
                <a:cubicBezTo>
                  <a:pt x="36482" y="-1957"/>
                  <a:pt x="49962" y="7808"/>
                  <a:pt x="52253" y="22145"/>
                </a:cubicBezTo>
                <a:cubicBezTo>
                  <a:pt x="52692" y="24893"/>
                  <a:pt x="52692" y="27693"/>
                  <a:pt x="52253" y="30440"/>
                </a:cubicBezTo>
                <a:cubicBezTo>
                  <a:pt x="50488" y="41675"/>
                  <a:pt x="41675" y="50488"/>
                  <a:pt x="30440" y="522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0" name="Google Shape;5540;p10"/>
          <p:cNvSpPr/>
          <p:nvPr/>
        </p:nvSpPr>
        <p:spPr>
          <a:xfrm>
            <a:off x="9324927" y="4484886"/>
            <a:ext cx="62091" cy="62106"/>
          </a:xfrm>
          <a:custGeom>
            <a:avLst/>
            <a:gdLst/>
            <a:ahLst/>
            <a:cxnLst/>
            <a:rect l="l" t="t" r="r" b="b"/>
            <a:pathLst>
              <a:path w="62091" h="62106" extrusionOk="0">
                <a:moveTo>
                  <a:pt x="31037" y="62106"/>
                </a:moveTo>
                <a:cubicBezTo>
                  <a:pt x="13835" y="62045"/>
                  <a:pt x="-61" y="48051"/>
                  <a:pt x="0" y="30850"/>
                </a:cubicBezTo>
                <a:cubicBezTo>
                  <a:pt x="6" y="29292"/>
                  <a:pt x="128" y="27736"/>
                  <a:pt x="366" y="26197"/>
                </a:cubicBezTo>
                <a:cubicBezTo>
                  <a:pt x="3050" y="9259"/>
                  <a:pt x="18957" y="-2297"/>
                  <a:pt x="35895" y="387"/>
                </a:cubicBezTo>
                <a:cubicBezTo>
                  <a:pt x="52832" y="3071"/>
                  <a:pt x="64388" y="18977"/>
                  <a:pt x="61704" y="35915"/>
                </a:cubicBezTo>
                <a:cubicBezTo>
                  <a:pt x="59599" y="49201"/>
                  <a:pt x="49180" y="59620"/>
                  <a:pt x="35895" y="61725"/>
                </a:cubicBezTo>
                <a:lnTo>
                  <a:pt x="35895" y="61725"/>
                </a:lnTo>
                <a:cubicBezTo>
                  <a:pt x="34284" y="61947"/>
                  <a:pt x="32662" y="62074"/>
                  <a:pt x="31037" y="62106"/>
                </a:cubicBezTo>
                <a:close/>
                <a:moveTo>
                  <a:pt x="31037" y="9528"/>
                </a:moveTo>
                <a:cubicBezTo>
                  <a:pt x="29896" y="9434"/>
                  <a:pt x="28749" y="9434"/>
                  <a:pt x="27608" y="9528"/>
                </a:cubicBezTo>
                <a:cubicBezTo>
                  <a:pt x="15817" y="11051"/>
                  <a:pt x="7493" y="21844"/>
                  <a:pt x="9016" y="33635"/>
                </a:cubicBezTo>
                <a:cubicBezTo>
                  <a:pt x="10539" y="45426"/>
                  <a:pt x="21332" y="53749"/>
                  <a:pt x="33123" y="52227"/>
                </a:cubicBezTo>
                <a:cubicBezTo>
                  <a:pt x="33573" y="52168"/>
                  <a:pt x="34021" y="52096"/>
                  <a:pt x="34466" y="52010"/>
                </a:cubicBezTo>
                <a:lnTo>
                  <a:pt x="34466" y="52010"/>
                </a:lnTo>
                <a:cubicBezTo>
                  <a:pt x="43606" y="50501"/>
                  <a:pt x="50769" y="43338"/>
                  <a:pt x="52278" y="34198"/>
                </a:cubicBezTo>
                <a:cubicBezTo>
                  <a:pt x="54224" y="22523"/>
                  <a:pt x="46338" y="11480"/>
                  <a:pt x="34663" y="9534"/>
                </a:cubicBezTo>
                <a:cubicBezTo>
                  <a:pt x="33464" y="9334"/>
                  <a:pt x="32252" y="9237"/>
                  <a:pt x="31037" y="92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1" name="Google Shape;5541;p10"/>
          <p:cNvSpPr/>
          <p:nvPr/>
        </p:nvSpPr>
        <p:spPr>
          <a:xfrm>
            <a:off x="9343286" y="4503183"/>
            <a:ext cx="26733" cy="26088"/>
          </a:xfrm>
          <a:custGeom>
            <a:avLst/>
            <a:gdLst/>
            <a:ahLst/>
            <a:cxnLst/>
            <a:rect l="l" t="t" r="r" b="b"/>
            <a:pathLst>
              <a:path w="26733" h="26088" extrusionOk="0">
                <a:moveTo>
                  <a:pt x="15821" y="375"/>
                </a:moveTo>
                <a:cubicBezTo>
                  <a:pt x="8977" y="-1314"/>
                  <a:pt x="2060" y="2865"/>
                  <a:pt x="372" y="9709"/>
                </a:cubicBezTo>
                <a:cubicBezTo>
                  <a:pt x="-130" y="11743"/>
                  <a:pt x="-124" y="13869"/>
                  <a:pt x="391" y="15900"/>
                </a:cubicBezTo>
                <a:cubicBezTo>
                  <a:pt x="1410" y="20676"/>
                  <a:pt x="5140" y="24406"/>
                  <a:pt x="9916" y="25425"/>
                </a:cubicBezTo>
                <a:cubicBezTo>
                  <a:pt x="16600" y="27663"/>
                  <a:pt x="23833" y="24058"/>
                  <a:pt x="26070" y="17373"/>
                </a:cubicBezTo>
                <a:cubicBezTo>
                  <a:pt x="28308" y="10688"/>
                  <a:pt x="24703" y="3456"/>
                  <a:pt x="18018" y="1218"/>
                </a:cubicBezTo>
                <a:cubicBezTo>
                  <a:pt x="17425" y="1020"/>
                  <a:pt x="16818" y="865"/>
                  <a:pt x="16202" y="7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2" name="Google Shape;5542;p10"/>
          <p:cNvSpPr/>
          <p:nvPr/>
        </p:nvSpPr>
        <p:spPr>
          <a:xfrm>
            <a:off x="9338503" y="4498428"/>
            <a:ext cx="34972" cy="34942"/>
          </a:xfrm>
          <a:custGeom>
            <a:avLst/>
            <a:gdLst/>
            <a:ahLst/>
            <a:cxnLst/>
            <a:rect l="l" t="t" r="r" b="b"/>
            <a:pathLst>
              <a:path w="34972" h="34942" extrusionOk="0">
                <a:moveTo>
                  <a:pt x="17461" y="34943"/>
                </a:moveTo>
                <a:cubicBezTo>
                  <a:pt x="16020" y="34925"/>
                  <a:pt x="14584" y="34766"/>
                  <a:pt x="13174" y="34466"/>
                </a:cubicBezTo>
                <a:cubicBezTo>
                  <a:pt x="6939" y="32903"/>
                  <a:pt x="2070" y="28034"/>
                  <a:pt x="506" y="21798"/>
                </a:cubicBezTo>
                <a:cubicBezTo>
                  <a:pt x="-948" y="15825"/>
                  <a:pt x="780" y="9524"/>
                  <a:pt x="5078" y="5129"/>
                </a:cubicBezTo>
                <a:cubicBezTo>
                  <a:pt x="9424" y="747"/>
                  <a:pt x="15773" y="-995"/>
                  <a:pt x="21747" y="557"/>
                </a:cubicBezTo>
                <a:lnTo>
                  <a:pt x="21747" y="557"/>
                </a:lnTo>
                <a:cubicBezTo>
                  <a:pt x="28015" y="2063"/>
                  <a:pt x="32910" y="6957"/>
                  <a:pt x="34415" y="13226"/>
                </a:cubicBezTo>
                <a:cubicBezTo>
                  <a:pt x="35967" y="19200"/>
                  <a:pt x="34226" y="25548"/>
                  <a:pt x="29843" y="29895"/>
                </a:cubicBezTo>
                <a:cubicBezTo>
                  <a:pt x="26534" y="33130"/>
                  <a:pt x="22089" y="34942"/>
                  <a:pt x="17461" y="34943"/>
                </a:cubicBezTo>
                <a:close/>
                <a:moveTo>
                  <a:pt x="17461" y="9511"/>
                </a:moveTo>
                <a:cubicBezTo>
                  <a:pt x="13042" y="9470"/>
                  <a:pt x="9426" y="13018"/>
                  <a:pt x="9385" y="17437"/>
                </a:cubicBezTo>
                <a:cubicBezTo>
                  <a:pt x="9344" y="21855"/>
                  <a:pt x="12892" y="25471"/>
                  <a:pt x="17311" y="25512"/>
                </a:cubicBezTo>
                <a:cubicBezTo>
                  <a:pt x="19477" y="25533"/>
                  <a:pt x="21559" y="24674"/>
                  <a:pt x="23080" y="23132"/>
                </a:cubicBezTo>
                <a:cubicBezTo>
                  <a:pt x="25089" y="21108"/>
                  <a:pt x="25885" y="18178"/>
                  <a:pt x="25176" y="15417"/>
                </a:cubicBezTo>
                <a:cubicBezTo>
                  <a:pt x="24431" y="12680"/>
                  <a:pt x="22293" y="10541"/>
                  <a:pt x="19556" y="9797"/>
                </a:cubicBezTo>
                <a:lnTo>
                  <a:pt x="19556" y="9797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3" name="Google Shape;5543;p10"/>
          <p:cNvSpPr/>
          <p:nvPr/>
        </p:nvSpPr>
        <p:spPr>
          <a:xfrm>
            <a:off x="9581325" y="4661197"/>
            <a:ext cx="52578" cy="52578"/>
          </a:xfrm>
          <a:custGeom>
            <a:avLst/>
            <a:gdLst/>
            <a:ahLst/>
            <a:cxnLst/>
            <a:rect l="l" t="t" r="r" b="b"/>
            <a:pathLst>
              <a:path w="52578" h="52578" extrusionOk="0">
                <a:moveTo>
                  <a:pt x="26289" y="52578"/>
                </a:moveTo>
                <a:cubicBezTo>
                  <a:pt x="11770" y="52578"/>
                  <a:pt x="0" y="40808"/>
                  <a:pt x="0" y="26289"/>
                </a:cubicBezTo>
                <a:cubicBezTo>
                  <a:pt x="0" y="11770"/>
                  <a:pt x="11770" y="0"/>
                  <a:pt x="26289" y="0"/>
                </a:cubicBezTo>
                <a:cubicBezTo>
                  <a:pt x="40808" y="0"/>
                  <a:pt x="52578" y="11770"/>
                  <a:pt x="52578" y="26289"/>
                </a:cubicBezTo>
                <a:cubicBezTo>
                  <a:pt x="52631" y="40755"/>
                  <a:pt x="40946" y="52525"/>
                  <a:pt x="26480" y="52578"/>
                </a:cubicBezTo>
                <a:cubicBezTo>
                  <a:pt x="26416" y="52578"/>
                  <a:pt x="26353" y="52578"/>
                  <a:pt x="26289" y="5257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4" name="Google Shape;5544;p10"/>
          <p:cNvSpPr/>
          <p:nvPr/>
        </p:nvSpPr>
        <p:spPr>
          <a:xfrm>
            <a:off x="9576563" y="4656434"/>
            <a:ext cx="62102" cy="62102"/>
          </a:xfrm>
          <a:custGeom>
            <a:avLst/>
            <a:gdLst/>
            <a:ahLst/>
            <a:cxnLst/>
            <a:rect l="l" t="t" r="r" b="b"/>
            <a:pathLst>
              <a:path w="62102" h="62102" extrusionOk="0">
                <a:moveTo>
                  <a:pt x="31051" y="62103"/>
                </a:moveTo>
                <a:cubicBezTo>
                  <a:pt x="13902" y="62103"/>
                  <a:pt x="0" y="48201"/>
                  <a:pt x="0" y="31051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1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1"/>
                </a:cubicBezTo>
                <a:cubicBezTo>
                  <a:pt x="9525" y="42940"/>
                  <a:pt x="19163" y="52578"/>
                  <a:pt x="31051" y="52578"/>
                </a:cubicBezTo>
                <a:cubicBezTo>
                  <a:pt x="42940" y="52578"/>
                  <a:pt x="52578" y="42940"/>
                  <a:pt x="52578" y="31051"/>
                </a:cubicBezTo>
                <a:cubicBezTo>
                  <a:pt x="52578" y="19163"/>
                  <a:pt x="42940" y="9525"/>
                  <a:pt x="3105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5" name="Google Shape;5545;p10"/>
          <p:cNvSpPr/>
          <p:nvPr/>
        </p:nvSpPr>
        <p:spPr>
          <a:xfrm>
            <a:off x="9594851" y="4674722"/>
            <a:ext cx="25527" cy="25526"/>
          </a:xfrm>
          <a:custGeom>
            <a:avLst/>
            <a:gdLst/>
            <a:ahLst/>
            <a:cxnLst/>
            <a:rect l="l" t="t" r="r" b="b"/>
            <a:pathLst>
              <a:path w="25527" h="25526" extrusionOk="0">
                <a:moveTo>
                  <a:pt x="25527" y="12763"/>
                </a:moveTo>
                <a:cubicBezTo>
                  <a:pt x="25527" y="19812"/>
                  <a:pt x="19813" y="25527"/>
                  <a:pt x="12764" y="25527"/>
                </a:cubicBezTo>
                <a:cubicBezTo>
                  <a:pt x="5714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6" name="Google Shape;5546;p10"/>
          <p:cNvSpPr/>
          <p:nvPr/>
        </p:nvSpPr>
        <p:spPr>
          <a:xfrm>
            <a:off x="9589993" y="4669960"/>
            <a:ext cx="35052" cy="35052"/>
          </a:xfrm>
          <a:custGeom>
            <a:avLst/>
            <a:gdLst/>
            <a:ahLst/>
            <a:cxnLst/>
            <a:rect l="l" t="t" r="r" b="b"/>
            <a:pathLst>
              <a:path w="35052" h="35052" extrusionOk="0">
                <a:moveTo>
                  <a:pt x="17621" y="35052"/>
                </a:moveTo>
                <a:cubicBezTo>
                  <a:pt x="7942" y="35104"/>
                  <a:pt x="53" y="27300"/>
                  <a:pt x="0" y="17621"/>
                </a:cubicBezTo>
                <a:cubicBezTo>
                  <a:pt x="-52" y="7942"/>
                  <a:pt x="7752" y="53"/>
                  <a:pt x="17431" y="0"/>
                </a:cubicBezTo>
                <a:cubicBezTo>
                  <a:pt x="27110" y="-52"/>
                  <a:pt x="34999" y="7752"/>
                  <a:pt x="35052" y="17431"/>
                </a:cubicBezTo>
                <a:cubicBezTo>
                  <a:pt x="35052" y="17462"/>
                  <a:pt x="35052" y="17494"/>
                  <a:pt x="35052" y="17526"/>
                </a:cubicBezTo>
                <a:cubicBezTo>
                  <a:pt x="35001" y="27147"/>
                  <a:pt x="27242" y="34948"/>
                  <a:pt x="17621" y="35052"/>
                </a:cubicBezTo>
                <a:close/>
                <a:moveTo>
                  <a:pt x="17621" y="9620"/>
                </a:moveTo>
                <a:cubicBezTo>
                  <a:pt x="13239" y="9620"/>
                  <a:pt x="9672" y="13144"/>
                  <a:pt x="9620" y="17526"/>
                </a:cubicBezTo>
                <a:cubicBezTo>
                  <a:pt x="9672" y="21923"/>
                  <a:pt x="13224" y="25476"/>
                  <a:pt x="17621" y="25527"/>
                </a:cubicBezTo>
                <a:cubicBezTo>
                  <a:pt x="22003" y="25475"/>
                  <a:pt x="25527" y="21908"/>
                  <a:pt x="25527" y="17526"/>
                </a:cubicBezTo>
                <a:cubicBezTo>
                  <a:pt x="25527" y="13160"/>
                  <a:pt x="21988" y="9620"/>
                  <a:pt x="17621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7" name="Google Shape;5547;p10"/>
          <p:cNvSpPr/>
          <p:nvPr/>
        </p:nvSpPr>
        <p:spPr>
          <a:xfrm>
            <a:off x="9667908" y="4714727"/>
            <a:ext cx="52577" cy="52578"/>
          </a:xfrm>
          <a:custGeom>
            <a:avLst/>
            <a:gdLst/>
            <a:ahLst/>
            <a:cxnLst/>
            <a:rect l="l" t="t" r="r" b="b"/>
            <a:pathLst>
              <a:path w="52577" h="52578" extrusionOk="0">
                <a:moveTo>
                  <a:pt x="26289" y="52578"/>
                </a:moveTo>
                <a:cubicBezTo>
                  <a:pt x="11770" y="52578"/>
                  <a:pt x="0" y="40808"/>
                  <a:pt x="0" y="26289"/>
                </a:cubicBezTo>
                <a:cubicBezTo>
                  <a:pt x="0" y="11770"/>
                  <a:pt x="11770" y="0"/>
                  <a:pt x="26289" y="0"/>
                </a:cubicBezTo>
                <a:cubicBezTo>
                  <a:pt x="40808" y="0"/>
                  <a:pt x="52578" y="11770"/>
                  <a:pt x="52578" y="26289"/>
                </a:cubicBezTo>
                <a:cubicBezTo>
                  <a:pt x="52578" y="40808"/>
                  <a:pt x="40808" y="52578"/>
                  <a:pt x="26289" y="5257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8" name="Google Shape;5548;p10"/>
          <p:cNvSpPr/>
          <p:nvPr/>
        </p:nvSpPr>
        <p:spPr>
          <a:xfrm>
            <a:off x="9663145" y="4709964"/>
            <a:ext cx="62102" cy="62103"/>
          </a:xfrm>
          <a:custGeom>
            <a:avLst/>
            <a:gdLst/>
            <a:ahLst/>
            <a:cxnLst/>
            <a:rect l="l" t="t" r="r" b="b"/>
            <a:pathLst>
              <a:path w="62102" h="62103" extrusionOk="0">
                <a:moveTo>
                  <a:pt x="31051" y="62103"/>
                </a:moveTo>
                <a:cubicBezTo>
                  <a:pt x="13902" y="62103"/>
                  <a:pt x="0" y="48201"/>
                  <a:pt x="0" y="31052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2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2"/>
                </a:cubicBezTo>
                <a:cubicBezTo>
                  <a:pt x="9525" y="42941"/>
                  <a:pt x="19163" y="52578"/>
                  <a:pt x="31051" y="52578"/>
                </a:cubicBezTo>
                <a:cubicBezTo>
                  <a:pt x="42940" y="52578"/>
                  <a:pt x="52578" y="42941"/>
                  <a:pt x="52578" y="31052"/>
                </a:cubicBezTo>
                <a:cubicBezTo>
                  <a:pt x="52788" y="19165"/>
                  <a:pt x="43323" y="9358"/>
                  <a:pt x="31436" y="9148"/>
                </a:cubicBezTo>
                <a:cubicBezTo>
                  <a:pt x="31308" y="9145"/>
                  <a:pt x="31179" y="9144"/>
                  <a:pt x="31051" y="914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9" name="Google Shape;5549;p10"/>
          <p:cNvSpPr/>
          <p:nvPr/>
        </p:nvSpPr>
        <p:spPr>
          <a:xfrm>
            <a:off x="9681528" y="4728253"/>
            <a:ext cx="25527" cy="25526"/>
          </a:xfrm>
          <a:custGeom>
            <a:avLst/>
            <a:gdLst/>
            <a:ahLst/>
            <a:cxnLst/>
            <a:rect l="l" t="t" r="r" b="b"/>
            <a:pathLst>
              <a:path w="25527" h="25526" extrusionOk="0">
                <a:moveTo>
                  <a:pt x="25527" y="12763"/>
                </a:moveTo>
                <a:cubicBezTo>
                  <a:pt x="25527" y="19812"/>
                  <a:pt x="19813" y="25527"/>
                  <a:pt x="12764" y="25527"/>
                </a:cubicBezTo>
                <a:cubicBezTo>
                  <a:pt x="5714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0" name="Google Shape;5550;p10"/>
          <p:cNvSpPr/>
          <p:nvPr/>
        </p:nvSpPr>
        <p:spPr>
          <a:xfrm>
            <a:off x="9676671" y="4723490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000" y="27184"/>
                  <a:pt x="27184" y="35000"/>
                  <a:pt x="17526" y="35052"/>
                </a:cubicBezTo>
                <a:close/>
                <a:moveTo>
                  <a:pt x="17526" y="9620"/>
                </a:moveTo>
                <a:cubicBezTo>
                  <a:pt x="13144" y="9620"/>
                  <a:pt x="9577" y="13144"/>
                  <a:pt x="9525" y="17526"/>
                </a:cubicBezTo>
                <a:cubicBezTo>
                  <a:pt x="9525" y="21945"/>
                  <a:pt x="13107" y="25527"/>
                  <a:pt x="17526" y="25527"/>
                </a:cubicBezTo>
                <a:cubicBezTo>
                  <a:pt x="21945" y="25527"/>
                  <a:pt x="25527" y="21945"/>
                  <a:pt x="25527" y="17526"/>
                </a:cubicBezTo>
                <a:cubicBezTo>
                  <a:pt x="25475" y="13144"/>
                  <a:pt x="21908" y="9619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1" name="Google Shape;5551;p10"/>
          <p:cNvSpPr/>
          <p:nvPr/>
        </p:nvSpPr>
        <p:spPr>
          <a:xfrm>
            <a:off x="9750680" y="4661197"/>
            <a:ext cx="52577" cy="52577"/>
          </a:xfrm>
          <a:custGeom>
            <a:avLst/>
            <a:gdLst/>
            <a:ahLst/>
            <a:cxnLst/>
            <a:rect l="l" t="t" r="r" b="b"/>
            <a:pathLst>
              <a:path w="52577" h="52577" extrusionOk="0">
                <a:moveTo>
                  <a:pt x="26289" y="52578"/>
                </a:moveTo>
                <a:cubicBezTo>
                  <a:pt x="11770" y="52578"/>
                  <a:pt x="0" y="40808"/>
                  <a:pt x="0" y="26289"/>
                </a:cubicBezTo>
                <a:cubicBezTo>
                  <a:pt x="0" y="11770"/>
                  <a:pt x="11770" y="0"/>
                  <a:pt x="26289" y="0"/>
                </a:cubicBezTo>
                <a:cubicBezTo>
                  <a:pt x="40808" y="0"/>
                  <a:pt x="52578" y="11770"/>
                  <a:pt x="52578" y="26289"/>
                </a:cubicBezTo>
                <a:cubicBezTo>
                  <a:pt x="52578" y="40808"/>
                  <a:pt x="40808" y="52578"/>
                  <a:pt x="26289" y="5257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2" name="Google Shape;5552;p10"/>
          <p:cNvSpPr/>
          <p:nvPr/>
        </p:nvSpPr>
        <p:spPr>
          <a:xfrm>
            <a:off x="9745917" y="4656434"/>
            <a:ext cx="62102" cy="62102"/>
          </a:xfrm>
          <a:custGeom>
            <a:avLst/>
            <a:gdLst/>
            <a:ahLst/>
            <a:cxnLst/>
            <a:rect l="l" t="t" r="r" b="b"/>
            <a:pathLst>
              <a:path w="62102" h="62102" extrusionOk="0">
                <a:moveTo>
                  <a:pt x="31051" y="62103"/>
                </a:moveTo>
                <a:cubicBezTo>
                  <a:pt x="13902" y="62103"/>
                  <a:pt x="0" y="48201"/>
                  <a:pt x="0" y="31051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1"/>
                </a:cubicBezTo>
                <a:cubicBezTo>
                  <a:pt x="62103" y="48201"/>
                  <a:pt x="48201" y="62103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1"/>
                </a:cubicBezTo>
                <a:cubicBezTo>
                  <a:pt x="9525" y="42940"/>
                  <a:pt x="19163" y="52578"/>
                  <a:pt x="31051" y="52578"/>
                </a:cubicBezTo>
                <a:cubicBezTo>
                  <a:pt x="42940" y="52578"/>
                  <a:pt x="52578" y="42940"/>
                  <a:pt x="52578" y="31051"/>
                </a:cubicBezTo>
                <a:cubicBezTo>
                  <a:pt x="52526" y="19184"/>
                  <a:pt x="42918" y="9577"/>
                  <a:pt x="3105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3" name="Google Shape;5553;p10"/>
          <p:cNvSpPr/>
          <p:nvPr/>
        </p:nvSpPr>
        <p:spPr>
          <a:xfrm>
            <a:off x="9764205" y="4674722"/>
            <a:ext cx="25527" cy="25526"/>
          </a:xfrm>
          <a:custGeom>
            <a:avLst/>
            <a:gdLst/>
            <a:ahLst/>
            <a:cxnLst/>
            <a:rect l="l" t="t" r="r" b="b"/>
            <a:pathLst>
              <a:path w="25527" h="25526" extrusionOk="0">
                <a:moveTo>
                  <a:pt x="25527" y="12763"/>
                </a:moveTo>
                <a:cubicBezTo>
                  <a:pt x="25527" y="19812"/>
                  <a:pt x="19813" y="25527"/>
                  <a:pt x="12764" y="25527"/>
                </a:cubicBezTo>
                <a:cubicBezTo>
                  <a:pt x="5714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4" name="Google Shape;5554;p10"/>
          <p:cNvSpPr/>
          <p:nvPr/>
        </p:nvSpPr>
        <p:spPr>
          <a:xfrm>
            <a:off x="9759443" y="4669959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052" y="27205"/>
                  <a:pt x="27205" y="35052"/>
                  <a:pt x="17526" y="35052"/>
                </a:cubicBezTo>
                <a:close/>
                <a:moveTo>
                  <a:pt x="17526" y="9620"/>
                </a:moveTo>
                <a:cubicBezTo>
                  <a:pt x="13160" y="9620"/>
                  <a:pt x="9620" y="13160"/>
                  <a:pt x="9620" y="17526"/>
                </a:cubicBezTo>
                <a:cubicBezTo>
                  <a:pt x="9620" y="21908"/>
                  <a:pt x="13144" y="25475"/>
                  <a:pt x="17526" y="25527"/>
                </a:cubicBezTo>
                <a:cubicBezTo>
                  <a:pt x="21923" y="25476"/>
                  <a:pt x="25475" y="21924"/>
                  <a:pt x="25527" y="17526"/>
                </a:cubicBezTo>
                <a:cubicBezTo>
                  <a:pt x="25475" y="13145"/>
                  <a:pt x="21908" y="9620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5" name="Google Shape;5555;p10"/>
          <p:cNvSpPr/>
          <p:nvPr/>
        </p:nvSpPr>
        <p:spPr>
          <a:xfrm>
            <a:off x="9837357" y="4714727"/>
            <a:ext cx="52577" cy="52578"/>
          </a:xfrm>
          <a:custGeom>
            <a:avLst/>
            <a:gdLst/>
            <a:ahLst/>
            <a:cxnLst/>
            <a:rect l="l" t="t" r="r" b="b"/>
            <a:pathLst>
              <a:path w="52577" h="52578" extrusionOk="0">
                <a:moveTo>
                  <a:pt x="26289" y="52578"/>
                </a:moveTo>
                <a:cubicBezTo>
                  <a:pt x="11770" y="52578"/>
                  <a:pt x="0" y="40808"/>
                  <a:pt x="0" y="26289"/>
                </a:cubicBezTo>
                <a:cubicBezTo>
                  <a:pt x="0" y="11770"/>
                  <a:pt x="11770" y="0"/>
                  <a:pt x="26289" y="0"/>
                </a:cubicBezTo>
                <a:cubicBezTo>
                  <a:pt x="40808" y="0"/>
                  <a:pt x="52578" y="11770"/>
                  <a:pt x="52578" y="26289"/>
                </a:cubicBezTo>
                <a:cubicBezTo>
                  <a:pt x="52578" y="40808"/>
                  <a:pt x="40808" y="52578"/>
                  <a:pt x="26289" y="5257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6" name="Google Shape;5556;p10"/>
          <p:cNvSpPr/>
          <p:nvPr/>
        </p:nvSpPr>
        <p:spPr>
          <a:xfrm>
            <a:off x="9832595" y="4709964"/>
            <a:ext cx="62102" cy="62103"/>
          </a:xfrm>
          <a:custGeom>
            <a:avLst/>
            <a:gdLst/>
            <a:ahLst/>
            <a:cxnLst/>
            <a:rect l="l" t="t" r="r" b="b"/>
            <a:pathLst>
              <a:path w="62102" h="62103" extrusionOk="0">
                <a:moveTo>
                  <a:pt x="31051" y="62103"/>
                </a:moveTo>
                <a:cubicBezTo>
                  <a:pt x="13902" y="62103"/>
                  <a:pt x="0" y="48201"/>
                  <a:pt x="0" y="31052"/>
                </a:cubicBezTo>
                <a:cubicBezTo>
                  <a:pt x="0" y="13902"/>
                  <a:pt x="13902" y="0"/>
                  <a:pt x="31051" y="0"/>
                </a:cubicBezTo>
                <a:cubicBezTo>
                  <a:pt x="48201" y="0"/>
                  <a:pt x="62103" y="13902"/>
                  <a:pt x="62103" y="31052"/>
                </a:cubicBezTo>
                <a:cubicBezTo>
                  <a:pt x="62051" y="48179"/>
                  <a:pt x="48179" y="62051"/>
                  <a:pt x="31051" y="62103"/>
                </a:cubicBezTo>
                <a:close/>
                <a:moveTo>
                  <a:pt x="31051" y="9525"/>
                </a:moveTo>
                <a:cubicBezTo>
                  <a:pt x="19163" y="9525"/>
                  <a:pt x="9525" y="19163"/>
                  <a:pt x="9525" y="31052"/>
                </a:cubicBezTo>
                <a:cubicBezTo>
                  <a:pt x="9525" y="42941"/>
                  <a:pt x="19163" y="52578"/>
                  <a:pt x="31051" y="52578"/>
                </a:cubicBezTo>
                <a:cubicBezTo>
                  <a:pt x="42940" y="52578"/>
                  <a:pt x="52578" y="42941"/>
                  <a:pt x="52578" y="31052"/>
                </a:cubicBezTo>
                <a:cubicBezTo>
                  <a:pt x="52788" y="19165"/>
                  <a:pt x="43323" y="9358"/>
                  <a:pt x="31436" y="9148"/>
                </a:cubicBezTo>
                <a:cubicBezTo>
                  <a:pt x="31308" y="9145"/>
                  <a:pt x="31179" y="9144"/>
                  <a:pt x="31051" y="914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7" name="Google Shape;5557;p10"/>
          <p:cNvSpPr/>
          <p:nvPr/>
        </p:nvSpPr>
        <p:spPr>
          <a:xfrm>
            <a:off x="9850883" y="4728253"/>
            <a:ext cx="25527" cy="25526"/>
          </a:xfrm>
          <a:custGeom>
            <a:avLst/>
            <a:gdLst/>
            <a:ahLst/>
            <a:cxnLst/>
            <a:rect l="l" t="t" r="r" b="b"/>
            <a:pathLst>
              <a:path w="25527" h="25526" extrusionOk="0">
                <a:moveTo>
                  <a:pt x="25527" y="12763"/>
                </a:moveTo>
                <a:cubicBezTo>
                  <a:pt x="25527" y="19812"/>
                  <a:pt x="19813" y="25527"/>
                  <a:pt x="12764" y="25527"/>
                </a:cubicBezTo>
                <a:cubicBezTo>
                  <a:pt x="5714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8" name="Google Shape;5558;p10"/>
          <p:cNvSpPr/>
          <p:nvPr/>
        </p:nvSpPr>
        <p:spPr>
          <a:xfrm>
            <a:off x="9846120" y="4723490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052" y="27205"/>
                  <a:pt x="27205" y="35052"/>
                  <a:pt x="17526" y="35052"/>
                </a:cubicBezTo>
                <a:close/>
                <a:moveTo>
                  <a:pt x="17526" y="9620"/>
                </a:moveTo>
                <a:cubicBezTo>
                  <a:pt x="13160" y="9620"/>
                  <a:pt x="9620" y="13160"/>
                  <a:pt x="9620" y="17526"/>
                </a:cubicBezTo>
                <a:cubicBezTo>
                  <a:pt x="9620" y="21908"/>
                  <a:pt x="13144" y="25475"/>
                  <a:pt x="17526" y="25527"/>
                </a:cubicBezTo>
                <a:cubicBezTo>
                  <a:pt x="21923" y="25475"/>
                  <a:pt x="25475" y="21923"/>
                  <a:pt x="25527" y="17526"/>
                </a:cubicBezTo>
                <a:cubicBezTo>
                  <a:pt x="25475" y="13144"/>
                  <a:pt x="21908" y="9619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9" name="Google Shape;5559;p10"/>
          <p:cNvSpPr/>
          <p:nvPr/>
        </p:nvSpPr>
        <p:spPr>
          <a:xfrm>
            <a:off x="9770206" y="4318106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0" name="Google Shape;5560;p10"/>
          <p:cNvSpPr/>
          <p:nvPr/>
        </p:nvSpPr>
        <p:spPr>
          <a:xfrm>
            <a:off x="9684767" y="4374018"/>
            <a:ext cx="19050" cy="354234"/>
          </a:xfrm>
          <a:custGeom>
            <a:avLst/>
            <a:gdLst/>
            <a:ahLst/>
            <a:cxnLst/>
            <a:rect l="l" t="t" r="r" b="b"/>
            <a:pathLst>
              <a:path w="19050" h="354234" extrusionOk="0">
                <a:moveTo>
                  <a:pt x="0" y="0"/>
                </a:moveTo>
                <a:lnTo>
                  <a:pt x="19050" y="0"/>
                </a:lnTo>
                <a:lnTo>
                  <a:pt x="19050" y="354235"/>
                </a:lnTo>
                <a:lnTo>
                  <a:pt x="0" y="35423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1" name="Google Shape;5561;p10"/>
          <p:cNvSpPr/>
          <p:nvPr/>
        </p:nvSpPr>
        <p:spPr>
          <a:xfrm>
            <a:off x="9369966" y="3299979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5"/>
                </a:lnTo>
                <a:lnTo>
                  <a:pt x="0" y="104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2" name="Google Shape;5562;p10"/>
          <p:cNvSpPr/>
          <p:nvPr/>
        </p:nvSpPr>
        <p:spPr>
          <a:xfrm>
            <a:off x="9365203" y="3295407"/>
            <a:ext cx="63531" cy="114300"/>
          </a:xfrm>
          <a:custGeom>
            <a:avLst/>
            <a:gdLst/>
            <a:ahLst/>
            <a:cxnLst/>
            <a:rect l="l" t="t" r="r" b="b"/>
            <a:pathLst>
              <a:path w="63531" h="114300" extrusionOk="0">
                <a:moveTo>
                  <a:pt x="63532" y="114300"/>
                </a:moveTo>
                <a:lnTo>
                  <a:pt x="0" y="114300"/>
                </a:lnTo>
                <a:lnTo>
                  <a:pt x="0" y="0"/>
                </a:lnTo>
                <a:lnTo>
                  <a:pt x="63532" y="0"/>
                </a:lnTo>
                <a:close/>
                <a:moveTo>
                  <a:pt x="9525" y="104775"/>
                </a:moveTo>
                <a:lnTo>
                  <a:pt x="54007" y="104775"/>
                </a:lnTo>
                <a:lnTo>
                  <a:pt x="5400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3" name="Google Shape;5563;p10"/>
          <p:cNvSpPr/>
          <p:nvPr/>
        </p:nvSpPr>
        <p:spPr>
          <a:xfrm>
            <a:off x="9369966" y="3321982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4" name="Google Shape;5564;p10"/>
          <p:cNvSpPr/>
          <p:nvPr/>
        </p:nvSpPr>
        <p:spPr>
          <a:xfrm>
            <a:off x="9365203" y="3317219"/>
            <a:ext cx="63531" cy="70485"/>
          </a:xfrm>
          <a:custGeom>
            <a:avLst/>
            <a:gdLst/>
            <a:ahLst/>
            <a:cxnLst/>
            <a:rect l="l" t="t" r="r" b="b"/>
            <a:pathLst>
              <a:path w="63531" h="70485" extrusionOk="0">
                <a:moveTo>
                  <a:pt x="63532" y="70485"/>
                </a:moveTo>
                <a:lnTo>
                  <a:pt x="0" y="70485"/>
                </a:lnTo>
                <a:lnTo>
                  <a:pt x="0" y="0"/>
                </a:lnTo>
                <a:lnTo>
                  <a:pt x="63532" y="0"/>
                </a:lnTo>
                <a:close/>
                <a:moveTo>
                  <a:pt x="9525" y="60960"/>
                </a:moveTo>
                <a:lnTo>
                  <a:pt x="54007" y="60960"/>
                </a:lnTo>
                <a:lnTo>
                  <a:pt x="5400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5" name="Google Shape;5565;p10"/>
          <p:cNvSpPr/>
          <p:nvPr/>
        </p:nvSpPr>
        <p:spPr>
          <a:xfrm>
            <a:off x="9333009" y="4607666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6"/>
                </a:lnTo>
                <a:lnTo>
                  <a:pt x="0" y="1049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6" name="Google Shape;5566;p10"/>
          <p:cNvSpPr/>
          <p:nvPr/>
        </p:nvSpPr>
        <p:spPr>
          <a:xfrm>
            <a:off x="9328246" y="4603094"/>
            <a:ext cx="63436" cy="114300"/>
          </a:xfrm>
          <a:custGeom>
            <a:avLst/>
            <a:gdLst/>
            <a:ahLst/>
            <a:cxnLst/>
            <a:rect l="l" t="t" r="r" b="b"/>
            <a:pathLst>
              <a:path w="63436" h="114300" extrusionOk="0">
                <a:moveTo>
                  <a:pt x="63437" y="114300"/>
                </a:moveTo>
                <a:lnTo>
                  <a:pt x="0" y="114300"/>
                </a:lnTo>
                <a:lnTo>
                  <a:pt x="0" y="0"/>
                </a:lnTo>
                <a:lnTo>
                  <a:pt x="63437" y="0"/>
                </a:lnTo>
                <a:close/>
                <a:moveTo>
                  <a:pt x="9525" y="104775"/>
                </a:moveTo>
                <a:lnTo>
                  <a:pt x="53912" y="104775"/>
                </a:lnTo>
                <a:lnTo>
                  <a:pt x="53912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7" name="Google Shape;5567;p10"/>
          <p:cNvSpPr/>
          <p:nvPr/>
        </p:nvSpPr>
        <p:spPr>
          <a:xfrm>
            <a:off x="9333009" y="4629669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8" name="Google Shape;5568;p10"/>
          <p:cNvSpPr/>
          <p:nvPr/>
        </p:nvSpPr>
        <p:spPr>
          <a:xfrm>
            <a:off x="9328246" y="4624906"/>
            <a:ext cx="63436" cy="70485"/>
          </a:xfrm>
          <a:custGeom>
            <a:avLst/>
            <a:gdLst/>
            <a:ahLst/>
            <a:cxnLst/>
            <a:rect l="l" t="t" r="r" b="b"/>
            <a:pathLst>
              <a:path w="63436" h="70485" extrusionOk="0">
                <a:moveTo>
                  <a:pt x="63437" y="70485"/>
                </a:moveTo>
                <a:lnTo>
                  <a:pt x="0" y="70485"/>
                </a:lnTo>
                <a:lnTo>
                  <a:pt x="0" y="0"/>
                </a:lnTo>
                <a:lnTo>
                  <a:pt x="63437" y="0"/>
                </a:lnTo>
                <a:close/>
                <a:moveTo>
                  <a:pt x="9525" y="60960"/>
                </a:moveTo>
                <a:lnTo>
                  <a:pt x="53912" y="60960"/>
                </a:lnTo>
                <a:lnTo>
                  <a:pt x="53912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9" name="Google Shape;5569;p10"/>
          <p:cNvSpPr/>
          <p:nvPr/>
        </p:nvSpPr>
        <p:spPr>
          <a:xfrm>
            <a:off x="9924606" y="4491747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6"/>
                </a:lnTo>
                <a:lnTo>
                  <a:pt x="0" y="1049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0" name="Google Shape;5570;p10"/>
          <p:cNvSpPr/>
          <p:nvPr/>
        </p:nvSpPr>
        <p:spPr>
          <a:xfrm>
            <a:off x="9919844" y="4487175"/>
            <a:ext cx="63531" cy="114300"/>
          </a:xfrm>
          <a:custGeom>
            <a:avLst/>
            <a:gdLst/>
            <a:ahLst/>
            <a:cxnLst/>
            <a:rect l="l" t="t" r="r" b="b"/>
            <a:pathLst>
              <a:path w="63531" h="114300" extrusionOk="0">
                <a:moveTo>
                  <a:pt x="63532" y="114300"/>
                </a:moveTo>
                <a:lnTo>
                  <a:pt x="0" y="114300"/>
                </a:lnTo>
                <a:lnTo>
                  <a:pt x="0" y="0"/>
                </a:lnTo>
                <a:lnTo>
                  <a:pt x="63532" y="0"/>
                </a:lnTo>
                <a:close/>
                <a:moveTo>
                  <a:pt x="9525" y="104775"/>
                </a:moveTo>
                <a:lnTo>
                  <a:pt x="54007" y="104775"/>
                </a:lnTo>
                <a:lnTo>
                  <a:pt x="5400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1" name="Google Shape;5571;p10"/>
          <p:cNvSpPr/>
          <p:nvPr/>
        </p:nvSpPr>
        <p:spPr>
          <a:xfrm>
            <a:off x="9924606" y="4513750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2" name="Google Shape;5572;p10"/>
          <p:cNvSpPr/>
          <p:nvPr/>
        </p:nvSpPr>
        <p:spPr>
          <a:xfrm>
            <a:off x="9919844" y="4508987"/>
            <a:ext cx="63531" cy="70484"/>
          </a:xfrm>
          <a:custGeom>
            <a:avLst/>
            <a:gdLst/>
            <a:ahLst/>
            <a:cxnLst/>
            <a:rect l="l" t="t" r="r" b="b"/>
            <a:pathLst>
              <a:path w="63531" h="70484" extrusionOk="0">
                <a:moveTo>
                  <a:pt x="63532" y="70485"/>
                </a:moveTo>
                <a:lnTo>
                  <a:pt x="0" y="70485"/>
                </a:lnTo>
                <a:lnTo>
                  <a:pt x="0" y="0"/>
                </a:lnTo>
                <a:lnTo>
                  <a:pt x="63532" y="0"/>
                </a:lnTo>
                <a:close/>
                <a:moveTo>
                  <a:pt x="9525" y="60960"/>
                </a:moveTo>
                <a:lnTo>
                  <a:pt x="54007" y="60960"/>
                </a:lnTo>
                <a:lnTo>
                  <a:pt x="5400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3" name="Google Shape;5573;p10"/>
          <p:cNvSpPr/>
          <p:nvPr/>
        </p:nvSpPr>
        <p:spPr>
          <a:xfrm>
            <a:off x="9940227" y="3398944"/>
            <a:ext cx="66865" cy="213074"/>
          </a:xfrm>
          <a:custGeom>
            <a:avLst/>
            <a:gdLst/>
            <a:ahLst/>
            <a:cxnLst/>
            <a:rect l="l" t="t" r="r" b="b"/>
            <a:pathLst>
              <a:path w="66865" h="213074" extrusionOk="0">
                <a:moveTo>
                  <a:pt x="19050" y="213074"/>
                </a:moveTo>
                <a:lnTo>
                  <a:pt x="0" y="213074"/>
                </a:lnTo>
                <a:lnTo>
                  <a:pt x="0" y="122587"/>
                </a:lnTo>
                <a:lnTo>
                  <a:pt x="47816" y="62579"/>
                </a:lnTo>
                <a:lnTo>
                  <a:pt x="47816" y="0"/>
                </a:lnTo>
                <a:lnTo>
                  <a:pt x="66866" y="0"/>
                </a:lnTo>
                <a:lnTo>
                  <a:pt x="66866" y="69247"/>
                </a:lnTo>
                <a:lnTo>
                  <a:pt x="19050" y="129254"/>
                </a:lnTo>
                <a:lnTo>
                  <a:pt x="19050" y="21307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4" name="Google Shape;5574;p10"/>
          <p:cNvSpPr/>
          <p:nvPr/>
        </p:nvSpPr>
        <p:spPr>
          <a:xfrm>
            <a:off x="9931655" y="3498575"/>
            <a:ext cx="52578" cy="52577"/>
          </a:xfrm>
          <a:custGeom>
            <a:avLst/>
            <a:gdLst/>
            <a:ahLst/>
            <a:cxnLst/>
            <a:rect l="l" t="t" r="r" b="b"/>
            <a:pathLst>
              <a:path w="52578" h="52577" extrusionOk="0">
                <a:moveTo>
                  <a:pt x="26289" y="0"/>
                </a:moveTo>
                <a:cubicBezTo>
                  <a:pt x="40808" y="0"/>
                  <a:pt x="52578" y="11770"/>
                  <a:pt x="52578" y="26289"/>
                </a:cubicBezTo>
                <a:cubicBezTo>
                  <a:pt x="52578" y="40808"/>
                  <a:pt x="40808" y="52578"/>
                  <a:pt x="26289" y="52578"/>
                </a:cubicBezTo>
                <a:cubicBezTo>
                  <a:pt x="11770" y="52578"/>
                  <a:pt x="0" y="40808"/>
                  <a:pt x="0" y="26289"/>
                </a:cubicBezTo>
                <a:cubicBezTo>
                  <a:pt x="52" y="11792"/>
                  <a:pt x="11792" y="52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5" name="Google Shape;5575;p10"/>
          <p:cNvSpPr/>
          <p:nvPr/>
        </p:nvSpPr>
        <p:spPr>
          <a:xfrm>
            <a:off x="9926892" y="3493813"/>
            <a:ext cx="62103" cy="62102"/>
          </a:xfrm>
          <a:custGeom>
            <a:avLst/>
            <a:gdLst/>
            <a:ahLst/>
            <a:cxnLst/>
            <a:rect l="l" t="t" r="r" b="b"/>
            <a:pathLst>
              <a:path w="62103" h="62102" extrusionOk="0">
                <a:moveTo>
                  <a:pt x="31052" y="62103"/>
                </a:moveTo>
                <a:cubicBezTo>
                  <a:pt x="13902" y="62103"/>
                  <a:pt x="0" y="48201"/>
                  <a:pt x="0" y="31051"/>
                </a:cubicBezTo>
                <a:cubicBezTo>
                  <a:pt x="0" y="13902"/>
                  <a:pt x="13902" y="0"/>
                  <a:pt x="31052" y="0"/>
                </a:cubicBezTo>
                <a:cubicBezTo>
                  <a:pt x="48201" y="0"/>
                  <a:pt x="62103" y="13902"/>
                  <a:pt x="62103" y="31051"/>
                </a:cubicBezTo>
                <a:cubicBezTo>
                  <a:pt x="62103" y="48201"/>
                  <a:pt x="48201" y="62103"/>
                  <a:pt x="31052" y="62103"/>
                </a:cubicBezTo>
                <a:close/>
                <a:moveTo>
                  <a:pt x="31052" y="9525"/>
                </a:moveTo>
                <a:cubicBezTo>
                  <a:pt x="19163" y="9525"/>
                  <a:pt x="9525" y="19163"/>
                  <a:pt x="9525" y="31051"/>
                </a:cubicBezTo>
                <a:cubicBezTo>
                  <a:pt x="9525" y="42940"/>
                  <a:pt x="19163" y="52578"/>
                  <a:pt x="31052" y="52578"/>
                </a:cubicBezTo>
                <a:cubicBezTo>
                  <a:pt x="42940" y="52578"/>
                  <a:pt x="52578" y="42940"/>
                  <a:pt x="52578" y="31051"/>
                </a:cubicBezTo>
                <a:cubicBezTo>
                  <a:pt x="52578" y="19162"/>
                  <a:pt x="42940" y="9525"/>
                  <a:pt x="31052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6" name="Google Shape;5576;p10"/>
          <p:cNvSpPr/>
          <p:nvPr/>
        </p:nvSpPr>
        <p:spPr>
          <a:xfrm>
            <a:off x="9945180" y="3512101"/>
            <a:ext cx="25526" cy="25527"/>
          </a:xfrm>
          <a:custGeom>
            <a:avLst/>
            <a:gdLst/>
            <a:ahLst/>
            <a:cxnLst/>
            <a:rect l="l" t="t" r="r" b="b"/>
            <a:pathLst>
              <a:path w="25526" h="25527" extrusionOk="0">
                <a:moveTo>
                  <a:pt x="25527" y="12763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5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4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7" name="Google Shape;5577;p10"/>
          <p:cNvSpPr/>
          <p:nvPr/>
        </p:nvSpPr>
        <p:spPr>
          <a:xfrm>
            <a:off x="9940322" y="3507338"/>
            <a:ext cx="35052" cy="35052"/>
          </a:xfrm>
          <a:custGeom>
            <a:avLst/>
            <a:gdLst/>
            <a:ahLst/>
            <a:cxnLst/>
            <a:rect l="l" t="t" r="r" b="b"/>
            <a:pathLst>
              <a:path w="35052" h="35052" extrusionOk="0">
                <a:moveTo>
                  <a:pt x="17621" y="35052"/>
                </a:moveTo>
                <a:cubicBezTo>
                  <a:pt x="7942" y="35104"/>
                  <a:pt x="53" y="27300"/>
                  <a:pt x="0" y="17621"/>
                </a:cubicBezTo>
                <a:cubicBezTo>
                  <a:pt x="-52" y="7942"/>
                  <a:pt x="7752" y="53"/>
                  <a:pt x="17431" y="0"/>
                </a:cubicBezTo>
                <a:cubicBezTo>
                  <a:pt x="27110" y="-52"/>
                  <a:pt x="34999" y="7752"/>
                  <a:pt x="35052" y="17431"/>
                </a:cubicBezTo>
                <a:cubicBezTo>
                  <a:pt x="35052" y="17462"/>
                  <a:pt x="35052" y="17494"/>
                  <a:pt x="35052" y="17526"/>
                </a:cubicBezTo>
                <a:cubicBezTo>
                  <a:pt x="35052" y="27168"/>
                  <a:pt x="27263" y="34999"/>
                  <a:pt x="17622" y="35052"/>
                </a:cubicBezTo>
                <a:close/>
                <a:moveTo>
                  <a:pt x="17621" y="9525"/>
                </a:moveTo>
                <a:cubicBezTo>
                  <a:pt x="13202" y="9525"/>
                  <a:pt x="9620" y="13107"/>
                  <a:pt x="9620" y="17526"/>
                </a:cubicBezTo>
                <a:cubicBezTo>
                  <a:pt x="9620" y="21944"/>
                  <a:pt x="13202" y="25527"/>
                  <a:pt x="17621" y="25527"/>
                </a:cubicBezTo>
                <a:cubicBezTo>
                  <a:pt x="22040" y="25527"/>
                  <a:pt x="25622" y="21944"/>
                  <a:pt x="25622" y="17526"/>
                </a:cubicBezTo>
                <a:cubicBezTo>
                  <a:pt x="25622" y="13107"/>
                  <a:pt x="22040" y="9525"/>
                  <a:pt x="17621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8" name="Google Shape;5578;p10"/>
          <p:cNvSpPr/>
          <p:nvPr/>
        </p:nvSpPr>
        <p:spPr>
          <a:xfrm>
            <a:off x="10329038" y="3629734"/>
            <a:ext cx="52578" cy="52577"/>
          </a:xfrm>
          <a:custGeom>
            <a:avLst/>
            <a:gdLst/>
            <a:ahLst/>
            <a:cxnLst/>
            <a:rect l="l" t="t" r="r" b="b"/>
            <a:pathLst>
              <a:path w="52578" h="52577" extrusionOk="0">
                <a:moveTo>
                  <a:pt x="26289" y="0"/>
                </a:moveTo>
                <a:cubicBezTo>
                  <a:pt x="40808" y="0"/>
                  <a:pt x="52578" y="11770"/>
                  <a:pt x="52578" y="26289"/>
                </a:cubicBezTo>
                <a:cubicBezTo>
                  <a:pt x="52578" y="40808"/>
                  <a:pt x="40808" y="52578"/>
                  <a:pt x="26289" y="52578"/>
                </a:cubicBezTo>
                <a:cubicBezTo>
                  <a:pt x="11770" y="52578"/>
                  <a:pt x="0" y="40808"/>
                  <a:pt x="0" y="26289"/>
                </a:cubicBezTo>
                <a:cubicBezTo>
                  <a:pt x="0" y="11770"/>
                  <a:pt x="11770" y="0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9" name="Google Shape;5579;p10"/>
          <p:cNvSpPr/>
          <p:nvPr/>
        </p:nvSpPr>
        <p:spPr>
          <a:xfrm>
            <a:off x="10324275" y="3624972"/>
            <a:ext cx="62103" cy="62102"/>
          </a:xfrm>
          <a:custGeom>
            <a:avLst/>
            <a:gdLst/>
            <a:ahLst/>
            <a:cxnLst/>
            <a:rect l="l" t="t" r="r" b="b"/>
            <a:pathLst>
              <a:path w="62103" h="62102" extrusionOk="0">
                <a:moveTo>
                  <a:pt x="31052" y="62103"/>
                </a:moveTo>
                <a:cubicBezTo>
                  <a:pt x="13902" y="62103"/>
                  <a:pt x="0" y="48201"/>
                  <a:pt x="0" y="31051"/>
                </a:cubicBezTo>
                <a:cubicBezTo>
                  <a:pt x="0" y="13902"/>
                  <a:pt x="13902" y="0"/>
                  <a:pt x="31052" y="0"/>
                </a:cubicBezTo>
                <a:cubicBezTo>
                  <a:pt x="48201" y="0"/>
                  <a:pt x="62103" y="13902"/>
                  <a:pt x="62103" y="31051"/>
                </a:cubicBezTo>
                <a:cubicBezTo>
                  <a:pt x="62103" y="48201"/>
                  <a:pt x="48201" y="62103"/>
                  <a:pt x="31052" y="62103"/>
                </a:cubicBezTo>
                <a:close/>
                <a:moveTo>
                  <a:pt x="31052" y="9525"/>
                </a:moveTo>
                <a:cubicBezTo>
                  <a:pt x="19163" y="9525"/>
                  <a:pt x="9525" y="19163"/>
                  <a:pt x="9525" y="31051"/>
                </a:cubicBezTo>
                <a:cubicBezTo>
                  <a:pt x="9525" y="42940"/>
                  <a:pt x="19163" y="52578"/>
                  <a:pt x="31052" y="52578"/>
                </a:cubicBezTo>
                <a:cubicBezTo>
                  <a:pt x="42940" y="52578"/>
                  <a:pt x="52578" y="42940"/>
                  <a:pt x="52578" y="31051"/>
                </a:cubicBezTo>
                <a:cubicBezTo>
                  <a:pt x="52526" y="19184"/>
                  <a:pt x="42919" y="9577"/>
                  <a:pt x="31052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0" name="Google Shape;5580;p10"/>
          <p:cNvSpPr/>
          <p:nvPr/>
        </p:nvSpPr>
        <p:spPr>
          <a:xfrm>
            <a:off x="10342563" y="3643260"/>
            <a:ext cx="25526" cy="25527"/>
          </a:xfrm>
          <a:custGeom>
            <a:avLst/>
            <a:gdLst/>
            <a:ahLst/>
            <a:cxnLst/>
            <a:rect l="l" t="t" r="r" b="b"/>
            <a:pathLst>
              <a:path w="25526" h="25527" extrusionOk="0">
                <a:moveTo>
                  <a:pt x="25527" y="12763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5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5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1" name="Google Shape;5581;p10"/>
          <p:cNvSpPr/>
          <p:nvPr/>
        </p:nvSpPr>
        <p:spPr>
          <a:xfrm>
            <a:off x="10337801" y="3638497"/>
            <a:ext cx="35052" cy="35052"/>
          </a:xfrm>
          <a:custGeom>
            <a:avLst/>
            <a:gdLst/>
            <a:ahLst/>
            <a:cxnLst/>
            <a:rect l="l" t="t" r="r" b="b"/>
            <a:pathLst>
              <a:path w="35052" h="35052" extrusionOk="0">
                <a:moveTo>
                  <a:pt x="17526" y="35052"/>
                </a:moveTo>
                <a:cubicBezTo>
                  <a:pt x="7847" y="35052"/>
                  <a:pt x="0" y="27205"/>
                  <a:pt x="0" y="17526"/>
                </a:cubicBezTo>
                <a:cubicBezTo>
                  <a:pt x="0" y="7847"/>
                  <a:pt x="7847" y="0"/>
                  <a:pt x="17526" y="0"/>
                </a:cubicBezTo>
                <a:cubicBezTo>
                  <a:pt x="27205" y="0"/>
                  <a:pt x="35052" y="7847"/>
                  <a:pt x="35052" y="17526"/>
                </a:cubicBezTo>
                <a:cubicBezTo>
                  <a:pt x="35105" y="27153"/>
                  <a:pt x="27344" y="34999"/>
                  <a:pt x="17717" y="35052"/>
                </a:cubicBezTo>
                <a:cubicBezTo>
                  <a:pt x="17653" y="35052"/>
                  <a:pt x="17590" y="35052"/>
                  <a:pt x="17526" y="35052"/>
                </a:cubicBezTo>
                <a:close/>
                <a:moveTo>
                  <a:pt x="17526" y="9620"/>
                </a:moveTo>
                <a:cubicBezTo>
                  <a:pt x="13160" y="9620"/>
                  <a:pt x="9620" y="13160"/>
                  <a:pt x="9620" y="17526"/>
                </a:cubicBezTo>
                <a:cubicBezTo>
                  <a:pt x="9620" y="21908"/>
                  <a:pt x="13145" y="25475"/>
                  <a:pt x="17526" y="25527"/>
                </a:cubicBezTo>
                <a:cubicBezTo>
                  <a:pt x="21923" y="25475"/>
                  <a:pt x="25475" y="21923"/>
                  <a:pt x="25527" y="17526"/>
                </a:cubicBezTo>
                <a:cubicBezTo>
                  <a:pt x="25475" y="13144"/>
                  <a:pt x="21908" y="9620"/>
                  <a:pt x="17526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2" name="Google Shape;5582;p10"/>
          <p:cNvSpPr/>
          <p:nvPr/>
        </p:nvSpPr>
        <p:spPr>
          <a:xfrm rot="10800000">
            <a:off x="9967564" y="3299979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5"/>
                </a:lnTo>
                <a:lnTo>
                  <a:pt x="0" y="104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3" name="Google Shape;5583;p10"/>
          <p:cNvSpPr/>
          <p:nvPr/>
        </p:nvSpPr>
        <p:spPr>
          <a:xfrm>
            <a:off x="9962897" y="3295407"/>
            <a:ext cx="63436" cy="114300"/>
          </a:xfrm>
          <a:custGeom>
            <a:avLst/>
            <a:gdLst/>
            <a:ahLst/>
            <a:cxnLst/>
            <a:rect l="l" t="t" r="r" b="b"/>
            <a:pathLst>
              <a:path w="63436" h="114300" extrusionOk="0">
                <a:moveTo>
                  <a:pt x="63437" y="114300"/>
                </a:moveTo>
                <a:lnTo>
                  <a:pt x="0" y="114300"/>
                </a:lnTo>
                <a:lnTo>
                  <a:pt x="0" y="0"/>
                </a:lnTo>
                <a:lnTo>
                  <a:pt x="63437" y="0"/>
                </a:lnTo>
                <a:close/>
                <a:moveTo>
                  <a:pt x="9525" y="104775"/>
                </a:moveTo>
                <a:lnTo>
                  <a:pt x="53912" y="104775"/>
                </a:lnTo>
                <a:lnTo>
                  <a:pt x="53912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4" name="Google Shape;5584;p10"/>
          <p:cNvSpPr/>
          <p:nvPr/>
        </p:nvSpPr>
        <p:spPr>
          <a:xfrm rot="10800000">
            <a:off x="9967564" y="3322077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5" name="Google Shape;5585;p10"/>
          <p:cNvSpPr/>
          <p:nvPr/>
        </p:nvSpPr>
        <p:spPr>
          <a:xfrm>
            <a:off x="9962897" y="3317219"/>
            <a:ext cx="63436" cy="70485"/>
          </a:xfrm>
          <a:custGeom>
            <a:avLst/>
            <a:gdLst/>
            <a:ahLst/>
            <a:cxnLst/>
            <a:rect l="l" t="t" r="r" b="b"/>
            <a:pathLst>
              <a:path w="63436" h="70485" extrusionOk="0">
                <a:moveTo>
                  <a:pt x="63437" y="70485"/>
                </a:moveTo>
                <a:lnTo>
                  <a:pt x="0" y="70485"/>
                </a:lnTo>
                <a:lnTo>
                  <a:pt x="0" y="0"/>
                </a:lnTo>
                <a:lnTo>
                  <a:pt x="63437" y="0"/>
                </a:lnTo>
                <a:close/>
                <a:moveTo>
                  <a:pt x="9525" y="60960"/>
                </a:moveTo>
                <a:lnTo>
                  <a:pt x="53912" y="60960"/>
                </a:lnTo>
                <a:lnTo>
                  <a:pt x="53912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6" name="Google Shape;5586;p10"/>
          <p:cNvSpPr/>
          <p:nvPr/>
        </p:nvSpPr>
        <p:spPr>
          <a:xfrm>
            <a:off x="9283574" y="3380084"/>
            <a:ext cx="83248" cy="231933"/>
          </a:xfrm>
          <a:custGeom>
            <a:avLst/>
            <a:gdLst/>
            <a:ahLst/>
            <a:cxnLst/>
            <a:rect l="l" t="t" r="r" b="b"/>
            <a:pathLst>
              <a:path w="83248" h="231933" extrusionOk="0">
                <a:moveTo>
                  <a:pt x="83249" y="231934"/>
                </a:moveTo>
                <a:lnTo>
                  <a:pt x="64199" y="231934"/>
                </a:lnTo>
                <a:lnTo>
                  <a:pt x="64199" y="176022"/>
                </a:lnTo>
                <a:lnTo>
                  <a:pt x="0" y="92012"/>
                </a:lnTo>
                <a:lnTo>
                  <a:pt x="0" y="0"/>
                </a:lnTo>
                <a:lnTo>
                  <a:pt x="19050" y="0"/>
                </a:lnTo>
                <a:lnTo>
                  <a:pt x="19050" y="85630"/>
                </a:lnTo>
                <a:lnTo>
                  <a:pt x="83249" y="169545"/>
                </a:lnTo>
                <a:lnTo>
                  <a:pt x="83249" y="23193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7" name="Google Shape;5587;p10"/>
          <p:cNvSpPr/>
          <p:nvPr/>
        </p:nvSpPr>
        <p:spPr>
          <a:xfrm>
            <a:off x="9266048" y="3299979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5"/>
                </a:lnTo>
                <a:lnTo>
                  <a:pt x="0" y="104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8" name="Google Shape;5588;p10"/>
          <p:cNvSpPr/>
          <p:nvPr/>
        </p:nvSpPr>
        <p:spPr>
          <a:xfrm>
            <a:off x="9261285" y="3295407"/>
            <a:ext cx="63531" cy="114300"/>
          </a:xfrm>
          <a:custGeom>
            <a:avLst/>
            <a:gdLst/>
            <a:ahLst/>
            <a:cxnLst/>
            <a:rect l="l" t="t" r="r" b="b"/>
            <a:pathLst>
              <a:path w="63531" h="114300" extrusionOk="0">
                <a:moveTo>
                  <a:pt x="63532" y="114300"/>
                </a:moveTo>
                <a:lnTo>
                  <a:pt x="0" y="114300"/>
                </a:lnTo>
                <a:lnTo>
                  <a:pt x="0" y="0"/>
                </a:lnTo>
                <a:lnTo>
                  <a:pt x="63532" y="0"/>
                </a:lnTo>
                <a:close/>
                <a:moveTo>
                  <a:pt x="9525" y="104775"/>
                </a:moveTo>
                <a:lnTo>
                  <a:pt x="54007" y="104775"/>
                </a:lnTo>
                <a:lnTo>
                  <a:pt x="5400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9" name="Google Shape;5589;p10"/>
          <p:cNvSpPr/>
          <p:nvPr/>
        </p:nvSpPr>
        <p:spPr>
          <a:xfrm>
            <a:off x="9266048" y="3321982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0" name="Google Shape;5590;p10"/>
          <p:cNvSpPr/>
          <p:nvPr/>
        </p:nvSpPr>
        <p:spPr>
          <a:xfrm>
            <a:off x="9261285" y="3317219"/>
            <a:ext cx="63531" cy="70485"/>
          </a:xfrm>
          <a:custGeom>
            <a:avLst/>
            <a:gdLst/>
            <a:ahLst/>
            <a:cxnLst/>
            <a:rect l="l" t="t" r="r" b="b"/>
            <a:pathLst>
              <a:path w="63531" h="70485" extrusionOk="0">
                <a:moveTo>
                  <a:pt x="63532" y="70485"/>
                </a:moveTo>
                <a:lnTo>
                  <a:pt x="0" y="70485"/>
                </a:lnTo>
                <a:lnTo>
                  <a:pt x="0" y="0"/>
                </a:lnTo>
                <a:lnTo>
                  <a:pt x="63532" y="0"/>
                </a:lnTo>
                <a:close/>
                <a:moveTo>
                  <a:pt x="9525" y="60960"/>
                </a:moveTo>
                <a:lnTo>
                  <a:pt x="54007" y="60960"/>
                </a:lnTo>
                <a:lnTo>
                  <a:pt x="5400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1" name="Google Shape;5591;p10"/>
          <p:cNvSpPr/>
          <p:nvPr/>
        </p:nvSpPr>
        <p:spPr>
          <a:xfrm>
            <a:off x="10039573" y="3382942"/>
            <a:ext cx="89439" cy="323373"/>
          </a:xfrm>
          <a:custGeom>
            <a:avLst/>
            <a:gdLst/>
            <a:ahLst/>
            <a:cxnLst/>
            <a:rect l="l" t="t" r="r" b="b"/>
            <a:pathLst>
              <a:path w="89439" h="323373" extrusionOk="0">
                <a:moveTo>
                  <a:pt x="89440" y="323374"/>
                </a:moveTo>
                <a:lnTo>
                  <a:pt x="0" y="323374"/>
                </a:lnTo>
                <a:lnTo>
                  <a:pt x="0" y="304324"/>
                </a:lnTo>
                <a:lnTo>
                  <a:pt x="70390" y="304324"/>
                </a:lnTo>
                <a:lnTo>
                  <a:pt x="70390" y="0"/>
                </a:lnTo>
                <a:lnTo>
                  <a:pt x="89440" y="0"/>
                </a:lnTo>
                <a:lnTo>
                  <a:pt x="89440" y="32337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2" name="Google Shape;5592;p10"/>
          <p:cNvSpPr/>
          <p:nvPr/>
        </p:nvSpPr>
        <p:spPr>
          <a:xfrm rot="10800000">
            <a:off x="10092437" y="3299979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5"/>
                </a:lnTo>
                <a:lnTo>
                  <a:pt x="0" y="104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3" name="Google Shape;5593;p10"/>
          <p:cNvSpPr/>
          <p:nvPr/>
        </p:nvSpPr>
        <p:spPr>
          <a:xfrm>
            <a:off x="10087960" y="3295407"/>
            <a:ext cx="63436" cy="114300"/>
          </a:xfrm>
          <a:custGeom>
            <a:avLst/>
            <a:gdLst/>
            <a:ahLst/>
            <a:cxnLst/>
            <a:rect l="l" t="t" r="r" b="b"/>
            <a:pathLst>
              <a:path w="63436" h="114300" extrusionOk="0">
                <a:moveTo>
                  <a:pt x="63437" y="114300"/>
                </a:moveTo>
                <a:lnTo>
                  <a:pt x="0" y="114300"/>
                </a:lnTo>
                <a:lnTo>
                  <a:pt x="0" y="0"/>
                </a:lnTo>
                <a:lnTo>
                  <a:pt x="63437" y="0"/>
                </a:lnTo>
                <a:close/>
                <a:moveTo>
                  <a:pt x="9525" y="104775"/>
                </a:moveTo>
                <a:lnTo>
                  <a:pt x="53912" y="104775"/>
                </a:lnTo>
                <a:lnTo>
                  <a:pt x="53912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4" name="Google Shape;5594;p10"/>
          <p:cNvSpPr/>
          <p:nvPr/>
        </p:nvSpPr>
        <p:spPr>
          <a:xfrm rot="10800000">
            <a:off x="10092437" y="3322077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5" name="Google Shape;5595;p10"/>
          <p:cNvSpPr/>
          <p:nvPr/>
        </p:nvSpPr>
        <p:spPr>
          <a:xfrm>
            <a:off x="10087960" y="3317219"/>
            <a:ext cx="63436" cy="70485"/>
          </a:xfrm>
          <a:custGeom>
            <a:avLst/>
            <a:gdLst/>
            <a:ahLst/>
            <a:cxnLst/>
            <a:rect l="l" t="t" r="r" b="b"/>
            <a:pathLst>
              <a:path w="63436" h="70485" extrusionOk="0">
                <a:moveTo>
                  <a:pt x="63437" y="70485"/>
                </a:moveTo>
                <a:lnTo>
                  <a:pt x="0" y="70485"/>
                </a:lnTo>
                <a:lnTo>
                  <a:pt x="0" y="0"/>
                </a:lnTo>
                <a:lnTo>
                  <a:pt x="63437" y="0"/>
                </a:lnTo>
                <a:close/>
                <a:moveTo>
                  <a:pt x="9525" y="60960"/>
                </a:moveTo>
                <a:lnTo>
                  <a:pt x="53912" y="60960"/>
                </a:lnTo>
                <a:lnTo>
                  <a:pt x="53912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6" name="Google Shape;5596;p10"/>
          <p:cNvSpPr/>
          <p:nvPr/>
        </p:nvSpPr>
        <p:spPr>
          <a:xfrm rot="10800000">
            <a:off x="10327419" y="3516863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6"/>
                </a:lnTo>
                <a:lnTo>
                  <a:pt x="0" y="1049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7" name="Google Shape;5597;p10"/>
          <p:cNvSpPr/>
          <p:nvPr/>
        </p:nvSpPr>
        <p:spPr>
          <a:xfrm>
            <a:off x="10322847" y="3512291"/>
            <a:ext cx="63531" cy="114300"/>
          </a:xfrm>
          <a:custGeom>
            <a:avLst/>
            <a:gdLst/>
            <a:ahLst/>
            <a:cxnLst/>
            <a:rect l="l" t="t" r="r" b="b"/>
            <a:pathLst>
              <a:path w="63531" h="114300" extrusionOk="0">
                <a:moveTo>
                  <a:pt x="63246" y="114300"/>
                </a:moveTo>
                <a:lnTo>
                  <a:pt x="0" y="114300"/>
                </a:lnTo>
                <a:lnTo>
                  <a:pt x="0" y="0"/>
                </a:lnTo>
                <a:lnTo>
                  <a:pt x="63532" y="0"/>
                </a:lnTo>
                <a:close/>
                <a:moveTo>
                  <a:pt x="9239" y="104775"/>
                </a:moveTo>
                <a:lnTo>
                  <a:pt x="53721" y="104775"/>
                </a:lnTo>
                <a:lnTo>
                  <a:pt x="53721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8" name="Google Shape;5598;p10"/>
          <p:cNvSpPr/>
          <p:nvPr/>
        </p:nvSpPr>
        <p:spPr>
          <a:xfrm rot="10800000">
            <a:off x="10327419" y="3538961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9" name="Google Shape;5599;p10"/>
          <p:cNvSpPr/>
          <p:nvPr/>
        </p:nvSpPr>
        <p:spPr>
          <a:xfrm>
            <a:off x="10322847" y="3534199"/>
            <a:ext cx="63531" cy="70484"/>
          </a:xfrm>
          <a:custGeom>
            <a:avLst/>
            <a:gdLst/>
            <a:ahLst/>
            <a:cxnLst/>
            <a:rect l="l" t="t" r="r" b="b"/>
            <a:pathLst>
              <a:path w="63531" h="70484" extrusionOk="0">
                <a:moveTo>
                  <a:pt x="63246" y="70485"/>
                </a:moveTo>
                <a:lnTo>
                  <a:pt x="0" y="70485"/>
                </a:lnTo>
                <a:lnTo>
                  <a:pt x="0" y="0"/>
                </a:lnTo>
                <a:lnTo>
                  <a:pt x="63532" y="0"/>
                </a:lnTo>
                <a:close/>
                <a:moveTo>
                  <a:pt x="9525" y="60960"/>
                </a:moveTo>
                <a:lnTo>
                  <a:pt x="54007" y="60960"/>
                </a:lnTo>
                <a:lnTo>
                  <a:pt x="5400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0" name="Google Shape;5600;p10"/>
          <p:cNvSpPr/>
          <p:nvPr/>
        </p:nvSpPr>
        <p:spPr>
          <a:xfrm>
            <a:off x="10039573" y="3660786"/>
            <a:ext cx="241363" cy="297370"/>
          </a:xfrm>
          <a:custGeom>
            <a:avLst/>
            <a:gdLst/>
            <a:ahLst/>
            <a:cxnLst/>
            <a:rect l="l" t="t" r="r" b="b"/>
            <a:pathLst>
              <a:path w="241363" h="297370" extrusionOk="0">
                <a:moveTo>
                  <a:pt x="137541" y="297371"/>
                </a:moveTo>
                <a:lnTo>
                  <a:pt x="0" y="297371"/>
                </a:lnTo>
                <a:lnTo>
                  <a:pt x="0" y="278321"/>
                </a:lnTo>
                <a:lnTo>
                  <a:pt x="126301" y="278321"/>
                </a:lnTo>
                <a:lnTo>
                  <a:pt x="222313" y="105442"/>
                </a:lnTo>
                <a:lnTo>
                  <a:pt x="222313" y="0"/>
                </a:lnTo>
                <a:lnTo>
                  <a:pt x="241363" y="0"/>
                </a:lnTo>
                <a:lnTo>
                  <a:pt x="241363" y="110395"/>
                </a:lnTo>
                <a:lnTo>
                  <a:pt x="137541" y="29737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1" name="Google Shape;5601;p10"/>
          <p:cNvSpPr/>
          <p:nvPr/>
        </p:nvSpPr>
        <p:spPr>
          <a:xfrm rot="10800000">
            <a:off x="10244361" y="3571822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6"/>
                </a:lnTo>
                <a:lnTo>
                  <a:pt x="0" y="1049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2" name="Google Shape;5602;p10"/>
          <p:cNvSpPr/>
          <p:nvPr/>
        </p:nvSpPr>
        <p:spPr>
          <a:xfrm>
            <a:off x="10239693" y="3567250"/>
            <a:ext cx="63436" cy="114300"/>
          </a:xfrm>
          <a:custGeom>
            <a:avLst/>
            <a:gdLst/>
            <a:ahLst/>
            <a:cxnLst/>
            <a:rect l="l" t="t" r="r" b="b"/>
            <a:pathLst>
              <a:path w="63436" h="114300" extrusionOk="0">
                <a:moveTo>
                  <a:pt x="63437" y="114300"/>
                </a:moveTo>
                <a:lnTo>
                  <a:pt x="0" y="114300"/>
                </a:lnTo>
                <a:lnTo>
                  <a:pt x="0" y="0"/>
                </a:lnTo>
                <a:lnTo>
                  <a:pt x="63437" y="0"/>
                </a:lnTo>
                <a:close/>
                <a:moveTo>
                  <a:pt x="9525" y="104775"/>
                </a:moveTo>
                <a:lnTo>
                  <a:pt x="53912" y="104775"/>
                </a:lnTo>
                <a:lnTo>
                  <a:pt x="53912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3" name="Google Shape;5603;p10"/>
          <p:cNvSpPr/>
          <p:nvPr/>
        </p:nvSpPr>
        <p:spPr>
          <a:xfrm rot="10800000">
            <a:off x="10244361" y="3593920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4" name="Google Shape;5604;p10"/>
          <p:cNvSpPr/>
          <p:nvPr/>
        </p:nvSpPr>
        <p:spPr>
          <a:xfrm>
            <a:off x="10239693" y="3589063"/>
            <a:ext cx="63436" cy="70484"/>
          </a:xfrm>
          <a:custGeom>
            <a:avLst/>
            <a:gdLst/>
            <a:ahLst/>
            <a:cxnLst/>
            <a:rect l="l" t="t" r="r" b="b"/>
            <a:pathLst>
              <a:path w="63436" h="70484" extrusionOk="0">
                <a:moveTo>
                  <a:pt x="63437" y="70485"/>
                </a:moveTo>
                <a:lnTo>
                  <a:pt x="0" y="70485"/>
                </a:lnTo>
                <a:lnTo>
                  <a:pt x="0" y="0"/>
                </a:lnTo>
                <a:lnTo>
                  <a:pt x="63437" y="0"/>
                </a:lnTo>
                <a:close/>
                <a:moveTo>
                  <a:pt x="9525" y="60960"/>
                </a:moveTo>
                <a:lnTo>
                  <a:pt x="53912" y="60960"/>
                </a:lnTo>
                <a:lnTo>
                  <a:pt x="53912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5" name="Google Shape;5605;p10"/>
          <p:cNvSpPr/>
          <p:nvPr/>
        </p:nvSpPr>
        <p:spPr>
          <a:xfrm>
            <a:off x="10043574" y="3779182"/>
            <a:ext cx="215836" cy="19050"/>
          </a:xfrm>
          <a:custGeom>
            <a:avLst/>
            <a:gdLst/>
            <a:ahLst/>
            <a:cxnLst/>
            <a:rect l="l" t="t" r="r" b="b"/>
            <a:pathLst>
              <a:path w="215836" h="19050" extrusionOk="0">
                <a:moveTo>
                  <a:pt x="0" y="0"/>
                </a:moveTo>
                <a:lnTo>
                  <a:pt x="215836" y="0"/>
                </a:lnTo>
                <a:lnTo>
                  <a:pt x="215836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6" name="Google Shape;5606;p10"/>
          <p:cNvSpPr/>
          <p:nvPr/>
        </p:nvSpPr>
        <p:spPr>
          <a:xfrm>
            <a:off x="10043574" y="3855096"/>
            <a:ext cx="171926" cy="19050"/>
          </a:xfrm>
          <a:custGeom>
            <a:avLst/>
            <a:gdLst/>
            <a:ahLst/>
            <a:cxnLst/>
            <a:rect l="l" t="t" r="r" b="b"/>
            <a:pathLst>
              <a:path w="171926" h="19050" extrusionOk="0">
                <a:moveTo>
                  <a:pt x="0" y="0"/>
                </a:moveTo>
                <a:lnTo>
                  <a:pt x="171926" y="0"/>
                </a:lnTo>
                <a:lnTo>
                  <a:pt x="171926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7" name="Google Shape;5607;p10"/>
          <p:cNvSpPr/>
          <p:nvPr/>
        </p:nvSpPr>
        <p:spPr>
          <a:xfrm>
            <a:off x="10031572" y="4114938"/>
            <a:ext cx="292988" cy="67055"/>
          </a:xfrm>
          <a:custGeom>
            <a:avLst/>
            <a:gdLst/>
            <a:ahLst/>
            <a:cxnLst/>
            <a:rect l="l" t="t" r="r" b="b"/>
            <a:pathLst>
              <a:path w="292988" h="67055" extrusionOk="0">
                <a:moveTo>
                  <a:pt x="236982" y="67056"/>
                </a:moveTo>
                <a:lnTo>
                  <a:pt x="164973" y="19050"/>
                </a:lnTo>
                <a:lnTo>
                  <a:pt x="0" y="19050"/>
                </a:lnTo>
                <a:lnTo>
                  <a:pt x="0" y="0"/>
                </a:lnTo>
                <a:lnTo>
                  <a:pt x="170783" y="0"/>
                </a:lnTo>
                <a:lnTo>
                  <a:pt x="242697" y="47911"/>
                </a:lnTo>
                <a:lnTo>
                  <a:pt x="292703" y="47244"/>
                </a:lnTo>
                <a:lnTo>
                  <a:pt x="292989" y="66294"/>
                </a:lnTo>
                <a:lnTo>
                  <a:pt x="236982" y="6705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8" name="Google Shape;5608;p10"/>
          <p:cNvSpPr/>
          <p:nvPr/>
        </p:nvSpPr>
        <p:spPr>
          <a:xfrm>
            <a:off x="10319418" y="3947964"/>
            <a:ext cx="321174" cy="252317"/>
          </a:xfrm>
          <a:custGeom>
            <a:avLst/>
            <a:gdLst/>
            <a:ahLst/>
            <a:cxnLst/>
            <a:rect l="l" t="t" r="r" b="b"/>
            <a:pathLst>
              <a:path w="321174" h="252317" extrusionOk="0">
                <a:moveTo>
                  <a:pt x="5429" y="252317"/>
                </a:moveTo>
                <a:lnTo>
                  <a:pt x="4572" y="195167"/>
                </a:lnTo>
                <a:lnTo>
                  <a:pt x="199263" y="192500"/>
                </a:lnTo>
                <a:cubicBezTo>
                  <a:pt x="236075" y="191590"/>
                  <a:pt x="265179" y="161010"/>
                  <a:pt x="264269" y="124197"/>
                </a:cubicBezTo>
                <a:cubicBezTo>
                  <a:pt x="263969" y="112065"/>
                  <a:pt x="260363" y="100245"/>
                  <a:pt x="253841" y="90011"/>
                </a:cubicBezTo>
                <a:lnTo>
                  <a:pt x="251936" y="87154"/>
                </a:lnTo>
                <a:cubicBezTo>
                  <a:pt x="239735" y="68406"/>
                  <a:pt x="218869" y="57112"/>
                  <a:pt x="196501" y="57150"/>
                </a:cubicBezTo>
                <a:lnTo>
                  <a:pt x="0" y="57150"/>
                </a:lnTo>
                <a:lnTo>
                  <a:pt x="0" y="0"/>
                </a:lnTo>
                <a:lnTo>
                  <a:pt x="196501" y="0"/>
                </a:lnTo>
                <a:cubicBezTo>
                  <a:pt x="238163" y="-42"/>
                  <a:pt x="277018" y="20998"/>
                  <a:pt x="299751" y="55912"/>
                </a:cubicBezTo>
                <a:lnTo>
                  <a:pt x="301657" y="58769"/>
                </a:lnTo>
                <a:cubicBezTo>
                  <a:pt x="338496" y="116385"/>
                  <a:pt x="321654" y="192956"/>
                  <a:pt x="264038" y="229796"/>
                </a:cubicBezTo>
                <a:cubicBezTo>
                  <a:pt x="244892" y="242038"/>
                  <a:pt x="222745" y="248776"/>
                  <a:pt x="200025" y="24926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9" name="Google Shape;5609;p10"/>
          <p:cNvSpPr/>
          <p:nvPr/>
        </p:nvSpPr>
        <p:spPr>
          <a:xfrm>
            <a:off x="10031572" y="3967014"/>
            <a:ext cx="287845" cy="79057"/>
          </a:xfrm>
          <a:custGeom>
            <a:avLst/>
            <a:gdLst/>
            <a:ahLst/>
            <a:cxnLst/>
            <a:rect l="l" t="t" r="r" b="b"/>
            <a:pathLst>
              <a:path w="287845" h="79057" extrusionOk="0">
                <a:moveTo>
                  <a:pt x="171640" y="79058"/>
                </a:moveTo>
                <a:lnTo>
                  <a:pt x="0" y="79058"/>
                </a:lnTo>
                <a:lnTo>
                  <a:pt x="0" y="60008"/>
                </a:lnTo>
                <a:lnTo>
                  <a:pt x="164116" y="60008"/>
                </a:lnTo>
                <a:lnTo>
                  <a:pt x="228028" y="0"/>
                </a:lnTo>
                <a:lnTo>
                  <a:pt x="287846" y="0"/>
                </a:lnTo>
                <a:lnTo>
                  <a:pt x="287846" y="19050"/>
                </a:lnTo>
                <a:lnTo>
                  <a:pt x="235553" y="19050"/>
                </a:lnTo>
                <a:lnTo>
                  <a:pt x="171640" y="79058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0" name="Google Shape;5610;p10"/>
          <p:cNvSpPr/>
          <p:nvPr/>
        </p:nvSpPr>
        <p:spPr>
          <a:xfrm rot="-5400000">
            <a:off x="10297367" y="3917532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6"/>
                </a:lnTo>
                <a:lnTo>
                  <a:pt x="0" y="1049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1" name="Google Shape;5611;p10"/>
          <p:cNvSpPr/>
          <p:nvPr/>
        </p:nvSpPr>
        <p:spPr>
          <a:xfrm>
            <a:off x="10267316" y="3938059"/>
            <a:ext cx="114300" cy="63817"/>
          </a:xfrm>
          <a:custGeom>
            <a:avLst/>
            <a:gdLst/>
            <a:ahLst/>
            <a:cxnLst/>
            <a:rect l="l" t="t" r="r" b="b"/>
            <a:pathLst>
              <a:path w="114300" h="63817" extrusionOk="0">
                <a:moveTo>
                  <a:pt x="114300" y="63817"/>
                </a:moveTo>
                <a:lnTo>
                  <a:pt x="0" y="63817"/>
                </a:lnTo>
                <a:lnTo>
                  <a:pt x="0" y="0"/>
                </a:lnTo>
                <a:lnTo>
                  <a:pt x="114300" y="0"/>
                </a:lnTo>
                <a:close/>
                <a:moveTo>
                  <a:pt x="9525" y="54292"/>
                </a:moveTo>
                <a:lnTo>
                  <a:pt x="104775" y="54292"/>
                </a:lnTo>
                <a:lnTo>
                  <a:pt x="104775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2" name="Google Shape;5612;p10"/>
          <p:cNvSpPr/>
          <p:nvPr/>
        </p:nvSpPr>
        <p:spPr>
          <a:xfrm rot="-5400000">
            <a:off x="10297320" y="3939583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3" name="Google Shape;5613;p10"/>
          <p:cNvSpPr/>
          <p:nvPr/>
        </p:nvSpPr>
        <p:spPr>
          <a:xfrm>
            <a:off x="10289128" y="3938059"/>
            <a:ext cx="70484" cy="63817"/>
          </a:xfrm>
          <a:custGeom>
            <a:avLst/>
            <a:gdLst/>
            <a:ahLst/>
            <a:cxnLst/>
            <a:rect l="l" t="t" r="r" b="b"/>
            <a:pathLst>
              <a:path w="70484" h="63817" extrusionOk="0">
                <a:moveTo>
                  <a:pt x="70485" y="63817"/>
                </a:moveTo>
                <a:lnTo>
                  <a:pt x="0" y="63817"/>
                </a:lnTo>
                <a:lnTo>
                  <a:pt x="0" y="0"/>
                </a:lnTo>
                <a:lnTo>
                  <a:pt x="70485" y="0"/>
                </a:lnTo>
                <a:close/>
                <a:moveTo>
                  <a:pt x="9525" y="54292"/>
                </a:moveTo>
                <a:lnTo>
                  <a:pt x="60960" y="54292"/>
                </a:lnTo>
                <a:lnTo>
                  <a:pt x="60960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4" name="Google Shape;5614;p10"/>
          <p:cNvSpPr/>
          <p:nvPr/>
        </p:nvSpPr>
        <p:spPr>
          <a:xfrm rot="-5400000">
            <a:off x="10488248" y="3917532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6"/>
                </a:lnTo>
                <a:lnTo>
                  <a:pt x="0" y="1049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5" name="Google Shape;5615;p10"/>
          <p:cNvSpPr/>
          <p:nvPr/>
        </p:nvSpPr>
        <p:spPr>
          <a:xfrm>
            <a:off x="10458197" y="3938059"/>
            <a:ext cx="114300" cy="63817"/>
          </a:xfrm>
          <a:custGeom>
            <a:avLst/>
            <a:gdLst/>
            <a:ahLst/>
            <a:cxnLst/>
            <a:rect l="l" t="t" r="r" b="b"/>
            <a:pathLst>
              <a:path w="114300" h="63817" extrusionOk="0">
                <a:moveTo>
                  <a:pt x="114300" y="63817"/>
                </a:moveTo>
                <a:lnTo>
                  <a:pt x="0" y="63817"/>
                </a:lnTo>
                <a:lnTo>
                  <a:pt x="0" y="0"/>
                </a:lnTo>
                <a:lnTo>
                  <a:pt x="114300" y="0"/>
                </a:lnTo>
                <a:close/>
                <a:moveTo>
                  <a:pt x="9525" y="54292"/>
                </a:moveTo>
                <a:lnTo>
                  <a:pt x="104775" y="54292"/>
                </a:lnTo>
                <a:lnTo>
                  <a:pt x="104775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6" name="Google Shape;5616;p10"/>
          <p:cNvSpPr/>
          <p:nvPr/>
        </p:nvSpPr>
        <p:spPr>
          <a:xfrm rot="-5400000">
            <a:off x="10488201" y="3939583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7" name="Google Shape;5617;p10"/>
          <p:cNvSpPr/>
          <p:nvPr/>
        </p:nvSpPr>
        <p:spPr>
          <a:xfrm>
            <a:off x="10480009" y="3938059"/>
            <a:ext cx="70484" cy="63817"/>
          </a:xfrm>
          <a:custGeom>
            <a:avLst/>
            <a:gdLst/>
            <a:ahLst/>
            <a:cxnLst/>
            <a:rect l="l" t="t" r="r" b="b"/>
            <a:pathLst>
              <a:path w="70484" h="63817" extrusionOk="0">
                <a:moveTo>
                  <a:pt x="70485" y="63817"/>
                </a:moveTo>
                <a:lnTo>
                  <a:pt x="0" y="63817"/>
                </a:lnTo>
                <a:lnTo>
                  <a:pt x="0" y="0"/>
                </a:lnTo>
                <a:lnTo>
                  <a:pt x="70485" y="0"/>
                </a:lnTo>
                <a:close/>
                <a:moveTo>
                  <a:pt x="9525" y="54292"/>
                </a:moveTo>
                <a:lnTo>
                  <a:pt x="60960" y="54292"/>
                </a:lnTo>
                <a:lnTo>
                  <a:pt x="60960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8" name="Google Shape;5618;p10"/>
          <p:cNvSpPr/>
          <p:nvPr/>
        </p:nvSpPr>
        <p:spPr>
          <a:xfrm rot="-5400000">
            <a:off x="10297367" y="4115938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5"/>
                </a:lnTo>
                <a:lnTo>
                  <a:pt x="0" y="104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9" name="Google Shape;5619;p10"/>
          <p:cNvSpPr/>
          <p:nvPr/>
        </p:nvSpPr>
        <p:spPr>
          <a:xfrm>
            <a:off x="10267316" y="4136750"/>
            <a:ext cx="114300" cy="63436"/>
          </a:xfrm>
          <a:custGeom>
            <a:avLst/>
            <a:gdLst/>
            <a:ahLst/>
            <a:cxnLst/>
            <a:rect l="l" t="t" r="r" b="b"/>
            <a:pathLst>
              <a:path w="114300" h="63436" extrusionOk="0">
                <a:moveTo>
                  <a:pt x="114300" y="63437"/>
                </a:moveTo>
                <a:lnTo>
                  <a:pt x="0" y="63437"/>
                </a:lnTo>
                <a:lnTo>
                  <a:pt x="0" y="0"/>
                </a:lnTo>
                <a:lnTo>
                  <a:pt x="114300" y="0"/>
                </a:lnTo>
                <a:close/>
                <a:moveTo>
                  <a:pt x="9525" y="53912"/>
                </a:moveTo>
                <a:lnTo>
                  <a:pt x="104775" y="53912"/>
                </a:lnTo>
                <a:lnTo>
                  <a:pt x="104775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0" name="Google Shape;5620;p10"/>
          <p:cNvSpPr/>
          <p:nvPr/>
        </p:nvSpPr>
        <p:spPr>
          <a:xfrm rot="-5400000">
            <a:off x="10297320" y="4137988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1" name="Google Shape;5621;p10"/>
          <p:cNvSpPr/>
          <p:nvPr/>
        </p:nvSpPr>
        <p:spPr>
          <a:xfrm>
            <a:off x="10289128" y="4136750"/>
            <a:ext cx="70484" cy="63436"/>
          </a:xfrm>
          <a:custGeom>
            <a:avLst/>
            <a:gdLst/>
            <a:ahLst/>
            <a:cxnLst/>
            <a:rect l="l" t="t" r="r" b="b"/>
            <a:pathLst>
              <a:path w="70484" h="63436" extrusionOk="0">
                <a:moveTo>
                  <a:pt x="70485" y="63437"/>
                </a:moveTo>
                <a:lnTo>
                  <a:pt x="0" y="63437"/>
                </a:lnTo>
                <a:lnTo>
                  <a:pt x="0" y="0"/>
                </a:lnTo>
                <a:lnTo>
                  <a:pt x="70485" y="0"/>
                </a:lnTo>
                <a:close/>
                <a:moveTo>
                  <a:pt x="9525" y="53912"/>
                </a:moveTo>
                <a:lnTo>
                  <a:pt x="60960" y="53912"/>
                </a:lnTo>
                <a:lnTo>
                  <a:pt x="60960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2" name="Google Shape;5622;p10"/>
          <p:cNvSpPr/>
          <p:nvPr/>
        </p:nvSpPr>
        <p:spPr>
          <a:xfrm rot="-5400000">
            <a:off x="10488248" y="4115938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5"/>
                </a:lnTo>
                <a:lnTo>
                  <a:pt x="0" y="104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3" name="Google Shape;5623;p10"/>
          <p:cNvSpPr/>
          <p:nvPr/>
        </p:nvSpPr>
        <p:spPr>
          <a:xfrm>
            <a:off x="10458197" y="4136750"/>
            <a:ext cx="114300" cy="63436"/>
          </a:xfrm>
          <a:custGeom>
            <a:avLst/>
            <a:gdLst/>
            <a:ahLst/>
            <a:cxnLst/>
            <a:rect l="l" t="t" r="r" b="b"/>
            <a:pathLst>
              <a:path w="114300" h="63436" extrusionOk="0">
                <a:moveTo>
                  <a:pt x="114300" y="63437"/>
                </a:moveTo>
                <a:lnTo>
                  <a:pt x="0" y="63437"/>
                </a:lnTo>
                <a:lnTo>
                  <a:pt x="0" y="0"/>
                </a:lnTo>
                <a:lnTo>
                  <a:pt x="114300" y="0"/>
                </a:lnTo>
                <a:close/>
                <a:moveTo>
                  <a:pt x="9525" y="53912"/>
                </a:moveTo>
                <a:lnTo>
                  <a:pt x="104775" y="53912"/>
                </a:lnTo>
                <a:lnTo>
                  <a:pt x="104775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4" name="Google Shape;5624;p10"/>
          <p:cNvSpPr/>
          <p:nvPr/>
        </p:nvSpPr>
        <p:spPr>
          <a:xfrm rot="-5400000">
            <a:off x="10488201" y="4137988"/>
            <a:ext cx="54006" cy="60864"/>
          </a:xfrm>
          <a:custGeom>
            <a:avLst/>
            <a:gdLst/>
            <a:ahLst/>
            <a:cxnLst/>
            <a:rect l="l" t="t" r="r" b="b"/>
            <a:pathLst>
              <a:path w="54006" h="60864" extrusionOk="0">
                <a:moveTo>
                  <a:pt x="0" y="0"/>
                </a:moveTo>
                <a:lnTo>
                  <a:pt x="54007" y="0"/>
                </a:lnTo>
                <a:lnTo>
                  <a:pt x="54007" y="60865"/>
                </a:lnTo>
                <a:lnTo>
                  <a:pt x="0" y="60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5" name="Google Shape;5625;p10"/>
          <p:cNvSpPr/>
          <p:nvPr/>
        </p:nvSpPr>
        <p:spPr>
          <a:xfrm>
            <a:off x="10480009" y="4136750"/>
            <a:ext cx="70484" cy="63436"/>
          </a:xfrm>
          <a:custGeom>
            <a:avLst/>
            <a:gdLst/>
            <a:ahLst/>
            <a:cxnLst/>
            <a:rect l="l" t="t" r="r" b="b"/>
            <a:pathLst>
              <a:path w="70484" h="63436" extrusionOk="0">
                <a:moveTo>
                  <a:pt x="70485" y="63437"/>
                </a:moveTo>
                <a:lnTo>
                  <a:pt x="0" y="63437"/>
                </a:lnTo>
                <a:lnTo>
                  <a:pt x="0" y="0"/>
                </a:lnTo>
                <a:lnTo>
                  <a:pt x="70485" y="0"/>
                </a:lnTo>
                <a:close/>
                <a:moveTo>
                  <a:pt x="9525" y="53912"/>
                </a:moveTo>
                <a:lnTo>
                  <a:pt x="60960" y="53912"/>
                </a:lnTo>
                <a:lnTo>
                  <a:pt x="60960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6" name="Google Shape;5626;p10"/>
          <p:cNvSpPr/>
          <p:nvPr/>
        </p:nvSpPr>
        <p:spPr>
          <a:xfrm>
            <a:off x="10027572" y="4198948"/>
            <a:ext cx="351758" cy="90963"/>
          </a:xfrm>
          <a:custGeom>
            <a:avLst/>
            <a:gdLst/>
            <a:ahLst/>
            <a:cxnLst/>
            <a:rect l="l" t="t" r="r" b="b"/>
            <a:pathLst>
              <a:path w="351758" h="90963" extrusionOk="0">
                <a:moveTo>
                  <a:pt x="351758" y="90964"/>
                </a:moveTo>
                <a:lnTo>
                  <a:pt x="252603" y="90964"/>
                </a:lnTo>
                <a:lnTo>
                  <a:pt x="156686" y="19050"/>
                </a:lnTo>
                <a:lnTo>
                  <a:pt x="0" y="19050"/>
                </a:lnTo>
                <a:lnTo>
                  <a:pt x="0" y="0"/>
                </a:lnTo>
                <a:lnTo>
                  <a:pt x="163068" y="0"/>
                </a:lnTo>
                <a:lnTo>
                  <a:pt x="258985" y="71914"/>
                </a:lnTo>
                <a:lnTo>
                  <a:pt x="351758" y="71914"/>
                </a:lnTo>
                <a:lnTo>
                  <a:pt x="351758" y="9096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7" name="Google Shape;5627;p10"/>
          <p:cNvSpPr/>
          <p:nvPr/>
        </p:nvSpPr>
        <p:spPr>
          <a:xfrm rot="-5468746">
            <a:off x="10287424" y="4216222"/>
            <a:ext cx="54017" cy="104986"/>
          </a:xfrm>
          <a:custGeom>
            <a:avLst/>
            <a:gdLst/>
            <a:ahLst/>
            <a:cxnLst/>
            <a:rect l="l" t="t" r="r" b="b"/>
            <a:pathLst>
              <a:path w="54017" h="104986" extrusionOk="0">
                <a:moveTo>
                  <a:pt x="-1" y="-1"/>
                </a:moveTo>
                <a:lnTo>
                  <a:pt x="54017" y="-1"/>
                </a:lnTo>
                <a:lnTo>
                  <a:pt x="54017" y="104986"/>
                </a:lnTo>
                <a:lnTo>
                  <a:pt x="-1" y="1049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8" name="Google Shape;5628;p10"/>
          <p:cNvSpPr/>
          <p:nvPr/>
        </p:nvSpPr>
        <p:spPr>
          <a:xfrm>
            <a:off x="10266649" y="4244192"/>
            <a:ext cx="115347" cy="65341"/>
          </a:xfrm>
          <a:custGeom>
            <a:avLst/>
            <a:gdLst/>
            <a:ahLst/>
            <a:cxnLst/>
            <a:rect l="l" t="t" r="r" b="b"/>
            <a:pathLst>
              <a:path w="115347" h="65341" extrusionOk="0">
                <a:moveTo>
                  <a:pt x="1048" y="65342"/>
                </a:moveTo>
                <a:lnTo>
                  <a:pt x="0" y="1905"/>
                </a:lnTo>
                <a:lnTo>
                  <a:pt x="114300" y="0"/>
                </a:lnTo>
                <a:lnTo>
                  <a:pt x="115348" y="63437"/>
                </a:lnTo>
                <a:close/>
                <a:moveTo>
                  <a:pt x="9620" y="11240"/>
                </a:moveTo>
                <a:lnTo>
                  <a:pt x="10382" y="55721"/>
                </a:lnTo>
                <a:lnTo>
                  <a:pt x="105632" y="54102"/>
                </a:lnTo>
                <a:lnTo>
                  <a:pt x="104870" y="971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9" name="Google Shape;5629;p10"/>
          <p:cNvSpPr/>
          <p:nvPr/>
        </p:nvSpPr>
        <p:spPr>
          <a:xfrm rot="-5468746">
            <a:off x="10287377" y="4238278"/>
            <a:ext cx="54017" cy="60876"/>
          </a:xfrm>
          <a:custGeom>
            <a:avLst/>
            <a:gdLst/>
            <a:ahLst/>
            <a:cxnLst/>
            <a:rect l="l" t="t" r="r" b="b"/>
            <a:pathLst>
              <a:path w="54017" h="60876" extrusionOk="0">
                <a:moveTo>
                  <a:pt x="-1" y="-1"/>
                </a:moveTo>
                <a:lnTo>
                  <a:pt x="54016" y="-1"/>
                </a:lnTo>
                <a:lnTo>
                  <a:pt x="54016" y="60876"/>
                </a:lnTo>
                <a:lnTo>
                  <a:pt x="-1" y="608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0" name="Google Shape;5630;p10"/>
          <p:cNvSpPr/>
          <p:nvPr/>
        </p:nvSpPr>
        <p:spPr>
          <a:xfrm>
            <a:off x="10288652" y="4244097"/>
            <a:ext cx="71437" cy="64579"/>
          </a:xfrm>
          <a:custGeom>
            <a:avLst/>
            <a:gdLst/>
            <a:ahLst/>
            <a:cxnLst/>
            <a:rect l="l" t="t" r="r" b="b"/>
            <a:pathLst>
              <a:path w="71437" h="64579" extrusionOk="0">
                <a:moveTo>
                  <a:pt x="1048" y="64579"/>
                </a:moveTo>
                <a:lnTo>
                  <a:pt x="0" y="1143"/>
                </a:lnTo>
                <a:lnTo>
                  <a:pt x="70390" y="0"/>
                </a:lnTo>
                <a:lnTo>
                  <a:pt x="71438" y="63436"/>
                </a:lnTo>
                <a:close/>
                <a:moveTo>
                  <a:pt x="9620" y="10477"/>
                </a:moveTo>
                <a:lnTo>
                  <a:pt x="10382" y="54959"/>
                </a:lnTo>
                <a:lnTo>
                  <a:pt x="61817" y="54102"/>
                </a:lnTo>
                <a:lnTo>
                  <a:pt x="61055" y="962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1" name="Google Shape;5631;p10"/>
          <p:cNvSpPr/>
          <p:nvPr/>
        </p:nvSpPr>
        <p:spPr>
          <a:xfrm>
            <a:off x="10218929" y="4223809"/>
            <a:ext cx="52578" cy="52577"/>
          </a:xfrm>
          <a:custGeom>
            <a:avLst/>
            <a:gdLst/>
            <a:ahLst/>
            <a:cxnLst/>
            <a:rect l="l" t="t" r="r" b="b"/>
            <a:pathLst>
              <a:path w="52578" h="52577" extrusionOk="0">
                <a:moveTo>
                  <a:pt x="26289" y="0"/>
                </a:moveTo>
                <a:cubicBezTo>
                  <a:pt x="40808" y="0"/>
                  <a:pt x="52578" y="11770"/>
                  <a:pt x="52578" y="26289"/>
                </a:cubicBezTo>
                <a:cubicBezTo>
                  <a:pt x="52578" y="40808"/>
                  <a:pt x="40808" y="52578"/>
                  <a:pt x="26289" y="52578"/>
                </a:cubicBezTo>
                <a:cubicBezTo>
                  <a:pt x="11770" y="52578"/>
                  <a:pt x="0" y="40808"/>
                  <a:pt x="0" y="26289"/>
                </a:cubicBezTo>
                <a:cubicBezTo>
                  <a:pt x="0" y="11770"/>
                  <a:pt x="11770" y="0"/>
                  <a:pt x="2628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2" name="Google Shape;5632;p10"/>
          <p:cNvSpPr/>
          <p:nvPr/>
        </p:nvSpPr>
        <p:spPr>
          <a:xfrm>
            <a:off x="10214166" y="4218856"/>
            <a:ext cx="62103" cy="62102"/>
          </a:xfrm>
          <a:custGeom>
            <a:avLst/>
            <a:gdLst/>
            <a:ahLst/>
            <a:cxnLst/>
            <a:rect l="l" t="t" r="r" b="b"/>
            <a:pathLst>
              <a:path w="62103" h="62102" extrusionOk="0">
                <a:moveTo>
                  <a:pt x="31052" y="62103"/>
                </a:moveTo>
                <a:cubicBezTo>
                  <a:pt x="13902" y="62103"/>
                  <a:pt x="0" y="48201"/>
                  <a:pt x="0" y="31051"/>
                </a:cubicBezTo>
                <a:cubicBezTo>
                  <a:pt x="0" y="13902"/>
                  <a:pt x="13902" y="0"/>
                  <a:pt x="31052" y="0"/>
                </a:cubicBezTo>
                <a:cubicBezTo>
                  <a:pt x="48201" y="0"/>
                  <a:pt x="62103" y="13902"/>
                  <a:pt x="62103" y="31051"/>
                </a:cubicBezTo>
                <a:cubicBezTo>
                  <a:pt x="62103" y="48201"/>
                  <a:pt x="48201" y="62103"/>
                  <a:pt x="31052" y="62103"/>
                </a:cubicBezTo>
                <a:close/>
                <a:moveTo>
                  <a:pt x="31052" y="9525"/>
                </a:moveTo>
                <a:cubicBezTo>
                  <a:pt x="19163" y="9525"/>
                  <a:pt x="9525" y="19163"/>
                  <a:pt x="9525" y="31051"/>
                </a:cubicBezTo>
                <a:cubicBezTo>
                  <a:pt x="9525" y="42940"/>
                  <a:pt x="19163" y="52578"/>
                  <a:pt x="31052" y="52578"/>
                </a:cubicBezTo>
                <a:cubicBezTo>
                  <a:pt x="42940" y="52578"/>
                  <a:pt x="52578" y="42940"/>
                  <a:pt x="52578" y="31051"/>
                </a:cubicBezTo>
                <a:cubicBezTo>
                  <a:pt x="52370" y="19312"/>
                  <a:pt x="42793" y="9904"/>
                  <a:pt x="31052" y="990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3" name="Google Shape;5633;p10"/>
          <p:cNvSpPr/>
          <p:nvPr/>
        </p:nvSpPr>
        <p:spPr>
          <a:xfrm>
            <a:off x="10232454" y="4237525"/>
            <a:ext cx="25526" cy="25527"/>
          </a:xfrm>
          <a:custGeom>
            <a:avLst/>
            <a:gdLst/>
            <a:ahLst/>
            <a:cxnLst/>
            <a:rect l="l" t="t" r="r" b="b"/>
            <a:pathLst>
              <a:path w="25526" h="25527" extrusionOk="0">
                <a:moveTo>
                  <a:pt x="25527" y="12763"/>
                </a:moveTo>
                <a:cubicBezTo>
                  <a:pt x="25527" y="19813"/>
                  <a:pt x="19813" y="25527"/>
                  <a:pt x="12764" y="25527"/>
                </a:cubicBezTo>
                <a:cubicBezTo>
                  <a:pt x="5715" y="25527"/>
                  <a:pt x="0" y="19812"/>
                  <a:pt x="0" y="12763"/>
                </a:cubicBezTo>
                <a:cubicBezTo>
                  <a:pt x="0" y="5714"/>
                  <a:pt x="5715" y="0"/>
                  <a:pt x="12764" y="0"/>
                </a:cubicBezTo>
                <a:cubicBezTo>
                  <a:pt x="19813" y="0"/>
                  <a:pt x="25527" y="5715"/>
                  <a:pt x="25527" y="1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4" name="Google Shape;5634;p10"/>
          <p:cNvSpPr/>
          <p:nvPr/>
        </p:nvSpPr>
        <p:spPr>
          <a:xfrm>
            <a:off x="10227597" y="4232667"/>
            <a:ext cx="35051" cy="35052"/>
          </a:xfrm>
          <a:custGeom>
            <a:avLst/>
            <a:gdLst/>
            <a:ahLst/>
            <a:cxnLst/>
            <a:rect l="l" t="t" r="r" b="b"/>
            <a:pathLst>
              <a:path w="35051" h="35052" extrusionOk="0">
                <a:moveTo>
                  <a:pt x="17621" y="35052"/>
                </a:moveTo>
                <a:cubicBezTo>
                  <a:pt x="7942" y="35104"/>
                  <a:pt x="53" y="27300"/>
                  <a:pt x="0" y="17621"/>
                </a:cubicBezTo>
                <a:cubicBezTo>
                  <a:pt x="-52" y="7942"/>
                  <a:pt x="7752" y="53"/>
                  <a:pt x="17431" y="0"/>
                </a:cubicBezTo>
                <a:cubicBezTo>
                  <a:pt x="27110" y="-52"/>
                  <a:pt x="34999" y="7752"/>
                  <a:pt x="35052" y="17431"/>
                </a:cubicBezTo>
                <a:cubicBezTo>
                  <a:pt x="35052" y="17494"/>
                  <a:pt x="35052" y="17558"/>
                  <a:pt x="35052" y="17621"/>
                </a:cubicBezTo>
                <a:cubicBezTo>
                  <a:pt x="35052" y="27248"/>
                  <a:pt x="27248" y="35052"/>
                  <a:pt x="17621" y="35052"/>
                </a:cubicBezTo>
                <a:close/>
                <a:moveTo>
                  <a:pt x="17621" y="9620"/>
                </a:moveTo>
                <a:cubicBezTo>
                  <a:pt x="13224" y="9671"/>
                  <a:pt x="9671" y="13224"/>
                  <a:pt x="9620" y="17621"/>
                </a:cubicBezTo>
                <a:cubicBezTo>
                  <a:pt x="9672" y="22003"/>
                  <a:pt x="13239" y="25527"/>
                  <a:pt x="17621" y="25527"/>
                </a:cubicBezTo>
                <a:cubicBezTo>
                  <a:pt x="21987" y="25527"/>
                  <a:pt x="25527" y="21987"/>
                  <a:pt x="25527" y="17621"/>
                </a:cubicBezTo>
                <a:cubicBezTo>
                  <a:pt x="25527" y="13239"/>
                  <a:pt x="22002" y="9672"/>
                  <a:pt x="17621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5" name="Google Shape;5635;p10"/>
          <p:cNvSpPr/>
          <p:nvPr/>
        </p:nvSpPr>
        <p:spPr>
          <a:xfrm>
            <a:off x="10031572" y="4286864"/>
            <a:ext cx="519112" cy="403669"/>
          </a:xfrm>
          <a:custGeom>
            <a:avLst/>
            <a:gdLst/>
            <a:ahLst/>
            <a:cxnLst/>
            <a:rect l="l" t="t" r="r" b="b"/>
            <a:pathLst>
              <a:path w="519112" h="403669" extrusionOk="0">
                <a:moveTo>
                  <a:pt x="504634" y="403670"/>
                </a:moveTo>
                <a:lnTo>
                  <a:pt x="463486" y="358807"/>
                </a:lnTo>
                <a:lnTo>
                  <a:pt x="226314" y="358807"/>
                </a:lnTo>
                <a:lnTo>
                  <a:pt x="226314" y="156686"/>
                </a:lnTo>
                <a:cubicBezTo>
                  <a:pt x="226314" y="80672"/>
                  <a:pt x="164692" y="19050"/>
                  <a:pt x="88677" y="19050"/>
                </a:cubicBezTo>
                <a:lnTo>
                  <a:pt x="0" y="19050"/>
                </a:lnTo>
                <a:lnTo>
                  <a:pt x="0" y="0"/>
                </a:lnTo>
                <a:lnTo>
                  <a:pt x="88678" y="0"/>
                </a:lnTo>
                <a:cubicBezTo>
                  <a:pt x="175213" y="0"/>
                  <a:pt x="245364" y="70151"/>
                  <a:pt x="245364" y="156686"/>
                </a:cubicBezTo>
                <a:lnTo>
                  <a:pt x="245364" y="339757"/>
                </a:lnTo>
                <a:lnTo>
                  <a:pt x="472249" y="339757"/>
                </a:lnTo>
                <a:lnTo>
                  <a:pt x="519113" y="39081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6" name="Google Shape;5636;p10"/>
          <p:cNvSpPr/>
          <p:nvPr/>
        </p:nvSpPr>
        <p:spPr>
          <a:xfrm>
            <a:off x="10351326" y="4672150"/>
            <a:ext cx="283845" cy="239839"/>
          </a:xfrm>
          <a:custGeom>
            <a:avLst/>
            <a:gdLst/>
            <a:ahLst/>
            <a:cxnLst/>
            <a:rect l="l" t="t" r="r" b="b"/>
            <a:pathLst>
              <a:path w="283845" h="239839" extrusionOk="0">
                <a:moveTo>
                  <a:pt x="217170" y="0"/>
                </a:moveTo>
                <a:cubicBezTo>
                  <a:pt x="253994" y="0"/>
                  <a:pt x="283845" y="0"/>
                  <a:pt x="283845" y="0"/>
                </a:cubicBezTo>
                <a:lnTo>
                  <a:pt x="283845" y="239840"/>
                </a:lnTo>
                <a:cubicBezTo>
                  <a:pt x="283845" y="239840"/>
                  <a:pt x="253994" y="239840"/>
                  <a:pt x="217170" y="239840"/>
                </a:cubicBezTo>
                <a:lnTo>
                  <a:pt x="66675" y="239840"/>
                </a:lnTo>
                <a:cubicBezTo>
                  <a:pt x="29852" y="239840"/>
                  <a:pt x="0" y="239840"/>
                  <a:pt x="0" y="239840"/>
                </a:cubicBezTo>
                <a:lnTo>
                  <a:pt x="0" y="0"/>
                </a:lnTo>
                <a:cubicBezTo>
                  <a:pt x="0" y="0"/>
                  <a:pt x="29852" y="0"/>
                  <a:pt x="66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7" name="Google Shape;5637;p10"/>
          <p:cNvSpPr/>
          <p:nvPr/>
        </p:nvSpPr>
        <p:spPr>
          <a:xfrm>
            <a:off x="10346659" y="4667388"/>
            <a:ext cx="293369" cy="249364"/>
          </a:xfrm>
          <a:custGeom>
            <a:avLst/>
            <a:gdLst/>
            <a:ahLst/>
            <a:cxnLst/>
            <a:rect l="l" t="t" r="r" b="b"/>
            <a:pathLst>
              <a:path w="293369" h="249364" extrusionOk="0">
                <a:moveTo>
                  <a:pt x="221837" y="249364"/>
                </a:moveTo>
                <a:lnTo>
                  <a:pt x="71438" y="249364"/>
                </a:lnTo>
                <a:cubicBezTo>
                  <a:pt x="32005" y="249312"/>
                  <a:pt x="53" y="217359"/>
                  <a:pt x="0" y="177927"/>
                </a:cubicBezTo>
                <a:lnTo>
                  <a:pt x="0" y="71438"/>
                </a:lnTo>
                <a:cubicBezTo>
                  <a:pt x="53" y="32005"/>
                  <a:pt x="32005" y="52"/>
                  <a:pt x="71438" y="0"/>
                </a:cubicBezTo>
                <a:lnTo>
                  <a:pt x="221932" y="0"/>
                </a:lnTo>
                <a:cubicBezTo>
                  <a:pt x="261386" y="0"/>
                  <a:pt x="293370" y="31984"/>
                  <a:pt x="293370" y="71438"/>
                </a:cubicBezTo>
                <a:lnTo>
                  <a:pt x="293370" y="177927"/>
                </a:lnTo>
                <a:cubicBezTo>
                  <a:pt x="293370" y="217381"/>
                  <a:pt x="261386" y="249364"/>
                  <a:pt x="221932" y="249364"/>
                </a:cubicBezTo>
                <a:cubicBezTo>
                  <a:pt x="221901" y="249364"/>
                  <a:pt x="221869" y="249364"/>
                  <a:pt x="221837" y="249364"/>
                </a:cubicBezTo>
                <a:close/>
                <a:moveTo>
                  <a:pt x="71438" y="9525"/>
                </a:moveTo>
                <a:cubicBezTo>
                  <a:pt x="37266" y="9577"/>
                  <a:pt x="9577" y="37266"/>
                  <a:pt x="9525" y="71438"/>
                </a:cubicBezTo>
                <a:lnTo>
                  <a:pt x="9525" y="177927"/>
                </a:lnTo>
                <a:cubicBezTo>
                  <a:pt x="9577" y="212098"/>
                  <a:pt x="37266" y="239787"/>
                  <a:pt x="71438" y="239839"/>
                </a:cubicBezTo>
                <a:lnTo>
                  <a:pt x="221932" y="239839"/>
                </a:lnTo>
                <a:cubicBezTo>
                  <a:pt x="256104" y="239787"/>
                  <a:pt x="283793" y="212098"/>
                  <a:pt x="283845" y="177927"/>
                </a:cubicBezTo>
                <a:lnTo>
                  <a:pt x="283845" y="71438"/>
                </a:lnTo>
                <a:cubicBezTo>
                  <a:pt x="283793" y="37266"/>
                  <a:pt x="256104" y="9577"/>
                  <a:pt x="221932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8" name="Google Shape;5638;p10"/>
          <p:cNvSpPr/>
          <p:nvPr/>
        </p:nvSpPr>
        <p:spPr>
          <a:xfrm>
            <a:off x="10375044" y="4692153"/>
            <a:ext cx="236505" cy="199834"/>
          </a:xfrm>
          <a:custGeom>
            <a:avLst/>
            <a:gdLst/>
            <a:ahLst/>
            <a:cxnLst/>
            <a:rect l="l" t="t" r="r" b="b"/>
            <a:pathLst>
              <a:path w="236505" h="199834" extrusionOk="0">
                <a:moveTo>
                  <a:pt x="169831" y="0"/>
                </a:moveTo>
                <a:cubicBezTo>
                  <a:pt x="206654" y="0"/>
                  <a:pt x="236506" y="0"/>
                  <a:pt x="236506" y="0"/>
                </a:cubicBezTo>
                <a:lnTo>
                  <a:pt x="236506" y="199835"/>
                </a:lnTo>
                <a:cubicBezTo>
                  <a:pt x="236506" y="199835"/>
                  <a:pt x="206654" y="199835"/>
                  <a:pt x="169831" y="199835"/>
                </a:cubicBezTo>
                <a:lnTo>
                  <a:pt x="66675" y="199835"/>
                </a:lnTo>
                <a:cubicBezTo>
                  <a:pt x="29851" y="199835"/>
                  <a:pt x="0" y="199835"/>
                  <a:pt x="0" y="199835"/>
                </a:cubicBezTo>
                <a:lnTo>
                  <a:pt x="0" y="0"/>
                </a:lnTo>
                <a:cubicBezTo>
                  <a:pt x="0" y="0"/>
                  <a:pt x="29851" y="0"/>
                  <a:pt x="66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9" name="Google Shape;5639;p10"/>
          <p:cNvSpPr/>
          <p:nvPr/>
        </p:nvSpPr>
        <p:spPr>
          <a:xfrm>
            <a:off x="10370281" y="4687200"/>
            <a:ext cx="246030" cy="209550"/>
          </a:xfrm>
          <a:custGeom>
            <a:avLst/>
            <a:gdLst/>
            <a:ahLst/>
            <a:cxnLst/>
            <a:rect l="l" t="t" r="r" b="b"/>
            <a:pathLst>
              <a:path w="246030" h="209550" extrusionOk="0">
                <a:moveTo>
                  <a:pt x="174593" y="209550"/>
                </a:moveTo>
                <a:lnTo>
                  <a:pt x="71438" y="209550"/>
                </a:lnTo>
                <a:cubicBezTo>
                  <a:pt x="31984" y="209550"/>
                  <a:pt x="0" y="177566"/>
                  <a:pt x="0" y="138113"/>
                </a:cubicBezTo>
                <a:lnTo>
                  <a:pt x="0" y="71438"/>
                </a:lnTo>
                <a:cubicBezTo>
                  <a:pt x="0" y="31984"/>
                  <a:pt x="31984" y="0"/>
                  <a:pt x="71438" y="0"/>
                </a:cubicBezTo>
                <a:lnTo>
                  <a:pt x="174593" y="0"/>
                </a:lnTo>
                <a:cubicBezTo>
                  <a:pt x="214025" y="52"/>
                  <a:pt x="245978" y="32005"/>
                  <a:pt x="246031" y="71438"/>
                </a:cubicBezTo>
                <a:lnTo>
                  <a:pt x="246031" y="138113"/>
                </a:lnTo>
                <a:cubicBezTo>
                  <a:pt x="245978" y="177545"/>
                  <a:pt x="214025" y="209497"/>
                  <a:pt x="174593" y="209550"/>
                </a:cubicBezTo>
                <a:close/>
                <a:moveTo>
                  <a:pt x="71438" y="9525"/>
                </a:moveTo>
                <a:cubicBezTo>
                  <a:pt x="37244" y="9525"/>
                  <a:pt x="9525" y="37244"/>
                  <a:pt x="9525" y="71438"/>
                </a:cubicBezTo>
                <a:lnTo>
                  <a:pt x="9525" y="138113"/>
                </a:lnTo>
                <a:cubicBezTo>
                  <a:pt x="9525" y="172306"/>
                  <a:pt x="37244" y="200025"/>
                  <a:pt x="71438" y="200025"/>
                </a:cubicBezTo>
                <a:lnTo>
                  <a:pt x="174593" y="200025"/>
                </a:lnTo>
                <a:cubicBezTo>
                  <a:pt x="208765" y="199973"/>
                  <a:pt x="236453" y="172284"/>
                  <a:pt x="236506" y="138113"/>
                </a:cubicBezTo>
                <a:lnTo>
                  <a:pt x="236506" y="71438"/>
                </a:lnTo>
                <a:cubicBezTo>
                  <a:pt x="236453" y="37266"/>
                  <a:pt x="208765" y="9577"/>
                  <a:pt x="174593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0" name="Google Shape;5640;p10"/>
          <p:cNvSpPr/>
          <p:nvPr/>
        </p:nvSpPr>
        <p:spPr>
          <a:xfrm>
            <a:off x="9942037" y="4328393"/>
            <a:ext cx="19050" cy="127920"/>
          </a:xfrm>
          <a:custGeom>
            <a:avLst/>
            <a:gdLst/>
            <a:ahLst/>
            <a:cxnLst/>
            <a:rect l="l" t="t" r="r" b="b"/>
            <a:pathLst>
              <a:path w="19050" h="127920" extrusionOk="0">
                <a:moveTo>
                  <a:pt x="0" y="0"/>
                </a:moveTo>
                <a:lnTo>
                  <a:pt x="19050" y="0"/>
                </a:lnTo>
                <a:lnTo>
                  <a:pt x="19050" y="127921"/>
                </a:lnTo>
                <a:lnTo>
                  <a:pt x="0" y="12792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1" name="Google Shape;5641;p10"/>
          <p:cNvSpPr/>
          <p:nvPr/>
        </p:nvSpPr>
        <p:spPr>
          <a:xfrm>
            <a:off x="9925122" y="4423968"/>
            <a:ext cx="52581" cy="52585"/>
          </a:xfrm>
          <a:custGeom>
            <a:avLst/>
            <a:gdLst/>
            <a:ahLst/>
            <a:cxnLst/>
            <a:rect l="l" t="t" r="r" b="b"/>
            <a:pathLst>
              <a:path w="52581" h="52585" extrusionOk="0">
                <a:moveTo>
                  <a:pt x="30440" y="52253"/>
                </a:moveTo>
                <a:cubicBezTo>
                  <a:pt x="16103" y="54543"/>
                  <a:pt x="2624" y="44777"/>
                  <a:pt x="333" y="30440"/>
                </a:cubicBezTo>
                <a:cubicBezTo>
                  <a:pt x="-1957" y="16103"/>
                  <a:pt x="7808" y="2624"/>
                  <a:pt x="22145" y="333"/>
                </a:cubicBezTo>
                <a:cubicBezTo>
                  <a:pt x="36483" y="-1957"/>
                  <a:pt x="49962" y="7808"/>
                  <a:pt x="52253" y="22145"/>
                </a:cubicBezTo>
                <a:cubicBezTo>
                  <a:pt x="52692" y="24893"/>
                  <a:pt x="52692" y="27693"/>
                  <a:pt x="52253" y="30440"/>
                </a:cubicBezTo>
                <a:cubicBezTo>
                  <a:pt x="50460" y="41661"/>
                  <a:pt x="41661" y="50460"/>
                  <a:pt x="30440" y="522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2" name="Google Shape;5642;p10"/>
          <p:cNvSpPr/>
          <p:nvPr/>
        </p:nvSpPr>
        <p:spPr>
          <a:xfrm>
            <a:off x="9922795" y="4418978"/>
            <a:ext cx="62106" cy="62076"/>
          </a:xfrm>
          <a:custGeom>
            <a:avLst/>
            <a:gdLst/>
            <a:ahLst/>
            <a:cxnLst/>
            <a:rect l="l" t="t" r="r" b="b"/>
            <a:pathLst>
              <a:path w="62106" h="62076" extrusionOk="0">
                <a:moveTo>
                  <a:pt x="28577" y="62006"/>
                </a:moveTo>
                <a:cubicBezTo>
                  <a:pt x="11482" y="60638"/>
                  <a:pt x="-1267" y="45671"/>
                  <a:pt x="101" y="28577"/>
                </a:cubicBezTo>
                <a:cubicBezTo>
                  <a:pt x="1468" y="11482"/>
                  <a:pt x="16435" y="-1267"/>
                  <a:pt x="33530" y="101"/>
                </a:cubicBezTo>
                <a:cubicBezTo>
                  <a:pt x="50624" y="1468"/>
                  <a:pt x="63373" y="16435"/>
                  <a:pt x="62006" y="33530"/>
                </a:cubicBezTo>
                <a:cubicBezTo>
                  <a:pt x="60790" y="48724"/>
                  <a:pt x="48725" y="60790"/>
                  <a:pt x="33530" y="62006"/>
                </a:cubicBezTo>
                <a:cubicBezTo>
                  <a:pt x="31880" y="62100"/>
                  <a:pt x="30226" y="62100"/>
                  <a:pt x="28577" y="62006"/>
                </a:cubicBezTo>
                <a:close/>
                <a:moveTo>
                  <a:pt x="28577" y="9428"/>
                </a:moveTo>
                <a:cubicBezTo>
                  <a:pt x="27436" y="9334"/>
                  <a:pt x="26289" y="9334"/>
                  <a:pt x="25148" y="9428"/>
                </a:cubicBezTo>
                <a:cubicBezTo>
                  <a:pt x="13357" y="10950"/>
                  <a:pt x="5033" y="21743"/>
                  <a:pt x="6556" y="33534"/>
                </a:cubicBezTo>
                <a:cubicBezTo>
                  <a:pt x="8079" y="45325"/>
                  <a:pt x="18872" y="53649"/>
                  <a:pt x="30663" y="52126"/>
                </a:cubicBezTo>
                <a:cubicBezTo>
                  <a:pt x="31113" y="52068"/>
                  <a:pt x="31561" y="51996"/>
                  <a:pt x="32006" y="51909"/>
                </a:cubicBezTo>
                <a:lnTo>
                  <a:pt x="32006" y="51909"/>
                </a:lnTo>
                <a:cubicBezTo>
                  <a:pt x="43744" y="50028"/>
                  <a:pt x="51736" y="38986"/>
                  <a:pt x="49854" y="27247"/>
                </a:cubicBezTo>
                <a:cubicBezTo>
                  <a:pt x="49136" y="22770"/>
                  <a:pt x="47024" y="18634"/>
                  <a:pt x="43816" y="15428"/>
                </a:cubicBezTo>
                <a:cubicBezTo>
                  <a:pt x="39670" y="11628"/>
                  <a:pt x="34197" y="9610"/>
                  <a:pt x="28576" y="980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3" name="Google Shape;5643;p10"/>
          <p:cNvSpPr/>
          <p:nvPr/>
        </p:nvSpPr>
        <p:spPr>
          <a:xfrm>
            <a:off x="9938687" y="4437530"/>
            <a:ext cx="25530" cy="25533"/>
          </a:xfrm>
          <a:custGeom>
            <a:avLst/>
            <a:gdLst/>
            <a:ahLst/>
            <a:cxnLst/>
            <a:rect l="l" t="t" r="r" b="b"/>
            <a:pathLst>
              <a:path w="25530" h="25533" extrusionOk="0">
                <a:moveTo>
                  <a:pt x="15923" y="400"/>
                </a:moveTo>
                <a:cubicBezTo>
                  <a:pt x="9093" y="-1345"/>
                  <a:pt x="2142" y="2777"/>
                  <a:pt x="397" y="9607"/>
                </a:cubicBezTo>
                <a:cubicBezTo>
                  <a:pt x="-132" y="11680"/>
                  <a:pt x="-132" y="13853"/>
                  <a:pt x="397" y="15926"/>
                </a:cubicBezTo>
                <a:cubicBezTo>
                  <a:pt x="2142" y="22756"/>
                  <a:pt x="9093" y="26878"/>
                  <a:pt x="15923" y="25133"/>
                </a:cubicBezTo>
                <a:cubicBezTo>
                  <a:pt x="22753" y="23388"/>
                  <a:pt x="26875" y="16437"/>
                  <a:pt x="25130" y="9607"/>
                </a:cubicBezTo>
                <a:cubicBezTo>
                  <a:pt x="23975" y="5086"/>
                  <a:pt x="20444" y="1555"/>
                  <a:pt x="1592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4" name="Google Shape;5644;p10"/>
          <p:cNvSpPr/>
          <p:nvPr/>
        </p:nvSpPr>
        <p:spPr>
          <a:xfrm>
            <a:off x="9933789" y="4432730"/>
            <a:ext cx="35043" cy="35016"/>
          </a:xfrm>
          <a:custGeom>
            <a:avLst/>
            <a:gdLst/>
            <a:ahLst/>
            <a:cxnLst/>
            <a:rect l="l" t="t" r="r" b="b"/>
            <a:pathLst>
              <a:path w="35043" h="35016" extrusionOk="0">
                <a:moveTo>
                  <a:pt x="17583" y="35013"/>
                </a:moveTo>
                <a:cubicBezTo>
                  <a:pt x="16139" y="35043"/>
                  <a:pt x="14698" y="34883"/>
                  <a:pt x="13296" y="34537"/>
                </a:cubicBezTo>
                <a:cubicBezTo>
                  <a:pt x="3904" y="32199"/>
                  <a:pt x="-1815" y="22689"/>
                  <a:pt x="523" y="13296"/>
                </a:cubicBezTo>
                <a:cubicBezTo>
                  <a:pt x="2861" y="3904"/>
                  <a:pt x="12371" y="-1815"/>
                  <a:pt x="21764" y="523"/>
                </a:cubicBezTo>
                <a:cubicBezTo>
                  <a:pt x="28057" y="2090"/>
                  <a:pt x="32971" y="7003"/>
                  <a:pt x="34537" y="13296"/>
                </a:cubicBezTo>
                <a:cubicBezTo>
                  <a:pt x="35992" y="19269"/>
                  <a:pt x="34264" y="25570"/>
                  <a:pt x="29965" y="29965"/>
                </a:cubicBezTo>
                <a:cubicBezTo>
                  <a:pt x="26673" y="33227"/>
                  <a:pt x="22217" y="35044"/>
                  <a:pt x="17583" y="35013"/>
                </a:cubicBezTo>
                <a:close/>
                <a:moveTo>
                  <a:pt x="17583" y="9582"/>
                </a:moveTo>
                <a:cubicBezTo>
                  <a:pt x="15464" y="9580"/>
                  <a:pt x="13435" y="10440"/>
                  <a:pt x="11963" y="11963"/>
                </a:cubicBezTo>
                <a:cubicBezTo>
                  <a:pt x="8853" y="15102"/>
                  <a:pt x="8877" y="20168"/>
                  <a:pt x="12016" y="23278"/>
                </a:cubicBezTo>
                <a:cubicBezTo>
                  <a:pt x="12982" y="24235"/>
                  <a:pt x="14177" y="24931"/>
                  <a:pt x="15487" y="25298"/>
                </a:cubicBezTo>
                <a:cubicBezTo>
                  <a:pt x="19804" y="26241"/>
                  <a:pt x="24069" y="23507"/>
                  <a:pt x="25012" y="19190"/>
                </a:cubicBezTo>
                <a:cubicBezTo>
                  <a:pt x="25258" y="18064"/>
                  <a:pt x="25258" y="16898"/>
                  <a:pt x="25012" y="15773"/>
                </a:cubicBezTo>
                <a:cubicBezTo>
                  <a:pt x="24268" y="13001"/>
                  <a:pt x="22081" y="10850"/>
                  <a:pt x="19297" y="10153"/>
                </a:cubicBezTo>
                <a:lnTo>
                  <a:pt x="19297" y="10153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5" name="Google Shape;5645;p10"/>
          <p:cNvSpPr/>
          <p:nvPr/>
        </p:nvSpPr>
        <p:spPr>
          <a:xfrm>
            <a:off x="9086597" y="4278863"/>
            <a:ext cx="193452" cy="213359"/>
          </a:xfrm>
          <a:custGeom>
            <a:avLst/>
            <a:gdLst/>
            <a:ahLst/>
            <a:cxnLst/>
            <a:rect l="l" t="t" r="r" b="b"/>
            <a:pathLst>
              <a:path w="193452" h="213359" extrusionOk="0">
                <a:moveTo>
                  <a:pt x="19050" y="213360"/>
                </a:moveTo>
                <a:lnTo>
                  <a:pt x="0" y="213360"/>
                </a:lnTo>
                <a:lnTo>
                  <a:pt x="0" y="77819"/>
                </a:lnTo>
                <a:lnTo>
                  <a:pt x="69247" y="0"/>
                </a:lnTo>
                <a:lnTo>
                  <a:pt x="193453" y="0"/>
                </a:lnTo>
                <a:lnTo>
                  <a:pt x="193453" y="19050"/>
                </a:lnTo>
                <a:lnTo>
                  <a:pt x="77819" y="19050"/>
                </a:lnTo>
                <a:lnTo>
                  <a:pt x="19050" y="85058"/>
                </a:lnTo>
                <a:lnTo>
                  <a:pt x="19050" y="21336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6" name="Google Shape;5646;p10"/>
          <p:cNvSpPr/>
          <p:nvPr/>
        </p:nvSpPr>
        <p:spPr>
          <a:xfrm>
            <a:off x="8970677" y="4194948"/>
            <a:ext cx="325374" cy="353282"/>
          </a:xfrm>
          <a:custGeom>
            <a:avLst/>
            <a:gdLst/>
            <a:ahLst/>
            <a:cxnLst/>
            <a:rect l="l" t="t" r="r" b="b"/>
            <a:pathLst>
              <a:path w="325374" h="353282" extrusionOk="0">
                <a:moveTo>
                  <a:pt x="19050" y="353282"/>
                </a:moveTo>
                <a:lnTo>
                  <a:pt x="0" y="353282"/>
                </a:lnTo>
                <a:lnTo>
                  <a:pt x="0" y="106204"/>
                </a:lnTo>
                <a:lnTo>
                  <a:pt x="80772" y="0"/>
                </a:lnTo>
                <a:lnTo>
                  <a:pt x="325374" y="0"/>
                </a:lnTo>
                <a:lnTo>
                  <a:pt x="325374" y="19050"/>
                </a:lnTo>
                <a:lnTo>
                  <a:pt x="90202" y="19050"/>
                </a:lnTo>
                <a:lnTo>
                  <a:pt x="19050" y="112585"/>
                </a:lnTo>
                <a:lnTo>
                  <a:pt x="19050" y="35328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7" name="Google Shape;5647;p10"/>
          <p:cNvSpPr/>
          <p:nvPr/>
        </p:nvSpPr>
        <p:spPr>
          <a:xfrm>
            <a:off x="9069027" y="4465510"/>
            <a:ext cx="52772" cy="52776"/>
          </a:xfrm>
          <a:custGeom>
            <a:avLst/>
            <a:gdLst/>
            <a:ahLst/>
            <a:cxnLst/>
            <a:rect l="l" t="t" r="r" b="b"/>
            <a:pathLst>
              <a:path w="52772" h="52776" extrusionOk="0">
                <a:moveTo>
                  <a:pt x="30619" y="52431"/>
                </a:moveTo>
                <a:cubicBezTo>
                  <a:pt x="16236" y="54767"/>
                  <a:pt x="2682" y="45002"/>
                  <a:pt x="345" y="30619"/>
                </a:cubicBezTo>
                <a:cubicBezTo>
                  <a:pt x="-1991" y="16236"/>
                  <a:pt x="7775" y="2682"/>
                  <a:pt x="22158" y="345"/>
                </a:cubicBezTo>
                <a:cubicBezTo>
                  <a:pt x="36541" y="-1991"/>
                  <a:pt x="50095" y="7775"/>
                  <a:pt x="52431" y="22158"/>
                </a:cubicBezTo>
                <a:cubicBezTo>
                  <a:pt x="52886" y="24960"/>
                  <a:pt x="52886" y="27817"/>
                  <a:pt x="52431" y="30619"/>
                </a:cubicBezTo>
                <a:cubicBezTo>
                  <a:pt x="50610" y="41825"/>
                  <a:pt x="41825" y="50611"/>
                  <a:pt x="30619" y="5243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8" name="Google Shape;5648;p10"/>
          <p:cNvSpPr/>
          <p:nvPr/>
        </p:nvSpPr>
        <p:spPr>
          <a:xfrm>
            <a:off x="9066831" y="4460979"/>
            <a:ext cx="62106" cy="62115"/>
          </a:xfrm>
          <a:custGeom>
            <a:avLst/>
            <a:gdLst/>
            <a:ahLst/>
            <a:cxnLst/>
            <a:rect l="l" t="t" r="r" b="b"/>
            <a:pathLst>
              <a:path w="62106" h="62115" extrusionOk="0">
                <a:moveTo>
                  <a:pt x="28624" y="62009"/>
                </a:moveTo>
                <a:cubicBezTo>
                  <a:pt x="11527" y="60668"/>
                  <a:pt x="-1245" y="45721"/>
                  <a:pt x="97" y="28624"/>
                </a:cubicBezTo>
                <a:cubicBezTo>
                  <a:pt x="1438" y="11527"/>
                  <a:pt x="16385" y="-1245"/>
                  <a:pt x="33482" y="97"/>
                </a:cubicBezTo>
                <a:cubicBezTo>
                  <a:pt x="50579" y="1438"/>
                  <a:pt x="63351" y="16385"/>
                  <a:pt x="62009" y="33482"/>
                </a:cubicBezTo>
                <a:cubicBezTo>
                  <a:pt x="60814" y="48715"/>
                  <a:pt x="48715" y="60814"/>
                  <a:pt x="33482" y="62009"/>
                </a:cubicBezTo>
                <a:cubicBezTo>
                  <a:pt x="31866" y="62151"/>
                  <a:pt x="30240" y="62151"/>
                  <a:pt x="28624" y="62009"/>
                </a:cubicBezTo>
                <a:close/>
                <a:moveTo>
                  <a:pt x="28624" y="9431"/>
                </a:moveTo>
                <a:lnTo>
                  <a:pt x="25195" y="9431"/>
                </a:lnTo>
                <a:cubicBezTo>
                  <a:pt x="13404" y="10954"/>
                  <a:pt x="5081" y="21747"/>
                  <a:pt x="6603" y="33538"/>
                </a:cubicBezTo>
                <a:cubicBezTo>
                  <a:pt x="8126" y="45329"/>
                  <a:pt x="18919" y="53653"/>
                  <a:pt x="30710" y="52130"/>
                </a:cubicBezTo>
                <a:cubicBezTo>
                  <a:pt x="31160" y="52072"/>
                  <a:pt x="31608" y="51999"/>
                  <a:pt x="32053" y="51913"/>
                </a:cubicBezTo>
                <a:lnTo>
                  <a:pt x="32053" y="51913"/>
                </a:lnTo>
                <a:cubicBezTo>
                  <a:pt x="43792" y="50031"/>
                  <a:pt x="51783" y="38990"/>
                  <a:pt x="49902" y="27251"/>
                </a:cubicBezTo>
                <a:cubicBezTo>
                  <a:pt x="49184" y="22774"/>
                  <a:pt x="47071" y="18637"/>
                  <a:pt x="43864" y="15432"/>
                </a:cubicBezTo>
                <a:cubicBezTo>
                  <a:pt x="39779" y="11493"/>
                  <a:pt x="34298" y="9335"/>
                  <a:pt x="28624" y="943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9" name="Google Shape;5649;p10"/>
          <p:cNvSpPr/>
          <p:nvPr/>
        </p:nvSpPr>
        <p:spPr>
          <a:xfrm>
            <a:off x="9082675" y="4479155"/>
            <a:ext cx="25558" cy="25561"/>
          </a:xfrm>
          <a:custGeom>
            <a:avLst/>
            <a:gdLst/>
            <a:ahLst/>
            <a:cxnLst/>
            <a:rect l="l" t="t" r="r" b="b"/>
            <a:pathLst>
              <a:path w="25558" h="25561" extrusionOk="0">
                <a:moveTo>
                  <a:pt x="15923" y="400"/>
                </a:moveTo>
                <a:cubicBezTo>
                  <a:pt x="9093" y="-1345"/>
                  <a:pt x="2142" y="2777"/>
                  <a:pt x="397" y="9607"/>
                </a:cubicBezTo>
                <a:cubicBezTo>
                  <a:pt x="-132" y="11680"/>
                  <a:pt x="-132" y="13853"/>
                  <a:pt x="397" y="15926"/>
                </a:cubicBezTo>
                <a:cubicBezTo>
                  <a:pt x="2133" y="22765"/>
                  <a:pt x="9084" y="26901"/>
                  <a:pt x="15923" y="25165"/>
                </a:cubicBezTo>
                <a:cubicBezTo>
                  <a:pt x="22762" y="23429"/>
                  <a:pt x="26898" y="16478"/>
                  <a:pt x="25162" y="9640"/>
                </a:cubicBezTo>
                <a:cubicBezTo>
                  <a:pt x="23975" y="5118"/>
                  <a:pt x="20444" y="1587"/>
                  <a:pt x="1592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0" name="Google Shape;5650;p10"/>
          <p:cNvSpPr/>
          <p:nvPr/>
        </p:nvSpPr>
        <p:spPr>
          <a:xfrm>
            <a:off x="9076806" y="4474792"/>
            <a:ext cx="36109" cy="34906"/>
          </a:xfrm>
          <a:custGeom>
            <a:avLst/>
            <a:gdLst/>
            <a:ahLst/>
            <a:cxnLst/>
            <a:rect l="l" t="t" r="r" b="b"/>
            <a:pathLst>
              <a:path w="36109" h="34906" extrusionOk="0">
                <a:moveTo>
                  <a:pt x="18649" y="34767"/>
                </a:moveTo>
                <a:cubicBezTo>
                  <a:pt x="17226" y="34953"/>
                  <a:pt x="15785" y="34953"/>
                  <a:pt x="14362" y="34767"/>
                </a:cubicBezTo>
                <a:cubicBezTo>
                  <a:pt x="4842" y="33018"/>
                  <a:pt x="-1457" y="23883"/>
                  <a:pt x="292" y="14362"/>
                </a:cubicBezTo>
                <a:cubicBezTo>
                  <a:pt x="2040" y="4842"/>
                  <a:pt x="11176" y="-1457"/>
                  <a:pt x="20696" y="292"/>
                </a:cubicBezTo>
                <a:cubicBezTo>
                  <a:pt x="21454" y="431"/>
                  <a:pt x="22202" y="620"/>
                  <a:pt x="22935" y="858"/>
                </a:cubicBezTo>
                <a:lnTo>
                  <a:pt x="22935" y="858"/>
                </a:lnTo>
                <a:cubicBezTo>
                  <a:pt x="29171" y="2421"/>
                  <a:pt x="34040" y="7290"/>
                  <a:pt x="35603" y="13526"/>
                </a:cubicBezTo>
                <a:cubicBezTo>
                  <a:pt x="37058" y="19499"/>
                  <a:pt x="35330" y="25800"/>
                  <a:pt x="31031" y="30195"/>
                </a:cubicBezTo>
                <a:cubicBezTo>
                  <a:pt x="27663" y="33283"/>
                  <a:pt x="23216" y="34925"/>
                  <a:pt x="18649" y="34767"/>
                </a:cubicBezTo>
                <a:close/>
                <a:moveTo>
                  <a:pt x="18649" y="9335"/>
                </a:moveTo>
                <a:cubicBezTo>
                  <a:pt x="14230" y="9348"/>
                  <a:pt x="10658" y="12941"/>
                  <a:pt x="10671" y="17359"/>
                </a:cubicBezTo>
                <a:cubicBezTo>
                  <a:pt x="10682" y="20953"/>
                  <a:pt x="13088" y="24099"/>
                  <a:pt x="16553" y="25051"/>
                </a:cubicBezTo>
                <a:cubicBezTo>
                  <a:pt x="20870" y="25995"/>
                  <a:pt x="25135" y="23260"/>
                  <a:pt x="26078" y="18943"/>
                </a:cubicBezTo>
                <a:cubicBezTo>
                  <a:pt x="26324" y="17817"/>
                  <a:pt x="26324" y="16652"/>
                  <a:pt x="26078" y="15526"/>
                </a:cubicBezTo>
                <a:cubicBezTo>
                  <a:pt x="25334" y="12754"/>
                  <a:pt x="23147" y="10603"/>
                  <a:pt x="20363" y="9906"/>
                </a:cubicBezTo>
                <a:lnTo>
                  <a:pt x="20363" y="9906"/>
                </a:lnTo>
                <a:cubicBezTo>
                  <a:pt x="19827" y="9579"/>
                  <a:pt x="19251" y="9323"/>
                  <a:pt x="18649" y="914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1" name="Google Shape;5651;p10"/>
          <p:cNvSpPr/>
          <p:nvPr/>
        </p:nvSpPr>
        <p:spPr>
          <a:xfrm>
            <a:off x="8957096" y="4509598"/>
            <a:ext cx="52581" cy="52585"/>
          </a:xfrm>
          <a:custGeom>
            <a:avLst/>
            <a:gdLst/>
            <a:ahLst/>
            <a:cxnLst/>
            <a:rect l="l" t="t" r="r" b="b"/>
            <a:pathLst>
              <a:path w="52581" h="52585" extrusionOk="0">
                <a:moveTo>
                  <a:pt x="30440" y="52253"/>
                </a:moveTo>
                <a:cubicBezTo>
                  <a:pt x="16103" y="54543"/>
                  <a:pt x="2624" y="44777"/>
                  <a:pt x="333" y="30440"/>
                </a:cubicBezTo>
                <a:cubicBezTo>
                  <a:pt x="-1957" y="16103"/>
                  <a:pt x="7808" y="2624"/>
                  <a:pt x="22145" y="333"/>
                </a:cubicBezTo>
                <a:cubicBezTo>
                  <a:pt x="36482" y="-1957"/>
                  <a:pt x="49962" y="7808"/>
                  <a:pt x="52253" y="22145"/>
                </a:cubicBezTo>
                <a:cubicBezTo>
                  <a:pt x="52692" y="24893"/>
                  <a:pt x="52692" y="27693"/>
                  <a:pt x="52253" y="30440"/>
                </a:cubicBezTo>
                <a:cubicBezTo>
                  <a:pt x="50460" y="41661"/>
                  <a:pt x="41661" y="50460"/>
                  <a:pt x="30440" y="522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2" name="Google Shape;5652;p10"/>
          <p:cNvSpPr/>
          <p:nvPr/>
        </p:nvSpPr>
        <p:spPr>
          <a:xfrm>
            <a:off x="8952293" y="4504618"/>
            <a:ext cx="62104" cy="62091"/>
          </a:xfrm>
          <a:custGeom>
            <a:avLst/>
            <a:gdLst/>
            <a:ahLst/>
            <a:cxnLst/>
            <a:rect l="l" t="t" r="r" b="b"/>
            <a:pathLst>
              <a:path w="62104" h="62091" extrusionOk="0">
                <a:moveTo>
                  <a:pt x="31053" y="62090"/>
                </a:moveTo>
                <a:cubicBezTo>
                  <a:pt x="13904" y="62091"/>
                  <a:pt x="1" y="48189"/>
                  <a:pt x="0" y="31040"/>
                </a:cubicBezTo>
                <a:cubicBezTo>
                  <a:pt x="0" y="29413"/>
                  <a:pt x="128" y="27788"/>
                  <a:pt x="382" y="26181"/>
                </a:cubicBezTo>
                <a:cubicBezTo>
                  <a:pt x="3075" y="9244"/>
                  <a:pt x="18987" y="-2303"/>
                  <a:pt x="35924" y="390"/>
                </a:cubicBezTo>
                <a:cubicBezTo>
                  <a:pt x="52860" y="3082"/>
                  <a:pt x="64408" y="18994"/>
                  <a:pt x="61715" y="35931"/>
                </a:cubicBezTo>
                <a:cubicBezTo>
                  <a:pt x="59610" y="49173"/>
                  <a:pt x="49243" y="59569"/>
                  <a:pt x="36006" y="61709"/>
                </a:cubicBezTo>
                <a:cubicBezTo>
                  <a:pt x="34368" y="61974"/>
                  <a:pt x="32712" y="62102"/>
                  <a:pt x="31053" y="62090"/>
                </a:cubicBezTo>
                <a:close/>
                <a:moveTo>
                  <a:pt x="31053" y="9512"/>
                </a:moveTo>
                <a:cubicBezTo>
                  <a:pt x="29912" y="9418"/>
                  <a:pt x="28765" y="9418"/>
                  <a:pt x="27624" y="9512"/>
                </a:cubicBezTo>
                <a:cubicBezTo>
                  <a:pt x="18526" y="11101"/>
                  <a:pt x="11401" y="18226"/>
                  <a:pt x="9812" y="27324"/>
                </a:cubicBezTo>
                <a:cubicBezTo>
                  <a:pt x="7998" y="39180"/>
                  <a:pt x="16138" y="50262"/>
                  <a:pt x="27994" y="52077"/>
                </a:cubicBezTo>
                <a:cubicBezTo>
                  <a:pt x="30144" y="52406"/>
                  <a:pt x="32331" y="52410"/>
                  <a:pt x="34482" y="52089"/>
                </a:cubicBezTo>
                <a:lnTo>
                  <a:pt x="34482" y="52089"/>
                </a:lnTo>
                <a:cubicBezTo>
                  <a:pt x="43618" y="50471"/>
                  <a:pt x="50771" y="43319"/>
                  <a:pt x="52389" y="34182"/>
                </a:cubicBezTo>
                <a:cubicBezTo>
                  <a:pt x="53661" y="27213"/>
                  <a:pt x="51375" y="20068"/>
                  <a:pt x="46293" y="15132"/>
                </a:cubicBezTo>
                <a:cubicBezTo>
                  <a:pt x="42112" y="11410"/>
                  <a:pt x="36646" y="9462"/>
                  <a:pt x="31053" y="970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3" name="Google Shape;5653;p10"/>
          <p:cNvSpPr/>
          <p:nvPr/>
        </p:nvSpPr>
        <p:spPr>
          <a:xfrm>
            <a:off x="8970661" y="4523160"/>
            <a:ext cx="25845" cy="25851"/>
          </a:xfrm>
          <a:custGeom>
            <a:avLst/>
            <a:gdLst/>
            <a:ahLst/>
            <a:cxnLst/>
            <a:rect l="l" t="t" r="r" b="b"/>
            <a:pathLst>
              <a:path w="25845" h="25851" extrusionOk="0">
                <a:moveTo>
                  <a:pt x="15923" y="400"/>
                </a:moveTo>
                <a:cubicBezTo>
                  <a:pt x="9093" y="-1345"/>
                  <a:pt x="2142" y="2777"/>
                  <a:pt x="397" y="9607"/>
                </a:cubicBezTo>
                <a:cubicBezTo>
                  <a:pt x="-132" y="11680"/>
                  <a:pt x="-132" y="13853"/>
                  <a:pt x="397" y="15926"/>
                </a:cubicBezTo>
                <a:cubicBezTo>
                  <a:pt x="1460" y="20678"/>
                  <a:pt x="5171" y="24388"/>
                  <a:pt x="9922" y="25451"/>
                </a:cubicBezTo>
                <a:cubicBezTo>
                  <a:pt x="16752" y="27196"/>
                  <a:pt x="23703" y="23074"/>
                  <a:pt x="25448" y="16244"/>
                </a:cubicBezTo>
                <a:cubicBezTo>
                  <a:pt x="25978" y="14171"/>
                  <a:pt x="25978" y="11998"/>
                  <a:pt x="25448" y="9925"/>
                </a:cubicBezTo>
                <a:cubicBezTo>
                  <a:pt x="24385" y="5174"/>
                  <a:pt x="20674" y="1463"/>
                  <a:pt x="15923" y="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4" name="Google Shape;5654;p10"/>
          <p:cNvSpPr/>
          <p:nvPr/>
        </p:nvSpPr>
        <p:spPr>
          <a:xfrm>
            <a:off x="8965903" y="4518408"/>
            <a:ext cx="34934" cy="34965"/>
          </a:xfrm>
          <a:custGeom>
            <a:avLst/>
            <a:gdLst/>
            <a:ahLst/>
            <a:cxnLst/>
            <a:rect l="l" t="t" r="r" b="b"/>
            <a:pathLst>
              <a:path w="34934" h="34965" extrusionOk="0">
                <a:moveTo>
                  <a:pt x="17443" y="34965"/>
                </a:moveTo>
                <a:cubicBezTo>
                  <a:pt x="15996" y="34963"/>
                  <a:pt x="14554" y="34770"/>
                  <a:pt x="13157" y="34394"/>
                </a:cubicBezTo>
                <a:cubicBezTo>
                  <a:pt x="6888" y="32888"/>
                  <a:pt x="1994" y="27994"/>
                  <a:pt x="489" y="21725"/>
                </a:cubicBezTo>
                <a:cubicBezTo>
                  <a:pt x="-1778" y="12261"/>
                  <a:pt x="4057" y="2751"/>
                  <a:pt x="13521" y="485"/>
                </a:cubicBezTo>
                <a:cubicBezTo>
                  <a:pt x="16219" y="-162"/>
                  <a:pt x="19031" y="-162"/>
                  <a:pt x="21729" y="485"/>
                </a:cubicBezTo>
                <a:lnTo>
                  <a:pt x="21729" y="484"/>
                </a:lnTo>
                <a:cubicBezTo>
                  <a:pt x="27998" y="1990"/>
                  <a:pt x="32893" y="6884"/>
                  <a:pt x="34398" y="13153"/>
                </a:cubicBezTo>
                <a:cubicBezTo>
                  <a:pt x="36765" y="22538"/>
                  <a:pt x="31076" y="32066"/>
                  <a:pt x="21690" y="34433"/>
                </a:cubicBezTo>
                <a:cubicBezTo>
                  <a:pt x="20302" y="34783"/>
                  <a:pt x="18875" y="34962"/>
                  <a:pt x="17443" y="34965"/>
                </a:cubicBezTo>
                <a:close/>
                <a:moveTo>
                  <a:pt x="17443" y="9533"/>
                </a:moveTo>
                <a:cubicBezTo>
                  <a:pt x="15338" y="9507"/>
                  <a:pt x="13312" y="10331"/>
                  <a:pt x="11823" y="11819"/>
                </a:cubicBezTo>
                <a:cubicBezTo>
                  <a:pt x="9815" y="13843"/>
                  <a:pt x="9019" y="16773"/>
                  <a:pt x="9728" y="19534"/>
                </a:cubicBezTo>
                <a:cubicBezTo>
                  <a:pt x="10921" y="23789"/>
                  <a:pt x="15337" y="26272"/>
                  <a:pt x="19592" y="25079"/>
                </a:cubicBezTo>
                <a:cubicBezTo>
                  <a:pt x="20902" y="24712"/>
                  <a:pt x="22096" y="24016"/>
                  <a:pt x="23063" y="23059"/>
                </a:cubicBezTo>
                <a:cubicBezTo>
                  <a:pt x="25146" y="21120"/>
                  <a:pt x="25957" y="18171"/>
                  <a:pt x="25158" y="15439"/>
                </a:cubicBezTo>
                <a:cubicBezTo>
                  <a:pt x="24480" y="12645"/>
                  <a:pt x="22321" y="10449"/>
                  <a:pt x="19539" y="9724"/>
                </a:cubicBezTo>
                <a:lnTo>
                  <a:pt x="19539" y="972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5" name="Google Shape;5655;p10"/>
          <p:cNvSpPr/>
          <p:nvPr/>
        </p:nvSpPr>
        <p:spPr>
          <a:xfrm>
            <a:off x="8970677" y="3394562"/>
            <a:ext cx="325374" cy="737139"/>
          </a:xfrm>
          <a:custGeom>
            <a:avLst/>
            <a:gdLst/>
            <a:ahLst/>
            <a:cxnLst/>
            <a:rect l="l" t="t" r="r" b="b"/>
            <a:pathLst>
              <a:path w="325374" h="737139" extrusionOk="0">
                <a:moveTo>
                  <a:pt x="325374" y="737140"/>
                </a:moveTo>
                <a:lnTo>
                  <a:pt x="80772" y="737140"/>
                </a:lnTo>
                <a:lnTo>
                  <a:pt x="0" y="630841"/>
                </a:lnTo>
                <a:lnTo>
                  <a:pt x="0" y="0"/>
                </a:lnTo>
                <a:lnTo>
                  <a:pt x="19050" y="0"/>
                </a:lnTo>
                <a:lnTo>
                  <a:pt x="19050" y="624459"/>
                </a:lnTo>
                <a:lnTo>
                  <a:pt x="90202" y="718090"/>
                </a:lnTo>
                <a:lnTo>
                  <a:pt x="325374" y="718090"/>
                </a:lnTo>
                <a:lnTo>
                  <a:pt x="325374" y="73714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6" name="Google Shape;5656;p10"/>
          <p:cNvSpPr/>
          <p:nvPr/>
        </p:nvSpPr>
        <p:spPr>
          <a:xfrm>
            <a:off x="8957096" y="3380608"/>
            <a:ext cx="52581" cy="52585"/>
          </a:xfrm>
          <a:custGeom>
            <a:avLst/>
            <a:gdLst/>
            <a:ahLst/>
            <a:cxnLst/>
            <a:rect l="l" t="t" r="r" b="b"/>
            <a:pathLst>
              <a:path w="52581" h="52585" extrusionOk="0">
                <a:moveTo>
                  <a:pt x="30440" y="333"/>
                </a:moveTo>
                <a:cubicBezTo>
                  <a:pt x="16103" y="-1958"/>
                  <a:pt x="2624" y="7808"/>
                  <a:pt x="333" y="22145"/>
                </a:cubicBezTo>
                <a:cubicBezTo>
                  <a:pt x="-1957" y="36483"/>
                  <a:pt x="7808" y="49962"/>
                  <a:pt x="22145" y="52253"/>
                </a:cubicBezTo>
                <a:cubicBezTo>
                  <a:pt x="36482" y="54543"/>
                  <a:pt x="49962" y="44778"/>
                  <a:pt x="52253" y="30440"/>
                </a:cubicBezTo>
                <a:cubicBezTo>
                  <a:pt x="52692" y="27693"/>
                  <a:pt x="52692" y="24893"/>
                  <a:pt x="52253" y="22145"/>
                </a:cubicBezTo>
                <a:cubicBezTo>
                  <a:pt x="50460" y="10925"/>
                  <a:pt x="41661" y="2126"/>
                  <a:pt x="30440" y="33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7" name="Google Shape;5657;p10"/>
          <p:cNvSpPr/>
          <p:nvPr/>
        </p:nvSpPr>
        <p:spPr>
          <a:xfrm>
            <a:off x="8953096" y="3376411"/>
            <a:ext cx="61123" cy="61965"/>
          </a:xfrm>
          <a:custGeom>
            <a:avLst/>
            <a:gdLst/>
            <a:ahLst/>
            <a:cxnLst/>
            <a:rect l="l" t="t" r="r" b="b"/>
            <a:pathLst>
              <a:path w="61123" h="61965" extrusionOk="0">
                <a:moveTo>
                  <a:pt x="30345" y="61585"/>
                </a:moveTo>
                <a:cubicBezTo>
                  <a:pt x="28697" y="61728"/>
                  <a:pt x="27040" y="61728"/>
                  <a:pt x="25392" y="61585"/>
                </a:cubicBezTo>
                <a:cubicBezTo>
                  <a:pt x="8530" y="58456"/>
                  <a:pt x="-2602" y="42250"/>
                  <a:pt x="527" y="25389"/>
                </a:cubicBezTo>
                <a:cubicBezTo>
                  <a:pt x="3526" y="9225"/>
                  <a:pt x="18604" y="-1800"/>
                  <a:pt x="34917" y="244"/>
                </a:cubicBezTo>
                <a:lnTo>
                  <a:pt x="34917" y="244"/>
                </a:lnTo>
                <a:cubicBezTo>
                  <a:pt x="51856" y="2922"/>
                  <a:pt x="63416" y="18825"/>
                  <a:pt x="60738" y="35763"/>
                </a:cubicBezTo>
                <a:cubicBezTo>
                  <a:pt x="58352" y="50856"/>
                  <a:pt x="45339" y="61970"/>
                  <a:pt x="30059" y="61966"/>
                </a:cubicBezTo>
                <a:close/>
                <a:moveTo>
                  <a:pt x="30345" y="9007"/>
                </a:moveTo>
                <a:cubicBezTo>
                  <a:pt x="24656" y="8980"/>
                  <a:pt x="19197" y="11246"/>
                  <a:pt x="15200" y="15293"/>
                </a:cubicBezTo>
                <a:cubicBezTo>
                  <a:pt x="10162" y="20256"/>
                  <a:pt x="7884" y="27377"/>
                  <a:pt x="9104" y="34343"/>
                </a:cubicBezTo>
                <a:cubicBezTo>
                  <a:pt x="10986" y="46082"/>
                  <a:pt x="22027" y="54073"/>
                  <a:pt x="33766" y="52192"/>
                </a:cubicBezTo>
                <a:cubicBezTo>
                  <a:pt x="38243" y="51474"/>
                  <a:pt x="42380" y="49361"/>
                  <a:pt x="45585" y="46154"/>
                </a:cubicBezTo>
                <a:cubicBezTo>
                  <a:pt x="50623" y="41191"/>
                  <a:pt x="52901" y="34070"/>
                  <a:pt x="51681" y="27104"/>
                </a:cubicBezTo>
                <a:cubicBezTo>
                  <a:pt x="50079" y="17977"/>
                  <a:pt x="42909" y="10845"/>
                  <a:pt x="33774" y="9292"/>
                </a:cubicBezTo>
                <a:cubicBezTo>
                  <a:pt x="32604" y="9161"/>
                  <a:pt x="31425" y="9129"/>
                  <a:pt x="30250" y="919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8" name="Google Shape;5658;p10"/>
          <p:cNvSpPr/>
          <p:nvPr/>
        </p:nvSpPr>
        <p:spPr>
          <a:xfrm>
            <a:off x="8970914" y="3394132"/>
            <a:ext cx="25529" cy="25532"/>
          </a:xfrm>
          <a:custGeom>
            <a:avLst/>
            <a:gdLst/>
            <a:ahLst/>
            <a:cxnLst/>
            <a:rect l="l" t="t" r="r" b="b"/>
            <a:pathLst>
              <a:path w="25529" h="25532" extrusionOk="0">
                <a:moveTo>
                  <a:pt x="15670" y="25195"/>
                </a:moveTo>
                <a:cubicBezTo>
                  <a:pt x="8806" y="26799"/>
                  <a:pt x="1941" y="22534"/>
                  <a:pt x="338" y="15670"/>
                </a:cubicBezTo>
                <a:cubicBezTo>
                  <a:pt x="-1266" y="8806"/>
                  <a:pt x="2998" y="1941"/>
                  <a:pt x="9863" y="338"/>
                </a:cubicBezTo>
                <a:cubicBezTo>
                  <a:pt x="16727" y="-1266"/>
                  <a:pt x="23591" y="2998"/>
                  <a:pt x="25195" y="9863"/>
                </a:cubicBezTo>
                <a:cubicBezTo>
                  <a:pt x="25642" y="11773"/>
                  <a:pt x="25642" y="13760"/>
                  <a:pt x="25195" y="15670"/>
                </a:cubicBezTo>
                <a:cubicBezTo>
                  <a:pt x="24090" y="20398"/>
                  <a:pt x="20399" y="24090"/>
                  <a:pt x="15670" y="25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9" name="Google Shape;5659;p10"/>
          <p:cNvSpPr/>
          <p:nvPr/>
        </p:nvSpPr>
        <p:spPr>
          <a:xfrm>
            <a:off x="8965884" y="3389484"/>
            <a:ext cx="35018" cy="34986"/>
          </a:xfrm>
          <a:custGeom>
            <a:avLst/>
            <a:gdLst/>
            <a:ahLst/>
            <a:cxnLst/>
            <a:rect l="l" t="t" r="r" b="b"/>
            <a:pathLst>
              <a:path w="35018" h="34986" extrusionOk="0">
                <a:moveTo>
                  <a:pt x="17462" y="34987"/>
                </a:moveTo>
                <a:cubicBezTo>
                  <a:pt x="12840" y="34998"/>
                  <a:pt x="8409" y="33144"/>
                  <a:pt x="5174" y="29843"/>
                </a:cubicBezTo>
                <a:cubicBezTo>
                  <a:pt x="809" y="25487"/>
                  <a:pt x="-961" y="19165"/>
                  <a:pt x="507" y="13174"/>
                </a:cubicBezTo>
                <a:cubicBezTo>
                  <a:pt x="2071" y="6939"/>
                  <a:pt x="6940" y="2070"/>
                  <a:pt x="13175" y="506"/>
                </a:cubicBezTo>
                <a:cubicBezTo>
                  <a:pt x="19148" y="-948"/>
                  <a:pt x="25449" y="780"/>
                  <a:pt x="29844" y="5078"/>
                </a:cubicBezTo>
                <a:cubicBezTo>
                  <a:pt x="34210" y="9435"/>
                  <a:pt x="35980" y="15757"/>
                  <a:pt x="34511" y="21747"/>
                </a:cubicBezTo>
                <a:cubicBezTo>
                  <a:pt x="32932" y="28008"/>
                  <a:pt x="28020" y="32882"/>
                  <a:pt x="21748" y="34415"/>
                </a:cubicBezTo>
                <a:lnTo>
                  <a:pt x="21748" y="34415"/>
                </a:lnTo>
                <a:cubicBezTo>
                  <a:pt x="20350" y="34792"/>
                  <a:pt x="18909" y="34984"/>
                  <a:pt x="17462" y="34987"/>
                </a:cubicBezTo>
                <a:close/>
                <a:moveTo>
                  <a:pt x="17462" y="9460"/>
                </a:moveTo>
                <a:cubicBezTo>
                  <a:pt x="16798" y="9367"/>
                  <a:pt x="16125" y="9367"/>
                  <a:pt x="15461" y="9460"/>
                </a:cubicBezTo>
                <a:cubicBezTo>
                  <a:pt x="11223" y="10509"/>
                  <a:pt x="8637" y="14795"/>
                  <a:pt x="9686" y="19033"/>
                </a:cubicBezTo>
                <a:cubicBezTo>
                  <a:pt x="10040" y="20463"/>
                  <a:pt x="10787" y="21766"/>
                  <a:pt x="11842" y="22795"/>
                </a:cubicBezTo>
                <a:cubicBezTo>
                  <a:pt x="13865" y="24803"/>
                  <a:pt x="16796" y="25599"/>
                  <a:pt x="19557" y="24890"/>
                </a:cubicBezTo>
                <a:cubicBezTo>
                  <a:pt x="22315" y="24181"/>
                  <a:pt x="24468" y="22028"/>
                  <a:pt x="25177" y="19270"/>
                </a:cubicBezTo>
                <a:cubicBezTo>
                  <a:pt x="25992" y="16509"/>
                  <a:pt x="25181" y="13525"/>
                  <a:pt x="23081" y="11555"/>
                </a:cubicBezTo>
                <a:cubicBezTo>
                  <a:pt x="21562" y="10137"/>
                  <a:pt x="19539" y="9383"/>
                  <a:pt x="17462" y="946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0" name="Google Shape;5660;p10"/>
          <p:cNvSpPr/>
          <p:nvPr/>
        </p:nvSpPr>
        <p:spPr>
          <a:xfrm>
            <a:off x="9022684" y="3308265"/>
            <a:ext cx="325278" cy="737139"/>
          </a:xfrm>
          <a:custGeom>
            <a:avLst/>
            <a:gdLst/>
            <a:ahLst/>
            <a:cxnLst/>
            <a:rect l="l" t="t" r="r" b="b"/>
            <a:pathLst>
              <a:path w="325278" h="737139" extrusionOk="0">
                <a:moveTo>
                  <a:pt x="325279" y="737140"/>
                </a:moveTo>
                <a:lnTo>
                  <a:pt x="80677" y="737140"/>
                </a:lnTo>
                <a:lnTo>
                  <a:pt x="0" y="630841"/>
                </a:lnTo>
                <a:lnTo>
                  <a:pt x="0" y="0"/>
                </a:lnTo>
                <a:lnTo>
                  <a:pt x="19050" y="0"/>
                </a:lnTo>
                <a:lnTo>
                  <a:pt x="19050" y="624459"/>
                </a:lnTo>
                <a:lnTo>
                  <a:pt x="90202" y="718090"/>
                </a:lnTo>
                <a:lnTo>
                  <a:pt x="325279" y="718090"/>
                </a:lnTo>
                <a:lnTo>
                  <a:pt x="325279" y="73714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1" name="Google Shape;5661;p10"/>
          <p:cNvSpPr/>
          <p:nvPr/>
        </p:nvSpPr>
        <p:spPr>
          <a:xfrm>
            <a:off x="9008924" y="3294299"/>
            <a:ext cx="52772" cy="52776"/>
          </a:xfrm>
          <a:custGeom>
            <a:avLst/>
            <a:gdLst/>
            <a:ahLst/>
            <a:cxnLst/>
            <a:rect l="l" t="t" r="r" b="b"/>
            <a:pathLst>
              <a:path w="52772" h="52776" extrusionOk="0">
                <a:moveTo>
                  <a:pt x="30619" y="345"/>
                </a:moveTo>
                <a:cubicBezTo>
                  <a:pt x="16236" y="-1991"/>
                  <a:pt x="2682" y="7775"/>
                  <a:pt x="345" y="22158"/>
                </a:cubicBezTo>
                <a:cubicBezTo>
                  <a:pt x="-1991" y="36541"/>
                  <a:pt x="7775" y="50095"/>
                  <a:pt x="22158" y="52431"/>
                </a:cubicBezTo>
                <a:cubicBezTo>
                  <a:pt x="36541" y="54768"/>
                  <a:pt x="50095" y="45002"/>
                  <a:pt x="52431" y="30619"/>
                </a:cubicBezTo>
                <a:cubicBezTo>
                  <a:pt x="52886" y="27817"/>
                  <a:pt x="52886" y="24960"/>
                  <a:pt x="52431" y="22158"/>
                </a:cubicBezTo>
                <a:cubicBezTo>
                  <a:pt x="50610" y="10951"/>
                  <a:pt x="41825" y="2166"/>
                  <a:pt x="30619" y="34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2" name="Google Shape;5662;p10"/>
          <p:cNvSpPr/>
          <p:nvPr/>
        </p:nvSpPr>
        <p:spPr>
          <a:xfrm>
            <a:off x="9003299" y="3289834"/>
            <a:ext cx="62903" cy="62246"/>
          </a:xfrm>
          <a:custGeom>
            <a:avLst/>
            <a:gdLst/>
            <a:ahLst/>
            <a:cxnLst/>
            <a:rect l="l" t="t" r="r" b="b"/>
            <a:pathLst>
              <a:path w="62903" h="62246" extrusionOk="0">
                <a:moveTo>
                  <a:pt x="32053" y="61865"/>
                </a:moveTo>
                <a:cubicBezTo>
                  <a:pt x="30437" y="62007"/>
                  <a:pt x="28811" y="62007"/>
                  <a:pt x="27195" y="61865"/>
                </a:cubicBezTo>
                <a:cubicBezTo>
                  <a:pt x="10179" y="59734"/>
                  <a:pt x="-1888" y="44211"/>
                  <a:pt x="244" y="27195"/>
                </a:cubicBezTo>
                <a:cubicBezTo>
                  <a:pt x="2376" y="10179"/>
                  <a:pt x="17898" y="-1888"/>
                  <a:pt x="34915" y="244"/>
                </a:cubicBezTo>
                <a:cubicBezTo>
                  <a:pt x="35519" y="320"/>
                  <a:pt x="36121" y="413"/>
                  <a:pt x="36720" y="524"/>
                </a:cubicBezTo>
                <a:lnTo>
                  <a:pt x="36720" y="524"/>
                </a:lnTo>
                <a:cubicBezTo>
                  <a:pt x="50007" y="2629"/>
                  <a:pt x="60429" y="13050"/>
                  <a:pt x="62533" y="26337"/>
                </a:cubicBezTo>
                <a:cubicBezTo>
                  <a:pt x="65163" y="43337"/>
                  <a:pt x="53515" y="59250"/>
                  <a:pt x="36515" y="61880"/>
                </a:cubicBezTo>
                <a:cubicBezTo>
                  <a:pt x="34976" y="62119"/>
                  <a:pt x="33420" y="62241"/>
                  <a:pt x="31862" y="62246"/>
                </a:cubicBezTo>
                <a:close/>
                <a:moveTo>
                  <a:pt x="32053" y="9287"/>
                </a:moveTo>
                <a:cubicBezTo>
                  <a:pt x="26338" y="9267"/>
                  <a:pt x="20851" y="11530"/>
                  <a:pt x="16813" y="15574"/>
                </a:cubicBezTo>
                <a:cubicBezTo>
                  <a:pt x="8424" y="23999"/>
                  <a:pt x="8454" y="37629"/>
                  <a:pt x="16879" y="46017"/>
                </a:cubicBezTo>
                <a:cubicBezTo>
                  <a:pt x="25303" y="54405"/>
                  <a:pt x="38933" y="54376"/>
                  <a:pt x="47322" y="45951"/>
                </a:cubicBezTo>
                <a:cubicBezTo>
                  <a:pt x="55710" y="37526"/>
                  <a:pt x="55681" y="23896"/>
                  <a:pt x="47256" y="15508"/>
                </a:cubicBezTo>
                <a:cubicBezTo>
                  <a:pt x="44151" y="12416"/>
                  <a:pt x="40176" y="10346"/>
                  <a:pt x="35863" y="9573"/>
                </a:cubicBezTo>
                <a:lnTo>
                  <a:pt x="35863" y="9573"/>
                </a:lnTo>
                <a:cubicBezTo>
                  <a:pt x="34604" y="9362"/>
                  <a:pt x="33329" y="9266"/>
                  <a:pt x="32053" y="92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3" name="Google Shape;5663;p10"/>
          <p:cNvSpPr/>
          <p:nvPr/>
        </p:nvSpPr>
        <p:spPr>
          <a:xfrm>
            <a:off x="9022598" y="3307605"/>
            <a:ext cx="25717" cy="25723"/>
          </a:xfrm>
          <a:custGeom>
            <a:avLst/>
            <a:gdLst/>
            <a:ahLst/>
            <a:cxnLst/>
            <a:rect l="l" t="t" r="r" b="b"/>
            <a:pathLst>
              <a:path w="25717" h="25723" extrusionOk="0">
                <a:moveTo>
                  <a:pt x="15898" y="25330"/>
                </a:moveTo>
                <a:cubicBezTo>
                  <a:pt x="9064" y="27061"/>
                  <a:pt x="2122" y="22925"/>
                  <a:pt x="391" y="16091"/>
                </a:cubicBezTo>
                <a:cubicBezTo>
                  <a:pt x="-124" y="14060"/>
                  <a:pt x="-130" y="11934"/>
                  <a:pt x="372" y="9900"/>
                </a:cubicBezTo>
                <a:cubicBezTo>
                  <a:pt x="1517" y="5194"/>
                  <a:pt x="5191" y="1519"/>
                  <a:pt x="9897" y="375"/>
                </a:cubicBezTo>
                <a:cubicBezTo>
                  <a:pt x="16741" y="-1314"/>
                  <a:pt x="23658" y="2865"/>
                  <a:pt x="25346" y="9709"/>
                </a:cubicBezTo>
                <a:cubicBezTo>
                  <a:pt x="25848" y="11743"/>
                  <a:pt x="25842" y="13869"/>
                  <a:pt x="25327" y="15900"/>
                </a:cubicBezTo>
                <a:cubicBezTo>
                  <a:pt x="24290" y="20612"/>
                  <a:pt x="20609" y="24292"/>
                  <a:pt x="15897" y="25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4" name="Google Shape;5664;p10"/>
          <p:cNvSpPr/>
          <p:nvPr/>
        </p:nvSpPr>
        <p:spPr>
          <a:xfrm>
            <a:off x="9017835" y="3303041"/>
            <a:ext cx="34978" cy="34946"/>
          </a:xfrm>
          <a:custGeom>
            <a:avLst/>
            <a:gdLst/>
            <a:ahLst/>
            <a:cxnLst/>
            <a:rect l="l" t="t" r="r" b="b"/>
            <a:pathLst>
              <a:path w="34978" h="34946" extrusionOk="0">
                <a:moveTo>
                  <a:pt x="17518" y="34943"/>
                </a:moveTo>
                <a:cubicBezTo>
                  <a:pt x="7944" y="35043"/>
                  <a:pt x="102" y="27364"/>
                  <a:pt x="1" y="17790"/>
                </a:cubicBezTo>
                <a:cubicBezTo>
                  <a:pt x="-15" y="16251"/>
                  <a:pt x="174" y="14716"/>
                  <a:pt x="563" y="13226"/>
                </a:cubicBezTo>
                <a:cubicBezTo>
                  <a:pt x="2068" y="6957"/>
                  <a:pt x="6963" y="2063"/>
                  <a:pt x="13231" y="557"/>
                </a:cubicBezTo>
                <a:cubicBezTo>
                  <a:pt x="19205" y="-995"/>
                  <a:pt x="25554" y="747"/>
                  <a:pt x="29900" y="5129"/>
                </a:cubicBezTo>
                <a:cubicBezTo>
                  <a:pt x="34199" y="9524"/>
                  <a:pt x="35927" y="15825"/>
                  <a:pt x="34472" y="21798"/>
                </a:cubicBezTo>
                <a:cubicBezTo>
                  <a:pt x="32909" y="28034"/>
                  <a:pt x="28040" y="32903"/>
                  <a:pt x="21804" y="34467"/>
                </a:cubicBezTo>
                <a:lnTo>
                  <a:pt x="21804" y="34466"/>
                </a:lnTo>
                <a:cubicBezTo>
                  <a:pt x="20402" y="34812"/>
                  <a:pt x="18961" y="34972"/>
                  <a:pt x="17518" y="34943"/>
                </a:cubicBezTo>
                <a:close/>
                <a:moveTo>
                  <a:pt x="17518" y="9511"/>
                </a:moveTo>
                <a:lnTo>
                  <a:pt x="15422" y="9511"/>
                </a:lnTo>
                <a:cubicBezTo>
                  <a:pt x="12685" y="10256"/>
                  <a:pt x="10547" y="12394"/>
                  <a:pt x="9802" y="15131"/>
                </a:cubicBezTo>
                <a:cubicBezTo>
                  <a:pt x="9094" y="17892"/>
                  <a:pt x="9890" y="20823"/>
                  <a:pt x="11898" y="22846"/>
                </a:cubicBezTo>
                <a:cubicBezTo>
                  <a:pt x="13892" y="24838"/>
                  <a:pt x="16786" y="25634"/>
                  <a:pt x="19518" y="24941"/>
                </a:cubicBezTo>
                <a:lnTo>
                  <a:pt x="19518" y="24941"/>
                </a:lnTo>
                <a:cubicBezTo>
                  <a:pt x="23779" y="23773"/>
                  <a:pt x="26286" y="19371"/>
                  <a:pt x="25118" y="15109"/>
                </a:cubicBezTo>
                <a:cubicBezTo>
                  <a:pt x="24176" y="11675"/>
                  <a:pt x="21078" y="9277"/>
                  <a:pt x="17517" y="92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5" name="Google Shape;5665;p10"/>
          <p:cNvSpPr/>
          <p:nvPr/>
        </p:nvSpPr>
        <p:spPr>
          <a:xfrm>
            <a:off x="9078596" y="3224350"/>
            <a:ext cx="325374" cy="737044"/>
          </a:xfrm>
          <a:custGeom>
            <a:avLst/>
            <a:gdLst/>
            <a:ahLst/>
            <a:cxnLst/>
            <a:rect l="l" t="t" r="r" b="b"/>
            <a:pathLst>
              <a:path w="325374" h="737044" extrusionOk="0">
                <a:moveTo>
                  <a:pt x="325374" y="737045"/>
                </a:moveTo>
                <a:lnTo>
                  <a:pt x="80772" y="737045"/>
                </a:lnTo>
                <a:lnTo>
                  <a:pt x="0" y="630841"/>
                </a:lnTo>
                <a:lnTo>
                  <a:pt x="0" y="0"/>
                </a:lnTo>
                <a:lnTo>
                  <a:pt x="19050" y="0"/>
                </a:lnTo>
                <a:lnTo>
                  <a:pt x="19050" y="624459"/>
                </a:lnTo>
                <a:lnTo>
                  <a:pt x="90202" y="717995"/>
                </a:lnTo>
                <a:lnTo>
                  <a:pt x="325374" y="717995"/>
                </a:lnTo>
                <a:lnTo>
                  <a:pt x="325374" y="73704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6" name="Google Shape;5666;p10"/>
          <p:cNvSpPr/>
          <p:nvPr/>
        </p:nvSpPr>
        <p:spPr>
          <a:xfrm>
            <a:off x="9065015" y="3210396"/>
            <a:ext cx="52581" cy="52585"/>
          </a:xfrm>
          <a:custGeom>
            <a:avLst/>
            <a:gdLst/>
            <a:ahLst/>
            <a:cxnLst/>
            <a:rect l="l" t="t" r="r" b="b"/>
            <a:pathLst>
              <a:path w="52581" h="52585" extrusionOk="0">
                <a:moveTo>
                  <a:pt x="30440" y="333"/>
                </a:moveTo>
                <a:cubicBezTo>
                  <a:pt x="16103" y="-1958"/>
                  <a:pt x="2624" y="7808"/>
                  <a:pt x="333" y="22145"/>
                </a:cubicBezTo>
                <a:cubicBezTo>
                  <a:pt x="-1957" y="36483"/>
                  <a:pt x="7808" y="49962"/>
                  <a:pt x="22145" y="52253"/>
                </a:cubicBezTo>
                <a:cubicBezTo>
                  <a:pt x="36482" y="54543"/>
                  <a:pt x="49962" y="44778"/>
                  <a:pt x="52253" y="30440"/>
                </a:cubicBezTo>
                <a:cubicBezTo>
                  <a:pt x="52692" y="27693"/>
                  <a:pt x="52692" y="24893"/>
                  <a:pt x="52253" y="22145"/>
                </a:cubicBezTo>
                <a:cubicBezTo>
                  <a:pt x="50460" y="10925"/>
                  <a:pt x="41661" y="2126"/>
                  <a:pt x="30440" y="33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7" name="Google Shape;5667;p10"/>
          <p:cNvSpPr/>
          <p:nvPr/>
        </p:nvSpPr>
        <p:spPr>
          <a:xfrm>
            <a:off x="9059211" y="3205919"/>
            <a:ext cx="62926" cy="62246"/>
          </a:xfrm>
          <a:custGeom>
            <a:avLst/>
            <a:gdLst/>
            <a:ahLst/>
            <a:cxnLst/>
            <a:rect l="l" t="t" r="r" b="b"/>
            <a:pathLst>
              <a:path w="62926" h="62246" extrusionOk="0">
                <a:moveTo>
                  <a:pt x="32148" y="61865"/>
                </a:moveTo>
                <a:cubicBezTo>
                  <a:pt x="30498" y="61956"/>
                  <a:pt x="28845" y="61956"/>
                  <a:pt x="27195" y="61865"/>
                </a:cubicBezTo>
                <a:cubicBezTo>
                  <a:pt x="10179" y="59734"/>
                  <a:pt x="-1888" y="44211"/>
                  <a:pt x="244" y="27195"/>
                </a:cubicBezTo>
                <a:cubicBezTo>
                  <a:pt x="2376" y="10179"/>
                  <a:pt x="17898" y="-1888"/>
                  <a:pt x="34915" y="244"/>
                </a:cubicBezTo>
                <a:cubicBezTo>
                  <a:pt x="35519" y="320"/>
                  <a:pt x="36121" y="413"/>
                  <a:pt x="36720" y="524"/>
                </a:cubicBezTo>
                <a:lnTo>
                  <a:pt x="36720" y="525"/>
                </a:lnTo>
                <a:cubicBezTo>
                  <a:pt x="53659" y="3203"/>
                  <a:pt x="65219" y="19106"/>
                  <a:pt x="62541" y="36044"/>
                </a:cubicBezTo>
                <a:cubicBezTo>
                  <a:pt x="60155" y="51137"/>
                  <a:pt x="47143" y="62251"/>
                  <a:pt x="31862" y="62247"/>
                </a:cubicBezTo>
                <a:close/>
                <a:moveTo>
                  <a:pt x="32148" y="9288"/>
                </a:moveTo>
                <a:cubicBezTo>
                  <a:pt x="20207" y="9303"/>
                  <a:pt x="10539" y="18995"/>
                  <a:pt x="10554" y="30936"/>
                </a:cubicBezTo>
                <a:cubicBezTo>
                  <a:pt x="10555" y="32044"/>
                  <a:pt x="10641" y="33149"/>
                  <a:pt x="10812" y="34243"/>
                </a:cubicBezTo>
                <a:cubicBezTo>
                  <a:pt x="12401" y="43341"/>
                  <a:pt x="19526" y="50466"/>
                  <a:pt x="28624" y="52055"/>
                </a:cubicBezTo>
                <a:cubicBezTo>
                  <a:pt x="40480" y="53869"/>
                  <a:pt x="51562" y="45729"/>
                  <a:pt x="53376" y="33873"/>
                </a:cubicBezTo>
                <a:cubicBezTo>
                  <a:pt x="53706" y="31723"/>
                  <a:pt x="53710" y="29536"/>
                  <a:pt x="53389" y="27385"/>
                </a:cubicBezTo>
                <a:cubicBezTo>
                  <a:pt x="51836" y="18250"/>
                  <a:pt x="44704" y="11079"/>
                  <a:pt x="35577" y="9478"/>
                </a:cubicBezTo>
                <a:lnTo>
                  <a:pt x="35577" y="9478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8" name="Google Shape;5668;p10"/>
          <p:cNvSpPr/>
          <p:nvPr/>
        </p:nvSpPr>
        <p:spPr>
          <a:xfrm>
            <a:off x="9078451" y="3223825"/>
            <a:ext cx="25529" cy="25532"/>
          </a:xfrm>
          <a:custGeom>
            <a:avLst/>
            <a:gdLst/>
            <a:ahLst/>
            <a:cxnLst/>
            <a:rect l="l" t="t" r="r" b="b"/>
            <a:pathLst>
              <a:path w="25529" h="25532" extrusionOk="0">
                <a:moveTo>
                  <a:pt x="15670" y="25195"/>
                </a:moveTo>
                <a:cubicBezTo>
                  <a:pt x="8806" y="26799"/>
                  <a:pt x="1941" y="22534"/>
                  <a:pt x="338" y="15670"/>
                </a:cubicBezTo>
                <a:cubicBezTo>
                  <a:pt x="-1266" y="8806"/>
                  <a:pt x="2998" y="1941"/>
                  <a:pt x="9863" y="338"/>
                </a:cubicBezTo>
                <a:cubicBezTo>
                  <a:pt x="16727" y="-1266"/>
                  <a:pt x="23591" y="2998"/>
                  <a:pt x="25195" y="9863"/>
                </a:cubicBezTo>
                <a:cubicBezTo>
                  <a:pt x="25642" y="11773"/>
                  <a:pt x="25642" y="13760"/>
                  <a:pt x="25195" y="15670"/>
                </a:cubicBezTo>
                <a:cubicBezTo>
                  <a:pt x="24132" y="20422"/>
                  <a:pt x="20422" y="24132"/>
                  <a:pt x="15670" y="25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9" name="Google Shape;5669;p10"/>
          <p:cNvSpPr/>
          <p:nvPr/>
        </p:nvSpPr>
        <p:spPr>
          <a:xfrm>
            <a:off x="9073624" y="3219113"/>
            <a:ext cx="35209" cy="35052"/>
          </a:xfrm>
          <a:custGeom>
            <a:avLst/>
            <a:gdLst/>
            <a:ahLst/>
            <a:cxnLst/>
            <a:rect l="l" t="t" r="r" b="b"/>
            <a:pathLst>
              <a:path w="35209" h="35052" extrusionOk="0">
                <a:moveTo>
                  <a:pt x="17735" y="35051"/>
                </a:moveTo>
                <a:cubicBezTo>
                  <a:pt x="8056" y="35166"/>
                  <a:pt x="117" y="27414"/>
                  <a:pt x="1" y="17735"/>
                </a:cubicBezTo>
                <a:cubicBezTo>
                  <a:pt x="-114" y="8056"/>
                  <a:pt x="7638" y="117"/>
                  <a:pt x="17317" y="1"/>
                </a:cubicBezTo>
                <a:cubicBezTo>
                  <a:pt x="22088" y="-56"/>
                  <a:pt x="26677" y="1835"/>
                  <a:pt x="30022" y="5237"/>
                </a:cubicBezTo>
                <a:cubicBezTo>
                  <a:pt x="36874" y="11999"/>
                  <a:pt x="36947" y="23036"/>
                  <a:pt x="30185" y="29888"/>
                </a:cubicBezTo>
                <a:cubicBezTo>
                  <a:pt x="27919" y="32184"/>
                  <a:pt x="25060" y="33807"/>
                  <a:pt x="21926" y="34574"/>
                </a:cubicBezTo>
                <a:lnTo>
                  <a:pt x="21926" y="34575"/>
                </a:lnTo>
                <a:cubicBezTo>
                  <a:pt x="20548" y="34869"/>
                  <a:pt x="19144" y="35028"/>
                  <a:pt x="17735" y="35051"/>
                </a:cubicBezTo>
                <a:close/>
                <a:moveTo>
                  <a:pt x="17735" y="9619"/>
                </a:moveTo>
                <a:cubicBezTo>
                  <a:pt x="17040" y="9520"/>
                  <a:pt x="16334" y="9520"/>
                  <a:pt x="15639" y="9619"/>
                </a:cubicBezTo>
                <a:cubicBezTo>
                  <a:pt x="12849" y="10270"/>
                  <a:pt x="10670" y="12448"/>
                  <a:pt x="10020" y="15239"/>
                </a:cubicBezTo>
                <a:cubicBezTo>
                  <a:pt x="9246" y="17983"/>
                  <a:pt x="10011" y="20931"/>
                  <a:pt x="12020" y="22954"/>
                </a:cubicBezTo>
                <a:cubicBezTo>
                  <a:pt x="14053" y="24945"/>
                  <a:pt x="16974" y="25739"/>
                  <a:pt x="19735" y="25050"/>
                </a:cubicBezTo>
                <a:lnTo>
                  <a:pt x="19735" y="25050"/>
                </a:lnTo>
                <a:cubicBezTo>
                  <a:pt x="24001" y="23898"/>
                  <a:pt x="26526" y="19506"/>
                  <a:pt x="25375" y="15240"/>
                </a:cubicBezTo>
                <a:cubicBezTo>
                  <a:pt x="25016" y="13911"/>
                  <a:pt x="24320" y="12696"/>
                  <a:pt x="23355" y="11715"/>
                </a:cubicBezTo>
                <a:cubicBezTo>
                  <a:pt x="21829" y="10305"/>
                  <a:pt x="19811" y="9552"/>
                  <a:pt x="17735" y="961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0" name="Google Shape;5670;p10"/>
          <p:cNvSpPr/>
          <p:nvPr/>
        </p:nvSpPr>
        <p:spPr>
          <a:xfrm>
            <a:off x="8667973" y="3567917"/>
            <a:ext cx="19050" cy="139922"/>
          </a:xfrm>
          <a:custGeom>
            <a:avLst/>
            <a:gdLst/>
            <a:ahLst/>
            <a:cxnLst/>
            <a:rect l="l" t="t" r="r" b="b"/>
            <a:pathLst>
              <a:path w="19050" h="139922" extrusionOk="0">
                <a:moveTo>
                  <a:pt x="0" y="0"/>
                </a:moveTo>
                <a:lnTo>
                  <a:pt x="19050" y="0"/>
                </a:lnTo>
                <a:lnTo>
                  <a:pt x="19050" y="139922"/>
                </a:lnTo>
                <a:lnTo>
                  <a:pt x="0" y="13992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1" name="Google Shape;5671;p10"/>
          <p:cNvSpPr/>
          <p:nvPr/>
        </p:nvSpPr>
        <p:spPr>
          <a:xfrm>
            <a:off x="8651439" y="3606160"/>
            <a:ext cx="52581" cy="52585"/>
          </a:xfrm>
          <a:custGeom>
            <a:avLst/>
            <a:gdLst/>
            <a:ahLst/>
            <a:cxnLst/>
            <a:rect l="l" t="t" r="r" b="b"/>
            <a:pathLst>
              <a:path w="52581" h="52585" extrusionOk="0">
                <a:moveTo>
                  <a:pt x="30440" y="333"/>
                </a:moveTo>
                <a:cubicBezTo>
                  <a:pt x="16103" y="-1957"/>
                  <a:pt x="2624" y="7808"/>
                  <a:pt x="333" y="22145"/>
                </a:cubicBezTo>
                <a:cubicBezTo>
                  <a:pt x="-1958" y="36482"/>
                  <a:pt x="7808" y="49962"/>
                  <a:pt x="22145" y="52253"/>
                </a:cubicBezTo>
                <a:cubicBezTo>
                  <a:pt x="36483" y="54543"/>
                  <a:pt x="49962" y="44777"/>
                  <a:pt x="52253" y="30440"/>
                </a:cubicBezTo>
                <a:cubicBezTo>
                  <a:pt x="52692" y="27693"/>
                  <a:pt x="52692" y="24893"/>
                  <a:pt x="52253" y="22145"/>
                </a:cubicBezTo>
                <a:cubicBezTo>
                  <a:pt x="50460" y="10925"/>
                  <a:pt x="41661" y="2126"/>
                  <a:pt x="30440" y="33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2" name="Google Shape;5672;p10"/>
          <p:cNvSpPr/>
          <p:nvPr/>
        </p:nvSpPr>
        <p:spPr>
          <a:xfrm>
            <a:off x="8647439" y="3601868"/>
            <a:ext cx="61113" cy="61687"/>
          </a:xfrm>
          <a:custGeom>
            <a:avLst/>
            <a:gdLst/>
            <a:ahLst/>
            <a:cxnLst/>
            <a:rect l="l" t="t" r="r" b="b"/>
            <a:pathLst>
              <a:path w="61113" h="61687" extrusionOk="0">
                <a:moveTo>
                  <a:pt x="30345" y="61585"/>
                </a:moveTo>
                <a:cubicBezTo>
                  <a:pt x="28697" y="61722"/>
                  <a:pt x="27040" y="61722"/>
                  <a:pt x="25392" y="61585"/>
                </a:cubicBezTo>
                <a:cubicBezTo>
                  <a:pt x="8530" y="58456"/>
                  <a:pt x="-2602" y="42250"/>
                  <a:pt x="527" y="25389"/>
                </a:cubicBezTo>
                <a:cubicBezTo>
                  <a:pt x="3526" y="9225"/>
                  <a:pt x="18604" y="-1800"/>
                  <a:pt x="34917" y="244"/>
                </a:cubicBezTo>
                <a:lnTo>
                  <a:pt x="34917" y="244"/>
                </a:lnTo>
                <a:cubicBezTo>
                  <a:pt x="51855" y="2927"/>
                  <a:pt x="63410" y="18834"/>
                  <a:pt x="60726" y="35772"/>
                </a:cubicBezTo>
                <a:cubicBezTo>
                  <a:pt x="59697" y="42271"/>
                  <a:pt x="56629" y="48274"/>
                  <a:pt x="51966" y="52917"/>
                </a:cubicBezTo>
                <a:cubicBezTo>
                  <a:pt x="46174" y="58528"/>
                  <a:pt x="38409" y="61641"/>
                  <a:pt x="30345" y="61585"/>
                </a:cubicBezTo>
                <a:close/>
                <a:moveTo>
                  <a:pt x="30345" y="9007"/>
                </a:moveTo>
                <a:cubicBezTo>
                  <a:pt x="24618" y="9022"/>
                  <a:pt x="19134" y="11319"/>
                  <a:pt x="15105" y="15388"/>
                </a:cubicBezTo>
                <a:cubicBezTo>
                  <a:pt x="10023" y="20324"/>
                  <a:pt x="7737" y="27469"/>
                  <a:pt x="9009" y="34438"/>
                </a:cubicBezTo>
                <a:cubicBezTo>
                  <a:pt x="10588" y="43560"/>
                  <a:pt x="17707" y="50718"/>
                  <a:pt x="26820" y="52345"/>
                </a:cubicBezTo>
                <a:cubicBezTo>
                  <a:pt x="38675" y="54168"/>
                  <a:pt x="49763" y="46035"/>
                  <a:pt x="51585" y="34181"/>
                </a:cubicBezTo>
                <a:cubicBezTo>
                  <a:pt x="51922" y="31993"/>
                  <a:pt x="51922" y="29768"/>
                  <a:pt x="51585" y="27580"/>
                </a:cubicBezTo>
                <a:cubicBezTo>
                  <a:pt x="49996" y="18482"/>
                  <a:pt x="42872" y="11358"/>
                  <a:pt x="33774" y="976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3" name="Google Shape;5673;p10"/>
          <p:cNvSpPr/>
          <p:nvPr/>
        </p:nvSpPr>
        <p:spPr>
          <a:xfrm>
            <a:off x="8665004" y="3619492"/>
            <a:ext cx="25143" cy="25692"/>
          </a:xfrm>
          <a:custGeom>
            <a:avLst/>
            <a:gdLst/>
            <a:ahLst/>
            <a:cxnLst/>
            <a:rect l="l" t="t" r="r" b="b"/>
            <a:pathLst>
              <a:path w="25143" h="25692" extrusionOk="0">
                <a:moveTo>
                  <a:pt x="15923" y="25292"/>
                </a:moveTo>
                <a:cubicBezTo>
                  <a:pt x="9093" y="27037"/>
                  <a:pt x="2142" y="22915"/>
                  <a:pt x="397" y="16085"/>
                </a:cubicBezTo>
                <a:cubicBezTo>
                  <a:pt x="-132" y="14012"/>
                  <a:pt x="-132" y="11839"/>
                  <a:pt x="397" y="9766"/>
                </a:cubicBezTo>
                <a:cubicBezTo>
                  <a:pt x="1460" y="5014"/>
                  <a:pt x="5171" y="1304"/>
                  <a:pt x="9922" y="241"/>
                </a:cubicBezTo>
                <a:cubicBezTo>
                  <a:pt x="16840" y="-1116"/>
                  <a:pt x="23547" y="3393"/>
                  <a:pt x="24903" y="10310"/>
                </a:cubicBezTo>
                <a:cubicBezTo>
                  <a:pt x="26147" y="16652"/>
                  <a:pt x="22454" y="22923"/>
                  <a:pt x="16304" y="249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4" name="Google Shape;5674;p10"/>
          <p:cNvSpPr/>
          <p:nvPr/>
        </p:nvSpPr>
        <p:spPr>
          <a:xfrm>
            <a:off x="8660366" y="3615098"/>
            <a:ext cx="34861" cy="34829"/>
          </a:xfrm>
          <a:custGeom>
            <a:avLst/>
            <a:gdLst/>
            <a:ahLst/>
            <a:cxnLst/>
            <a:rect l="l" t="t" r="r" b="b"/>
            <a:pathLst>
              <a:path w="34861" h="34829" extrusionOk="0">
                <a:moveTo>
                  <a:pt x="17418" y="34829"/>
                </a:moveTo>
                <a:cubicBezTo>
                  <a:pt x="12768" y="34845"/>
                  <a:pt x="8306" y="32992"/>
                  <a:pt x="5036" y="29686"/>
                </a:cubicBezTo>
                <a:cubicBezTo>
                  <a:pt x="-1733" y="22840"/>
                  <a:pt x="-1670" y="11804"/>
                  <a:pt x="5175" y="5036"/>
                </a:cubicBezTo>
                <a:cubicBezTo>
                  <a:pt x="12021" y="-1733"/>
                  <a:pt x="23057" y="-1670"/>
                  <a:pt x="29826" y="5175"/>
                </a:cubicBezTo>
                <a:cubicBezTo>
                  <a:pt x="36594" y="12021"/>
                  <a:pt x="36532" y="23057"/>
                  <a:pt x="29686" y="29826"/>
                </a:cubicBezTo>
                <a:cubicBezTo>
                  <a:pt x="27451" y="32036"/>
                  <a:pt x="24660" y="33600"/>
                  <a:pt x="21609" y="34353"/>
                </a:cubicBezTo>
                <a:cubicBezTo>
                  <a:pt x="20231" y="34648"/>
                  <a:pt x="18827" y="34807"/>
                  <a:pt x="17418" y="34830"/>
                </a:cubicBezTo>
                <a:close/>
                <a:moveTo>
                  <a:pt x="17418" y="9398"/>
                </a:moveTo>
                <a:lnTo>
                  <a:pt x="15323" y="9398"/>
                </a:lnTo>
                <a:cubicBezTo>
                  <a:pt x="11056" y="10549"/>
                  <a:pt x="8531" y="14941"/>
                  <a:pt x="9683" y="19207"/>
                </a:cubicBezTo>
                <a:cubicBezTo>
                  <a:pt x="10042" y="20537"/>
                  <a:pt x="10738" y="21751"/>
                  <a:pt x="11703" y="22733"/>
                </a:cubicBezTo>
                <a:cubicBezTo>
                  <a:pt x="13684" y="24813"/>
                  <a:pt x="16657" y="25621"/>
                  <a:pt x="19418" y="24828"/>
                </a:cubicBezTo>
                <a:lnTo>
                  <a:pt x="19418" y="24828"/>
                </a:lnTo>
                <a:cubicBezTo>
                  <a:pt x="22209" y="24178"/>
                  <a:pt x="24388" y="21999"/>
                  <a:pt x="25038" y="19208"/>
                </a:cubicBezTo>
                <a:cubicBezTo>
                  <a:pt x="25985" y="15000"/>
                  <a:pt x="23341" y="10821"/>
                  <a:pt x="19133" y="9874"/>
                </a:cubicBezTo>
                <a:cubicBezTo>
                  <a:pt x="18570" y="9747"/>
                  <a:pt x="17995" y="9683"/>
                  <a:pt x="17418" y="968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5" name="Google Shape;5675;p10"/>
          <p:cNvSpPr/>
          <p:nvPr/>
        </p:nvSpPr>
        <p:spPr>
          <a:xfrm rot="-5456400">
            <a:off x="8611573" y="3507516"/>
            <a:ext cx="54006" cy="104965"/>
          </a:xfrm>
          <a:custGeom>
            <a:avLst/>
            <a:gdLst/>
            <a:ahLst/>
            <a:cxnLst/>
            <a:rect l="l" t="t" r="r" b="b"/>
            <a:pathLst>
              <a:path w="54006" h="104965" extrusionOk="0">
                <a:moveTo>
                  <a:pt x="0" y="0"/>
                </a:moveTo>
                <a:lnTo>
                  <a:pt x="54007" y="0"/>
                </a:lnTo>
                <a:lnTo>
                  <a:pt x="54007" y="104966"/>
                </a:lnTo>
                <a:lnTo>
                  <a:pt x="0" y="1049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6" name="Google Shape;5676;p10"/>
          <p:cNvSpPr/>
          <p:nvPr/>
        </p:nvSpPr>
        <p:spPr>
          <a:xfrm>
            <a:off x="8580724" y="3527245"/>
            <a:ext cx="115347" cy="65436"/>
          </a:xfrm>
          <a:custGeom>
            <a:avLst/>
            <a:gdLst/>
            <a:ahLst/>
            <a:cxnLst/>
            <a:rect l="l" t="t" r="r" b="b"/>
            <a:pathLst>
              <a:path w="115347" h="65436" extrusionOk="0">
                <a:moveTo>
                  <a:pt x="1048" y="65437"/>
                </a:moveTo>
                <a:lnTo>
                  <a:pt x="0" y="1905"/>
                </a:lnTo>
                <a:lnTo>
                  <a:pt x="114300" y="0"/>
                </a:lnTo>
                <a:lnTo>
                  <a:pt x="115348" y="63532"/>
                </a:lnTo>
                <a:close/>
                <a:moveTo>
                  <a:pt x="9716" y="11240"/>
                </a:moveTo>
                <a:lnTo>
                  <a:pt x="10477" y="55721"/>
                </a:lnTo>
                <a:lnTo>
                  <a:pt x="105727" y="54197"/>
                </a:lnTo>
                <a:lnTo>
                  <a:pt x="105061" y="971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7" name="Google Shape;5677;p10"/>
          <p:cNvSpPr/>
          <p:nvPr/>
        </p:nvSpPr>
        <p:spPr>
          <a:xfrm rot="-5468746">
            <a:off x="8607548" y="3524705"/>
            <a:ext cx="54017" cy="60876"/>
          </a:xfrm>
          <a:custGeom>
            <a:avLst/>
            <a:gdLst/>
            <a:ahLst/>
            <a:cxnLst/>
            <a:rect l="l" t="t" r="r" b="b"/>
            <a:pathLst>
              <a:path w="54017" h="60876" extrusionOk="0">
                <a:moveTo>
                  <a:pt x="0" y="-1"/>
                </a:moveTo>
                <a:lnTo>
                  <a:pt x="54017" y="-1"/>
                </a:lnTo>
                <a:lnTo>
                  <a:pt x="54017" y="60876"/>
                </a:lnTo>
                <a:lnTo>
                  <a:pt x="0" y="608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8" name="Google Shape;5678;p10"/>
          <p:cNvSpPr/>
          <p:nvPr/>
        </p:nvSpPr>
        <p:spPr>
          <a:xfrm>
            <a:off x="8602727" y="3527626"/>
            <a:ext cx="71532" cy="64674"/>
          </a:xfrm>
          <a:custGeom>
            <a:avLst/>
            <a:gdLst/>
            <a:ahLst/>
            <a:cxnLst/>
            <a:rect l="l" t="t" r="r" b="b"/>
            <a:pathLst>
              <a:path w="71532" h="64674" extrusionOk="0">
                <a:moveTo>
                  <a:pt x="1048" y="64675"/>
                </a:moveTo>
                <a:lnTo>
                  <a:pt x="0" y="1143"/>
                </a:lnTo>
                <a:lnTo>
                  <a:pt x="70485" y="0"/>
                </a:lnTo>
                <a:lnTo>
                  <a:pt x="71533" y="63532"/>
                </a:lnTo>
                <a:close/>
                <a:moveTo>
                  <a:pt x="9715" y="10573"/>
                </a:moveTo>
                <a:lnTo>
                  <a:pt x="10477" y="54959"/>
                </a:lnTo>
                <a:lnTo>
                  <a:pt x="61817" y="54102"/>
                </a:lnTo>
                <a:lnTo>
                  <a:pt x="61055" y="971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9" name="Google Shape;5679;p10"/>
          <p:cNvSpPr/>
          <p:nvPr/>
        </p:nvSpPr>
        <p:spPr>
          <a:xfrm>
            <a:off x="8667973" y="4142656"/>
            <a:ext cx="19050" cy="139922"/>
          </a:xfrm>
          <a:custGeom>
            <a:avLst/>
            <a:gdLst/>
            <a:ahLst/>
            <a:cxnLst/>
            <a:rect l="l" t="t" r="r" b="b"/>
            <a:pathLst>
              <a:path w="19050" h="139922" extrusionOk="0">
                <a:moveTo>
                  <a:pt x="0" y="0"/>
                </a:moveTo>
                <a:lnTo>
                  <a:pt x="19050" y="0"/>
                </a:lnTo>
                <a:lnTo>
                  <a:pt x="19050" y="139922"/>
                </a:lnTo>
                <a:lnTo>
                  <a:pt x="0" y="13992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0" name="Google Shape;5680;p10"/>
          <p:cNvSpPr/>
          <p:nvPr/>
        </p:nvSpPr>
        <p:spPr>
          <a:xfrm>
            <a:off x="8651439" y="4191749"/>
            <a:ext cx="52581" cy="52585"/>
          </a:xfrm>
          <a:custGeom>
            <a:avLst/>
            <a:gdLst/>
            <a:ahLst/>
            <a:cxnLst/>
            <a:rect l="l" t="t" r="r" b="b"/>
            <a:pathLst>
              <a:path w="52581" h="52585" extrusionOk="0">
                <a:moveTo>
                  <a:pt x="30440" y="52253"/>
                </a:moveTo>
                <a:cubicBezTo>
                  <a:pt x="16103" y="54543"/>
                  <a:pt x="2624" y="44777"/>
                  <a:pt x="333" y="30440"/>
                </a:cubicBezTo>
                <a:cubicBezTo>
                  <a:pt x="-1958" y="16103"/>
                  <a:pt x="7808" y="2624"/>
                  <a:pt x="22145" y="333"/>
                </a:cubicBezTo>
                <a:cubicBezTo>
                  <a:pt x="36483" y="-1957"/>
                  <a:pt x="49962" y="7808"/>
                  <a:pt x="52253" y="22145"/>
                </a:cubicBezTo>
                <a:cubicBezTo>
                  <a:pt x="52692" y="24893"/>
                  <a:pt x="52692" y="27693"/>
                  <a:pt x="52253" y="30440"/>
                </a:cubicBezTo>
                <a:cubicBezTo>
                  <a:pt x="50460" y="41661"/>
                  <a:pt x="41661" y="50460"/>
                  <a:pt x="30440" y="522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1" name="Google Shape;5681;p10"/>
          <p:cNvSpPr/>
          <p:nvPr/>
        </p:nvSpPr>
        <p:spPr>
          <a:xfrm>
            <a:off x="8646636" y="4186944"/>
            <a:ext cx="62184" cy="62105"/>
          </a:xfrm>
          <a:custGeom>
            <a:avLst/>
            <a:gdLst/>
            <a:ahLst/>
            <a:cxnLst/>
            <a:rect l="l" t="t" r="r" b="b"/>
            <a:pathLst>
              <a:path w="62184" h="62105" extrusionOk="0">
                <a:moveTo>
                  <a:pt x="31053" y="62105"/>
                </a:moveTo>
                <a:cubicBezTo>
                  <a:pt x="13904" y="62106"/>
                  <a:pt x="1" y="48205"/>
                  <a:pt x="0" y="31055"/>
                </a:cubicBezTo>
                <a:cubicBezTo>
                  <a:pt x="0" y="29428"/>
                  <a:pt x="128" y="27803"/>
                  <a:pt x="382" y="26196"/>
                </a:cubicBezTo>
                <a:cubicBezTo>
                  <a:pt x="2542" y="12937"/>
                  <a:pt x="12936" y="2543"/>
                  <a:pt x="26195" y="383"/>
                </a:cubicBezTo>
                <a:cubicBezTo>
                  <a:pt x="43188" y="-2291"/>
                  <a:pt x="59131" y="9316"/>
                  <a:pt x="61806" y="26309"/>
                </a:cubicBezTo>
                <a:cubicBezTo>
                  <a:pt x="62306" y="29490"/>
                  <a:pt x="62311" y="32729"/>
                  <a:pt x="61819" y="35912"/>
                </a:cubicBezTo>
                <a:cubicBezTo>
                  <a:pt x="59686" y="49185"/>
                  <a:pt x="49279" y="59592"/>
                  <a:pt x="36006" y="61724"/>
                </a:cubicBezTo>
                <a:cubicBezTo>
                  <a:pt x="34368" y="61989"/>
                  <a:pt x="32712" y="62117"/>
                  <a:pt x="31053" y="62105"/>
                </a:cubicBezTo>
                <a:close/>
                <a:moveTo>
                  <a:pt x="31053" y="9528"/>
                </a:moveTo>
                <a:cubicBezTo>
                  <a:pt x="20506" y="9572"/>
                  <a:pt x="11531" y="17219"/>
                  <a:pt x="9812" y="27625"/>
                </a:cubicBezTo>
                <a:cubicBezTo>
                  <a:pt x="7980" y="39425"/>
                  <a:pt x="16061" y="50476"/>
                  <a:pt x="27861" y="52308"/>
                </a:cubicBezTo>
                <a:cubicBezTo>
                  <a:pt x="30087" y="52653"/>
                  <a:pt x="32353" y="52649"/>
                  <a:pt x="34577" y="52295"/>
                </a:cubicBezTo>
                <a:lnTo>
                  <a:pt x="34577" y="52295"/>
                </a:lnTo>
                <a:cubicBezTo>
                  <a:pt x="43703" y="50759"/>
                  <a:pt x="50853" y="43609"/>
                  <a:pt x="52389" y="34483"/>
                </a:cubicBezTo>
                <a:cubicBezTo>
                  <a:pt x="53609" y="27517"/>
                  <a:pt x="51331" y="20396"/>
                  <a:pt x="46293" y="15433"/>
                </a:cubicBezTo>
                <a:cubicBezTo>
                  <a:pt x="42204" y="11511"/>
                  <a:pt x="36717" y="9384"/>
                  <a:pt x="31053" y="952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2" name="Google Shape;5682;p10"/>
          <p:cNvSpPr/>
          <p:nvPr/>
        </p:nvSpPr>
        <p:spPr>
          <a:xfrm>
            <a:off x="8665257" y="4205374"/>
            <a:ext cx="25529" cy="25532"/>
          </a:xfrm>
          <a:custGeom>
            <a:avLst/>
            <a:gdLst/>
            <a:ahLst/>
            <a:cxnLst/>
            <a:rect l="l" t="t" r="r" b="b"/>
            <a:pathLst>
              <a:path w="25529" h="25532" extrusionOk="0">
                <a:moveTo>
                  <a:pt x="15670" y="338"/>
                </a:moveTo>
                <a:cubicBezTo>
                  <a:pt x="8806" y="-1266"/>
                  <a:pt x="1941" y="2998"/>
                  <a:pt x="338" y="9863"/>
                </a:cubicBezTo>
                <a:cubicBezTo>
                  <a:pt x="-1266" y="16727"/>
                  <a:pt x="2998" y="23591"/>
                  <a:pt x="9863" y="25195"/>
                </a:cubicBezTo>
                <a:cubicBezTo>
                  <a:pt x="16727" y="26799"/>
                  <a:pt x="23591" y="22534"/>
                  <a:pt x="25195" y="15670"/>
                </a:cubicBezTo>
                <a:cubicBezTo>
                  <a:pt x="25641" y="13760"/>
                  <a:pt x="25641" y="11773"/>
                  <a:pt x="25195" y="9863"/>
                </a:cubicBezTo>
                <a:cubicBezTo>
                  <a:pt x="24132" y="5111"/>
                  <a:pt x="20422" y="1400"/>
                  <a:pt x="15670" y="3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3" name="Google Shape;5683;p10"/>
          <p:cNvSpPr/>
          <p:nvPr/>
        </p:nvSpPr>
        <p:spPr>
          <a:xfrm>
            <a:off x="8660211" y="4200525"/>
            <a:ext cx="35034" cy="34999"/>
          </a:xfrm>
          <a:custGeom>
            <a:avLst/>
            <a:gdLst/>
            <a:ahLst/>
            <a:cxnLst/>
            <a:rect l="l" t="t" r="r" b="b"/>
            <a:pathLst>
              <a:path w="35034" h="34999" extrusionOk="0">
                <a:moveTo>
                  <a:pt x="17478" y="35000"/>
                </a:moveTo>
                <a:cubicBezTo>
                  <a:pt x="16062" y="34991"/>
                  <a:pt x="14653" y="34799"/>
                  <a:pt x="13287" y="34428"/>
                </a:cubicBezTo>
                <a:cubicBezTo>
                  <a:pt x="6992" y="32934"/>
                  <a:pt x="2064" y="28043"/>
                  <a:pt x="523" y="21760"/>
                </a:cubicBezTo>
                <a:cubicBezTo>
                  <a:pt x="-1815" y="12367"/>
                  <a:pt x="3904" y="2857"/>
                  <a:pt x="13296" y="519"/>
                </a:cubicBezTo>
                <a:cubicBezTo>
                  <a:pt x="16076" y="-173"/>
                  <a:pt x="18984" y="-173"/>
                  <a:pt x="21764" y="519"/>
                </a:cubicBezTo>
                <a:lnTo>
                  <a:pt x="21764" y="519"/>
                </a:lnTo>
                <a:cubicBezTo>
                  <a:pt x="28037" y="2052"/>
                  <a:pt x="32948" y="6927"/>
                  <a:pt x="34527" y="13187"/>
                </a:cubicBezTo>
                <a:cubicBezTo>
                  <a:pt x="35996" y="19178"/>
                  <a:pt x="34226" y="25500"/>
                  <a:pt x="29860" y="29856"/>
                </a:cubicBezTo>
                <a:cubicBezTo>
                  <a:pt x="26590" y="33162"/>
                  <a:pt x="22128" y="35015"/>
                  <a:pt x="17478" y="35000"/>
                </a:cubicBezTo>
                <a:close/>
                <a:moveTo>
                  <a:pt x="17478" y="9568"/>
                </a:moveTo>
                <a:cubicBezTo>
                  <a:pt x="13165" y="9500"/>
                  <a:pt x="9613" y="12941"/>
                  <a:pt x="9545" y="17254"/>
                </a:cubicBezTo>
                <a:cubicBezTo>
                  <a:pt x="9532" y="18037"/>
                  <a:pt x="9638" y="18817"/>
                  <a:pt x="9858" y="19569"/>
                </a:cubicBezTo>
                <a:cubicBezTo>
                  <a:pt x="10528" y="22348"/>
                  <a:pt x="12698" y="24518"/>
                  <a:pt x="15477" y="25189"/>
                </a:cubicBezTo>
                <a:cubicBezTo>
                  <a:pt x="18239" y="25917"/>
                  <a:pt x="21179" y="25119"/>
                  <a:pt x="23193" y="23093"/>
                </a:cubicBezTo>
                <a:cubicBezTo>
                  <a:pt x="26291" y="19943"/>
                  <a:pt x="26249" y="14877"/>
                  <a:pt x="23099" y="11778"/>
                </a:cubicBezTo>
                <a:cubicBezTo>
                  <a:pt x="22117" y="10813"/>
                  <a:pt x="20903" y="10117"/>
                  <a:pt x="19573" y="9758"/>
                </a:cubicBezTo>
                <a:lnTo>
                  <a:pt x="19573" y="9758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4" name="Google Shape;5684;p10"/>
          <p:cNvSpPr/>
          <p:nvPr/>
        </p:nvSpPr>
        <p:spPr>
          <a:xfrm rot="5468746">
            <a:off x="8607119" y="4230799"/>
            <a:ext cx="54017" cy="104986"/>
          </a:xfrm>
          <a:custGeom>
            <a:avLst/>
            <a:gdLst/>
            <a:ahLst/>
            <a:cxnLst/>
            <a:rect l="l" t="t" r="r" b="b"/>
            <a:pathLst>
              <a:path w="54017" h="104986" extrusionOk="0">
                <a:moveTo>
                  <a:pt x="0" y="-1"/>
                </a:moveTo>
                <a:lnTo>
                  <a:pt x="54017" y="-1"/>
                </a:lnTo>
                <a:lnTo>
                  <a:pt x="54017" y="104986"/>
                </a:lnTo>
                <a:lnTo>
                  <a:pt x="0" y="1049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5" name="Google Shape;5685;p10"/>
          <p:cNvSpPr/>
          <p:nvPr/>
        </p:nvSpPr>
        <p:spPr>
          <a:xfrm>
            <a:off x="8580915" y="4257813"/>
            <a:ext cx="115347" cy="65341"/>
          </a:xfrm>
          <a:custGeom>
            <a:avLst/>
            <a:gdLst/>
            <a:ahLst/>
            <a:cxnLst/>
            <a:rect l="l" t="t" r="r" b="b"/>
            <a:pathLst>
              <a:path w="115347" h="65341" extrusionOk="0">
                <a:moveTo>
                  <a:pt x="114300" y="65341"/>
                </a:moveTo>
                <a:lnTo>
                  <a:pt x="0" y="63436"/>
                </a:lnTo>
                <a:lnTo>
                  <a:pt x="1048" y="0"/>
                </a:lnTo>
                <a:lnTo>
                  <a:pt x="115348" y="1905"/>
                </a:lnTo>
                <a:close/>
                <a:moveTo>
                  <a:pt x="9525" y="54102"/>
                </a:moveTo>
                <a:lnTo>
                  <a:pt x="104775" y="55721"/>
                </a:lnTo>
                <a:lnTo>
                  <a:pt x="105442" y="11239"/>
                </a:lnTo>
                <a:lnTo>
                  <a:pt x="10192" y="971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6" name="Google Shape;5686;p10"/>
          <p:cNvSpPr/>
          <p:nvPr/>
        </p:nvSpPr>
        <p:spPr>
          <a:xfrm rot="5468746">
            <a:off x="8607167" y="4252855"/>
            <a:ext cx="54017" cy="60876"/>
          </a:xfrm>
          <a:custGeom>
            <a:avLst/>
            <a:gdLst/>
            <a:ahLst/>
            <a:cxnLst/>
            <a:rect l="l" t="t" r="r" b="b"/>
            <a:pathLst>
              <a:path w="54017" h="60876" extrusionOk="0">
                <a:moveTo>
                  <a:pt x="0" y="-1"/>
                </a:moveTo>
                <a:lnTo>
                  <a:pt x="54017" y="-1"/>
                </a:lnTo>
                <a:lnTo>
                  <a:pt x="54017" y="60876"/>
                </a:lnTo>
                <a:lnTo>
                  <a:pt x="0" y="608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7" name="Google Shape;5687;p10"/>
          <p:cNvSpPr/>
          <p:nvPr/>
        </p:nvSpPr>
        <p:spPr>
          <a:xfrm>
            <a:off x="8602727" y="4258194"/>
            <a:ext cx="71532" cy="64579"/>
          </a:xfrm>
          <a:custGeom>
            <a:avLst/>
            <a:gdLst/>
            <a:ahLst/>
            <a:cxnLst/>
            <a:rect l="l" t="t" r="r" b="b"/>
            <a:pathLst>
              <a:path w="71532" h="64579" extrusionOk="0">
                <a:moveTo>
                  <a:pt x="70485" y="64579"/>
                </a:moveTo>
                <a:lnTo>
                  <a:pt x="0" y="63437"/>
                </a:lnTo>
                <a:lnTo>
                  <a:pt x="1048" y="0"/>
                </a:lnTo>
                <a:lnTo>
                  <a:pt x="71533" y="1143"/>
                </a:lnTo>
                <a:close/>
                <a:moveTo>
                  <a:pt x="9715" y="54102"/>
                </a:moveTo>
                <a:lnTo>
                  <a:pt x="61055" y="54959"/>
                </a:lnTo>
                <a:lnTo>
                  <a:pt x="61817" y="10478"/>
                </a:lnTo>
                <a:lnTo>
                  <a:pt x="10477" y="962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8" name="Google Shape;5688;p10"/>
          <p:cNvSpPr/>
          <p:nvPr/>
        </p:nvSpPr>
        <p:spPr>
          <a:xfrm>
            <a:off x="8552054" y="3698219"/>
            <a:ext cx="221932" cy="67532"/>
          </a:xfrm>
          <a:custGeom>
            <a:avLst/>
            <a:gdLst/>
            <a:ahLst/>
            <a:cxnLst/>
            <a:rect l="l" t="t" r="r" b="b"/>
            <a:pathLst>
              <a:path w="221932" h="67532" extrusionOk="0">
                <a:moveTo>
                  <a:pt x="0" y="0"/>
                </a:moveTo>
                <a:lnTo>
                  <a:pt x="221933" y="0"/>
                </a:lnTo>
                <a:lnTo>
                  <a:pt x="221933" y="67532"/>
                </a:lnTo>
                <a:lnTo>
                  <a:pt x="0" y="675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9" name="Google Shape;5689;p10"/>
          <p:cNvSpPr/>
          <p:nvPr/>
        </p:nvSpPr>
        <p:spPr>
          <a:xfrm>
            <a:off x="8547291" y="3693457"/>
            <a:ext cx="231457" cy="77057"/>
          </a:xfrm>
          <a:custGeom>
            <a:avLst/>
            <a:gdLst/>
            <a:ahLst/>
            <a:cxnLst/>
            <a:rect l="l" t="t" r="r" b="b"/>
            <a:pathLst>
              <a:path w="231457" h="77057" extrusionOk="0">
                <a:moveTo>
                  <a:pt x="231458" y="77057"/>
                </a:moveTo>
                <a:lnTo>
                  <a:pt x="0" y="77057"/>
                </a:lnTo>
                <a:lnTo>
                  <a:pt x="0" y="0"/>
                </a:lnTo>
                <a:lnTo>
                  <a:pt x="231458" y="0"/>
                </a:lnTo>
                <a:close/>
                <a:moveTo>
                  <a:pt x="9525" y="67532"/>
                </a:moveTo>
                <a:lnTo>
                  <a:pt x="221933" y="67532"/>
                </a:lnTo>
                <a:lnTo>
                  <a:pt x="22193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0" name="Google Shape;5690;p10"/>
          <p:cNvSpPr/>
          <p:nvPr/>
        </p:nvSpPr>
        <p:spPr>
          <a:xfrm>
            <a:off x="8552054" y="4088935"/>
            <a:ext cx="221932" cy="67532"/>
          </a:xfrm>
          <a:custGeom>
            <a:avLst/>
            <a:gdLst/>
            <a:ahLst/>
            <a:cxnLst/>
            <a:rect l="l" t="t" r="r" b="b"/>
            <a:pathLst>
              <a:path w="221932" h="67532" extrusionOk="0">
                <a:moveTo>
                  <a:pt x="0" y="0"/>
                </a:moveTo>
                <a:lnTo>
                  <a:pt x="221933" y="0"/>
                </a:lnTo>
                <a:lnTo>
                  <a:pt x="221933" y="67532"/>
                </a:lnTo>
                <a:lnTo>
                  <a:pt x="0" y="675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1" name="Google Shape;5691;p10"/>
          <p:cNvSpPr/>
          <p:nvPr/>
        </p:nvSpPr>
        <p:spPr>
          <a:xfrm>
            <a:off x="8547291" y="4084172"/>
            <a:ext cx="231457" cy="77057"/>
          </a:xfrm>
          <a:custGeom>
            <a:avLst/>
            <a:gdLst/>
            <a:ahLst/>
            <a:cxnLst/>
            <a:rect l="l" t="t" r="r" b="b"/>
            <a:pathLst>
              <a:path w="231457" h="77057" extrusionOk="0">
                <a:moveTo>
                  <a:pt x="231458" y="77057"/>
                </a:moveTo>
                <a:lnTo>
                  <a:pt x="0" y="77057"/>
                </a:lnTo>
                <a:lnTo>
                  <a:pt x="0" y="0"/>
                </a:lnTo>
                <a:lnTo>
                  <a:pt x="231458" y="0"/>
                </a:lnTo>
                <a:close/>
                <a:moveTo>
                  <a:pt x="9525" y="67532"/>
                </a:moveTo>
                <a:lnTo>
                  <a:pt x="221933" y="67532"/>
                </a:lnTo>
                <a:lnTo>
                  <a:pt x="22193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2" name="Google Shape;5692;p10"/>
          <p:cNvSpPr/>
          <p:nvPr/>
        </p:nvSpPr>
        <p:spPr>
          <a:xfrm>
            <a:off x="8581010" y="3731938"/>
            <a:ext cx="154400" cy="381095"/>
          </a:xfrm>
          <a:custGeom>
            <a:avLst/>
            <a:gdLst/>
            <a:ahLst/>
            <a:cxnLst/>
            <a:rect l="l" t="t" r="r" b="b"/>
            <a:pathLst>
              <a:path w="154400" h="381095" extrusionOk="0">
                <a:moveTo>
                  <a:pt x="0" y="0"/>
                </a:moveTo>
                <a:lnTo>
                  <a:pt x="154400" y="0"/>
                </a:lnTo>
                <a:lnTo>
                  <a:pt x="154400" y="381095"/>
                </a:lnTo>
                <a:lnTo>
                  <a:pt x="0" y="38109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3" name="Google Shape;5693;p10"/>
          <p:cNvSpPr/>
          <p:nvPr/>
        </p:nvSpPr>
        <p:spPr>
          <a:xfrm>
            <a:off x="8576247" y="3727270"/>
            <a:ext cx="163830" cy="390525"/>
          </a:xfrm>
          <a:custGeom>
            <a:avLst/>
            <a:gdLst/>
            <a:ahLst/>
            <a:cxnLst/>
            <a:rect l="l" t="t" r="r" b="b"/>
            <a:pathLst>
              <a:path w="163830" h="390525" extrusionOk="0">
                <a:moveTo>
                  <a:pt x="163830" y="390525"/>
                </a:moveTo>
                <a:lnTo>
                  <a:pt x="0" y="390525"/>
                </a:lnTo>
                <a:lnTo>
                  <a:pt x="0" y="0"/>
                </a:lnTo>
                <a:lnTo>
                  <a:pt x="163830" y="0"/>
                </a:lnTo>
                <a:close/>
                <a:moveTo>
                  <a:pt x="9525" y="381000"/>
                </a:moveTo>
                <a:lnTo>
                  <a:pt x="154305" y="381000"/>
                </a:lnTo>
                <a:lnTo>
                  <a:pt x="154305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4" name="Google Shape;5694;p10"/>
          <p:cNvSpPr/>
          <p:nvPr/>
        </p:nvSpPr>
        <p:spPr>
          <a:xfrm>
            <a:off x="10584879" y="3337126"/>
            <a:ext cx="57150" cy="738663"/>
          </a:xfrm>
          <a:custGeom>
            <a:avLst/>
            <a:gdLst/>
            <a:ahLst/>
            <a:cxnLst/>
            <a:rect l="l" t="t" r="r" b="b"/>
            <a:pathLst>
              <a:path w="57150" h="738663" extrusionOk="0">
                <a:moveTo>
                  <a:pt x="0" y="0"/>
                </a:moveTo>
                <a:lnTo>
                  <a:pt x="57150" y="0"/>
                </a:lnTo>
                <a:lnTo>
                  <a:pt x="57150" y="738664"/>
                </a:lnTo>
                <a:lnTo>
                  <a:pt x="0" y="73866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5" name="Google Shape;5695;p10"/>
          <p:cNvSpPr/>
          <p:nvPr/>
        </p:nvSpPr>
        <p:spPr>
          <a:xfrm>
            <a:off x="10485248" y="3119004"/>
            <a:ext cx="65913" cy="221837"/>
          </a:xfrm>
          <a:custGeom>
            <a:avLst/>
            <a:gdLst/>
            <a:ahLst/>
            <a:cxnLst/>
            <a:rect l="l" t="t" r="r" b="b"/>
            <a:pathLst>
              <a:path w="65913" h="221837" extrusionOk="0">
                <a:moveTo>
                  <a:pt x="0" y="0"/>
                </a:moveTo>
                <a:lnTo>
                  <a:pt x="65913" y="0"/>
                </a:lnTo>
                <a:lnTo>
                  <a:pt x="65913" y="221837"/>
                </a:lnTo>
                <a:lnTo>
                  <a:pt x="0" y="221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6" name="Google Shape;5696;p10"/>
          <p:cNvSpPr/>
          <p:nvPr/>
        </p:nvSpPr>
        <p:spPr>
          <a:xfrm>
            <a:off x="10480485" y="3114241"/>
            <a:ext cx="75533" cy="231362"/>
          </a:xfrm>
          <a:custGeom>
            <a:avLst/>
            <a:gdLst/>
            <a:ahLst/>
            <a:cxnLst/>
            <a:rect l="l" t="t" r="r" b="b"/>
            <a:pathLst>
              <a:path w="75533" h="231362" extrusionOk="0">
                <a:moveTo>
                  <a:pt x="75533" y="231362"/>
                </a:moveTo>
                <a:lnTo>
                  <a:pt x="0" y="231362"/>
                </a:lnTo>
                <a:lnTo>
                  <a:pt x="0" y="0"/>
                </a:lnTo>
                <a:lnTo>
                  <a:pt x="75533" y="0"/>
                </a:lnTo>
                <a:close/>
                <a:moveTo>
                  <a:pt x="9525" y="221837"/>
                </a:moveTo>
                <a:lnTo>
                  <a:pt x="66008" y="221837"/>
                </a:lnTo>
                <a:lnTo>
                  <a:pt x="6600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7" name="Google Shape;5697;p10"/>
          <p:cNvSpPr/>
          <p:nvPr/>
        </p:nvSpPr>
        <p:spPr>
          <a:xfrm>
            <a:off x="10584213" y="3157961"/>
            <a:ext cx="65913" cy="221837"/>
          </a:xfrm>
          <a:custGeom>
            <a:avLst/>
            <a:gdLst/>
            <a:ahLst/>
            <a:cxnLst/>
            <a:rect l="l" t="t" r="r" b="b"/>
            <a:pathLst>
              <a:path w="65913" h="221837" extrusionOk="0">
                <a:moveTo>
                  <a:pt x="0" y="0"/>
                </a:moveTo>
                <a:lnTo>
                  <a:pt x="65913" y="0"/>
                </a:lnTo>
                <a:lnTo>
                  <a:pt x="65913" y="221837"/>
                </a:lnTo>
                <a:lnTo>
                  <a:pt x="0" y="221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8" name="Google Shape;5698;p10"/>
          <p:cNvSpPr/>
          <p:nvPr/>
        </p:nvSpPr>
        <p:spPr>
          <a:xfrm>
            <a:off x="10579450" y="3153198"/>
            <a:ext cx="75437" cy="231362"/>
          </a:xfrm>
          <a:custGeom>
            <a:avLst/>
            <a:gdLst/>
            <a:ahLst/>
            <a:cxnLst/>
            <a:rect l="l" t="t" r="r" b="b"/>
            <a:pathLst>
              <a:path w="75437" h="231362" extrusionOk="0">
                <a:moveTo>
                  <a:pt x="75438" y="231362"/>
                </a:moveTo>
                <a:lnTo>
                  <a:pt x="0" y="231362"/>
                </a:lnTo>
                <a:lnTo>
                  <a:pt x="0" y="0"/>
                </a:lnTo>
                <a:lnTo>
                  <a:pt x="75438" y="0"/>
                </a:lnTo>
                <a:close/>
                <a:moveTo>
                  <a:pt x="9525" y="221837"/>
                </a:moveTo>
                <a:lnTo>
                  <a:pt x="65913" y="221837"/>
                </a:lnTo>
                <a:lnTo>
                  <a:pt x="6591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9" name="Google Shape;5699;p10"/>
          <p:cNvSpPr/>
          <p:nvPr/>
        </p:nvSpPr>
        <p:spPr>
          <a:xfrm>
            <a:off x="10683177" y="3119004"/>
            <a:ext cx="65913" cy="221837"/>
          </a:xfrm>
          <a:custGeom>
            <a:avLst/>
            <a:gdLst/>
            <a:ahLst/>
            <a:cxnLst/>
            <a:rect l="l" t="t" r="r" b="b"/>
            <a:pathLst>
              <a:path w="65913" h="221837" extrusionOk="0">
                <a:moveTo>
                  <a:pt x="0" y="0"/>
                </a:moveTo>
                <a:lnTo>
                  <a:pt x="65913" y="0"/>
                </a:lnTo>
                <a:lnTo>
                  <a:pt x="65913" y="221837"/>
                </a:lnTo>
                <a:lnTo>
                  <a:pt x="0" y="221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0" name="Google Shape;5700;p10"/>
          <p:cNvSpPr/>
          <p:nvPr/>
        </p:nvSpPr>
        <p:spPr>
          <a:xfrm>
            <a:off x="10678415" y="3114241"/>
            <a:ext cx="75438" cy="231362"/>
          </a:xfrm>
          <a:custGeom>
            <a:avLst/>
            <a:gdLst/>
            <a:ahLst/>
            <a:cxnLst/>
            <a:rect l="l" t="t" r="r" b="b"/>
            <a:pathLst>
              <a:path w="75438" h="231362" extrusionOk="0">
                <a:moveTo>
                  <a:pt x="75438" y="231362"/>
                </a:moveTo>
                <a:lnTo>
                  <a:pt x="0" y="231362"/>
                </a:lnTo>
                <a:lnTo>
                  <a:pt x="0" y="0"/>
                </a:lnTo>
                <a:lnTo>
                  <a:pt x="75438" y="0"/>
                </a:lnTo>
                <a:close/>
                <a:moveTo>
                  <a:pt x="9525" y="221837"/>
                </a:moveTo>
                <a:lnTo>
                  <a:pt x="65913" y="221837"/>
                </a:lnTo>
                <a:lnTo>
                  <a:pt x="6591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1" name="Google Shape;5701;p10"/>
          <p:cNvSpPr/>
          <p:nvPr/>
        </p:nvSpPr>
        <p:spPr>
          <a:xfrm>
            <a:off x="9344153" y="358763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2" name="Google Shape;5702;p10"/>
          <p:cNvSpPr/>
          <p:nvPr/>
        </p:nvSpPr>
        <p:spPr>
          <a:xfrm>
            <a:off x="9339390" y="3582871"/>
            <a:ext cx="35813" cy="58292"/>
          </a:xfrm>
          <a:custGeom>
            <a:avLst/>
            <a:gdLst/>
            <a:ahLst/>
            <a:cxnLst/>
            <a:rect l="l" t="t" r="r" b="b"/>
            <a:pathLst>
              <a:path w="35813" h="58292" extrusionOk="0">
                <a:moveTo>
                  <a:pt x="35814" y="58293"/>
                </a:moveTo>
                <a:lnTo>
                  <a:pt x="0" y="58293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768"/>
                </a:moveTo>
                <a:lnTo>
                  <a:pt x="26289" y="48768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3" name="Google Shape;5703;p10"/>
          <p:cNvSpPr/>
          <p:nvPr/>
        </p:nvSpPr>
        <p:spPr>
          <a:xfrm>
            <a:off x="9428640" y="358763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4" name="Google Shape;5704;p10"/>
          <p:cNvSpPr/>
          <p:nvPr/>
        </p:nvSpPr>
        <p:spPr>
          <a:xfrm>
            <a:off x="9423877" y="3582871"/>
            <a:ext cx="35814" cy="58292"/>
          </a:xfrm>
          <a:custGeom>
            <a:avLst/>
            <a:gdLst/>
            <a:ahLst/>
            <a:cxnLst/>
            <a:rect l="l" t="t" r="r" b="b"/>
            <a:pathLst>
              <a:path w="35814" h="58292" extrusionOk="0">
                <a:moveTo>
                  <a:pt x="35814" y="58293"/>
                </a:moveTo>
                <a:lnTo>
                  <a:pt x="0" y="58293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768"/>
                </a:moveTo>
                <a:lnTo>
                  <a:pt x="26289" y="48768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5" name="Google Shape;5705;p10"/>
          <p:cNvSpPr/>
          <p:nvPr/>
        </p:nvSpPr>
        <p:spPr>
          <a:xfrm>
            <a:off x="9513126" y="358763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6" name="Google Shape;5706;p10"/>
          <p:cNvSpPr/>
          <p:nvPr/>
        </p:nvSpPr>
        <p:spPr>
          <a:xfrm>
            <a:off x="9508364" y="3582871"/>
            <a:ext cx="35813" cy="58292"/>
          </a:xfrm>
          <a:custGeom>
            <a:avLst/>
            <a:gdLst/>
            <a:ahLst/>
            <a:cxnLst/>
            <a:rect l="l" t="t" r="r" b="b"/>
            <a:pathLst>
              <a:path w="35813" h="58292" extrusionOk="0">
                <a:moveTo>
                  <a:pt x="35814" y="58293"/>
                </a:moveTo>
                <a:lnTo>
                  <a:pt x="0" y="58293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768"/>
                </a:moveTo>
                <a:lnTo>
                  <a:pt x="26289" y="48768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7" name="Google Shape;5707;p10"/>
          <p:cNvSpPr/>
          <p:nvPr/>
        </p:nvSpPr>
        <p:spPr>
          <a:xfrm>
            <a:off x="9597708" y="358763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8" name="Google Shape;5708;p10"/>
          <p:cNvSpPr/>
          <p:nvPr/>
        </p:nvSpPr>
        <p:spPr>
          <a:xfrm>
            <a:off x="9592946" y="3582871"/>
            <a:ext cx="35718" cy="58292"/>
          </a:xfrm>
          <a:custGeom>
            <a:avLst/>
            <a:gdLst/>
            <a:ahLst/>
            <a:cxnLst/>
            <a:rect l="l" t="t" r="r" b="b"/>
            <a:pathLst>
              <a:path w="35718" h="58292" extrusionOk="0">
                <a:moveTo>
                  <a:pt x="35719" y="58293"/>
                </a:moveTo>
                <a:lnTo>
                  <a:pt x="0" y="58293"/>
                </a:lnTo>
                <a:lnTo>
                  <a:pt x="0" y="0"/>
                </a:lnTo>
                <a:lnTo>
                  <a:pt x="35719" y="0"/>
                </a:lnTo>
                <a:close/>
                <a:moveTo>
                  <a:pt x="9525" y="48768"/>
                </a:moveTo>
                <a:lnTo>
                  <a:pt x="26194" y="48768"/>
                </a:lnTo>
                <a:lnTo>
                  <a:pt x="26194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9" name="Google Shape;5709;p10"/>
          <p:cNvSpPr/>
          <p:nvPr/>
        </p:nvSpPr>
        <p:spPr>
          <a:xfrm>
            <a:off x="9682195" y="358763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0" name="Google Shape;5710;p10"/>
          <p:cNvSpPr/>
          <p:nvPr/>
        </p:nvSpPr>
        <p:spPr>
          <a:xfrm>
            <a:off x="9677433" y="3582871"/>
            <a:ext cx="35813" cy="58292"/>
          </a:xfrm>
          <a:custGeom>
            <a:avLst/>
            <a:gdLst/>
            <a:ahLst/>
            <a:cxnLst/>
            <a:rect l="l" t="t" r="r" b="b"/>
            <a:pathLst>
              <a:path w="35813" h="58292" extrusionOk="0">
                <a:moveTo>
                  <a:pt x="35814" y="58293"/>
                </a:moveTo>
                <a:lnTo>
                  <a:pt x="0" y="58293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768"/>
                </a:moveTo>
                <a:lnTo>
                  <a:pt x="26289" y="48768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1" name="Google Shape;5711;p10"/>
          <p:cNvSpPr/>
          <p:nvPr/>
        </p:nvSpPr>
        <p:spPr>
          <a:xfrm>
            <a:off x="9766682" y="358763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2" name="Google Shape;5712;p10"/>
          <p:cNvSpPr/>
          <p:nvPr/>
        </p:nvSpPr>
        <p:spPr>
          <a:xfrm>
            <a:off x="9761919" y="3582871"/>
            <a:ext cx="35813" cy="58292"/>
          </a:xfrm>
          <a:custGeom>
            <a:avLst/>
            <a:gdLst/>
            <a:ahLst/>
            <a:cxnLst/>
            <a:rect l="l" t="t" r="r" b="b"/>
            <a:pathLst>
              <a:path w="35813" h="58292" extrusionOk="0">
                <a:moveTo>
                  <a:pt x="35814" y="58293"/>
                </a:moveTo>
                <a:lnTo>
                  <a:pt x="0" y="58293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768"/>
                </a:moveTo>
                <a:lnTo>
                  <a:pt x="26289" y="48768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3" name="Google Shape;5713;p10"/>
          <p:cNvSpPr/>
          <p:nvPr/>
        </p:nvSpPr>
        <p:spPr>
          <a:xfrm>
            <a:off x="9851169" y="358763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4" name="Google Shape;5714;p10"/>
          <p:cNvSpPr/>
          <p:nvPr/>
        </p:nvSpPr>
        <p:spPr>
          <a:xfrm>
            <a:off x="9846597" y="3582871"/>
            <a:ext cx="35813" cy="58292"/>
          </a:xfrm>
          <a:custGeom>
            <a:avLst/>
            <a:gdLst/>
            <a:ahLst/>
            <a:cxnLst/>
            <a:rect l="l" t="t" r="r" b="b"/>
            <a:pathLst>
              <a:path w="35813" h="58292" extrusionOk="0">
                <a:moveTo>
                  <a:pt x="35624" y="58293"/>
                </a:moveTo>
                <a:lnTo>
                  <a:pt x="0" y="58293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334" y="48768"/>
                </a:moveTo>
                <a:lnTo>
                  <a:pt x="26099" y="48768"/>
                </a:lnTo>
                <a:lnTo>
                  <a:pt x="2609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5" name="Google Shape;5715;p10"/>
          <p:cNvSpPr/>
          <p:nvPr/>
        </p:nvSpPr>
        <p:spPr>
          <a:xfrm>
            <a:off x="9935655" y="358763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6" name="Google Shape;5716;p10"/>
          <p:cNvSpPr/>
          <p:nvPr/>
        </p:nvSpPr>
        <p:spPr>
          <a:xfrm>
            <a:off x="9930893" y="3582871"/>
            <a:ext cx="35813" cy="58292"/>
          </a:xfrm>
          <a:custGeom>
            <a:avLst/>
            <a:gdLst/>
            <a:ahLst/>
            <a:cxnLst/>
            <a:rect l="l" t="t" r="r" b="b"/>
            <a:pathLst>
              <a:path w="35813" h="58292" extrusionOk="0">
                <a:moveTo>
                  <a:pt x="35814" y="58293"/>
                </a:moveTo>
                <a:lnTo>
                  <a:pt x="0" y="58293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768"/>
                </a:moveTo>
                <a:lnTo>
                  <a:pt x="26289" y="48768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7" name="Google Shape;5717;p10"/>
          <p:cNvSpPr/>
          <p:nvPr/>
        </p:nvSpPr>
        <p:spPr>
          <a:xfrm>
            <a:off x="9344153" y="433829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8" name="Google Shape;5718;p10"/>
          <p:cNvSpPr/>
          <p:nvPr/>
        </p:nvSpPr>
        <p:spPr>
          <a:xfrm>
            <a:off x="9339390" y="4333537"/>
            <a:ext cx="35813" cy="58388"/>
          </a:xfrm>
          <a:custGeom>
            <a:avLst/>
            <a:gdLst/>
            <a:ahLst/>
            <a:cxnLst/>
            <a:rect l="l" t="t" r="r" b="b"/>
            <a:pathLst>
              <a:path w="35813" h="58388" extrusionOk="0">
                <a:moveTo>
                  <a:pt x="35814" y="58388"/>
                </a:moveTo>
                <a:lnTo>
                  <a:pt x="0" y="58388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863"/>
                </a:moveTo>
                <a:lnTo>
                  <a:pt x="26289" y="48863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9" name="Google Shape;5719;p10"/>
          <p:cNvSpPr/>
          <p:nvPr/>
        </p:nvSpPr>
        <p:spPr>
          <a:xfrm>
            <a:off x="9428640" y="433829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0" name="Google Shape;5720;p10"/>
          <p:cNvSpPr/>
          <p:nvPr/>
        </p:nvSpPr>
        <p:spPr>
          <a:xfrm>
            <a:off x="9423877" y="4333537"/>
            <a:ext cx="35814" cy="58388"/>
          </a:xfrm>
          <a:custGeom>
            <a:avLst/>
            <a:gdLst/>
            <a:ahLst/>
            <a:cxnLst/>
            <a:rect l="l" t="t" r="r" b="b"/>
            <a:pathLst>
              <a:path w="35814" h="58388" extrusionOk="0">
                <a:moveTo>
                  <a:pt x="35814" y="58388"/>
                </a:moveTo>
                <a:lnTo>
                  <a:pt x="0" y="58388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863"/>
                </a:moveTo>
                <a:lnTo>
                  <a:pt x="26289" y="48863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1" name="Google Shape;5721;p10"/>
          <p:cNvSpPr/>
          <p:nvPr/>
        </p:nvSpPr>
        <p:spPr>
          <a:xfrm>
            <a:off x="9513126" y="433829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2" name="Google Shape;5722;p10"/>
          <p:cNvSpPr/>
          <p:nvPr/>
        </p:nvSpPr>
        <p:spPr>
          <a:xfrm>
            <a:off x="9508364" y="4333537"/>
            <a:ext cx="35813" cy="58388"/>
          </a:xfrm>
          <a:custGeom>
            <a:avLst/>
            <a:gdLst/>
            <a:ahLst/>
            <a:cxnLst/>
            <a:rect l="l" t="t" r="r" b="b"/>
            <a:pathLst>
              <a:path w="35813" h="58388" extrusionOk="0">
                <a:moveTo>
                  <a:pt x="35814" y="58388"/>
                </a:moveTo>
                <a:lnTo>
                  <a:pt x="0" y="58388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863"/>
                </a:moveTo>
                <a:lnTo>
                  <a:pt x="26289" y="48863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3" name="Google Shape;5723;p10"/>
          <p:cNvSpPr/>
          <p:nvPr/>
        </p:nvSpPr>
        <p:spPr>
          <a:xfrm>
            <a:off x="9597708" y="433829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4" name="Google Shape;5724;p10"/>
          <p:cNvSpPr/>
          <p:nvPr/>
        </p:nvSpPr>
        <p:spPr>
          <a:xfrm>
            <a:off x="9592946" y="4333537"/>
            <a:ext cx="35718" cy="58388"/>
          </a:xfrm>
          <a:custGeom>
            <a:avLst/>
            <a:gdLst/>
            <a:ahLst/>
            <a:cxnLst/>
            <a:rect l="l" t="t" r="r" b="b"/>
            <a:pathLst>
              <a:path w="35718" h="58388" extrusionOk="0">
                <a:moveTo>
                  <a:pt x="35719" y="58388"/>
                </a:moveTo>
                <a:lnTo>
                  <a:pt x="0" y="58388"/>
                </a:lnTo>
                <a:lnTo>
                  <a:pt x="0" y="0"/>
                </a:lnTo>
                <a:lnTo>
                  <a:pt x="35719" y="0"/>
                </a:lnTo>
                <a:close/>
                <a:moveTo>
                  <a:pt x="9525" y="48863"/>
                </a:moveTo>
                <a:lnTo>
                  <a:pt x="26194" y="48863"/>
                </a:lnTo>
                <a:lnTo>
                  <a:pt x="26194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5" name="Google Shape;5725;p10"/>
          <p:cNvSpPr/>
          <p:nvPr/>
        </p:nvSpPr>
        <p:spPr>
          <a:xfrm>
            <a:off x="9682195" y="433829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6" name="Google Shape;5726;p10"/>
          <p:cNvSpPr/>
          <p:nvPr/>
        </p:nvSpPr>
        <p:spPr>
          <a:xfrm>
            <a:off x="9677433" y="4333537"/>
            <a:ext cx="35813" cy="58388"/>
          </a:xfrm>
          <a:custGeom>
            <a:avLst/>
            <a:gdLst/>
            <a:ahLst/>
            <a:cxnLst/>
            <a:rect l="l" t="t" r="r" b="b"/>
            <a:pathLst>
              <a:path w="35813" h="58388" extrusionOk="0">
                <a:moveTo>
                  <a:pt x="35814" y="58388"/>
                </a:moveTo>
                <a:lnTo>
                  <a:pt x="0" y="58388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863"/>
                </a:moveTo>
                <a:lnTo>
                  <a:pt x="26289" y="48863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7" name="Google Shape;5727;p10"/>
          <p:cNvSpPr/>
          <p:nvPr/>
        </p:nvSpPr>
        <p:spPr>
          <a:xfrm>
            <a:off x="9766682" y="433829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8" name="Google Shape;5728;p10"/>
          <p:cNvSpPr/>
          <p:nvPr/>
        </p:nvSpPr>
        <p:spPr>
          <a:xfrm>
            <a:off x="9761919" y="4333537"/>
            <a:ext cx="35813" cy="58388"/>
          </a:xfrm>
          <a:custGeom>
            <a:avLst/>
            <a:gdLst/>
            <a:ahLst/>
            <a:cxnLst/>
            <a:rect l="l" t="t" r="r" b="b"/>
            <a:pathLst>
              <a:path w="35813" h="58388" extrusionOk="0">
                <a:moveTo>
                  <a:pt x="35814" y="58388"/>
                </a:moveTo>
                <a:lnTo>
                  <a:pt x="0" y="58388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863"/>
                </a:moveTo>
                <a:lnTo>
                  <a:pt x="26289" y="48863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9" name="Google Shape;5729;p10"/>
          <p:cNvSpPr/>
          <p:nvPr/>
        </p:nvSpPr>
        <p:spPr>
          <a:xfrm>
            <a:off x="9851169" y="433829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0" name="Google Shape;5730;p10"/>
          <p:cNvSpPr/>
          <p:nvPr/>
        </p:nvSpPr>
        <p:spPr>
          <a:xfrm>
            <a:off x="9846597" y="4333537"/>
            <a:ext cx="35813" cy="58388"/>
          </a:xfrm>
          <a:custGeom>
            <a:avLst/>
            <a:gdLst/>
            <a:ahLst/>
            <a:cxnLst/>
            <a:rect l="l" t="t" r="r" b="b"/>
            <a:pathLst>
              <a:path w="35813" h="58388" extrusionOk="0">
                <a:moveTo>
                  <a:pt x="35624" y="58388"/>
                </a:moveTo>
                <a:lnTo>
                  <a:pt x="0" y="58388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334" y="48863"/>
                </a:moveTo>
                <a:lnTo>
                  <a:pt x="26099" y="48863"/>
                </a:lnTo>
                <a:lnTo>
                  <a:pt x="2609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1" name="Google Shape;5731;p10"/>
          <p:cNvSpPr/>
          <p:nvPr/>
        </p:nvSpPr>
        <p:spPr>
          <a:xfrm>
            <a:off x="9935655" y="433829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2" name="Google Shape;5732;p10"/>
          <p:cNvSpPr/>
          <p:nvPr/>
        </p:nvSpPr>
        <p:spPr>
          <a:xfrm>
            <a:off x="9930893" y="4333537"/>
            <a:ext cx="35813" cy="58388"/>
          </a:xfrm>
          <a:custGeom>
            <a:avLst/>
            <a:gdLst/>
            <a:ahLst/>
            <a:cxnLst/>
            <a:rect l="l" t="t" r="r" b="b"/>
            <a:pathLst>
              <a:path w="35813" h="58388" extrusionOk="0">
                <a:moveTo>
                  <a:pt x="35814" y="58388"/>
                </a:moveTo>
                <a:lnTo>
                  <a:pt x="0" y="58388"/>
                </a:lnTo>
                <a:lnTo>
                  <a:pt x="0" y="0"/>
                </a:lnTo>
                <a:lnTo>
                  <a:pt x="35814" y="0"/>
                </a:lnTo>
                <a:close/>
                <a:moveTo>
                  <a:pt x="9525" y="48863"/>
                </a:moveTo>
                <a:lnTo>
                  <a:pt x="26289" y="48863"/>
                </a:lnTo>
                <a:lnTo>
                  <a:pt x="2628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3" name="Google Shape;5733;p10"/>
          <p:cNvSpPr/>
          <p:nvPr/>
        </p:nvSpPr>
        <p:spPr>
          <a:xfrm rot="-5400000">
            <a:off x="10016094" y="4266909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4" name="Google Shape;5734;p10"/>
          <p:cNvSpPr/>
          <p:nvPr/>
        </p:nvSpPr>
        <p:spPr>
          <a:xfrm>
            <a:off x="10000139" y="4273720"/>
            <a:ext cx="58292" cy="35813"/>
          </a:xfrm>
          <a:custGeom>
            <a:avLst/>
            <a:gdLst/>
            <a:ahLst/>
            <a:cxnLst/>
            <a:rect l="l" t="t" r="r" b="b"/>
            <a:pathLst>
              <a:path w="58292" h="35813" extrusionOk="0">
                <a:moveTo>
                  <a:pt x="58293" y="35814"/>
                </a:moveTo>
                <a:lnTo>
                  <a:pt x="0" y="35814"/>
                </a:lnTo>
                <a:lnTo>
                  <a:pt x="0" y="0"/>
                </a:lnTo>
                <a:lnTo>
                  <a:pt x="58293" y="0"/>
                </a:lnTo>
                <a:close/>
                <a:moveTo>
                  <a:pt x="9525" y="26289"/>
                </a:moveTo>
                <a:lnTo>
                  <a:pt x="48768" y="26289"/>
                </a:lnTo>
                <a:lnTo>
                  <a:pt x="4876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5" name="Google Shape;5735;p10"/>
          <p:cNvSpPr/>
          <p:nvPr/>
        </p:nvSpPr>
        <p:spPr>
          <a:xfrm rot="-5400000">
            <a:off x="10016094" y="4182327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6" name="Google Shape;5736;p10"/>
          <p:cNvSpPr/>
          <p:nvPr/>
        </p:nvSpPr>
        <p:spPr>
          <a:xfrm>
            <a:off x="10000139" y="4188852"/>
            <a:ext cx="58292" cy="35909"/>
          </a:xfrm>
          <a:custGeom>
            <a:avLst/>
            <a:gdLst/>
            <a:ahLst/>
            <a:cxnLst/>
            <a:rect l="l" t="t" r="r" b="b"/>
            <a:pathLst>
              <a:path w="58292" h="35909" extrusionOk="0">
                <a:moveTo>
                  <a:pt x="58293" y="35909"/>
                </a:moveTo>
                <a:lnTo>
                  <a:pt x="0" y="35909"/>
                </a:lnTo>
                <a:lnTo>
                  <a:pt x="0" y="0"/>
                </a:lnTo>
                <a:lnTo>
                  <a:pt x="58293" y="0"/>
                </a:lnTo>
                <a:close/>
                <a:moveTo>
                  <a:pt x="9525" y="26384"/>
                </a:moveTo>
                <a:lnTo>
                  <a:pt x="48768" y="26384"/>
                </a:lnTo>
                <a:lnTo>
                  <a:pt x="4876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7" name="Google Shape;5737;p10"/>
          <p:cNvSpPr/>
          <p:nvPr/>
        </p:nvSpPr>
        <p:spPr>
          <a:xfrm rot="-5400000">
            <a:off x="10016094" y="4097840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8" name="Google Shape;5738;p10"/>
          <p:cNvSpPr/>
          <p:nvPr/>
        </p:nvSpPr>
        <p:spPr>
          <a:xfrm>
            <a:off x="10000139" y="4104365"/>
            <a:ext cx="58292" cy="35813"/>
          </a:xfrm>
          <a:custGeom>
            <a:avLst/>
            <a:gdLst/>
            <a:ahLst/>
            <a:cxnLst/>
            <a:rect l="l" t="t" r="r" b="b"/>
            <a:pathLst>
              <a:path w="58292" h="35813" extrusionOk="0">
                <a:moveTo>
                  <a:pt x="58293" y="35814"/>
                </a:moveTo>
                <a:lnTo>
                  <a:pt x="0" y="35814"/>
                </a:lnTo>
                <a:lnTo>
                  <a:pt x="0" y="0"/>
                </a:lnTo>
                <a:lnTo>
                  <a:pt x="58293" y="0"/>
                </a:lnTo>
                <a:close/>
                <a:moveTo>
                  <a:pt x="9525" y="26289"/>
                </a:moveTo>
                <a:lnTo>
                  <a:pt x="48768" y="26289"/>
                </a:lnTo>
                <a:lnTo>
                  <a:pt x="4876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9" name="Google Shape;5739;p10"/>
          <p:cNvSpPr/>
          <p:nvPr/>
        </p:nvSpPr>
        <p:spPr>
          <a:xfrm rot="-5400000">
            <a:off x="10016189" y="401335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0" name="Google Shape;5740;p10"/>
          <p:cNvSpPr/>
          <p:nvPr/>
        </p:nvSpPr>
        <p:spPr>
          <a:xfrm>
            <a:off x="10000139" y="4019878"/>
            <a:ext cx="58292" cy="35814"/>
          </a:xfrm>
          <a:custGeom>
            <a:avLst/>
            <a:gdLst/>
            <a:ahLst/>
            <a:cxnLst/>
            <a:rect l="l" t="t" r="r" b="b"/>
            <a:pathLst>
              <a:path w="58292" h="35814" extrusionOk="0">
                <a:moveTo>
                  <a:pt x="58293" y="35814"/>
                </a:moveTo>
                <a:lnTo>
                  <a:pt x="0" y="35814"/>
                </a:lnTo>
                <a:lnTo>
                  <a:pt x="0" y="0"/>
                </a:lnTo>
                <a:lnTo>
                  <a:pt x="58293" y="0"/>
                </a:lnTo>
                <a:close/>
                <a:moveTo>
                  <a:pt x="9525" y="26289"/>
                </a:moveTo>
                <a:lnTo>
                  <a:pt x="48768" y="26289"/>
                </a:lnTo>
                <a:lnTo>
                  <a:pt x="4876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1" name="Google Shape;5741;p10"/>
          <p:cNvSpPr/>
          <p:nvPr/>
        </p:nvSpPr>
        <p:spPr>
          <a:xfrm rot="-5400000">
            <a:off x="10016189" y="3928867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2" name="Google Shape;5742;p10"/>
          <p:cNvSpPr/>
          <p:nvPr/>
        </p:nvSpPr>
        <p:spPr>
          <a:xfrm>
            <a:off x="10000139" y="3935392"/>
            <a:ext cx="58292" cy="35813"/>
          </a:xfrm>
          <a:custGeom>
            <a:avLst/>
            <a:gdLst/>
            <a:ahLst/>
            <a:cxnLst/>
            <a:rect l="l" t="t" r="r" b="b"/>
            <a:pathLst>
              <a:path w="58292" h="35813" extrusionOk="0">
                <a:moveTo>
                  <a:pt x="58293" y="35814"/>
                </a:moveTo>
                <a:lnTo>
                  <a:pt x="0" y="35814"/>
                </a:lnTo>
                <a:lnTo>
                  <a:pt x="0" y="0"/>
                </a:lnTo>
                <a:lnTo>
                  <a:pt x="58293" y="0"/>
                </a:lnTo>
                <a:close/>
                <a:moveTo>
                  <a:pt x="9525" y="26289"/>
                </a:moveTo>
                <a:lnTo>
                  <a:pt x="48768" y="26289"/>
                </a:lnTo>
                <a:lnTo>
                  <a:pt x="4876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3" name="Google Shape;5743;p10"/>
          <p:cNvSpPr/>
          <p:nvPr/>
        </p:nvSpPr>
        <p:spPr>
          <a:xfrm rot="-5400000">
            <a:off x="10016189" y="3844380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4" name="Google Shape;5744;p10"/>
          <p:cNvSpPr/>
          <p:nvPr/>
        </p:nvSpPr>
        <p:spPr>
          <a:xfrm>
            <a:off x="10000139" y="3850905"/>
            <a:ext cx="58292" cy="35813"/>
          </a:xfrm>
          <a:custGeom>
            <a:avLst/>
            <a:gdLst/>
            <a:ahLst/>
            <a:cxnLst/>
            <a:rect l="l" t="t" r="r" b="b"/>
            <a:pathLst>
              <a:path w="58292" h="35813" extrusionOk="0">
                <a:moveTo>
                  <a:pt x="58293" y="35814"/>
                </a:moveTo>
                <a:lnTo>
                  <a:pt x="0" y="35814"/>
                </a:lnTo>
                <a:lnTo>
                  <a:pt x="0" y="0"/>
                </a:lnTo>
                <a:lnTo>
                  <a:pt x="58293" y="0"/>
                </a:lnTo>
                <a:close/>
                <a:moveTo>
                  <a:pt x="9525" y="26289"/>
                </a:moveTo>
                <a:lnTo>
                  <a:pt x="48768" y="26289"/>
                </a:lnTo>
                <a:lnTo>
                  <a:pt x="4876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5" name="Google Shape;5745;p10"/>
          <p:cNvSpPr/>
          <p:nvPr/>
        </p:nvSpPr>
        <p:spPr>
          <a:xfrm rot="-5400000">
            <a:off x="10016189" y="3759893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6" name="Google Shape;5746;p10"/>
          <p:cNvSpPr/>
          <p:nvPr/>
        </p:nvSpPr>
        <p:spPr>
          <a:xfrm>
            <a:off x="10000139" y="3766609"/>
            <a:ext cx="58292" cy="35623"/>
          </a:xfrm>
          <a:custGeom>
            <a:avLst/>
            <a:gdLst/>
            <a:ahLst/>
            <a:cxnLst/>
            <a:rect l="l" t="t" r="r" b="b"/>
            <a:pathLst>
              <a:path w="58292" h="35623" extrusionOk="0">
                <a:moveTo>
                  <a:pt x="58293" y="35624"/>
                </a:moveTo>
                <a:lnTo>
                  <a:pt x="0" y="35624"/>
                </a:lnTo>
                <a:lnTo>
                  <a:pt x="0" y="0"/>
                </a:lnTo>
                <a:lnTo>
                  <a:pt x="58293" y="0"/>
                </a:lnTo>
                <a:close/>
                <a:moveTo>
                  <a:pt x="9525" y="26099"/>
                </a:moveTo>
                <a:lnTo>
                  <a:pt x="48768" y="26099"/>
                </a:lnTo>
                <a:lnTo>
                  <a:pt x="4876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7" name="Google Shape;5747;p10"/>
          <p:cNvSpPr/>
          <p:nvPr/>
        </p:nvSpPr>
        <p:spPr>
          <a:xfrm rot="-5400000">
            <a:off x="10016189" y="3675407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8" name="Google Shape;5748;p10"/>
          <p:cNvSpPr/>
          <p:nvPr/>
        </p:nvSpPr>
        <p:spPr>
          <a:xfrm>
            <a:off x="10000139" y="3681931"/>
            <a:ext cx="58292" cy="35813"/>
          </a:xfrm>
          <a:custGeom>
            <a:avLst/>
            <a:gdLst/>
            <a:ahLst/>
            <a:cxnLst/>
            <a:rect l="l" t="t" r="r" b="b"/>
            <a:pathLst>
              <a:path w="58292" h="35813" extrusionOk="0">
                <a:moveTo>
                  <a:pt x="58293" y="35814"/>
                </a:moveTo>
                <a:lnTo>
                  <a:pt x="0" y="35814"/>
                </a:lnTo>
                <a:lnTo>
                  <a:pt x="0" y="0"/>
                </a:lnTo>
                <a:lnTo>
                  <a:pt x="58293" y="0"/>
                </a:lnTo>
                <a:close/>
                <a:moveTo>
                  <a:pt x="9525" y="26289"/>
                </a:moveTo>
                <a:lnTo>
                  <a:pt x="48768" y="26289"/>
                </a:lnTo>
                <a:lnTo>
                  <a:pt x="48768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9" name="Google Shape;5749;p10"/>
          <p:cNvSpPr/>
          <p:nvPr/>
        </p:nvSpPr>
        <p:spPr>
          <a:xfrm rot="-5400000">
            <a:off x="9261333" y="426681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0" name="Google Shape;5750;p10"/>
          <p:cNvSpPr/>
          <p:nvPr/>
        </p:nvSpPr>
        <p:spPr>
          <a:xfrm>
            <a:off x="9245283" y="4273720"/>
            <a:ext cx="58388" cy="35813"/>
          </a:xfrm>
          <a:custGeom>
            <a:avLst/>
            <a:gdLst/>
            <a:ahLst/>
            <a:cxnLst/>
            <a:rect l="l" t="t" r="r" b="b"/>
            <a:pathLst>
              <a:path w="58388" h="35813" extrusionOk="0">
                <a:moveTo>
                  <a:pt x="58388" y="35814"/>
                </a:moveTo>
                <a:lnTo>
                  <a:pt x="0" y="35814"/>
                </a:lnTo>
                <a:lnTo>
                  <a:pt x="0" y="0"/>
                </a:lnTo>
                <a:lnTo>
                  <a:pt x="58388" y="0"/>
                </a:lnTo>
                <a:close/>
                <a:moveTo>
                  <a:pt x="9525" y="26289"/>
                </a:moveTo>
                <a:lnTo>
                  <a:pt x="48863" y="26289"/>
                </a:lnTo>
                <a:lnTo>
                  <a:pt x="4886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1" name="Google Shape;5751;p10"/>
          <p:cNvSpPr/>
          <p:nvPr/>
        </p:nvSpPr>
        <p:spPr>
          <a:xfrm rot="-5400000">
            <a:off x="9261333" y="4182327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2" name="Google Shape;5752;p10"/>
          <p:cNvSpPr/>
          <p:nvPr/>
        </p:nvSpPr>
        <p:spPr>
          <a:xfrm>
            <a:off x="9245283" y="4188852"/>
            <a:ext cx="58388" cy="35909"/>
          </a:xfrm>
          <a:custGeom>
            <a:avLst/>
            <a:gdLst/>
            <a:ahLst/>
            <a:cxnLst/>
            <a:rect l="l" t="t" r="r" b="b"/>
            <a:pathLst>
              <a:path w="58388" h="35909" extrusionOk="0">
                <a:moveTo>
                  <a:pt x="58388" y="35909"/>
                </a:moveTo>
                <a:lnTo>
                  <a:pt x="0" y="35909"/>
                </a:lnTo>
                <a:lnTo>
                  <a:pt x="0" y="0"/>
                </a:lnTo>
                <a:lnTo>
                  <a:pt x="58388" y="0"/>
                </a:lnTo>
                <a:close/>
                <a:moveTo>
                  <a:pt x="9525" y="26384"/>
                </a:moveTo>
                <a:lnTo>
                  <a:pt x="48863" y="26384"/>
                </a:lnTo>
                <a:lnTo>
                  <a:pt x="4886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3" name="Google Shape;5753;p10"/>
          <p:cNvSpPr/>
          <p:nvPr/>
        </p:nvSpPr>
        <p:spPr>
          <a:xfrm rot="-5400000">
            <a:off x="9261333" y="4097840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4" name="Google Shape;5754;p10"/>
          <p:cNvSpPr/>
          <p:nvPr/>
        </p:nvSpPr>
        <p:spPr>
          <a:xfrm>
            <a:off x="9245283" y="4104365"/>
            <a:ext cx="58388" cy="35813"/>
          </a:xfrm>
          <a:custGeom>
            <a:avLst/>
            <a:gdLst/>
            <a:ahLst/>
            <a:cxnLst/>
            <a:rect l="l" t="t" r="r" b="b"/>
            <a:pathLst>
              <a:path w="58388" h="35813" extrusionOk="0">
                <a:moveTo>
                  <a:pt x="58388" y="35814"/>
                </a:moveTo>
                <a:lnTo>
                  <a:pt x="0" y="35814"/>
                </a:lnTo>
                <a:lnTo>
                  <a:pt x="0" y="0"/>
                </a:lnTo>
                <a:lnTo>
                  <a:pt x="58388" y="0"/>
                </a:lnTo>
                <a:close/>
                <a:moveTo>
                  <a:pt x="9525" y="26289"/>
                </a:moveTo>
                <a:lnTo>
                  <a:pt x="48863" y="26289"/>
                </a:lnTo>
                <a:lnTo>
                  <a:pt x="4886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5" name="Google Shape;5755;p10"/>
          <p:cNvSpPr/>
          <p:nvPr/>
        </p:nvSpPr>
        <p:spPr>
          <a:xfrm rot="-5400000">
            <a:off x="9261333" y="4013354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6" name="Google Shape;5756;p10"/>
          <p:cNvSpPr/>
          <p:nvPr/>
        </p:nvSpPr>
        <p:spPr>
          <a:xfrm>
            <a:off x="9245283" y="4019878"/>
            <a:ext cx="58388" cy="35814"/>
          </a:xfrm>
          <a:custGeom>
            <a:avLst/>
            <a:gdLst/>
            <a:ahLst/>
            <a:cxnLst/>
            <a:rect l="l" t="t" r="r" b="b"/>
            <a:pathLst>
              <a:path w="58388" h="35814" extrusionOk="0">
                <a:moveTo>
                  <a:pt x="58388" y="35814"/>
                </a:moveTo>
                <a:lnTo>
                  <a:pt x="0" y="35814"/>
                </a:lnTo>
                <a:lnTo>
                  <a:pt x="0" y="0"/>
                </a:lnTo>
                <a:lnTo>
                  <a:pt x="58388" y="0"/>
                </a:lnTo>
                <a:close/>
                <a:moveTo>
                  <a:pt x="9525" y="26289"/>
                </a:moveTo>
                <a:lnTo>
                  <a:pt x="48863" y="26289"/>
                </a:lnTo>
                <a:lnTo>
                  <a:pt x="4886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7" name="Google Shape;5757;p10"/>
          <p:cNvSpPr/>
          <p:nvPr/>
        </p:nvSpPr>
        <p:spPr>
          <a:xfrm rot="-5400000">
            <a:off x="9261333" y="3928867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8" name="Google Shape;5758;p10"/>
          <p:cNvSpPr/>
          <p:nvPr/>
        </p:nvSpPr>
        <p:spPr>
          <a:xfrm>
            <a:off x="9245283" y="3935392"/>
            <a:ext cx="58388" cy="35813"/>
          </a:xfrm>
          <a:custGeom>
            <a:avLst/>
            <a:gdLst/>
            <a:ahLst/>
            <a:cxnLst/>
            <a:rect l="l" t="t" r="r" b="b"/>
            <a:pathLst>
              <a:path w="58388" h="35813" extrusionOk="0">
                <a:moveTo>
                  <a:pt x="58388" y="35814"/>
                </a:moveTo>
                <a:lnTo>
                  <a:pt x="0" y="35814"/>
                </a:lnTo>
                <a:lnTo>
                  <a:pt x="0" y="0"/>
                </a:lnTo>
                <a:lnTo>
                  <a:pt x="58388" y="0"/>
                </a:lnTo>
                <a:close/>
                <a:moveTo>
                  <a:pt x="9525" y="26289"/>
                </a:moveTo>
                <a:lnTo>
                  <a:pt x="48863" y="26289"/>
                </a:lnTo>
                <a:lnTo>
                  <a:pt x="4886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9" name="Google Shape;5759;p10"/>
          <p:cNvSpPr/>
          <p:nvPr/>
        </p:nvSpPr>
        <p:spPr>
          <a:xfrm rot="-5400000">
            <a:off x="9261333" y="3844380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0" name="Google Shape;5760;p10"/>
          <p:cNvSpPr/>
          <p:nvPr/>
        </p:nvSpPr>
        <p:spPr>
          <a:xfrm>
            <a:off x="9245283" y="3850905"/>
            <a:ext cx="58388" cy="35813"/>
          </a:xfrm>
          <a:custGeom>
            <a:avLst/>
            <a:gdLst/>
            <a:ahLst/>
            <a:cxnLst/>
            <a:rect l="l" t="t" r="r" b="b"/>
            <a:pathLst>
              <a:path w="58388" h="35813" extrusionOk="0">
                <a:moveTo>
                  <a:pt x="58388" y="35814"/>
                </a:moveTo>
                <a:lnTo>
                  <a:pt x="0" y="35814"/>
                </a:lnTo>
                <a:lnTo>
                  <a:pt x="0" y="0"/>
                </a:lnTo>
                <a:lnTo>
                  <a:pt x="58388" y="0"/>
                </a:lnTo>
                <a:close/>
                <a:moveTo>
                  <a:pt x="9525" y="26289"/>
                </a:moveTo>
                <a:lnTo>
                  <a:pt x="48863" y="26289"/>
                </a:lnTo>
                <a:lnTo>
                  <a:pt x="4886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1" name="Google Shape;5761;p10"/>
          <p:cNvSpPr/>
          <p:nvPr/>
        </p:nvSpPr>
        <p:spPr>
          <a:xfrm rot="-5400000">
            <a:off x="9261333" y="3759893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2" name="Google Shape;5762;p10"/>
          <p:cNvSpPr/>
          <p:nvPr/>
        </p:nvSpPr>
        <p:spPr>
          <a:xfrm>
            <a:off x="9245283" y="3766609"/>
            <a:ext cx="58388" cy="35623"/>
          </a:xfrm>
          <a:custGeom>
            <a:avLst/>
            <a:gdLst/>
            <a:ahLst/>
            <a:cxnLst/>
            <a:rect l="l" t="t" r="r" b="b"/>
            <a:pathLst>
              <a:path w="58388" h="35623" extrusionOk="0">
                <a:moveTo>
                  <a:pt x="58388" y="35624"/>
                </a:moveTo>
                <a:lnTo>
                  <a:pt x="0" y="35624"/>
                </a:lnTo>
                <a:lnTo>
                  <a:pt x="0" y="0"/>
                </a:lnTo>
                <a:lnTo>
                  <a:pt x="58388" y="0"/>
                </a:lnTo>
                <a:close/>
                <a:moveTo>
                  <a:pt x="9525" y="26099"/>
                </a:moveTo>
                <a:lnTo>
                  <a:pt x="48863" y="26099"/>
                </a:lnTo>
                <a:lnTo>
                  <a:pt x="4886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3" name="Google Shape;5763;p10"/>
          <p:cNvSpPr/>
          <p:nvPr/>
        </p:nvSpPr>
        <p:spPr>
          <a:xfrm rot="-5400000">
            <a:off x="9261428" y="3675311"/>
            <a:ext cx="26288" cy="48863"/>
          </a:xfrm>
          <a:custGeom>
            <a:avLst/>
            <a:gdLst/>
            <a:ahLst/>
            <a:cxnLst/>
            <a:rect l="l" t="t" r="r" b="b"/>
            <a:pathLst>
              <a:path w="26288" h="48863" extrusionOk="0">
                <a:moveTo>
                  <a:pt x="0" y="0"/>
                </a:moveTo>
                <a:lnTo>
                  <a:pt x="26289" y="0"/>
                </a:lnTo>
                <a:lnTo>
                  <a:pt x="26289" y="48863"/>
                </a:lnTo>
                <a:lnTo>
                  <a:pt x="0" y="488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4" name="Google Shape;5764;p10"/>
          <p:cNvSpPr/>
          <p:nvPr/>
        </p:nvSpPr>
        <p:spPr>
          <a:xfrm>
            <a:off x="9245283" y="3681931"/>
            <a:ext cx="58388" cy="35813"/>
          </a:xfrm>
          <a:custGeom>
            <a:avLst/>
            <a:gdLst/>
            <a:ahLst/>
            <a:cxnLst/>
            <a:rect l="l" t="t" r="r" b="b"/>
            <a:pathLst>
              <a:path w="58388" h="35813" extrusionOk="0">
                <a:moveTo>
                  <a:pt x="58388" y="35814"/>
                </a:moveTo>
                <a:lnTo>
                  <a:pt x="0" y="35814"/>
                </a:lnTo>
                <a:lnTo>
                  <a:pt x="0" y="0"/>
                </a:lnTo>
                <a:lnTo>
                  <a:pt x="58388" y="0"/>
                </a:lnTo>
                <a:close/>
                <a:moveTo>
                  <a:pt x="9525" y="26289"/>
                </a:moveTo>
                <a:lnTo>
                  <a:pt x="48863" y="26289"/>
                </a:lnTo>
                <a:lnTo>
                  <a:pt x="4886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5" name="Google Shape;5765;p10"/>
          <p:cNvSpPr/>
          <p:nvPr/>
        </p:nvSpPr>
        <p:spPr>
          <a:xfrm>
            <a:off x="9284241" y="3626782"/>
            <a:ext cx="737520" cy="737520"/>
          </a:xfrm>
          <a:custGeom>
            <a:avLst/>
            <a:gdLst/>
            <a:ahLst/>
            <a:cxnLst/>
            <a:rect l="l" t="t" r="r" b="b"/>
            <a:pathLst>
              <a:path w="737520" h="737520" extrusionOk="0">
                <a:moveTo>
                  <a:pt x="0" y="0"/>
                </a:moveTo>
                <a:lnTo>
                  <a:pt x="737521" y="0"/>
                </a:lnTo>
                <a:lnTo>
                  <a:pt x="737521" y="737521"/>
                </a:lnTo>
                <a:lnTo>
                  <a:pt x="0" y="73752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6" name="Google Shape;5766;p10"/>
          <p:cNvSpPr/>
          <p:nvPr/>
        </p:nvSpPr>
        <p:spPr>
          <a:xfrm>
            <a:off x="9279478" y="3622019"/>
            <a:ext cx="747140" cy="747045"/>
          </a:xfrm>
          <a:custGeom>
            <a:avLst/>
            <a:gdLst/>
            <a:ahLst/>
            <a:cxnLst/>
            <a:rect l="l" t="t" r="r" b="b"/>
            <a:pathLst>
              <a:path w="747140" h="747045" extrusionOk="0">
                <a:moveTo>
                  <a:pt x="747141" y="747046"/>
                </a:moveTo>
                <a:lnTo>
                  <a:pt x="0" y="747046"/>
                </a:lnTo>
                <a:lnTo>
                  <a:pt x="0" y="0"/>
                </a:lnTo>
                <a:lnTo>
                  <a:pt x="747141" y="0"/>
                </a:lnTo>
                <a:close/>
                <a:moveTo>
                  <a:pt x="9525" y="737521"/>
                </a:moveTo>
                <a:lnTo>
                  <a:pt x="737616" y="737521"/>
                </a:lnTo>
                <a:lnTo>
                  <a:pt x="737616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7" name="Google Shape;5767;p10"/>
          <p:cNvSpPr/>
          <p:nvPr/>
        </p:nvSpPr>
        <p:spPr>
          <a:xfrm>
            <a:off x="10843578" y="2829158"/>
            <a:ext cx="332231" cy="332231"/>
          </a:xfrm>
          <a:custGeom>
            <a:avLst/>
            <a:gdLst/>
            <a:ahLst/>
            <a:cxnLst/>
            <a:rect l="l" t="t" r="r" b="b"/>
            <a:pathLst>
              <a:path w="332231" h="332231" extrusionOk="0">
                <a:moveTo>
                  <a:pt x="332232" y="166116"/>
                </a:moveTo>
                <a:cubicBezTo>
                  <a:pt x="332232" y="257859"/>
                  <a:pt x="257859" y="332232"/>
                  <a:pt x="166116" y="332232"/>
                </a:cubicBezTo>
                <a:cubicBezTo>
                  <a:pt x="74373" y="332232"/>
                  <a:pt x="0" y="257859"/>
                  <a:pt x="0" y="166116"/>
                </a:cubicBezTo>
                <a:cubicBezTo>
                  <a:pt x="0" y="74373"/>
                  <a:pt x="74373" y="0"/>
                  <a:pt x="166116" y="0"/>
                </a:cubicBezTo>
                <a:cubicBezTo>
                  <a:pt x="257859" y="0"/>
                  <a:pt x="332232" y="74373"/>
                  <a:pt x="332232" y="1661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8" name="Google Shape;5768;p10"/>
          <p:cNvSpPr/>
          <p:nvPr/>
        </p:nvSpPr>
        <p:spPr>
          <a:xfrm>
            <a:off x="10838626" y="2824586"/>
            <a:ext cx="341946" cy="341947"/>
          </a:xfrm>
          <a:custGeom>
            <a:avLst/>
            <a:gdLst/>
            <a:ahLst/>
            <a:cxnLst/>
            <a:rect l="l" t="t" r="r" b="b"/>
            <a:pathLst>
              <a:path w="341946" h="341947" extrusionOk="0">
                <a:moveTo>
                  <a:pt x="171068" y="341947"/>
                </a:moveTo>
                <a:cubicBezTo>
                  <a:pt x="76642" y="342000"/>
                  <a:pt x="52" y="265494"/>
                  <a:pt x="0" y="171068"/>
                </a:cubicBezTo>
                <a:cubicBezTo>
                  <a:pt x="-52" y="76642"/>
                  <a:pt x="76453" y="52"/>
                  <a:pt x="170879" y="0"/>
                </a:cubicBezTo>
                <a:cubicBezTo>
                  <a:pt x="265156" y="-52"/>
                  <a:pt x="341684" y="76221"/>
                  <a:pt x="341947" y="170498"/>
                </a:cubicBezTo>
                <a:cubicBezTo>
                  <a:pt x="341947" y="264964"/>
                  <a:pt x="265534" y="341633"/>
                  <a:pt x="171068" y="341948"/>
                </a:cubicBezTo>
                <a:close/>
                <a:moveTo>
                  <a:pt x="171068" y="9620"/>
                </a:moveTo>
                <a:cubicBezTo>
                  <a:pt x="81903" y="9568"/>
                  <a:pt x="9577" y="81809"/>
                  <a:pt x="9525" y="170975"/>
                </a:cubicBezTo>
                <a:cubicBezTo>
                  <a:pt x="9473" y="260140"/>
                  <a:pt x="81714" y="332466"/>
                  <a:pt x="170880" y="332518"/>
                </a:cubicBezTo>
                <a:cubicBezTo>
                  <a:pt x="260045" y="332570"/>
                  <a:pt x="332371" y="260329"/>
                  <a:pt x="332423" y="171163"/>
                </a:cubicBezTo>
                <a:cubicBezTo>
                  <a:pt x="332423" y="170941"/>
                  <a:pt x="332422" y="170719"/>
                  <a:pt x="332422" y="170497"/>
                </a:cubicBezTo>
                <a:cubicBezTo>
                  <a:pt x="332056" y="81552"/>
                  <a:pt x="260014" y="9552"/>
                  <a:pt x="171068" y="92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9" name="Google Shape;5769;p10"/>
          <p:cNvSpPr/>
          <p:nvPr/>
        </p:nvSpPr>
        <p:spPr>
          <a:xfrm rot="-2554800">
            <a:off x="10898958" y="2884453"/>
            <a:ext cx="221551" cy="221551"/>
          </a:xfrm>
          <a:custGeom>
            <a:avLst/>
            <a:gdLst/>
            <a:ahLst/>
            <a:cxnLst/>
            <a:rect l="l" t="t" r="r" b="b"/>
            <a:pathLst>
              <a:path w="221551" h="221551" extrusionOk="0">
                <a:moveTo>
                  <a:pt x="221551" y="110776"/>
                </a:moveTo>
                <a:cubicBezTo>
                  <a:pt x="221551" y="171955"/>
                  <a:pt x="171955" y="221551"/>
                  <a:pt x="110776" y="221551"/>
                </a:cubicBezTo>
                <a:cubicBezTo>
                  <a:pt x="49596" y="221551"/>
                  <a:pt x="0" y="171955"/>
                  <a:pt x="0" y="110776"/>
                </a:cubicBezTo>
                <a:cubicBezTo>
                  <a:pt x="0" y="49596"/>
                  <a:pt x="49596" y="0"/>
                  <a:pt x="110776" y="0"/>
                </a:cubicBezTo>
                <a:cubicBezTo>
                  <a:pt x="171955" y="0"/>
                  <a:pt x="221551" y="49596"/>
                  <a:pt x="221551" y="1107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0" name="Google Shape;5770;p10"/>
          <p:cNvSpPr/>
          <p:nvPr/>
        </p:nvSpPr>
        <p:spPr>
          <a:xfrm>
            <a:off x="10894156" y="2879736"/>
            <a:ext cx="231076" cy="231076"/>
          </a:xfrm>
          <a:custGeom>
            <a:avLst/>
            <a:gdLst/>
            <a:ahLst/>
            <a:cxnLst/>
            <a:rect l="l" t="t" r="r" b="b"/>
            <a:pathLst>
              <a:path w="231076" h="231076" extrusionOk="0">
                <a:moveTo>
                  <a:pt x="115538" y="231077"/>
                </a:moveTo>
                <a:cubicBezTo>
                  <a:pt x="51728" y="231076"/>
                  <a:pt x="0" y="179348"/>
                  <a:pt x="0" y="115538"/>
                </a:cubicBezTo>
                <a:cubicBezTo>
                  <a:pt x="0" y="51728"/>
                  <a:pt x="51729" y="0"/>
                  <a:pt x="115538" y="0"/>
                </a:cubicBezTo>
                <a:cubicBezTo>
                  <a:pt x="179274" y="0"/>
                  <a:pt x="230971" y="51612"/>
                  <a:pt x="231076" y="115348"/>
                </a:cubicBezTo>
                <a:cubicBezTo>
                  <a:pt x="231076" y="179189"/>
                  <a:pt x="179379" y="230971"/>
                  <a:pt x="115538" y="231077"/>
                </a:cubicBezTo>
                <a:close/>
                <a:moveTo>
                  <a:pt x="115538" y="9525"/>
                </a:moveTo>
                <a:cubicBezTo>
                  <a:pt x="56988" y="9525"/>
                  <a:pt x="9525" y="56989"/>
                  <a:pt x="9525" y="115538"/>
                </a:cubicBezTo>
                <a:cubicBezTo>
                  <a:pt x="9525" y="174088"/>
                  <a:pt x="56989" y="221552"/>
                  <a:pt x="115538" y="221552"/>
                </a:cubicBezTo>
                <a:cubicBezTo>
                  <a:pt x="174088" y="221551"/>
                  <a:pt x="221552" y="174088"/>
                  <a:pt x="221551" y="115538"/>
                </a:cubicBezTo>
                <a:cubicBezTo>
                  <a:pt x="221551" y="115475"/>
                  <a:pt x="221551" y="115411"/>
                  <a:pt x="221551" y="115348"/>
                </a:cubicBezTo>
                <a:cubicBezTo>
                  <a:pt x="221394" y="56894"/>
                  <a:pt x="173991" y="9577"/>
                  <a:pt x="115538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1" name="Google Shape;5771;p10"/>
          <p:cNvSpPr/>
          <p:nvPr/>
        </p:nvSpPr>
        <p:spPr>
          <a:xfrm rot="-555000">
            <a:off x="8522156" y="4647914"/>
            <a:ext cx="208407" cy="208406"/>
          </a:xfrm>
          <a:custGeom>
            <a:avLst/>
            <a:gdLst/>
            <a:ahLst/>
            <a:cxnLst/>
            <a:rect l="l" t="t" r="r" b="b"/>
            <a:pathLst>
              <a:path w="208407" h="208406" extrusionOk="0">
                <a:moveTo>
                  <a:pt x="208407" y="104204"/>
                </a:moveTo>
                <a:cubicBezTo>
                  <a:pt x="208407" y="161753"/>
                  <a:pt x="161754" y="208407"/>
                  <a:pt x="104203" y="208407"/>
                </a:cubicBezTo>
                <a:cubicBezTo>
                  <a:pt x="46654" y="208407"/>
                  <a:pt x="0" y="161753"/>
                  <a:pt x="0" y="104204"/>
                </a:cubicBezTo>
                <a:cubicBezTo>
                  <a:pt x="0" y="46654"/>
                  <a:pt x="46653" y="0"/>
                  <a:pt x="104203" y="0"/>
                </a:cubicBezTo>
                <a:cubicBezTo>
                  <a:pt x="161753" y="0"/>
                  <a:pt x="208407" y="46654"/>
                  <a:pt x="208407" y="10420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2" name="Google Shape;5772;p10"/>
          <p:cNvSpPr/>
          <p:nvPr/>
        </p:nvSpPr>
        <p:spPr>
          <a:xfrm>
            <a:off x="8517383" y="4643194"/>
            <a:ext cx="217932" cy="217932"/>
          </a:xfrm>
          <a:custGeom>
            <a:avLst/>
            <a:gdLst/>
            <a:ahLst/>
            <a:cxnLst/>
            <a:rect l="l" t="t" r="r" b="b"/>
            <a:pathLst>
              <a:path w="217932" h="217932" extrusionOk="0">
                <a:moveTo>
                  <a:pt x="108966" y="217932"/>
                </a:moveTo>
                <a:cubicBezTo>
                  <a:pt x="48786" y="217932"/>
                  <a:pt x="0" y="169146"/>
                  <a:pt x="0" y="108966"/>
                </a:cubicBezTo>
                <a:cubicBezTo>
                  <a:pt x="0" y="48786"/>
                  <a:pt x="48786" y="0"/>
                  <a:pt x="108966" y="0"/>
                </a:cubicBezTo>
                <a:cubicBezTo>
                  <a:pt x="169146" y="0"/>
                  <a:pt x="217932" y="48786"/>
                  <a:pt x="217932" y="108966"/>
                </a:cubicBezTo>
                <a:cubicBezTo>
                  <a:pt x="217880" y="169125"/>
                  <a:pt x="169125" y="217879"/>
                  <a:pt x="108966" y="217932"/>
                </a:cubicBezTo>
                <a:close/>
                <a:moveTo>
                  <a:pt x="108966" y="9525"/>
                </a:moveTo>
                <a:cubicBezTo>
                  <a:pt x="54046" y="9525"/>
                  <a:pt x="9525" y="54046"/>
                  <a:pt x="9525" y="108966"/>
                </a:cubicBezTo>
                <a:cubicBezTo>
                  <a:pt x="9525" y="163886"/>
                  <a:pt x="54046" y="208407"/>
                  <a:pt x="108966" y="208407"/>
                </a:cubicBezTo>
                <a:cubicBezTo>
                  <a:pt x="163886" y="208407"/>
                  <a:pt x="208407" y="163886"/>
                  <a:pt x="208407" y="108966"/>
                </a:cubicBezTo>
                <a:cubicBezTo>
                  <a:pt x="208512" y="53994"/>
                  <a:pt x="164034" y="9345"/>
                  <a:pt x="109062" y="9239"/>
                </a:cubicBezTo>
                <a:cubicBezTo>
                  <a:pt x="109030" y="9239"/>
                  <a:pt x="108998" y="9239"/>
                  <a:pt x="108966" y="92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3" name="Google Shape;5773;p10"/>
          <p:cNvSpPr/>
          <p:nvPr/>
        </p:nvSpPr>
        <p:spPr>
          <a:xfrm rot="-4126200">
            <a:off x="8556921" y="4682629"/>
            <a:ext cx="138874" cy="138874"/>
          </a:xfrm>
          <a:custGeom>
            <a:avLst/>
            <a:gdLst/>
            <a:ahLst/>
            <a:cxnLst/>
            <a:rect l="l" t="t" r="r" b="b"/>
            <a:pathLst>
              <a:path w="138874" h="138874" extrusionOk="0">
                <a:moveTo>
                  <a:pt x="138875" y="69437"/>
                </a:moveTo>
                <a:cubicBezTo>
                  <a:pt x="138875" y="107786"/>
                  <a:pt x="107786" y="138875"/>
                  <a:pt x="69437" y="138875"/>
                </a:cubicBezTo>
                <a:cubicBezTo>
                  <a:pt x="31088" y="138875"/>
                  <a:pt x="0" y="107786"/>
                  <a:pt x="0" y="69437"/>
                </a:cubicBezTo>
                <a:cubicBezTo>
                  <a:pt x="0" y="31088"/>
                  <a:pt x="31088" y="0"/>
                  <a:pt x="69437" y="0"/>
                </a:cubicBezTo>
                <a:cubicBezTo>
                  <a:pt x="107786" y="0"/>
                  <a:pt x="138875" y="31088"/>
                  <a:pt x="138875" y="694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4" name="Google Shape;5774;p10"/>
          <p:cNvSpPr/>
          <p:nvPr/>
        </p:nvSpPr>
        <p:spPr>
          <a:xfrm>
            <a:off x="8552054" y="4677865"/>
            <a:ext cx="148590" cy="148589"/>
          </a:xfrm>
          <a:custGeom>
            <a:avLst/>
            <a:gdLst/>
            <a:ahLst/>
            <a:cxnLst/>
            <a:rect l="l" t="t" r="r" b="b"/>
            <a:pathLst>
              <a:path w="148590" h="148589" extrusionOk="0">
                <a:moveTo>
                  <a:pt x="74295" y="148590"/>
                </a:moveTo>
                <a:cubicBezTo>
                  <a:pt x="33263" y="148590"/>
                  <a:pt x="0" y="115327"/>
                  <a:pt x="0" y="74295"/>
                </a:cubicBezTo>
                <a:cubicBezTo>
                  <a:pt x="0" y="33263"/>
                  <a:pt x="33263" y="0"/>
                  <a:pt x="74295" y="0"/>
                </a:cubicBezTo>
                <a:cubicBezTo>
                  <a:pt x="115327" y="0"/>
                  <a:pt x="148590" y="33263"/>
                  <a:pt x="148590" y="74295"/>
                </a:cubicBezTo>
                <a:cubicBezTo>
                  <a:pt x="148590" y="115327"/>
                  <a:pt x="115327" y="148590"/>
                  <a:pt x="74295" y="148590"/>
                </a:cubicBezTo>
                <a:close/>
                <a:moveTo>
                  <a:pt x="74295" y="9620"/>
                </a:moveTo>
                <a:cubicBezTo>
                  <a:pt x="38524" y="9620"/>
                  <a:pt x="9525" y="38619"/>
                  <a:pt x="9525" y="74390"/>
                </a:cubicBezTo>
                <a:cubicBezTo>
                  <a:pt x="9525" y="110162"/>
                  <a:pt x="38524" y="139160"/>
                  <a:pt x="74295" y="139160"/>
                </a:cubicBezTo>
                <a:cubicBezTo>
                  <a:pt x="110067" y="139160"/>
                  <a:pt x="139065" y="110162"/>
                  <a:pt x="139065" y="74390"/>
                </a:cubicBezTo>
                <a:cubicBezTo>
                  <a:pt x="139065" y="74358"/>
                  <a:pt x="139065" y="74327"/>
                  <a:pt x="139065" y="74295"/>
                </a:cubicBezTo>
                <a:cubicBezTo>
                  <a:pt x="139013" y="38561"/>
                  <a:pt x="110029" y="9620"/>
                  <a:pt x="74295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5" name="Google Shape;5775;p10"/>
          <p:cNvSpPr/>
          <p:nvPr/>
        </p:nvSpPr>
        <p:spPr>
          <a:xfrm rot="-542400">
            <a:off x="8761686" y="4648042"/>
            <a:ext cx="208406" cy="208406"/>
          </a:xfrm>
          <a:custGeom>
            <a:avLst/>
            <a:gdLst/>
            <a:ahLst/>
            <a:cxnLst/>
            <a:rect l="l" t="t" r="r" b="b"/>
            <a:pathLst>
              <a:path w="208406" h="208406" extrusionOk="0">
                <a:moveTo>
                  <a:pt x="208407" y="104204"/>
                </a:moveTo>
                <a:cubicBezTo>
                  <a:pt x="208407" y="161754"/>
                  <a:pt x="161754" y="208407"/>
                  <a:pt x="104204" y="208407"/>
                </a:cubicBezTo>
                <a:cubicBezTo>
                  <a:pt x="46654" y="208407"/>
                  <a:pt x="0" y="161754"/>
                  <a:pt x="0" y="104204"/>
                </a:cubicBezTo>
                <a:cubicBezTo>
                  <a:pt x="0" y="46654"/>
                  <a:pt x="46654" y="0"/>
                  <a:pt x="104204" y="0"/>
                </a:cubicBezTo>
                <a:cubicBezTo>
                  <a:pt x="161754" y="0"/>
                  <a:pt x="208407" y="46654"/>
                  <a:pt x="208407" y="10420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6" name="Google Shape;5776;p10"/>
          <p:cNvSpPr/>
          <p:nvPr/>
        </p:nvSpPr>
        <p:spPr>
          <a:xfrm>
            <a:off x="8757032" y="4643194"/>
            <a:ext cx="217932" cy="217932"/>
          </a:xfrm>
          <a:custGeom>
            <a:avLst/>
            <a:gdLst/>
            <a:ahLst/>
            <a:cxnLst/>
            <a:rect l="l" t="t" r="r" b="b"/>
            <a:pathLst>
              <a:path w="217932" h="217932" extrusionOk="0">
                <a:moveTo>
                  <a:pt x="108966" y="217932"/>
                </a:moveTo>
                <a:cubicBezTo>
                  <a:pt x="48786" y="217932"/>
                  <a:pt x="0" y="169146"/>
                  <a:pt x="0" y="108966"/>
                </a:cubicBezTo>
                <a:cubicBezTo>
                  <a:pt x="0" y="48786"/>
                  <a:pt x="48786" y="0"/>
                  <a:pt x="108966" y="0"/>
                </a:cubicBezTo>
                <a:cubicBezTo>
                  <a:pt x="169146" y="0"/>
                  <a:pt x="217932" y="48786"/>
                  <a:pt x="217932" y="108966"/>
                </a:cubicBezTo>
                <a:cubicBezTo>
                  <a:pt x="217880" y="169125"/>
                  <a:pt x="169125" y="217879"/>
                  <a:pt x="108966" y="217932"/>
                </a:cubicBezTo>
                <a:close/>
                <a:moveTo>
                  <a:pt x="108966" y="9525"/>
                </a:moveTo>
                <a:cubicBezTo>
                  <a:pt x="54046" y="9525"/>
                  <a:pt x="9525" y="54046"/>
                  <a:pt x="9525" y="108966"/>
                </a:cubicBezTo>
                <a:cubicBezTo>
                  <a:pt x="9525" y="163886"/>
                  <a:pt x="54046" y="208407"/>
                  <a:pt x="108966" y="208407"/>
                </a:cubicBezTo>
                <a:cubicBezTo>
                  <a:pt x="163886" y="208407"/>
                  <a:pt x="208407" y="163886"/>
                  <a:pt x="208407" y="108966"/>
                </a:cubicBezTo>
                <a:cubicBezTo>
                  <a:pt x="208512" y="53994"/>
                  <a:pt x="164034" y="9345"/>
                  <a:pt x="109062" y="9239"/>
                </a:cubicBezTo>
                <a:cubicBezTo>
                  <a:pt x="109030" y="9239"/>
                  <a:pt x="108998" y="9239"/>
                  <a:pt x="108966" y="92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7" name="Google Shape;5777;p10"/>
          <p:cNvSpPr/>
          <p:nvPr/>
        </p:nvSpPr>
        <p:spPr>
          <a:xfrm rot="-3991200">
            <a:off x="8796555" y="4682970"/>
            <a:ext cx="138874" cy="138874"/>
          </a:xfrm>
          <a:custGeom>
            <a:avLst/>
            <a:gdLst/>
            <a:ahLst/>
            <a:cxnLst/>
            <a:rect l="l" t="t" r="r" b="b"/>
            <a:pathLst>
              <a:path w="138874" h="138874" extrusionOk="0">
                <a:moveTo>
                  <a:pt x="138874" y="69437"/>
                </a:moveTo>
                <a:cubicBezTo>
                  <a:pt x="138874" y="107786"/>
                  <a:pt x="107786" y="138875"/>
                  <a:pt x="69437" y="138875"/>
                </a:cubicBezTo>
                <a:cubicBezTo>
                  <a:pt x="31088" y="138875"/>
                  <a:pt x="0" y="107786"/>
                  <a:pt x="0" y="69437"/>
                </a:cubicBezTo>
                <a:cubicBezTo>
                  <a:pt x="0" y="31088"/>
                  <a:pt x="31088" y="0"/>
                  <a:pt x="69437" y="0"/>
                </a:cubicBezTo>
                <a:cubicBezTo>
                  <a:pt x="107786" y="0"/>
                  <a:pt x="138874" y="31088"/>
                  <a:pt x="138874" y="694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8" name="Google Shape;5778;p10"/>
          <p:cNvSpPr/>
          <p:nvPr/>
        </p:nvSpPr>
        <p:spPr>
          <a:xfrm>
            <a:off x="8791703" y="4677865"/>
            <a:ext cx="148590" cy="148589"/>
          </a:xfrm>
          <a:custGeom>
            <a:avLst/>
            <a:gdLst/>
            <a:ahLst/>
            <a:cxnLst/>
            <a:rect l="l" t="t" r="r" b="b"/>
            <a:pathLst>
              <a:path w="148590" h="148589" extrusionOk="0">
                <a:moveTo>
                  <a:pt x="74295" y="148590"/>
                </a:moveTo>
                <a:cubicBezTo>
                  <a:pt x="33263" y="148590"/>
                  <a:pt x="0" y="115327"/>
                  <a:pt x="0" y="74295"/>
                </a:cubicBezTo>
                <a:cubicBezTo>
                  <a:pt x="0" y="33263"/>
                  <a:pt x="33263" y="0"/>
                  <a:pt x="74295" y="0"/>
                </a:cubicBezTo>
                <a:cubicBezTo>
                  <a:pt x="115327" y="0"/>
                  <a:pt x="148590" y="33263"/>
                  <a:pt x="148590" y="74295"/>
                </a:cubicBezTo>
                <a:cubicBezTo>
                  <a:pt x="148590" y="115327"/>
                  <a:pt x="115327" y="148590"/>
                  <a:pt x="74295" y="148590"/>
                </a:cubicBezTo>
                <a:close/>
                <a:moveTo>
                  <a:pt x="74295" y="9620"/>
                </a:moveTo>
                <a:cubicBezTo>
                  <a:pt x="38524" y="9620"/>
                  <a:pt x="9525" y="38619"/>
                  <a:pt x="9525" y="74390"/>
                </a:cubicBezTo>
                <a:cubicBezTo>
                  <a:pt x="9525" y="110162"/>
                  <a:pt x="38524" y="139160"/>
                  <a:pt x="74295" y="139160"/>
                </a:cubicBezTo>
                <a:cubicBezTo>
                  <a:pt x="110067" y="139160"/>
                  <a:pt x="139065" y="110162"/>
                  <a:pt x="139065" y="74390"/>
                </a:cubicBezTo>
                <a:cubicBezTo>
                  <a:pt x="139065" y="74358"/>
                  <a:pt x="139065" y="74327"/>
                  <a:pt x="139065" y="74295"/>
                </a:cubicBezTo>
                <a:cubicBezTo>
                  <a:pt x="139065" y="38576"/>
                  <a:pt x="110109" y="9620"/>
                  <a:pt x="74390" y="9620"/>
                </a:cubicBezTo>
                <a:cubicBezTo>
                  <a:pt x="74359" y="9620"/>
                  <a:pt x="74327" y="9620"/>
                  <a:pt x="74295" y="96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9" name="Google Shape;5779;p10"/>
          <p:cNvSpPr/>
          <p:nvPr/>
        </p:nvSpPr>
        <p:spPr>
          <a:xfrm>
            <a:off x="9155081" y="5801530"/>
            <a:ext cx="874871" cy="598455"/>
          </a:xfrm>
          <a:custGeom>
            <a:avLst/>
            <a:gdLst/>
            <a:ahLst/>
            <a:cxnLst/>
            <a:rect l="l" t="t" r="r" b="b"/>
            <a:pathLst>
              <a:path w="874871" h="598455" extrusionOk="0">
                <a:moveTo>
                  <a:pt x="874871" y="598456"/>
                </a:moveTo>
                <a:lnTo>
                  <a:pt x="72962" y="598456"/>
                </a:lnTo>
                <a:lnTo>
                  <a:pt x="0" y="0"/>
                </a:lnTo>
                <a:lnTo>
                  <a:pt x="801910" y="0"/>
                </a:lnTo>
                <a:lnTo>
                  <a:pt x="874871" y="59845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0" name="Google Shape;5780;p10"/>
          <p:cNvSpPr/>
          <p:nvPr/>
        </p:nvSpPr>
        <p:spPr>
          <a:xfrm>
            <a:off x="9149747" y="5797148"/>
            <a:ext cx="885539" cy="607885"/>
          </a:xfrm>
          <a:custGeom>
            <a:avLst/>
            <a:gdLst/>
            <a:ahLst/>
            <a:cxnLst/>
            <a:rect l="l" t="t" r="r" b="b"/>
            <a:pathLst>
              <a:path w="885539" h="607885" extrusionOk="0">
                <a:moveTo>
                  <a:pt x="880205" y="607886"/>
                </a:moveTo>
                <a:lnTo>
                  <a:pt x="74009" y="607886"/>
                </a:lnTo>
                <a:lnTo>
                  <a:pt x="0" y="0"/>
                </a:lnTo>
                <a:lnTo>
                  <a:pt x="811149" y="0"/>
                </a:lnTo>
                <a:lnTo>
                  <a:pt x="885539" y="607886"/>
                </a:lnTo>
                <a:close/>
                <a:moveTo>
                  <a:pt x="82487" y="598361"/>
                </a:moveTo>
                <a:lnTo>
                  <a:pt x="874776" y="598361"/>
                </a:lnTo>
                <a:lnTo>
                  <a:pt x="803053" y="9525"/>
                </a:lnTo>
                <a:lnTo>
                  <a:pt x="11049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1" name="Google Shape;5781;p10"/>
          <p:cNvSpPr/>
          <p:nvPr/>
        </p:nvSpPr>
        <p:spPr>
          <a:xfrm>
            <a:off x="9196801" y="5830105"/>
            <a:ext cx="791432" cy="541400"/>
          </a:xfrm>
          <a:custGeom>
            <a:avLst/>
            <a:gdLst/>
            <a:ahLst/>
            <a:cxnLst/>
            <a:rect l="l" t="t" r="r" b="b"/>
            <a:pathLst>
              <a:path w="791432" h="541400" extrusionOk="0">
                <a:moveTo>
                  <a:pt x="791432" y="541401"/>
                </a:moveTo>
                <a:lnTo>
                  <a:pt x="65913" y="541401"/>
                </a:lnTo>
                <a:lnTo>
                  <a:pt x="0" y="0"/>
                </a:lnTo>
                <a:lnTo>
                  <a:pt x="725519" y="0"/>
                </a:lnTo>
                <a:lnTo>
                  <a:pt x="791432" y="54140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2" name="Google Shape;5782;p10"/>
          <p:cNvSpPr/>
          <p:nvPr/>
        </p:nvSpPr>
        <p:spPr>
          <a:xfrm>
            <a:off x="9191848" y="5825533"/>
            <a:ext cx="801814" cy="550925"/>
          </a:xfrm>
          <a:custGeom>
            <a:avLst/>
            <a:gdLst/>
            <a:ahLst/>
            <a:cxnLst/>
            <a:rect l="l" t="t" r="r" b="b"/>
            <a:pathLst>
              <a:path w="801814" h="550925" extrusionOk="0">
                <a:moveTo>
                  <a:pt x="801815" y="550926"/>
                </a:moveTo>
                <a:lnTo>
                  <a:pt x="66675" y="550926"/>
                </a:lnTo>
                <a:lnTo>
                  <a:pt x="0" y="0"/>
                </a:lnTo>
                <a:lnTo>
                  <a:pt x="735140" y="0"/>
                </a:lnTo>
                <a:close/>
                <a:moveTo>
                  <a:pt x="75057" y="541401"/>
                </a:moveTo>
                <a:lnTo>
                  <a:pt x="791051" y="541401"/>
                </a:lnTo>
                <a:lnTo>
                  <a:pt x="726186" y="9525"/>
                </a:lnTo>
                <a:lnTo>
                  <a:pt x="10287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3" name="Google Shape;5783;p10"/>
          <p:cNvSpPr/>
          <p:nvPr/>
        </p:nvSpPr>
        <p:spPr>
          <a:xfrm>
            <a:off x="10034144" y="5286644"/>
            <a:ext cx="1534763" cy="1520345"/>
          </a:xfrm>
          <a:custGeom>
            <a:avLst/>
            <a:gdLst/>
            <a:ahLst/>
            <a:cxnLst/>
            <a:rect l="l" t="t" r="r" b="b"/>
            <a:pathLst>
              <a:path w="1534763" h="1520345" extrusionOk="0">
                <a:moveTo>
                  <a:pt x="556070" y="1486531"/>
                </a:moveTo>
                <a:lnTo>
                  <a:pt x="549593" y="832640"/>
                </a:lnTo>
                <a:lnTo>
                  <a:pt x="370427" y="958846"/>
                </a:lnTo>
                <a:lnTo>
                  <a:pt x="195453" y="1015996"/>
                </a:lnTo>
                <a:lnTo>
                  <a:pt x="0" y="971229"/>
                </a:lnTo>
                <a:lnTo>
                  <a:pt x="16288" y="930557"/>
                </a:lnTo>
                <a:cubicBezTo>
                  <a:pt x="16288" y="930557"/>
                  <a:pt x="81439" y="783967"/>
                  <a:pt x="118110" y="743295"/>
                </a:cubicBezTo>
                <a:cubicBezTo>
                  <a:pt x="154781" y="702624"/>
                  <a:pt x="288703" y="624804"/>
                  <a:pt x="288703" y="624804"/>
                </a:cubicBezTo>
                <a:lnTo>
                  <a:pt x="403003" y="531174"/>
                </a:lnTo>
                <a:cubicBezTo>
                  <a:pt x="403003" y="531174"/>
                  <a:pt x="443674" y="327720"/>
                  <a:pt x="455962" y="291049"/>
                </a:cubicBezTo>
                <a:cubicBezTo>
                  <a:pt x="468249" y="254377"/>
                  <a:pt x="696087" y="120075"/>
                  <a:pt x="696087" y="120075"/>
                </a:cubicBezTo>
                <a:cubicBezTo>
                  <a:pt x="696087" y="120075"/>
                  <a:pt x="862965" y="26444"/>
                  <a:pt x="948499" y="10156"/>
                </a:cubicBezTo>
                <a:cubicBezTo>
                  <a:pt x="1034034" y="-6132"/>
                  <a:pt x="1086898" y="2060"/>
                  <a:pt x="1086898" y="2060"/>
                </a:cubicBezTo>
                <a:cubicBezTo>
                  <a:pt x="1086898" y="2060"/>
                  <a:pt x="1432846" y="136362"/>
                  <a:pt x="1457325" y="168938"/>
                </a:cubicBezTo>
                <a:cubicBezTo>
                  <a:pt x="1481804" y="201513"/>
                  <a:pt x="1485900" y="995232"/>
                  <a:pt x="1485900" y="1154013"/>
                </a:cubicBezTo>
                <a:cubicBezTo>
                  <a:pt x="1485900" y="1312795"/>
                  <a:pt x="1534763" y="1520345"/>
                  <a:pt x="1534763" y="15203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4" name="Google Shape;5784;p10"/>
          <p:cNvSpPr/>
          <p:nvPr/>
        </p:nvSpPr>
        <p:spPr>
          <a:xfrm>
            <a:off x="10027572" y="5281821"/>
            <a:ext cx="1545716" cy="1526310"/>
          </a:xfrm>
          <a:custGeom>
            <a:avLst/>
            <a:gdLst/>
            <a:ahLst/>
            <a:cxnLst/>
            <a:rect l="l" t="t" r="r" b="b"/>
            <a:pathLst>
              <a:path w="1545716" h="1526310" extrusionOk="0">
                <a:moveTo>
                  <a:pt x="1536573" y="1526311"/>
                </a:moveTo>
                <a:cubicBezTo>
                  <a:pt x="1536097" y="1524215"/>
                  <a:pt x="1487614" y="1316284"/>
                  <a:pt x="1487614" y="1158836"/>
                </a:cubicBezTo>
                <a:cubicBezTo>
                  <a:pt x="1487614" y="862609"/>
                  <a:pt x="1480661" y="204050"/>
                  <a:pt x="1460087" y="176618"/>
                </a:cubicBezTo>
                <a:cubicBezTo>
                  <a:pt x="1441037" y="150805"/>
                  <a:pt x="1188530" y="48888"/>
                  <a:pt x="1092232" y="11550"/>
                </a:cubicBezTo>
                <a:cubicBezTo>
                  <a:pt x="1046649" y="7396"/>
                  <a:pt x="1000700" y="10126"/>
                  <a:pt x="955929" y="19646"/>
                </a:cubicBezTo>
                <a:cubicBezTo>
                  <a:pt x="872204" y="35648"/>
                  <a:pt x="706660" y="128136"/>
                  <a:pt x="704945" y="129088"/>
                </a:cubicBezTo>
                <a:cubicBezTo>
                  <a:pt x="614077" y="182619"/>
                  <a:pt x="475583" y="271963"/>
                  <a:pt x="466820" y="297395"/>
                </a:cubicBezTo>
                <a:cubicBezTo>
                  <a:pt x="454819" y="333304"/>
                  <a:pt x="414433" y="534949"/>
                  <a:pt x="414052" y="536949"/>
                </a:cubicBezTo>
                <a:lnTo>
                  <a:pt x="414052" y="538663"/>
                </a:lnTo>
                <a:lnTo>
                  <a:pt x="298704" y="633342"/>
                </a:lnTo>
                <a:cubicBezTo>
                  <a:pt x="296704" y="634580"/>
                  <a:pt x="164021" y="711256"/>
                  <a:pt x="128302" y="750880"/>
                </a:cubicBezTo>
                <a:cubicBezTo>
                  <a:pt x="92583" y="790504"/>
                  <a:pt x="28004" y="935475"/>
                  <a:pt x="27337" y="936904"/>
                </a:cubicBezTo>
                <a:lnTo>
                  <a:pt x="13145" y="972241"/>
                </a:lnTo>
                <a:lnTo>
                  <a:pt x="201835" y="1015485"/>
                </a:lnTo>
                <a:lnTo>
                  <a:pt x="374999" y="959192"/>
                </a:lnTo>
                <a:lnTo>
                  <a:pt x="560832" y="827938"/>
                </a:lnTo>
                <a:lnTo>
                  <a:pt x="567404" y="1491068"/>
                </a:lnTo>
                <a:lnTo>
                  <a:pt x="557879" y="1491068"/>
                </a:lnTo>
                <a:lnTo>
                  <a:pt x="551497" y="846130"/>
                </a:lnTo>
                <a:lnTo>
                  <a:pt x="378523" y="967955"/>
                </a:lnTo>
                <a:lnTo>
                  <a:pt x="202216" y="1025105"/>
                </a:lnTo>
                <a:lnTo>
                  <a:pt x="200882" y="1025105"/>
                </a:lnTo>
                <a:lnTo>
                  <a:pt x="0" y="979099"/>
                </a:lnTo>
                <a:lnTo>
                  <a:pt x="18383" y="933189"/>
                </a:lnTo>
                <a:cubicBezTo>
                  <a:pt x="21050" y="926998"/>
                  <a:pt x="84296" y="785361"/>
                  <a:pt x="120968" y="744499"/>
                </a:cubicBezTo>
                <a:cubicBezTo>
                  <a:pt x="157639" y="703637"/>
                  <a:pt x="287655" y="628675"/>
                  <a:pt x="293180" y="625531"/>
                </a:cubicBezTo>
                <a:lnTo>
                  <a:pt x="405194" y="533425"/>
                </a:lnTo>
                <a:cubicBezTo>
                  <a:pt x="409385" y="512565"/>
                  <a:pt x="446151" y="329495"/>
                  <a:pt x="457867" y="294347"/>
                </a:cubicBezTo>
                <a:cubicBezTo>
                  <a:pt x="470345" y="257104"/>
                  <a:pt x="676942" y="134613"/>
                  <a:pt x="700183" y="120802"/>
                </a:cubicBezTo>
                <a:cubicBezTo>
                  <a:pt x="707041" y="116896"/>
                  <a:pt x="868775" y="26599"/>
                  <a:pt x="954024" y="10312"/>
                </a:cubicBezTo>
                <a:cubicBezTo>
                  <a:pt x="1039273" y="-5976"/>
                  <a:pt x="1091851" y="1834"/>
                  <a:pt x="1094041" y="2120"/>
                </a:cubicBezTo>
                <a:lnTo>
                  <a:pt x="1095089" y="2120"/>
                </a:lnTo>
                <a:cubicBezTo>
                  <a:pt x="1109281" y="7645"/>
                  <a:pt x="1442656" y="137375"/>
                  <a:pt x="1467612" y="170617"/>
                </a:cubicBezTo>
                <a:cubicBezTo>
                  <a:pt x="1496187" y="208146"/>
                  <a:pt x="1497044" y="1149025"/>
                  <a:pt x="1497044" y="1158550"/>
                </a:cubicBezTo>
                <a:cubicBezTo>
                  <a:pt x="1497044" y="1314951"/>
                  <a:pt x="1545241" y="1521739"/>
                  <a:pt x="1545717" y="152383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5" name="Google Shape;5785;p10"/>
          <p:cNvSpPr/>
          <p:nvPr/>
        </p:nvSpPr>
        <p:spPr>
          <a:xfrm rot="-5353200">
            <a:off x="10806407" y="6593141"/>
            <a:ext cx="51530" cy="9525"/>
          </a:xfrm>
          <a:custGeom>
            <a:avLst/>
            <a:gdLst/>
            <a:ahLst/>
            <a:cxnLst/>
            <a:rect l="l" t="t" r="r" b="b"/>
            <a:pathLst>
              <a:path w="51530" h="9525" extrusionOk="0">
                <a:moveTo>
                  <a:pt x="0" y="0"/>
                </a:moveTo>
                <a:lnTo>
                  <a:pt x="51530" y="0"/>
                </a:lnTo>
                <a:lnTo>
                  <a:pt x="5153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6" name="Google Shape;5786;p10"/>
          <p:cNvSpPr/>
          <p:nvPr/>
        </p:nvSpPr>
        <p:spPr>
          <a:xfrm>
            <a:off x="10828433" y="5772002"/>
            <a:ext cx="28765" cy="759333"/>
          </a:xfrm>
          <a:custGeom>
            <a:avLst/>
            <a:gdLst/>
            <a:ahLst/>
            <a:cxnLst/>
            <a:rect l="l" t="t" r="r" b="b"/>
            <a:pathLst>
              <a:path w="28765" h="759333" extrusionOk="0">
                <a:moveTo>
                  <a:pt x="9525" y="759333"/>
                </a:moveTo>
                <a:lnTo>
                  <a:pt x="0" y="759333"/>
                </a:lnTo>
                <a:cubicBezTo>
                  <a:pt x="1619" y="633984"/>
                  <a:pt x="4191" y="415195"/>
                  <a:pt x="4191" y="358045"/>
                </a:cubicBezTo>
                <a:cubicBezTo>
                  <a:pt x="4191" y="307753"/>
                  <a:pt x="12383" y="135541"/>
                  <a:pt x="19241" y="0"/>
                </a:cubicBezTo>
                <a:lnTo>
                  <a:pt x="28766" y="476"/>
                </a:lnTo>
                <a:cubicBezTo>
                  <a:pt x="22003" y="135922"/>
                  <a:pt x="13811" y="307943"/>
                  <a:pt x="13811" y="358045"/>
                </a:cubicBezTo>
                <a:cubicBezTo>
                  <a:pt x="13716" y="415099"/>
                  <a:pt x="11144" y="633984"/>
                  <a:pt x="9525" y="75933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7" name="Google Shape;5787;p10"/>
          <p:cNvSpPr/>
          <p:nvPr/>
        </p:nvSpPr>
        <p:spPr>
          <a:xfrm>
            <a:off x="10849484" y="5641224"/>
            <a:ext cx="14382" cy="93821"/>
          </a:xfrm>
          <a:custGeom>
            <a:avLst/>
            <a:gdLst/>
            <a:ahLst/>
            <a:cxnLst/>
            <a:rect l="l" t="t" r="r" b="b"/>
            <a:pathLst>
              <a:path w="14382" h="93821" extrusionOk="0">
                <a:moveTo>
                  <a:pt x="9525" y="93821"/>
                </a:moveTo>
                <a:lnTo>
                  <a:pt x="0" y="93345"/>
                </a:lnTo>
                <a:cubicBezTo>
                  <a:pt x="2857" y="38100"/>
                  <a:pt x="4858" y="0"/>
                  <a:pt x="4858" y="0"/>
                </a:cubicBezTo>
                <a:lnTo>
                  <a:pt x="14383" y="476"/>
                </a:lnTo>
                <a:cubicBezTo>
                  <a:pt x="14383" y="476"/>
                  <a:pt x="12382" y="38576"/>
                  <a:pt x="9525" y="9382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8" name="Google Shape;5788;p10"/>
          <p:cNvSpPr/>
          <p:nvPr/>
        </p:nvSpPr>
        <p:spPr>
          <a:xfrm rot="-399600">
            <a:off x="10533325" y="5665167"/>
            <a:ext cx="9525" cy="41909"/>
          </a:xfrm>
          <a:custGeom>
            <a:avLst/>
            <a:gdLst/>
            <a:ahLst/>
            <a:cxnLst/>
            <a:rect l="l" t="t" r="r" b="b"/>
            <a:pathLst>
              <a:path w="9525" h="41909" extrusionOk="0">
                <a:moveTo>
                  <a:pt x="0" y="0"/>
                </a:moveTo>
                <a:lnTo>
                  <a:pt x="9525" y="0"/>
                </a:lnTo>
                <a:lnTo>
                  <a:pt x="9525" y="41910"/>
                </a:lnTo>
                <a:lnTo>
                  <a:pt x="0" y="4191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9" name="Google Shape;5789;p10"/>
          <p:cNvSpPr/>
          <p:nvPr/>
        </p:nvSpPr>
        <p:spPr>
          <a:xfrm rot="-399600">
            <a:off x="10561094" y="5736805"/>
            <a:ext cx="9525" cy="366617"/>
          </a:xfrm>
          <a:custGeom>
            <a:avLst/>
            <a:gdLst/>
            <a:ahLst/>
            <a:cxnLst/>
            <a:rect l="l" t="t" r="r" b="b"/>
            <a:pathLst>
              <a:path w="9525" h="366617" extrusionOk="0">
                <a:moveTo>
                  <a:pt x="0" y="0"/>
                </a:moveTo>
                <a:lnTo>
                  <a:pt x="9525" y="0"/>
                </a:lnTo>
                <a:lnTo>
                  <a:pt x="9525" y="366617"/>
                </a:lnTo>
                <a:lnTo>
                  <a:pt x="0" y="366617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0" name="Google Shape;5790;p10"/>
          <p:cNvSpPr/>
          <p:nvPr/>
        </p:nvSpPr>
        <p:spPr>
          <a:xfrm>
            <a:off x="10458482" y="5775050"/>
            <a:ext cx="36290" cy="43243"/>
          </a:xfrm>
          <a:custGeom>
            <a:avLst/>
            <a:gdLst/>
            <a:ahLst/>
            <a:cxnLst/>
            <a:rect l="l" t="t" r="r" b="b"/>
            <a:pathLst>
              <a:path w="36290" h="43243" extrusionOk="0">
                <a:moveTo>
                  <a:pt x="29146" y="43244"/>
                </a:moveTo>
                <a:cubicBezTo>
                  <a:pt x="17558" y="31557"/>
                  <a:pt x="7738" y="18240"/>
                  <a:pt x="0" y="3715"/>
                </a:cubicBezTo>
                <a:lnTo>
                  <a:pt x="8858" y="0"/>
                </a:lnTo>
                <a:cubicBezTo>
                  <a:pt x="16076" y="13610"/>
                  <a:pt x="25326" y="26040"/>
                  <a:pt x="36291" y="368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1" name="Google Shape;5791;p10"/>
          <p:cNvSpPr/>
          <p:nvPr/>
        </p:nvSpPr>
        <p:spPr>
          <a:xfrm>
            <a:off x="10506203" y="5831438"/>
            <a:ext cx="54483" cy="53435"/>
          </a:xfrm>
          <a:custGeom>
            <a:avLst/>
            <a:gdLst/>
            <a:ahLst/>
            <a:cxnLst/>
            <a:rect l="l" t="t" r="r" b="b"/>
            <a:pathLst>
              <a:path w="54483" h="53435" extrusionOk="0">
                <a:moveTo>
                  <a:pt x="48196" y="53435"/>
                </a:moveTo>
                <a:cubicBezTo>
                  <a:pt x="48196" y="53435"/>
                  <a:pt x="23813" y="31242"/>
                  <a:pt x="0" y="6668"/>
                </a:cubicBezTo>
                <a:lnTo>
                  <a:pt x="6858" y="0"/>
                </a:lnTo>
                <a:cubicBezTo>
                  <a:pt x="30480" y="24384"/>
                  <a:pt x="54483" y="46196"/>
                  <a:pt x="54483" y="4648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2" name="Google Shape;5792;p10"/>
          <p:cNvSpPr/>
          <p:nvPr/>
        </p:nvSpPr>
        <p:spPr>
          <a:xfrm>
            <a:off x="10367042" y="5873634"/>
            <a:ext cx="178498" cy="131349"/>
          </a:xfrm>
          <a:custGeom>
            <a:avLst/>
            <a:gdLst/>
            <a:ahLst/>
            <a:cxnLst/>
            <a:rect l="l" t="t" r="r" b="b"/>
            <a:pathLst>
              <a:path w="178498" h="131349" extrusionOk="0">
                <a:moveTo>
                  <a:pt x="173927" y="131350"/>
                </a:moveTo>
                <a:cubicBezTo>
                  <a:pt x="109168" y="100052"/>
                  <a:pt x="50323" y="57771"/>
                  <a:pt x="0" y="6382"/>
                </a:cubicBezTo>
                <a:lnTo>
                  <a:pt x="7049" y="0"/>
                </a:lnTo>
                <a:cubicBezTo>
                  <a:pt x="56678" y="50547"/>
                  <a:pt x="114685" y="92119"/>
                  <a:pt x="178499" y="1228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3" name="Google Shape;5793;p10"/>
          <p:cNvSpPr/>
          <p:nvPr/>
        </p:nvSpPr>
        <p:spPr>
          <a:xfrm>
            <a:off x="10428383" y="5972980"/>
            <a:ext cx="101631" cy="53816"/>
          </a:xfrm>
          <a:custGeom>
            <a:avLst/>
            <a:gdLst/>
            <a:ahLst/>
            <a:cxnLst/>
            <a:rect l="l" t="t" r="r" b="b"/>
            <a:pathLst>
              <a:path w="101631" h="53816" extrusionOk="0">
                <a:moveTo>
                  <a:pt x="98584" y="53816"/>
                </a:moveTo>
                <a:cubicBezTo>
                  <a:pt x="64339" y="41796"/>
                  <a:pt x="31326" y="26518"/>
                  <a:pt x="0" y="8191"/>
                </a:cubicBezTo>
                <a:lnTo>
                  <a:pt x="4667" y="0"/>
                </a:lnTo>
                <a:cubicBezTo>
                  <a:pt x="35511" y="17960"/>
                  <a:pt x="67976" y="32981"/>
                  <a:pt x="101632" y="4486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4" name="Google Shape;5794;p10"/>
          <p:cNvSpPr/>
          <p:nvPr/>
        </p:nvSpPr>
        <p:spPr>
          <a:xfrm>
            <a:off x="10370090" y="5935832"/>
            <a:ext cx="32670" cy="26670"/>
          </a:xfrm>
          <a:custGeom>
            <a:avLst/>
            <a:gdLst/>
            <a:ahLst/>
            <a:cxnLst/>
            <a:rect l="l" t="t" r="r" b="b"/>
            <a:pathLst>
              <a:path w="32670" h="26670" extrusionOk="0">
                <a:moveTo>
                  <a:pt x="27527" y="26670"/>
                </a:moveTo>
                <a:cubicBezTo>
                  <a:pt x="10478" y="15526"/>
                  <a:pt x="476" y="7620"/>
                  <a:pt x="0" y="7620"/>
                </a:cubicBezTo>
                <a:lnTo>
                  <a:pt x="5810" y="0"/>
                </a:lnTo>
                <a:cubicBezTo>
                  <a:pt x="5810" y="0"/>
                  <a:pt x="15907" y="7715"/>
                  <a:pt x="32671" y="1857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5" name="Google Shape;5795;p10"/>
          <p:cNvSpPr/>
          <p:nvPr/>
        </p:nvSpPr>
        <p:spPr>
          <a:xfrm>
            <a:off x="10696036" y="5423577"/>
            <a:ext cx="170688" cy="195738"/>
          </a:xfrm>
          <a:custGeom>
            <a:avLst/>
            <a:gdLst/>
            <a:ahLst/>
            <a:cxnLst/>
            <a:rect l="l" t="t" r="r" b="b"/>
            <a:pathLst>
              <a:path w="170688" h="195738" extrusionOk="0">
                <a:moveTo>
                  <a:pt x="170688" y="182309"/>
                </a:moveTo>
                <a:lnTo>
                  <a:pt x="56674" y="118491"/>
                </a:lnTo>
                <a:lnTo>
                  <a:pt x="0" y="195739"/>
                </a:lnTo>
                <a:lnTo>
                  <a:pt x="33528" y="0"/>
                </a:lnTo>
                <a:lnTo>
                  <a:pt x="128778" y="84963"/>
                </a:lnTo>
                <a:lnTo>
                  <a:pt x="170688" y="182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6" name="Google Shape;5796;p10"/>
          <p:cNvSpPr/>
          <p:nvPr/>
        </p:nvSpPr>
        <p:spPr>
          <a:xfrm>
            <a:off x="10687940" y="5414338"/>
            <a:ext cx="188595" cy="224123"/>
          </a:xfrm>
          <a:custGeom>
            <a:avLst/>
            <a:gdLst/>
            <a:ahLst/>
            <a:cxnLst/>
            <a:rect l="l" t="t" r="r" b="b"/>
            <a:pathLst>
              <a:path w="188595" h="224123" extrusionOk="0">
                <a:moveTo>
                  <a:pt x="0" y="224123"/>
                </a:moveTo>
                <a:lnTo>
                  <a:pt x="38100" y="0"/>
                </a:lnTo>
                <a:lnTo>
                  <a:pt x="140970" y="92393"/>
                </a:lnTo>
                <a:lnTo>
                  <a:pt x="188595" y="202502"/>
                </a:lnTo>
                <a:lnTo>
                  <a:pt x="66008" y="133921"/>
                </a:lnTo>
                <a:close/>
                <a:moveTo>
                  <a:pt x="44482" y="18479"/>
                </a:moveTo>
                <a:lnTo>
                  <a:pt x="15907" y="185928"/>
                </a:lnTo>
                <a:lnTo>
                  <a:pt x="63532" y="121539"/>
                </a:lnTo>
                <a:lnTo>
                  <a:pt x="168878" y="180499"/>
                </a:lnTo>
                <a:lnTo>
                  <a:pt x="133064" y="9706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7" name="Google Shape;5797;p10"/>
          <p:cNvSpPr/>
          <p:nvPr/>
        </p:nvSpPr>
        <p:spPr>
          <a:xfrm>
            <a:off x="10289406" y="4835114"/>
            <a:ext cx="776390" cy="774962"/>
          </a:xfrm>
          <a:custGeom>
            <a:avLst/>
            <a:gdLst/>
            <a:ahLst/>
            <a:cxnLst/>
            <a:rect l="l" t="t" r="r" b="b"/>
            <a:pathLst>
              <a:path w="776390" h="774962" extrusionOk="0">
                <a:moveTo>
                  <a:pt x="776390" y="415584"/>
                </a:moveTo>
                <a:lnTo>
                  <a:pt x="572269" y="633135"/>
                </a:lnTo>
                <a:lnTo>
                  <a:pt x="566269" y="774963"/>
                </a:lnTo>
                <a:lnTo>
                  <a:pt x="513024" y="725528"/>
                </a:lnTo>
                <a:lnTo>
                  <a:pt x="380721" y="602560"/>
                </a:lnTo>
                <a:cubicBezTo>
                  <a:pt x="380721" y="602560"/>
                  <a:pt x="309094" y="653043"/>
                  <a:pt x="283757" y="655710"/>
                </a:cubicBezTo>
                <a:cubicBezTo>
                  <a:pt x="258421" y="658377"/>
                  <a:pt x="171267" y="530647"/>
                  <a:pt x="171267" y="530647"/>
                </a:cubicBezTo>
                <a:cubicBezTo>
                  <a:pt x="171267" y="530647"/>
                  <a:pt x="121070" y="546363"/>
                  <a:pt x="106973" y="535123"/>
                </a:cubicBezTo>
                <a:cubicBezTo>
                  <a:pt x="92876" y="523884"/>
                  <a:pt x="88590" y="394534"/>
                  <a:pt x="88590" y="394534"/>
                </a:cubicBezTo>
                <a:cubicBezTo>
                  <a:pt x="88590" y="394534"/>
                  <a:pt x="71350" y="353672"/>
                  <a:pt x="48394" y="339003"/>
                </a:cubicBezTo>
                <a:cubicBezTo>
                  <a:pt x="25439" y="324335"/>
                  <a:pt x="1341" y="181460"/>
                  <a:pt x="1341" y="181460"/>
                </a:cubicBezTo>
                <a:cubicBezTo>
                  <a:pt x="1341" y="181460"/>
                  <a:pt x="-8851" y="126977"/>
                  <a:pt x="26963" y="101735"/>
                </a:cubicBezTo>
                <a:cubicBezTo>
                  <a:pt x="62777" y="76494"/>
                  <a:pt x="166314" y="5343"/>
                  <a:pt x="251277" y="390"/>
                </a:cubicBezTo>
                <a:cubicBezTo>
                  <a:pt x="336240" y="-4563"/>
                  <a:pt x="495021" y="38490"/>
                  <a:pt x="538551" y="84876"/>
                </a:cubicBezTo>
                <a:cubicBezTo>
                  <a:pt x="582080" y="131263"/>
                  <a:pt x="608941" y="261184"/>
                  <a:pt x="608941" y="261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8" name="Google Shape;5798;p10"/>
          <p:cNvSpPr/>
          <p:nvPr/>
        </p:nvSpPr>
        <p:spPr>
          <a:xfrm>
            <a:off x="10283925" y="4831109"/>
            <a:ext cx="787967" cy="789445"/>
          </a:xfrm>
          <a:custGeom>
            <a:avLst/>
            <a:gdLst/>
            <a:ahLst/>
            <a:cxnLst/>
            <a:rect l="l" t="t" r="r" b="b"/>
            <a:pathLst>
              <a:path w="787967" h="789445" extrusionOk="0">
                <a:moveTo>
                  <a:pt x="575656" y="789445"/>
                </a:moveTo>
                <a:lnTo>
                  <a:pt x="385156" y="612661"/>
                </a:lnTo>
                <a:cubicBezTo>
                  <a:pt x="370773" y="622186"/>
                  <a:pt x="312575" y="662001"/>
                  <a:pt x="289143" y="664477"/>
                </a:cubicBezTo>
                <a:cubicBezTo>
                  <a:pt x="263521" y="667239"/>
                  <a:pt x="192750" y="567322"/>
                  <a:pt x="174272" y="540652"/>
                </a:cubicBezTo>
                <a:cubicBezTo>
                  <a:pt x="161794" y="544272"/>
                  <a:pt x="122742" y="554273"/>
                  <a:pt x="108931" y="543224"/>
                </a:cubicBezTo>
                <a:cubicBezTo>
                  <a:pt x="95119" y="532175"/>
                  <a:pt x="89881" y="431877"/>
                  <a:pt x="88738" y="400349"/>
                </a:cubicBezTo>
                <a:cubicBezTo>
                  <a:pt x="86261" y="394729"/>
                  <a:pt x="70449" y="360439"/>
                  <a:pt x="50638" y="347866"/>
                </a:cubicBezTo>
                <a:cubicBezTo>
                  <a:pt x="26539" y="332531"/>
                  <a:pt x="3965" y="201943"/>
                  <a:pt x="1489" y="187084"/>
                </a:cubicBezTo>
                <a:cubicBezTo>
                  <a:pt x="1012" y="184798"/>
                  <a:pt x="-8799" y="129363"/>
                  <a:pt x="29016" y="102597"/>
                </a:cubicBezTo>
                <a:cubicBezTo>
                  <a:pt x="142363" y="22492"/>
                  <a:pt x="214944" y="2775"/>
                  <a:pt x="255806" y="394"/>
                </a:cubicBezTo>
                <a:cubicBezTo>
                  <a:pt x="339531" y="-4559"/>
                  <a:pt x="501646" y="37923"/>
                  <a:pt x="546795" y="86119"/>
                </a:cubicBezTo>
                <a:cubicBezTo>
                  <a:pt x="588800" y="130982"/>
                  <a:pt x="614803" y="248044"/>
                  <a:pt x="618137" y="263189"/>
                </a:cubicBezTo>
                <a:lnTo>
                  <a:pt x="787968" y="419780"/>
                </a:lnTo>
                <a:lnTo>
                  <a:pt x="784634" y="423304"/>
                </a:lnTo>
                <a:lnTo>
                  <a:pt x="581847" y="639141"/>
                </a:lnTo>
                <a:close/>
                <a:moveTo>
                  <a:pt x="386203" y="600374"/>
                </a:moveTo>
                <a:lnTo>
                  <a:pt x="567178" y="768395"/>
                </a:lnTo>
                <a:lnTo>
                  <a:pt x="572893" y="635045"/>
                </a:lnTo>
                <a:lnTo>
                  <a:pt x="574132" y="633807"/>
                </a:lnTo>
                <a:lnTo>
                  <a:pt x="774918" y="419685"/>
                </a:lnTo>
                <a:lnTo>
                  <a:pt x="609946" y="267285"/>
                </a:lnTo>
                <a:lnTo>
                  <a:pt x="609946" y="265856"/>
                </a:lnTo>
                <a:cubicBezTo>
                  <a:pt x="609946" y="264522"/>
                  <a:pt x="582894" y="136887"/>
                  <a:pt x="540699" y="91739"/>
                </a:cubicBezTo>
                <a:cubicBezTo>
                  <a:pt x="497074" y="44971"/>
                  <a:pt x="338769" y="4109"/>
                  <a:pt x="257235" y="8776"/>
                </a:cubicBezTo>
                <a:cubicBezTo>
                  <a:pt x="217611" y="11062"/>
                  <a:pt x="146935" y="30398"/>
                  <a:pt x="35398" y="109265"/>
                </a:cubicBezTo>
                <a:cubicBezTo>
                  <a:pt x="2441" y="132506"/>
                  <a:pt x="11585" y="183750"/>
                  <a:pt x="11680" y="184227"/>
                </a:cubicBezTo>
                <a:cubicBezTo>
                  <a:pt x="21205" y="238805"/>
                  <a:pt x="41208" y="328816"/>
                  <a:pt x="56543" y="338627"/>
                </a:cubicBezTo>
                <a:cubicBezTo>
                  <a:pt x="80546" y="353867"/>
                  <a:pt x="97882" y="394539"/>
                  <a:pt x="98643" y="396348"/>
                </a:cubicBezTo>
                <a:lnTo>
                  <a:pt x="98643" y="397968"/>
                </a:lnTo>
                <a:cubicBezTo>
                  <a:pt x="100739" y="459118"/>
                  <a:pt x="107597" y="528841"/>
                  <a:pt x="115312" y="535032"/>
                </a:cubicBezTo>
                <a:cubicBezTo>
                  <a:pt x="123027" y="541224"/>
                  <a:pt x="156651" y="535032"/>
                  <a:pt x="175224" y="529794"/>
                </a:cubicBezTo>
                <a:lnTo>
                  <a:pt x="178558" y="528746"/>
                </a:lnTo>
                <a:lnTo>
                  <a:pt x="180558" y="531603"/>
                </a:lnTo>
                <a:cubicBezTo>
                  <a:pt x="215991" y="583705"/>
                  <a:pt x="273046" y="656381"/>
                  <a:pt x="288572" y="654666"/>
                </a:cubicBezTo>
                <a:cubicBezTo>
                  <a:pt x="308289" y="652476"/>
                  <a:pt x="363629" y="616566"/>
                  <a:pt x="383250" y="60227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9" name="Google Shape;5799;p10"/>
          <p:cNvSpPr/>
          <p:nvPr/>
        </p:nvSpPr>
        <p:spPr>
          <a:xfrm>
            <a:off x="10451068" y="5201261"/>
            <a:ext cx="30545" cy="35984"/>
          </a:xfrm>
          <a:custGeom>
            <a:avLst/>
            <a:gdLst/>
            <a:ahLst/>
            <a:cxnLst/>
            <a:rect l="l" t="t" r="r" b="b"/>
            <a:pathLst>
              <a:path w="30545" h="35984" extrusionOk="0">
                <a:moveTo>
                  <a:pt x="25226" y="10957"/>
                </a:moveTo>
                <a:cubicBezTo>
                  <a:pt x="31608" y="20482"/>
                  <a:pt x="32370" y="30578"/>
                  <a:pt x="26846" y="34483"/>
                </a:cubicBezTo>
                <a:cubicBezTo>
                  <a:pt x="21321" y="38389"/>
                  <a:pt x="11701" y="34483"/>
                  <a:pt x="5319" y="24958"/>
                </a:cubicBezTo>
                <a:cubicBezTo>
                  <a:pt x="-1063" y="15433"/>
                  <a:pt x="-1825" y="5337"/>
                  <a:pt x="3700" y="1432"/>
                </a:cubicBezTo>
                <a:cubicBezTo>
                  <a:pt x="9224" y="-2474"/>
                  <a:pt x="18845" y="1908"/>
                  <a:pt x="25226" y="1095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0" name="Google Shape;5800;p10"/>
          <p:cNvSpPr/>
          <p:nvPr/>
        </p:nvSpPr>
        <p:spPr>
          <a:xfrm>
            <a:off x="10397280" y="5128868"/>
            <a:ext cx="92116" cy="63157"/>
          </a:xfrm>
          <a:custGeom>
            <a:avLst/>
            <a:gdLst/>
            <a:ahLst/>
            <a:cxnLst/>
            <a:rect l="l" t="t" r="r" b="b"/>
            <a:pathLst>
              <a:path w="92116" h="63157" extrusionOk="0">
                <a:moveTo>
                  <a:pt x="9482" y="63156"/>
                </a:moveTo>
                <a:cubicBezTo>
                  <a:pt x="8347" y="63144"/>
                  <a:pt x="7221" y="62951"/>
                  <a:pt x="6148" y="62585"/>
                </a:cubicBezTo>
                <a:cubicBezTo>
                  <a:pt x="1229" y="60718"/>
                  <a:pt x="-1244" y="55218"/>
                  <a:pt x="622" y="50300"/>
                </a:cubicBezTo>
                <a:cubicBezTo>
                  <a:pt x="623" y="50299"/>
                  <a:pt x="623" y="50298"/>
                  <a:pt x="623" y="50298"/>
                </a:cubicBezTo>
                <a:lnTo>
                  <a:pt x="4148" y="40773"/>
                </a:lnTo>
                <a:cubicBezTo>
                  <a:pt x="5481" y="32486"/>
                  <a:pt x="15101" y="9721"/>
                  <a:pt x="81109" y="101"/>
                </a:cubicBezTo>
                <a:cubicBezTo>
                  <a:pt x="86370" y="-662"/>
                  <a:pt x="91253" y="2984"/>
                  <a:pt x="92015" y="8245"/>
                </a:cubicBezTo>
                <a:cubicBezTo>
                  <a:pt x="92778" y="13505"/>
                  <a:pt x="89132" y="18388"/>
                  <a:pt x="83871" y="19151"/>
                </a:cubicBezTo>
                <a:cubicBezTo>
                  <a:pt x="36818" y="26009"/>
                  <a:pt x="23959" y="39439"/>
                  <a:pt x="23007" y="44011"/>
                </a:cubicBezTo>
                <a:lnTo>
                  <a:pt x="23007" y="45726"/>
                </a:lnTo>
                <a:lnTo>
                  <a:pt x="22436" y="46393"/>
                </a:lnTo>
                <a:lnTo>
                  <a:pt x="18435" y="57251"/>
                </a:lnTo>
                <a:cubicBezTo>
                  <a:pt x="16948" y="60872"/>
                  <a:pt x="13396" y="63215"/>
                  <a:pt x="9482" y="6315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1" name="Google Shape;5801;p10"/>
          <p:cNvSpPr/>
          <p:nvPr/>
        </p:nvSpPr>
        <p:spPr>
          <a:xfrm rot="-1678200">
            <a:off x="10509442" y="5375855"/>
            <a:ext cx="55435" cy="9525"/>
          </a:xfrm>
          <a:custGeom>
            <a:avLst/>
            <a:gdLst/>
            <a:ahLst/>
            <a:cxnLst/>
            <a:rect l="l" t="t" r="r" b="b"/>
            <a:pathLst>
              <a:path w="55435" h="9525" extrusionOk="0">
                <a:moveTo>
                  <a:pt x="0" y="0"/>
                </a:moveTo>
                <a:lnTo>
                  <a:pt x="55435" y="0"/>
                </a:lnTo>
                <a:lnTo>
                  <a:pt x="5543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2" name="Google Shape;5802;p10"/>
          <p:cNvSpPr/>
          <p:nvPr/>
        </p:nvSpPr>
        <p:spPr>
          <a:xfrm>
            <a:off x="10458387" y="5314040"/>
            <a:ext cx="52006" cy="56102"/>
          </a:xfrm>
          <a:custGeom>
            <a:avLst/>
            <a:gdLst/>
            <a:ahLst/>
            <a:cxnLst/>
            <a:rect l="l" t="t" r="r" b="b"/>
            <a:pathLst>
              <a:path w="52006" h="56102" extrusionOk="0">
                <a:moveTo>
                  <a:pt x="3905" y="56102"/>
                </a:moveTo>
                <a:lnTo>
                  <a:pt x="0" y="47435"/>
                </a:lnTo>
                <a:lnTo>
                  <a:pt x="40672" y="28766"/>
                </a:lnTo>
                <a:lnTo>
                  <a:pt x="33338" y="2572"/>
                </a:lnTo>
                <a:lnTo>
                  <a:pt x="42481" y="0"/>
                </a:lnTo>
                <a:lnTo>
                  <a:pt x="52006" y="34100"/>
                </a:lnTo>
                <a:lnTo>
                  <a:pt x="3905" y="5610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3" name="Google Shape;5803;p10"/>
          <p:cNvSpPr/>
          <p:nvPr/>
        </p:nvSpPr>
        <p:spPr>
          <a:xfrm>
            <a:off x="10669747" y="5206884"/>
            <a:ext cx="145446" cy="353567"/>
          </a:xfrm>
          <a:custGeom>
            <a:avLst/>
            <a:gdLst/>
            <a:ahLst/>
            <a:cxnLst/>
            <a:rect l="l" t="t" r="r" b="b"/>
            <a:pathLst>
              <a:path w="145446" h="353567" extrusionOk="0">
                <a:moveTo>
                  <a:pt x="145447" y="86868"/>
                </a:moveTo>
                <a:lnTo>
                  <a:pt x="132302" y="353568"/>
                </a:lnTo>
                <a:lnTo>
                  <a:pt x="0" y="230600"/>
                </a:lnTo>
                <a:cubicBezTo>
                  <a:pt x="0" y="230600"/>
                  <a:pt x="119824" y="112967"/>
                  <a:pt x="125539" y="94202"/>
                </a:cubicBezTo>
                <a:cubicBezTo>
                  <a:pt x="131254" y="75438"/>
                  <a:pt x="110204" y="0"/>
                  <a:pt x="11020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4" name="Google Shape;5804;p10"/>
          <p:cNvSpPr/>
          <p:nvPr/>
        </p:nvSpPr>
        <p:spPr>
          <a:xfrm>
            <a:off x="10662794" y="5205074"/>
            <a:ext cx="157257" cy="366045"/>
          </a:xfrm>
          <a:custGeom>
            <a:avLst/>
            <a:gdLst/>
            <a:ahLst/>
            <a:cxnLst/>
            <a:rect l="l" t="t" r="r" b="b"/>
            <a:pathLst>
              <a:path w="157257" h="366045" extrusionOk="0">
                <a:moveTo>
                  <a:pt x="143542" y="366046"/>
                </a:moveTo>
                <a:lnTo>
                  <a:pt x="0" y="232696"/>
                </a:lnTo>
                <a:lnTo>
                  <a:pt x="3620" y="229171"/>
                </a:lnTo>
                <a:cubicBezTo>
                  <a:pt x="49530" y="183928"/>
                  <a:pt x="124015" y="107442"/>
                  <a:pt x="127921" y="94583"/>
                </a:cubicBezTo>
                <a:cubicBezTo>
                  <a:pt x="131826" y="81725"/>
                  <a:pt x="118396" y="23717"/>
                  <a:pt x="112586" y="3143"/>
                </a:cubicBezTo>
                <a:lnTo>
                  <a:pt x="121539" y="0"/>
                </a:lnTo>
                <a:lnTo>
                  <a:pt x="157258" y="87821"/>
                </a:lnTo>
                <a:lnTo>
                  <a:pt x="157258" y="88868"/>
                </a:lnTo>
                <a:close/>
                <a:moveTo>
                  <a:pt x="13811" y="232696"/>
                </a:moveTo>
                <a:lnTo>
                  <a:pt x="135064" y="345377"/>
                </a:lnTo>
                <a:lnTo>
                  <a:pt x="147638" y="89726"/>
                </a:lnTo>
                <a:lnTo>
                  <a:pt x="135160" y="59150"/>
                </a:lnTo>
                <a:cubicBezTo>
                  <a:pt x="138121" y="71627"/>
                  <a:pt x="138767" y="84541"/>
                  <a:pt x="137065" y="97250"/>
                </a:cubicBezTo>
                <a:cubicBezTo>
                  <a:pt x="131540" y="115538"/>
                  <a:pt x="36195" y="210312"/>
                  <a:pt x="13811" y="23241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5" name="Google Shape;5805;p10"/>
          <p:cNvSpPr/>
          <p:nvPr/>
        </p:nvSpPr>
        <p:spPr>
          <a:xfrm>
            <a:off x="10752233" y="5059627"/>
            <a:ext cx="48006" cy="82867"/>
          </a:xfrm>
          <a:custGeom>
            <a:avLst/>
            <a:gdLst/>
            <a:ahLst/>
            <a:cxnLst/>
            <a:rect l="l" t="t" r="r" b="b"/>
            <a:pathLst>
              <a:path w="48006" h="82867" extrusionOk="0">
                <a:moveTo>
                  <a:pt x="48006" y="0"/>
                </a:moveTo>
                <a:cubicBezTo>
                  <a:pt x="48006" y="0"/>
                  <a:pt x="43053" y="49721"/>
                  <a:pt x="39243" y="63055"/>
                </a:cubicBezTo>
                <a:cubicBezTo>
                  <a:pt x="35433" y="76390"/>
                  <a:pt x="0" y="82868"/>
                  <a:pt x="0" y="8286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6" name="Google Shape;5806;p10"/>
          <p:cNvSpPr/>
          <p:nvPr/>
        </p:nvSpPr>
        <p:spPr>
          <a:xfrm>
            <a:off x="10751376" y="5058960"/>
            <a:ext cx="53625" cy="88201"/>
          </a:xfrm>
          <a:custGeom>
            <a:avLst/>
            <a:gdLst/>
            <a:ahLst/>
            <a:cxnLst/>
            <a:rect l="l" t="t" r="r" b="b"/>
            <a:pathLst>
              <a:path w="53625" h="88201" extrusionOk="0">
                <a:moveTo>
                  <a:pt x="1715" y="88202"/>
                </a:moveTo>
                <a:lnTo>
                  <a:pt x="0" y="78677"/>
                </a:lnTo>
                <a:cubicBezTo>
                  <a:pt x="13145" y="76295"/>
                  <a:pt x="33528" y="69152"/>
                  <a:pt x="35528" y="62294"/>
                </a:cubicBezTo>
                <a:cubicBezTo>
                  <a:pt x="39148" y="49435"/>
                  <a:pt x="44101" y="476"/>
                  <a:pt x="44101" y="0"/>
                </a:cubicBezTo>
                <a:lnTo>
                  <a:pt x="53626" y="953"/>
                </a:lnTo>
                <a:cubicBezTo>
                  <a:pt x="53626" y="2953"/>
                  <a:pt x="48482" y="51245"/>
                  <a:pt x="44768" y="64865"/>
                </a:cubicBezTo>
                <a:cubicBezTo>
                  <a:pt x="40386" y="80486"/>
                  <a:pt x="8096" y="87059"/>
                  <a:pt x="1715" y="882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7" name="Google Shape;5807;p10"/>
          <p:cNvSpPr/>
          <p:nvPr/>
        </p:nvSpPr>
        <p:spPr>
          <a:xfrm>
            <a:off x="10208206" y="4647277"/>
            <a:ext cx="708618" cy="475793"/>
          </a:xfrm>
          <a:custGeom>
            <a:avLst/>
            <a:gdLst/>
            <a:ahLst/>
            <a:cxnLst/>
            <a:rect l="l" t="t" r="r" b="b"/>
            <a:pathLst>
              <a:path w="708618" h="475793" extrusionOk="0">
                <a:moveTo>
                  <a:pt x="179220" y="119456"/>
                </a:moveTo>
                <a:cubicBezTo>
                  <a:pt x="179220" y="119456"/>
                  <a:pt x="146072" y="50305"/>
                  <a:pt x="76350" y="117742"/>
                </a:cubicBezTo>
                <a:cubicBezTo>
                  <a:pt x="6627" y="185179"/>
                  <a:pt x="-12614" y="324149"/>
                  <a:pt x="7579" y="351962"/>
                </a:cubicBezTo>
                <a:cubicBezTo>
                  <a:pt x="27772" y="379774"/>
                  <a:pt x="87303" y="377489"/>
                  <a:pt x="104258" y="375679"/>
                </a:cubicBezTo>
                <a:cubicBezTo>
                  <a:pt x="121212" y="373869"/>
                  <a:pt x="284376" y="300431"/>
                  <a:pt x="284376" y="300431"/>
                </a:cubicBezTo>
                <a:cubicBezTo>
                  <a:pt x="284376" y="300431"/>
                  <a:pt x="292091" y="410826"/>
                  <a:pt x="323047" y="420256"/>
                </a:cubicBezTo>
                <a:cubicBezTo>
                  <a:pt x="354003" y="429686"/>
                  <a:pt x="409439" y="428066"/>
                  <a:pt x="409439" y="428066"/>
                </a:cubicBezTo>
                <a:cubicBezTo>
                  <a:pt x="409439" y="428066"/>
                  <a:pt x="418964" y="478358"/>
                  <a:pt x="444491" y="475691"/>
                </a:cubicBezTo>
                <a:cubicBezTo>
                  <a:pt x="470018" y="473024"/>
                  <a:pt x="489639" y="457975"/>
                  <a:pt x="487353" y="436829"/>
                </a:cubicBezTo>
                <a:cubicBezTo>
                  <a:pt x="485067" y="415684"/>
                  <a:pt x="435347" y="391109"/>
                  <a:pt x="477828" y="352247"/>
                </a:cubicBezTo>
                <a:cubicBezTo>
                  <a:pt x="520310" y="313385"/>
                  <a:pt x="563553" y="317195"/>
                  <a:pt x="581651" y="362344"/>
                </a:cubicBezTo>
                <a:cubicBezTo>
                  <a:pt x="599748" y="407492"/>
                  <a:pt x="579555" y="422542"/>
                  <a:pt x="597843" y="433400"/>
                </a:cubicBezTo>
                <a:cubicBezTo>
                  <a:pt x="616131" y="444259"/>
                  <a:pt x="708619" y="468453"/>
                  <a:pt x="708619" y="468453"/>
                </a:cubicBezTo>
                <a:cubicBezTo>
                  <a:pt x="708619" y="468453"/>
                  <a:pt x="703095" y="259379"/>
                  <a:pt x="682235" y="184607"/>
                </a:cubicBezTo>
                <a:cubicBezTo>
                  <a:pt x="661375" y="109836"/>
                  <a:pt x="536597" y="24968"/>
                  <a:pt x="452968" y="4109"/>
                </a:cubicBezTo>
                <a:cubicBezTo>
                  <a:pt x="369338" y="-16751"/>
                  <a:pt x="248085" y="47638"/>
                  <a:pt x="228750" y="66878"/>
                </a:cubicBezTo>
                <a:cubicBezTo>
                  <a:pt x="209414" y="86119"/>
                  <a:pt x="179220" y="119456"/>
                  <a:pt x="179220" y="11945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8" name="Google Shape;5808;p10"/>
          <p:cNvSpPr/>
          <p:nvPr/>
        </p:nvSpPr>
        <p:spPr>
          <a:xfrm>
            <a:off x="10203373" y="4642543"/>
            <a:ext cx="718500" cy="485283"/>
          </a:xfrm>
          <a:custGeom>
            <a:avLst/>
            <a:gdLst/>
            <a:ahLst/>
            <a:cxnLst/>
            <a:rect l="l" t="t" r="r" b="b"/>
            <a:pathLst>
              <a:path w="718500" h="485283" extrusionOk="0">
                <a:moveTo>
                  <a:pt x="447324" y="485188"/>
                </a:moveTo>
                <a:cubicBezTo>
                  <a:pt x="424083" y="485188"/>
                  <a:pt x="413415" y="449755"/>
                  <a:pt x="410462" y="437563"/>
                </a:cubicBezTo>
                <a:cubicBezTo>
                  <a:pt x="382228" y="438442"/>
                  <a:pt x="353998" y="435722"/>
                  <a:pt x="326451" y="429466"/>
                </a:cubicBezTo>
                <a:cubicBezTo>
                  <a:pt x="296924" y="420418"/>
                  <a:pt x="287304" y="338122"/>
                  <a:pt x="285018" y="312119"/>
                </a:cubicBezTo>
                <a:cubicBezTo>
                  <a:pt x="252252" y="326787"/>
                  <a:pt x="125474" y="383175"/>
                  <a:pt x="109567" y="384890"/>
                </a:cubicBezTo>
                <a:cubicBezTo>
                  <a:pt x="106519" y="384890"/>
                  <a:pt x="33367" y="392795"/>
                  <a:pt x="8507" y="359172"/>
                </a:cubicBezTo>
                <a:cubicBezTo>
                  <a:pt x="-14067" y="328025"/>
                  <a:pt x="8031" y="186293"/>
                  <a:pt x="77849" y="118761"/>
                </a:cubicBezTo>
                <a:cubicBezTo>
                  <a:pt x="102423" y="94949"/>
                  <a:pt x="125474" y="84852"/>
                  <a:pt x="146810" y="88662"/>
                </a:cubicBezTo>
                <a:cubicBezTo>
                  <a:pt x="162667" y="92227"/>
                  <a:pt x="176408" y="102052"/>
                  <a:pt x="184910" y="115903"/>
                </a:cubicBezTo>
                <a:cubicBezTo>
                  <a:pt x="194435" y="106379"/>
                  <a:pt x="215771" y="82757"/>
                  <a:pt x="230630" y="68279"/>
                </a:cubicBezTo>
                <a:cubicBezTo>
                  <a:pt x="249204" y="49800"/>
                  <a:pt x="371886" y="-17446"/>
                  <a:pt x="459230" y="4271"/>
                </a:cubicBezTo>
                <a:cubicBezTo>
                  <a:pt x="546574" y="25988"/>
                  <a:pt x="670971" y="113332"/>
                  <a:pt x="691926" y="188198"/>
                </a:cubicBezTo>
                <a:cubicBezTo>
                  <a:pt x="712881" y="263065"/>
                  <a:pt x="718310" y="464423"/>
                  <a:pt x="718501" y="473091"/>
                </a:cubicBezTo>
                <a:lnTo>
                  <a:pt x="718501" y="479473"/>
                </a:lnTo>
                <a:lnTo>
                  <a:pt x="712405" y="477854"/>
                </a:lnTo>
                <a:cubicBezTo>
                  <a:pt x="708595" y="476901"/>
                  <a:pt x="619060" y="453374"/>
                  <a:pt x="600390" y="442325"/>
                </a:cubicBezTo>
                <a:cubicBezTo>
                  <a:pt x="588865" y="435467"/>
                  <a:pt x="589246" y="426323"/>
                  <a:pt x="589722" y="415750"/>
                </a:cubicBezTo>
                <a:cubicBezTo>
                  <a:pt x="590874" y="399780"/>
                  <a:pt x="588264" y="383762"/>
                  <a:pt x="582103" y="368983"/>
                </a:cubicBezTo>
                <a:cubicBezTo>
                  <a:pt x="577365" y="353210"/>
                  <a:pt x="564959" y="340912"/>
                  <a:pt x="549146" y="336312"/>
                </a:cubicBezTo>
                <a:cubicBezTo>
                  <a:pt x="530096" y="331931"/>
                  <a:pt x="508093" y="340503"/>
                  <a:pt x="485995" y="360601"/>
                </a:cubicBezTo>
                <a:cubicBezTo>
                  <a:pt x="459325" y="384794"/>
                  <a:pt x="471517" y="401082"/>
                  <a:pt x="484471" y="418322"/>
                </a:cubicBezTo>
                <a:cubicBezTo>
                  <a:pt x="490402" y="424753"/>
                  <a:pt x="494597" y="432587"/>
                  <a:pt x="496663" y="441087"/>
                </a:cubicBezTo>
                <a:cubicBezTo>
                  <a:pt x="499140" y="463852"/>
                  <a:pt x="479804" y="481949"/>
                  <a:pt x="449610" y="485283"/>
                </a:cubicBezTo>
                <a:close/>
                <a:moveTo>
                  <a:pt x="418177" y="428038"/>
                </a:moveTo>
                <a:lnTo>
                  <a:pt x="418939" y="432038"/>
                </a:lnTo>
                <a:cubicBezTo>
                  <a:pt x="421416" y="444897"/>
                  <a:pt x="431893" y="477568"/>
                  <a:pt x="448848" y="475758"/>
                </a:cubicBezTo>
                <a:cubicBezTo>
                  <a:pt x="468946" y="473567"/>
                  <a:pt x="489615" y="462137"/>
                  <a:pt x="487519" y="442135"/>
                </a:cubicBezTo>
                <a:cubicBezTo>
                  <a:pt x="485460" y="435400"/>
                  <a:pt x="481911" y="429215"/>
                  <a:pt x="477137" y="424037"/>
                </a:cubicBezTo>
                <a:cubicBezTo>
                  <a:pt x="464373" y="406988"/>
                  <a:pt x="446752" y="383556"/>
                  <a:pt x="479899" y="353552"/>
                </a:cubicBezTo>
                <a:cubicBezTo>
                  <a:pt x="504379" y="331359"/>
                  <a:pt x="529810" y="321929"/>
                  <a:pt x="551622" y="326978"/>
                </a:cubicBezTo>
                <a:cubicBezTo>
                  <a:pt x="570437" y="332173"/>
                  <a:pt x="585368" y="346496"/>
                  <a:pt x="591342" y="365078"/>
                </a:cubicBezTo>
                <a:cubicBezTo>
                  <a:pt x="597879" y="381129"/>
                  <a:pt x="600680" y="398457"/>
                  <a:pt x="599533" y="415751"/>
                </a:cubicBezTo>
                <a:cubicBezTo>
                  <a:pt x="599533" y="426609"/>
                  <a:pt x="599533" y="429943"/>
                  <a:pt x="605534" y="433753"/>
                </a:cubicBezTo>
                <a:cubicBezTo>
                  <a:pt x="620393" y="442516"/>
                  <a:pt x="688021" y="460994"/>
                  <a:pt x="708880" y="466614"/>
                </a:cubicBezTo>
                <a:cubicBezTo>
                  <a:pt x="707737" y="431086"/>
                  <a:pt x="701355" y="256397"/>
                  <a:pt x="682782" y="190389"/>
                </a:cubicBezTo>
                <a:cubicBezTo>
                  <a:pt x="663255" y="120475"/>
                  <a:pt x="542288" y="34465"/>
                  <a:pt x="457039" y="13129"/>
                </a:cubicBezTo>
                <a:cubicBezTo>
                  <a:pt x="376839" y="-6874"/>
                  <a:pt x="257014" y="54753"/>
                  <a:pt x="237297" y="74660"/>
                </a:cubicBezTo>
                <a:cubicBezTo>
                  <a:pt x="217581" y="94568"/>
                  <a:pt x="187863" y="126667"/>
                  <a:pt x="187577" y="127048"/>
                </a:cubicBezTo>
                <a:lnTo>
                  <a:pt x="182814" y="132191"/>
                </a:lnTo>
                <a:lnTo>
                  <a:pt x="179766" y="125810"/>
                </a:lnTo>
                <a:cubicBezTo>
                  <a:pt x="172641" y="112013"/>
                  <a:pt x="160011" y="101875"/>
                  <a:pt x="145000" y="97902"/>
                </a:cubicBezTo>
                <a:cubicBezTo>
                  <a:pt x="126998" y="94663"/>
                  <a:pt x="106900" y="103997"/>
                  <a:pt x="84516" y="125524"/>
                </a:cubicBezTo>
                <a:cubicBezTo>
                  <a:pt x="15460" y="192199"/>
                  <a:pt x="-2066" y="328311"/>
                  <a:pt x="16222" y="353457"/>
                </a:cubicBezTo>
                <a:cubicBezTo>
                  <a:pt x="33177" y="376793"/>
                  <a:pt x="84040" y="378032"/>
                  <a:pt x="108615" y="375269"/>
                </a:cubicBezTo>
                <a:cubicBezTo>
                  <a:pt x="120426" y="374031"/>
                  <a:pt x="221962" y="329930"/>
                  <a:pt x="287304" y="300593"/>
                </a:cubicBezTo>
                <a:lnTo>
                  <a:pt x="293495" y="297831"/>
                </a:lnTo>
                <a:lnTo>
                  <a:pt x="293971" y="304594"/>
                </a:lnTo>
                <a:cubicBezTo>
                  <a:pt x="296829" y="346028"/>
                  <a:pt x="309021" y="414036"/>
                  <a:pt x="329214" y="420227"/>
                </a:cubicBezTo>
                <a:cubicBezTo>
                  <a:pt x="359122" y="429752"/>
                  <a:pt x="413605" y="427847"/>
                  <a:pt x="414081" y="42784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9" name="Google Shape;5809;p10"/>
          <p:cNvSpPr/>
          <p:nvPr/>
        </p:nvSpPr>
        <p:spPr>
          <a:xfrm>
            <a:off x="10850627" y="5212694"/>
            <a:ext cx="334136" cy="443198"/>
          </a:xfrm>
          <a:custGeom>
            <a:avLst/>
            <a:gdLst/>
            <a:ahLst/>
            <a:cxnLst/>
            <a:rect l="l" t="t" r="r" b="b"/>
            <a:pathLst>
              <a:path w="334136" h="443198" extrusionOk="0">
                <a:moveTo>
                  <a:pt x="0" y="267557"/>
                </a:moveTo>
                <a:lnTo>
                  <a:pt x="85630" y="443198"/>
                </a:lnTo>
                <a:lnTo>
                  <a:pt x="334137" y="86868"/>
                </a:lnTo>
                <a:lnTo>
                  <a:pt x="220218" y="0"/>
                </a:lnTo>
                <a:lnTo>
                  <a:pt x="0" y="2675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0" name="Google Shape;5810;p10"/>
          <p:cNvSpPr/>
          <p:nvPr/>
        </p:nvSpPr>
        <p:spPr>
          <a:xfrm>
            <a:off x="10845007" y="5206122"/>
            <a:ext cx="346328" cy="459104"/>
          </a:xfrm>
          <a:custGeom>
            <a:avLst/>
            <a:gdLst/>
            <a:ahLst/>
            <a:cxnLst/>
            <a:rect l="l" t="t" r="r" b="b"/>
            <a:pathLst>
              <a:path w="346328" h="459104" extrusionOk="0">
                <a:moveTo>
                  <a:pt x="90488" y="459105"/>
                </a:moveTo>
                <a:lnTo>
                  <a:pt x="0" y="273463"/>
                </a:lnTo>
                <a:lnTo>
                  <a:pt x="225076" y="0"/>
                </a:lnTo>
                <a:lnTo>
                  <a:pt x="346329" y="92392"/>
                </a:lnTo>
                <a:close/>
                <a:moveTo>
                  <a:pt x="11239" y="274987"/>
                </a:moveTo>
                <a:lnTo>
                  <a:pt x="92012" y="440531"/>
                </a:lnTo>
                <a:lnTo>
                  <a:pt x="333280" y="94012"/>
                </a:lnTo>
                <a:lnTo>
                  <a:pt x="226600" y="12763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1" name="Google Shape;5811;p10"/>
          <p:cNvSpPr/>
          <p:nvPr/>
        </p:nvSpPr>
        <p:spPr>
          <a:xfrm>
            <a:off x="10574402" y="5934286"/>
            <a:ext cx="143351" cy="819552"/>
          </a:xfrm>
          <a:custGeom>
            <a:avLst/>
            <a:gdLst/>
            <a:ahLst/>
            <a:cxnLst/>
            <a:rect l="l" t="t" r="r" b="b"/>
            <a:pathLst>
              <a:path w="143351" h="819552" extrusionOk="0">
                <a:moveTo>
                  <a:pt x="143351" y="819553"/>
                </a:moveTo>
                <a:lnTo>
                  <a:pt x="133826" y="819553"/>
                </a:lnTo>
                <a:lnTo>
                  <a:pt x="133826" y="112893"/>
                </a:lnTo>
                <a:cubicBezTo>
                  <a:pt x="133826" y="84318"/>
                  <a:pt x="120587" y="31931"/>
                  <a:pt x="84963" y="14119"/>
                </a:cubicBezTo>
                <a:cubicBezTo>
                  <a:pt x="49339" y="-3693"/>
                  <a:pt x="6953" y="36503"/>
                  <a:pt x="6572" y="36884"/>
                </a:cubicBezTo>
                <a:lnTo>
                  <a:pt x="0" y="30026"/>
                </a:lnTo>
                <a:cubicBezTo>
                  <a:pt x="1905" y="28121"/>
                  <a:pt x="47625" y="-15028"/>
                  <a:pt x="89154" y="5546"/>
                </a:cubicBezTo>
                <a:cubicBezTo>
                  <a:pt x="128683" y="25263"/>
                  <a:pt x="143351" y="81746"/>
                  <a:pt x="143351" y="11289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2" name="Google Shape;5812;p10"/>
          <p:cNvSpPr/>
          <p:nvPr/>
        </p:nvSpPr>
        <p:spPr>
          <a:xfrm>
            <a:off x="10374509" y="6063250"/>
            <a:ext cx="159103" cy="68987"/>
          </a:xfrm>
          <a:custGeom>
            <a:avLst/>
            <a:gdLst/>
            <a:ahLst/>
            <a:cxnLst/>
            <a:rect l="l" t="t" r="r" b="b"/>
            <a:pathLst>
              <a:path w="159103" h="68987" extrusionOk="0">
                <a:moveTo>
                  <a:pt x="105690" y="20410"/>
                </a:moveTo>
                <a:cubicBezTo>
                  <a:pt x="105690" y="20410"/>
                  <a:pt x="61303" y="11932"/>
                  <a:pt x="40158" y="5646"/>
                </a:cubicBezTo>
                <a:cubicBezTo>
                  <a:pt x="19013" y="-641"/>
                  <a:pt x="2058" y="-7022"/>
                  <a:pt x="58" y="18314"/>
                </a:cubicBezTo>
                <a:cubicBezTo>
                  <a:pt x="-1942" y="43651"/>
                  <a:pt x="48635" y="68987"/>
                  <a:pt x="57208" y="68987"/>
                </a:cubicBezTo>
                <a:cubicBezTo>
                  <a:pt x="65780" y="68987"/>
                  <a:pt x="152458" y="49937"/>
                  <a:pt x="158649" y="47937"/>
                </a:cubicBezTo>
                <a:cubicBezTo>
                  <a:pt x="164840" y="45937"/>
                  <a:pt x="105690" y="20410"/>
                  <a:pt x="105690" y="2041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3" name="Google Shape;5813;p10"/>
          <p:cNvSpPr/>
          <p:nvPr/>
        </p:nvSpPr>
        <p:spPr>
          <a:xfrm>
            <a:off x="10369794" y="6058441"/>
            <a:ext cx="168434" cy="78558"/>
          </a:xfrm>
          <a:custGeom>
            <a:avLst/>
            <a:gdLst/>
            <a:ahLst/>
            <a:cxnLst/>
            <a:rect l="l" t="t" r="r" b="b"/>
            <a:pathLst>
              <a:path w="168434" h="78558" extrusionOk="0">
                <a:moveTo>
                  <a:pt x="61733" y="78559"/>
                </a:moveTo>
                <a:cubicBezTo>
                  <a:pt x="54018" y="78559"/>
                  <a:pt x="26300" y="65033"/>
                  <a:pt x="11251" y="48746"/>
                </a:cubicBezTo>
                <a:cubicBezTo>
                  <a:pt x="3952" y="42088"/>
                  <a:pt x="-140" y="32620"/>
                  <a:pt x="11" y="22742"/>
                </a:cubicBezTo>
                <a:cubicBezTo>
                  <a:pt x="-217" y="15138"/>
                  <a:pt x="3089" y="7858"/>
                  <a:pt x="8965" y="3025"/>
                </a:cubicBezTo>
                <a:cubicBezTo>
                  <a:pt x="17537" y="-2785"/>
                  <a:pt x="29539" y="835"/>
                  <a:pt x="43445" y="5026"/>
                </a:cubicBezTo>
                <a:lnTo>
                  <a:pt x="46207" y="5883"/>
                </a:lnTo>
                <a:cubicBezTo>
                  <a:pt x="66877" y="12074"/>
                  <a:pt x="110787" y="20456"/>
                  <a:pt x="111263" y="20551"/>
                </a:cubicBezTo>
                <a:lnTo>
                  <a:pt x="112216" y="20551"/>
                </a:lnTo>
                <a:cubicBezTo>
                  <a:pt x="168699" y="44745"/>
                  <a:pt x="168604" y="48650"/>
                  <a:pt x="168413" y="52174"/>
                </a:cubicBezTo>
                <a:lnTo>
                  <a:pt x="168413" y="55413"/>
                </a:lnTo>
                <a:lnTo>
                  <a:pt x="164794" y="56937"/>
                </a:lnTo>
                <a:cubicBezTo>
                  <a:pt x="157555" y="59604"/>
                  <a:pt x="70877" y="78559"/>
                  <a:pt x="61733" y="78559"/>
                </a:cubicBezTo>
                <a:close/>
                <a:moveTo>
                  <a:pt x="19728" y="9502"/>
                </a:moveTo>
                <a:cubicBezTo>
                  <a:pt x="17725" y="9417"/>
                  <a:pt x="15740" y="9913"/>
                  <a:pt x="14013" y="10931"/>
                </a:cubicBezTo>
                <a:cubicBezTo>
                  <a:pt x="10685" y="14244"/>
                  <a:pt x="8920" y="18814"/>
                  <a:pt x="9155" y="23504"/>
                </a:cubicBezTo>
                <a:cubicBezTo>
                  <a:pt x="9372" y="30480"/>
                  <a:pt x="12394" y="37074"/>
                  <a:pt x="17537" y="41792"/>
                </a:cubicBezTo>
                <a:cubicBezTo>
                  <a:pt x="29697" y="54410"/>
                  <a:pt x="44827" y="63776"/>
                  <a:pt x="61543" y="69034"/>
                </a:cubicBezTo>
                <a:cubicBezTo>
                  <a:pt x="68020" y="69034"/>
                  <a:pt x="129265" y="55889"/>
                  <a:pt x="152697" y="49984"/>
                </a:cubicBezTo>
                <a:cubicBezTo>
                  <a:pt x="143172" y="44840"/>
                  <a:pt x="125265" y="36554"/>
                  <a:pt x="108691" y="29410"/>
                </a:cubicBezTo>
                <a:cubicBezTo>
                  <a:pt x="103453" y="28457"/>
                  <a:pt x="63352" y="20647"/>
                  <a:pt x="43255" y="14646"/>
                </a:cubicBezTo>
                <a:lnTo>
                  <a:pt x="40397" y="13789"/>
                </a:lnTo>
                <a:cubicBezTo>
                  <a:pt x="33719" y="11484"/>
                  <a:pt x="26773" y="10043"/>
                  <a:pt x="19728" y="95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4" name="Google Shape;5814;p10"/>
          <p:cNvSpPr/>
          <p:nvPr/>
        </p:nvSpPr>
        <p:spPr>
          <a:xfrm rot="2409000">
            <a:off x="10284197" y="6199938"/>
            <a:ext cx="7810" cy="212883"/>
          </a:xfrm>
          <a:custGeom>
            <a:avLst/>
            <a:gdLst/>
            <a:ahLst/>
            <a:cxnLst/>
            <a:rect l="l" t="t" r="r" b="b"/>
            <a:pathLst>
              <a:path w="7810" h="212883" extrusionOk="0">
                <a:moveTo>
                  <a:pt x="0" y="0"/>
                </a:moveTo>
                <a:lnTo>
                  <a:pt x="7810" y="0"/>
                </a:lnTo>
                <a:lnTo>
                  <a:pt x="7810" y="212884"/>
                </a:lnTo>
                <a:lnTo>
                  <a:pt x="0" y="2128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5" name="Google Shape;5815;p10"/>
          <p:cNvSpPr/>
          <p:nvPr/>
        </p:nvSpPr>
        <p:spPr>
          <a:xfrm rot="-2967651">
            <a:off x="10174238" y="6328153"/>
            <a:ext cx="222419" cy="17336"/>
          </a:xfrm>
          <a:custGeom>
            <a:avLst/>
            <a:gdLst/>
            <a:ahLst/>
            <a:cxnLst/>
            <a:rect l="l" t="t" r="r" b="b"/>
            <a:pathLst>
              <a:path w="222419" h="17336" extrusionOk="0">
                <a:moveTo>
                  <a:pt x="0" y="3"/>
                </a:moveTo>
                <a:lnTo>
                  <a:pt x="222420" y="3"/>
                </a:lnTo>
                <a:lnTo>
                  <a:pt x="222420" y="17340"/>
                </a:lnTo>
                <a:lnTo>
                  <a:pt x="0" y="1734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6" name="Google Shape;5816;p10"/>
          <p:cNvSpPr/>
          <p:nvPr/>
        </p:nvSpPr>
        <p:spPr>
          <a:xfrm rot="2408400">
            <a:off x="10449230" y="5923755"/>
            <a:ext cx="28575" cy="350424"/>
          </a:xfrm>
          <a:custGeom>
            <a:avLst/>
            <a:gdLst/>
            <a:ahLst/>
            <a:cxnLst/>
            <a:rect l="l" t="t" r="r" b="b"/>
            <a:pathLst>
              <a:path w="28575" h="350424" extrusionOk="0">
                <a:moveTo>
                  <a:pt x="0" y="0"/>
                </a:moveTo>
                <a:lnTo>
                  <a:pt x="28575" y="0"/>
                </a:lnTo>
                <a:lnTo>
                  <a:pt x="28575" y="350425"/>
                </a:lnTo>
                <a:lnTo>
                  <a:pt x="0" y="35042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7" name="Google Shape;5817;p10"/>
          <p:cNvSpPr/>
          <p:nvPr/>
        </p:nvSpPr>
        <p:spPr>
          <a:xfrm>
            <a:off x="10332372" y="5948881"/>
            <a:ext cx="261175" cy="300037"/>
          </a:xfrm>
          <a:custGeom>
            <a:avLst/>
            <a:gdLst/>
            <a:ahLst/>
            <a:cxnLst/>
            <a:rect l="l" t="t" r="r" b="b"/>
            <a:pathLst>
              <a:path w="261175" h="300037" extrusionOk="0">
                <a:moveTo>
                  <a:pt x="29337" y="300038"/>
                </a:moveTo>
                <a:lnTo>
                  <a:pt x="0" y="275177"/>
                </a:lnTo>
                <a:lnTo>
                  <a:pt x="232124" y="0"/>
                </a:lnTo>
                <a:lnTo>
                  <a:pt x="261176" y="24479"/>
                </a:lnTo>
                <a:close/>
                <a:moveTo>
                  <a:pt x="13621" y="274320"/>
                </a:moveTo>
                <a:lnTo>
                  <a:pt x="28575" y="286608"/>
                </a:lnTo>
                <a:lnTo>
                  <a:pt x="247650" y="25908"/>
                </a:lnTo>
                <a:lnTo>
                  <a:pt x="233077" y="1371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8" name="Google Shape;5818;p10"/>
          <p:cNvSpPr/>
          <p:nvPr/>
        </p:nvSpPr>
        <p:spPr>
          <a:xfrm>
            <a:off x="10337878" y="6089280"/>
            <a:ext cx="511796" cy="309276"/>
          </a:xfrm>
          <a:custGeom>
            <a:avLst/>
            <a:gdLst/>
            <a:ahLst/>
            <a:cxnLst/>
            <a:rect l="l" t="t" r="r" b="b"/>
            <a:pathLst>
              <a:path w="511796" h="309276" extrusionOk="0">
                <a:moveTo>
                  <a:pt x="511797" y="187166"/>
                </a:moveTo>
                <a:lnTo>
                  <a:pt x="308247" y="0"/>
                </a:lnTo>
                <a:lnTo>
                  <a:pt x="125081" y="0"/>
                </a:lnTo>
                <a:cubicBezTo>
                  <a:pt x="125081" y="0"/>
                  <a:pt x="15163" y="81344"/>
                  <a:pt x="2971" y="109823"/>
                </a:cubicBezTo>
                <a:cubicBezTo>
                  <a:pt x="-9221" y="138303"/>
                  <a:pt x="19259" y="130207"/>
                  <a:pt x="31546" y="126111"/>
                </a:cubicBezTo>
                <a:cubicBezTo>
                  <a:pt x="43833" y="122015"/>
                  <a:pt x="88696" y="77248"/>
                  <a:pt x="88696" y="77248"/>
                </a:cubicBezTo>
                <a:cubicBezTo>
                  <a:pt x="88696" y="77248"/>
                  <a:pt x="80219" y="203454"/>
                  <a:pt x="108794" y="231934"/>
                </a:cubicBezTo>
                <a:cubicBezTo>
                  <a:pt x="137369" y="260413"/>
                  <a:pt x="251669" y="264509"/>
                  <a:pt x="279768" y="264509"/>
                </a:cubicBezTo>
                <a:cubicBezTo>
                  <a:pt x="307866" y="264509"/>
                  <a:pt x="373398" y="297085"/>
                  <a:pt x="397782" y="301180"/>
                </a:cubicBezTo>
                <a:cubicBezTo>
                  <a:pt x="422166" y="305276"/>
                  <a:pt x="487317" y="309277"/>
                  <a:pt x="487317" y="30927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9" name="Google Shape;5819;p10"/>
          <p:cNvSpPr/>
          <p:nvPr/>
        </p:nvSpPr>
        <p:spPr>
          <a:xfrm>
            <a:off x="10333050" y="6084708"/>
            <a:ext cx="521862" cy="318897"/>
          </a:xfrm>
          <a:custGeom>
            <a:avLst/>
            <a:gdLst/>
            <a:ahLst/>
            <a:cxnLst/>
            <a:rect l="l" t="t" r="r" b="b"/>
            <a:pathLst>
              <a:path w="521862" h="318897" extrusionOk="0">
                <a:moveTo>
                  <a:pt x="496050" y="318897"/>
                </a:moveTo>
                <a:lnTo>
                  <a:pt x="491859" y="318897"/>
                </a:lnTo>
                <a:cubicBezTo>
                  <a:pt x="489192" y="318897"/>
                  <a:pt x="426232" y="314801"/>
                  <a:pt x="401848" y="310705"/>
                </a:cubicBezTo>
                <a:cubicBezTo>
                  <a:pt x="386056" y="306825"/>
                  <a:pt x="370606" y="301665"/>
                  <a:pt x="355652" y="295275"/>
                </a:cubicBezTo>
                <a:cubicBezTo>
                  <a:pt x="329744" y="285750"/>
                  <a:pt x="300502" y="274130"/>
                  <a:pt x="284595" y="274130"/>
                </a:cubicBezTo>
                <a:cubicBezTo>
                  <a:pt x="283166" y="274130"/>
                  <a:pt x="143816" y="274130"/>
                  <a:pt x="110193" y="240221"/>
                </a:cubicBezTo>
                <a:cubicBezTo>
                  <a:pt x="85713" y="215646"/>
                  <a:pt x="86666" y="126968"/>
                  <a:pt x="87904" y="94107"/>
                </a:cubicBezTo>
                <a:cubicBezTo>
                  <a:pt x="73902" y="107728"/>
                  <a:pt x="47613" y="132207"/>
                  <a:pt x="37802" y="135541"/>
                </a:cubicBezTo>
                <a:cubicBezTo>
                  <a:pt x="26468" y="139255"/>
                  <a:pt x="10561" y="143351"/>
                  <a:pt x="3322" y="135541"/>
                </a:cubicBezTo>
                <a:cubicBezTo>
                  <a:pt x="-1155" y="130683"/>
                  <a:pt x="-1060" y="123254"/>
                  <a:pt x="3322" y="112871"/>
                </a:cubicBezTo>
                <a:cubicBezTo>
                  <a:pt x="15895" y="83534"/>
                  <a:pt x="122385" y="4286"/>
                  <a:pt x="127147" y="953"/>
                </a:cubicBezTo>
                <a:lnTo>
                  <a:pt x="128385" y="0"/>
                </a:lnTo>
                <a:lnTo>
                  <a:pt x="314980" y="0"/>
                </a:lnTo>
                <a:lnTo>
                  <a:pt x="521863" y="190500"/>
                </a:lnTo>
                <a:close/>
                <a:moveTo>
                  <a:pt x="98858" y="69533"/>
                </a:moveTo>
                <a:lnTo>
                  <a:pt x="98000" y="82201"/>
                </a:lnTo>
                <a:cubicBezTo>
                  <a:pt x="95810" y="116681"/>
                  <a:pt x="94857" y="211074"/>
                  <a:pt x="117050" y="233172"/>
                </a:cubicBezTo>
                <a:cubicBezTo>
                  <a:pt x="142673" y="258794"/>
                  <a:pt x="246686" y="264319"/>
                  <a:pt x="284690" y="264319"/>
                </a:cubicBezTo>
                <a:cubicBezTo>
                  <a:pt x="302312" y="264319"/>
                  <a:pt x="332315" y="275939"/>
                  <a:pt x="359176" y="286131"/>
                </a:cubicBezTo>
                <a:cubicBezTo>
                  <a:pt x="373545" y="292216"/>
                  <a:pt x="388350" y="297215"/>
                  <a:pt x="403467" y="301085"/>
                </a:cubicBezTo>
                <a:cubicBezTo>
                  <a:pt x="423851" y="304419"/>
                  <a:pt x="473666" y="307848"/>
                  <a:pt x="488430" y="308896"/>
                </a:cubicBezTo>
                <a:lnTo>
                  <a:pt x="511481" y="193453"/>
                </a:lnTo>
                <a:lnTo>
                  <a:pt x="311456" y="9239"/>
                </a:lnTo>
                <a:lnTo>
                  <a:pt x="131433" y="9239"/>
                </a:lnTo>
                <a:cubicBezTo>
                  <a:pt x="100286" y="32480"/>
                  <a:pt x="21610" y="94202"/>
                  <a:pt x="12180" y="116300"/>
                </a:cubicBezTo>
                <a:cubicBezTo>
                  <a:pt x="9037" y="123539"/>
                  <a:pt x="9132" y="127540"/>
                  <a:pt x="10275" y="128778"/>
                </a:cubicBezTo>
                <a:cubicBezTo>
                  <a:pt x="11418" y="130016"/>
                  <a:pt x="15704" y="132588"/>
                  <a:pt x="34754" y="126206"/>
                </a:cubicBezTo>
                <a:cubicBezTo>
                  <a:pt x="42851" y="123444"/>
                  <a:pt x="72854" y="95536"/>
                  <a:pt x="89904" y="785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0" name="Google Shape;5820;p10"/>
          <p:cNvSpPr/>
          <p:nvPr/>
        </p:nvSpPr>
        <p:spPr>
          <a:xfrm>
            <a:off x="10423240" y="6140143"/>
            <a:ext cx="166877" cy="30099"/>
          </a:xfrm>
          <a:custGeom>
            <a:avLst/>
            <a:gdLst/>
            <a:ahLst/>
            <a:cxnLst/>
            <a:rect l="l" t="t" r="r" b="b"/>
            <a:pathLst>
              <a:path w="166877" h="30099" extrusionOk="0">
                <a:moveTo>
                  <a:pt x="6096" y="30099"/>
                </a:moveTo>
                <a:lnTo>
                  <a:pt x="0" y="22765"/>
                </a:lnTo>
                <a:lnTo>
                  <a:pt x="25717" y="1333"/>
                </a:lnTo>
                <a:lnTo>
                  <a:pt x="166783" y="0"/>
                </a:lnTo>
                <a:lnTo>
                  <a:pt x="166878" y="9525"/>
                </a:lnTo>
                <a:lnTo>
                  <a:pt x="29242" y="10858"/>
                </a:lnTo>
                <a:lnTo>
                  <a:pt x="6096" y="3009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1" name="Google Shape;5821;p10"/>
          <p:cNvSpPr/>
          <p:nvPr/>
        </p:nvSpPr>
        <p:spPr>
          <a:xfrm rot="-46800">
            <a:off x="10429197" y="6211154"/>
            <a:ext cx="150018" cy="9525"/>
          </a:xfrm>
          <a:custGeom>
            <a:avLst/>
            <a:gdLst/>
            <a:ahLst/>
            <a:cxnLst/>
            <a:rect l="l" t="t" r="r" b="b"/>
            <a:pathLst>
              <a:path w="150018" h="9525" extrusionOk="0">
                <a:moveTo>
                  <a:pt x="0" y="0"/>
                </a:moveTo>
                <a:lnTo>
                  <a:pt x="150019" y="0"/>
                </a:lnTo>
                <a:lnTo>
                  <a:pt x="150019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2" name="Google Shape;5822;p10"/>
          <p:cNvSpPr/>
          <p:nvPr/>
        </p:nvSpPr>
        <p:spPr>
          <a:xfrm rot="-5347800">
            <a:off x="10496682" y="6211669"/>
            <a:ext cx="9525" cy="139445"/>
          </a:xfrm>
          <a:custGeom>
            <a:avLst/>
            <a:gdLst/>
            <a:ahLst/>
            <a:cxnLst/>
            <a:rect l="l" t="t" r="r" b="b"/>
            <a:pathLst>
              <a:path w="9525" h="139445" extrusionOk="0">
                <a:moveTo>
                  <a:pt x="0" y="0"/>
                </a:moveTo>
                <a:lnTo>
                  <a:pt x="9525" y="0"/>
                </a:lnTo>
                <a:lnTo>
                  <a:pt x="9525" y="139446"/>
                </a:lnTo>
                <a:lnTo>
                  <a:pt x="0" y="13944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3" name="Google Shape;5823;p10"/>
          <p:cNvSpPr/>
          <p:nvPr/>
        </p:nvSpPr>
        <p:spPr>
          <a:xfrm>
            <a:off x="10756996" y="6209009"/>
            <a:ext cx="238696" cy="270986"/>
          </a:xfrm>
          <a:custGeom>
            <a:avLst/>
            <a:gdLst/>
            <a:ahLst/>
            <a:cxnLst/>
            <a:rect l="l" t="t" r="r" b="b"/>
            <a:pathLst>
              <a:path w="238696" h="270986" extrusionOk="0">
                <a:moveTo>
                  <a:pt x="29528" y="0"/>
                </a:moveTo>
                <a:lnTo>
                  <a:pt x="0" y="203263"/>
                </a:lnTo>
                <a:lnTo>
                  <a:pt x="204883" y="270986"/>
                </a:lnTo>
                <a:lnTo>
                  <a:pt x="238697" y="74771"/>
                </a:lnTo>
                <a:lnTo>
                  <a:pt x="29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4" name="Google Shape;5824;p10"/>
          <p:cNvSpPr/>
          <p:nvPr/>
        </p:nvSpPr>
        <p:spPr>
          <a:xfrm>
            <a:off x="10751472" y="6202532"/>
            <a:ext cx="249459" cy="283749"/>
          </a:xfrm>
          <a:custGeom>
            <a:avLst/>
            <a:gdLst/>
            <a:ahLst/>
            <a:cxnLst/>
            <a:rect l="l" t="t" r="r" b="b"/>
            <a:pathLst>
              <a:path w="249459" h="283749" extrusionOk="0">
                <a:moveTo>
                  <a:pt x="214217" y="283750"/>
                </a:moveTo>
                <a:lnTo>
                  <a:pt x="0" y="212979"/>
                </a:lnTo>
                <a:lnTo>
                  <a:pt x="31052" y="0"/>
                </a:lnTo>
                <a:lnTo>
                  <a:pt x="249460" y="78105"/>
                </a:lnTo>
                <a:close/>
                <a:moveTo>
                  <a:pt x="10763" y="206502"/>
                </a:moveTo>
                <a:lnTo>
                  <a:pt x="206693" y="271177"/>
                </a:lnTo>
                <a:lnTo>
                  <a:pt x="238887" y="84296"/>
                </a:lnTo>
                <a:lnTo>
                  <a:pt x="38862" y="1285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5" name="Google Shape;5825;p10"/>
          <p:cNvSpPr/>
          <p:nvPr/>
        </p:nvSpPr>
        <p:spPr>
          <a:xfrm>
            <a:off x="10953177" y="5445323"/>
            <a:ext cx="826149" cy="1167825"/>
          </a:xfrm>
          <a:custGeom>
            <a:avLst/>
            <a:gdLst/>
            <a:ahLst/>
            <a:cxnLst/>
            <a:rect l="l" t="t" r="r" b="b"/>
            <a:pathLst>
              <a:path w="826149" h="1167825" extrusionOk="0">
                <a:moveTo>
                  <a:pt x="321122" y="128273"/>
                </a:moveTo>
                <a:cubicBezTo>
                  <a:pt x="263972" y="182566"/>
                  <a:pt x="182724" y="410499"/>
                  <a:pt x="187772" y="437645"/>
                </a:cubicBezTo>
                <a:cubicBezTo>
                  <a:pt x="192820" y="464792"/>
                  <a:pt x="337029" y="755209"/>
                  <a:pt x="337029" y="755209"/>
                </a:cubicBezTo>
                <a:cubicBezTo>
                  <a:pt x="337029" y="755209"/>
                  <a:pt x="323503" y="782355"/>
                  <a:pt x="320741" y="790451"/>
                </a:cubicBezTo>
                <a:cubicBezTo>
                  <a:pt x="317979" y="798547"/>
                  <a:pt x="342458" y="812168"/>
                  <a:pt x="342458" y="812168"/>
                </a:cubicBezTo>
                <a:cubicBezTo>
                  <a:pt x="342458" y="812168"/>
                  <a:pt x="84712" y="801310"/>
                  <a:pt x="71091" y="809406"/>
                </a:cubicBezTo>
                <a:cubicBezTo>
                  <a:pt x="61046" y="815970"/>
                  <a:pt x="51496" y="823260"/>
                  <a:pt x="42516" y="831218"/>
                </a:cubicBezTo>
                <a:cubicBezTo>
                  <a:pt x="42516" y="831218"/>
                  <a:pt x="-7205" y="969521"/>
                  <a:pt x="891" y="1021147"/>
                </a:cubicBezTo>
                <a:cubicBezTo>
                  <a:pt x="8988" y="1072772"/>
                  <a:pt x="77091" y="1110682"/>
                  <a:pt x="106810" y="1116397"/>
                </a:cubicBezTo>
                <a:cubicBezTo>
                  <a:pt x="136528" y="1122112"/>
                  <a:pt x="367318" y="1162498"/>
                  <a:pt x="500287" y="1162498"/>
                </a:cubicBezTo>
                <a:cubicBezTo>
                  <a:pt x="633256" y="1162498"/>
                  <a:pt x="722791" y="1178786"/>
                  <a:pt x="766225" y="1154402"/>
                </a:cubicBezTo>
                <a:cubicBezTo>
                  <a:pt x="809659" y="1130018"/>
                  <a:pt x="844902" y="1002002"/>
                  <a:pt x="815088" y="937232"/>
                </a:cubicBezTo>
                <a:cubicBezTo>
                  <a:pt x="785275" y="872461"/>
                  <a:pt x="662688" y="345729"/>
                  <a:pt x="646782" y="272386"/>
                </a:cubicBezTo>
                <a:cubicBezTo>
                  <a:pt x="630875" y="199044"/>
                  <a:pt x="543721" y="34643"/>
                  <a:pt x="541245" y="22451"/>
                </a:cubicBezTo>
                <a:cubicBezTo>
                  <a:pt x="538768" y="10259"/>
                  <a:pt x="497811" y="-18221"/>
                  <a:pt x="424563" y="1702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6" name="Google Shape;5826;p10"/>
          <p:cNvSpPr/>
          <p:nvPr/>
        </p:nvSpPr>
        <p:spPr>
          <a:xfrm>
            <a:off x="10948061" y="5439976"/>
            <a:ext cx="834970" cy="1177655"/>
          </a:xfrm>
          <a:custGeom>
            <a:avLst/>
            <a:gdLst/>
            <a:ahLst/>
            <a:cxnLst/>
            <a:rect l="l" t="t" r="r" b="b"/>
            <a:pathLst>
              <a:path w="834970" h="1177655" extrusionOk="0">
                <a:moveTo>
                  <a:pt x="689997" y="1177655"/>
                </a:moveTo>
                <a:cubicBezTo>
                  <a:pt x="669138" y="1177655"/>
                  <a:pt x="645611" y="1176608"/>
                  <a:pt x="619322" y="1175465"/>
                </a:cubicBezTo>
                <a:cubicBezTo>
                  <a:pt x="585794" y="1174036"/>
                  <a:pt x="547789" y="1172321"/>
                  <a:pt x="505022" y="1172321"/>
                </a:cubicBezTo>
                <a:cubicBezTo>
                  <a:pt x="366624" y="1172321"/>
                  <a:pt x="121069" y="1128030"/>
                  <a:pt x="110687" y="1126125"/>
                </a:cubicBezTo>
                <a:cubicBezTo>
                  <a:pt x="77826" y="1120124"/>
                  <a:pt x="9245" y="1079834"/>
                  <a:pt x="959" y="1027256"/>
                </a:cubicBezTo>
                <a:cubicBezTo>
                  <a:pt x="-7328" y="974678"/>
                  <a:pt x="40773" y="840661"/>
                  <a:pt x="42774" y="834946"/>
                </a:cubicBezTo>
                <a:lnTo>
                  <a:pt x="42774" y="833803"/>
                </a:lnTo>
                <a:lnTo>
                  <a:pt x="43726" y="833041"/>
                </a:lnTo>
                <a:cubicBezTo>
                  <a:pt x="53024" y="824834"/>
                  <a:pt x="62962" y="817381"/>
                  <a:pt x="73444" y="810753"/>
                </a:cubicBezTo>
                <a:cubicBezTo>
                  <a:pt x="86017" y="803132"/>
                  <a:pt x="256229" y="809038"/>
                  <a:pt x="330619" y="812086"/>
                </a:cubicBezTo>
                <a:cubicBezTo>
                  <a:pt x="324237" y="806752"/>
                  <a:pt x="319094" y="800370"/>
                  <a:pt x="321094" y="794274"/>
                </a:cubicBezTo>
                <a:cubicBezTo>
                  <a:pt x="323094" y="788178"/>
                  <a:pt x="333286" y="767128"/>
                  <a:pt x="336525" y="760556"/>
                </a:cubicBezTo>
                <a:cubicBezTo>
                  <a:pt x="322523" y="731981"/>
                  <a:pt x="193650" y="470424"/>
                  <a:pt x="187935" y="443945"/>
                </a:cubicBezTo>
                <a:cubicBezTo>
                  <a:pt x="182124" y="414703"/>
                  <a:pt x="265373" y="184388"/>
                  <a:pt x="322332" y="130191"/>
                </a:cubicBezTo>
                <a:lnTo>
                  <a:pt x="328905" y="137144"/>
                </a:lnTo>
                <a:cubicBezTo>
                  <a:pt x="271755" y="191341"/>
                  <a:pt x="192697" y="418989"/>
                  <a:pt x="197269" y="441944"/>
                </a:cubicBezTo>
                <a:cubicBezTo>
                  <a:pt x="201460" y="462995"/>
                  <a:pt x="296519" y="658066"/>
                  <a:pt x="346145" y="758270"/>
                </a:cubicBezTo>
                <a:lnTo>
                  <a:pt x="347193" y="760460"/>
                </a:lnTo>
                <a:lnTo>
                  <a:pt x="346145" y="762556"/>
                </a:lnTo>
                <a:cubicBezTo>
                  <a:pt x="346145" y="762556"/>
                  <a:pt x="332715" y="789512"/>
                  <a:pt x="330143" y="797227"/>
                </a:cubicBezTo>
                <a:cubicBezTo>
                  <a:pt x="330143" y="799894"/>
                  <a:pt x="339668" y="807704"/>
                  <a:pt x="349669" y="813229"/>
                </a:cubicBezTo>
                <a:lnTo>
                  <a:pt x="367195" y="822754"/>
                </a:lnTo>
                <a:lnTo>
                  <a:pt x="347097" y="821897"/>
                </a:lnTo>
                <a:cubicBezTo>
                  <a:pt x="249466" y="817801"/>
                  <a:pt x="89922" y="813229"/>
                  <a:pt x="78302" y="818563"/>
                </a:cubicBezTo>
                <a:cubicBezTo>
                  <a:pt x="68723" y="824664"/>
                  <a:pt x="59616" y="831478"/>
                  <a:pt x="51060" y="838946"/>
                </a:cubicBezTo>
                <a:cubicBezTo>
                  <a:pt x="46298" y="852377"/>
                  <a:pt x="2578" y="978011"/>
                  <a:pt x="10103" y="1025350"/>
                </a:cubicBezTo>
                <a:cubicBezTo>
                  <a:pt x="17818" y="1074595"/>
                  <a:pt x="85065" y="1111076"/>
                  <a:pt x="112116" y="1116410"/>
                </a:cubicBezTo>
                <a:cubicBezTo>
                  <a:pt x="122402" y="1118219"/>
                  <a:pt x="367100" y="1162415"/>
                  <a:pt x="504736" y="1162415"/>
                </a:cubicBezTo>
                <a:cubicBezTo>
                  <a:pt x="547313" y="1162415"/>
                  <a:pt x="585413" y="1164130"/>
                  <a:pt x="619036" y="1165559"/>
                </a:cubicBezTo>
                <a:cubicBezTo>
                  <a:pt x="689235" y="1168607"/>
                  <a:pt x="740003" y="1170797"/>
                  <a:pt x="768293" y="1154891"/>
                </a:cubicBezTo>
                <a:cubicBezTo>
                  <a:pt x="809631" y="1131650"/>
                  <a:pt x="843540" y="1005824"/>
                  <a:pt x="815156" y="943912"/>
                </a:cubicBezTo>
                <a:cubicBezTo>
                  <a:pt x="784485" y="877237"/>
                  <a:pt x="659136" y="334312"/>
                  <a:pt x="646563" y="278114"/>
                </a:cubicBezTo>
                <a:cubicBezTo>
                  <a:pt x="635133" y="226679"/>
                  <a:pt x="588651" y="130191"/>
                  <a:pt x="560838" y="72470"/>
                </a:cubicBezTo>
                <a:cubicBezTo>
                  <a:pt x="553338" y="58167"/>
                  <a:pt x="546597" y="43478"/>
                  <a:pt x="540645" y="28464"/>
                </a:cubicBezTo>
                <a:cubicBezTo>
                  <a:pt x="537704" y="22877"/>
                  <a:pt x="532777" y="18595"/>
                  <a:pt x="526834" y="16463"/>
                </a:cubicBezTo>
                <a:cubicBezTo>
                  <a:pt x="515499" y="10938"/>
                  <a:pt x="483495" y="937"/>
                  <a:pt x="430727" y="25988"/>
                </a:cubicBezTo>
                <a:lnTo>
                  <a:pt x="426536" y="17415"/>
                </a:lnTo>
                <a:cubicBezTo>
                  <a:pt x="483114" y="-9826"/>
                  <a:pt x="518452" y="1413"/>
                  <a:pt x="531311" y="7890"/>
                </a:cubicBezTo>
                <a:cubicBezTo>
                  <a:pt x="539945" y="11148"/>
                  <a:pt x="546842" y="17838"/>
                  <a:pt x="550361" y="26369"/>
                </a:cubicBezTo>
                <a:cubicBezTo>
                  <a:pt x="551028" y="29416"/>
                  <a:pt x="559886" y="48276"/>
                  <a:pt x="569411" y="68374"/>
                </a:cubicBezTo>
                <a:cubicBezTo>
                  <a:pt x="597319" y="126381"/>
                  <a:pt x="644087" y="223536"/>
                  <a:pt x="655803" y="276114"/>
                </a:cubicBezTo>
                <a:cubicBezTo>
                  <a:pt x="668280" y="332312"/>
                  <a:pt x="793344" y="873713"/>
                  <a:pt x="823728" y="940007"/>
                </a:cubicBezTo>
                <a:cubicBezTo>
                  <a:pt x="854113" y="1006300"/>
                  <a:pt x="818109" y="1137746"/>
                  <a:pt x="772865" y="1163177"/>
                </a:cubicBezTo>
                <a:cubicBezTo>
                  <a:pt x="754196" y="1174607"/>
                  <a:pt x="726192" y="1177655"/>
                  <a:pt x="689997" y="11776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7" name="Google Shape;5827;p10"/>
          <p:cNvSpPr/>
          <p:nvPr/>
        </p:nvSpPr>
        <p:spPr>
          <a:xfrm>
            <a:off x="11296111" y="6250394"/>
            <a:ext cx="210502" cy="17098"/>
          </a:xfrm>
          <a:custGeom>
            <a:avLst/>
            <a:gdLst/>
            <a:ahLst/>
            <a:cxnLst/>
            <a:rect l="l" t="t" r="r" b="b"/>
            <a:pathLst>
              <a:path w="210502" h="17098" extrusionOk="0">
                <a:moveTo>
                  <a:pt x="207836" y="17098"/>
                </a:moveTo>
                <a:cubicBezTo>
                  <a:pt x="162973" y="3859"/>
                  <a:pt x="2096" y="11764"/>
                  <a:pt x="476" y="11860"/>
                </a:cubicBezTo>
                <a:lnTo>
                  <a:pt x="0" y="2335"/>
                </a:lnTo>
                <a:cubicBezTo>
                  <a:pt x="6668" y="2335"/>
                  <a:pt x="164116" y="-5666"/>
                  <a:pt x="210503" y="795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8" name="Google Shape;5828;p10"/>
          <p:cNvSpPr/>
          <p:nvPr/>
        </p:nvSpPr>
        <p:spPr>
          <a:xfrm>
            <a:off x="11337449" y="6132685"/>
            <a:ext cx="254563" cy="107280"/>
          </a:xfrm>
          <a:custGeom>
            <a:avLst/>
            <a:gdLst/>
            <a:ahLst/>
            <a:cxnLst/>
            <a:rect l="l" t="t" r="r" b="b"/>
            <a:pathLst>
              <a:path w="254563" h="107280" extrusionOk="0">
                <a:moveTo>
                  <a:pt x="4572" y="107280"/>
                </a:moveTo>
                <a:lnTo>
                  <a:pt x="0" y="98898"/>
                </a:lnTo>
                <a:cubicBezTo>
                  <a:pt x="6382" y="95469"/>
                  <a:pt x="155925" y="14316"/>
                  <a:pt x="210312" y="3648"/>
                </a:cubicBezTo>
                <a:cubicBezTo>
                  <a:pt x="238030" y="-1877"/>
                  <a:pt x="250603" y="-1210"/>
                  <a:pt x="253746" y="6220"/>
                </a:cubicBezTo>
                <a:cubicBezTo>
                  <a:pt x="256889" y="13649"/>
                  <a:pt x="250984" y="20317"/>
                  <a:pt x="235744" y="31175"/>
                </a:cubicBezTo>
                <a:cubicBezTo>
                  <a:pt x="217396" y="42478"/>
                  <a:pt x="197884" y="51770"/>
                  <a:pt x="177546" y="58893"/>
                </a:cubicBezTo>
                <a:lnTo>
                  <a:pt x="174403" y="49939"/>
                </a:lnTo>
                <a:cubicBezTo>
                  <a:pt x="193867" y="43049"/>
                  <a:pt x="212570" y="34176"/>
                  <a:pt x="230219" y="23460"/>
                </a:cubicBezTo>
                <a:cubicBezTo>
                  <a:pt x="235886" y="20061"/>
                  <a:pt x="240785" y="15520"/>
                  <a:pt x="244602" y="10125"/>
                </a:cubicBezTo>
                <a:cubicBezTo>
                  <a:pt x="242507" y="9458"/>
                  <a:pt x="235077" y="8411"/>
                  <a:pt x="212217" y="12982"/>
                </a:cubicBezTo>
                <a:cubicBezTo>
                  <a:pt x="158972" y="23365"/>
                  <a:pt x="5810" y="106423"/>
                  <a:pt x="4572" y="10728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9" name="Google Shape;5829;p10"/>
          <p:cNvSpPr/>
          <p:nvPr/>
        </p:nvSpPr>
        <p:spPr>
          <a:xfrm>
            <a:off x="11353832" y="5900304"/>
            <a:ext cx="25527" cy="66579"/>
          </a:xfrm>
          <a:custGeom>
            <a:avLst/>
            <a:gdLst/>
            <a:ahLst/>
            <a:cxnLst/>
            <a:rect l="l" t="t" r="r" b="b"/>
            <a:pathLst>
              <a:path w="25527" h="66579" extrusionOk="0">
                <a:moveTo>
                  <a:pt x="9525" y="66580"/>
                </a:moveTo>
                <a:lnTo>
                  <a:pt x="0" y="64389"/>
                </a:lnTo>
                <a:cubicBezTo>
                  <a:pt x="5715" y="39719"/>
                  <a:pt x="11049" y="18097"/>
                  <a:pt x="16002" y="0"/>
                </a:cubicBezTo>
                <a:lnTo>
                  <a:pt x="25527" y="2572"/>
                </a:lnTo>
                <a:cubicBezTo>
                  <a:pt x="20574" y="20860"/>
                  <a:pt x="15240" y="42386"/>
                  <a:pt x="9525" y="6658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0" name="Google Shape;5830;p10"/>
          <p:cNvSpPr/>
          <p:nvPr/>
        </p:nvSpPr>
        <p:spPr>
          <a:xfrm>
            <a:off x="11307541" y="6006508"/>
            <a:ext cx="46767" cy="194786"/>
          </a:xfrm>
          <a:custGeom>
            <a:avLst/>
            <a:gdLst/>
            <a:ahLst/>
            <a:cxnLst/>
            <a:rect l="l" t="t" r="r" b="b"/>
            <a:pathLst>
              <a:path w="46767" h="194786" extrusionOk="0">
                <a:moveTo>
                  <a:pt x="9525" y="194786"/>
                </a:moveTo>
                <a:lnTo>
                  <a:pt x="0" y="193167"/>
                </a:lnTo>
                <a:cubicBezTo>
                  <a:pt x="0" y="192214"/>
                  <a:pt x="16954" y="94297"/>
                  <a:pt x="37243" y="0"/>
                </a:cubicBezTo>
                <a:lnTo>
                  <a:pt x="46768" y="2000"/>
                </a:lnTo>
                <a:cubicBezTo>
                  <a:pt x="26479" y="96107"/>
                  <a:pt x="9620" y="193834"/>
                  <a:pt x="9525" y="1947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1" name="Google Shape;5831;p10"/>
          <p:cNvSpPr/>
          <p:nvPr/>
        </p:nvSpPr>
        <p:spPr>
          <a:xfrm>
            <a:off x="8796751" y="6403986"/>
            <a:ext cx="1807273" cy="370427"/>
          </a:xfrm>
          <a:custGeom>
            <a:avLst/>
            <a:gdLst/>
            <a:ahLst/>
            <a:cxnLst/>
            <a:rect l="l" t="t" r="r" b="b"/>
            <a:pathLst>
              <a:path w="1807273" h="370427" extrusionOk="0">
                <a:moveTo>
                  <a:pt x="1807273" y="370427"/>
                </a:moveTo>
                <a:lnTo>
                  <a:pt x="1807273" y="0"/>
                </a:lnTo>
                <a:lnTo>
                  <a:pt x="0" y="0"/>
                </a:lnTo>
                <a:lnTo>
                  <a:pt x="0" y="37042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2" name="Google Shape;5832;p10"/>
          <p:cNvSpPr/>
          <p:nvPr/>
        </p:nvSpPr>
        <p:spPr>
          <a:xfrm>
            <a:off x="8791988" y="6399223"/>
            <a:ext cx="1816798" cy="375189"/>
          </a:xfrm>
          <a:custGeom>
            <a:avLst/>
            <a:gdLst/>
            <a:ahLst/>
            <a:cxnLst/>
            <a:rect l="l" t="t" r="r" b="b"/>
            <a:pathLst>
              <a:path w="1816798" h="375189" extrusionOk="0">
                <a:moveTo>
                  <a:pt x="1816798" y="375190"/>
                </a:moveTo>
                <a:lnTo>
                  <a:pt x="1807273" y="375190"/>
                </a:lnTo>
                <a:lnTo>
                  <a:pt x="1807273" y="9525"/>
                </a:lnTo>
                <a:lnTo>
                  <a:pt x="9525" y="9525"/>
                </a:lnTo>
                <a:lnTo>
                  <a:pt x="9525" y="375190"/>
                </a:lnTo>
                <a:lnTo>
                  <a:pt x="0" y="375190"/>
                </a:lnTo>
                <a:lnTo>
                  <a:pt x="0" y="0"/>
                </a:lnTo>
                <a:lnTo>
                  <a:pt x="1816798" y="0"/>
                </a:lnTo>
                <a:lnTo>
                  <a:pt x="1816798" y="37519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3" name="Google Shape;5833;p10"/>
          <p:cNvSpPr/>
          <p:nvPr/>
        </p:nvSpPr>
        <p:spPr>
          <a:xfrm>
            <a:off x="8796751" y="6431132"/>
            <a:ext cx="1807368" cy="94964"/>
          </a:xfrm>
          <a:custGeom>
            <a:avLst/>
            <a:gdLst/>
            <a:ahLst/>
            <a:cxnLst/>
            <a:rect l="l" t="t" r="r" b="b"/>
            <a:pathLst>
              <a:path w="1807368" h="94964" extrusionOk="0">
                <a:moveTo>
                  <a:pt x="0" y="0"/>
                </a:moveTo>
                <a:lnTo>
                  <a:pt x="1807369" y="0"/>
                </a:lnTo>
                <a:lnTo>
                  <a:pt x="1807369" y="94964"/>
                </a:lnTo>
                <a:lnTo>
                  <a:pt x="0" y="9496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4" name="Google Shape;5834;p10"/>
          <p:cNvSpPr/>
          <p:nvPr/>
        </p:nvSpPr>
        <p:spPr>
          <a:xfrm>
            <a:off x="8791988" y="6426084"/>
            <a:ext cx="1816608" cy="104775"/>
          </a:xfrm>
          <a:custGeom>
            <a:avLst/>
            <a:gdLst/>
            <a:ahLst/>
            <a:cxnLst/>
            <a:rect l="l" t="t" r="r" b="b"/>
            <a:pathLst>
              <a:path w="1816608" h="104775" extrusionOk="0">
                <a:moveTo>
                  <a:pt x="1816608" y="104775"/>
                </a:moveTo>
                <a:lnTo>
                  <a:pt x="0" y="104775"/>
                </a:lnTo>
                <a:lnTo>
                  <a:pt x="0" y="0"/>
                </a:lnTo>
                <a:lnTo>
                  <a:pt x="1816608" y="0"/>
                </a:lnTo>
                <a:close/>
                <a:moveTo>
                  <a:pt x="9334" y="95250"/>
                </a:moveTo>
                <a:lnTo>
                  <a:pt x="1807083" y="95250"/>
                </a:lnTo>
                <a:lnTo>
                  <a:pt x="1807083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5" name="Google Shape;5835;p10"/>
          <p:cNvSpPr/>
          <p:nvPr/>
        </p:nvSpPr>
        <p:spPr>
          <a:xfrm>
            <a:off x="8742459" y="6403986"/>
            <a:ext cx="1915858" cy="94964"/>
          </a:xfrm>
          <a:custGeom>
            <a:avLst/>
            <a:gdLst/>
            <a:ahLst/>
            <a:cxnLst/>
            <a:rect l="l" t="t" r="r" b="b"/>
            <a:pathLst>
              <a:path w="1915858" h="94964" extrusionOk="0">
                <a:moveTo>
                  <a:pt x="0" y="0"/>
                </a:moveTo>
                <a:lnTo>
                  <a:pt x="1915859" y="0"/>
                </a:lnTo>
                <a:lnTo>
                  <a:pt x="1915859" y="94964"/>
                </a:lnTo>
                <a:lnTo>
                  <a:pt x="0" y="949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6" name="Google Shape;5836;p10"/>
          <p:cNvSpPr/>
          <p:nvPr/>
        </p:nvSpPr>
        <p:spPr>
          <a:xfrm>
            <a:off x="8737696" y="6399033"/>
            <a:ext cx="1925383" cy="104775"/>
          </a:xfrm>
          <a:custGeom>
            <a:avLst/>
            <a:gdLst/>
            <a:ahLst/>
            <a:cxnLst/>
            <a:rect l="l" t="t" r="r" b="b"/>
            <a:pathLst>
              <a:path w="1925383" h="104775" extrusionOk="0">
                <a:moveTo>
                  <a:pt x="1925384" y="104775"/>
                </a:moveTo>
                <a:lnTo>
                  <a:pt x="0" y="104775"/>
                </a:lnTo>
                <a:lnTo>
                  <a:pt x="0" y="0"/>
                </a:lnTo>
                <a:lnTo>
                  <a:pt x="1925384" y="0"/>
                </a:lnTo>
                <a:close/>
                <a:moveTo>
                  <a:pt x="9525" y="95250"/>
                </a:moveTo>
                <a:lnTo>
                  <a:pt x="1915859" y="95250"/>
                </a:lnTo>
                <a:lnTo>
                  <a:pt x="1915859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7" name="Google Shape;5837;p10"/>
          <p:cNvSpPr/>
          <p:nvPr/>
        </p:nvSpPr>
        <p:spPr>
          <a:xfrm>
            <a:off x="10048354" y="6188054"/>
            <a:ext cx="186672" cy="181228"/>
          </a:xfrm>
          <a:custGeom>
            <a:avLst/>
            <a:gdLst/>
            <a:ahLst/>
            <a:cxnLst/>
            <a:rect l="l" t="t" r="r" b="b"/>
            <a:pathLst>
              <a:path w="186672" h="181228" extrusionOk="0">
                <a:moveTo>
                  <a:pt x="186672" y="94964"/>
                </a:moveTo>
                <a:cubicBezTo>
                  <a:pt x="171615" y="66790"/>
                  <a:pt x="149069" y="43321"/>
                  <a:pt x="121521" y="27146"/>
                </a:cubicBezTo>
                <a:cubicBezTo>
                  <a:pt x="93396" y="10783"/>
                  <a:pt x="61729" y="1469"/>
                  <a:pt x="29224" y="0"/>
                </a:cubicBezTo>
                <a:cubicBezTo>
                  <a:pt x="29224" y="0"/>
                  <a:pt x="10174" y="143828"/>
                  <a:pt x="4840" y="154686"/>
                </a:cubicBezTo>
                <a:cubicBezTo>
                  <a:pt x="-494" y="165545"/>
                  <a:pt x="-8781" y="165545"/>
                  <a:pt x="26557" y="176403"/>
                </a:cubicBezTo>
                <a:cubicBezTo>
                  <a:pt x="61895" y="187262"/>
                  <a:pt x="116092" y="176403"/>
                  <a:pt x="116092" y="17640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8" name="Google Shape;5838;p10"/>
          <p:cNvSpPr/>
          <p:nvPr/>
        </p:nvSpPr>
        <p:spPr>
          <a:xfrm>
            <a:off x="10043744" y="6183768"/>
            <a:ext cx="196521" cy="190340"/>
          </a:xfrm>
          <a:custGeom>
            <a:avLst/>
            <a:gdLst/>
            <a:ahLst/>
            <a:cxnLst/>
            <a:rect l="l" t="t" r="r" b="b"/>
            <a:pathLst>
              <a:path w="196521" h="190340" extrusionOk="0">
                <a:moveTo>
                  <a:pt x="70220" y="190310"/>
                </a:moveTo>
                <a:cubicBezTo>
                  <a:pt x="56553" y="190594"/>
                  <a:pt x="42917" y="188894"/>
                  <a:pt x="29739" y="185261"/>
                </a:cubicBezTo>
                <a:cubicBezTo>
                  <a:pt x="7545" y="178403"/>
                  <a:pt x="2021" y="175736"/>
                  <a:pt x="211" y="170879"/>
                </a:cubicBezTo>
                <a:cubicBezTo>
                  <a:pt x="-460" y="167476"/>
                  <a:pt x="490" y="163955"/>
                  <a:pt x="2783" y="161354"/>
                </a:cubicBezTo>
                <a:cubicBezTo>
                  <a:pt x="3659" y="160071"/>
                  <a:pt x="4455" y="158735"/>
                  <a:pt x="5164" y="157353"/>
                </a:cubicBezTo>
                <a:cubicBezTo>
                  <a:pt x="8879" y="149924"/>
                  <a:pt x="21833" y="59436"/>
                  <a:pt x="29072" y="4191"/>
                </a:cubicBezTo>
                <a:lnTo>
                  <a:pt x="29643" y="0"/>
                </a:lnTo>
                <a:lnTo>
                  <a:pt x="33834" y="0"/>
                </a:lnTo>
                <a:cubicBezTo>
                  <a:pt x="67195" y="1377"/>
                  <a:pt x="99708" y="10928"/>
                  <a:pt x="128513" y="27813"/>
                </a:cubicBezTo>
                <a:cubicBezTo>
                  <a:pt x="156801" y="44471"/>
                  <a:pt x="179889" y="68681"/>
                  <a:pt x="195188" y="97727"/>
                </a:cubicBezTo>
                <a:lnTo>
                  <a:pt x="196521" y="100584"/>
                </a:lnTo>
                <a:lnTo>
                  <a:pt x="122798" y="185547"/>
                </a:lnTo>
                <a:lnTo>
                  <a:pt x="121274" y="185547"/>
                </a:lnTo>
                <a:cubicBezTo>
                  <a:pt x="104427" y="188618"/>
                  <a:pt x="87344" y="190212"/>
                  <a:pt x="70220" y="190310"/>
                </a:cubicBezTo>
                <a:close/>
                <a:moveTo>
                  <a:pt x="9641" y="167831"/>
                </a:moveTo>
                <a:cubicBezTo>
                  <a:pt x="17026" y="171201"/>
                  <a:pt x="24671" y="173972"/>
                  <a:pt x="32501" y="176117"/>
                </a:cubicBezTo>
                <a:cubicBezTo>
                  <a:pt x="62981" y="185642"/>
                  <a:pt x="108701" y="177927"/>
                  <a:pt x="118226" y="176117"/>
                </a:cubicBezTo>
                <a:lnTo>
                  <a:pt x="185663" y="98393"/>
                </a:lnTo>
                <a:cubicBezTo>
                  <a:pt x="170815" y="72382"/>
                  <a:pt x="149486" y="50659"/>
                  <a:pt x="123750" y="35338"/>
                </a:cubicBezTo>
                <a:cubicBezTo>
                  <a:pt x="97525" y="20219"/>
                  <a:pt x="68218" y="11232"/>
                  <a:pt x="38025" y="9049"/>
                </a:cubicBezTo>
                <a:cubicBezTo>
                  <a:pt x="33834" y="40672"/>
                  <a:pt x="18975" y="150495"/>
                  <a:pt x="13641" y="160973"/>
                </a:cubicBezTo>
                <a:cubicBezTo>
                  <a:pt x="12689" y="162878"/>
                  <a:pt x="11641" y="164497"/>
                  <a:pt x="10784" y="16592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9" name="Google Shape;5839;p10"/>
          <p:cNvSpPr/>
          <p:nvPr/>
        </p:nvSpPr>
        <p:spPr>
          <a:xfrm>
            <a:off x="9908194" y="6272160"/>
            <a:ext cx="55273" cy="114241"/>
          </a:xfrm>
          <a:custGeom>
            <a:avLst/>
            <a:gdLst/>
            <a:ahLst/>
            <a:cxnLst/>
            <a:rect l="l" t="t" r="r" b="b"/>
            <a:pathLst>
              <a:path w="55273" h="114241" extrusionOk="0">
                <a:moveTo>
                  <a:pt x="39177" y="0"/>
                </a:moveTo>
                <a:cubicBezTo>
                  <a:pt x="39177" y="0"/>
                  <a:pt x="1077" y="24479"/>
                  <a:pt x="1077" y="32576"/>
                </a:cubicBezTo>
                <a:cubicBezTo>
                  <a:pt x="1077" y="40672"/>
                  <a:pt x="-4353" y="111347"/>
                  <a:pt x="9173" y="114014"/>
                </a:cubicBezTo>
                <a:cubicBezTo>
                  <a:pt x="22698" y="116681"/>
                  <a:pt x="33652" y="94964"/>
                  <a:pt x="33652" y="94964"/>
                </a:cubicBezTo>
                <a:lnTo>
                  <a:pt x="41748" y="70485"/>
                </a:lnTo>
                <a:lnTo>
                  <a:pt x="55274" y="7048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0" name="Google Shape;5840;p10"/>
          <p:cNvSpPr/>
          <p:nvPr/>
        </p:nvSpPr>
        <p:spPr>
          <a:xfrm>
            <a:off x="9903537" y="6264825"/>
            <a:ext cx="65646" cy="126301"/>
          </a:xfrm>
          <a:custGeom>
            <a:avLst/>
            <a:gdLst/>
            <a:ahLst/>
            <a:cxnLst/>
            <a:rect l="l" t="t" r="r" b="b"/>
            <a:pathLst>
              <a:path w="65646" h="126301" extrusionOk="0">
                <a:moveTo>
                  <a:pt x="16402" y="126302"/>
                </a:moveTo>
                <a:lnTo>
                  <a:pt x="12973" y="126302"/>
                </a:lnTo>
                <a:cubicBezTo>
                  <a:pt x="1543" y="124015"/>
                  <a:pt x="-1695" y="102489"/>
                  <a:pt x="781" y="46768"/>
                </a:cubicBezTo>
                <a:cubicBezTo>
                  <a:pt x="781" y="43624"/>
                  <a:pt x="781" y="41338"/>
                  <a:pt x="781" y="40196"/>
                </a:cubicBezTo>
                <a:cubicBezTo>
                  <a:pt x="781" y="31337"/>
                  <a:pt x="22594" y="15430"/>
                  <a:pt x="40881" y="3620"/>
                </a:cubicBezTo>
                <a:lnTo>
                  <a:pt x="46597" y="0"/>
                </a:lnTo>
                <a:lnTo>
                  <a:pt x="65647" y="82963"/>
                </a:lnTo>
                <a:lnTo>
                  <a:pt x="49549" y="82963"/>
                </a:lnTo>
                <a:lnTo>
                  <a:pt x="42501" y="104108"/>
                </a:lnTo>
                <a:cubicBezTo>
                  <a:pt x="41453" y="106775"/>
                  <a:pt x="31261" y="126302"/>
                  <a:pt x="16402" y="126302"/>
                </a:cubicBezTo>
                <a:close/>
                <a:moveTo>
                  <a:pt x="40691" y="15145"/>
                </a:moveTo>
                <a:cubicBezTo>
                  <a:pt x="29319" y="21820"/>
                  <a:pt x="19119" y="30314"/>
                  <a:pt x="10497" y="40291"/>
                </a:cubicBezTo>
                <a:cubicBezTo>
                  <a:pt x="10613" y="42512"/>
                  <a:pt x="10613" y="44737"/>
                  <a:pt x="10497" y="46958"/>
                </a:cubicBezTo>
                <a:cubicBezTo>
                  <a:pt x="7830" y="105918"/>
                  <a:pt x="12878" y="115348"/>
                  <a:pt x="15164" y="116681"/>
                </a:cubicBezTo>
                <a:cubicBezTo>
                  <a:pt x="23070" y="118396"/>
                  <a:pt x="31928" y="104965"/>
                  <a:pt x="34214" y="100203"/>
                </a:cubicBezTo>
                <a:lnTo>
                  <a:pt x="43168" y="73152"/>
                </a:lnTo>
                <a:lnTo>
                  <a:pt x="54217" y="7315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1" name="Google Shape;5841;p10"/>
          <p:cNvSpPr/>
          <p:nvPr/>
        </p:nvSpPr>
        <p:spPr>
          <a:xfrm>
            <a:off x="9930422" y="6231107"/>
            <a:ext cx="87434" cy="141284"/>
          </a:xfrm>
          <a:custGeom>
            <a:avLst/>
            <a:gdLst/>
            <a:ahLst/>
            <a:cxnLst/>
            <a:rect l="l" t="t" r="r" b="b"/>
            <a:pathLst>
              <a:path w="87434" h="141284" extrusionOk="0">
                <a:moveTo>
                  <a:pt x="63051" y="3143"/>
                </a:moveTo>
                <a:cubicBezTo>
                  <a:pt x="63051" y="3143"/>
                  <a:pt x="-7530" y="8573"/>
                  <a:pt x="662" y="35624"/>
                </a:cubicBezTo>
                <a:cubicBezTo>
                  <a:pt x="8853" y="62675"/>
                  <a:pt x="25046" y="130874"/>
                  <a:pt x="35904" y="138779"/>
                </a:cubicBezTo>
                <a:cubicBezTo>
                  <a:pt x="46763" y="146685"/>
                  <a:pt x="87434" y="133350"/>
                  <a:pt x="87434" y="133350"/>
                </a:cubicBezTo>
                <a:lnTo>
                  <a:pt x="76576" y="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2" name="Google Shape;5842;p10"/>
          <p:cNvSpPr/>
          <p:nvPr/>
        </p:nvSpPr>
        <p:spPr>
          <a:xfrm>
            <a:off x="9925638" y="6225773"/>
            <a:ext cx="97266" cy="151514"/>
          </a:xfrm>
          <a:custGeom>
            <a:avLst/>
            <a:gdLst/>
            <a:ahLst/>
            <a:cxnLst/>
            <a:rect l="l" t="t" r="r" b="b"/>
            <a:pathLst>
              <a:path w="97266" h="151514" extrusionOk="0">
                <a:moveTo>
                  <a:pt x="52403" y="151447"/>
                </a:moveTo>
                <a:cubicBezTo>
                  <a:pt x="47296" y="151826"/>
                  <a:pt x="42199" y="150593"/>
                  <a:pt x="37830" y="147923"/>
                </a:cubicBezTo>
                <a:cubicBezTo>
                  <a:pt x="28781" y="141161"/>
                  <a:pt x="18780" y="107728"/>
                  <a:pt x="7159" y="64770"/>
                </a:cubicBezTo>
                <a:cubicBezTo>
                  <a:pt x="4778" y="56102"/>
                  <a:pt x="2588" y="48292"/>
                  <a:pt x="873" y="42386"/>
                </a:cubicBezTo>
                <a:cubicBezTo>
                  <a:pt x="-862" y="37003"/>
                  <a:pt x="19" y="31118"/>
                  <a:pt x="3254" y="26479"/>
                </a:cubicBezTo>
                <a:cubicBezTo>
                  <a:pt x="15637" y="8477"/>
                  <a:pt x="60404" y="4191"/>
                  <a:pt x="67167" y="3715"/>
                </a:cubicBezTo>
                <a:lnTo>
                  <a:pt x="85741" y="0"/>
                </a:lnTo>
                <a:lnTo>
                  <a:pt x="97266" y="142018"/>
                </a:lnTo>
                <a:lnTo>
                  <a:pt x="93742" y="143161"/>
                </a:lnTo>
                <a:cubicBezTo>
                  <a:pt x="80417" y="147838"/>
                  <a:pt x="66502" y="150627"/>
                  <a:pt x="52403" y="151447"/>
                </a:cubicBezTo>
                <a:close/>
                <a:moveTo>
                  <a:pt x="77073" y="11430"/>
                </a:moveTo>
                <a:lnTo>
                  <a:pt x="68215" y="13145"/>
                </a:lnTo>
                <a:cubicBezTo>
                  <a:pt x="55165" y="14192"/>
                  <a:pt x="19637" y="19526"/>
                  <a:pt x="11065" y="32195"/>
                </a:cubicBezTo>
                <a:cubicBezTo>
                  <a:pt x="9389" y="34434"/>
                  <a:pt x="8925" y="37357"/>
                  <a:pt x="9826" y="40005"/>
                </a:cubicBezTo>
                <a:cubicBezTo>
                  <a:pt x="11636" y="45911"/>
                  <a:pt x="13827" y="53816"/>
                  <a:pt x="16208" y="62579"/>
                </a:cubicBezTo>
                <a:cubicBezTo>
                  <a:pt x="23257" y="88011"/>
                  <a:pt x="36306" y="135255"/>
                  <a:pt x="43450" y="140684"/>
                </a:cubicBezTo>
                <a:cubicBezTo>
                  <a:pt x="49070" y="144875"/>
                  <a:pt x="71548" y="140684"/>
                  <a:pt x="87074" y="13563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3" name="Google Shape;5843;p10"/>
          <p:cNvSpPr/>
          <p:nvPr/>
        </p:nvSpPr>
        <p:spPr>
          <a:xfrm>
            <a:off x="9968019" y="6188054"/>
            <a:ext cx="80642" cy="181565"/>
          </a:xfrm>
          <a:custGeom>
            <a:avLst/>
            <a:gdLst/>
            <a:ahLst/>
            <a:cxnLst/>
            <a:rect l="l" t="t" r="r" b="b"/>
            <a:pathLst>
              <a:path w="80642" h="181565" extrusionOk="0">
                <a:moveTo>
                  <a:pt x="63458" y="0"/>
                </a:moveTo>
                <a:cubicBezTo>
                  <a:pt x="63458" y="0"/>
                  <a:pt x="25358" y="2762"/>
                  <a:pt x="6308" y="21717"/>
                </a:cubicBezTo>
                <a:cubicBezTo>
                  <a:pt x="-12742" y="40672"/>
                  <a:pt x="17167" y="65151"/>
                  <a:pt x="19929" y="76010"/>
                </a:cubicBezTo>
                <a:cubicBezTo>
                  <a:pt x="22691" y="86868"/>
                  <a:pt x="30787" y="168307"/>
                  <a:pt x="41646" y="176403"/>
                </a:cubicBezTo>
                <a:cubicBezTo>
                  <a:pt x="52504" y="184499"/>
                  <a:pt x="74221" y="184595"/>
                  <a:pt x="79746" y="165545"/>
                </a:cubicBezTo>
                <a:cubicBezTo>
                  <a:pt x="85271" y="146495"/>
                  <a:pt x="63458" y="0"/>
                  <a:pt x="63458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4" name="Google Shape;5844;p10"/>
          <p:cNvSpPr/>
          <p:nvPr/>
        </p:nvSpPr>
        <p:spPr>
          <a:xfrm>
            <a:off x="9963422" y="6183292"/>
            <a:ext cx="89994" cy="191097"/>
          </a:xfrm>
          <a:custGeom>
            <a:avLst/>
            <a:gdLst/>
            <a:ahLst/>
            <a:cxnLst/>
            <a:rect l="l" t="t" r="r" b="b"/>
            <a:pathLst>
              <a:path w="89994" h="191097" extrusionOk="0">
                <a:moveTo>
                  <a:pt x="62626" y="191071"/>
                </a:moveTo>
                <a:cubicBezTo>
                  <a:pt x="55789" y="191120"/>
                  <a:pt x="49114" y="188984"/>
                  <a:pt x="43576" y="184975"/>
                </a:cubicBezTo>
                <a:cubicBezTo>
                  <a:pt x="35479" y="178879"/>
                  <a:pt x="30145" y="150971"/>
                  <a:pt x="23097" y="101537"/>
                </a:cubicBezTo>
                <a:cubicBezTo>
                  <a:pt x="21859" y="92012"/>
                  <a:pt x="20716" y="84487"/>
                  <a:pt x="20049" y="81915"/>
                </a:cubicBezTo>
                <a:cubicBezTo>
                  <a:pt x="18426" y="78189"/>
                  <a:pt x="16312" y="74697"/>
                  <a:pt x="13762" y="71533"/>
                </a:cubicBezTo>
                <a:cubicBezTo>
                  <a:pt x="4809" y="58864"/>
                  <a:pt x="-8716" y="39624"/>
                  <a:pt x="7762" y="23146"/>
                </a:cubicBezTo>
                <a:cubicBezTo>
                  <a:pt x="27764" y="3143"/>
                  <a:pt x="66150" y="190"/>
                  <a:pt x="67769" y="0"/>
                </a:cubicBezTo>
                <a:lnTo>
                  <a:pt x="72151" y="0"/>
                </a:lnTo>
                <a:lnTo>
                  <a:pt x="72818" y="4381"/>
                </a:lnTo>
                <a:cubicBezTo>
                  <a:pt x="75103" y="19431"/>
                  <a:pt x="94535" y="152495"/>
                  <a:pt x="89010" y="171926"/>
                </a:cubicBezTo>
                <a:cubicBezTo>
                  <a:pt x="86796" y="180338"/>
                  <a:pt x="80494" y="187070"/>
                  <a:pt x="72246" y="189833"/>
                </a:cubicBezTo>
                <a:cubicBezTo>
                  <a:pt x="69133" y="190791"/>
                  <a:pt x="65879" y="191210"/>
                  <a:pt x="62625" y="191071"/>
                </a:cubicBezTo>
                <a:close/>
                <a:moveTo>
                  <a:pt x="63959" y="10096"/>
                </a:moveTo>
                <a:cubicBezTo>
                  <a:pt x="53768" y="11430"/>
                  <a:pt x="28241" y="16097"/>
                  <a:pt x="14429" y="29908"/>
                </a:cubicBezTo>
                <a:cubicBezTo>
                  <a:pt x="4333" y="40005"/>
                  <a:pt x="11381" y="51816"/>
                  <a:pt x="21478" y="66199"/>
                </a:cubicBezTo>
                <a:cubicBezTo>
                  <a:pt x="24813" y="70227"/>
                  <a:pt x="27424" y="74803"/>
                  <a:pt x="29193" y="79724"/>
                </a:cubicBezTo>
                <a:cubicBezTo>
                  <a:pt x="29955" y="82772"/>
                  <a:pt x="31003" y="90106"/>
                  <a:pt x="32432" y="100298"/>
                </a:cubicBezTo>
                <a:cubicBezTo>
                  <a:pt x="35289" y="120015"/>
                  <a:pt x="42718" y="172403"/>
                  <a:pt x="49195" y="177451"/>
                </a:cubicBezTo>
                <a:cubicBezTo>
                  <a:pt x="55017" y="181533"/>
                  <a:pt x="62386" y="182726"/>
                  <a:pt x="69198" y="180689"/>
                </a:cubicBezTo>
                <a:cubicBezTo>
                  <a:pt x="74491" y="178899"/>
                  <a:pt x="78488" y="174507"/>
                  <a:pt x="79771" y="169069"/>
                </a:cubicBezTo>
                <a:cubicBezTo>
                  <a:pt x="83200" y="156115"/>
                  <a:pt x="72532" y="68580"/>
                  <a:pt x="64150" y="1000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5" name="Google Shape;5845;p10"/>
          <p:cNvSpPr/>
          <p:nvPr/>
        </p:nvSpPr>
        <p:spPr>
          <a:xfrm>
            <a:off x="10026047" y="6144620"/>
            <a:ext cx="85262" cy="227389"/>
          </a:xfrm>
          <a:custGeom>
            <a:avLst/>
            <a:gdLst/>
            <a:ahLst/>
            <a:cxnLst/>
            <a:rect l="l" t="t" r="r" b="b"/>
            <a:pathLst>
              <a:path w="85262" h="227389" extrusionOk="0">
                <a:moveTo>
                  <a:pt x="75914" y="43434"/>
                </a:moveTo>
                <a:cubicBezTo>
                  <a:pt x="75914" y="43434"/>
                  <a:pt x="94964" y="200882"/>
                  <a:pt x="78677" y="211741"/>
                </a:cubicBezTo>
                <a:cubicBezTo>
                  <a:pt x="62389" y="222599"/>
                  <a:pt x="10859" y="236125"/>
                  <a:pt x="10859" y="219837"/>
                </a:cubicBezTo>
                <a:cubicBezTo>
                  <a:pt x="10859" y="203549"/>
                  <a:pt x="0" y="27146"/>
                  <a:pt x="0" y="19050"/>
                </a:cubicBezTo>
                <a:cubicBezTo>
                  <a:pt x="0" y="10954"/>
                  <a:pt x="19050" y="0"/>
                  <a:pt x="40672" y="0"/>
                </a:cubicBezTo>
                <a:cubicBezTo>
                  <a:pt x="62294" y="0"/>
                  <a:pt x="75914" y="43434"/>
                  <a:pt x="75914" y="4343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6" name="Google Shape;5846;p10"/>
          <p:cNvSpPr/>
          <p:nvPr/>
        </p:nvSpPr>
        <p:spPr>
          <a:xfrm>
            <a:off x="10021285" y="6139858"/>
            <a:ext cx="94649" cy="236631"/>
          </a:xfrm>
          <a:custGeom>
            <a:avLst/>
            <a:gdLst/>
            <a:ahLst/>
            <a:cxnLst/>
            <a:rect l="l" t="t" r="r" b="b"/>
            <a:pathLst>
              <a:path w="94649" h="236631" extrusionOk="0">
                <a:moveTo>
                  <a:pt x="29623" y="236601"/>
                </a:moveTo>
                <a:cubicBezTo>
                  <a:pt x="25262" y="236810"/>
                  <a:pt x="20916" y="235960"/>
                  <a:pt x="16955" y="234124"/>
                </a:cubicBezTo>
                <a:cubicBezTo>
                  <a:pt x="13253" y="232394"/>
                  <a:pt x="10879" y="228686"/>
                  <a:pt x="10859" y="224599"/>
                </a:cubicBezTo>
                <a:cubicBezTo>
                  <a:pt x="10859" y="215074"/>
                  <a:pt x="7048" y="149923"/>
                  <a:pt x="4001" y="97441"/>
                </a:cubicBezTo>
                <a:cubicBezTo>
                  <a:pt x="1524" y="54007"/>
                  <a:pt x="0" y="27146"/>
                  <a:pt x="0" y="23813"/>
                </a:cubicBezTo>
                <a:cubicBezTo>
                  <a:pt x="0" y="11811"/>
                  <a:pt x="22479" y="0"/>
                  <a:pt x="45434" y="0"/>
                </a:cubicBezTo>
                <a:cubicBezTo>
                  <a:pt x="69913" y="0"/>
                  <a:pt x="83534" y="42005"/>
                  <a:pt x="85249" y="46768"/>
                </a:cubicBezTo>
                <a:lnTo>
                  <a:pt x="85249" y="47625"/>
                </a:lnTo>
                <a:cubicBezTo>
                  <a:pt x="91059" y="95821"/>
                  <a:pt x="102775" y="209550"/>
                  <a:pt x="85915" y="220408"/>
                </a:cubicBezTo>
                <a:cubicBezTo>
                  <a:pt x="68653" y="230081"/>
                  <a:pt x="49386" y="235623"/>
                  <a:pt x="29623" y="236601"/>
                </a:cubicBezTo>
                <a:close/>
                <a:moveTo>
                  <a:pt x="45434" y="9239"/>
                </a:moveTo>
                <a:cubicBezTo>
                  <a:pt x="24003" y="9239"/>
                  <a:pt x="9525" y="20003"/>
                  <a:pt x="9525" y="23527"/>
                </a:cubicBezTo>
                <a:cubicBezTo>
                  <a:pt x="9525" y="27051"/>
                  <a:pt x="11430" y="60674"/>
                  <a:pt x="13526" y="96583"/>
                </a:cubicBezTo>
                <a:cubicBezTo>
                  <a:pt x="16764" y="151924"/>
                  <a:pt x="20384" y="214598"/>
                  <a:pt x="20384" y="224314"/>
                </a:cubicBezTo>
                <a:cubicBezTo>
                  <a:pt x="20384" y="224790"/>
                  <a:pt x="20384" y="225171"/>
                  <a:pt x="21431" y="225742"/>
                </a:cubicBezTo>
                <a:cubicBezTo>
                  <a:pt x="30956" y="230600"/>
                  <a:pt x="67151" y="221266"/>
                  <a:pt x="80772" y="212217"/>
                </a:cubicBezTo>
                <a:cubicBezTo>
                  <a:pt x="89154" y="205169"/>
                  <a:pt x="84868" y="122111"/>
                  <a:pt x="76010" y="48958"/>
                </a:cubicBezTo>
                <a:cubicBezTo>
                  <a:pt x="72390" y="37814"/>
                  <a:pt x="60198" y="9525"/>
                  <a:pt x="45434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7" name="Google Shape;5847;p10"/>
          <p:cNvSpPr/>
          <p:nvPr/>
        </p:nvSpPr>
        <p:spPr>
          <a:xfrm>
            <a:off x="10133783" y="6242347"/>
            <a:ext cx="116508" cy="135731"/>
          </a:xfrm>
          <a:custGeom>
            <a:avLst/>
            <a:gdLst/>
            <a:ahLst/>
            <a:cxnLst/>
            <a:rect l="l" t="t" r="r" b="b"/>
            <a:pathLst>
              <a:path w="116508" h="135731" extrusionOk="0">
                <a:moveTo>
                  <a:pt x="52380" y="16288"/>
                </a:moveTo>
                <a:cubicBezTo>
                  <a:pt x="52380" y="16288"/>
                  <a:pt x="-7342" y="100393"/>
                  <a:pt x="755" y="116681"/>
                </a:cubicBezTo>
                <a:cubicBezTo>
                  <a:pt x="8851" y="132969"/>
                  <a:pt x="11613" y="135731"/>
                  <a:pt x="22472" y="135731"/>
                </a:cubicBezTo>
                <a:cubicBezTo>
                  <a:pt x="33330" y="135731"/>
                  <a:pt x="118198" y="57055"/>
                  <a:pt x="116483" y="46196"/>
                </a:cubicBezTo>
                <a:cubicBezTo>
                  <a:pt x="114769" y="35338"/>
                  <a:pt x="65906" y="0"/>
                  <a:pt x="65906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8" name="Google Shape;5848;p10"/>
          <p:cNvSpPr/>
          <p:nvPr/>
        </p:nvSpPr>
        <p:spPr>
          <a:xfrm>
            <a:off x="10129372" y="6236155"/>
            <a:ext cx="125537" cy="146685"/>
          </a:xfrm>
          <a:custGeom>
            <a:avLst/>
            <a:gdLst/>
            <a:ahLst/>
            <a:cxnLst/>
            <a:rect l="l" t="t" r="r" b="b"/>
            <a:pathLst>
              <a:path w="125537" h="146685" extrusionOk="0">
                <a:moveTo>
                  <a:pt x="26883" y="146685"/>
                </a:moveTo>
                <a:cubicBezTo>
                  <a:pt x="12976" y="146685"/>
                  <a:pt x="9166" y="141351"/>
                  <a:pt x="975" y="124968"/>
                </a:cubicBezTo>
                <a:cubicBezTo>
                  <a:pt x="-7217" y="108585"/>
                  <a:pt x="38503" y="40005"/>
                  <a:pt x="52886" y="19717"/>
                </a:cubicBezTo>
                <a:lnTo>
                  <a:pt x="52886" y="19717"/>
                </a:lnTo>
                <a:lnTo>
                  <a:pt x="69364" y="0"/>
                </a:lnTo>
                <a:lnTo>
                  <a:pt x="72888" y="2572"/>
                </a:lnTo>
                <a:cubicBezTo>
                  <a:pt x="88128" y="13621"/>
                  <a:pt x="123561" y="40672"/>
                  <a:pt x="125466" y="51911"/>
                </a:cubicBezTo>
                <a:cubicBezTo>
                  <a:pt x="125943" y="55340"/>
                  <a:pt x="124228" y="59912"/>
                  <a:pt x="114322" y="71533"/>
                </a:cubicBezTo>
                <a:cubicBezTo>
                  <a:pt x="96415" y="92678"/>
                  <a:pt x="39075" y="146685"/>
                  <a:pt x="26883" y="146685"/>
                </a:cubicBezTo>
                <a:close/>
                <a:moveTo>
                  <a:pt x="60125" y="25337"/>
                </a:moveTo>
                <a:cubicBezTo>
                  <a:pt x="32312" y="64675"/>
                  <a:pt x="4880" y="112300"/>
                  <a:pt x="9071" y="120587"/>
                </a:cubicBezTo>
                <a:cubicBezTo>
                  <a:pt x="17072" y="136493"/>
                  <a:pt x="18596" y="136970"/>
                  <a:pt x="26502" y="136970"/>
                </a:cubicBezTo>
                <a:cubicBezTo>
                  <a:pt x="38313" y="134398"/>
                  <a:pt x="113655" y="63246"/>
                  <a:pt x="115846" y="52292"/>
                </a:cubicBezTo>
                <a:cubicBezTo>
                  <a:pt x="114798" y="47625"/>
                  <a:pt x="92319" y="28385"/>
                  <a:pt x="70793" y="1247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9" name="Google Shape;5849;p10"/>
          <p:cNvSpPr/>
          <p:nvPr/>
        </p:nvSpPr>
        <p:spPr>
          <a:xfrm>
            <a:off x="9830595" y="6376935"/>
            <a:ext cx="545496" cy="24384"/>
          </a:xfrm>
          <a:custGeom>
            <a:avLst/>
            <a:gdLst/>
            <a:ahLst/>
            <a:cxnLst/>
            <a:rect l="l" t="t" r="r" b="b"/>
            <a:pathLst>
              <a:path w="545496" h="24384" extrusionOk="0">
                <a:moveTo>
                  <a:pt x="0" y="0"/>
                </a:moveTo>
                <a:lnTo>
                  <a:pt x="545497" y="0"/>
                </a:lnTo>
                <a:lnTo>
                  <a:pt x="545497" y="24384"/>
                </a:lnTo>
                <a:lnTo>
                  <a:pt x="0" y="243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0" name="Google Shape;5850;p10"/>
          <p:cNvSpPr/>
          <p:nvPr/>
        </p:nvSpPr>
        <p:spPr>
          <a:xfrm>
            <a:off x="9825832" y="6372077"/>
            <a:ext cx="555021" cy="34004"/>
          </a:xfrm>
          <a:custGeom>
            <a:avLst/>
            <a:gdLst/>
            <a:ahLst/>
            <a:cxnLst/>
            <a:rect l="l" t="t" r="r" b="b"/>
            <a:pathLst>
              <a:path w="555021" h="34004" extrusionOk="0">
                <a:moveTo>
                  <a:pt x="555022" y="34004"/>
                </a:moveTo>
                <a:lnTo>
                  <a:pt x="0" y="34004"/>
                </a:lnTo>
                <a:lnTo>
                  <a:pt x="0" y="0"/>
                </a:lnTo>
                <a:lnTo>
                  <a:pt x="555022" y="0"/>
                </a:lnTo>
                <a:close/>
                <a:moveTo>
                  <a:pt x="9525" y="24479"/>
                </a:moveTo>
                <a:lnTo>
                  <a:pt x="545497" y="24479"/>
                </a:lnTo>
                <a:lnTo>
                  <a:pt x="54549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1" name="Google Shape;5851;p10"/>
          <p:cNvSpPr/>
          <p:nvPr/>
        </p:nvSpPr>
        <p:spPr>
          <a:xfrm>
            <a:off x="9078977" y="6040417"/>
            <a:ext cx="697420" cy="363664"/>
          </a:xfrm>
          <a:custGeom>
            <a:avLst/>
            <a:gdLst/>
            <a:ahLst/>
            <a:cxnLst/>
            <a:rect l="l" t="t" r="r" b="b"/>
            <a:pathLst>
              <a:path w="697420" h="363664" extrusionOk="0">
                <a:moveTo>
                  <a:pt x="0" y="0"/>
                </a:moveTo>
                <a:lnTo>
                  <a:pt x="697421" y="0"/>
                </a:lnTo>
                <a:lnTo>
                  <a:pt x="697421" y="363664"/>
                </a:lnTo>
                <a:lnTo>
                  <a:pt x="0" y="36366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2" name="Google Shape;5852;p10"/>
          <p:cNvSpPr/>
          <p:nvPr/>
        </p:nvSpPr>
        <p:spPr>
          <a:xfrm>
            <a:off x="9074214" y="6035654"/>
            <a:ext cx="706945" cy="373094"/>
          </a:xfrm>
          <a:custGeom>
            <a:avLst/>
            <a:gdLst/>
            <a:ahLst/>
            <a:cxnLst/>
            <a:rect l="l" t="t" r="r" b="b"/>
            <a:pathLst>
              <a:path w="706945" h="373094" extrusionOk="0">
                <a:moveTo>
                  <a:pt x="706946" y="373094"/>
                </a:moveTo>
                <a:lnTo>
                  <a:pt x="0" y="373094"/>
                </a:lnTo>
                <a:lnTo>
                  <a:pt x="0" y="0"/>
                </a:lnTo>
                <a:lnTo>
                  <a:pt x="706946" y="0"/>
                </a:lnTo>
                <a:close/>
                <a:moveTo>
                  <a:pt x="9525" y="363569"/>
                </a:moveTo>
                <a:lnTo>
                  <a:pt x="697421" y="363569"/>
                </a:lnTo>
                <a:lnTo>
                  <a:pt x="697421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3" name="Google Shape;5853;p10"/>
          <p:cNvSpPr/>
          <p:nvPr/>
        </p:nvSpPr>
        <p:spPr>
          <a:xfrm>
            <a:off x="9230901" y="6040417"/>
            <a:ext cx="545496" cy="363664"/>
          </a:xfrm>
          <a:custGeom>
            <a:avLst/>
            <a:gdLst/>
            <a:ahLst/>
            <a:cxnLst/>
            <a:rect l="l" t="t" r="r" b="b"/>
            <a:pathLst>
              <a:path w="545496" h="363664" extrusionOk="0">
                <a:moveTo>
                  <a:pt x="0" y="0"/>
                </a:moveTo>
                <a:lnTo>
                  <a:pt x="545497" y="0"/>
                </a:lnTo>
                <a:lnTo>
                  <a:pt x="545497" y="363664"/>
                </a:lnTo>
                <a:lnTo>
                  <a:pt x="0" y="363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4" name="Google Shape;5854;p10"/>
          <p:cNvSpPr/>
          <p:nvPr/>
        </p:nvSpPr>
        <p:spPr>
          <a:xfrm>
            <a:off x="9226138" y="6035654"/>
            <a:ext cx="555021" cy="373094"/>
          </a:xfrm>
          <a:custGeom>
            <a:avLst/>
            <a:gdLst/>
            <a:ahLst/>
            <a:cxnLst/>
            <a:rect l="l" t="t" r="r" b="b"/>
            <a:pathLst>
              <a:path w="555021" h="373094" extrusionOk="0">
                <a:moveTo>
                  <a:pt x="555022" y="373094"/>
                </a:moveTo>
                <a:lnTo>
                  <a:pt x="0" y="373094"/>
                </a:lnTo>
                <a:lnTo>
                  <a:pt x="0" y="0"/>
                </a:lnTo>
                <a:lnTo>
                  <a:pt x="555022" y="0"/>
                </a:lnTo>
                <a:close/>
                <a:moveTo>
                  <a:pt x="9525" y="363569"/>
                </a:moveTo>
                <a:lnTo>
                  <a:pt x="545497" y="363569"/>
                </a:lnTo>
                <a:lnTo>
                  <a:pt x="545497" y="9525"/>
                </a:lnTo>
                <a:lnTo>
                  <a:pt x="9525" y="952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5" name="Google Shape;5855;p10"/>
          <p:cNvSpPr/>
          <p:nvPr/>
        </p:nvSpPr>
        <p:spPr>
          <a:xfrm>
            <a:off x="9285193" y="6078421"/>
            <a:ext cx="217074" cy="252412"/>
          </a:xfrm>
          <a:custGeom>
            <a:avLst/>
            <a:gdLst/>
            <a:ahLst/>
            <a:cxnLst/>
            <a:rect l="l" t="t" r="r" b="b"/>
            <a:pathLst>
              <a:path w="217074" h="252412" extrusionOk="0">
                <a:moveTo>
                  <a:pt x="194977" y="0"/>
                </a:moveTo>
                <a:cubicBezTo>
                  <a:pt x="207181" y="0"/>
                  <a:pt x="217075" y="0"/>
                  <a:pt x="217075" y="0"/>
                </a:cubicBezTo>
                <a:lnTo>
                  <a:pt x="217075" y="252412"/>
                </a:lnTo>
                <a:cubicBezTo>
                  <a:pt x="217075" y="252412"/>
                  <a:pt x="207181" y="252412"/>
                  <a:pt x="194977" y="252412"/>
                </a:cubicBezTo>
                <a:lnTo>
                  <a:pt x="22098" y="252412"/>
                </a:lnTo>
                <a:cubicBezTo>
                  <a:pt x="9894" y="252412"/>
                  <a:pt x="0" y="252412"/>
                  <a:pt x="0" y="252412"/>
                </a:cubicBezTo>
                <a:lnTo>
                  <a:pt x="0" y="0"/>
                </a:lnTo>
                <a:cubicBezTo>
                  <a:pt x="0" y="0"/>
                  <a:pt x="9894" y="0"/>
                  <a:pt x="220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6" name="Google Shape;5856;p10"/>
          <p:cNvSpPr/>
          <p:nvPr/>
        </p:nvSpPr>
        <p:spPr>
          <a:xfrm>
            <a:off x="9280430" y="6073373"/>
            <a:ext cx="226601" cy="262128"/>
          </a:xfrm>
          <a:custGeom>
            <a:avLst/>
            <a:gdLst/>
            <a:ahLst/>
            <a:cxnLst/>
            <a:rect l="l" t="t" r="r" b="b"/>
            <a:pathLst>
              <a:path w="226601" h="262128" extrusionOk="0">
                <a:moveTo>
                  <a:pt x="199739" y="262128"/>
                </a:moveTo>
                <a:lnTo>
                  <a:pt x="26861" y="262128"/>
                </a:lnTo>
                <a:cubicBezTo>
                  <a:pt x="12026" y="262128"/>
                  <a:pt x="0" y="250102"/>
                  <a:pt x="0" y="235268"/>
                </a:cubicBezTo>
                <a:lnTo>
                  <a:pt x="0" y="26861"/>
                </a:lnTo>
                <a:cubicBezTo>
                  <a:pt x="0" y="12026"/>
                  <a:pt x="12026" y="0"/>
                  <a:pt x="26861" y="0"/>
                </a:cubicBezTo>
                <a:lnTo>
                  <a:pt x="199739" y="0"/>
                </a:lnTo>
                <a:cubicBezTo>
                  <a:pt x="214574" y="0"/>
                  <a:pt x="226600" y="12026"/>
                  <a:pt x="226600" y="26861"/>
                </a:cubicBezTo>
                <a:lnTo>
                  <a:pt x="226600" y="234982"/>
                </a:lnTo>
                <a:cubicBezTo>
                  <a:pt x="226758" y="249816"/>
                  <a:pt x="214860" y="261969"/>
                  <a:pt x="200027" y="262127"/>
                </a:cubicBezTo>
                <a:cubicBezTo>
                  <a:pt x="199931" y="262128"/>
                  <a:pt x="199835" y="262128"/>
                  <a:pt x="199739" y="262128"/>
                </a:cubicBezTo>
                <a:close/>
                <a:moveTo>
                  <a:pt x="26861" y="9811"/>
                </a:moveTo>
                <a:cubicBezTo>
                  <a:pt x="17286" y="9811"/>
                  <a:pt x="9525" y="17572"/>
                  <a:pt x="9525" y="27146"/>
                </a:cubicBezTo>
                <a:lnTo>
                  <a:pt x="9525" y="235268"/>
                </a:lnTo>
                <a:cubicBezTo>
                  <a:pt x="9577" y="244820"/>
                  <a:pt x="17308" y="252551"/>
                  <a:pt x="26861" y="252603"/>
                </a:cubicBezTo>
                <a:lnTo>
                  <a:pt x="199739" y="252603"/>
                </a:lnTo>
                <a:cubicBezTo>
                  <a:pt x="209292" y="252551"/>
                  <a:pt x="217023" y="244820"/>
                  <a:pt x="217075" y="235268"/>
                </a:cubicBezTo>
                <a:lnTo>
                  <a:pt x="217075" y="26861"/>
                </a:lnTo>
                <a:cubicBezTo>
                  <a:pt x="217075" y="17286"/>
                  <a:pt x="209314" y="9525"/>
                  <a:pt x="199739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7" name="Google Shape;5857;p10"/>
          <p:cNvSpPr/>
          <p:nvPr/>
        </p:nvSpPr>
        <p:spPr>
          <a:xfrm>
            <a:off x="9295861" y="6090804"/>
            <a:ext cx="195738" cy="227552"/>
          </a:xfrm>
          <a:custGeom>
            <a:avLst/>
            <a:gdLst/>
            <a:ahLst/>
            <a:cxnLst/>
            <a:rect l="l" t="t" r="r" b="b"/>
            <a:pathLst>
              <a:path w="195738" h="227552" extrusionOk="0">
                <a:moveTo>
                  <a:pt x="173641" y="0"/>
                </a:moveTo>
                <a:cubicBezTo>
                  <a:pt x="185845" y="0"/>
                  <a:pt x="195739" y="0"/>
                  <a:pt x="195739" y="0"/>
                </a:cubicBezTo>
                <a:lnTo>
                  <a:pt x="195739" y="227552"/>
                </a:lnTo>
                <a:cubicBezTo>
                  <a:pt x="195739" y="227552"/>
                  <a:pt x="185845" y="227552"/>
                  <a:pt x="173641" y="227552"/>
                </a:cubicBezTo>
                <a:lnTo>
                  <a:pt x="22098" y="227552"/>
                </a:lnTo>
                <a:cubicBezTo>
                  <a:pt x="9894" y="227552"/>
                  <a:pt x="0" y="227552"/>
                  <a:pt x="0" y="227552"/>
                </a:cubicBezTo>
                <a:lnTo>
                  <a:pt x="0" y="0"/>
                </a:lnTo>
                <a:cubicBezTo>
                  <a:pt x="0" y="0"/>
                  <a:pt x="9894" y="0"/>
                  <a:pt x="22098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8" name="Google Shape;5858;p10"/>
          <p:cNvSpPr/>
          <p:nvPr/>
        </p:nvSpPr>
        <p:spPr>
          <a:xfrm>
            <a:off x="9291098" y="6086041"/>
            <a:ext cx="205263" cy="237077"/>
          </a:xfrm>
          <a:custGeom>
            <a:avLst/>
            <a:gdLst/>
            <a:ahLst/>
            <a:cxnLst/>
            <a:rect l="l" t="t" r="r" b="b"/>
            <a:pathLst>
              <a:path w="205263" h="237077" extrusionOk="0">
                <a:moveTo>
                  <a:pt x="178403" y="237077"/>
                </a:moveTo>
                <a:lnTo>
                  <a:pt x="26861" y="237077"/>
                </a:lnTo>
                <a:cubicBezTo>
                  <a:pt x="12026" y="237077"/>
                  <a:pt x="0" y="225052"/>
                  <a:pt x="0" y="210217"/>
                </a:cubicBezTo>
                <a:lnTo>
                  <a:pt x="0" y="26861"/>
                </a:lnTo>
                <a:cubicBezTo>
                  <a:pt x="0" y="12026"/>
                  <a:pt x="12026" y="0"/>
                  <a:pt x="26861" y="0"/>
                </a:cubicBezTo>
                <a:lnTo>
                  <a:pt x="178403" y="0"/>
                </a:lnTo>
                <a:cubicBezTo>
                  <a:pt x="193238" y="0"/>
                  <a:pt x="205264" y="12026"/>
                  <a:pt x="205264" y="26861"/>
                </a:cubicBezTo>
                <a:lnTo>
                  <a:pt x="205264" y="210217"/>
                </a:lnTo>
                <a:cubicBezTo>
                  <a:pt x="205264" y="225051"/>
                  <a:pt x="193238" y="237077"/>
                  <a:pt x="178403" y="237077"/>
                </a:cubicBezTo>
                <a:close/>
                <a:moveTo>
                  <a:pt x="26861" y="9525"/>
                </a:moveTo>
                <a:cubicBezTo>
                  <a:pt x="17339" y="9473"/>
                  <a:pt x="9578" y="17148"/>
                  <a:pt x="9525" y="26670"/>
                </a:cubicBezTo>
                <a:cubicBezTo>
                  <a:pt x="9525" y="26734"/>
                  <a:pt x="9525" y="26797"/>
                  <a:pt x="9525" y="26861"/>
                </a:cubicBezTo>
                <a:lnTo>
                  <a:pt x="9525" y="210217"/>
                </a:lnTo>
                <a:cubicBezTo>
                  <a:pt x="9525" y="219791"/>
                  <a:pt x="17286" y="227552"/>
                  <a:pt x="26861" y="227552"/>
                </a:cubicBezTo>
                <a:lnTo>
                  <a:pt x="178403" y="227552"/>
                </a:lnTo>
                <a:cubicBezTo>
                  <a:pt x="187977" y="227552"/>
                  <a:pt x="195739" y="219791"/>
                  <a:pt x="195739" y="210217"/>
                </a:cubicBezTo>
                <a:lnTo>
                  <a:pt x="195739" y="26861"/>
                </a:lnTo>
                <a:cubicBezTo>
                  <a:pt x="195792" y="17339"/>
                  <a:pt x="188116" y="9578"/>
                  <a:pt x="178594" y="9525"/>
                </a:cubicBezTo>
                <a:cubicBezTo>
                  <a:pt x="178531" y="9525"/>
                  <a:pt x="178467" y="9525"/>
                  <a:pt x="178403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9" name="Google Shape;5859;p10"/>
          <p:cNvSpPr/>
          <p:nvPr/>
        </p:nvSpPr>
        <p:spPr>
          <a:xfrm>
            <a:off x="9295194" y="6102900"/>
            <a:ext cx="193166" cy="74580"/>
          </a:xfrm>
          <a:custGeom>
            <a:avLst/>
            <a:gdLst/>
            <a:ahLst/>
            <a:cxnLst/>
            <a:rect l="l" t="t" r="r" b="b"/>
            <a:pathLst>
              <a:path w="193166" h="74580" extrusionOk="0">
                <a:moveTo>
                  <a:pt x="179927" y="74581"/>
                </a:moveTo>
                <a:lnTo>
                  <a:pt x="173546" y="35814"/>
                </a:lnTo>
                <a:cubicBezTo>
                  <a:pt x="159734" y="47054"/>
                  <a:pt x="157829" y="46196"/>
                  <a:pt x="155543" y="45339"/>
                </a:cubicBezTo>
                <a:lnTo>
                  <a:pt x="152781" y="44005"/>
                </a:lnTo>
                <a:lnTo>
                  <a:pt x="152781" y="40672"/>
                </a:lnTo>
                <a:cubicBezTo>
                  <a:pt x="152781" y="40672"/>
                  <a:pt x="152781" y="40100"/>
                  <a:pt x="152781" y="39719"/>
                </a:cubicBezTo>
                <a:lnTo>
                  <a:pt x="150495" y="47435"/>
                </a:lnTo>
                <a:lnTo>
                  <a:pt x="128588" y="47435"/>
                </a:lnTo>
                <a:lnTo>
                  <a:pt x="125254" y="34099"/>
                </a:lnTo>
                <a:lnTo>
                  <a:pt x="107442" y="57912"/>
                </a:lnTo>
                <a:lnTo>
                  <a:pt x="104108" y="41624"/>
                </a:lnTo>
                <a:lnTo>
                  <a:pt x="94583" y="51149"/>
                </a:lnTo>
                <a:lnTo>
                  <a:pt x="91821" y="39243"/>
                </a:lnTo>
                <a:lnTo>
                  <a:pt x="79724" y="53149"/>
                </a:lnTo>
                <a:lnTo>
                  <a:pt x="72771" y="31337"/>
                </a:lnTo>
                <a:lnTo>
                  <a:pt x="54483" y="64008"/>
                </a:lnTo>
                <a:lnTo>
                  <a:pt x="48578" y="42672"/>
                </a:lnTo>
                <a:lnTo>
                  <a:pt x="37052" y="53530"/>
                </a:lnTo>
                <a:lnTo>
                  <a:pt x="28766" y="32956"/>
                </a:lnTo>
                <a:lnTo>
                  <a:pt x="23432" y="44291"/>
                </a:lnTo>
                <a:lnTo>
                  <a:pt x="0" y="44291"/>
                </a:lnTo>
                <a:lnTo>
                  <a:pt x="0" y="34766"/>
                </a:lnTo>
                <a:lnTo>
                  <a:pt x="17335" y="34766"/>
                </a:lnTo>
                <a:lnTo>
                  <a:pt x="29528" y="9144"/>
                </a:lnTo>
                <a:lnTo>
                  <a:pt x="40672" y="37147"/>
                </a:lnTo>
                <a:lnTo>
                  <a:pt x="54007" y="24955"/>
                </a:lnTo>
                <a:lnTo>
                  <a:pt x="57817" y="38576"/>
                </a:lnTo>
                <a:lnTo>
                  <a:pt x="74962" y="7048"/>
                </a:lnTo>
                <a:lnTo>
                  <a:pt x="83534" y="33909"/>
                </a:lnTo>
                <a:lnTo>
                  <a:pt x="96774" y="18669"/>
                </a:lnTo>
                <a:lnTo>
                  <a:pt x="99917" y="32004"/>
                </a:lnTo>
                <a:lnTo>
                  <a:pt x="109442" y="22479"/>
                </a:lnTo>
                <a:lnTo>
                  <a:pt x="112014" y="35338"/>
                </a:lnTo>
                <a:lnTo>
                  <a:pt x="129064" y="12478"/>
                </a:lnTo>
                <a:lnTo>
                  <a:pt x="135446" y="38100"/>
                </a:lnTo>
                <a:lnTo>
                  <a:pt x="142780" y="38100"/>
                </a:lnTo>
                <a:lnTo>
                  <a:pt x="153924" y="0"/>
                </a:lnTo>
                <a:lnTo>
                  <a:pt x="157829" y="18574"/>
                </a:lnTo>
                <a:cubicBezTo>
                  <a:pt x="158591" y="22098"/>
                  <a:pt x="159925" y="28575"/>
                  <a:pt x="160782" y="33814"/>
                </a:cubicBezTo>
                <a:cubicBezTo>
                  <a:pt x="164306" y="31147"/>
                  <a:pt x="169259" y="27242"/>
                  <a:pt x="173355" y="23717"/>
                </a:cubicBezTo>
                <a:lnTo>
                  <a:pt x="179832" y="18288"/>
                </a:lnTo>
                <a:lnTo>
                  <a:pt x="183071" y="38005"/>
                </a:lnTo>
                <a:lnTo>
                  <a:pt x="184499" y="34099"/>
                </a:lnTo>
                <a:lnTo>
                  <a:pt x="190881" y="32480"/>
                </a:lnTo>
                <a:lnTo>
                  <a:pt x="193167" y="42005"/>
                </a:lnTo>
                <a:lnTo>
                  <a:pt x="191738" y="4200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0" name="Google Shape;5860;p10"/>
          <p:cNvSpPr/>
          <p:nvPr/>
        </p:nvSpPr>
        <p:spPr>
          <a:xfrm>
            <a:off x="9295575" y="6167670"/>
            <a:ext cx="189071" cy="75438"/>
          </a:xfrm>
          <a:custGeom>
            <a:avLst/>
            <a:gdLst/>
            <a:ahLst/>
            <a:cxnLst/>
            <a:rect l="l" t="t" r="r" b="b"/>
            <a:pathLst>
              <a:path w="189071" h="75438" extrusionOk="0">
                <a:moveTo>
                  <a:pt x="13335" y="75438"/>
                </a:moveTo>
                <a:lnTo>
                  <a:pt x="1333" y="42101"/>
                </a:lnTo>
                <a:lnTo>
                  <a:pt x="0" y="42101"/>
                </a:lnTo>
                <a:lnTo>
                  <a:pt x="0" y="40100"/>
                </a:lnTo>
                <a:lnTo>
                  <a:pt x="0" y="40100"/>
                </a:lnTo>
                <a:lnTo>
                  <a:pt x="1905" y="32957"/>
                </a:lnTo>
                <a:lnTo>
                  <a:pt x="8096" y="34481"/>
                </a:lnTo>
                <a:lnTo>
                  <a:pt x="9430" y="38100"/>
                </a:lnTo>
                <a:lnTo>
                  <a:pt x="12573" y="19050"/>
                </a:lnTo>
                <a:lnTo>
                  <a:pt x="19050" y="24575"/>
                </a:lnTo>
                <a:cubicBezTo>
                  <a:pt x="23051" y="28099"/>
                  <a:pt x="27718" y="31909"/>
                  <a:pt x="31242" y="34100"/>
                </a:cubicBezTo>
                <a:cubicBezTo>
                  <a:pt x="32099" y="28956"/>
                  <a:pt x="33433" y="22574"/>
                  <a:pt x="34100" y="19050"/>
                </a:cubicBezTo>
                <a:lnTo>
                  <a:pt x="38005" y="0"/>
                </a:lnTo>
                <a:lnTo>
                  <a:pt x="49054" y="38100"/>
                </a:lnTo>
                <a:lnTo>
                  <a:pt x="56007" y="38100"/>
                </a:lnTo>
                <a:lnTo>
                  <a:pt x="62294" y="12383"/>
                </a:lnTo>
                <a:lnTo>
                  <a:pt x="79058" y="35243"/>
                </a:lnTo>
                <a:lnTo>
                  <a:pt x="81534" y="22384"/>
                </a:lnTo>
                <a:lnTo>
                  <a:pt x="91059" y="31909"/>
                </a:lnTo>
                <a:lnTo>
                  <a:pt x="94107" y="18574"/>
                </a:lnTo>
                <a:lnTo>
                  <a:pt x="107061" y="33814"/>
                </a:lnTo>
                <a:lnTo>
                  <a:pt x="115538" y="6953"/>
                </a:lnTo>
                <a:lnTo>
                  <a:pt x="132398" y="38481"/>
                </a:lnTo>
                <a:lnTo>
                  <a:pt x="136017" y="24860"/>
                </a:lnTo>
                <a:lnTo>
                  <a:pt x="149066" y="37148"/>
                </a:lnTo>
                <a:lnTo>
                  <a:pt x="160115" y="9049"/>
                </a:lnTo>
                <a:lnTo>
                  <a:pt x="172117" y="34862"/>
                </a:lnTo>
                <a:lnTo>
                  <a:pt x="189071" y="34862"/>
                </a:lnTo>
                <a:lnTo>
                  <a:pt x="189071" y="44387"/>
                </a:lnTo>
                <a:lnTo>
                  <a:pt x="166021" y="44387"/>
                </a:lnTo>
                <a:lnTo>
                  <a:pt x="160877" y="33242"/>
                </a:lnTo>
                <a:lnTo>
                  <a:pt x="152781" y="53721"/>
                </a:lnTo>
                <a:lnTo>
                  <a:pt x="141446" y="42958"/>
                </a:lnTo>
                <a:lnTo>
                  <a:pt x="135636" y="64389"/>
                </a:lnTo>
                <a:lnTo>
                  <a:pt x="118205" y="31718"/>
                </a:lnTo>
                <a:lnTo>
                  <a:pt x="111347" y="53435"/>
                </a:lnTo>
                <a:lnTo>
                  <a:pt x="99632" y="39529"/>
                </a:lnTo>
                <a:lnTo>
                  <a:pt x="96869" y="51435"/>
                </a:lnTo>
                <a:lnTo>
                  <a:pt x="87344" y="41910"/>
                </a:lnTo>
                <a:lnTo>
                  <a:pt x="84106" y="58198"/>
                </a:lnTo>
                <a:lnTo>
                  <a:pt x="66580" y="34385"/>
                </a:lnTo>
                <a:lnTo>
                  <a:pt x="63341" y="47530"/>
                </a:lnTo>
                <a:lnTo>
                  <a:pt x="41720" y="47530"/>
                </a:lnTo>
                <a:lnTo>
                  <a:pt x="39719" y="40291"/>
                </a:lnTo>
                <a:cubicBezTo>
                  <a:pt x="39687" y="40480"/>
                  <a:pt x="39687" y="40673"/>
                  <a:pt x="39719" y="40862"/>
                </a:cubicBezTo>
                <a:lnTo>
                  <a:pt x="39719" y="43815"/>
                </a:lnTo>
                <a:lnTo>
                  <a:pt x="36862" y="45529"/>
                </a:lnTo>
                <a:cubicBezTo>
                  <a:pt x="34481" y="46577"/>
                  <a:pt x="32766" y="47339"/>
                  <a:pt x="19336" y="3600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1" name="Google Shape;5861;p10"/>
          <p:cNvSpPr/>
          <p:nvPr/>
        </p:nvSpPr>
        <p:spPr>
          <a:xfrm>
            <a:off x="9295575" y="6224820"/>
            <a:ext cx="189071" cy="75438"/>
          </a:xfrm>
          <a:custGeom>
            <a:avLst/>
            <a:gdLst/>
            <a:ahLst/>
            <a:cxnLst/>
            <a:rect l="l" t="t" r="r" b="b"/>
            <a:pathLst>
              <a:path w="189071" h="75438" extrusionOk="0">
                <a:moveTo>
                  <a:pt x="13335" y="75438"/>
                </a:moveTo>
                <a:lnTo>
                  <a:pt x="1333" y="42101"/>
                </a:lnTo>
                <a:lnTo>
                  <a:pt x="0" y="42101"/>
                </a:lnTo>
                <a:lnTo>
                  <a:pt x="0" y="40100"/>
                </a:lnTo>
                <a:lnTo>
                  <a:pt x="0" y="40100"/>
                </a:lnTo>
                <a:lnTo>
                  <a:pt x="1905" y="32957"/>
                </a:lnTo>
                <a:lnTo>
                  <a:pt x="8096" y="34481"/>
                </a:lnTo>
                <a:lnTo>
                  <a:pt x="9430" y="38100"/>
                </a:lnTo>
                <a:lnTo>
                  <a:pt x="12573" y="19050"/>
                </a:lnTo>
                <a:lnTo>
                  <a:pt x="19050" y="24575"/>
                </a:lnTo>
                <a:cubicBezTo>
                  <a:pt x="23051" y="28099"/>
                  <a:pt x="27718" y="31909"/>
                  <a:pt x="31242" y="34100"/>
                </a:cubicBezTo>
                <a:cubicBezTo>
                  <a:pt x="32099" y="28956"/>
                  <a:pt x="33433" y="22574"/>
                  <a:pt x="34100" y="19050"/>
                </a:cubicBezTo>
                <a:lnTo>
                  <a:pt x="38005" y="0"/>
                </a:lnTo>
                <a:lnTo>
                  <a:pt x="49054" y="38100"/>
                </a:lnTo>
                <a:lnTo>
                  <a:pt x="56007" y="38100"/>
                </a:lnTo>
                <a:lnTo>
                  <a:pt x="62294" y="12383"/>
                </a:lnTo>
                <a:lnTo>
                  <a:pt x="79058" y="35243"/>
                </a:lnTo>
                <a:lnTo>
                  <a:pt x="81534" y="22384"/>
                </a:lnTo>
                <a:lnTo>
                  <a:pt x="91059" y="31909"/>
                </a:lnTo>
                <a:lnTo>
                  <a:pt x="94107" y="18574"/>
                </a:lnTo>
                <a:lnTo>
                  <a:pt x="107061" y="33814"/>
                </a:lnTo>
                <a:lnTo>
                  <a:pt x="115538" y="6953"/>
                </a:lnTo>
                <a:lnTo>
                  <a:pt x="132398" y="38481"/>
                </a:lnTo>
                <a:lnTo>
                  <a:pt x="136017" y="24860"/>
                </a:lnTo>
                <a:lnTo>
                  <a:pt x="149066" y="37148"/>
                </a:lnTo>
                <a:lnTo>
                  <a:pt x="160115" y="9049"/>
                </a:lnTo>
                <a:lnTo>
                  <a:pt x="172117" y="34862"/>
                </a:lnTo>
                <a:lnTo>
                  <a:pt x="189071" y="34862"/>
                </a:lnTo>
                <a:lnTo>
                  <a:pt x="189071" y="44387"/>
                </a:lnTo>
                <a:lnTo>
                  <a:pt x="166021" y="44387"/>
                </a:lnTo>
                <a:lnTo>
                  <a:pt x="160877" y="33242"/>
                </a:lnTo>
                <a:lnTo>
                  <a:pt x="152781" y="53721"/>
                </a:lnTo>
                <a:lnTo>
                  <a:pt x="141446" y="43148"/>
                </a:lnTo>
                <a:lnTo>
                  <a:pt x="135636" y="64579"/>
                </a:lnTo>
                <a:lnTo>
                  <a:pt x="118205" y="31909"/>
                </a:lnTo>
                <a:lnTo>
                  <a:pt x="111347" y="53626"/>
                </a:lnTo>
                <a:lnTo>
                  <a:pt x="99632" y="39719"/>
                </a:lnTo>
                <a:lnTo>
                  <a:pt x="96869" y="51626"/>
                </a:lnTo>
                <a:lnTo>
                  <a:pt x="87344" y="42101"/>
                </a:lnTo>
                <a:lnTo>
                  <a:pt x="84106" y="58484"/>
                </a:lnTo>
                <a:lnTo>
                  <a:pt x="66580" y="34576"/>
                </a:lnTo>
                <a:lnTo>
                  <a:pt x="63341" y="47720"/>
                </a:lnTo>
                <a:lnTo>
                  <a:pt x="41720" y="47720"/>
                </a:lnTo>
                <a:lnTo>
                  <a:pt x="39719" y="40481"/>
                </a:lnTo>
                <a:cubicBezTo>
                  <a:pt x="39687" y="40670"/>
                  <a:pt x="39687" y="40863"/>
                  <a:pt x="39719" y="41053"/>
                </a:cubicBezTo>
                <a:lnTo>
                  <a:pt x="39719" y="44006"/>
                </a:lnTo>
                <a:lnTo>
                  <a:pt x="36862" y="45720"/>
                </a:lnTo>
                <a:cubicBezTo>
                  <a:pt x="34481" y="46768"/>
                  <a:pt x="32766" y="47530"/>
                  <a:pt x="19336" y="3619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2" name="Google Shape;5862;p10"/>
          <p:cNvSpPr/>
          <p:nvPr/>
        </p:nvSpPr>
        <p:spPr>
          <a:xfrm>
            <a:off x="9543701" y="6090708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70" y="11335"/>
                </a:moveTo>
                <a:cubicBezTo>
                  <a:pt x="22669" y="17595"/>
                  <a:pt x="17594" y="22670"/>
                  <a:pt x="11334" y="22670"/>
                </a:cubicBezTo>
                <a:cubicBezTo>
                  <a:pt x="5074" y="22669"/>
                  <a:pt x="0" y="17594"/>
                  <a:pt x="0" y="11334"/>
                </a:cubicBezTo>
                <a:cubicBezTo>
                  <a:pt x="0" y="5074"/>
                  <a:pt x="5075" y="0"/>
                  <a:pt x="11335" y="0"/>
                </a:cubicBezTo>
                <a:cubicBezTo>
                  <a:pt x="11367" y="0"/>
                  <a:pt x="11398" y="0"/>
                  <a:pt x="11430" y="0"/>
                </a:cubicBezTo>
                <a:cubicBezTo>
                  <a:pt x="17638" y="0"/>
                  <a:pt x="22670" y="5032"/>
                  <a:pt x="22670" y="11239"/>
                </a:cubicBezTo>
                <a:cubicBezTo>
                  <a:pt x="22670" y="11271"/>
                  <a:pt x="22670" y="11303"/>
                  <a:pt x="22670" y="113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3" name="Google Shape;5863;p10"/>
          <p:cNvSpPr/>
          <p:nvPr/>
        </p:nvSpPr>
        <p:spPr>
          <a:xfrm>
            <a:off x="9539130" y="6086041"/>
            <a:ext cx="32003" cy="32003"/>
          </a:xfrm>
          <a:custGeom>
            <a:avLst/>
            <a:gdLst/>
            <a:ahLst/>
            <a:cxnLst/>
            <a:rect l="l" t="t" r="r" b="b"/>
            <a:pathLst>
              <a:path w="32003" h="32003" extrusionOk="0">
                <a:moveTo>
                  <a:pt x="16002" y="32004"/>
                </a:moveTo>
                <a:cubicBezTo>
                  <a:pt x="7164" y="32004"/>
                  <a:pt x="0" y="24839"/>
                  <a:pt x="0" y="16002"/>
                </a:cubicBezTo>
                <a:cubicBezTo>
                  <a:pt x="0" y="7164"/>
                  <a:pt x="7164" y="0"/>
                  <a:pt x="16002" y="0"/>
                </a:cubicBezTo>
                <a:cubicBezTo>
                  <a:pt x="24840" y="0"/>
                  <a:pt x="32004" y="7164"/>
                  <a:pt x="32004" y="16002"/>
                </a:cubicBezTo>
                <a:cubicBezTo>
                  <a:pt x="31952" y="24818"/>
                  <a:pt x="24818" y="31952"/>
                  <a:pt x="16002" y="32004"/>
                </a:cubicBezTo>
                <a:close/>
                <a:moveTo>
                  <a:pt x="16002" y="9525"/>
                </a:moveTo>
                <a:cubicBezTo>
                  <a:pt x="12425" y="9525"/>
                  <a:pt x="9525" y="12425"/>
                  <a:pt x="9525" y="16002"/>
                </a:cubicBezTo>
                <a:cubicBezTo>
                  <a:pt x="9525" y="19579"/>
                  <a:pt x="12425" y="22479"/>
                  <a:pt x="16002" y="22479"/>
                </a:cubicBezTo>
                <a:cubicBezTo>
                  <a:pt x="19579" y="22479"/>
                  <a:pt x="22479" y="19579"/>
                  <a:pt x="22479" y="16002"/>
                </a:cubicBezTo>
                <a:cubicBezTo>
                  <a:pt x="22479" y="12425"/>
                  <a:pt x="19579" y="9525"/>
                  <a:pt x="16002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4" name="Google Shape;5864;p10"/>
          <p:cNvSpPr/>
          <p:nvPr/>
        </p:nvSpPr>
        <p:spPr>
          <a:xfrm>
            <a:off x="9616472" y="6090702"/>
            <a:ext cx="22670" cy="22672"/>
          </a:xfrm>
          <a:custGeom>
            <a:avLst/>
            <a:gdLst/>
            <a:ahLst/>
            <a:cxnLst/>
            <a:rect l="l" t="t" r="r" b="b"/>
            <a:pathLst>
              <a:path w="22670" h="22672" extrusionOk="0">
                <a:moveTo>
                  <a:pt x="22670" y="11341"/>
                </a:moveTo>
                <a:cubicBezTo>
                  <a:pt x="22668" y="17601"/>
                  <a:pt x="17591" y="22674"/>
                  <a:pt x="11331" y="22672"/>
                </a:cubicBezTo>
                <a:cubicBezTo>
                  <a:pt x="5071" y="22670"/>
                  <a:pt x="-2" y="17594"/>
                  <a:pt x="0" y="11334"/>
                </a:cubicBezTo>
                <a:cubicBezTo>
                  <a:pt x="2" y="5187"/>
                  <a:pt x="4904" y="162"/>
                  <a:pt x="11049" y="7"/>
                </a:cubicBezTo>
                <a:cubicBezTo>
                  <a:pt x="17253" y="-204"/>
                  <a:pt x="22453" y="4654"/>
                  <a:pt x="22664" y="10858"/>
                </a:cubicBezTo>
                <a:cubicBezTo>
                  <a:pt x="22669" y="11019"/>
                  <a:pt x="22671" y="11180"/>
                  <a:pt x="22670" y="113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5" name="Google Shape;5865;p10"/>
          <p:cNvSpPr/>
          <p:nvPr/>
        </p:nvSpPr>
        <p:spPr>
          <a:xfrm>
            <a:off x="9611615" y="6086041"/>
            <a:ext cx="32004" cy="32003"/>
          </a:xfrm>
          <a:custGeom>
            <a:avLst/>
            <a:gdLst/>
            <a:ahLst/>
            <a:cxnLst/>
            <a:rect l="l" t="t" r="r" b="b"/>
            <a:pathLst>
              <a:path w="32004" h="32003" extrusionOk="0">
                <a:moveTo>
                  <a:pt x="15907" y="32004"/>
                </a:moveTo>
                <a:cubicBezTo>
                  <a:pt x="7069" y="31951"/>
                  <a:pt x="-52" y="24744"/>
                  <a:pt x="0" y="15907"/>
                </a:cubicBezTo>
                <a:cubicBezTo>
                  <a:pt x="53" y="7069"/>
                  <a:pt x="7260" y="-52"/>
                  <a:pt x="16097" y="0"/>
                </a:cubicBezTo>
                <a:cubicBezTo>
                  <a:pt x="24897" y="53"/>
                  <a:pt x="32004" y="7201"/>
                  <a:pt x="32004" y="16002"/>
                </a:cubicBezTo>
                <a:cubicBezTo>
                  <a:pt x="32004" y="24839"/>
                  <a:pt x="24840" y="32004"/>
                  <a:pt x="16002" y="32004"/>
                </a:cubicBezTo>
                <a:cubicBezTo>
                  <a:pt x="15970" y="32004"/>
                  <a:pt x="15939" y="32004"/>
                  <a:pt x="15907" y="32004"/>
                </a:cubicBezTo>
                <a:close/>
                <a:moveTo>
                  <a:pt x="15907" y="9525"/>
                </a:moveTo>
                <a:cubicBezTo>
                  <a:pt x="12330" y="9525"/>
                  <a:pt x="9430" y="12425"/>
                  <a:pt x="9430" y="16002"/>
                </a:cubicBezTo>
                <a:cubicBezTo>
                  <a:pt x="9430" y="19579"/>
                  <a:pt x="12330" y="22479"/>
                  <a:pt x="15907" y="22479"/>
                </a:cubicBezTo>
                <a:cubicBezTo>
                  <a:pt x="19484" y="22479"/>
                  <a:pt x="22384" y="19579"/>
                  <a:pt x="22384" y="16002"/>
                </a:cubicBezTo>
                <a:cubicBezTo>
                  <a:pt x="22384" y="12425"/>
                  <a:pt x="19484" y="9525"/>
                  <a:pt x="15907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6" name="Google Shape;5866;p10"/>
          <p:cNvSpPr/>
          <p:nvPr/>
        </p:nvSpPr>
        <p:spPr>
          <a:xfrm>
            <a:off x="9689244" y="6090803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69" y="11240"/>
                </a:moveTo>
                <a:cubicBezTo>
                  <a:pt x="22722" y="17500"/>
                  <a:pt x="17690" y="22617"/>
                  <a:pt x="11430" y="22669"/>
                </a:cubicBezTo>
                <a:cubicBezTo>
                  <a:pt x="5170" y="22722"/>
                  <a:pt x="53" y="17690"/>
                  <a:pt x="0" y="11430"/>
                </a:cubicBezTo>
                <a:cubicBezTo>
                  <a:pt x="-52" y="5170"/>
                  <a:pt x="4980" y="53"/>
                  <a:pt x="11240" y="1"/>
                </a:cubicBezTo>
                <a:cubicBezTo>
                  <a:pt x="11271" y="0"/>
                  <a:pt x="11303" y="0"/>
                  <a:pt x="11334" y="0"/>
                </a:cubicBezTo>
                <a:cubicBezTo>
                  <a:pt x="17542" y="-52"/>
                  <a:pt x="22616" y="4937"/>
                  <a:pt x="22669" y="11144"/>
                </a:cubicBezTo>
                <a:cubicBezTo>
                  <a:pt x="22669" y="11176"/>
                  <a:pt x="22669" y="11208"/>
                  <a:pt x="22669" y="11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7" name="Google Shape;5867;p10"/>
          <p:cNvSpPr/>
          <p:nvPr/>
        </p:nvSpPr>
        <p:spPr>
          <a:xfrm>
            <a:off x="9684672" y="6086041"/>
            <a:ext cx="32004" cy="32003"/>
          </a:xfrm>
          <a:custGeom>
            <a:avLst/>
            <a:gdLst/>
            <a:ahLst/>
            <a:cxnLst/>
            <a:rect l="l" t="t" r="r" b="b"/>
            <a:pathLst>
              <a:path w="32004" h="32003" extrusionOk="0">
                <a:moveTo>
                  <a:pt x="15907" y="32004"/>
                </a:moveTo>
                <a:cubicBezTo>
                  <a:pt x="7069" y="31951"/>
                  <a:pt x="-52" y="24744"/>
                  <a:pt x="0" y="15907"/>
                </a:cubicBezTo>
                <a:cubicBezTo>
                  <a:pt x="53" y="7069"/>
                  <a:pt x="7260" y="-52"/>
                  <a:pt x="16097" y="0"/>
                </a:cubicBezTo>
                <a:cubicBezTo>
                  <a:pt x="24897" y="53"/>
                  <a:pt x="32004" y="7201"/>
                  <a:pt x="32004" y="16002"/>
                </a:cubicBezTo>
                <a:cubicBezTo>
                  <a:pt x="32004" y="24839"/>
                  <a:pt x="24840" y="32004"/>
                  <a:pt x="16002" y="32004"/>
                </a:cubicBezTo>
                <a:cubicBezTo>
                  <a:pt x="15970" y="32004"/>
                  <a:pt x="15939" y="32004"/>
                  <a:pt x="15907" y="32004"/>
                </a:cubicBezTo>
                <a:close/>
                <a:moveTo>
                  <a:pt x="15907" y="9525"/>
                </a:moveTo>
                <a:cubicBezTo>
                  <a:pt x="12330" y="9525"/>
                  <a:pt x="9430" y="12425"/>
                  <a:pt x="9430" y="16002"/>
                </a:cubicBezTo>
                <a:cubicBezTo>
                  <a:pt x="9430" y="19579"/>
                  <a:pt x="12330" y="22479"/>
                  <a:pt x="15907" y="22479"/>
                </a:cubicBezTo>
                <a:cubicBezTo>
                  <a:pt x="19484" y="22479"/>
                  <a:pt x="22384" y="19579"/>
                  <a:pt x="22384" y="16002"/>
                </a:cubicBezTo>
                <a:cubicBezTo>
                  <a:pt x="22384" y="12425"/>
                  <a:pt x="19484" y="9525"/>
                  <a:pt x="15907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8" name="Google Shape;5868;p10"/>
          <p:cNvSpPr/>
          <p:nvPr/>
        </p:nvSpPr>
        <p:spPr>
          <a:xfrm>
            <a:off x="9543701" y="6152240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70" y="11335"/>
                </a:moveTo>
                <a:cubicBezTo>
                  <a:pt x="22669" y="17595"/>
                  <a:pt x="17594" y="22670"/>
                  <a:pt x="11334" y="22670"/>
                </a:cubicBezTo>
                <a:cubicBezTo>
                  <a:pt x="5074" y="22669"/>
                  <a:pt x="0" y="17594"/>
                  <a:pt x="0" y="11334"/>
                </a:cubicBezTo>
                <a:cubicBezTo>
                  <a:pt x="0" y="5074"/>
                  <a:pt x="5075" y="0"/>
                  <a:pt x="11335" y="0"/>
                </a:cubicBezTo>
                <a:cubicBezTo>
                  <a:pt x="11367" y="0"/>
                  <a:pt x="11398" y="0"/>
                  <a:pt x="11430" y="0"/>
                </a:cubicBezTo>
                <a:cubicBezTo>
                  <a:pt x="17638" y="0"/>
                  <a:pt x="22670" y="5032"/>
                  <a:pt x="22670" y="11239"/>
                </a:cubicBezTo>
                <a:cubicBezTo>
                  <a:pt x="22670" y="11271"/>
                  <a:pt x="22670" y="11303"/>
                  <a:pt x="22670" y="113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9" name="Google Shape;5869;p10"/>
          <p:cNvSpPr/>
          <p:nvPr/>
        </p:nvSpPr>
        <p:spPr>
          <a:xfrm>
            <a:off x="9538939" y="6147382"/>
            <a:ext cx="32194" cy="32194"/>
          </a:xfrm>
          <a:custGeom>
            <a:avLst/>
            <a:gdLst/>
            <a:ahLst/>
            <a:cxnLst/>
            <a:rect l="l" t="t" r="r" b="b"/>
            <a:pathLst>
              <a:path w="32194" h="32194" extrusionOk="0">
                <a:moveTo>
                  <a:pt x="16192" y="32194"/>
                </a:moveTo>
                <a:cubicBezTo>
                  <a:pt x="7302" y="32247"/>
                  <a:pt x="53" y="25082"/>
                  <a:pt x="0" y="16192"/>
                </a:cubicBezTo>
                <a:cubicBezTo>
                  <a:pt x="-52" y="7302"/>
                  <a:pt x="7112" y="53"/>
                  <a:pt x="16002" y="0"/>
                </a:cubicBezTo>
                <a:cubicBezTo>
                  <a:pt x="24892" y="-52"/>
                  <a:pt x="32142" y="7112"/>
                  <a:pt x="32194" y="16002"/>
                </a:cubicBezTo>
                <a:cubicBezTo>
                  <a:pt x="32195" y="16066"/>
                  <a:pt x="32195" y="16129"/>
                  <a:pt x="32194" y="16192"/>
                </a:cubicBezTo>
                <a:cubicBezTo>
                  <a:pt x="32142" y="25008"/>
                  <a:pt x="25008" y="32142"/>
                  <a:pt x="16192" y="32194"/>
                </a:cubicBezTo>
                <a:close/>
                <a:moveTo>
                  <a:pt x="16192" y="9620"/>
                </a:moveTo>
                <a:cubicBezTo>
                  <a:pt x="12563" y="9567"/>
                  <a:pt x="9578" y="12467"/>
                  <a:pt x="9525" y="16096"/>
                </a:cubicBezTo>
                <a:cubicBezTo>
                  <a:pt x="9473" y="19726"/>
                  <a:pt x="12372" y="22711"/>
                  <a:pt x="16002" y="22763"/>
                </a:cubicBezTo>
                <a:cubicBezTo>
                  <a:pt x="19631" y="22816"/>
                  <a:pt x="22616" y="19916"/>
                  <a:pt x="22669" y="16287"/>
                </a:cubicBezTo>
                <a:cubicBezTo>
                  <a:pt x="22669" y="16255"/>
                  <a:pt x="22669" y="16224"/>
                  <a:pt x="22669" y="16192"/>
                </a:cubicBezTo>
                <a:cubicBezTo>
                  <a:pt x="22470" y="12749"/>
                  <a:pt x="19642" y="10045"/>
                  <a:pt x="16192" y="1000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0" name="Google Shape;5870;p10"/>
          <p:cNvSpPr/>
          <p:nvPr/>
        </p:nvSpPr>
        <p:spPr>
          <a:xfrm>
            <a:off x="9616472" y="6152240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70" y="11335"/>
                </a:moveTo>
                <a:cubicBezTo>
                  <a:pt x="22670" y="17595"/>
                  <a:pt x="17595" y="22670"/>
                  <a:pt x="11335" y="22670"/>
                </a:cubicBezTo>
                <a:cubicBezTo>
                  <a:pt x="5075" y="22670"/>
                  <a:pt x="0" y="17595"/>
                  <a:pt x="0" y="11335"/>
                </a:cubicBezTo>
                <a:cubicBezTo>
                  <a:pt x="0" y="5075"/>
                  <a:pt x="5075" y="0"/>
                  <a:pt x="11335" y="0"/>
                </a:cubicBezTo>
                <a:cubicBezTo>
                  <a:pt x="17542" y="-52"/>
                  <a:pt x="22617" y="4937"/>
                  <a:pt x="22670" y="11144"/>
                </a:cubicBezTo>
                <a:cubicBezTo>
                  <a:pt x="22670" y="11208"/>
                  <a:pt x="22670" y="11272"/>
                  <a:pt x="22670" y="113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1" name="Google Shape;5871;p10"/>
          <p:cNvSpPr/>
          <p:nvPr/>
        </p:nvSpPr>
        <p:spPr>
          <a:xfrm>
            <a:off x="9611425" y="6147382"/>
            <a:ext cx="32194" cy="32194"/>
          </a:xfrm>
          <a:custGeom>
            <a:avLst/>
            <a:gdLst/>
            <a:ahLst/>
            <a:cxnLst/>
            <a:rect l="l" t="t" r="r" b="b"/>
            <a:pathLst>
              <a:path w="32194" h="32194" extrusionOk="0">
                <a:moveTo>
                  <a:pt x="16097" y="32195"/>
                </a:moveTo>
                <a:cubicBezTo>
                  <a:pt x="7207" y="32194"/>
                  <a:pt x="0" y="24987"/>
                  <a:pt x="0" y="16097"/>
                </a:cubicBezTo>
                <a:cubicBezTo>
                  <a:pt x="0" y="7207"/>
                  <a:pt x="7207" y="0"/>
                  <a:pt x="16098" y="0"/>
                </a:cubicBezTo>
                <a:cubicBezTo>
                  <a:pt x="24988" y="0"/>
                  <a:pt x="32195" y="7207"/>
                  <a:pt x="32195" y="16098"/>
                </a:cubicBezTo>
                <a:cubicBezTo>
                  <a:pt x="32195" y="16129"/>
                  <a:pt x="32194" y="16161"/>
                  <a:pt x="32194" y="16193"/>
                </a:cubicBezTo>
                <a:cubicBezTo>
                  <a:pt x="32142" y="25046"/>
                  <a:pt x="24950" y="32195"/>
                  <a:pt x="16097" y="32195"/>
                </a:cubicBezTo>
                <a:close/>
                <a:moveTo>
                  <a:pt x="16097" y="9620"/>
                </a:moveTo>
                <a:cubicBezTo>
                  <a:pt x="12467" y="9620"/>
                  <a:pt x="9525" y="12563"/>
                  <a:pt x="9525" y="16193"/>
                </a:cubicBezTo>
                <a:cubicBezTo>
                  <a:pt x="9525" y="19822"/>
                  <a:pt x="12467" y="22765"/>
                  <a:pt x="16097" y="22765"/>
                </a:cubicBezTo>
                <a:cubicBezTo>
                  <a:pt x="19727" y="22765"/>
                  <a:pt x="22669" y="19822"/>
                  <a:pt x="22669" y="16193"/>
                </a:cubicBezTo>
                <a:cubicBezTo>
                  <a:pt x="22467" y="12712"/>
                  <a:pt x="19583" y="9996"/>
                  <a:pt x="16097" y="1000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2" name="Google Shape;5872;p10"/>
          <p:cNvSpPr/>
          <p:nvPr/>
        </p:nvSpPr>
        <p:spPr>
          <a:xfrm>
            <a:off x="9689243" y="6152240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70" y="11335"/>
                </a:moveTo>
                <a:cubicBezTo>
                  <a:pt x="22670" y="17595"/>
                  <a:pt x="17595" y="22670"/>
                  <a:pt x="11335" y="22670"/>
                </a:cubicBezTo>
                <a:cubicBezTo>
                  <a:pt x="5075" y="22670"/>
                  <a:pt x="0" y="17595"/>
                  <a:pt x="0" y="11335"/>
                </a:cubicBezTo>
                <a:cubicBezTo>
                  <a:pt x="0" y="5075"/>
                  <a:pt x="5075" y="0"/>
                  <a:pt x="11335" y="0"/>
                </a:cubicBezTo>
                <a:cubicBezTo>
                  <a:pt x="17542" y="-52"/>
                  <a:pt x="22617" y="4937"/>
                  <a:pt x="22670" y="11144"/>
                </a:cubicBezTo>
                <a:cubicBezTo>
                  <a:pt x="22670" y="11208"/>
                  <a:pt x="22670" y="11272"/>
                  <a:pt x="22670" y="113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3" name="Google Shape;5873;p10"/>
          <p:cNvSpPr/>
          <p:nvPr/>
        </p:nvSpPr>
        <p:spPr>
          <a:xfrm>
            <a:off x="9684481" y="6147382"/>
            <a:ext cx="32194" cy="32194"/>
          </a:xfrm>
          <a:custGeom>
            <a:avLst/>
            <a:gdLst/>
            <a:ahLst/>
            <a:cxnLst/>
            <a:rect l="l" t="t" r="r" b="b"/>
            <a:pathLst>
              <a:path w="32194" h="32194" extrusionOk="0">
                <a:moveTo>
                  <a:pt x="16097" y="32195"/>
                </a:moveTo>
                <a:cubicBezTo>
                  <a:pt x="7207" y="32194"/>
                  <a:pt x="0" y="24987"/>
                  <a:pt x="0" y="16097"/>
                </a:cubicBezTo>
                <a:cubicBezTo>
                  <a:pt x="0" y="7207"/>
                  <a:pt x="7207" y="0"/>
                  <a:pt x="16098" y="0"/>
                </a:cubicBezTo>
                <a:cubicBezTo>
                  <a:pt x="24988" y="0"/>
                  <a:pt x="32195" y="7207"/>
                  <a:pt x="32195" y="16098"/>
                </a:cubicBezTo>
                <a:cubicBezTo>
                  <a:pt x="32195" y="16129"/>
                  <a:pt x="32194" y="16161"/>
                  <a:pt x="32194" y="16193"/>
                </a:cubicBezTo>
                <a:cubicBezTo>
                  <a:pt x="32142" y="25046"/>
                  <a:pt x="24950" y="32195"/>
                  <a:pt x="16097" y="32195"/>
                </a:cubicBezTo>
                <a:close/>
                <a:moveTo>
                  <a:pt x="16097" y="9620"/>
                </a:moveTo>
                <a:cubicBezTo>
                  <a:pt x="12467" y="9620"/>
                  <a:pt x="9525" y="12563"/>
                  <a:pt x="9525" y="16193"/>
                </a:cubicBezTo>
                <a:cubicBezTo>
                  <a:pt x="9525" y="19822"/>
                  <a:pt x="12467" y="22765"/>
                  <a:pt x="16097" y="22765"/>
                </a:cubicBezTo>
                <a:cubicBezTo>
                  <a:pt x="19727" y="22765"/>
                  <a:pt x="22669" y="19822"/>
                  <a:pt x="22669" y="16193"/>
                </a:cubicBezTo>
                <a:cubicBezTo>
                  <a:pt x="22467" y="12712"/>
                  <a:pt x="19583" y="9996"/>
                  <a:pt x="16097" y="1000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4" name="Google Shape;5874;p10"/>
          <p:cNvSpPr/>
          <p:nvPr/>
        </p:nvSpPr>
        <p:spPr>
          <a:xfrm>
            <a:off x="9543702" y="6213771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69" y="11240"/>
                </a:moveTo>
                <a:cubicBezTo>
                  <a:pt x="22721" y="17500"/>
                  <a:pt x="17689" y="22617"/>
                  <a:pt x="11430" y="22669"/>
                </a:cubicBezTo>
                <a:cubicBezTo>
                  <a:pt x="5170" y="22721"/>
                  <a:pt x="53" y="17689"/>
                  <a:pt x="0" y="11430"/>
                </a:cubicBezTo>
                <a:cubicBezTo>
                  <a:pt x="-52" y="5170"/>
                  <a:pt x="4980" y="53"/>
                  <a:pt x="11240" y="0"/>
                </a:cubicBezTo>
                <a:cubicBezTo>
                  <a:pt x="11303" y="0"/>
                  <a:pt x="11366" y="0"/>
                  <a:pt x="11430" y="0"/>
                </a:cubicBezTo>
                <a:cubicBezTo>
                  <a:pt x="17637" y="0"/>
                  <a:pt x="22669" y="5032"/>
                  <a:pt x="22669" y="11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5" name="Google Shape;5875;p10"/>
          <p:cNvSpPr/>
          <p:nvPr/>
        </p:nvSpPr>
        <p:spPr>
          <a:xfrm>
            <a:off x="9539130" y="6209009"/>
            <a:ext cx="32003" cy="32003"/>
          </a:xfrm>
          <a:custGeom>
            <a:avLst/>
            <a:gdLst/>
            <a:ahLst/>
            <a:cxnLst/>
            <a:rect l="l" t="t" r="r" b="b"/>
            <a:pathLst>
              <a:path w="32003" h="32003" extrusionOk="0">
                <a:moveTo>
                  <a:pt x="16002" y="32004"/>
                </a:moveTo>
                <a:cubicBezTo>
                  <a:pt x="7164" y="32004"/>
                  <a:pt x="0" y="24839"/>
                  <a:pt x="0" y="16002"/>
                </a:cubicBezTo>
                <a:cubicBezTo>
                  <a:pt x="0" y="7164"/>
                  <a:pt x="7164" y="0"/>
                  <a:pt x="16002" y="0"/>
                </a:cubicBezTo>
                <a:cubicBezTo>
                  <a:pt x="24840" y="0"/>
                  <a:pt x="32004" y="7164"/>
                  <a:pt x="32004" y="16002"/>
                </a:cubicBezTo>
                <a:cubicBezTo>
                  <a:pt x="31952" y="24818"/>
                  <a:pt x="24818" y="31952"/>
                  <a:pt x="16002" y="32004"/>
                </a:cubicBezTo>
                <a:close/>
                <a:moveTo>
                  <a:pt x="16002" y="9525"/>
                </a:moveTo>
                <a:cubicBezTo>
                  <a:pt x="12425" y="9525"/>
                  <a:pt x="9525" y="12425"/>
                  <a:pt x="9525" y="16002"/>
                </a:cubicBezTo>
                <a:cubicBezTo>
                  <a:pt x="9525" y="19579"/>
                  <a:pt x="12425" y="22479"/>
                  <a:pt x="16002" y="22479"/>
                </a:cubicBezTo>
                <a:cubicBezTo>
                  <a:pt x="19579" y="22479"/>
                  <a:pt x="22479" y="19579"/>
                  <a:pt x="22479" y="16002"/>
                </a:cubicBezTo>
                <a:cubicBezTo>
                  <a:pt x="22479" y="12425"/>
                  <a:pt x="19579" y="9525"/>
                  <a:pt x="16002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6" name="Google Shape;5876;p10"/>
          <p:cNvSpPr/>
          <p:nvPr/>
        </p:nvSpPr>
        <p:spPr>
          <a:xfrm>
            <a:off x="9616473" y="6213771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69" y="11240"/>
                </a:moveTo>
                <a:cubicBezTo>
                  <a:pt x="22722" y="17500"/>
                  <a:pt x="17690" y="22617"/>
                  <a:pt x="11430" y="22669"/>
                </a:cubicBezTo>
                <a:cubicBezTo>
                  <a:pt x="5170" y="22722"/>
                  <a:pt x="53" y="17690"/>
                  <a:pt x="0" y="11430"/>
                </a:cubicBezTo>
                <a:cubicBezTo>
                  <a:pt x="-52" y="5170"/>
                  <a:pt x="4980" y="53"/>
                  <a:pt x="11240" y="1"/>
                </a:cubicBezTo>
                <a:cubicBezTo>
                  <a:pt x="11271" y="0"/>
                  <a:pt x="11303" y="0"/>
                  <a:pt x="11334" y="0"/>
                </a:cubicBezTo>
                <a:cubicBezTo>
                  <a:pt x="17542" y="-52"/>
                  <a:pt x="22616" y="4937"/>
                  <a:pt x="22669" y="11144"/>
                </a:cubicBezTo>
                <a:cubicBezTo>
                  <a:pt x="22669" y="11176"/>
                  <a:pt x="22669" y="11208"/>
                  <a:pt x="22669" y="11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7" name="Google Shape;5877;p10"/>
          <p:cNvSpPr/>
          <p:nvPr/>
        </p:nvSpPr>
        <p:spPr>
          <a:xfrm>
            <a:off x="9611615" y="6209009"/>
            <a:ext cx="32004" cy="32003"/>
          </a:xfrm>
          <a:custGeom>
            <a:avLst/>
            <a:gdLst/>
            <a:ahLst/>
            <a:cxnLst/>
            <a:rect l="l" t="t" r="r" b="b"/>
            <a:pathLst>
              <a:path w="32004" h="32003" extrusionOk="0">
                <a:moveTo>
                  <a:pt x="15907" y="32004"/>
                </a:moveTo>
                <a:cubicBezTo>
                  <a:pt x="7069" y="31951"/>
                  <a:pt x="-52" y="24744"/>
                  <a:pt x="0" y="15907"/>
                </a:cubicBezTo>
                <a:cubicBezTo>
                  <a:pt x="53" y="7069"/>
                  <a:pt x="7260" y="-52"/>
                  <a:pt x="16097" y="0"/>
                </a:cubicBezTo>
                <a:cubicBezTo>
                  <a:pt x="24897" y="53"/>
                  <a:pt x="32004" y="7201"/>
                  <a:pt x="32004" y="16002"/>
                </a:cubicBezTo>
                <a:cubicBezTo>
                  <a:pt x="32004" y="24839"/>
                  <a:pt x="24840" y="32004"/>
                  <a:pt x="16002" y="32004"/>
                </a:cubicBezTo>
                <a:cubicBezTo>
                  <a:pt x="15970" y="32004"/>
                  <a:pt x="15939" y="32004"/>
                  <a:pt x="15907" y="32004"/>
                </a:cubicBezTo>
                <a:close/>
                <a:moveTo>
                  <a:pt x="15907" y="9525"/>
                </a:moveTo>
                <a:cubicBezTo>
                  <a:pt x="12330" y="9578"/>
                  <a:pt x="9473" y="12520"/>
                  <a:pt x="9526" y="16097"/>
                </a:cubicBezTo>
                <a:cubicBezTo>
                  <a:pt x="9578" y="19674"/>
                  <a:pt x="12520" y="22530"/>
                  <a:pt x="16097" y="22478"/>
                </a:cubicBezTo>
                <a:cubicBezTo>
                  <a:pt x="19637" y="22426"/>
                  <a:pt x="22479" y="19542"/>
                  <a:pt x="22479" y="16002"/>
                </a:cubicBezTo>
                <a:cubicBezTo>
                  <a:pt x="22427" y="12410"/>
                  <a:pt x="19500" y="9525"/>
                  <a:pt x="15907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8" name="Google Shape;5878;p10"/>
          <p:cNvSpPr/>
          <p:nvPr/>
        </p:nvSpPr>
        <p:spPr>
          <a:xfrm>
            <a:off x="9689244" y="6213771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69" y="11240"/>
                </a:moveTo>
                <a:cubicBezTo>
                  <a:pt x="22722" y="17500"/>
                  <a:pt x="17690" y="22617"/>
                  <a:pt x="11430" y="22669"/>
                </a:cubicBezTo>
                <a:cubicBezTo>
                  <a:pt x="5170" y="22722"/>
                  <a:pt x="53" y="17690"/>
                  <a:pt x="0" y="11430"/>
                </a:cubicBezTo>
                <a:cubicBezTo>
                  <a:pt x="-52" y="5170"/>
                  <a:pt x="4980" y="53"/>
                  <a:pt x="11240" y="1"/>
                </a:cubicBezTo>
                <a:cubicBezTo>
                  <a:pt x="11271" y="0"/>
                  <a:pt x="11303" y="0"/>
                  <a:pt x="11334" y="0"/>
                </a:cubicBezTo>
                <a:cubicBezTo>
                  <a:pt x="17542" y="-52"/>
                  <a:pt x="22616" y="4937"/>
                  <a:pt x="22669" y="11144"/>
                </a:cubicBezTo>
                <a:cubicBezTo>
                  <a:pt x="22669" y="11176"/>
                  <a:pt x="22669" y="11208"/>
                  <a:pt x="22669" y="11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9" name="Google Shape;5879;p10"/>
          <p:cNvSpPr/>
          <p:nvPr/>
        </p:nvSpPr>
        <p:spPr>
          <a:xfrm>
            <a:off x="9684672" y="6209009"/>
            <a:ext cx="32004" cy="32003"/>
          </a:xfrm>
          <a:custGeom>
            <a:avLst/>
            <a:gdLst/>
            <a:ahLst/>
            <a:cxnLst/>
            <a:rect l="l" t="t" r="r" b="b"/>
            <a:pathLst>
              <a:path w="32004" h="32003" extrusionOk="0">
                <a:moveTo>
                  <a:pt x="15907" y="32004"/>
                </a:moveTo>
                <a:cubicBezTo>
                  <a:pt x="7069" y="31951"/>
                  <a:pt x="-52" y="24744"/>
                  <a:pt x="0" y="15907"/>
                </a:cubicBezTo>
                <a:cubicBezTo>
                  <a:pt x="53" y="7069"/>
                  <a:pt x="7260" y="-52"/>
                  <a:pt x="16097" y="0"/>
                </a:cubicBezTo>
                <a:cubicBezTo>
                  <a:pt x="24897" y="53"/>
                  <a:pt x="32004" y="7201"/>
                  <a:pt x="32004" y="16002"/>
                </a:cubicBezTo>
                <a:cubicBezTo>
                  <a:pt x="32004" y="24839"/>
                  <a:pt x="24840" y="32004"/>
                  <a:pt x="16002" y="32004"/>
                </a:cubicBezTo>
                <a:cubicBezTo>
                  <a:pt x="15970" y="32004"/>
                  <a:pt x="15939" y="32004"/>
                  <a:pt x="15907" y="32004"/>
                </a:cubicBezTo>
                <a:close/>
                <a:moveTo>
                  <a:pt x="15907" y="9525"/>
                </a:moveTo>
                <a:cubicBezTo>
                  <a:pt x="12330" y="9578"/>
                  <a:pt x="9473" y="12520"/>
                  <a:pt x="9526" y="16097"/>
                </a:cubicBezTo>
                <a:cubicBezTo>
                  <a:pt x="9578" y="19674"/>
                  <a:pt x="12520" y="22530"/>
                  <a:pt x="16097" y="22478"/>
                </a:cubicBezTo>
                <a:cubicBezTo>
                  <a:pt x="19637" y="22426"/>
                  <a:pt x="22479" y="19542"/>
                  <a:pt x="22479" y="16002"/>
                </a:cubicBezTo>
                <a:cubicBezTo>
                  <a:pt x="22427" y="12410"/>
                  <a:pt x="19500" y="9525"/>
                  <a:pt x="15907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0" name="Google Shape;5880;p10"/>
          <p:cNvSpPr/>
          <p:nvPr/>
        </p:nvSpPr>
        <p:spPr>
          <a:xfrm>
            <a:off x="9543702" y="6275303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69" y="11240"/>
                </a:moveTo>
                <a:cubicBezTo>
                  <a:pt x="22721" y="17500"/>
                  <a:pt x="17689" y="22617"/>
                  <a:pt x="11430" y="22669"/>
                </a:cubicBezTo>
                <a:cubicBezTo>
                  <a:pt x="5170" y="22721"/>
                  <a:pt x="53" y="17689"/>
                  <a:pt x="0" y="11430"/>
                </a:cubicBezTo>
                <a:cubicBezTo>
                  <a:pt x="-52" y="5170"/>
                  <a:pt x="4980" y="53"/>
                  <a:pt x="11240" y="0"/>
                </a:cubicBezTo>
                <a:cubicBezTo>
                  <a:pt x="11303" y="0"/>
                  <a:pt x="11366" y="0"/>
                  <a:pt x="11430" y="0"/>
                </a:cubicBezTo>
                <a:cubicBezTo>
                  <a:pt x="17637" y="0"/>
                  <a:pt x="22669" y="5032"/>
                  <a:pt x="22669" y="11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1" name="Google Shape;5881;p10"/>
          <p:cNvSpPr/>
          <p:nvPr/>
        </p:nvSpPr>
        <p:spPr>
          <a:xfrm>
            <a:off x="9539130" y="6270541"/>
            <a:ext cx="32003" cy="32003"/>
          </a:xfrm>
          <a:custGeom>
            <a:avLst/>
            <a:gdLst/>
            <a:ahLst/>
            <a:cxnLst/>
            <a:rect l="l" t="t" r="r" b="b"/>
            <a:pathLst>
              <a:path w="32003" h="32003" extrusionOk="0">
                <a:moveTo>
                  <a:pt x="16002" y="32004"/>
                </a:moveTo>
                <a:cubicBezTo>
                  <a:pt x="7164" y="32004"/>
                  <a:pt x="0" y="24839"/>
                  <a:pt x="0" y="16002"/>
                </a:cubicBezTo>
                <a:cubicBezTo>
                  <a:pt x="0" y="7164"/>
                  <a:pt x="7164" y="0"/>
                  <a:pt x="16002" y="0"/>
                </a:cubicBezTo>
                <a:cubicBezTo>
                  <a:pt x="24840" y="0"/>
                  <a:pt x="32004" y="7164"/>
                  <a:pt x="32004" y="16002"/>
                </a:cubicBezTo>
                <a:cubicBezTo>
                  <a:pt x="31952" y="24818"/>
                  <a:pt x="24818" y="31952"/>
                  <a:pt x="16002" y="32004"/>
                </a:cubicBezTo>
                <a:close/>
                <a:moveTo>
                  <a:pt x="16002" y="9525"/>
                </a:moveTo>
                <a:cubicBezTo>
                  <a:pt x="12425" y="9525"/>
                  <a:pt x="9525" y="12425"/>
                  <a:pt x="9525" y="16002"/>
                </a:cubicBezTo>
                <a:cubicBezTo>
                  <a:pt x="9525" y="19579"/>
                  <a:pt x="12425" y="22479"/>
                  <a:pt x="16002" y="22479"/>
                </a:cubicBezTo>
                <a:cubicBezTo>
                  <a:pt x="19579" y="22479"/>
                  <a:pt x="22479" y="19579"/>
                  <a:pt x="22479" y="16002"/>
                </a:cubicBezTo>
                <a:cubicBezTo>
                  <a:pt x="22479" y="12425"/>
                  <a:pt x="19579" y="9525"/>
                  <a:pt x="16002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2" name="Google Shape;5882;p10"/>
          <p:cNvSpPr/>
          <p:nvPr/>
        </p:nvSpPr>
        <p:spPr>
          <a:xfrm>
            <a:off x="9616473" y="6275303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69" y="11240"/>
                </a:moveTo>
                <a:cubicBezTo>
                  <a:pt x="22722" y="17500"/>
                  <a:pt x="17690" y="22617"/>
                  <a:pt x="11430" y="22669"/>
                </a:cubicBezTo>
                <a:cubicBezTo>
                  <a:pt x="5170" y="22722"/>
                  <a:pt x="53" y="17690"/>
                  <a:pt x="0" y="11430"/>
                </a:cubicBezTo>
                <a:cubicBezTo>
                  <a:pt x="-52" y="5170"/>
                  <a:pt x="4980" y="53"/>
                  <a:pt x="11240" y="1"/>
                </a:cubicBezTo>
                <a:cubicBezTo>
                  <a:pt x="11271" y="0"/>
                  <a:pt x="11303" y="0"/>
                  <a:pt x="11334" y="0"/>
                </a:cubicBezTo>
                <a:cubicBezTo>
                  <a:pt x="17542" y="-52"/>
                  <a:pt x="22616" y="4937"/>
                  <a:pt x="22669" y="11144"/>
                </a:cubicBezTo>
                <a:cubicBezTo>
                  <a:pt x="22669" y="11176"/>
                  <a:pt x="22669" y="11208"/>
                  <a:pt x="22669" y="11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3" name="Google Shape;5883;p10"/>
          <p:cNvSpPr/>
          <p:nvPr/>
        </p:nvSpPr>
        <p:spPr>
          <a:xfrm>
            <a:off x="9611615" y="6270541"/>
            <a:ext cx="32004" cy="32003"/>
          </a:xfrm>
          <a:custGeom>
            <a:avLst/>
            <a:gdLst/>
            <a:ahLst/>
            <a:cxnLst/>
            <a:rect l="l" t="t" r="r" b="b"/>
            <a:pathLst>
              <a:path w="32004" h="32003" extrusionOk="0">
                <a:moveTo>
                  <a:pt x="15907" y="32004"/>
                </a:moveTo>
                <a:cubicBezTo>
                  <a:pt x="7069" y="31951"/>
                  <a:pt x="-52" y="24744"/>
                  <a:pt x="0" y="15907"/>
                </a:cubicBezTo>
                <a:cubicBezTo>
                  <a:pt x="53" y="7069"/>
                  <a:pt x="7260" y="-52"/>
                  <a:pt x="16097" y="0"/>
                </a:cubicBezTo>
                <a:cubicBezTo>
                  <a:pt x="24897" y="53"/>
                  <a:pt x="32004" y="7201"/>
                  <a:pt x="32004" y="16002"/>
                </a:cubicBezTo>
                <a:cubicBezTo>
                  <a:pt x="32004" y="24839"/>
                  <a:pt x="24840" y="32004"/>
                  <a:pt x="16002" y="32004"/>
                </a:cubicBezTo>
                <a:cubicBezTo>
                  <a:pt x="15970" y="32004"/>
                  <a:pt x="15939" y="32004"/>
                  <a:pt x="15907" y="32004"/>
                </a:cubicBezTo>
                <a:close/>
                <a:moveTo>
                  <a:pt x="15907" y="9525"/>
                </a:moveTo>
                <a:cubicBezTo>
                  <a:pt x="12330" y="9578"/>
                  <a:pt x="9473" y="12520"/>
                  <a:pt x="9526" y="16097"/>
                </a:cubicBezTo>
                <a:cubicBezTo>
                  <a:pt x="9578" y="19674"/>
                  <a:pt x="12520" y="22530"/>
                  <a:pt x="16097" y="22478"/>
                </a:cubicBezTo>
                <a:cubicBezTo>
                  <a:pt x="19637" y="22426"/>
                  <a:pt x="22479" y="19542"/>
                  <a:pt x="22479" y="16002"/>
                </a:cubicBezTo>
                <a:cubicBezTo>
                  <a:pt x="22479" y="12425"/>
                  <a:pt x="19580" y="9525"/>
                  <a:pt x="16003" y="9524"/>
                </a:cubicBezTo>
                <a:cubicBezTo>
                  <a:pt x="15971" y="9524"/>
                  <a:pt x="15939" y="9525"/>
                  <a:pt x="15907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4" name="Google Shape;5884;p10"/>
          <p:cNvSpPr/>
          <p:nvPr/>
        </p:nvSpPr>
        <p:spPr>
          <a:xfrm>
            <a:off x="9689244" y="6275303"/>
            <a:ext cx="22669" cy="22669"/>
          </a:xfrm>
          <a:custGeom>
            <a:avLst/>
            <a:gdLst/>
            <a:ahLst/>
            <a:cxnLst/>
            <a:rect l="l" t="t" r="r" b="b"/>
            <a:pathLst>
              <a:path w="22669" h="22669" extrusionOk="0">
                <a:moveTo>
                  <a:pt x="22669" y="11240"/>
                </a:moveTo>
                <a:cubicBezTo>
                  <a:pt x="22722" y="17500"/>
                  <a:pt x="17690" y="22617"/>
                  <a:pt x="11430" y="22669"/>
                </a:cubicBezTo>
                <a:cubicBezTo>
                  <a:pt x="5170" y="22722"/>
                  <a:pt x="53" y="17690"/>
                  <a:pt x="0" y="11430"/>
                </a:cubicBezTo>
                <a:cubicBezTo>
                  <a:pt x="-52" y="5170"/>
                  <a:pt x="4980" y="53"/>
                  <a:pt x="11240" y="1"/>
                </a:cubicBezTo>
                <a:cubicBezTo>
                  <a:pt x="11271" y="0"/>
                  <a:pt x="11303" y="0"/>
                  <a:pt x="11334" y="0"/>
                </a:cubicBezTo>
                <a:cubicBezTo>
                  <a:pt x="17542" y="-52"/>
                  <a:pt x="22616" y="4937"/>
                  <a:pt x="22669" y="11144"/>
                </a:cubicBezTo>
                <a:cubicBezTo>
                  <a:pt x="22669" y="11176"/>
                  <a:pt x="22669" y="11208"/>
                  <a:pt x="22669" y="11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5" name="Google Shape;5885;p10"/>
          <p:cNvSpPr/>
          <p:nvPr/>
        </p:nvSpPr>
        <p:spPr>
          <a:xfrm>
            <a:off x="9684672" y="6270541"/>
            <a:ext cx="32004" cy="32003"/>
          </a:xfrm>
          <a:custGeom>
            <a:avLst/>
            <a:gdLst/>
            <a:ahLst/>
            <a:cxnLst/>
            <a:rect l="l" t="t" r="r" b="b"/>
            <a:pathLst>
              <a:path w="32004" h="32003" extrusionOk="0">
                <a:moveTo>
                  <a:pt x="15907" y="32004"/>
                </a:moveTo>
                <a:cubicBezTo>
                  <a:pt x="7069" y="31951"/>
                  <a:pt x="-52" y="24744"/>
                  <a:pt x="0" y="15907"/>
                </a:cubicBezTo>
                <a:cubicBezTo>
                  <a:pt x="53" y="7069"/>
                  <a:pt x="7260" y="-52"/>
                  <a:pt x="16097" y="0"/>
                </a:cubicBezTo>
                <a:cubicBezTo>
                  <a:pt x="24897" y="53"/>
                  <a:pt x="32004" y="7201"/>
                  <a:pt x="32004" y="16002"/>
                </a:cubicBezTo>
                <a:cubicBezTo>
                  <a:pt x="32004" y="24839"/>
                  <a:pt x="24840" y="32004"/>
                  <a:pt x="16002" y="32004"/>
                </a:cubicBezTo>
                <a:cubicBezTo>
                  <a:pt x="15970" y="32004"/>
                  <a:pt x="15939" y="32004"/>
                  <a:pt x="15907" y="32004"/>
                </a:cubicBezTo>
                <a:close/>
                <a:moveTo>
                  <a:pt x="15907" y="9525"/>
                </a:moveTo>
                <a:cubicBezTo>
                  <a:pt x="12330" y="9578"/>
                  <a:pt x="9473" y="12520"/>
                  <a:pt x="9526" y="16097"/>
                </a:cubicBezTo>
                <a:cubicBezTo>
                  <a:pt x="9578" y="19674"/>
                  <a:pt x="12520" y="22530"/>
                  <a:pt x="16097" y="22478"/>
                </a:cubicBezTo>
                <a:cubicBezTo>
                  <a:pt x="19637" y="22426"/>
                  <a:pt x="22479" y="19542"/>
                  <a:pt x="22479" y="16002"/>
                </a:cubicBezTo>
                <a:cubicBezTo>
                  <a:pt x="22479" y="12425"/>
                  <a:pt x="19580" y="9525"/>
                  <a:pt x="16003" y="9524"/>
                </a:cubicBezTo>
                <a:cubicBezTo>
                  <a:pt x="15971" y="9524"/>
                  <a:pt x="15939" y="9525"/>
                  <a:pt x="15907" y="95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86" name="Google Shape;5886;p10"/>
          <p:cNvGrpSpPr/>
          <p:nvPr/>
        </p:nvGrpSpPr>
        <p:grpSpPr>
          <a:xfrm>
            <a:off x="6007449" y="4732826"/>
            <a:ext cx="1506001" cy="967357"/>
            <a:chOff x="5778854" y="2389321"/>
            <a:chExt cx="1506001" cy="967357"/>
          </a:xfrm>
        </p:grpSpPr>
        <p:cxnSp>
          <p:nvCxnSpPr>
            <p:cNvPr id="5887" name="Google Shape;5887;p10"/>
            <p:cNvCxnSpPr/>
            <p:nvPr/>
          </p:nvCxnSpPr>
          <p:spPr>
            <a:xfrm rot="10800000">
              <a:off x="5798955" y="2424038"/>
              <a:ext cx="1485900" cy="93264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6CF6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888" name="Google Shape;5888;p10"/>
            <p:cNvSpPr/>
            <p:nvPr/>
          </p:nvSpPr>
          <p:spPr>
            <a:xfrm>
              <a:off x="5778854" y="2389321"/>
              <a:ext cx="102225" cy="92466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9" name="Google Shape;5889;p10"/>
          <p:cNvGrpSpPr/>
          <p:nvPr/>
        </p:nvGrpSpPr>
        <p:grpSpPr>
          <a:xfrm>
            <a:off x="3705968" y="2329950"/>
            <a:ext cx="2665574" cy="1248856"/>
            <a:chOff x="3705968" y="2329950"/>
            <a:chExt cx="2665574" cy="1248856"/>
          </a:xfrm>
        </p:grpSpPr>
        <p:grpSp>
          <p:nvGrpSpPr>
            <p:cNvPr id="5890" name="Google Shape;5890;p10"/>
            <p:cNvGrpSpPr/>
            <p:nvPr/>
          </p:nvGrpSpPr>
          <p:grpSpPr>
            <a:xfrm>
              <a:off x="4796517" y="2329950"/>
              <a:ext cx="522498" cy="443870"/>
              <a:chOff x="10642302" y="3674092"/>
              <a:chExt cx="327946" cy="316611"/>
            </a:xfrm>
          </p:grpSpPr>
          <p:sp>
            <p:nvSpPr>
              <p:cNvPr id="5891" name="Google Shape;5891;p10"/>
              <p:cNvSpPr/>
              <p:nvPr/>
            </p:nvSpPr>
            <p:spPr>
              <a:xfrm>
                <a:off x="10642302" y="3674092"/>
                <a:ext cx="327946" cy="316611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892" name="Google Shape;5892;p10" descr="Brain in head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682884" y="3698393"/>
                <a:ext cx="246781" cy="2467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893" name="Google Shape;5893;p10"/>
            <p:cNvSpPr txBox="1"/>
            <p:nvPr/>
          </p:nvSpPr>
          <p:spPr>
            <a:xfrm>
              <a:off x="3705968" y="2932475"/>
              <a:ext cx="26655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</p:grpSp>
      <p:grpSp>
        <p:nvGrpSpPr>
          <p:cNvPr id="5894" name="Google Shape;5894;p10"/>
          <p:cNvGrpSpPr/>
          <p:nvPr/>
        </p:nvGrpSpPr>
        <p:grpSpPr>
          <a:xfrm>
            <a:off x="5931254" y="2541721"/>
            <a:ext cx="1506001" cy="967357"/>
            <a:chOff x="5778854" y="2389321"/>
            <a:chExt cx="1506001" cy="967357"/>
          </a:xfrm>
        </p:grpSpPr>
        <p:cxnSp>
          <p:nvCxnSpPr>
            <p:cNvPr id="5895" name="Google Shape;5895;p10"/>
            <p:cNvCxnSpPr/>
            <p:nvPr/>
          </p:nvCxnSpPr>
          <p:spPr>
            <a:xfrm rot="10800000">
              <a:off x="5798955" y="2424038"/>
              <a:ext cx="1485900" cy="93264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6CF6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896" name="Google Shape;5896;p10"/>
            <p:cNvSpPr/>
            <p:nvPr/>
          </p:nvSpPr>
          <p:spPr>
            <a:xfrm>
              <a:off x="5778854" y="2389321"/>
              <a:ext cx="102225" cy="92466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7" name="Google Shape;5897;p10"/>
          <p:cNvGrpSpPr/>
          <p:nvPr/>
        </p:nvGrpSpPr>
        <p:grpSpPr>
          <a:xfrm>
            <a:off x="3768179" y="4519372"/>
            <a:ext cx="2665574" cy="1339653"/>
            <a:chOff x="3768179" y="4519372"/>
            <a:chExt cx="2665574" cy="1339653"/>
          </a:xfrm>
        </p:grpSpPr>
        <p:grpSp>
          <p:nvGrpSpPr>
            <p:cNvPr id="5898" name="Google Shape;5898;p10"/>
            <p:cNvGrpSpPr/>
            <p:nvPr/>
          </p:nvGrpSpPr>
          <p:grpSpPr>
            <a:xfrm>
              <a:off x="4840675" y="4519372"/>
              <a:ext cx="535513" cy="502924"/>
              <a:chOff x="10657979" y="4095588"/>
              <a:chExt cx="327946" cy="316611"/>
            </a:xfrm>
          </p:grpSpPr>
          <p:sp>
            <p:nvSpPr>
              <p:cNvPr id="5899" name="Google Shape;5899;p10"/>
              <p:cNvSpPr/>
              <p:nvPr/>
            </p:nvSpPr>
            <p:spPr>
              <a:xfrm>
                <a:off x="10657979" y="4095588"/>
                <a:ext cx="327946" cy="316611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00" name="Google Shape;5900;p10" descr="Coins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672482" y="4108478"/>
                <a:ext cx="289797" cy="2897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01" name="Google Shape;5901;p10"/>
            <p:cNvSpPr txBox="1"/>
            <p:nvPr/>
          </p:nvSpPr>
          <p:spPr>
            <a:xfrm>
              <a:off x="3768179" y="5212694"/>
              <a:ext cx="26655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</p:grpSp>
      <p:grpSp>
        <p:nvGrpSpPr>
          <p:cNvPr id="5902" name="Google Shape;5902;p10"/>
          <p:cNvGrpSpPr/>
          <p:nvPr/>
        </p:nvGrpSpPr>
        <p:grpSpPr>
          <a:xfrm>
            <a:off x="9049119" y="795258"/>
            <a:ext cx="2665574" cy="1192240"/>
            <a:chOff x="9049119" y="795258"/>
            <a:chExt cx="2665574" cy="1192240"/>
          </a:xfrm>
        </p:grpSpPr>
        <p:grpSp>
          <p:nvGrpSpPr>
            <p:cNvPr id="5903" name="Google Shape;5903;p10"/>
            <p:cNvGrpSpPr/>
            <p:nvPr/>
          </p:nvGrpSpPr>
          <p:grpSpPr>
            <a:xfrm>
              <a:off x="10125129" y="795258"/>
              <a:ext cx="522497" cy="409100"/>
              <a:chOff x="10634200" y="4549737"/>
              <a:chExt cx="327946" cy="322939"/>
            </a:xfrm>
          </p:grpSpPr>
          <p:sp>
            <p:nvSpPr>
              <p:cNvPr id="5904" name="Google Shape;5904;p10"/>
              <p:cNvSpPr/>
              <p:nvPr/>
            </p:nvSpPr>
            <p:spPr>
              <a:xfrm>
                <a:off x="10634200" y="4556065"/>
                <a:ext cx="327946" cy="316611"/>
              </a:xfrm>
              <a:prstGeom prst="rect">
                <a:avLst/>
              </a:prstGeom>
              <a:solidFill>
                <a:srgbClr val="6262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05" name="Google Shape;5905;p10" descr="Group brainstorm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56246" y="4549737"/>
                <a:ext cx="294460" cy="2944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906" name="Google Shape;5906;p10"/>
            <p:cNvSpPr txBox="1"/>
            <p:nvPr/>
          </p:nvSpPr>
          <p:spPr>
            <a:xfrm>
              <a:off x="9049119" y="1341167"/>
              <a:ext cx="26655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</p:grpSp>
      <p:grpSp>
        <p:nvGrpSpPr>
          <p:cNvPr id="5907" name="Google Shape;5907;p10"/>
          <p:cNvGrpSpPr/>
          <p:nvPr/>
        </p:nvGrpSpPr>
        <p:grpSpPr>
          <a:xfrm>
            <a:off x="8228887" y="1441176"/>
            <a:ext cx="636396" cy="677953"/>
            <a:chOff x="8450517" y="1377324"/>
            <a:chExt cx="636396" cy="677953"/>
          </a:xfrm>
        </p:grpSpPr>
        <p:grpSp>
          <p:nvGrpSpPr>
            <p:cNvPr id="5908" name="Google Shape;5908;p10"/>
            <p:cNvGrpSpPr/>
            <p:nvPr/>
          </p:nvGrpSpPr>
          <p:grpSpPr>
            <a:xfrm>
              <a:off x="8450517" y="1406876"/>
              <a:ext cx="628208" cy="648401"/>
              <a:chOff x="8450517" y="1406876"/>
              <a:chExt cx="628208" cy="648401"/>
            </a:xfrm>
          </p:grpSpPr>
          <p:cxnSp>
            <p:nvCxnSpPr>
              <p:cNvPr id="5909" name="Google Shape;5909;p10"/>
              <p:cNvCxnSpPr/>
              <p:nvPr/>
            </p:nvCxnSpPr>
            <p:spPr>
              <a:xfrm rot="10800000">
                <a:off x="8450517" y="1406876"/>
                <a:ext cx="0" cy="6484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6CF6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10" name="Google Shape;5910;p10"/>
              <p:cNvCxnSpPr/>
              <p:nvPr/>
            </p:nvCxnSpPr>
            <p:spPr>
              <a:xfrm rot="10800000">
                <a:off x="8450517" y="1417338"/>
                <a:ext cx="62820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6CF6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5911" name="Google Shape;5911;p10"/>
            <p:cNvSpPr/>
            <p:nvPr/>
          </p:nvSpPr>
          <p:spPr>
            <a:xfrm>
              <a:off x="8984688" y="1377324"/>
              <a:ext cx="102225" cy="92466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12" name="Google Shape;5912;p10" descr="Back with solid fill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75129" y="8502"/>
            <a:ext cx="522497" cy="52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5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5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7" name="Google Shape;5917;p11"/>
          <p:cNvSpPr/>
          <p:nvPr/>
        </p:nvSpPr>
        <p:spPr>
          <a:xfrm rot="3021078">
            <a:off x="1541459" y="-1446133"/>
            <a:ext cx="3446635" cy="9902294"/>
          </a:xfrm>
          <a:prstGeom prst="rect">
            <a:avLst/>
          </a:prstGeom>
          <a:solidFill>
            <a:srgbClr val="626262">
              <a:alpha val="2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8" name="Google Shape;5918;p11"/>
          <p:cNvSpPr/>
          <p:nvPr/>
        </p:nvSpPr>
        <p:spPr>
          <a:xfrm rot="5723600" flipH="1">
            <a:off x="1297312" y="630478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19" name="Google Shape;5919;p11"/>
          <p:cNvGrpSpPr/>
          <p:nvPr/>
        </p:nvGrpSpPr>
        <p:grpSpPr>
          <a:xfrm rot="-10476400">
            <a:off x="403922" y="305550"/>
            <a:ext cx="570494" cy="570412"/>
            <a:chOff x="1816936" y="1019390"/>
            <a:chExt cx="570494" cy="570412"/>
          </a:xfrm>
        </p:grpSpPr>
        <p:sp>
          <p:nvSpPr>
            <p:cNvPr id="5920" name="Google Shape;5920;p11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1" name="Google Shape;5921;p11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2" name="Google Shape;5922;p11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3" name="Google Shape;5923;p11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4" name="Google Shape;5924;p11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5" name="Google Shape;5925;p11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6" name="Google Shape;5926;p11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7" name="Google Shape;5927;p11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8" name="Google Shape;5928;p11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9" name="Google Shape;5929;p11"/>
          <p:cNvGrpSpPr/>
          <p:nvPr/>
        </p:nvGrpSpPr>
        <p:grpSpPr>
          <a:xfrm rot="-10476400">
            <a:off x="699148" y="1255222"/>
            <a:ext cx="570412" cy="570412"/>
            <a:chOff x="2113081" y="1968393"/>
            <a:chExt cx="570412" cy="570412"/>
          </a:xfrm>
        </p:grpSpPr>
        <p:sp>
          <p:nvSpPr>
            <p:cNvPr id="5930" name="Google Shape;5930;p11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1" name="Google Shape;5931;p11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2" name="Google Shape;5932;p11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3" name="Google Shape;5933;p11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4" name="Google Shape;5934;p11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5" name="Google Shape;5935;p11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6" name="Google Shape;5936;p11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7" name="Google Shape;5937;p11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8" name="Google Shape;5938;p11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9" name="Google Shape;5939;p11"/>
          <p:cNvSpPr/>
          <p:nvPr/>
        </p:nvSpPr>
        <p:spPr>
          <a:xfrm rot="-10476400" flipH="1">
            <a:off x="1474816" y="1930070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40" name="Google Shape;5940;p11"/>
          <p:cNvGrpSpPr/>
          <p:nvPr/>
        </p:nvGrpSpPr>
        <p:grpSpPr>
          <a:xfrm rot="-10476400">
            <a:off x="2052345" y="1764170"/>
            <a:ext cx="372185" cy="372185"/>
            <a:chOff x="3466277" y="2477339"/>
            <a:chExt cx="372185" cy="372185"/>
          </a:xfrm>
        </p:grpSpPr>
        <p:sp>
          <p:nvSpPr>
            <p:cNvPr id="5941" name="Google Shape;5941;p11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2" name="Google Shape;5942;p11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3" name="Google Shape;5943;p11"/>
          <p:cNvGrpSpPr/>
          <p:nvPr/>
        </p:nvGrpSpPr>
        <p:grpSpPr>
          <a:xfrm rot="-10476400">
            <a:off x="1296516" y="1545585"/>
            <a:ext cx="406464" cy="406464"/>
            <a:chOff x="2710448" y="2258754"/>
            <a:chExt cx="406464" cy="406464"/>
          </a:xfrm>
        </p:grpSpPr>
        <p:sp>
          <p:nvSpPr>
            <p:cNvPr id="5944" name="Google Shape;5944;p11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5" name="Google Shape;5945;p11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6" name="Google Shape;5946;p11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7" name="Google Shape;5947;p11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8" name="Google Shape;5948;p11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9" name="Google Shape;5949;p11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0" name="Google Shape;5950;p11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1" name="Google Shape;5951;p11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2" name="Google Shape;5952;p11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3" name="Google Shape;5953;p11"/>
          <p:cNvGrpSpPr/>
          <p:nvPr/>
        </p:nvGrpSpPr>
        <p:grpSpPr>
          <a:xfrm rot="-10476400">
            <a:off x="1417979" y="1873562"/>
            <a:ext cx="653821" cy="653821"/>
            <a:chOff x="2831911" y="2586731"/>
            <a:chExt cx="653821" cy="653821"/>
          </a:xfrm>
        </p:grpSpPr>
        <p:sp>
          <p:nvSpPr>
            <p:cNvPr id="5954" name="Google Shape;5954;p11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5" name="Google Shape;5955;p11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6" name="Google Shape;5956;p11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7" name="Google Shape;5957;p11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8" name="Google Shape;5958;p11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9" name="Google Shape;5959;p11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0" name="Google Shape;5960;p11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1" name="Google Shape;5961;p11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2" name="Google Shape;5962;p11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3" name="Google Shape;5963;p11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4" name="Google Shape;5964;p11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5" name="Google Shape;5965;p11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6" name="Google Shape;5966;p11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7" name="Google Shape;5967;p11"/>
          <p:cNvGrpSpPr/>
          <p:nvPr/>
        </p:nvGrpSpPr>
        <p:grpSpPr>
          <a:xfrm rot="-10476400">
            <a:off x="2007173" y="1720440"/>
            <a:ext cx="455919" cy="455919"/>
            <a:chOff x="3421105" y="2433609"/>
            <a:chExt cx="455919" cy="455919"/>
          </a:xfrm>
        </p:grpSpPr>
        <p:sp>
          <p:nvSpPr>
            <p:cNvPr id="5968" name="Google Shape;5968;p11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9" name="Google Shape;5969;p11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0" name="Google Shape;5970;p11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1" name="Google Shape;5971;p11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2" name="Google Shape;5972;p11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3" name="Google Shape;5973;p11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4" name="Google Shape;5974;p11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5" name="Google Shape;5975;p11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76" name="Google Shape;5976;p11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5977" name="Google Shape;5977;p11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8" name="Google Shape;5978;p11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979" name="Google Shape;5979;p11" descr="Home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8272" y="251756"/>
            <a:ext cx="363997" cy="363997"/>
          </a:xfrm>
          <a:prstGeom prst="rect">
            <a:avLst/>
          </a:prstGeom>
          <a:noFill/>
          <a:ln>
            <a:noFill/>
          </a:ln>
        </p:spPr>
      </p:pic>
      <p:sp>
        <p:nvSpPr>
          <p:cNvPr id="5980" name="Google Shape;5980;p11"/>
          <p:cNvSpPr/>
          <p:nvPr/>
        </p:nvSpPr>
        <p:spPr>
          <a:xfrm rot="5723600" flipH="1">
            <a:off x="7379152" y="510228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81" name="Google Shape;5981;p11"/>
          <p:cNvGrpSpPr/>
          <p:nvPr/>
        </p:nvGrpSpPr>
        <p:grpSpPr>
          <a:xfrm rot="-10476400">
            <a:off x="6485762" y="185300"/>
            <a:ext cx="570494" cy="570412"/>
            <a:chOff x="1816936" y="1019390"/>
            <a:chExt cx="570494" cy="570412"/>
          </a:xfrm>
        </p:grpSpPr>
        <p:sp>
          <p:nvSpPr>
            <p:cNvPr id="5982" name="Google Shape;5982;p11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3" name="Google Shape;5983;p11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4" name="Google Shape;5984;p11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5" name="Google Shape;5985;p11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6" name="Google Shape;5986;p11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7" name="Google Shape;5987;p11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8" name="Google Shape;5988;p11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9" name="Google Shape;5989;p11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0" name="Google Shape;5990;p11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1" name="Google Shape;5991;p11"/>
          <p:cNvGrpSpPr/>
          <p:nvPr/>
        </p:nvGrpSpPr>
        <p:grpSpPr>
          <a:xfrm rot="-10476400">
            <a:off x="6780988" y="1134972"/>
            <a:ext cx="570412" cy="570412"/>
            <a:chOff x="2113081" y="1968393"/>
            <a:chExt cx="570412" cy="570412"/>
          </a:xfrm>
        </p:grpSpPr>
        <p:sp>
          <p:nvSpPr>
            <p:cNvPr id="5992" name="Google Shape;5992;p11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3" name="Google Shape;5993;p11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4" name="Google Shape;5994;p11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5" name="Google Shape;5995;p11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6" name="Google Shape;5996;p11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7" name="Google Shape;5997;p11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8" name="Google Shape;5998;p11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9" name="Google Shape;5999;p11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0" name="Google Shape;6000;p11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1" name="Google Shape;6001;p11"/>
          <p:cNvSpPr/>
          <p:nvPr/>
        </p:nvSpPr>
        <p:spPr>
          <a:xfrm rot="-10476400" flipH="1">
            <a:off x="7556656" y="1809820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02" name="Google Shape;6002;p11"/>
          <p:cNvGrpSpPr/>
          <p:nvPr/>
        </p:nvGrpSpPr>
        <p:grpSpPr>
          <a:xfrm rot="-10476400">
            <a:off x="8134185" y="1643920"/>
            <a:ext cx="372185" cy="372185"/>
            <a:chOff x="3466277" y="2477339"/>
            <a:chExt cx="372185" cy="372185"/>
          </a:xfrm>
        </p:grpSpPr>
        <p:sp>
          <p:nvSpPr>
            <p:cNvPr id="6003" name="Google Shape;6003;p11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4" name="Google Shape;6004;p11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5" name="Google Shape;6005;p11"/>
          <p:cNvGrpSpPr/>
          <p:nvPr/>
        </p:nvGrpSpPr>
        <p:grpSpPr>
          <a:xfrm rot="-10476400">
            <a:off x="7378356" y="1425335"/>
            <a:ext cx="406464" cy="406464"/>
            <a:chOff x="2710448" y="2258754"/>
            <a:chExt cx="406464" cy="406464"/>
          </a:xfrm>
        </p:grpSpPr>
        <p:sp>
          <p:nvSpPr>
            <p:cNvPr id="6006" name="Google Shape;6006;p11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7" name="Google Shape;6007;p11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8" name="Google Shape;6008;p11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9" name="Google Shape;6009;p11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0" name="Google Shape;6010;p11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1" name="Google Shape;6011;p11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2" name="Google Shape;6012;p11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3" name="Google Shape;6013;p11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4" name="Google Shape;6014;p11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5" name="Google Shape;6015;p11"/>
          <p:cNvGrpSpPr/>
          <p:nvPr/>
        </p:nvGrpSpPr>
        <p:grpSpPr>
          <a:xfrm rot="-10476400">
            <a:off x="7499819" y="1753312"/>
            <a:ext cx="653821" cy="653821"/>
            <a:chOff x="2831911" y="2586731"/>
            <a:chExt cx="653821" cy="653821"/>
          </a:xfrm>
        </p:grpSpPr>
        <p:sp>
          <p:nvSpPr>
            <p:cNvPr id="6016" name="Google Shape;6016;p11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7" name="Google Shape;6017;p11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8" name="Google Shape;6018;p11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9" name="Google Shape;6019;p11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0" name="Google Shape;6020;p11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1" name="Google Shape;6021;p11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2" name="Google Shape;6022;p11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3" name="Google Shape;6023;p11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4" name="Google Shape;6024;p11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5" name="Google Shape;6025;p11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6" name="Google Shape;6026;p11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7" name="Google Shape;6027;p11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8" name="Google Shape;6028;p11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9" name="Google Shape;6029;p11"/>
          <p:cNvGrpSpPr/>
          <p:nvPr/>
        </p:nvGrpSpPr>
        <p:grpSpPr>
          <a:xfrm rot="-10476400">
            <a:off x="8089013" y="1600190"/>
            <a:ext cx="455919" cy="455919"/>
            <a:chOff x="3421105" y="2433609"/>
            <a:chExt cx="455919" cy="455919"/>
          </a:xfrm>
        </p:grpSpPr>
        <p:sp>
          <p:nvSpPr>
            <p:cNvPr id="6030" name="Google Shape;6030;p11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1" name="Google Shape;6031;p11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2" name="Google Shape;6032;p11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3" name="Google Shape;6033;p11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4" name="Google Shape;6034;p11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5" name="Google Shape;6035;p11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6" name="Google Shape;6036;p11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7" name="Google Shape;6037;p11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8" name="Google Shape;6038;p11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6039" name="Google Shape;6039;p11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0" name="Google Shape;6040;p11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41" name="Google Shape;6041;p11"/>
          <p:cNvSpPr/>
          <p:nvPr/>
        </p:nvSpPr>
        <p:spPr>
          <a:xfrm rot="3021078">
            <a:off x="-1083825" y="-2214146"/>
            <a:ext cx="5210720" cy="8440461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42" name="Google Shape;6042;p11"/>
          <p:cNvGrpSpPr/>
          <p:nvPr/>
        </p:nvGrpSpPr>
        <p:grpSpPr>
          <a:xfrm>
            <a:off x="6290248" y="-1023831"/>
            <a:ext cx="5001486" cy="658183"/>
            <a:chOff x="623455" y="-1130157"/>
            <a:chExt cx="5001486" cy="658183"/>
          </a:xfrm>
        </p:grpSpPr>
        <p:sp>
          <p:nvSpPr>
            <p:cNvPr id="6043" name="Google Shape;6043;p11"/>
            <p:cNvSpPr/>
            <p:nvPr/>
          </p:nvSpPr>
          <p:spPr>
            <a:xfrm>
              <a:off x="623455" y="-112221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4" name="Google Shape;6044;p11"/>
            <p:cNvSpPr/>
            <p:nvPr/>
          </p:nvSpPr>
          <p:spPr>
            <a:xfrm>
              <a:off x="1482436" y="-1130157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5" name="Google Shape;6045;p11"/>
            <p:cNvSpPr/>
            <p:nvPr/>
          </p:nvSpPr>
          <p:spPr>
            <a:xfrm>
              <a:off x="2341417" y="-112221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6" name="Google Shape;6046;p11"/>
            <p:cNvSpPr/>
            <p:nvPr/>
          </p:nvSpPr>
          <p:spPr>
            <a:xfrm>
              <a:off x="3200398" y="-111328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7" name="Google Shape;6047;p11"/>
            <p:cNvSpPr/>
            <p:nvPr/>
          </p:nvSpPr>
          <p:spPr>
            <a:xfrm>
              <a:off x="4059379" y="-110435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AC6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8" name="Google Shape;6048;p11"/>
            <p:cNvSpPr/>
            <p:nvPr/>
          </p:nvSpPr>
          <p:spPr>
            <a:xfrm>
              <a:off x="4918360" y="-109542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CA9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9" name="Google Shape;6049;p11"/>
          <p:cNvSpPr/>
          <p:nvPr/>
        </p:nvSpPr>
        <p:spPr>
          <a:xfrm>
            <a:off x="2147059" y="4078612"/>
            <a:ext cx="4642794" cy="2680751"/>
          </a:xfrm>
          <a:custGeom>
            <a:avLst/>
            <a:gdLst/>
            <a:ahLst/>
            <a:cxnLst/>
            <a:rect l="l" t="t" r="r" b="b"/>
            <a:pathLst>
              <a:path w="4642794" h="2680751" extrusionOk="0">
                <a:moveTo>
                  <a:pt x="679906" y="392728"/>
                </a:moveTo>
                <a:cubicBezTo>
                  <a:pt x="-226683" y="916126"/>
                  <a:pt x="-226588" y="1764804"/>
                  <a:pt x="679906" y="2288203"/>
                </a:cubicBezTo>
                <a:cubicBezTo>
                  <a:pt x="1586401" y="2811602"/>
                  <a:pt x="3056299" y="2811602"/>
                  <a:pt x="3962888" y="2288203"/>
                </a:cubicBezTo>
                <a:cubicBezTo>
                  <a:pt x="4869478" y="1764804"/>
                  <a:pt x="4869383" y="916603"/>
                  <a:pt x="3962888" y="392728"/>
                </a:cubicBezTo>
                <a:cubicBezTo>
                  <a:pt x="3056394" y="-131147"/>
                  <a:pt x="1586496" y="-130671"/>
                  <a:pt x="679906" y="39272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50" name="Google Shape;6050;p11"/>
          <p:cNvGrpSpPr/>
          <p:nvPr/>
        </p:nvGrpSpPr>
        <p:grpSpPr>
          <a:xfrm>
            <a:off x="2318087" y="2214772"/>
            <a:ext cx="3627643" cy="363282"/>
            <a:chOff x="2318087" y="2214772"/>
            <a:chExt cx="3627643" cy="363282"/>
          </a:xfrm>
        </p:grpSpPr>
        <p:sp>
          <p:nvSpPr>
            <p:cNvPr id="6051" name="Google Shape;6051;p11"/>
            <p:cNvSpPr/>
            <p:nvPr/>
          </p:nvSpPr>
          <p:spPr>
            <a:xfrm>
              <a:off x="3654021" y="2427179"/>
              <a:ext cx="150875" cy="150875"/>
            </a:xfrm>
            <a:custGeom>
              <a:avLst/>
              <a:gdLst/>
              <a:ahLst/>
              <a:cxnLst/>
              <a:rect l="l" t="t" r="r" b="b"/>
              <a:pathLst>
                <a:path w="150875" h="150875" extrusionOk="0">
                  <a:moveTo>
                    <a:pt x="75438" y="150876"/>
                  </a:moveTo>
                  <a:cubicBezTo>
                    <a:pt x="33775" y="150876"/>
                    <a:pt x="0" y="117101"/>
                    <a:pt x="0" y="75438"/>
                  </a:cubicBezTo>
                  <a:cubicBezTo>
                    <a:pt x="0" y="33775"/>
                    <a:pt x="33775" y="0"/>
                    <a:pt x="75438" y="0"/>
                  </a:cubicBezTo>
                  <a:cubicBezTo>
                    <a:pt x="117101" y="0"/>
                    <a:pt x="150876" y="33775"/>
                    <a:pt x="150876" y="75438"/>
                  </a:cubicBezTo>
                  <a:cubicBezTo>
                    <a:pt x="150824" y="117079"/>
                    <a:pt x="117079" y="150824"/>
                    <a:pt x="75438" y="150876"/>
                  </a:cubicBezTo>
                  <a:close/>
                  <a:moveTo>
                    <a:pt x="75438" y="6477"/>
                  </a:moveTo>
                  <a:cubicBezTo>
                    <a:pt x="37352" y="6477"/>
                    <a:pt x="6477" y="37352"/>
                    <a:pt x="6477" y="75438"/>
                  </a:cubicBezTo>
                  <a:cubicBezTo>
                    <a:pt x="6477" y="113524"/>
                    <a:pt x="37352" y="144399"/>
                    <a:pt x="75438" y="144399"/>
                  </a:cubicBezTo>
                  <a:cubicBezTo>
                    <a:pt x="113524" y="144399"/>
                    <a:pt x="144399" y="113524"/>
                    <a:pt x="144399" y="75438"/>
                  </a:cubicBezTo>
                  <a:cubicBezTo>
                    <a:pt x="144347" y="37374"/>
                    <a:pt x="113502" y="6529"/>
                    <a:pt x="75438" y="6477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2" name="Google Shape;6052;p11"/>
            <p:cNvSpPr/>
            <p:nvPr/>
          </p:nvSpPr>
          <p:spPr>
            <a:xfrm>
              <a:off x="3708313" y="2481472"/>
              <a:ext cx="42291" cy="42291"/>
            </a:xfrm>
            <a:custGeom>
              <a:avLst/>
              <a:gdLst/>
              <a:ahLst/>
              <a:cxnLst/>
              <a:rect l="l" t="t" r="r" b="b"/>
              <a:pathLst>
                <a:path w="42291" h="42291" extrusionOk="0">
                  <a:moveTo>
                    <a:pt x="21146" y="42291"/>
                  </a:moveTo>
                  <a:cubicBezTo>
                    <a:pt x="9467" y="42291"/>
                    <a:pt x="0" y="32824"/>
                    <a:pt x="0" y="21146"/>
                  </a:cubicBezTo>
                  <a:cubicBezTo>
                    <a:pt x="0" y="9467"/>
                    <a:pt x="9467" y="0"/>
                    <a:pt x="21146" y="0"/>
                  </a:cubicBezTo>
                  <a:cubicBezTo>
                    <a:pt x="32824" y="0"/>
                    <a:pt x="42291" y="9467"/>
                    <a:pt x="42291" y="21146"/>
                  </a:cubicBezTo>
                  <a:cubicBezTo>
                    <a:pt x="42291" y="32824"/>
                    <a:pt x="32824" y="42291"/>
                    <a:pt x="21146" y="4229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3" name="Google Shape;6053;p11"/>
            <p:cNvSpPr/>
            <p:nvPr/>
          </p:nvSpPr>
          <p:spPr>
            <a:xfrm>
              <a:off x="4118174" y="2423941"/>
              <a:ext cx="21907" cy="21907"/>
            </a:xfrm>
            <a:custGeom>
              <a:avLst/>
              <a:gdLst/>
              <a:ahLst/>
              <a:cxnLst/>
              <a:rect l="l" t="t" r="r" b="b"/>
              <a:pathLst>
                <a:path w="21907" h="21907" extrusionOk="0">
                  <a:moveTo>
                    <a:pt x="11049" y="21907"/>
                  </a:moveTo>
                  <a:cubicBezTo>
                    <a:pt x="5000" y="21960"/>
                    <a:pt x="53" y="17098"/>
                    <a:pt x="0" y="11049"/>
                  </a:cubicBezTo>
                  <a:cubicBezTo>
                    <a:pt x="-52" y="5000"/>
                    <a:pt x="4809" y="53"/>
                    <a:pt x="10858" y="0"/>
                  </a:cubicBezTo>
                  <a:cubicBezTo>
                    <a:pt x="16908" y="-52"/>
                    <a:pt x="21854" y="4809"/>
                    <a:pt x="21907" y="10859"/>
                  </a:cubicBezTo>
                  <a:cubicBezTo>
                    <a:pt x="21907" y="10890"/>
                    <a:pt x="21908" y="10922"/>
                    <a:pt x="21908" y="10953"/>
                  </a:cubicBezTo>
                  <a:cubicBezTo>
                    <a:pt x="21960" y="16950"/>
                    <a:pt x="17141" y="21854"/>
                    <a:pt x="11145" y="21907"/>
                  </a:cubicBezTo>
                  <a:cubicBezTo>
                    <a:pt x="11113" y="21907"/>
                    <a:pt x="11081" y="21907"/>
                    <a:pt x="11049" y="2190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4" name="Google Shape;6054;p11"/>
            <p:cNvSpPr/>
            <p:nvPr/>
          </p:nvSpPr>
          <p:spPr>
            <a:xfrm>
              <a:off x="2318087" y="2542379"/>
              <a:ext cx="27629" cy="27607"/>
            </a:xfrm>
            <a:custGeom>
              <a:avLst/>
              <a:gdLst/>
              <a:ahLst/>
              <a:cxnLst/>
              <a:rect l="l" t="t" r="r" b="b"/>
              <a:pathLst>
                <a:path w="27629" h="27607" extrusionOk="0">
                  <a:moveTo>
                    <a:pt x="10053" y="27104"/>
                  </a:moveTo>
                  <a:cubicBezTo>
                    <a:pt x="2714" y="25027"/>
                    <a:pt x="-1552" y="17393"/>
                    <a:pt x="526" y="10053"/>
                  </a:cubicBezTo>
                  <a:cubicBezTo>
                    <a:pt x="2603" y="2714"/>
                    <a:pt x="10237" y="-1552"/>
                    <a:pt x="17576" y="526"/>
                  </a:cubicBezTo>
                  <a:cubicBezTo>
                    <a:pt x="24916" y="2603"/>
                    <a:pt x="29181" y="10237"/>
                    <a:pt x="27104" y="17576"/>
                  </a:cubicBezTo>
                  <a:cubicBezTo>
                    <a:pt x="27104" y="17577"/>
                    <a:pt x="27103" y="17578"/>
                    <a:pt x="27103" y="17579"/>
                  </a:cubicBezTo>
                  <a:cubicBezTo>
                    <a:pt x="24981" y="24882"/>
                    <a:pt x="17385" y="29125"/>
                    <a:pt x="10053" y="27104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5" name="Google Shape;6055;p11"/>
            <p:cNvSpPr/>
            <p:nvPr/>
          </p:nvSpPr>
          <p:spPr>
            <a:xfrm>
              <a:off x="3890675" y="2230716"/>
              <a:ext cx="79474" cy="82791"/>
            </a:xfrm>
            <a:custGeom>
              <a:avLst/>
              <a:gdLst/>
              <a:ahLst/>
              <a:cxnLst/>
              <a:rect l="l" t="t" r="r" b="b"/>
              <a:pathLst>
                <a:path w="79474" h="82791" extrusionOk="0">
                  <a:moveTo>
                    <a:pt x="50430" y="2630"/>
                  </a:moveTo>
                  <a:lnTo>
                    <a:pt x="54907" y="27395"/>
                  </a:lnTo>
                  <a:lnTo>
                    <a:pt x="77862" y="38063"/>
                  </a:lnTo>
                  <a:cubicBezTo>
                    <a:pt x="79282" y="38751"/>
                    <a:pt x="79876" y="40460"/>
                    <a:pt x="79188" y="41880"/>
                  </a:cubicBezTo>
                  <a:cubicBezTo>
                    <a:pt x="78908" y="42459"/>
                    <a:pt x="78440" y="42926"/>
                    <a:pt x="77862" y="43206"/>
                  </a:cubicBezTo>
                  <a:lnTo>
                    <a:pt x="55668" y="55208"/>
                  </a:lnTo>
                  <a:lnTo>
                    <a:pt x="52906" y="80259"/>
                  </a:lnTo>
                  <a:cubicBezTo>
                    <a:pt x="52674" y="81873"/>
                    <a:pt x="51177" y="82993"/>
                    <a:pt x="49563" y="82761"/>
                  </a:cubicBezTo>
                  <a:cubicBezTo>
                    <a:pt x="49002" y="82680"/>
                    <a:pt x="48477" y="82440"/>
                    <a:pt x="48049" y="82068"/>
                  </a:cubicBezTo>
                  <a:lnTo>
                    <a:pt x="29856" y="64638"/>
                  </a:lnTo>
                  <a:lnTo>
                    <a:pt x="5091" y="69781"/>
                  </a:lnTo>
                  <a:cubicBezTo>
                    <a:pt x="3548" y="70112"/>
                    <a:pt x="2028" y="69130"/>
                    <a:pt x="1697" y="67587"/>
                  </a:cubicBezTo>
                  <a:cubicBezTo>
                    <a:pt x="1559" y="66943"/>
                    <a:pt x="1648" y="66271"/>
                    <a:pt x="1947" y="65685"/>
                  </a:cubicBezTo>
                  <a:lnTo>
                    <a:pt x="12901" y="42921"/>
                  </a:lnTo>
                  <a:lnTo>
                    <a:pt x="328" y="21013"/>
                  </a:lnTo>
                  <a:cubicBezTo>
                    <a:pt x="-418" y="19563"/>
                    <a:pt x="152" y="17783"/>
                    <a:pt x="1602" y="17036"/>
                  </a:cubicBezTo>
                  <a:cubicBezTo>
                    <a:pt x="2119" y="16770"/>
                    <a:pt x="2703" y="16662"/>
                    <a:pt x="3281" y="16727"/>
                  </a:cubicBezTo>
                  <a:lnTo>
                    <a:pt x="28236" y="20156"/>
                  </a:lnTo>
                  <a:lnTo>
                    <a:pt x="45191" y="1106"/>
                  </a:lnTo>
                  <a:cubicBezTo>
                    <a:pt x="46211" y="-166"/>
                    <a:pt x="48069" y="-371"/>
                    <a:pt x="49342" y="649"/>
                  </a:cubicBezTo>
                  <a:cubicBezTo>
                    <a:pt x="49953" y="1139"/>
                    <a:pt x="50344" y="1851"/>
                    <a:pt x="50430" y="263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6" name="Google Shape;6056;p11"/>
            <p:cNvSpPr/>
            <p:nvPr/>
          </p:nvSpPr>
          <p:spPr>
            <a:xfrm>
              <a:off x="5794855" y="2214772"/>
              <a:ext cx="150875" cy="150875"/>
            </a:xfrm>
            <a:custGeom>
              <a:avLst/>
              <a:gdLst/>
              <a:ahLst/>
              <a:cxnLst/>
              <a:rect l="l" t="t" r="r" b="b"/>
              <a:pathLst>
                <a:path w="150875" h="150875" extrusionOk="0">
                  <a:moveTo>
                    <a:pt x="75443" y="150876"/>
                  </a:moveTo>
                  <a:cubicBezTo>
                    <a:pt x="33780" y="150879"/>
                    <a:pt x="3" y="117107"/>
                    <a:pt x="0" y="75443"/>
                  </a:cubicBezTo>
                  <a:cubicBezTo>
                    <a:pt x="-3" y="33780"/>
                    <a:pt x="33769" y="3"/>
                    <a:pt x="75433" y="0"/>
                  </a:cubicBezTo>
                  <a:cubicBezTo>
                    <a:pt x="117096" y="-3"/>
                    <a:pt x="150873" y="33769"/>
                    <a:pt x="150876" y="75433"/>
                  </a:cubicBezTo>
                  <a:cubicBezTo>
                    <a:pt x="150877" y="95441"/>
                    <a:pt x="142931" y="114630"/>
                    <a:pt x="128783" y="128778"/>
                  </a:cubicBezTo>
                  <a:cubicBezTo>
                    <a:pt x="114637" y="142926"/>
                    <a:pt x="95450" y="150875"/>
                    <a:pt x="75443" y="150876"/>
                  </a:cubicBezTo>
                  <a:close/>
                  <a:moveTo>
                    <a:pt x="75443" y="6477"/>
                  </a:moveTo>
                  <a:cubicBezTo>
                    <a:pt x="37357" y="6483"/>
                    <a:pt x="6487" y="37362"/>
                    <a:pt x="6493" y="75448"/>
                  </a:cubicBezTo>
                  <a:cubicBezTo>
                    <a:pt x="6499" y="113535"/>
                    <a:pt x="37378" y="144405"/>
                    <a:pt x="75464" y="144399"/>
                  </a:cubicBezTo>
                  <a:cubicBezTo>
                    <a:pt x="113550" y="144393"/>
                    <a:pt x="144421" y="113514"/>
                    <a:pt x="144415" y="75428"/>
                  </a:cubicBezTo>
                  <a:cubicBezTo>
                    <a:pt x="144412" y="57139"/>
                    <a:pt x="137145" y="39601"/>
                    <a:pt x="124211" y="26670"/>
                  </a:cubicBezTo>
                  <a:cubicBezTo>
                    <a:pt x="111322" y="13658"/>
                    <a:pt x="93758" y="6351"/>
                    <a:pt x="75443" y="638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7" name="Google Shape;6057;p11"/>
            <p:cNvSpPr/>
            <p:nvPr/>
          </p:nvSpPr>
          <p:spPr>
            <a:xfrm>
              <a:off x="5849152" y="2269060"/>
              <a:ext cx="42291" cy="42291"/>
            </a:xfrm>
            <a:custGeom>
              <a:avLst/>
              <a:gdLst/>
              <a:ahLst/>
              <a:cxnLst/>
              <a:rect l="l" t="t" r="r" b="b"/>
              <a:pathLst>
                <a:path w="42291" h="42291" extrusionOk="0">
                  <a:moveTo>
                    <a:pt x="36100" y="6195"/>
                  </a:moveTo>
                  <a:cubicBezTo>
                    <a:pt x="44357" y="14454"/>
                    <a:pt x="44355" y="27843"/>
                    <a:pt x="36096" y="36100"/>
                  </a:cubicBezTo>
                  <a:cubicBezTo>
                    <a:pt x="27836" y="44356"/>
                    <a:pt x="14448" y="44355"/>
                    <a:pt x="6191" y="36096"/>
                  </a:cubicBezTo>
                  <a:cubicBezTo>
                    <a:pt x="-2064" y="27838"/>
                    <a:pt x="-2064" y="14453"/>
                    <a:pt x="6191" y="6195"/>
                  </a:cubicBezTo>
                  <a:cubicBezTo>
                    <a:pt x="14448" y="-2064"/>
                    <a:pt x="27836" y="-2065"/>
                    <a:pt x="36096" y="6191"/>
                  </a:cubicBezTo>
                  <a:cubicBezTo>
                    <a:pt x="36097" y="6193"/>
                    <a:pt x="36098" y="6194"/>
                    <a:pt x="36100" y="619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8" name="Google Shape;6058;p11"/>
            <p:cNvSpPr/>
            <p:nvPr/>
          </p:nvSpPr>
          <p:spPr>
            <a:xfrm>
              <a:off x="5416937" y="2321527"/>
              <a:ext cx="21579" cy="21621"/>
            </a:xfrm>
            <a:custGeom>
              <a:avLst/>
              <a:gdLst/>
              <a:ahLst/>
              <a:cxnLst/>
              <a:rect l="l" t="t" r="r" b="b"/>
              <a:pathLst>
                <a:path w="21579" h="21621" extrusionOk="0">
                  <a:moveTo>
                    <a:pt x="18354" y="2878"/>
                  </a:moveTo>
                  <a:cubicBezTo>
                    <a:pt x="22641" y="7146"/>
                    <a:pt x="22657" y="14081"/>
                    <a:pt x="18389" y="18369"/>
                  </a:cubicBezTo>
                  <a:cubicBezTo>
                    <a:pt x="18377" y="18380"/>
                    <a:pt x="18366" y="18392"/>
                    <a:pt x="18354" y="18403"/>
                  </a:cubicBezTo>
                  <a:cubicBezTo>
                    <a:pt x="14134" y="22665"/>
                    <a:pt x="7259" y="22698"/>
                    <a:pt x="2998" y="18478"/>
                  </a:cubicBezTo>
                  <a:cubicBezTo>
                    <a:pt x="2973" y="18453"/>
                    <a:pt x="2948" y="18428"/>
                    <a:pt x="2923" y="18403"/>
                  </a:cubicBezTo>
                  <a:cubicBezTo>
                    <a:pt x="-1191" y="13968"/>
                    <a:pt x="-931" y="7038"/>
                    <a:pt x="3504" y="2923"/>
                  </a:cubicBezTo>
                  <a:cubicBezTo>
                    <a:pt x="7687" y="-957"/>
                    <a:pt x="14147" y="-977"/>
                    <a:pt x="18354" y="2878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9" name="Google Shape;6059;p11"/>
            <p:cNvSpPr/>
            <p:nvPr/>
          </p:nvSpPr>
          <p:spPr>
            <a:xfrm>
              <a:off x="5576042" y="2433962"/>
              <a:ext cx="80911" cy="81786"/>
            </a:xfrm>
            <a:custGeom>
              <a:avLst/>
              <a:gdLst/>
              <a:ahLst/>
              <a:cxnLst/>
              <a:rect l="l" t="t" r="r" b="b"/>
              <a:pathLst>
                <a:path w="80911" h="81786" extrusionOk="0">
                  <a:moveTo>
                    <a:pt x="505" y="57320"/>
                  </a:moveTo>
                  <a:lnTo>
                    <a:pt x="14888" y="36556"/>
                  </a:lnTo>
                  <a:lnTo>
                    <a:pt x="5934" y="12934"/>
                  </a:lnTo>
                  <a:cubicBezTo>
                    <a:pt x="5331" y="11475"/>
                    <a:pt x="6024" y="9804"/>
                    <a:pt x="7482" y="9201"/>
                  </a:cubicBezTo>
                  <a:cubicBezTo>
                    <a:pt x="8110" y="8940"/>
                    <a:pt x="8811" y="8913"/>
                    <a:pt x="9458" y="9124"/>
                  </a:cubicBezTo>
                  <a:lnTo>
                    <a:pt x="33652" y="16458"/>
                  </a:lnTo>
                  <a:lnTo>
                    <a:pt x="53369" y="646"/>
                  </a:lnTo>
                  <a:cubicBezTo>
                    <a:pt x="54590" y="-353"/>
                    <a:pt x="56390" y="-174"/>
                    <a:pt x="57390" y="1048"/>
                  </a:cubicBezTo>
                  <a:cubicBezTo>
                    <a:pt x="57803" y="1553"/>
                    <a:pt x="58031" y="2184"/>
                    <a:pt x="58036" y="2837"/>
                  </a:cubicBezTo>
                  <a:lnTo>
                    <a:pt x="58607" y="27983"/>
                  </a:lnTo>
                  <a:lnTo>
                    <a:pt x="79658" y="41890"/>
                  </a:lnTo>
                  <a:cubicBezTo>
                    <a:pt x="80991" y="42828"/>
                    <a:pt x="81311" y="44670"/>
                    <a:pt x="80373" y="46004"/>
                  </a:cubicBezTo>
                  <a:cubicBezTo>
                    <a:pt x="80050" y="46462"/>
                    <a:pt x="79604" y="46819"/>
                    <a:pt x="79086" y="47033"/>
                  </a:cubicBezTo>
                  <a:lnTo>
                    <a:pt x="55178" y="55320"/>
                  </a:lnTo>
                  <a:lnTo>
                    <a:pt x="48606" y="79704"/>
                  </a:lnTo>
                  <a:cubicBezTo>
                    <a:pt x="48125" y="81262"/>
                    <a:pt x="46472" y="82135"/>
                    <a:pt x="44914" y="81654"/>
                  </a:cubicBezTo>
                  <a:cubicBezTo>
                    <a:pt x="44340" y="81477"/>
                    <a:pt x="43834" y="81129"/>
                    <a:pt x="43463" y="80656"/>
                  </a:cubicBezTo>
                  <a:lnTo>
                    <a:pt x="28222" y="60559"/>
                  </a:lnTo>
                  <a:lnTo>
                    <a:pt x="2981" y="61797"/>
                  </a:lnTo>
                  <a:cubicBezTo>
                    <a:pt x="1405" y="61865"/>
                    <a:pt x="71" y="60643"/>
                    <a:pt x="3" y="59066"/>
                  </a:cubicBezTo>
                  <a:cubicBezTo>
                    <a:pt x="-24" y="58445"/>
                    <a:pt x="152" y="57832"/>
                    <a:pt x="505" y="5732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0" name="Google Shape;6060;p11"/>
            <p:cNvSpPr/>
            <p:nvPr/>
          </p:nvSpPr>
          <p:spPr>
            <a:xfrm>
              <a:off x="2422512" y="2331863"/>
              <a:ext cx="103577" cy="101161"/>
            </a:xfrm>
            <a:custGeom>
              <a:avLst/>
              <a:gdLst/>
              <a:ahLst/>
              <a:cxnLst/>
              <a:rect l="l" t="t" r="r" b="b"/>
              <a:pathLst>
                <a:path w="103577" h="101161" extrusionOk="0">
                  <a:moveTo>
                    <a:pt x="80603" y="3590"/>
                  </a:moveTo>
                  <a:lnTo>
                    <a:pt x="77745" y="35309"/>
                  </a:lnTo>
                  <a:lnTo>
                    <a:pt x="102320" y="55597"/>
                  </a:lnTo>
                  <a:cubicBezTo>
                    <a:pt x="103859" y="56954"/>
                    <a:pt x="104006" y="59301"/>
                    <a:pt x="102649" y="60840"/>
                  </a:cubicBezTo>
                  <a:cubicBezTo>
                    <a:pt x="102159" y="61396"/>
                    <a:pt x="101513" y="61793"/>
                    <a:pt x="100796" y="61979"/>
                  </a:cubicBezTo>
                  <a:lnTo>
                    <a:pt x="69744" y="69027"/>
                  </a:lnTo>
                  <a:lnTo>
                    <a:pt x="58029" y="98840"/>
                  </a:lnTo>
                  <a:cubicBezTo>
                    <a:pt x="57311" y="100706"/>
                    <a:pt x="55217" y="101637"/>
                    <a:pt x="53351" y="100920"/>
                  </a:cubicBezTo>
                  <a:cubicBezTo>
                    <a:pt x="52600" y="100631"/>
                    <a:pt x="51967" y="100101"/>
                    <a:pt x="51552" y="99412"/>
                  </a:cubicBezTo>
                  <a:lnTo>
                    <a:pt x="35169" y="72075"/>
                  </a:lnTo>
                  <a:lnTo>
                    <a:pt x="3355" y="70265"/>
                  </a:lnTo>
                  <a:cubicBezTo>
                    <a:pt x="1313" y="70067"/>
                    <a:pt x="-181" y="68250"/>
                    <a:pt x="18" y="66208"/>
                  </a:cubicBezTo>
                  <a:cubicBezTo>
                    <a:pt x="91" y="65457"/>
                    <a:pt x="391" y="64746"/>
                    <a:pt x="879" y="64169"/>
                  </a:cubicBezTo>
                  <a:lnTo>
                    <a:pt x="21834" y="40166"/>
                  </a:lnTo>
                  <a:lnTo>
                    <a:pt x="13928" y="9305"/>
                  </a:lnTo>
                  <a:cubicBezTo>
                    <a:pt x="13447" y="7365"/>
                    <a:pt x="14631" y="5403"/>
                    <a:pt x="16571" y="4922"/>
                  </a:cubicBezTo>
                  <a:cubicBezTo>
                    <a:pt x="17341" y="4731"/>
                    <a:pt x="18153" y="4799"/>
                    <a:pt x="18881" y="5114"/>
                  </a:cubicBezTo>
                  <a:lnTo>
                    <a:pt x="48123" y="17592"/>
                  </a:lnTo>
                  <a:lnTo>
                    <a:pt x="75078" y="542"/>
                  </a:lnTo>
                  <a:cubicBezTo>
                    <a:pt x="76778" y="-510"/>
                    <a:pt x="79009" y="15"/>
                    <a:pt x="80061" y="1715"/>
                  </a:cubicBezTo>
                  <a:cubicBezTo>
                    <a:pt x="80410" y="2279"/>
                    <a:pt x="80597" y="2927"/>
                    <a:pt x="80603" y="359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1" name="Google Shape;6061;p11"/>
          <p:cNvGrpSpPr/>
          <p:nvPr/>
        </p:nvGrpSpPr>
        <p:grpSpPr>
          <a:xfrm>
            <a:off x="2375691" y="2338510"/>
            <a:ext cx="1028261" cy="788861"/>
            <a:chOff x="2375691" y="2338510"/>
            <a:chExt cx="1028261" cy="788861"/>
          </a:xfrm>
        </p:grpSpPr>
        <p:sp>
          <p:nvSpPr>
            <p:cNvPr id="6062" name="Google Shape;6062;p11"/>
            <p:cNvSpPr/>
            <p:nvPr/>
          </p:nvSpPr>
          <p:spPr>
            <a:xfrm rot="-2366400">
              <a:off x="2589849" y="2450234"/>
              <a:ext cx="548259" cy="548259"/>
            </a:xfrm>
            <a:custGeom>
              <a:avLst/>
              <a:gdLst/>
              <a:ahLst/>
              <a:cxnLst/>
              <a:rect l="l" t="t" r="r" b="b"/>
              <a:pathLst>
                <a:path w="548259" h="548259" extrusionOk="0">
                  <a:moveTo>
                    <a:pt x="548259" y="274130"/>
                  </a:moveTo>
                  <a:cubicBezTo>
                    <a:pt x="548259" y="425527"/>
                    <a:pt x="425527" y="548259"/>
                    <a:pt x="274130" y="548259"/>
                  </a:cubicBezTo>
                  <a:cubicBezTo>
                    <a:pt x="122732" y="548259"/>
                    <a:pt x="0" y="425527"/>
                    <a:pt x="0" y="274130"/>
                  </a:cubicBezTo>
                  <a:cubicBezTo>
                    <a:pt x="0" y="122732"/>
                    <a:pt x="122732" y="0"/>
                    <a:pt x="274130" y="0"/>
                  </a:cubicBezTo>
                  <a:cubicBezTo>
                    <a:pt x="425527" y="0"/>
                    <a:pt x="548259" y="122732"/>
                    <a:pt x="548259" y="27413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3" name="Google Shape;6063;p11"/>
            <p:cNvSpPr/>
            <p:nvPr/>
          </p:nvSpPr>
          <p:spPr>
            <a:xfrm rot="-2366400">
              <a:off x="2589849" y="2450234"/>
              <a:ext cx="548259" cy="548259"/>
            </a:xfrm>
            <a:custGeom>
              <a:avLst/>
              <a:gdLst/>
              <a:ahLst/>
              <a:cxnLst/>
              <a:rect l="l" t="t" r="r" b="b"/>
              <a:pathLst>
                <a:path w="548259" h="548259" extrusionOk="0">
                  <a:moveTo>
                    <a:pt x="548259" y="274130"/>
                  </a:moveTo>
                  <a:cubicBezTo>
                    <a:pt x="548259" y="425527"/>
                    <a:pt x="425527" y="548259"/>
                    <a:pt x="274130" y="548259"/>
                  </a:cubicBezTo>
                  <a:cubicBezTo>
                    <a:pt x="122732" y="548259"/>
                    <a:pt x="0" y="425527"/>
                    <a:pt x="0" y="274130"/>
                  </a:cubicBezTo>
                  <a:cubicBezTo>
                    <a:pt x="0" y="122732"/>
                    <a:pt x="122732" y="0"/>
                    <a:pt x="274130" y="0"/>
                  </a:cubicBezTo>
                  <a:cubicBezTo>
                    <a:pt x="425527" y="0"/>
                    <a:pt x="548259" y="122732"/>
                    <a:pt x="548259" y="27413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4" name="Google Shape;6064;p11"/>
            <p:cNvSpPr/>
            <p:nvPr/>
          </p:nvSpPr>
          <p:spPr>
            <a:xfrm rot="-2366400">
              <a:off x="2589849" y="2450234"/>
              <a:ext cx="548259" cy="548259"/>
            </a:xfrm>
            <a:custGeom>
              <a:avLst/>
              <a:gdLst/>
              <a:ahLst/>
              <a:cxnLst/>
              <a:rect l="l" t="t" r="r" b="b"/>
              <a:pathLst>
                <a:path w="548259" h="548259" extrusionOk="0">
                  <a:moveTo>
                    <a:pt x="548259" y="274130"/>
                  </a:moveTo>
                  <a:cubicBezTo>
                    <a:pt x="548259" y="425527"/>
                    <a:pt x="425527" y="548259"/>
                    <a:pt x="274130" y="548259"/>
                  </a:cubicBezTo>
                  <a:cubicBezTo>
                    <a:pt x="122732" y="548259"/>
                    <a:pt x="0" y="425527"/>
                    <a:pt x="0" y="274130"/>
                  </a:cubicBezTo>
                  <a:cubicBezTo>
                    <a:pt x="0" y="122732"/>
                    <a:pt x="122732" y="0"/>
                    <a:pt x="274130" y="0"/>
                  </a:cubicBezTo>
                  <a:cubicBezTo>
                    <a:pt x="425527" y="0"/>
                    <a:pt x="548259" y="122732"/>
                    <a:pt x="548259" y="2741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5" name="Google Shape;6065;p11"/>
            <p:cNvSpPr/>
            <p:nvPr/>
          </p:nvSpPr>
          <p:spPr>
            <a:xfrm rot="-3285600">
              <a:off x="2601466" y="2469653"/>
              <a:ext cx="485584" cy="485584"/>
            </a:xfrm>
            <a:custGeom>
              <a:avLst/>
              <a:gdLst/>
              <a:ahLst/>
              <a:cxnLst/>
              <a:rect l="l" t="t" r="r" b="b"/>
              <a:pathLst>
                <a:path w="485584" h="485584" extrusionOk="0">
                  <a:moveTo>
                    <a:pt x="485585" y="242792"/>
                  </a:moveTo>
                  <a:cubicBezTo>
                    <a:pt x="485585" y="376883"/>
                    <a:pt x="376883" y="485585"/>
                    <a:pt x="242792" y="485585"/>
                  </a:cubicBezTo>
                  <a:cubicBezTo>
                    <a:pt x="108702" y="485585"/>
                    <a:pt x="0" y="376883"/>
                    <a:pt x="0" y="242792"/>
                  </a:cubicBezTo>
                  <a:cubicBezTo>
                    <a:pt x="0" y="108702"/>
                    <a:pt x="108702" y="0"/>
                    <a:pt x="242792" y="0"/>
                  </a:cubicBezTo>
                  <a:cubicBezTo>
                    <a:pt x="376883" y="0"/>
                    <a:pt x="485585" y="108702"/>
                    <a:pt x="485585" y="242792"/>
                  </a:cubicBezTo>
                  <a:close/>
                </a:path>
              </a:pathLst>
            </a:custGeom>
            <a:solidFill>
              <a:srgbClr val="FFFFFF">
                <a:alpha val="1176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6" name="Google Shape;6066;p11"/>
            <p:cNvSpPr/>
            <p:nvPr/>
          </p:nvSpPr>
          <p:spPr>
            <a:xfrm rot="-1300800">
              <a:off x="2613056" y="2489129"/>
              <a:ext cx="422910" cy="422910"/>
            </a:xfrm>
            <a:custGeom>
              <a:avLst/>
              <a:gdLst/>
              <a:ahLst/>
              <a:cxnLst/>
              <a:rect l="l" t="t" r="r" b="b"/>
              <a:pathLst>
                <a:path w="422910" h="422910" extrusionOk="0">
                  <a:moveTo>
                    <a:pt x="422910" y="211455"/>
                  </a:moveTo>
                  <a:cubicBezTo>
                    <a:pt x="422910" y="328238"/>
                    <a:pt x="328238" y="422910"/>
                    <a:pt x="211455" y="422910"/>
                  </a:cubicBezTo>
                  <a:cubicBezTo>
                    <a:pt x="94672" y="422910"/>
                    <a:pt x="0" y="328238"/>
                    <a:pt x="0" y="211455"/>
                  </a:cubicBezTo>
                  <a:cubicBezTo>
                    <a:pt x="0" y="94672"/>
                    <a:pt x="94672" y="0"/>
                    <a:pt x="211455" y="0"/>
                  </a:cubicBezTo>
                  <a:cubicBezTo>
                    <a:pt x="328238" y="0"/>
                    <a:pt x="422910" y="94672"/>
                    <a:pt x="422910" y="211455"/>
                  </a:cubicBezTo>
                  <a:close/>
                </a:path>
              </a:pathLst>
            </a:custGeom>
            <a:solidFill>
              <a:srgbClr val="FFFFFF">
                <a:alpha val="2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7" name="Google Shape;6067;p11"/>
            <p:cNvSpPr/>
            <p:nvPr/>
          </p:nvSpPr>
          <p:spPr>
            <a:xfrm rot="-752400">
              <a:off x="2624517" y="2508653"/>
              <a:ext cx="360235" cy="360235"/>
            </a:xfrm>
            <a:custGeom>
              <a:avLst/>
              <a:gdLst/>
              <a:ahLst/>
              <a:cxnLst/>
              <a:rect l="l" t="t" r="r" b="b"/>
              <a:pathLst>
                <a:path w="360235" h="360235" extrusionOk="0">
                  <a:moveTo>
                    <a:pt x="360236" y="180118"/>
                  </a:moveTo>
                  <a:cubicBezTo>
                    <a:pt x="360236" y="279594"/>
                    <a:pt x="279594" y="360236"/>
                    <a:pt x="180118" y="360236"/>
                  </a:cubicBezTo>
                  <a:cubicBezTo>
                    <a:pt x="80641" y="360236"/>
                    <a:pt x="0" y="279594"/>
                    <a:pt x="0" y="180118"/>
                  </a:cubicBezTo>
                  <a:cubicBezTo>
                    <a:pt x="0" y="80641"/>
                    <a:pt x="80641" y="0"/>
                    <a:pt x="180118" y="0"/>
                  </a:cubicBezTo>
                  <a:cubicBezTo>
                    <a:pt x="279594" y="0"/>
                    <a:pt x="360236" y="80641"/>
                    <a:pt x="360236" y="180118"/>
                  </a:cubicBezTo>
                  <a:close/>
                </a:path>
              </a:pathLst>
            </a:custGeom>
            <a:solidFill>
              <a:srgbClr val="FFFFFF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8" name="Google Shape;6068;p11"/>
            <p:cNvSpPr/>
            <p:nvPr/>
          </p:nvSpPr>
          <p:spPr>
            <a:xfrm>
              <a:off x="2636110" y="2527997"/>
              <a:ext cx="297640" cy="297665"/>
            </a:xfrm>
            <a:custGeom>
              <a:avLst/>
              <a:gdLst/>
              <a:ahLst/>
              <a:cxnLst/>
              <a:rect l="l" t="t" r="r" b="b"/>
              <a:pathLst>
                <a:path w="297640" h="297665" extrusionOk="0">
                  <a:moveTo>
                    <a:pt x="103606" y="290564"/>
                  </a:moveTo>
                  <a:cubicBezTo>
                    <a:pt x="25323" y="265593"/>
                    <a:pt x="-17895" y="181889"/>
                    <a:pt x="7077" y="103606"/>
                  </a:cubicBezTo>
                  <a:cubicBezTo>
                    <a:pt x="32048" y="25323"/>
                    <a:pt x="115752" y="-17895"/>
                    <a:pt x="194035" y="7077"/>
                  </a:cubicBezTo>
                  <a:cubicBezTo>
                    <a:pt x="272297" y="32041"/>
                    <a:pt x="315516" y="115710"/>
                    <a:pt x="290582" y="193981"/>
                  </a:cubicBezTo>
                  <a:cubicBezTo>
                    <a:pt x="265706" y="272239"/>
                    <a:pt x="182100" y="315515"/>
                    <a:pt x="103842" y="290639"/>
                  </a:cubicBezTo>
                  <a:cubicBezTo>
                    <a:pt x="103763" y="290614"/>
                    <a:pt x="103685" y="290589"/>
                    <a:pt x="103606" y="290564"/>
                  </a:cubicBezTo>
                  <a:close/>
                </a:path>
              </a:pathLst>
            </a:custGeom>
            <a:solidFill>
              <a:srgbClr val="FFFFFF">
                <a:alpha val="4666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9" name="Google Shape;6069;p11"/>
            <p:cNvSpPr/>
            <p:nvPr/>
          </p:nvSpPr>
          <p:spPr>
            <a:xfrm>
              <a:off x="2647611" y="2547467"/>
              <a:ext cx="234949" cy="234974"/>
            </a:xfrm>
            <a:custGeom>
              <a:avLst/>
              <a:gdLst/>
              <a:ahLst/>
              <a:cxnLst/>
              <a:rect l="l" t="t" r="r" b="b"/>
              <a:pathLst>
                <a:path w="234949" h="234974" extrusionOk="0">
                  <a:moveTo>
                    <a:pt x="81818" y="229375"/>
                  </a:moveTo>
                  <a:cubicBezTo>
                    <a:pt x="20018" y="209682"/>
                    <a:pt x="-14117" y="143619"/>
                    <a:pt x="5575" y="81818"/>
                  </a:cubicBezTo>
                  <a:cubicBezTo>
                    <a:pt x="25268" y="20018"/>
                    <a:pt x="91331" y="-14117"/>
                    <a:pt x="153131" y="5575"/>
                  </a:cubicBezTo>
                  <a:cubicBezTo>
                    <a:pt x="214932" y="25268"/>
                    <a:pt x="249067" y="91331"/>
                    <a:pt x="229374" y="153131"/>
                  </a:cubicBezTo>
                  <a:cubicBezTo>
                    <a:pt x="229370" y="153146"/>
                    <a:pt x="229365" y="153160"/>
                    <a:pt x="229361" y="153175"/>
                  </a:cubicBezTo>
                  <a:cubicBezTo>
                    <a:pt x="209710" y="214933"/>
                    <a:pt x="143715" y="249069"/>
                    <a:pt x="81957" y="229419"/>
                  </a:cubicBezTo>
                  <a:cubicBezTo>
                    <a:pt x="81911" y="229404"/>
                    <a:pt x="81865" y="229389"/>
                    <a:pt x="81818" y="229375"/>
                  </a:cubicBezTo>
                  <a:close/>
                </a:path>
              </a:pathLst>
            </a:custGeom>
            <a:solidFill>
              <a:srgbClr val="FFFFFF">
                <a:alpha val="5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0" name="Google Shape;6070;p11"/>
            <p:cNvSpPr/>
            <p:nvPr/>
          </p:nvSpPr>
          <p:spPr>
            <a:xfrm>
              <a:off x="2659691" y="2568164"/>
              <a:ext cx="171494" cy="171495"/>
            </a:xfrm>
            <a:custGeom>
              <a:avLst/>
              <a:gdLst/>
              <a:ahLst/>
              <a:cxnLst/>
              <a:rect l="l" t="t" r="r" b="b"/>
              <a:pathLst>
                <a:path w="171494" h="171495" extrusionOk="0">
                  <a:moveTo>
                    <a:pt x="59451" y="167340"/>
                  </a:moveTo>
                  <a:cubicBezTo>
                    <a:pt x="14389" y="152816"/>
                    <a:pt x="-10367" y="104513"/>
                    <a:pt x="4156" y="59451"/>
                  </a:cubicBezTo>
                  <a:cubicBezTo>
                    <a:pt x="18680" y="14389"/>
                    <a:pt x="66983" y="-10367"/>
                    <a:pt x="112045" y="4156"/>
                  </a:cubicBezTo>
                  <a:cubicBezTo>
                    <a:pt x="156719" y="18555"/>
                    <a:pt x="181507" y="66201"/>
                    <a:pt x="167655" y="111047"/>
                  </a:cubicBezTo>
                  <a:cubicBezTo>
                    <a:pt x="153683" y="156283"/>
                    <a:pt x="105685" y="181627"/>
                    <a:pt x="60449" y="167655"/>
                  </a:cubicBezTo>
                  <a:cubicBezTo>
                    <a:pt x="60116" y="167552"/>
                    <a:pt x="59783" y="167447"/>
                    <a:pt x="59451" y="167340"/>
                  </a:cubicBez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1" name="Google Shape;6071;p11"/>
            <p:cNvSpPr/>
            <p:nvPr/>
          </p:nvSpPr>
          <p:spPr>
            <a:xfrm>
              <a:off x="2767434" y="2450112"/>
              <a:ext cx="370885" cy="548582"/>
            </a:xfrm>
            <a:custGeom>
              <a:avLst/>
              <a:gdLst/>
              <a:ahLst/>
              <a:cxnLst/>
              <a:rect l="l" t="t" r="r" b="b"/>
              <a:pathLst>
                <a:path w="370885" h="548582" extrusionOk="0">
                  <a:moveTo>
                    <a:pt x="358045" y="357495"/>
                  </a:moveTo>
                  <a:cubicBezTo>
                    <a:pt x="312141" y="501766"/>
                    <a:pt x="157974" y="581508"/>
                    <a:pt x="13703" y="535605"/>
                  </a:cubicBezTo>
                  <a:cubicBezTo>
                    <a:pt x="13612" y="535576"/>
                    <a:pt x="13521" y="535547"/>
                    <a:pt x="13430" y="535518"/>
                  </a:cubicBezTo>
                  <a:cubicBezTo>
                    <a:pt x="8858" y="534089"/>
                    <a:pt x="4381" y="532470"/>
                    <a:pt x="0" y="530850"/>
                  </a:cubicBezTo>
                  <a:cubicBezTo>
                    <a:pt x="151118" y="520826"/>
                    <a:pt x="265497" y="390195"/>
                    <a:pt x="255473" y="239077"/>
                  </a:cubicBezTo>
                  <a:cubicBezTo>
                    <a:pt x="248354" y="131751"/>
                    <a:pt x="179147" y="38498"/>
                    <a:pt x="78486" y="594"/>
                  </a:cubicBezTo>
                  <a:cubicBezTo>
                    <a:pt x="229772" y="-9286"/>
                    <a:pt x="360422" y="105346"/>
                    <a:pt x="370302" y="256632"/>
                  </a:cubicBezTo>
                  <a:cubicBezTo>
                    <a:pt x="372528" y="290723"/>
                    <a:pt x="368371" y="324930"/>
                    <a:pt x="358045" y="357495"/>
                  </a:cubicBezTo>
                  <a:close/>
                </a:path>
              </a:pathLst>
            </a:custGeom>
            <a:solidFill>
              <a:srgbClr val="F6CF68">
                <a:alpha val="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2" name="Google Shape;6072;p11"/>
            <p:cNvSpPr/>
            <p:nvPr/>
          </p:nvSpPr>
          <p:spPr>
            <a:xfrm>
              <a:off x="2853540" y="2474899"/>
              <a:ext cx="262362" cy="502558"/>
            </a:xfrm>
            <a:custGeom>
              <a:avLst/>
              <a:gdLst/>
              <a:ahLst/>
              <a:cxnLst/>
              <a:rect l="l" t="t" r="r" b="b"/>
              <a:pathLst>
                <a:path w="262362" h="502558" extrusionOk="0">
                  <a:moveTo>
                    <a:pt x="161353" y="44768"/>
                  </a:moveTo>
                  <a:cubicBezTo>
                    <a:pt x="273518" y="129655"/>
                    <a:pt x="295631" y="289398"/>
                    <a:pt x="210743" y="401563"/>
                  </a:cubicBezTo>
                  <a:cubicBezTo>
                    <a:pt x="160972" y="467328"/>
                    <a:pt x="82438" y="504921"/>
                    <a:pt x="0" y="502444"/>
                  </a:cubicBezTo>
                  <a:cubicBezTo>
                    <a:pt x="145482" y="469634"/>
                    <a:pt x="236821" y="325101"/>
                    <a:pt x="204012" y="179619"/>
                  </a:cubicBezTo>
                  <a:cubicBezTo>
                    <a:pt x="189973" y="117371"/>
                    <a:pt x="154344" y="62105"/>
                    <a:pt x="103442" y="23622"/>
                  </a:cubicBezTo>
                  <a:cubicBezTo>
                    <a:pt x="91776" y="14721"/>
                    <a:pt x="79382" y="6819"/>
                    <a:pt x="66389" y="0"/>
                  </a:cubicBezTo>
                  <a:cubicBezTo>
                    <a:pt x="100838" y="8083"/>
                    <a:pt x="133197" y="23337"/>
                    <a:pt x="161354" y="44768"/>
                  </a:cubicBezTo>
                  <a:close/>
                </a:path>
              </a:pathLst>
            </a:custGeom>
            <a:solidFill>
              <a:srgbClr val="F6CF68">
                <a:alpha val="274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3" name="Google Shape;6073;p11"/>
            <p:cNvSpPr/>
            <p:nvPr/>
          </p:nvSpPr>
          <p:spPr>
            <a:xfrm>
              <a:off x="2671256" y="2748515"/>
              <a:ext cx="171495" cy="171496"/>
            </a:xfrm>
            <a:custGeom>
              <a:avLst/>
              <a:gdLst/>
              <a:ahLst/>
              <a:cxnLst/>
              <a:rect l="l" t="t" r="r" b="b"/>
              <a:pathLst>
                <a:path w="171495" h="171496" extrusionOk="0">
                  <a:moveTo>
                    <a:pt x="59316" y="167296"/>
                  </a:moveTo>
                  <a:cubicBezTo>
                    <a:pt x="14278" y="152698"/>
                    <a:pt x="-10398" y="104354"/>
                    <a:pt x="4200" y="59316"/>
                  </a:cubicBezTo>
                  <a:cubicBezTo>
                    <a:pt x="18798" y="14278"/>
                    <a:pt x="67142" y="-10398"/>
                    <a:pt x="112180" y="4200"/>
                  </a:cubicBezTo>
                  <a:cubicBezTo>
                    <a:pt x="156945" y="18709"/>
                    <a:pt x="181645" y="66592"/>
                    <a:pt x="167520" y="111480"/>
                  </a:cubicBezTo>
                  <a:cubicBezTo>
                    <a:pt x="153309" y="156641"/>
                    <a:pt x="105178" y="181731"/>
                    <a:pt x="60016" y="167520"/>
                  </a:cubicBezTo>
                  <a:cubicBezTo>
                    <a:pt x="59783" y="167447"/>
                    <a:pt x="59549" y="167372"/>
                    <a:pt x="59316" y="167296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4" name="Google Shape;6074;p11"/>
            <p:cNvSpPr/>
            <p:nvPr/>
          </p:nvSpPr>
          <p:spPr>
            <a:xfrm>
              <a:off x="2695232" y="2500285"/>
              <a:ext cx="171495" cy="171496"/>
            </a:xfrm>
            <a:custGeom>
              <a:avLst/>
              <a:gdLst/>
              <a:ahLst/>
              <a:cxnLst/>
              <a:rect l="l" t="t" r="r" b="b"/>
              <a:pathLst>
                <a:path w="171495" h="171496" extrusionOk="0">
                  <a:moveTo>
                    <a:pt x="59343" y="167305"/>
                  </a:moveTo>
                  <a:cubicBezTo>
                    <a:pt x="14300" y="152722"/>
                    <a:pt x="-10392" y="104386"/>
                    <a:pt x="4191" y="59343"/>
                  </a:cubicBezTo>
                  <a:cubicBezTo>
                    <a:pt x="18774" y="14300"/>
                    <a:pt x="67110" y="-10392"/>
                    <a:pt x="112153" y="4191"/>
                  </a:cubicBezTo>
                  <a:cubicBezTo>
                    <a:pt x="156900" y="18678"/>
                    <a:pt x="181618" y="66514"/>
                    <a:pt x="167547" y="111393"/>
                  </a:cubicBezTo>
                  <a:cubicBezTo>
                    <a:pt x="153384" y="156570"/>
                    <a:pt x="105279" y="181711"/>
                    <a:pt x="60103" y="167547"/>
                  </a:cubicBezTo>
                  <a:cubicBezTo>
                    <a:pt x="59849" y="167468"/>
                    <a:pt x="59596" y="167387"/>
                    <a:pt x="59343" y="167305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5" name="Google Shape;6075;p11"/>
            <p:cNvSpPr/>
            <p:nvPr/>
          </p:nvSpPr>
          <p:spPr>
            <a:xfrm>
              <a:off x="2611997" y="2652529"/>
              <a:ext cx="84985" cy="85010"/>
            </a:xfrm>
            <a:custGeom>
              <a:avLst/>
              <a:gdLst/>
              <a:ahLst/>
              <a:cxnLst/>
              <a:rect l="l" t="t" r="r" b="b"/>
              <a:pathLst>
                <a:path w="84985" h="85010" extrusionOk="0">
                  <a:moveTo>
                    <a:pt x="29611" y="82974"/>
                  </a:moveTo>
                  <a:cubicBezTo>
                    <a:pt x="7254" y="75860"/>
                    <a:pt x="-5103" y="51968"/>
                    <a:pt x="2012" y="29611"/>
                  </a:cubicBezTo>
                  <a:cubicBezTo>
                    <a:pt x="9126" y="7254"/>
                    <a:pt x="33017" y="-5103"/>
                    <a:pt x="55375" y="2012"/>
                  </a:cubicBezTo>
                  <a:cubicBezTo>
                    <a:pt x="77732" y="9126"/>
                    <a:pt x="90089" y="33017"/>
                    <a:pt x="82974" y="55375"/>
                  </a:cubicBezTo>
                  <a:cubicBezTo>
                    <a:pt x="82967" y="55399"/>
                    <a:pt x="82959" y="55423"/>
                    <a:pt x="82951" y="55447"/>
                  </a:cubicBezTo>
                  <a:cubicBezTo>
                    <a:pt x="75863" y="77757"/>
                    <a:pt x="52031" y="90097"/>
                    <a:pt x="29720" y="83009"/>
                  </a:cubicBezTo>
                  <a:cubicBezTo>
                    <a:pt x="29684" y="82998"/>
                    <a:pt x="29648" y="82986"/>
                    <a:pt x="29611" y="82974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6" name="Google Shape;6076;p11"/>
            <p:cNvSpPr/>
            <p:nvPr/>
          </p:nvSpPr>
          <p:spPr>
            <a:xfrm>
              <a:off x="2375691" y="2385833"/>
              <a:ext cx="1028261" cy="741538"/>
            </a:xfrm>
            <a:custGeom>
              <a:avLst/>
              <a:gdLst/>
              <a:ahLst/>
              <a:cxnLst/>
              <a:rect l="l" t="t" r="r" b="b"/>
              <a:pathLst>
                <a:path w="1028261" h="741538" extrusionOk="0">
                  <a:moveTo>
                    <a:pt x="1015249" y="36870"/>
                  </a:moveTo>
                  <a:cubicBezTo>
                    <a:pt x="1005057" y="21630"/>
                    <a:pt x="980102" y="-3421"/>
                    <a:pt x="927143" y="389"/>
                  </a:cubicBezTo>
                  <a:cubicBezTo>
                    <a:pt x="872088" y="4390"/>
                    <a:pt x="784268" y="38489"/>
                    <a:pt x="665015" y="102878"/>
                  </a:cubicBezTo>
                  <a:lnTo>
                    <a:pt x="650632" y="110593"/>
                  </a:lnTo>
                  <a:cubicBezTo>
                    <a:pt x="648727" y="111546"/>
                    <a:pt x="646822" y="112498"/>
                    <a:pt x="645012" y="113546"/>
                  </a:cubicBezTo>
                  <a:cubicBezTo>
                    <a:pt x="647012" y="114880"/>
                    <a:pt x="649013" y="116213"/>
                    <a:pt x="651013" y="117832"/>
                  </a:cubicBezTo>
                  <a:lnTo>
                    <a:pt x="653680" y="116404"/>
                  </a:lnTo>
                  <a:lnTo>
                    <a:pt x="668063" y="108593"/>
                  </a:lnTo>
                  <a:cubicBezTo>
                    <a:pt x="786173" y="44871"/>
                    <a:pt x="873612" y="10867"/>
                    <a:pt x="927619" y="6771"/>
                  </a:cubicBezTo>
                  <a:cubicBezTo>
                    <a:pt x="977244" y="3151"/>
                    <a:pt x="1000390" y="25821"/>
                    <a:pt x="1009820" y="40299"/>
                  </a:cubicBezTo>
                  <a:cubicBezTo>
                    <a:pt x="1051158" y="102307"/>
                    <a:pt x="986864" y="193842"/>
                    <a:pt x="794936" y="346147"/>
                  </a:cubicBezTo>
                  <a:cubicBezTo>
                    <a:pt x="783696" y="355164"/>
                    <a:pt x="772171" y="364149"/>
                    <a:pt x="760360" y="373102"/>
                  </a:cubicBezTo>
                  <a:cubicBezTo>
                    <a:pt x="709116" y="412345"/>
                    <a:pt x="653585" y="451969"/>
                    <a:pt x="594816" y="491117"/>
                  </a:cubicBezTo>
                  <a:cubicBezTo>
                    <a:pt x="534522" y="531598"/>
                    <a:pt x="473562" y="569698"/>
                    <a:pt x="415079" y="602750"/>
                  </a:cubicBezTo>
                  <a:cubicBezTo>
                    <a:pt x="402379" y="610180"/>
                    <a:pt x="389679" y="617323"/>
                    <a:pt x="376979" y="624181"/>
                  </a:cubicBezTo>
                  <a:cubicBezTo>
                    <a:pt x="250868" y="693333"/>
                    <a:pt x="157904" y="730480"/>
                    <a:pt x="101230" y="734576"/>
                  </a:cubicBezTo>
                  <a:cubicBezTo>
                    <a:pt x="51605" y="738196"/>
                    <a:pt x="28459" y="715526"/>
                    <a:pt x="19124" y="701048"/>
                  </a:cubicBezTo>
                  <a:cubicBezTo>
                    <a:pt x="-20881" y="641231"/>
                    <a:pt x="33698" y="559221"/>
                    <a:pt x="206862" y="416346"/>
                  </a:cubicBezTo>
                  <a:lnTo>
                    <a:pt x="219911" y="406821"/>
                  </a:lnTo>
                  <a:lnTo>
                    <a:pt x="222197" y="404821"/>
                  </a:lnTo>
                  <a:cubicBezTo>
                    <a:pt x="221531" y="402535"/>
                    <a:pt x="221054" y="400249"/>
                    <a:pt x="220578" y="397772"/>
                  </a:cubicBezTo>
                  <a:lnTo>
                    <a:pt x="215720" y="401773"/>
                  </a:lnTo>
                  <a:lnTo>
                    <a:pt x="203052" y="411679"/>
                  </a:lnTo>
                  <a:cubicBezTo>
                    <a:pt x="25887" y="556363"/>
                    <a:pt x="-28596" y="641326"/>
                    <a:pt x="13505" y="704668"/>
                  </a:cubicBezTo>
                  <a:cubicBezTo>
                    <a:pt x="23696" y="720003"/>
                    <a:pt x="48747" y="744958"/>
                    <a:pt x="101611" y="741148"/>
                  </a:cubicBezTo>
                  <a:cubicBezTo>
                    <a:pt x="159428" y="736957"/>
                    <a:pt x="253154" y="699524"/>
                    <a:pt x="380027" y="629896"/>
                  </a:cubicBezTo>
                  <a:cubicBezTo>
                    <a:pt x="394505" y="622022"/>
                    <a:pt x="409205" y="613767"/>
                    <a:pt x="424127" y="605131"/>
                  </a:cubicBezTo>
                  <a:cubicBezTo>
                    <a:pt x="480515" y="572746"/>
                    <a:pt x="539951" y="535789"/>
                    <a:pt x="598435" y="496832"/>
                  </a:cubicBezTo>
                  <a:cubicBezTo>
                    <a:pt x="655585" y="458732"/>
                    <a:pt x="709211" y="420632"/>
                    <a:pt x="759026" y="382532"/>
                  </a:cubicBezTo>
                  <a:cubicBezTo>
                    <a:pt x="772743" y="372118"/>
                    <a:pt x="786077" y="361768"/>
                    <a:pt x="799031" y="351481"/>
                  </a:cubicBezTo>
                  <a:cubicBezTo>
                    <a:pt x="994294" y="196509"/>
                    <a:pt x="1058873" y="102021"/>
                    <a:pt x="1015249" y="3687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7" name="Google Shape;6077;p11"/>
            <p:cNvSpPr/>
            <p:nvPr/>
          </p:nvSpPr>
          <p:spPr>
            <a:xfrm>
              <a:off x="2402537" y="2412079"/>
              <a:ext cx="975204" cy="688949"/>
            </a:xfrm>
            <a:custGeom>
              <a:avLst/>
              <a:gdLst/>
              <a:ahLst/>
              <a:cxnLst/>
              <a:rect l="l" t="t" r="r" b="b"/>
              <a:pathLst>
                <a:path w="975204" h="688949" extrusionOk="0">
                  <a:moveTo>
                    <a:pt x="755803" y="304375"/>
                  </a:moveTo>
                  <a:lnTo>
                    <a:pt x="735705" y="320186"/>
                  </a:lnTo>
                  <a:cubicBezTo>
                    <a:pt x="680936" y="362763"/>
                    <a:pt x="621405" y="405911"/>
                    <a:pt x="557016" y="448488"/>
                  </a:cubicBezTo>
                  <a:cubicBezTo>
                    <a:pt x="492627" y="491065"/>
                    <a:pt x="425095" y="532975"/>
                    <a:pt x="363087" y="568122"/>
                  </a:cubicBezTo>
                  <a:lnTo>
                    <a:pt x="340513" y="580600"/>
                  </a:lnTo>
                  <a:cubicBezTo>
                    <a:pt x="255550" y="627177"/>
                    <a:pt x="140487" y="683755"/>
                    <a:pt x="72860" y="688613"/>
                  </a:cubicBezTo>
                  <a:cubicBezTo>
                    <a:pt x="34760" y="691375"/>
                    <a:pt x="17043" y="676612"/>
                    <a:pt x="8566" y="663753"/>
                  </a:cubicBezTo>
                  <a:cubicBezTo>
                    <a:pt x="-23438" y="616128"/>
                    <a:pt x="33427" y="536118"/>
                    <a:pt x="192780" y="405625"/>
                  </a:cubicBezTo>
                  <a:lnTo>
                    <a:pt x="201352" y="398672"/>
                  </a:lnTo>
                  <a:cubicBezTo>
                    <a:pt x="201987" y="400831"/>
                    <a:pt x="202749" y="403022"/>
                    <a:pt x="203638" y="405244"/>
                  </a:cubicBezTo>
                  <a:lnTo>
                    <a:pt x="196971" y="410674"/>
                  </a:lnTo>
                  <a:cubicBezTo>
                    <a:pt x="40761" y="538594"/>
                    <a:pt x="-15722" y="615556"/>
                    <a:pt x="13995" y="660133"/>
                  </a:cubicBezTo>
                  <a:cubicBezTo>
                    <a:pt x="21615" y="671468"/>
                    <a:pt x="37903" y="684613"/>
                    <a:pt x="72384" y="682041"/>
                  </a:cubicBezTo>
                  <a:cubicBezTo>
                    <a:pt x="138487" y="677278"/>
                    <a:pt x="253359" y="621081"/>
                    <a:pt x="337369" y="574885"/>
                  </a:cubicBezTo>
                  <a:lnTo>
                    <a:pt x="355276" y="565360"/>
                  </a:lnTo>
                  <a:cubicBezTo>
                    <a:pt x="418427" y="530022"/>
                    <a:pt x="486531" y="488207"/>
                    <a:pt x="553396" y="443725"/>
                  </a:cubicBezTo>
                  <a:cubicBezTo>
                    <a:pt x="618738" y="400006"/>
                    <a:pt x="680079" y="356000"/>
                    <a:pt x="735800" y="312566"/>
                  </a:cubicBezTo>
                  <a:lnTo>
                    <a:pt x="735800" y="312566"/>
                  </a:lnTo>
                  <a:lnTo>
                    <a:pt x="751516" y="299517"/>
                  </a:lnTo>
                  <a:cubicBezTo>
                    <a:pt x="980116" y="118542"/>
                    <a:pt x="980116" y="58249"/>
                    <a:pt x="961066" y="28816"/>
                  </a:cubicBezTo>
                  <a:cubicBezTo>
                    <a:pt x="953446" y="17482"/>
                    <a:pt x="937159" y="4432"/>
                    <a:pt x="902583" y="6909"/>
                  </a:cubicBezTo>
                  <a:cubicBezTo>
                    <a:pt x="839718" y="11481"/>
                    <a:pt x="732466" y="63011"/>
                    <a:pt x="653599" y="105493"/>
                  </a:cubicBezTo>
                  <a:lnTo>
                    <a:pt x="646075" y="109588"/>
                  </a:lnTo>
                  <a:cubicBezTo>
                    <a:pt x="644360" y="107969"/>
                    <a:pt x="642646" y="106350"/>
                    <a:pt x="640836" y="104921"/>
                  </a:cubicBezTo>
                  <a:lnTo>
                    <a:pt x="650361" y="99682"/>
                  </a:lnTo>
                  <a:cubicBezTo>
                    <a:pt x="729895" y="56915"/>
                    <a:pt x="838098" y="5004"/>
                    <a:pt x="902011" y="337"/>
                  </a:cubicBezTo>
                  <a:cubicBezTo>
                    <a:pt x="940111" y="-2426"/>
                    <a:pt x="957828" y="12338"/>
                    <a:pt x="966400" y="25197"/>
                  </a:cubicBezTo>
                  <a:cubicBezTo>
                    <a:pt x="987546" y="56725"/>
                    <a:pt x="988594" y="119971"/>
                    <a:pt x="755803" y="30437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8" name="Google Shape;6078;p11"/>
            <p:cNvSpPr/>
            <p:nvPr/>
          </p:nvSpPr>
          <p:spPr>
            <a:xfrm>
              <a:off x="2421830" y="2431758"/>
              <a:ext cx="936345" cy="649687"/>
            </a:xfrm>
            <a:custGeom>
              <a:avLst/>
              <a:gdLst/>
              <a:ahLst/>
              <a:cxnLst/>
              <a:rect l="l" t="t" r="r" b="b"/>
              <a:pathLst>
                <a:path w="936345" h="649687" extrusionOk="0">
                  <a:moveTo>
                    <a:pt x="724317" y="269551"/>
                  </a:moveTo>
                  <a:lnTo>
                    <a:pt x="715935" y="276218"/>
                  </a:lnTo>
                  <a:cubicBezTo>
                    <a:pt x="658785" y="321462"/>
                    <a:pt x="594873" y="367277"/>
                    <a:pt x="526769" y="412616"/>
                  </a:cubicBezTo>
                  <a:cubicBezTo>
                    <a:pt x="457236" y="459003"/>
                    <a:pt x="386370" y="502437"/>
                    <a:pt x="321029" y="538632"/>
                  </a:cubicBezTo>
                  <a:lnTo>
                    <a:pt x="311504" y="543776"/>
                  </a:lnTo>
                  <a:cubicBezTo>
                    <a:pt x="193870" y="608260"/>
                    <a:pt x="101954" y="645788"/>
                    <a:pt x="51852" y="649408"/>
                  </a:cubicBezTo>
                  <a:cubicBezTo>
                    <a:pt x="29278" y="651027"/>
                    <a:pt x="13752" y="645598"/>
                    <a:pt x="5370" y="633215"/>
                  </a:cubicBezTo>
                  <a:cubicBezTo>
                    <a:pt x="-19109" y="596639"/>
                    <a:pt x="39946" y="520725"/>
                    <a:pt x="185679" y="401282"/>
                  </a:cubicBezTo>
                  <a:lnTo>
                    <a:pt x="189298" y="398996"/>
                  </a:lnTo>
                  <a:cubicBezTo>
                    <a:pt x="190155" y="401091"/>
                    <a:pt x="191013" y="403187"/>
                    <a:pt x="191965" y="405187"/>
                  </a:cubicBezTo>
                  <a:lnTo>
                    <a:pt x="191965" y="405187"/>
                  </a:lnTo>
                  <a:lnTo>
                    <a:pt x="189965" y="406806"/>
                  </a:lnTo>
                  <a:cubicBezTo>
                    <a:pt x="14705" y="550348"/>
                    <a:pt x="-4155" y="606831"/>
                    <a:pt x="10895" y="629977"/>
                  </a:cubicBezTo>
                  <a:cubicBezTo>
                    <a:pt x="17658" y="640264"/>
                    <a:pt x="31374" y="644741"/>
                    <a:pt x="51471" y="643217"/>
                  </a:cubicBezTo>
                  <a:cubicBezTo>
                    <a:pt x="100335" y="639692"/>
                    <a:pt x="191584" y="602450"/>
                    <a:pt x="308646" y="538442"/>
                  </a:cubicBezTo>
                  <a:cubicBezTo>
                    <a:pt x="310456" y="537489"/>
                    <a:pt x="312266" y="536537"/>
                    <a:pt x="313980" y="535489"/>
                  </a:cubicBezTo>
                  <a:cubicBezTo>
                    <a:pt x="380655" y="499008"/>
                    <a:pt x="452474" y="454907"/>
                    <a:pt x="523530" y="407663"/>
                  </a:cubicBezTo>
                  <a:cubicBezTo>
                    <a:pt x="592777" y="361467"/>
                    <a:pt x="657452" y="314795"/>
                    <a:pt x="715745" y="268789"/>
                  </a:cubicBezTo>
                  <a:lnTo>
                    <a:pt x="720603" y="264884"/>
                  </a:lnTo>
                  <a:cubicBezTo>
                    <a:pt x="875860" y="141725"/>
                    <a:pt x="949203" y="54857"/>
                    <a:pt x="925866" y="20567"/>
                  </a:cubicBezTo>
                  <a:cubicBezTo>
                    <a:pt x="919008" y="10376"/>
                    <a:pt x="905388" y="5899"/>
                    <a:pt x="885195" y="7328"/>
                  </a:cubicBezTo>
                  <a:cubicBezTo>
                    <a:pt x="838903" y="10661"/>
                    <a:pt x="753273" y="44856"/>
                    <a:pt x="644117" y="103625"/>
                  </a:cubicBezTo>
                  <a:lnTo>
                    <a:pt x="641926" y="104768"/>
                  </a:lnTo>
                  <a:cubicBezTo>
                    <a:pt x="640402" y="103054"/>
                    <a:pt x="638783" y="101530"/>
                    <a:pt x="637259" y="99911"/>
                  </a:cubicBezTo>
                  <a:lnTo>
                    <a:pt x="641069" y="97815"/>
                  </a:lnTo>
                  <a:cubicBezTo>
                    <a:pt x="750606" y="38189"/>
                    <a:pt x="836998" y="3708"/>
                    <a:pt x="884623" y="279"/>
                  </a:cubicBezTo>
                  <a:cubicBezTo>
                    <a:pt x="907293" y="-1340"/>
                    <a:pt x="922723" y="4089"/>
                    <a:pt x="931200" y="16472"/>
                  </a:cubicBezTo>
                  <a:cubicBezTo>
                    <a:pt x="956727" y="55143"/>
                    <a:pt x="887195" y="140297"/>
                    <a:pt x="724317" y="269551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9" name="Google Shape;6079;p11"/>
            <p:cNvSpPr/>
            <p:nvPr/>
          </p:nvSpPr>
          <p:spPr>
            <a:xfrm>
              <a:off x="2577791" y="2543236"/>
              <a:ext cx="614362" cy="410722"/>
            </a:xfrm>
            <a:custGeom>
              <a:avLst/>
              <a:gdLst/>
              <a:ahLst/>
              <a:cxnLst/>
              <a:rect l="l" t="t" r="r" b="b"/>
              <a:pathLst>
                <a:path w="614362" h="410722" extrusionOk="0">
                  <a:moveTo>
                    <a:pt x="614363" y="815"/>
                  </a:moveTo>
                  <a:lnTo>
                    <a:pt x="613315" y="4434"/>
                  </a:lnTo>
                  <a:cubicBezTo>
                    <a:pt x="611219" y="11768"/>
                    <a:pt x="600265" y="34152"/>
                    <a:pt x="543497" y="85301"/>
                  </a:cubicBezTo>
                  <a:lnTo>
                    <a:pt x="540449" y="88064"/>
                  </a:lnTo>
                  <a:cubicBezTo>
                    <a:pt x="475022" y="144926"/>
                    <a:pt x="405806" y="197275"/>
                    <a:pt x="333280" y="244750"/>
                  </a:cubicBezTo>
                  <a:cubicBezTo>
                    <a:pt x="259407" y="294888"/>
                    <a:pt x="182059" y="339706"/>
                    <a:pt x="101822" y="378862"/>
                  </a:cubicBezTo>
                  <a:lnTo>
                    <a:pt x="98012" y="380576"/>
                  </a:lnTo>
                  <a:cubicBezTo>
                    <a:pt x="58769" y="398674"/>
                    <a:pt x="27718" y="409151"/>
                    <a:pt x="10382" y="410580"/>
                  </a:cubicBezTo>
                  <a:cubicBezTo>
                    <a:pt x="8196" y="410769"/>
                    <a:pt x="5997" y="410769"/>
                    <a:pt x="3810" y="410580"/>
                  </a:cubicBezTo>
                  <a:lnTo>
                    <a:pt x="0" y="410009"/>
                  </a:lnTo>
                  <a:lnTo>
                    <a:pt x="1048" y="406389"/>
                  </a:lnTo>
                  <a:cubicBezTo>
                    <a:pt x="2953" y="399912"/>
                    <a:pt x="12382" y="380100"/>
                    <a:pt x="59817" y="335618"/>
                  </a:cubicBezTo>
                  <a:cubicBezTo>
                    <a:pt x="60960" y="337523"/>
                    <a:pt x="62294" y="339333"/>
                    <a:pt x="63532" y="341143"/>
                  </a:cubicBezTo>
                  <a:cubicBezTo>
                    <a:pt x="25432" y="376957"/>
                    <a:pt x="13049" y="395816"/>
                    <a:pt x="9049" y="404103"/>
                  </a:cubicBezTo>
                  <a:lnTo>
                    <a:pt x="9906" y="404103"/>
                  </a:lnTo>
                  <a:cubicBezTo>
                    <a:pt x="26289" y="402960"/>
                    <a:pt x="55626" y="392959"/>
                    <a:pt x="92964" y="375528"/>
                  </a:cubicBezTo>
                  <a:lnTo>
                    <a:pt x="99060" y="372671"/>
                  </a:lnTo>
                  <a:cubicBezTo>
                    <a:pt x="178973" y="333768"/>
                    <a:pt x="256005" y="289205"/>
                    <a:pt x="329565" y="239321"/>
                  </a:cubicBezTo>
                  <a:cubicBezTo>
                    <a:pt x="401730" y="192013"/>
                    <a:pt x="470596" y="139855"/>
                    <a:pt x="535686" y="83206"/>
                  </a:cubicBezTo>
                  <a:lnTo>
                    <a:pt x="540639" y="78824"/>
                  </a:lnTo>
                  <a:cubicBezTo>
                    <a:pt x="586550" y="37105"/>
                    <a:pt x="600647" y="15769"/>
                    <a:pt x="605028" y="6720"/>
                  </a:cubicBezTo>
                  <a:lnTo>
                    <a:pt x="604076" y="6720"/>
                  </a:lnTo>
                  <a:cubicBezTo>
                    <a:pt x="587597" y="7958"/>
                    <a:pt x="557403" y="18341"/>
                    <a:pt x="518922" y="36057"/>
                  </a:cubicBezTo>
                  <a:lnTo>
                    <a:pt x="515398" y="30437"/>
                  </a:lnTo>
                  <a:cubicBezTo>
                    <a:pt x="554831" y="12245"/>
                    <a:pt x="586169" y="1862"/>
                    <a:pt x="603599" y="148"/>
                  </a:cubicBezTo>
                  <a:cubicBezTo>
                    <a:pt x="605786" y="-49"/>
                    <a:pt x="607985" y="-49"/>
                    <a:pt x="610172" y="14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0" name="Google Shape;6080;p11"/>
            <p:cNvSpPr/>
            <p:nvPr/>
          </p:nvSpPr>
          <p:spPr>
            <a:xfrm>
              <a:off x="2670660" y="2622251"/>
              <a:ext cx="467677" cy="376393"/>
            </a:xfrm>
            <a:custGeom>
              <a:avLst/>
              <a:gdLst/>
              <a:ahLst/>
              <a:cxnLst/>
              <a:rect l="l" t="t" r="r" b="b"/>
              <a:pathLst>
                <a:path w="467677" h="376393" extrusionOk="0">
                  <a:moveTo>
                    <a:pt x="466535" y="77819"/>
                  </a:moveTo>
                  <a:cubicBezTo>
                    <a:pt x="466535" y="80391"/>
                    <a:pt x="466535" y="82963"/>
                    <a:pt x="467106" y="85725"/>
                  </a:cubicBezTo>
                  <a:cubicBezTo>
                    <a:pt x="467106" y="91059"/>
                    <a:pt x="467678" y="96488"/>
                    <a:pt x="467678" y="101917"/>
                  </a:cubicBezTo>
                  <a:lnTo>
                    <a:pt x="467678" y="101917"/>
                  </a:lnTo>
                  <a:cubicBezTo>
                    <a:pt x="467678" y="104680"/>
                    <a:pt x="467678" y="107442"/>
                    <a:pt x="467678" y="110204"/>
                  </a:cubicBezTo>
                  <a:cubicBezTo>
                    <a:pt x="467421" y="119095"/>
                    <a:pt x="466690" y="127966"/>
                    <a:pt x="465487" y="136779"/>
                  </a:cubicBezTo>
                  <a:cubicBezTo>
                    <a:pt x="465487" y="139827"/>
                    <a:pt x="464725" y="142970"/>
                    <a:pt x="464153" y="146304"/>
                  </a:cubicBezTo>
                  <a:cubicBezTo>
                    <a:pt x="461996" y="159611"/>
                    <a:pt x="458811" y="172731"/>
                    <a:pt x="454628" y="185547"/>
                  </a:cubicBezTo>
                  <a:cubicBezTo>
                    <a:pt x="410902" y="322460"/>
                    <a:pt x="268885" y="402384"/>
                    <a:pt x="129159" y="368713"/>
                  </a:cubicBezTo>
                  <a:lnTo>
                    <a:pt x="119634" y="366332"/>
                  </a:lnTo>
                  <a:lnTo>
                    <a:pt x="110109" y="363379"/>
                  </a:lnTo>
                  <a:cubicBezTo>
                    <a:pt x="104870" y="361664"/>
                    <a:pt x="99822" y="359950"/>
                    <a:pt x="94869" y="357950"/>
                  </a:cubicBezTo>
                  <a:cubicBezTo>
                    <a:pt x="92202" y="356997"/>
                    <a:pt x="89630" y="355949"/>
                    <a:pt x="87058" y="354806"/>
                  </a:cubicBezTo>
                  <a:cubicBezTo>
                    <a:pt x="81915" y="352806"/>
                    <a:pt x="76962" y="350520"/>
                    <a:pt x="72104" y="348139"/>
                  </a:cubicBezTo>
                  <a:lnTo>
                    <a:pt x="65056" y="344519"/>
                  </a:lnTo>
                  <a:cubicBezTo>
                    <a:pt x="43187" y="333004"/>
                    <a:pt x="22997" y="318551"/>
                    <a:pt x="5048" y="301561"/>
                  </a:cubicBezTo>
                  <a:cubicBezTo>
                    <a:pt x="3334" y="300038"/>
                    <a:pt x="1715" y="298323"/>
                    <a:pt x="0" y="296704"/>
                  </a:cubicBezTo>
                  <a:lnTo>
                    <a:pt x="6096" y="293846"/>
                  </a:lnTo>
                  <a:cubicBezTo>
                    <a:pt x="86009" y="254944"/>
                    <a:pt x="163040" y="210380"/>
                    <a:pt x="236601" y="160496"/>
                  </a:cubicBezTo>
                  <a:cubicBezTo>
                    <a:pt x="308766" y="113189"/>
                    <a:pt x="377632" y="61030"/>
                    <a:pt x="442722" y="4381"/>
                  </a:cubicBezTo>
                  <a:lnTo>
                    <a:pt x="447675" y="0"/>
                  </a:lnTo>
                  <a:cubicBezTo>
                    <a:pt x="448532" y="2191"/>
                    <a:pt x="449390" y="4286"/>
                    <a:pt x="450152" y="6477"/>
                  </a:cubicBezTo>
                  <a:cubicBezTo>
                    <a:pt x="458846" y="29398"/>
                    <a:pt x="464358" y="53402"/>
                    <a:pt x="466535" y="77819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1" name="Google Shape;6081;p11"/>
            <p:cNvSpPr/>
            <p:nvPr/>
          </p:nvSpPr>
          <p:spPr>
            <a:xfrm>
              <a:off x="2438063" y="2448166"/>
              <a:ext cx="903751" cy="617308"/>
            </a:xfrm>
            <a:custGeom>
              <a:avLst/>
              <a:gdLst/>
              <a:ahLst/>
              <a:cxnLst/>
              <a:rect l="l" t="t" r="r" b="b"/>
              <a:pathLst>
                <a:path w="903751" h="617308" extrusionOk="0">
                  <a:moveTo>
                    <a:pt x="901062" y="9112"/>
                  </a:moveTo>
                  <a:cubicBezTo>
                    <a:pt x="920112" y="38164"/>
                    <a:pt x="836482" y="130366"/>
                    <a:pt x="697893" y="240379"/>
                  </a:cubicBezTo>
                  <a:cubicBezTo>
                    <a:pt x="640743" y="285814"/>
                    <a:pt x="574068" y="334296"/>
                    <a:pt x="501488" y="382588"/>
                  </a:cubicBezTo>
                  <a:cubicBezTo>
                    <a:pt x="426336" y="432689"/>
                    <a:pt x="353469" y="476885"/>
                    <a:pt x="287366" y="512985"/>
                  </a:cubicBezTo>
                  <a:cubicBezTo>
                    <a:pt x="136014" y="595948"/>
                    <a:pt x="21809" y="636810"/>
                    <a:pt x="2759" y="608235"/>
                  </a:cubicBezTo>
                  <a:cubicBezTo>
                    <a:pt x="-15339" y="581089"/>
                    <a:pt x="56956" y="498697"/>
                    <a:pt x="179829" y="398018"/>
                  </a:cubicBezTo>
                  <a:cubicBezTo>
                    <a:pt x="184115" y="406591"/>
                    <a:pt x="188687" y="414877"/>
                    <a:pt x="193735" y="422878"/>
                  </a:cubicBezTo>
                  <a:cubicBezTo>
                    <a:pt x="147634" y="465931"/>
                    <a:pt x="123441" y="498316"/>
                    <a:pt x="131823" y="510699"/>
                  </a:cubicBezTo>
                  <a:cubicBezTo>
                    <a:pt x="140205" y="523081"/>
                    <a:pt x="183258" y="512413"/>
                    <a:pt x="245456" y="483362"/>
                  </a:cubicBezTo>
                  <a:cubicBezTo>
                    <a:pt x="326237" y="443845"/>
                    <a:pt x="404095" y="398613"/>
                    <a:pt x="478437" y="348012"/>
                  </a:cubicBezTo>
                  <a:cubicBezTo>
                    <a:pt x="551232" y="300262"/>
                    <a:pt x="620702" y="247627"/>
                    <a:pt x="686368" y="190468"/>
                  </a:cubicBezTo>
                  <a:cubicBezTo>
                    <a:pt x="741042" y="141605"/>
                    <a:pt x="770474" y="104743"/>
                    <a:pt x="761425" y="90742"/>
                  </a:cubicBezTo>
                  <a:cubicBezTo>
                    <a:pt x="752376" y="76740"/>
                    <a:pt x="710752" y="88932"/>
                    <a:pt x="649506" y="117316"/>
                  </a:cubicBezTo>
                  <a:cubicBezTo>
                    <a:pt x="644077" y="109792"/>
                    <a:pt x="638267" y="102457"/>
                    <a:pt x="632171" y="95409"/>
                  </a:cubicBezTo>
                  <a:cubicBezTo>
                    <a:pt x="775713" y="18161"/>
                    <a:pt x="882678" y="-18415"/>
                    <a:pt x="901062" y="9112"/>
                  </a:cubicBezTo>
                  <a:close/>
                </a:path>
              </a:pathLst>
            </a:custGeom>
            <a:solidFill>
              <a:srgbClr val="F6CF68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2" name="Google Shape;6082;p11"/>
          <p:cNvGrpSpPr/>
          <p:nvPr/>
        </p:nvGrpSpPr>
        <p:grpSpPr>
          <a:xfrm>
            <a:off x="4024448" y="5581193"/>
            <a:ext cx="2730817" cy="812767"/>
            <a:chOff x="4024448" y="5581193"/>
            <a:chExt cx="2730817" cy="812767"/>
          </a:xfrm>
        </p:grpSpPr>
        <p:sp>
          <p:nvSpPr>
            <p:cNvPr id="6083" name="Google Shape;6083;p11"/>
            <p:cNvSpPr/>
            <p:nvPr/>
          </p:nvSpPr>
          <p:spPr>
            <a:xfrm>
              <a:off x="5590739" y="5581193"/>
              <a:ext cx="1164526" cy="672274"/>
            </a:xfrm>
            <a:custGeom>
              <a:avLst/>
              <a:gdLst/>
              <a:ahLst/>
              <a:cxnLst/>
              <a:rect l="l" t="t" r="r" b="b"/>
              <a:pathLst>
                <a:path w="1164526" h="672274" extrusionOk="0">
                  <a:moveTo>
                    <a:pt x="1164526" y="336137"/>
                  </a:moveTo>
                  <a:cubicBezTo>
                    <a:pt x="1164526" y="521781"/>
                    <a:pt x="903838" y="672274"/>
                    <a:pt x="582263" y="672274"/>
                  </a:cubicBezTo>
                  <a:cubicBezTo>
                    <a:pt x="260688" y="672274"/>
                    <a:pt x="0" y="521781"/>
                    <a:pt x="0" y="336137"/>
                  </a:cubicBezTo>
                  <a:cubicBezTo>
                    <a:pt x="0" y="150494"/>
                    <a:pt x="260688" y="0"/>
                    <a:pt x="582263" y="0"/>
                  </a:cubicBezTo>
                  <a:cubicBezTo>
                    <a:pt x="903838" y="0"/>
                    <a:pt x="1164526" y="150494"/>
                    <a:pt x="1164526" y="33613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4" name="Google Shape;6084;p11"/>
            <p:cNvSpPr/>
            <p:nvPr/>
          </p:nvSpPr>
          <p:spPr>
            <a:xfrm>
              <a:off x="4024448" y="5715902"/>
              <a:ext cx="1331217" cy="678058"/>
            </a:xfrm>
            <a:custGeom>
              <a:avLst/>
              <a:gdLst/>
              <a:ahLst/>
              <a:cxnLst/>
              <a:rect l="l" t="t" r="r" b="b"/>
              <a:pathLst>
                <a:path w="1331217" h="678058" extrusionOk="0">
                  <a:moveTo>
                    <a:pt x="1319022" y="53218"/>
                  </a:moveTo>
                  <a:lnTo>
                    <a:pt x="1238631" y="6736"/>
                  </a:lnTo>
                  <a:cubicBezTo>
                    <a:pt x="1219987" y="-2728"/>
                    <a:pt x="1197835" y="-2191"/>
                    <a:pt x="1179671" y="8165"/>
                  </a:cubicBezTo>
                  <a:lnTo>
                    <a:pt x="764381" y="231146"/>
                  </a:lnTo>
                  <a:cubicBezTo>
                    <a:pt x="683323" y="183521"/>
                    <a:pt x="571309" y="154946"/>
                    <a:pt x="447675" y="154946"/>
                  </a:cubicBezTo>
                  <a:cubicBezTo>
                    <a:pt x="200025" y="154946"/>
                    <a:pt x="0" y="272103"/>
                    <a:pt x="0" y="416502"/>
                  </a:cubicBezTo>
                  <a:cubicBezTo>
                    <a:pt x="0" y="560901"/>
                    <a:pt x="200596" y="678059"/>
                    <a:pt x="447675" y="678059"/>
                  </a:cubicBezTo>
                  <a:cubicBezTo>
                    <a:pt x="694754" y="678059"/>
                    <a:pt x="895350" y="560996"/>
                    <a:pt x="895350" y="416502"/>
                  </a:cubicBezTo>
                  <a:cubicBezTo>
                    <a:pt x="895350" y="370306"/>
                    <a:pt x="874776" y="326967"/>
                    <a:pt x="838772" y="289343"/>
                  </a:cubicBezTo>
                  <a:lnTo>
                    <a:pt x="1318260" y="86651"/>
                  </a:lnTo>
                  <a:cubicBezTo>
                    <a:pt x="1335214" y="77126"/>
                    <a:pt x="1335596" y="62743"/>
                    <a:pt x="1319022" y="5321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85" name="Google Shape;6085;p11"/>
          <p:cNvSpPr/>
          <p:nvPr/>
        </p:nvSpPr>
        <p:spPr>
          <a:xfrm>
            <a:off x="2392053" y="2646731"/>
            <a:ext cx="2041398" cy="3638549"/>
          </a:xfrm>
          <a:custGeom>
            <a:avLst/>
            <a:gdLst/>
            <a:ahLst/>
            <a:cxnLst/>
            <a:rect l="l" t="t" r="r" b="b"/>
            <a:pathLst>
              <a:path w="2041398" h="3638549" extrusionOk="0">
                <a:moveTo>
                  <a:pt x="1619250" y="19241"/>
                </a:moveTo>
                <a:lnTo>
                  <a:pt x="1619250" y="1988725"/>
                </a:lnTo>
                <a:cubicBezTo>
                  <a:pt x="1619298" y="2267719"/>
                  <a:pt x="1768159" y="2525503"/>
                  <a:pt x="2009775" y="2665000"/>
                </a:cubicBezTo>
                <a:lnTo>
                  <a:pt x="2041398" y="2683002"/>
                </a:lnTo>
                <a:lnTo>
                  <a:pt x="2041398" y="2722817"/>
                </a:lnTo>
                <a:lnTo>
                  <a:pt x="457200" y="3638550"/>
                </a:lnTo>
                <a:lnTo>
                  <a:pt x="408146" y="3610451"/>
                </a:lnTo>
                <a:cubicBezTo>
                  <a:pt x="155940" y="3464365"/>
                  <a:pt x="474" y="3195157"/>
                  <a:pt x="0" y="2903696"/>
                </a:cubicBezTo>
                <a:lnTo>
                  <a:pt x="0" y="914400"/>
                </a:lnTo>
                <a:cubicBezTo>
                  <a:pt x="0" y="914400"/>
                  <a:pt x="0" y="914400"/>
                  <a:pt x="0" y="914400"/>
                </a:cubicBezTo>
                <a:lnTo>
                  <a:pt x="1585055" y="0"/>
                </a:lnTo>
                <a:cubicBezTo>
                  <a:pt x="1585055" y="0"/>
                  <a:pt x="1585055" y="0"/>
                  <a:pt x="1585055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6" name="Google Shape;6086;p11"/>
          <p:cNvSpPr/>
          <p:nvPr/>
        </p:nvSpPr>
        <p:spPr>
          <a:xfrm>
            <a:off x="2427010" y="2666257"/>
            <a:ext cx="2006441" cy="3578828"/>
          </a:xfrm>
          <a:custGeom>
            <a:avLst/>
            <a:gdLst/>
            <a:ahLst/>
            <a:cxnLst/>
            <a:rect l="l" t="t" r="r" b="b"/>
            <a:pathLst>
              <a:path w="2006441" h="3578828" extrusionOk="0">
                <a:moveTo>
                  <a:pt x="422243" y="3578828"/>
                </a:moveTo>
                <a:lnTo>
                  <a:pt x="390525" y="3560826"/>
                </a:lnTo>
                <a:cubicBezTo>
                  <a:pt x="148909" y="3421329"/>
                  <a:pt x="48" y="3163546"/>
                  <a:pt x="0" y="2884551"/>
                </a:cubicBezTo>
                <a:lnTo>
                  <a:pt x="0" y="914781"/>
                </a:lnTo>
                <a:lnTo>
                  <a:pt x="1584293" y="0"/>
                </a:lnTo>
                <a:cubicBezTo>
                  <a:pt x="1584293" y="0"/>
                  <a:pt x="1584293" y="0"/>
                  <a:pt x="1584293" y="0"/>
                </a:cubicBezTo>
                <a:lnTo>
                  <a:pt x="1584293" y="1969199"/>
                </a:lnTo>
                <a:cubicBezTo>
                  <a:pt x="1584341" y="2248193"/>
                  <a:pt x="1733202" y="2505976"/>
                  <a:pt x="1974818" y="2645474"/>
                </a:cubicBezTo>
                <a:lnTo>
                  <a:pt x="2006441" y="2663476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7" name="Google Shape;6087;p11"/>
          <p:cNvSpPr/>
          <p:nvPr/>
        </p:nvSpPr>
        <p:spPr>
          <a:xfrm>
            <a:off x="2427201" y="2665781"/>
            <a:ext cx="2006917" cy="3579304"/>
          </a:xfrm>
          <a:custGeom>
            <a:avLst/>
            <a:gdLst/>
            <a:ahLst/>
            <a:cxnLst/>
            <a:rect l="l" t="t" r="r" b="b"/>
            <a:pathLst>
              <a:path w="2006917" h="3579304" extrusionOk="0">
                <a:moveTo>
                  <a:pt x="1575435" y="16097"/>
                </a:moveTo>
                <a:lnTo>
                  <a:pt x="1575435" y="1969675"/>
                </a:lnTo>
                <a:cubicBezTo>
                  <a:pt x="1575914" y="2251916"/>
                  <a:pt x="1726434" y="2512614"/>
                  <a:pt x="1970627" y="2654141"/>
                </a:cubicBezTo>
                <a:lnTo>
                  <a:pt x="1988439" y="2664333"/>
                </a:lnTo>
                <a:lnTo>
                  <a:pt x="422053" y="3568827"/>
                </a:lnTo>
                <a:lnTo>
                  <a:pt x="395002" y="3553397"/>
                </a:lnTo>
                <a:cubicBezTo>
                  <a:pt x="156443" y="3415100"/>
                  <a:pt x="9409" y="3160392"/>
                  <a:pt x="8954" y="2884646"/>
                </a:cubicBezTo>
                <a:lnTo>
                  <a:pt x="8954" y="920591"/>
                </a:lnTo>
                <a:lnTo>
                  <a:pt x="1575626" y="15716"/>
                </a:lnTo>
                <a:moveTo>
                  <a:pt x="1584579" y="0"/>
                </a:moveTo>
                <a:lnTo>
                  <a:pt x="1584579" y="0"/>
                </a:lnTo>
                <a:lnTo>
                  <a:pt x="0" y="914400"/>
                </a:lnTo>
                <a:lnTo>
                  <a:pt x="0" y="2884646"/>
                </a:lnTo>
                <a:cubicBezTo>
                  <a:pt x="48" y="3163641"/>
                  <a:pt x="148909" y="3421424"/>
                  <a:pt x="390525" y="3560921"/>
                </a:cubicBezTo>
                <a:lnTo>
                  <a:pt x="422053" y="3579305"/>
                </a:lnTo>
                <a:lnTo>
                  <a:pt x="2006918" y="2664238"/>
                </a:lnTo>
                <a:lnTo>
                  <a:pt x="1975295" y="2646236"/>
                </a:lnTo>
                <a:cubicBezTo>
                  <a:pt x="1733678" y="2506738"/>
                  <a:pt x="1584818" y="2248955"/>
                  <a:pt x="1584770" y="1969961"/>
                </a:cubicBezTo>
                <a:lnTo>
                  <a:pt x="1584770" y="667"/>
                </a:lnTo>
                <a:cubicBezTo>
                  <a:pt x="1584770" y="667"/>
                  <a:pt x="1584770" y="667"/>
                  <a:pt x="1584770" y="66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8" name="Google Shape;6088;p11"/>
          <p:cNvSpPr/>
          <p:nvPr/>
        </p:nvSpPr>
        <p:spPr>
          <a:xfrm>
            <a:off x="2849158" y="5330018"/>
            <a:ext cx="1584864" cy="955262"/>
          </a:xfrm>
          <a:custGeom>
            <a:avLst/>
            <a:gdLst/>
            <a:ahLst/>
            <a:cxnLst/>
            <a:rect l="l" t="t" r="r" b="b"/>
            <a:pathLst>
              <a:path w="1584864" h="955262" extrusionOk="0">
                <a:moveTo>
                  <a:pt x="0" y="955262"/>
                </a:moveTo>
                <a:lnTo>
                  <a:pt x="0" y="915067"/>
                </a:lnTo>
                <a:lnTo>
                  <a:pt x="1584865" y="0"/>
                </a:lnTo>
                <a:lnTo>
                  <a:pt x="1584865" y="39814"/>
                </a:lnTo>
                <a:lnTo>
                  <a:pt x="0" y="955262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9" name="Google Shape;6089;p11"/>
          <p:cNvSpPr/>
          <p:nvPr/>
        </p:nvSpPr>
        <p:spPr>
          <a:xfrm>
            <a:off x="2392054" y="2646635"/>
            <a:ext cx="1619250" cy="934402"/>
          </a:xfrm>
          <a:custGeom>
            <a:avLst/>
            <a:gdLst/>
            <a:ahLst/>
            <a:cxnLst/>
            <a:rect l="l" t="t" r="r" b="b"/>
            <a:pathLst>
              <a:path w="1619250" h="934402" extrusionOk="0">
                <a:moveTo>
                  <a:pt x="34862" y="934403"/>
                </a:moveTo>
                <a:lnTo>
                  <a:pt x="1619250" y="19622"/>
                </a:lnTo>
                <a:lnTo>
                  <a:pt x="1619250" y="19622"/>
                </a:lnTo>
                <a:lnTo>
                  <a:pt x="1585151" y="0"/>
                </a:lnTo>
                <a:cubicBezTo>
                  <a:pt x="1585151" y="0"/>
                  <a:pt x="1585151" y="0"/>
                  <a:pt x="1585151" y="0"/>
                </a:cubicBezTo>
                <a:lnTo>
                  <a:pt x="0" y="914209"/>
                </a:lnTo>
                <a:lnTo>
                  <a:pt x="0" y="914209"/>
                </a:lnTo>
                <a:lnTo>
                  <a:pt x="34385" y="934022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0" name="Google Shape;6090;p11"/>
          <p:cNvSpPr/>
          <p:nvPr/>
        </p:nvSpPr>
        <p:spPr>
          <a:xfrm>
            <a:off x="2567577" y="3663970"/>
            <a:ext cx="94795" cy="185286"/>
          </a:xfrm>
          <a:custGeom>
            <a:avLst/>
            <a:gdLst/>
            <a:ahLst/>
            <a:cxnLst/>
            <a:rect l="l" t="t" r="r" b="b"/>
            <a:pathLst>
              <a:path w="94795" h="185286" extrusionOk="0">
                <a:moveTo>
                  <a:pt x="48028" y="8794"/>
                </a:moveTo>
                <a:cubicBezTo>
                  <a:pt x="53944" y="5191"/>
                  <a:pt x="60365" y="2495"/>
                  <a:pt x="67078" y="793"/>
                </a:cubicBezTo>
                <a:cubicBezTo>
                  <a:pt x="71768" y="-481"/>
                  <a:pt x="76744" y="-214"/>
                  <a:pt x="81270" y="1555"/>
                </a:cubicBezTo>
                <a:cubicBezTo>
                  <a:pt x="85512" y="3626"/>
                  <a:pt x="88764" y="7289"/>
                  <a:pt x="90319" y="11746"/>
                </a:cubicBezTo>
                <a:cubicBezTo>
                  <a:pt x="92651" y="18148"/>
                  <a:pt x="93718" y="24941"/>
                  <a:pt x="93462" y="31749"/>
                </a:cubicBezTo>
                <a:cubicBezTo>
                  <a:pt x="93580" y="41839"/>
                  <a:pt x="91902" y="51869"/>
                  <a:pt x="88509" y="61372"/>
                </a:cubicBezTo>
                <a:cubicBezTo>
                  <a:pt x="85218" y="70256"/>
                  <a:pt x="80416" y="78505"/>
                  <a:pt x="74317" y="85756"/>
                </a:cubicBezTo>
                <a:lnTo>
                  <a:pt x="94320" y="125380"/>
                </a:lnTo>
                <a:cubicBezTo>
                  <a:pt x="94624" y="126037"/>
                  <a:pt x="94786" y="126751"/>
                  <a:pt x="94796" y="127475"/>
                </a:cubicBezTo>
                <a:cubicBezTo>
                  <a:pt x="94752" y="128840"/>
                  <a:pt x="94394" y="130177"/>
                  <a:pt x="93748" y="131380"/>
                </a:cubicBezTo>
                <a:cubicBezTo>
                  <a:pt x="93176" y="132556"/>
                  <a:pt x="92285" y="133546"/>
                  <a:pt x="91176" y="134238"/>
                </a:cubicBezTo>
                <a:lnTo>
                  <a:pt x="69269" y="146906"/>
                </a:lnTo>
                <a:cubicBezTo>
                  <a:pt x="67173" y="148144"/>
                  <a:pt x="65649" y="148335"/>
                  <a:pt x="64697" y="147573"/>
                </a:cubicBezTo>
                <a:cubicBezTo>
                  <a:pt x="63841" y="146831"/>
                  <a:pt x="63103" y="145964"/>
                  <a:pt x="62506" y="145001"/>
                </a:cubicBezTo>
                <a:lnTo>
                  <a:pt x="44694" y="109759"/>
                </a:lnTo>
                <a:lnTo>
                  <a:pt x="29835" y="118331"/>
                </a:lnTo>
                <a:lnTo>
                  <a:pt x="29835" y="164337"/>
                </a:lnTo>
                <a:cubicBezTo>
                  <a:pt x="29771" y="166037"/>
                  <a:pt x="29314" y="167700"/>
                  <a:pt x="28502" y="169195"/>
                </a:cubicBezTo>
                <a:cubicBezTo>
                  <a:pt x="27852" y="170617"/>
                  <a:pt x="26790" y="171811"/>
                  <a:pt x="25454" y="172624"/>
                </a:cubicBezTo>
                <a:lnTo>
                  <a:pt x="4404" y="184816"/>
                </a:lnTo>
                <a:cubicBezTo>
                  <a:pt x="3450" y="185444"/>
                  <a:pt x="2214" y="185444"/>
                  <a:pt x="1260" y="184816"/>
                </a:cubicBezTo>
                <a:cubicBezTo>
                  <a:pt x="349" y="183959"/>
                  <a:pt x="-109" y="182726"/>
                  <a:pt x="22" y="181482"/>
                </a:cubicBezTo>
                <a:lnTo>
                  <a:pt x="22" y="42322"/>
                </a:lnTo>
                <a:cubicBezTo>
                  <a:pt x="24" y="40624"/>
                  <a:pt x="450" y="38955"/>
                  <a:pt x="1260" y="37464"/>
                </a:cubicBezTo>
                <a:cubicBezTo>
                  <a:pt x="1970" y="36026"/>
                  <a:pt x="3056" y="34808"/>
                  <a:pt x="4404" y="33940"/>
                </a:cubicBezTo>
                <a:close/>
                <a:moveTo>
                  <a:pt x="29835" y="84327"/>
                </a:moveTo>
                <a:lnTo>
                  <a:pt x="48028" y="73849"/>
                </a:lnTo>
                <a:cubicBezTo>
                  <a:pt x="52385" y="71474"/>
                  <a:pt x="56210" y="68233"/>
                  <a:pt x="59268" y="64324"/>
                </a:cubicBezTo>
                <a:cubicBezTo>
                  <a:pt x="62325" y="59917"/>
                  <a:pt x="63863" y="54634"/>
                  <a:pt x="63649" y="49275"/>
                </a:cubicBezTo>
                <a:cubicBezTo>
                  <a:pt x="63649" y="43274"/>
                  <a:pt x="62220" y="39750"/>
                  <a:pt x="59268" y="39750"/>
                </a:cubicBezTo>
                <a:cubicBezTo>
                  <a:pt x="55282" y="39439"/>
                  <a:pt x="51311" y="40516"/>
                  <a:pt x="48028" y="42798"/>
                </a:cubicBezTo>
                <a:lnTo>
                  <a:pt x="29835" y="52609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1" name="Google Shape;6091;p11"/>
          <p:cNvSpPr/>
          <p:nvPr/>
        </p:nvSpPr>
        <p:spPr>
          <a:xfrm>
            <a:off x="2675818" y="3599159"/>
            <a:ext cx="100283" cy="170352"/>
          </a:xfrm>
          <a:custGeom>
            <a:avLst/>
            <a:gdLst/>
            <a:ahLst/>
            <a:cxnLst/>
            <a:rect l="l" t="t" r="r" b="b"/>
            <a:pathLst>
              <a:path w="100283" h="170352" extrusionOk="0">
                <a:moveTo>
                  <a:pt x="80" y="94845"/>
                </a:moveTo>
                <a:cubicBezTo>
                  <a:pt x="1106" y="68614"/>
                  <a:pt x="11477" y="43614"/>
                  <a:pt x="29322" y="24360"/>
                </a:cubicBezTo>
                <a:cubicBezTo>
                  <a:pt x="35420" y="17707"/>
                  <a:pt x="42523" y="12050"/>
                  <a:pt x="50372" y="7596"/>
                </a:cubicBezTo>
                <a:cubicBezTo>
                  <a:pt x="56681" y="3589"/>
                  <a:pt x="63810" y="1050"/>
                  <a:pt x="71232" y="167"/>
                </a:cubicBezTo>
                <a:cubicBezTo>
                  <a:pt x="76676" y="-472"/>
                  <a:pt x="82177" y="736"/>
                  <a:pt x="86853" y="3596"/>
                </a:cubicBezTo>
                <a:cubicBezTo>
                  <a:pt x="91278" y="6797"/>
                  <a:pt x="94605" y="11288"/>
                  <a:pt x="96378" y="16454"/>
                </a:cubicBezTo>
                <a:cubicBezTo>
                  <a:pt x="98842" y="22974"/>
                  <a:pt x="100164" y="29869"/>
                  <a:pt x="100283" y="36838"/>
                </a:cubicBezTo>
                <a:cubicBezTo>
                  <a:pt x="100283" y="42838"/>
                  <a:pt x="100283" y="49220"/>
                  <a:pt x="100283" y="55888"/>
                </a:cubicBezTo>
                <a:cubicBezTo>
                  <a:pt x="100283" y="62555"/>
                  <a:pt x="100283" y="68937"/>
                  <a:pt x="100283" y="74938"/>
                </a:cubicBezTo>
                <a:cubicBezTo>
                  <a:pt x="99940" y="83378"/>
                  <a:pt x="98630" y="91751"/>
                  <a:pt x="96378" y="99893"/>
                </a:cubicBezTo>
                <a:cubicBezTo>
                  <a:pt x="94128" y="108322"/>
                  <a:pt x="90932" y="116470"/>
                  <a:pt x="86853" y="124182"/>
                </a:cubicBezTo>
                <a:cubicBezTo>
                  <a:pt x="82587" y="132083"/>
                  <a:pt x="77338" y="139412"/>
                  <a:pt x="71232" y="145994"/>
                </a:cubicBezTo>
                <a:cubicBezTo>
                  <a:pt x="65110" y="152491"/>
                  <a:pt x="58085" y="158073"/>
                  <a:pt x="50372" y="162568"/>
                </a:cubicBezTo>
                <a:cubicBezTo>
                  <a:pt x="43982" y="166586"/>
                  <a:pt x="36803" y="169185"/>
                  <a:pt x="29322" y="170188"/>
                </a:cubicBezTo>
                <a:cubicBezTo>
                  <a:pt x="23895" y="170829"/>
                  <a:pt x="18414" y="169585"/>
                  <a:pt x="13796" y="166663"/>
                </a:cubicBezTo>
                <a:cubicBezTo>
                  <a:pt x="9414" y="163419"/>
                  <a:pt x="6097" y="158942"/>
                  <a:pt x="4271" y="153805"/>
                </a:cubicBezTo>
                <a:cubicBezTo>
                  <a:pt x="1824" y="147280"/>
                  <a:pt x="504" y="140388"/>
                  <a:pt x="366" y="133421"/>
                </a:cubicBezTo>
                <a:cubicBezTo>
                  <a:pt x="366" y="127611"/>
                  <a:pt x="366" y="121420"/>
                  <a:pt x="366" y="114371"/>
                </a:cubicBezTo>
                <a:cubicBezTo>
                  <a:pt x="366" y="107323"/>
                  <a:pt x="-206" y="101131"/>
                  <a:pt x="80" y="94845"/>
                </a:cubicBezTo>
                <a:close/>
                <a:moveTo>
                  <a:pt x="70756" y="91130"/>
                </a:moveTo>
                <a:cubicBezTo>
                  <a:pt x="70756" y="88558"/>
                  <a:pt x="70756" y="85606"/>
                  <a:pt x="70756" y="82367"/>
                </a:cubicBezTo>
                <a:cubicBezTo>
                  <a:pt x="70756" y="79129"/>
                  <a:pt x="70756" y="75890"/>
                  <a:pt x="70756" y="72842"/>
                </a:cubicBezTo>
                <a:cubicBezTo>
                  <a:pt x="70756" y="69794"/>
                  <a:pt x="70756" y="66365"/>
                  <a:pt x="70756" y="63317"/>
                </a:cubicBezTo>
                <a:cubicBezTo>
                  <a:pt x="70756" y="60269"/>
                  <a:pt x="70756" y="57602"/>
                  <a:pt x="70756" y="55316"/>
                </a:cubicBezTo>
                <a:cubicBezTo>
                  <a:pt x="70635" y="52271"/>
                  <a:pt x="70090" y="49257"/>
                  <a:pt x="69136" y="46363"/>
                </a:cubicBezTo>
                <a:cubicBezTo>
                  <a:pt x="68375" y="44166"/>
                  <a:pt x="67024" y="42222"/>
                  <a:pt x="65231" y="40743"/>
                </a:cubicBezTo>
                <a:cubicBezTo>
                  <a:pt x="63428" y="39472"/>
                  <a:pt x="61240" y="38866"/>
                  <a:pt x="59040" y="39028"/>
                </a:cubicBezTo>
                <a:cubicBezTo>
                  <a:pt x="55953" y="39420"/>
                  <a:pt x="52992" y="40493"/>
                  <a:pt x="50372" y="42172"/>
                </a:cubicBezTo>
                <a:cubicBezTo>
                  <a:pt x="47096" y="44003"/>
                  <a:pt x="44137" y="46351"/>
                  <a:pt x="41609" y="49125"/>
                </a:cubicBezTo>
                <a:cubicBezTo>
                  <a:pt x="39185" y="51809"/>
                  <a:pt x="37105" y="54785"/>
                  <a:pt x="35418" y="57983"/>
                </a:cubicBezTo>
                <a:cubicBezTo>
                  <a:pt x="33750" y="61195"/>
                  <a:pt x="32440" y="64581"/>
                  <a:pt x="31512" y="68080"/>
                </a:cubicBezTo>
                <a:cubicBezTo>
                  <a:pt x="30634" y="71640"/>
                  <a:pt x="30092" y="75276"/>
                  <a:pt x="29893" y="78938"/>
                </a:cubicBezTo>
                <a:cubicBezTo>
                  <a:pt x="29893" y="81415"/>
                  <a:pt x="29893" y="84272"/>
                  <a:pt x="29417" y="87415"/>
                </a:cubicBezTo>
                <a:lnTo>
                  <a:pt x="29417" y="106465"/>
                </a:lnTo>
                <a:cubicBezTo>
                  <a:pt x="29417" y="109513"/>
                  <a:pt x="29417" y="112371"/>
                  <a:pt x="29893" y="114847"/>
                </a:cubicBezTo>
                <a:cubicBezTo>
                  <a:pt x="29721" y="120247"/>
                  <a:pt x="31709" y="125492"/>
                  <a:pt x="35418" y="129421"/>
                </a:cubicBezTo>
                <a:cubicBezTo>
                  <a:pt x="38656" y="132278"/>
                  <a:pt x="43704" y="131802"/>
                  <a:pt x="50372" y="127897"/>
                </a:cubicBezTo>
                <a:cubicBezTo>
                  <a:pt x="56750" y="124290"/>
                  <a:pt x="61895" y="118847"/>
                  <a:pt x="65136" y="112276"/>
                </a:cubicBezTo>
                <a:cubicBezTo>
                  <a:pt x="68398" y="105671"/>
                  <a:pt x="70308" y="98482"/>
                  <a:pt x="70756" y="9113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2" name="Google Shape;6092;p11"/>
          <p:cNvSpPr/>
          <p:nvPr/>
        </p:nvSpPr>
        <p:spPr>
          <a:xfrm>
            <a:off x="2792104" y="3532636"/>
            <a:ext cx="99943" cy="169685"/>
          </a:xfrm>
          <a:custGeom>
            <a:avLst/>
            <a:gdLst/>
            <a:ahLst/>
            <a:cxnLst/>
            <a:rect l="l" t="t" r="r" b="b"/>
            <a:pathLst>
              <a:path w="99943" h="169685" extrusionOk="0">
                <a:moveTo>
                  <a:pt x="29146" y="78501"/>
                </a:moveTo>
                <a:cubicBezTo>
                  <a:pt x="29146" y="80501"/>
                  <a:pt x="29146" y="83073"/>
                  <a:pt x="29146" y="86407"/>
                </a:cubicBezTo>
                <a:cubicBezTo>
                  <a:pt x="29146" y="89740"/>
                  <a:pt x="29146" y="93169"/>
                  <a:pt x="29146" y="96694"/>
                </a:cubicBezTo>
                <a:cubicBezTo>
                  <a:pt x="29146" y="100218"/>
                  <a:pt x="29146" y="103552"/>
                  <a:pt x="29146" y="106885"/>
                </a:cubicBezTo>
                <a:cubicBezTo>
                  <a:pt x="29146" y="110219"/>
                  <a:pt x="29146" y="112791"/>
                  <a:pt x="29146" y="114601"/>
                </a:cubicBezTo>
                <a:cubicBezTo>
                  <a:pt x="29287" y="117535"/>
                  <a:pt x="29766" y="120444"/>
                  <a:pt x="30575" y="123268"/>
                </a:cubicBezTo>
                <a:cubicBezTo>
                  <a:pt x="31154" y="125536"/>
                  <a:pt x="32378" y="127588"/>
                  <a:pt x="34100" y="129174"/>
                </a:cubicBezTo>
                <a:cubicBezTo>
                  <a:pt x="35815" y="130562"/>
                  <a:pt x="37995" y="131243"/>
                  <a:pt x="40196" y="131079"/>
                </a:cubicBezTo>
                <a:cubicBezTo>
                  <a:pt x="43582" y="130767"/>
                  <a:pt x="46846" y="129657"/>
                  <a:pt x="49721" y="127840"/>
                </a:cubicBezTo>
                <a:cubicBezTo>
                  <a:pt x="53053" y="126010"/>
                  <a:pt x="56075" y="123663"/>
                  <a:pt x="58674" y="120887"/>
                </a:cubicBezTo>
                <a:cubicBezTo>
                  <a:pt x="60903" y="118619"/>
                  <a:pt x="62854" y="116093"/>
                  <a:pt x="64484" y="113362"/>
                </a:cubicBezTo>
                <a:cubicBezTo>
                  <a:pt x="65930" y="110990"/>
                  <a:pt x="67112" y="108467"/>
                  <a:pt x="68009" y="105838"/>
                </a:cubicBezTo>
                <a:cubicBezTo>
                  <a:pt x="68728" y="103681"/>
                  <a:pt x="69332" y="101487"/>
                  <a:pt x="69818" y="99265"/>
                </a:cubicBezTo>
                <a:cubicBezTo>
                  <a:pt x="70184" y="97232"/>
                  <a:pt x="70792" y="95249"/>
                  <a:pt x="71628" y="93360"/>
                </a:cubicBezTo>
                <a:cubicBezTo>
                  <a:pt x="72497" y="91849"/>
                  <a:pt x="73788" y="90624"/>
                  <a:pt x="75343" y="89836"/>
                </a:cubicBezTo>
                <a:lnTo>
                  <a:pt x="96393" y="77644"/>
                </a:lnTo>
                <a:cubicBezTo>
                  <a:pt x="97119" y="77071"/>
                  <a:pt x="98143" y="77071"/>
                  <a:pt x="98870" y="77644"/>
                </a:cubicBezTo>
                <a:cubicBezTo>
                  <a:pt x="99656" y="78292"/>
                  <a:pt x="100052" y="79300"/>
                  <a:pt x="99917" y="80311"/>
                </a:cubicBezTo>
                <a:cubicBezTo>
                  <a:pt x="99754" y="88121"/>
                  <a:pt x="98405" y="95861"/>
                  <a:pt x="95917" y="103266"/>
                </a:cubicBezTo>
                <a:cubicBezTo>
                  <a:pt x="93299" y="111303"/>
                  <a:pt x="89751" y="119007"/>
                  <a:pt x="85344" y="126221"/>
                </a:cubicBezTo>
                <a:cubicBezTo>
                  <a:pt x="80761" y="133547"/>
                  <a:pt x="75430" y="140378"/>
                  <a:pt x="69437" y="146605"/>
                </a:cubicBezTo>
                <a:cubicBezTo>
                  <a:pt x="63614" y="152692"/>
                  <a:pt x="56979" y="157949"/>
                  <a:pt x="49721" y="162226"/>
                </a:cubicBezTo>
                <a:cubicBezTo>
                  <a:pt x="43429" y="166180"/>
                  <a:pt x="36336" y="168685"/>
                  <a:pt x="28956" y="169560"/>
                </a:cubicBezTo>
                <a:cubicBezTo>
                  <a:pt x="23522" y="170112"/>
                  <a:pt x="18060" y="168839"/>
                  <a:pt x="13430" y="165940"/>
                </a:cubicBezTo>
                <a:cubicBezTo>
                  <a:pt x="9005" y="162739"/>
                  <a:pt x="5678" y="158248"/>
                  <a:pt x="3905" y="153082"/>
                </a:cubicBezTo>
                <a:cubicBezTo>
                  <a:pt x="1459" y="146623"/>
                  <a:pt x="138" y="139793"/>
                  <a:pt x="0" y="132889"/>
                </a:cubicBezTo>
                <a:cubicBezTo>
                  <a:pt x="0" y="127174"/>
                  <a:pt x="0" y="120887"/>
                  <a:pt x="0" y="113839"/>
                </a:cubicBezTo>
                <a:cubicBezTo>
                  <a:pt x="0" y="106790"/>
                  <a:pt x="0" y="100599"/>
                  <a:pt x="0" y="94312"/>
                </a:cubicBezTo>
                <a:cubicBezTo>
                  <a:pt x="224" y="85961"/>
                  <a:pt x="1504" y="77672"/>
                  <a:pt x="3810" y="69643"/>
                </a:cubicBezTo>
                <a:cubicBezTo>
                  <a:pt x="6087" y="61192"/>
                  <a:pt x="9281" y="53015"/>
                  <a:pt x="13335" y="45259"/>
                </a:cubicBezTo>
                <a:cubicBezTo>
                  <a:pt x="17584" y="37647"/>
                  <a:pt x="22698" y="30552"/>
                  <a:pt x="28575" y="24113"/>
                </a:cubicBezTo>
                <a:cubicBezTo>
                  <a:pt x="34686" y="17605"/>
                  <a:pt x="41714" y="12022"/>
                  <a:pt x="49435" y="7540"/>
                </a:cubicBezTo>
                <a:cubicBezTo>
                  <a:pt x="55456" y="3830"/>
                  <a:pt x="62161" y="1368"/>
                  <a:pt x="69152" y="301"/>
                </a:cubicBezTo>
                <a:cubicBezTo>
                  <a:pt x="74546" y="-472"/>
                  <a:pt x="80048" y="252"/>
                  <a:pt x="85058" y="2396"/>
                </a:cubicBezTo>
                <a:cubicBezTo>
                  <a:pt x="89516" y="4762"/>
                  <a:pt x="93090" y="8503"/>
                  <a:pt x="95250" y="13064"/>
                </a:cubicBezTo>
                <a:cubicBezTo>
                  <a:pt x="97991" y="18765"/>
                  <a:pt x="99361" y="25028"/>
                  <a:pt x="99250" y="31352"/>
                </a:cubicBezTo>
                <a:cubicBezTo>
                  <a:pt x="99250" y="32723"/>
                  <a:pt x="98889" y="34070"/>
                  <a:pt x="98203" y="35257"/>
                </a:cubicBezTo>
                <a:cubicBezTo>
                  <a:pt x="97666" y="36426"/>
                  <a:pt x="96807" y="37417"/>
                  <a:pt x="95726" y="38115"/>
                </a:cubicBezTo>
                <a:lnTo>
                  <a:pt x="75057" y="50593"/>
                </a:lnTo>
                <a:cubicBezTo>
                  <a:pt x="73247" y="51640"/>
                  <a:pt x="72009" y="51926"/>
                  <a:pt x="71342" y="51355"/>
                </a:cubicBezTo>
                <a:cubicBezTo>
                  <a:pt x="70417" y="50264"/>
                  <a:pt x="69793" y="48951"/>
                  <a:pt x="69532" y="47545"/>
                </a:cubicBezTo>
                <a:cubicBezTo>
                  <a:pt x="69079" y="45965"/>
                  <a:pt x="68473" y="44434"/>
                  <a:pt x="67723" y="42973"/>
                </a:cubicBezTo>
                <a:cubicBezTo>
                  <a:pt x="66927" y="41496"/>
                  <a:pt x="65697" y="40299"/>
                  <a:pt x="64198" y="39544"/>
                </a:cubicBezTo>
                <a:cubicBezTo>
                  <a:pt x="62379" y="38725"/>
                  <a:pt x="60367" y="38428"/>
                  <a:pt x="58388" y="38686"/>
                </a:cubicBezTo>
                <a:cubicBezTo>
                  <a:pt x="55194" y="39237"/>
                  <a:pt x="52147" y="40437"/>
                  <a:pt x="49435" y="42211"/>
                </a:cubicBezTo>
                <a:cubicBezTo>
                  <a:pt x="45872" y="44106"/>
                  <a:pt x="42652" y="46585"/>
                  <a:pt x="39910" y="49545"/>
                </a:cubicBezTo>
                <a:cubicBezTo>
                  <a:pt x="37505" y="52258"/>
                  <a:pt x="35456" y="55267"/>
                  <a:pt x="33814" y="58498"/>
                </a:cubicBezTo>
                <a:cubicBezTo>
                  <a:pt x="32268" y="61524"/>
                  <a:pt x="31085" y="64721"/>
                  <a:pt x="30289" y="68023"/>
                </a:cubicBezTo>
                <a:cubicBezTo>
                  <a:pt x="29619" y="71478"/>
                  <a:pt x="29237" y="74983"/>
                  <a:pt x="29146" y="7850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3" name="Google Shape;6093;p11"/>
          <p:cNvSpPr/>
          <p:nvPr/>
        </p:nvSpPr>
        <p:spPr>
          <a:xfrm>
            <a:off x="2908377" y="3451545"/>
            <a:ext cx="96046" cy="200383"/>
          </a:xfrm>
          <a:custGeom>
            <a:avLst/>
            <a:gdLst/>
            <a:ahLst/>
            <a:cxnLst/>
            <a:rect l="l" t="t" r="r" b="b"/>
            <a:pathLst>
              <a:path w="96046" h="200383" extrusionOk="0">
                <a:moveTo>
                  <a:pt x="95562" y="140256"/>
                </a:moveTo>
                <a:cubicBezTo>
                  <a:pt x="95919" y="140895"/>
                  <a:pt x="96084" y="141622"/>
                  <a:pt x="96039" y="142352"/>
                </a:cubicBezTo>
                <a:cubicBezTo>
                  <a:pt x="96006" y="143749"/>
                  <a:pt x="95648" y="145119"/>
                  <a:pt x="94991" y="146352"/>
                </a:cubicBezTo>
                <a:cubicBezTo>
                  <a:pt x="94423" y="147475"/>
                  <a:pt x="93569" y="148428"/>
                  <a:pt x="92514" y="149114"/>
                </a:cubicBezTo>
                <a:lnTo>
                  <a:pt x="66892" y="163974"/>
                </a:lnTo>
                <a:cubicBezTo>
                  <a:pt x="65828" y="164765"/>
                  <a:pt x="64467" y="165044"/>
                  <a:pt x="63178" y="164736"/>
                </a:cubicBezTo>
                <a:cubicBezTo>
                  <a:pt x="62066" y="164324"/>
                  <a:pt x="61058" y="163674"/>
                  <a:pt x="60225" y="162831"/>
                </a:cubicBezTo>
                <a:lnTo>
                  <a:pt x="29840" y="129303"/>
                </a:lnTo>
                <a:lnTo>
                  <a:pt x="29840" y="179309"/>
                </a:lnTo>
                <a:cubicBezTo>
                  <a:pt x="29801" y="181013"/>
                  <a:pt x="29343" y="182681"/>
                  <a:pt x="28506" y="184167"/>
                </a:cubicBezTo>
                <a:cubicBezTo>
                  <a:pt x="27798" y="185575"/>
                  <a:pt x="26751" y="186786"/>
                  <a:pt x="25458" y="187691"/>
                </a:cubicBezTo>
                <a:lnTo>
                  <a:pt x="4313" y="199883"/>
                </a:lnTo>
                <a:cubicBezTo>
                  <a:pt x="3406" y="200550"/>
                  <a:pt x="2172" y="200550"/>
                  <a:pt x="1265" y="199883"/>
                </a:cubicBezTo>
                <a:cubicBezTo>
                  <a:pt x="341" y="199035"/>
                  <a:pt x="-120" y="197795"/>
                  <a:pt x="27" y="196549"/>
                </a:cubicBezTo>
                <a:lnTo>
                  <a:pt x="27" y="57960"/>
                </a:lnTo>
                <a:cubicBezTo>
                  <a:pt x="40" y="56265"/>
                  <a:pt x="465" y="54598"/>
                  <a:pt x="1265" y="53103"/>
                </a:cubicBezTo>
                <a:cubicBezTo>
                  <a:pt x="1942" y="51698"/>
                  <a:pt x="2998" y="50511"/>
                  <a:pt x="4313" y="49674"/>
                </a:cubicBezTo>
                <a:lnTo>
                  <a:pt x="25458" y="37482"/>
                </a:lnTo>
                <a:cubicBezTo>
                  <a:pt x="26365" y="36815"/>
                  <a:pt x="27600" y="36815"/>
                  <a:pt x="28506" y="37482"/>
                </a:cubicBezTo>
                <a:cubicBezTo>
                  <a:pt x="29453" y="38320"/>
                  <a:pt x="29947" y="39556"/>
                  <a:pt x="29840" y="40815"/>
                </a:cubicBezTo>
                <a:lnTo>
                  <a:pt x="29840" y="86154"/>
                </a:lnTo>
                <a:lnTo>
                  <a:pt x="58415" y="23385"/>
                </a:lnTo>
                <a:cubicBezTo>
                  <a:pt x="58986" y="22242"/>
                  <a:pt x="59653" y="20813"/>
                  <a:pt x="60510" y="19194"/>
                </a:cubicBezTo>
                <a:cubicBezTo>
                  <a:pt x="61568" y="17404"/>
                  <a:pt x="63080" y="15926"/>
                  <a:pt x="64892" y="14907"/>
                </a:cubicBezTo>
                <a:lnTo>
                  <a:pt x="90038" y="429"/>
                </a:lnTo>
                <a:cubicBezTo>
                  <a:pt x="90764" y="-143"/>
                  <a:pt x="91788" y="-143"/>
                  <a:pt x="92515" y="429"/>
                </a:cubicBezTo>
                <a:cubicBezTo>
                  <a:pt x="93272" y="1098"/>
                  <a:pt x="93662" y="2091"/>
                  <a:pt x="93562" y="3096"/>
                </a:cubicBezTo>
                <a:cubicBezTo>
                  <a:pt x="93723" y="3978"/>
                  <a:pt x="93723" y="4882"/>
                  <a:pt x="93562" y="5763"/>
                </a:cubicBezTo>
                <a:lnTo>
                  <a:pt x="52986" y="93584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4" name="Google Shape;6094;p11"/>
          <p:cNvSpPr/>
          <p:nvPr/>
        </p:nvSpPr>
        <p:spPr>
          <a:xfrm>
            <a:off x="3016974" y="3394705"/>
            <a:ext cx="84908" cy="194739"/>
          </a:xfrm>
          <a:custGeom>
            <a:avLst/>
            <a:gdLst/>
            <a:ahLst/>
            <a:cxnLst/>
            <a:rect l="l" t="t" r="r" b="b"/>
            <a:pathLst>
              <a:path w="84908" h="194739" extrusionOk="0">
                <a:moveTo>
                  <a:pt x="80596" y="115753"/>
                </a:moveTo>
                <a:cubicBezTo>
                  <a:pt x="81502" y="115086"/>
                  <a:pt x="82737" y="115086"/>
                  <a:pt x="83644" y="115753"/>
                </a:cubicBezTo>
                <a:cubicBezTo>
                  <a:pt x="84568" y="116601"/>
                  <a:pt x="85029" y="117841"/>
                  <a:pt x="84882" y="119087"/>
                </a:cubicBezTo>
                <a:lnTo>
                  <a:pt x="84882" y="141851"/>
                </a:lnTo>
                <a:cubicBezTo>
                  <a:pt x="84869" y="143547"/>
                  <a:pt x="84444" y="145214"/>
                  <a:pt x="83644" y="146709"/>
                </a:cubicBezTo>
                <a:cubicBezTo>
                  <a:pt x="82967" y="148113"/>
                  <a:pt x="81911" y="149301"/>
                  <a:pt x="80596" y="150138"/>
                </a:cubicBezTo>
                <a:lnTo>
                  <a:pt x="4396" y="194239"/>
                </a:lnTo>
                <a:cubicBezTo>
                  <a:pt x="3489" y="194906"/>
                  <a:pt x="2254" y="194906"/>
                  <a:pt x="1348" y="194239"/>
                </a:cubicBezTo>
                <a:cubicBezTo>
                  <a:pt x="402" y="193401"/>
                  <a:pt x="-93" y="192165"/>
                  <a:pt x="14" y="190905"/>
                </a:cubicBezTo>
                <a:lnTo>
                  <a:pt x="14" y="52221"/>
                </a:lnTo>
                <a:cubicBezTo>
                  <a:pt x="53" y="50517"/>
                  <a:pt x="511" y="48849"/>
                  <a:pt x="1348" y="47363"/>
                </a:cubicBezTo>
                <a:cubicBezTo>
                  <a:pt x="2023" y="45932"/>
                  <a:pt x="3077" y="44714"/>
                  <a:pt x="4396" y="43839"/>
                </a:cubicBezTo>
                <a:lnTo>
                  <a:pt x="79453" y="500"/>
                </a:lnTo>
                <a:cubicBezTo>
                  <a:pt x="80359" y="-167"/>
                  <a:pt x="81594" y="-167"/>
                  <a:pt x="82501" y="500"/>
                </a:cubicBezTo>
                <a:cubicBezTo>
                  <a:pt x="83460" y="1329"/>
                  <a:pt x="83957" y="2572"/>
                  <a:pt x="83834" y="3834"/>
                </a:cubicBezTo>
                <a:lnTo>
                  <a:pt x="83834" y="26599"/>
                </a:lnTo>
                <a:cubicBezTo>
                  <a:pt x="83770" y="28299"/>
                  <a:pt x="83314" y="29962"/>
                  <a:pt x="82501" y="31456"/>
                </a:cubicBezTo>
                <a:cubicBezTo>
                  <a:pt x="81851" y="32879"/>
                  <a:pt x="80789" y="34073"/>
                  <a:pt x="79453" y="34885"/>
                </a:cubicBezTo>
                <a:lnTo>
                  <a:pt x="29828" y="63460"/>
                </a:lnTo>
                <a:lnTo>
                  <a:pt x="29828" y="86702"/>
                </a:lnTo>
                <a:lnTo>
                  <a:pt x="75929" y="60031"/>
                </a:lnTo>
                <a:cubicBezTo>
                  <a:pt x="76835" y="59365"/>
                  <a:pt x="78070" y="59365"/>
                  <a:pt x="78977" y="60031"/>
                </a:cubicBezTo>
                <a:cubicBezTo>
                  <a:pt x="79936" y="60860"/>
                  <a:pt x="80433" y="62103"/>
                  <a:pt x="80310" y="63365"/>
                </a:cubicBezTo>
                <a:lnTo>
                  <a:pt x="80310" y="86130"/>
                </a:lnTo>
                <a:cubicBezTo>
                  <a:pt x="80246" y="87830"/>
                  <a:pt x="79789" y="89493"/>
                  <a:pt x="78977" y="90988"/>
                </a:cubicBezTo>
                <a:cubicBezTo>
                  <a:pt x="78299" y="92392"/>
                  <a:pt x="77244" y="93579"/>
                  <a:pt x="75929" y="94417"/>
                </a:cubicBezTo>
                <a:lnTo>
                  <a:pt x="29828" y="120992"/>
                </a:lnTo>
                <a:lnTo>
                  <a:pt x="29828" y="145090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5" name="Google Shape;6095;p11"/>
          <p:cNvSpPr/>
          <p:nvPr/>
        </p:nvSpPr>
        <p:spPr>
          <a:xfrm>
            <a:off x="3111843" y="3332983"/>
            <a:ext cx="95755" cy="182546"/>
          </a:xfrm>
          <a:custGeom>
            <a:avLst/>
            <a:gdLst/>
            <a:ahLst/>
            <a:cxnLst/>
            <a:rect l="l" t="t" r="r" b="b"/>
            <a:pathLst>
              <a:path w="95755" h="182546" extrusionOk="0">
                <a:moveTo>
                  <a:pt x="91359" y="500"/>
                </a:moveTo>
                <a:cubicBezTo>
                  <a:pt x="92266" y="-167"/>
                  <a:pt x="93501" y="-167"/>
                  <a:pt x="94407" y="500"/>
                </a:cubicBezTo>
                <a:cubicBezTo>
                  <a:pt x="95353" y="1338"/>
                  <a:pt x="95848" y="2575"/>
                  <a:pt x="95741" y="3834"/>
                </a:cubicBezTo>
                <a:lnTo>
                  <a:pt x="95741" y="26599"/>
                </a:lnTo>
                <a:cubicBezTo>
                  <a:pt x="95702" y="28303"/>
                  <a:pt x="95244" y="29971"/>
                  <a:pt x="94407" y="31456"/>
                </a:cubicBezTo>
                <a:cubicBezTo>
                  <a:pt x="93758" y="32904"/>
                  <a:pt x="92699" y="34130"/>
                  <a:pt x="91359" y="34981"/>
                </a:cubicBezTo>
                <a:lnTo>
                  <a:pt x="62784" y="51364"/>
                </a:lnTo>
                <a:lnTo>
                  <a:pt x="62784" y="161568"/>
                </a:lnTo>
                <a:cubicBezTo>
                  <a:pt x="62734" y="163240"/>
                  <a:pt x="62276" y="164875"/>
                  <a:pt x="61451" y="166331"/>
                </a:cubicBezTo>
                <a:cubicBezTo>
                  <a:pt x="60802" y="167779"/>
                  <a:pt x="59742" y="169004"/>
                  <a:pt x="58403" y="169855"/>
                </a:cubicBezTo>
                <a:lnTo>
                  <a:pt x="37257" y="182047"/>
                </a:lnTo>
                <a:cubicBezTo>
                  <a:pt x="36351" y="182714"/>
                  <a:pt x="35116" y="182714"/>
                  <a:pt x="34209" y="182047"/>
                </a:cubicBezTo>
                <a:cubicBezTo>
                  <a:pt x="33257" y="181218"/>
                  <a:pt x="32790" y="179962"/>
                  <a:pt x="32971" y="178713"/>
                </a:cubicBezTo>
                <a:lnTo>
                  <a:pt x="32971" y="68414"/>
                </a:lnTo>
                <a:lnTo>
                  <a:pt x="4396" y="84797"/>
                </a:lnTo>
                <a:cubicBezTo>
                  <a:pt x="3489" y="85464"/>
                  <a:pt x="2254" y="85464"/>
                  <a:pt x="1348" y="84797"/>
                </a:cubicBezTo>
                <a:cubicBezTo>
                  <a:pt x="402" y="83958"/>
                  <a:pt x="-93" y="82722"/>
                  <a:pt x="14" y="81463"/>
                </a:cubicBezTo>
                <a:lnTo>
                  <a:pt x="14" y="58793"/>
                </a:lnTo>
                <a:cubicBezTo>
                  <a:pt x="53" y="57089"/>
                  <a:pt x="511" y="55421"/>
                  <a:pt x="1348" y="53935"/>
                </a:cubicBezTo>
                <a:cubicBezTo>
                  <a:pt x="1997" y="52487"/>
                  <a:pt x="3057" y="51262"/>
                  <a:pt x="4396" y="5041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6" name="Google Shape;6096;p11"/>
          <p:cNvSpPr/>
          <p:nvPr/>
        </p:nvSpPr>
        <p:spPr>
          <a:xfrm>
            <a:off x="3214918" y="3288975"/>
            <a:ext cx="99478" cy="169681"/>
          </a:xfrm>
          <a:custGeom>
            <a:avLst/>
            <a:gdLst/>
            <a:ahLst/>
            <a:cxnLst/>
            <a:rect l="l" t="t" r="r" b="b"/>
            <a:pathLst>
              <a:path w="99478" h="169681" extrusionOk="0">
                <a:moveTo>
                  <a:pt x="49054" y="7265"/>
                </a:moveTo>
                <a:cubicBezTo>
                  <a:pt x="54853" y="3651"/>
                  <a:pt x="61340" y="1283"/>
                  <a:pt x="68104" y="312"/>
                </a:cubicBezTo>
                <a:cubicBezTo>
                  <a:pt x="73114" y="-419"/>
                  <a:pt x="78228" y="139"/>
                  <a:pt x="82963" y="1931"/>
                </a:cubicBezTo>
                <a:cubicBezTo>
                  <a:pt x="86918" y="3549"/>
                  <a:pt x="90254" y="6385"/>
                  <a:pt x="92488" y="10028"/>
                </a:cubicBezTo>
                <a:cubicBezTo>
                  <a:pt x="94867" y="13653"/>
                  <a:pt x="96156" y="17884"/>
                  <a:pt x="96203" y="22220"/>
                </a:cubicBezTo>
                <a:cubicBezTo>
                  <a:pt x="96214" y="23623"/>
                  <a:pt x="95853" y="25003"/>
                  <a:pt x="95155" y="26220"/>
                </a:cubicBezTo>
                <a:cubicBezTo>
                  <a:pt x="94681" y="27320"/>
                  <a:pt x="93884" y="28251"/>
                  <a:pt x="92869" y="28887"/>
                </a:cubicBezTo>
                <a:lnTo>
                  <a:pt x="71723" y="41079"/>
                </a:lnTo>
                <a:cubicBezTo>
                  <a:pt x="70661" y="41832"/>
                  <a:pt x="69404" y="42262"/>
                  <a:pt x="68104" y="42317"/>
                </a:cubicBezTo>
                <a:cubicBezTo>
                  <a:pt x="67107" y="42291"/>
                  <a:pt x="66143" y="41958"/>
                  <a:pt x="65342" y="41365"/>
                </a:cubicBezTo>
                <a:cubicBezTo>
                  <a:pt x="64780" y="40981"/>
                  <a:pt x="64240" y="40568"/>
                  <a:pt x="63722" y="40127"/>
                </a:cubicBezTo>
                <a:cubicBezTo>
                  <a:pt x="62852" y="39444"/>
                  <a:pt x="61845" y="38957"/>
                  <a:pt x="60770" y="38698"/>
                </a:cubicBezTo>
                <a:cubicBezTo>
                  <a:pt x="59163" y="38409"/>
                  <a:pt x="57518" y="38409"/>
                  <a:pt x="55912" y="38698"/>
                </a:cubicBezTo>
                <a:cubicBezTo>
                  <a:pt x="53419" y="39296"/>
                  <a:pt x="51038" y="40293"/>
                  <a:pt x="48863" y="41651"/>
                </a:cubicBezTo>
                <a:cubicBezTo>
                  <a:pt x="46816" y="42829"/>
                  <a:pt x="44844" y="44133"/>
                  <a:pt x="42958" y="45556"/>
                </a:cubicBezTo>
                <a:cubicBezTo>
                  <a:pt x="41150" y="46937"/>
                  <a:pt x="39490" y="48501"/>
                  <a:pt x="38005" y="50223"/>
                </a:cubicBezTo>
                <a:cubicBezTo>
                  <a:pt x="36552" y="51801"/>
                  <a:pt x="35362" y="53602"/>
                  <a:pt x="34481" y="55557"/>
                </a:cubicBezTo>
                <a:cubicBezTo>
                  <a:pt x="33536" y="57484"/>
                  <a:pt x="33047" y="59602"/>
                  <a:pt x="33052" y="61748"/>
                </a:cubicBezTo>
                <a:cubicBezTo>
                  <a:pt x="32914" y="63388"/>
                  <a:pt x="33466" y="65010"/>
                  <a:pt x="34576" y="66225"/>
                </a:cubicBezTo>
                <a:cubicBezTo>
                  <a:pt x="36144" y="67179"/>
                  <a:pt x="38011" y="67518"/>
                  <a:pt x="39815" y="67178"/>
                </a:cubicBezTo>
                <a:cubicBezTo>
                  <a:pt x="43045" y="66811"/>
                  <a:pt x="46234" y="66142"/>
                  <a:pt x="49340" y="65177"/>
                </a:cubicBezTo>
                <a:cubicBezTo>
                  <a:pt x="53340" y="64034"/>
                  <a:pt x="58293" y="62606"/>
                  <a:pt x="64198" y="60701"/>
                </a:cubicBezTo>
                <a:cubicBezTo>
                  <a:pt x="69189" y="59055"/>
                  <a:pt x="74380" y="58094"/>
                  <a:pt x="79629" y="57843"/>
                </a:cubicBezTo>
                <a:cubicBezTo>
                  <a:pt x="83507" y="57616"/>
                  <a:pt x="87363" y="58579"/>
                  <a:pt x="90678" y="60605"/>
                </a:cubicBezTo>
                <a:cubicBezTo>
                  <a:pt x="93829" y="62791"/>
                  <a:pt x="96146" y="65981"/>
                  <a:pt x="97250" y="69654"/>
                </a:cubicBezTo>
                <a:cubicBezTo>
                  <a:pt x="98919" y="74915"/>
                  <a:pt x="99660" y="80427"/>
                  <a:pt x="99441" y="85942"/>
                </a:cubicBezTo>
                <a:cubicBezTo>
                  <a:pt x="99423" y="93306"/>
                  <a:pt x="98167" y="100615"/>
                  <a:pt x="95726" y="107564"/>
                </a:cubicBezTo>
                <a:cubicBezTo>
                  <a:pt x="93195" y="114912"/>
                  <a:pt x="89705" y="121894"/>
                  <a:pt x="85344" y="128328"/>
                </a:cubicBezTo>
                <a:cubicBezTo>
                  <a:pt x="80793" y="135069"/>
                  <a:pt x="75488" y="141268"/>
                  <a:pt x="69533" y="146807"/>
                </a:cubicBezTo>
                <a:cubicBezTo>
                  <a:pt x="63493" y="152416"/>
                  <a:pt x="56848" y="157335"/>
                  <a:pt x="49721" y="161475"/>
                </a:cubicBezTo>
                <a:cubicBezTo>
                  <a:pt x="43567" y="165221"/>
                  <a:pt x="36793" y="167834"/>
                  <a:pt x="29718" y="169190"/>
                </a:cubicBezTo>
                <a:cubicBezTo>
                  <a:pt x="24523" y="170138"/>
                  <a:pt x="19171" y="169711"/>
                  <a:pt x="14192" y="167952"/>
                </a:cubicBezTo>
                <a:cubicBezTo>
                  <a:pt x="9956" y="166328"/>
                  <a:pt x="6351" y="163391"/>
                  <a:pt x="3905" y="159570"/>
                </a:cubicBezTo>
                <a:cubicBezTo>
                  <a:pt x="1367" y="155374"/>
                  <a:pt x="17" y="150567"/>
                  <a:pt x="0" y="145663"/>
                </a:cubicBezTo>
                <a:cubicBezTo>
                  <a:pt x="33" y="144297"/>
                  <a:pt x="392" y="142958"/>
                  <a:pt x="1048" y="141758"/>
                </a:cubicBezTo>
                <a:cubicBezTo>
                  <a:pt x="1585" y="140644"/>
                  <a:pt x="2407" y="139692"/>
                  <a:pt x="3429" y="138996"/>
                </a:cubicBezTo>
                <a:lnTo>
                  <a:pt x="24575" y="126804"/>
                </a:lnTo>
                <a:cubicBezTo>
                  <a:pt x="25623" y="126079"/>
                  <a:pt x="26833" y="125621"/>
                  <a:pt x="28099" y="125471"/>
                </a:cubicBezTo>
                <a:cubicBezTo>
                  <a:pt x="29007" y="125501"/>
                  <a:pt x="29892" y="125764"/>
                  <a:pt x="30671" y="126233"/>
                </a:cubicBezTo>
                <a:lnTo>
                  <a:pt x="32575" y="127947"/>
                </a:lnTo>
                <a:cubicBezTo>
                  <a:pt x="33617" y="128825"/>
                  <a:pt x="34812" y="129504"/>
                  <a:pt x="36100" y="129947"/>
                </a:cubicBezTo>
                <a:cubicBezTo>
                  <a:pt x="37886" y="130356"/>
                  <a:pt x="39742" y="130356"/>
                  <a:pt x="41529" y="129947"/>
                </a:cubicBezTo>
                <a:cubicBezTo>
                  <a:pt x="44444" y="129409"/>
                  <a:pt x="47226" y="128309"/>
                  <a:pt x="49721" y="126709"/>
                </a:cubicBezTo>
                <a:cubicBezTo>
                  <a:pt x="54896" y="123787"/>
                  <a:pt x="59667" y="120200"/>
                  <a:pt x="63913" y="116041"/>
                </a:cubicBezTo>
                <a:cubicBezTo>
                  <a:pt x="67383" y="112913"/>
                  <a:pt x="69443" y="108517"/>
                  <a:pt x="69628" y="103849"/>
                </a:cubicBezTo>
                <a:cubicBezTo>
                  <a:pt x="69628" y="101658"/>
                  <a:pt x="68961" y="100229"/>
                  <a:pt x="67532" y="99658"/>
                </a:cubicBezTo>
                <a:cubicBezTo>
                  <a:pt x="65477" y="99075"/>
                  <a:pt x="63301" y="99075"/>
                  <a:pt x="61246" y="99658"/>
                </a:cubicBezTo>
                <a:cubicBezTo>
                  <a:pt x="57629" y="100284"/>
                  <a:pt x="54063" y="101175"/>
                  <a:pt x="50578" y="102325"/>
                </a:cubicBezTo>
                <a:lnTo>
                  <a:pt x="35147" y="106897"/>
                </a:lnTo>
                <a:cubicBezTo>
                  <a:pt x="27309" y="110500"/>
                  <a:pt x="18169" y="109816"/>
                  <a:pt x="10954" y="105087"/>
                </a:cubicBezTo>
                <a:cubicBezTo>
                  <a:pt x="4935" y="98215"/>
                  <a:pt x="2128" y="89104"/>
                  <a:pt x="3239" y="80036"/>
                </a:cubicBezTo>
                <a:cubicBezTo>
                  <a:pt x="3341" y="73566"/>
                  <a:pt x="4401" y="67147"/>
                  <a:pt x="6382" y="60986"/>
                </a:cubicBezTo>
                <a:cubicBezTo>
                  <a:pt x="8694" y="53911"/>
                  <a:pt x="11895" y="47158"/>
                  <a:pt x="15907" y="40889"/>
                </a:cubicBezTo>
                <a:cubicBezTo>
                  <a:pt x="19966" y="34016"/>
                  <a:pt x="24791" y="27625"/>
                  <a:pt x="30290" y="21839"/>
                </a:cubicBezTo>
                <a:cubicBezTo>
                  <a:pt x="35862" y="16160"/>
                  <a:pt x="42173" y="11258"/>
                  <a:pt x="49054" y="7265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7" name="Google Shape;6097;p11"/>
          <p:cNvSpPr/>
          <p:nvPr/>
        </p:nvSpPr>
        <p:spPr>
          <a:xfrm>
            <a:off x="3349030" y="2993441"/>
            <a:ext cx="529494" cy="371189"/>
          </a:xfrm>
          <a:custGeom>
            <a:avLst/>
            <a:gdLst/>
            <a:ahLst/>
            <a:cxnLst/>
            <a:rect l="l" t="t" r="r" b="b"/>
            <a:pathLst>
              <a:path w="529494" h="371189" extrusionOk="0">
                <a:moveTo>
                  <a:pt x="529495" y="65437"/>
                </a:moveTo>
                <a:lnTo>
                  <a:pt x="0" y="371189"/>
                </a:lnTo>
                <a:lnTo>
                  <a:pt x="0" y="305752"/>
                </a:lnTo>
                <a:lnTo>
                  <a:pt x="529495" y="0"/>
                </a:lnTo>
                <a:lnTo>
                  <a:pt x="529495" y="65437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8" name="Google Shape;6098;p11"/>
          <p:cNvSpPr/>
          <p:nvPr/>
        </p:nvSpPr>
        <p:spPr>
          <a:xfrm>
            <a:off x="3342633" y="3324926"/>
            <a:ext cx="538697" cy="318690"/>
          </a:xfrm>
          <a:custGeom>
            <a:avLst/>
            <a:gdLst/>
            <a:ahLst/>
            <a:cxnLst/>
            <a:rect l="l" t="t" r="r" b="b"/>
            <a:pathLst>
              <a:path w="538697" h="318690" extrusionOk="0">
                <a:moveTo>
                  <a:pt x="8492" y="318691"/>
                </a:moveTo>
                <a:cubicBezTo>
                  <a:pt x="3706" y="318594"/>
                  <a:pt x="-95" y="314636"/>
                  <a:pt x="2" y="309850"/>
                </a:cubicBezTo>
                <a:cubicBezTo>
                  <a:pt x="62" y="306869"/>
                  <a:pt x="1650" y="304128"/>
                  <a:pt x="4206" y="302594"/>
                </a:cubicBezTo>
                <a:lnTo>
                  <a:pt x="525795" y="1128"/>
                </a:lnTo>
                <a:cubicBezTo>
                  <a:pt x="529908" y="-1218"/>
                  <a:pt x="535143" y="214"/>
                  <a:pt x="537489" y="4327"/>
                </a:cubicBezTo>
                <a:cubicBezTo>
                  <a:pt x="537496" y="4340"/>
                  <a:pt x="537504" y="4353"/>
                  <a:pt x="537511" y="4366"/>
                </a:cubicBezTo>
                <a:cubicBezTo>
                  <a:pt x="539899" y="8393"/>
                  <a:pt x="538569" y="13594"/>
                  <a:pt x="534542" y="15981"/>
                </a:cubicBezTo>
                <a:cubicBezTo>
                  <a:pt x="534484" y="16015"/>
                  <a:pt x="534426" y="16049"/>
                  <a:pt x="534368" y="16082"/>
                </a:cubicBezTo>
                <a:lnTo>
                  <a:pt x="12779" y="317072"/>
                </a:lnTo>
                <a:cubicBezTo>
                  <a:pt x="11538" y="318018"/>
                  <a:pt x="10048" y="318581"/>
                  <a:pt x="8492" y="31869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9" name="Google Shape;6099;p11"/>
          <p:cNvSpPr/>
          <p:nvPr/>
        </p:nvSpPr>
        <p:spPr>
          <a:xfrm>
            <a:off x="3342545" y="3401111"/>
            <a:ext cx="538789" cy="318516"/>
          </a:xfrm>
          <a:custGeom>
            <a:avLst/>
            <a:gdLst/>
            <a:ahLst/>
            <a:cxnLst/>
            <a:rect l="l" t="t" r="r" b="b"/>
            <a:pathLst>
              <a:path w="538789" h="318516" extrusionOk="0">
                <a:moveTo>
                  <a:pt x="8580" y="318516"/>
                </a:moveTo>
                <a:cubicBezTo>
                  <a:pt x="5511" y="318538"/>
                  <a:pt x="2669" y="316898"/>
                  <a:pt x="1151" y="314230"/>
                </a:cubicBezTo>
                <a:cubicBezTo>
                  <a:pt x="-1217" y="310130"/>
                  <a:pt x="186" y="304887"/>
                  <a:pt x="4286" y="302519"/>
                </a:cubicBezTo>
                <a:cubicBezTo>
                  <a:pt x="4289" y="302517"/>
                  <a:pt x="4291" y="302516"/>
                  <a:pt x="4294" y="302514"/>
                </a:cubicBezTo>
                <a:lnTo>
                  <a:pt x="525883" y="1143"/>
                </a:lnTo>
                <a:cubicBezTo>
                  <a:pt x="530013" y="-1224"/>
                  <a:pt x="535279" y="204"/>
                  <a:pt x="537647" y="4334"/>
                </a:cubicBezTo>
                <a:cubicBezTo>
                  <a:pt x="540014" y="8463"/>
                  <a:pt x="538585" y="13730"/>
                  <a:pt x="534456" y="16097"/>
                </a:cubicBezTo>
                <a:lnTo>
                  <a:pt x="12867" y="317087"/>
                </a:lnTo>
                <a:cubicBezTo>
                  <a:pt x="11587" y="317930"/>
                  <a:pt x="10109" y="318423"/>
                  <a:pt x="8580" y="31851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0" name="Google Shape;6100;p11"/>
          <p:cNvSpPr/>
          <p:nvPr/>
        </p:nvSpPr>
        <p:spPr>
          <a:xfrm>
            <a:off x="3342539" y="3477304"/>
            <a:ext cx="538754" cy="318427"/>
          </a:xfrm>
          <a:custGeom>
            <a:avLst/>
            <a:gdLst/>
            <a:ahLst/>
            <a:cxnLst/>
            <a:rect l="l" t="t" r="r" b="b"/>
            <a:pathLst>
              <a:path w="538754" h="318427" extrusionOk="0">
                <a:moveTo>
                  <a:pt x="8587" y="318427"/>
                </a:moveTo>
                <a:cubicBezTo>
                  <a:pt x="5517" y="318449"/>
                  <a:pt x="2675" y="316809"/>
                  <a:pt x="1157" y="314141"/>
                </a:cubicBezTo>
                <a:cubicBezTo>
                  <a:pt x="-1221" y="310009"/>
                  <a:pt x="183" y="304732"/>
                  <a:pt x="4301" y="302330"/>
                </a:cubicBezTo>
                <a:lnTo>
                  <a:pt x="525890" y="1149"/>
                </a:lnTo>
                <a:cubicBezTo>
                  <a:pt x="529993" y="-1218"/>
                  <a:pt x="535238" y="189"/>
                  <a:pt x="537605" y="4292"/>
                </a:cubicBezTo>
                <a:cubicBezTo>
                  <a:pt x="539973" y="8396"/>
                  <a:pt x="538565" y="13641"/>
                  <a:pt x="534462" y="16008"/>
                </a:cubicBezTo>
                <a:lnTo>
                  <a:pt x="12873" y="317093"/>
                </a:lnTo>
                <a:cubicBezTo>
                  <a:pt x="11584" y="317903"/>
                  <a:pt x="10107" y="318362"/>
                  <a:pt x="8587" y="31842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1" name="Google Shape;6101;p11"/>
          <p:cNvSpPr/>
          <p:nvPr/>
        </p:nvSpPr>
        <p:spPr>
          <a:xfrm>
            <a:off x="3342633" y="3553526"/>
            <a:ext cx="538697" cy="318310"/>
          </a:xfrm>
          <a:custGeom>
            <a:avLst/>
            <a:gdLst/>
            <a:ahLst/>
            <a:cxnLst/>
            <a:rect l="l" t="t" r="r" b="b"/>
            <a:pathLst>
              <a:path w="538697" h="318310" extrusionOk="0">
                <a:moveTo>
                  <a:pt x="8492" y="318310"/>
                </a:moveTo>
                <a:cubicBezTo>
                  <a:pt x="3706" y="318213"/>
                  <a:pt x="-95" y="314255"/>
                  <a:pt x="2" y="309469"/>
                </a:cubicBezTo>
                <a:cubicBezTo>
                  <a:pt x="62" y="306488"/>
                  <a:pt x="1650" y="303747"/>
                  <a:pt x="4206" y="302213"/>
                </a:cubicBezTo>
                <a:lnTo>
                  <a:pt x="525795" y="1128"/>
                </a:lnTo>
                <a:cubicBezTo>
                  <a:pt x="529908" y="-1218"/>
                  <a:pt x="535143" y="214"/>
                  <a:pt x="537489" y="4327"/>
                </a:cubicBezTo>
                <a:cubicBezTo>
                  <a:pt x="537496" y="4340"/>
                  <a:pt x="537504" y="4353"/>
                  <a:pt x="537511" y="4366"/>
                </a:cubicBezTo>
                <a:cubicBezTo>
                  <a:pt x="539899" y="8393"/>
                  <a:pt x="538569" y="13594"/>
                  <a:pt x="534542" y="15981"/>
                </a:cubicBezTo>
                <a:cubicBezTo>
                  <a:pt x="534484" y="16015"/>
                  <a:pt x="534426" y="16049"/>
                  <a:pt x="534368" y="16082"/>
                </a:cubicBezTo>
                <a:lnTo>
                  <a:pt x="12779" y="317072"/>
                </a:lnTo>
                <a:cubicBezTo>
                  <a:pt x="11496" y="317883"/>
                  <a:pt x="10010" y="318312"/>
                  <a:pt x="8492" y="31831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2" name="Google Shape;6102;p11"/>
          <p:cNvSpPr/>
          <p:nvPr/>
        </p:nvSpPr>
        <p:spPr>
          <a:xfrm>
            <a:off x="3342545" y="3629711"/>
            <a:ext cx="538789" cy="318135"/>
          </a:xfrm>
          <a:custGeom>
            <a:avLst/>
            <a:gdLst/>
            <a:ahLst/>
            <a:cxnLst/>
            <a:rect l="l" t="t" r="r" b="b"/>
            <a:pathLst>
              <a:path w="538789" h="318135" extrusionOk="0">
                <a:moveTo>
                  <a:pt x="8580" y="318135"/>
                </a:moveTo>
                <a:cubicBezTo>
                  <a:pt x="5511" y="318157"/>
                  <a:pt x="2669" y="316517"/>
                  <a:pt x="1151" y="313849"/>
                </a:cubicBezTo>
                <a:cubicBezTo>
                  <a:pt x="-1217" y="309749"/>
                  <a:pt x="186" y="304506"/>
                  <a:pt x="4286" y="302138"/>
                </a:cubicBezTo>
                <a:cubicBezTo>
                  <a:pt x="4289" y="302136"/>
                  <a:pt x="4291" y="302134"/>
                  <a:pt x="4294" y="302133"/>
                </a:cubicBezTo>
                <a:lnTo>
                  <a:pt x="525883" y="1143"/>
                </a:lnTo>
                <a:cubicBezTo>
                  <a:pt x="530013" y="-1224"/>
                  <a:pt x="535279" y="204"/>
                  <a:pt x="537647" y="4334"/>
                </a:cubicBezTo>
                <a:cubicBezTo>
                  <a:pt x="540014" y="8463"/>
                  <a:pt x="538585" y="13730"/>
                  <a:pt x="534456" y="16097"/>
                </a:cubicBezTo>
                <a:lnTo>
                  <a:pt x="12867" y="317087"/>
                </a:lnTo>
                <a:cubicBezTo>
                  <a:pt x="11551" y="317796"/>
                  <a:pt x="10075" y="318157"/>
                  <a:pt x="8580" y="318135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3" name="Google Shape;6103;p11"/>
          <p:cNvSpPr/>
          <p:nvPr/>
        </p:nvSpPr>
        <p:spPr>
          <a:xfrm>
            <a:off x="3342539" y="3705904"/>
            <a:ext cx="538754" cy="318051"/>
          </a:xfrm>
          <a:custGeom>
            <a:avLst/>
            <a:gdLst/>
            <a:ahLst/>
            <a:cxnLst/>
            <a:rect l="l" t="t" r="r" b="b"/>
            <a:pathLst>
              <a:path w="538754" h="318051" extrusionOk="0">
                <a:moveTo>
                  <a:pt x="8587" y="318046"/>
                </a:moveTo>
                <a:cubicBezTo>
                  <a:pt x="5517" y="318068"/>
                  <a:pt x="2675" y="316428"/>
                  <a:pt x="1157" y="313760"/>
                </a:cubicBezTo>
                <a:cubicBezTo>
                  <a:pt x="-1221" y="309628"/>
                  <a:pt x="183" y="304352"/>
                  <a:pt x="4301" y="301949"/>
                </a:cubicBezTo>
                <a:lnTo>
                  <a:pt x="525890" y="1149"/>
                </a:lnTo>
                <a:cubicBezTo>
                  <a:pt x="529993" y="-1218"/>
                  <a:pt x="535238" y="189"/>
                  <a:pt x="537605" y="4292"/>
                </a:cubicBezTo>
                <a:cubicBezTo>
                  <a:pt x="539973" y="8396"/>
                  <a:pt x="538565" y="13641"/>
                  <a:pt x="534462" y="16008"/>
                </a:cubicBezTo>
                <a:lnTo>
                  <a:pt x="12873" y="317093"/>
                </a:lnTo>
                <a:cubicBezTo>
                  <a:pt x="11548" y="317770"/>
                  <a:pt x="10073" y="318097"/>
                  <a:pt x="8587" y="31804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4" name="Google Shape;6104;p11"/>
          <p:cNvSpPr/>
          <p:nvPr/>
        </p:nvSpPr>
        <p:spPr>
          <a:xfrm>
            <a:off x="3342633" y="3782104"/>
            <a:ext cx="538660" cy="317963"/>
          </a:xfrm>
          <a:custGeom>
            <a:avLst/>
            <a:gdLst/>
            <a:ahLst/>
            <a:cxnLst/>
            <a:rect l="l" t="t" r="r" b="b"/>
            <a:pathLst>
              <a:path w="538660" h="317963" extrusionOk="0">
                <a:moveTo>
                  <a:pt x="8492" y="317951"/>
                </a:moveTo>
                <a:cubicBezTo>
                  <a:pt x="3706" y="317854"/>
                  <a:pt x="-95" y="313895"/>
                  <a:pt x="2" y="309109"/>
                </a:cubicBezTo>
                <a:cubicBezTo>
                  <a:pt x="62" y="306129"/>
                  <a:pt x="1650" y="303388"/>
                  <a:pt x="4206" y="301853"/>
                </a:cubicBezTo>
                <a:lnTo>
                  <a:pt x="525795" y="1149"/>
                </a:lnTo>
                <a:cubicBezTo>
                  <a:pt x="529898" y="-1218"/>
                  <a:pt x="535144" y="189"/>
                  <a:pt x="537511" y="4292"/>
                </a:cubicBezTo>
                <a:cubicBezTo>
                  <a:pt x="539878" y="8396"/>
                  <a:pt x="538471" y="13641"/>
                  <a:pt x="534368" y="16008"/>
                </a:cubicBezTo>
                <a:lnTo>
                  <a:pt x="12779" y="317093"/>
                </a:lnTo>
                <a:cubicBezTo>
                  <a:pt x="11445" y="317737"/>
                  <a:pt x="9971" y="318032"/>
                  <a:pt x="8492" y="31795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5" name="Google Shape;6105;p11"/>
          <p:cNvSpPr/>
          <p:nvPr/>
        </p:nvSpPr>
        <p:spPr>
          <a:xfrm>
            <a:off x="3342545" y="3858311"/>
            <a:ext cx="538789" cy="317794"/>
          </a:xfrm>
          <a:custGeom>
            <a:avLst/>
            <a:gdLst/>
            <a:ahLst/>
            <a:cxnLst/>
            <a:rect l="l" t="t" r="r" b="b"/>
            <a:pathLst>
              <a:path w="538789" h="317794" extrusionOk="0">
                <a:moveTo>
                  <a:pt x="8580" y="317754"/>
                </a:moveTo>
                <a:cubicBezTo>
                  <a:pt x="5511" y="317776"/>
                  <a:pt x="2669" y="316136"/>
                  <a:pt x="1151" y="313468"/>
                </a:cubicBezTo>
                <a:cubicBezTo>
                  <a:pt x="-1217" y="309368"/>
                  <a:pt x="186" y="304125"/>
                  <a:pt x="4286" y="301757"/>
                </a:cubicBezTo>
                <a:cubicBezTo>
                  <a:pt x="4289" y="301755"/>
                  <a:pt x="4291" y="301753"/>
                  <a:pt x="4294" y="301752"/>
                </a:cubicBezTo>
                <a:lnTo>
                  <a:pt x="525883" y="1143"/>
                </a:lnTo>
                <a:cubicBezTo>
                  <a:pt x="530013" y="-1224"/>
                  <a:pt x="535279" y="204"/>
                  <a:pt x="537647" y="4334"/>
                </a:cubicBezTo>
                <a:cubicBezTo>
                  <a:pt x="540014" y="8463"/>
                  <a:pt x="538585" y="13730"/>
                  <a:pt x="534456" y="16097"/>
                </a:cubicBezTo>
                <a:lnTo>
                  <a:pt x="12867" y="317087"/>
                </a:lnTo>
                <a:cubicBezTo>
                  <a:pt x="11516" y="317665"/>
                  <a:pt x="10042" y="317894"/>
                  <a:pt x="8580" y="317754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6" name="Google Shape;6106;p11"/>
          <p:cNvSpPr/>
          <p:nvPr/>
        </p:nvSpPr>
        <p:spPr>
          <a:xfrm>
            <a:off x="3342539" y="3933933"/>
            <a:ext cx="538754" cy="318236"/>
          </a:xfrm>
          <a:custGeom>
            <a:avLst/>
            <a:gdLst/>
            <a:ahLst/>
            <a:cxnLst/>
            <a:rect l="l" t="t" r="r" b="b"/>
            <a:pathLst>
              <a:path w="538754" h="318236" extrusionOk="0">
                <a:moveTo>
                  <a:pt x="8587" y="318236"/>
                </a:moveTo>
                <a:cubicBezTo>
                  <a:pt x="5517" y="318258"/>
                  <a:pt x="2675" y="316619"/>
                  <a:pt x="1157" y="313950"/>
                </a:cubicBezTo>
                <a:cubicBezTo>
                  <a:pt x="-1221" y="309819"/>
                  <a:pt x="183" y="304542"/>
                  <a:pt x="4301" y="302139"/>
                </a:cubicBezTo>
                <a:lnTo>
                  <a:pt x="525890" y="1149"/>
                </a:lnTo>
                <a:cubicBezTo>
                  <a:pt x="529993" y="-1218"/>
                  <a:pt x="535238" y="189"/>
                  <a:pt x="537605" y="4292"/>
                </a:cubicBezTo>
                <a:cubicBezTo>
                  <a:pt x="539973" y="8396"/>
                  <a:pt x="538565" y="13641"/>
                  <a:pt x="534462" y="16008"/>
                </a:cubicBezTo>
                <a:lnTo>
                  <a:pt x="12873" y="317093"/>
                </a:lnTo>
                <a:cubicBezTo>
                  <a:pt x="11566" y="317836"/>
                  <a:pt x="10090" y="318229"/>
                  <a:pt x="8587" y="31823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7" name="Google Shape;6107;p11"/>
          <p:cNvSpPr/>
          <p:nvPr/>
        </p:nvSpPr>
        <p:spPr>
          <a:xfrm>
            <a:off x="3342633" y="4010037"/>
            <a:ext cx="538660" cy="318236"/>
          </a:xfrm>
          <a:custGeom>
            <a:avLst/>
            <a:gdLst/>
            <a:ahLst/>
            <a:cxnLst/>
            <a:rect l="l" t="t" r="r" b="b"/>
            <a:pathLst>
              <a:path w="538660" h="318236" extrusionOk="0">
                <a:moveTo>
                  <a:pt x="8492" y="318237"/>
                </a:moveTo>
                <a:cubicBezTo>
                  <a:pt x="3706" y="318140"/>
                  <a:pt x="-95" y="314181"/>
                  <a:pt x="2" y="309395"/>
                </a:cubicBezTo>
                <a:cubicBezTo>
                  <a:pt x="62" y="306414"/>
                  <a:pt x="1650" y="303674"/>
                  <a:pt x="4206" y="302139"/>
                </a:cubicBezTo>
                <a:lnTo>
                  <a:pt x="525795" y="1149"/>
                </a:lnTo>
                <a:cubicBezTo>
                  <a:pt x="529898" y="-1218"/>
                  <a:pt x="535144" y="189"/>
                  <a:pt x="537511" y="4292"/>
                </a:cubicBezTo>
                <a:cubicBezTo>
                  <a:pt x="539878" y="8396"/>
                  <a:pt x="538471" y="13641"/>
                  <a:pt x="534368" y="16008"/>
                </a:cubicBezTo>
                <a:lnTo>
                  <a:pt x="12779" y="317094"/>
                </a:lnTo>
                <a:cubicBezTo>
                  <a:pt x="11472" y="317836"/>
                  <a:pt x="9996" y="318230"/>
                  <a:pt x="8492" y="31823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8" name="Google Shape;6108;p11"/>
          <p:cNvSpPr/>
          <p:nvPr/>
        </p:nvSpPr>
        <p:spPr>
          <a:xfrm>
            <a:off x="3342545" y="4086053"/>
            <a:ext cx="538789" cy="318230"/>
          </a:xfrm>
          <a:custGeom>
            <a:avLst/>
            <a:gdLst/>
            <a:ahLst/>
            <a:cxnLst/>
            <a:rect l="l" t="t" r="r" b="b"/>
            <a:pathLst>
              <a:path w="538789" h="318230" extrusionOk="0">
                <a:moveTo>
                  <a:pt x="8580" y="318230"/>
                </a:moveTo>
                <a:cubicBezTo>
                  <a:pt x="5511" y="318252"/>
                  <a:pt x="2669" y="316612"/>
                  <a:pt x="1151" y="313944"/>
                </a:cubicBezTo>
                <a:cubicBezTo>
                  <a:pt x="-1217" y="309844"/>
                  <a:pt x="186" y="304601"/>
                  <a:pt x="4286" y="302233"/>
                </a:cubicBezTo>
                <a:cubicBezTo>
                  <a:pt x="4289" y="302231"/>
                  <a:pt x="4291" y="302230"/>
                  <a:pt x="4294" y="302228"/>
                </a:cubicBezTo>
                <a:lnTo>
                  <a:pt x="525883" y="1143"/>
                </a:lnTo>
                <a:cubicBezTo>
                  <a:pt x="530013" y="-1224"/>
                  <a:pt x="535279" y="204"/>
                  <a:pt x="537647" y="4334"/>
                </a:cubicBezTo>
                <a:cubicBezTo>
                  <a:pt x="540014" y="8463"/>
                  <a:pt x="538585" y="13730"/>
                  <a:pt x="534456" y="16097"/>
                </a:cubicBezTo>
                <a:lnTo>
                  <a:pt x="12867" y="317087"/>
                </a:lnTo>
                <a:cubicBezTo>
                  <a:pt x="11560" y="317829"/>
                  <a:pt x="10084" y="318223"/>
                  <a:pt x="8580" y="31823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9" name="Google Shape;6109;p11"/>
          <p:cNvSpPr/>
          <p:nvPr/>
        </p:nvSpPr>
        <p:spPr>
          <a:xfrm>
            <a:off x="3342539" y="4162152"/>
            <a:ext cx="538754" cy="318236"/>
          </a:xfrm>
          <a:custGeom>
            <a:avLst/>
            <a:gdLst/>
            <a:ahLst/>
            <a:cxnLst/>
            <a:rect l="l" t="t" r="r" b="b"/>
            <a:pathLst>
              <a:path w="538754" h="318236" extrusionOk="0">
                <a:moveTo>
                  <a:pt x="8587" y="318237"/>
                </a:moveTo>
                <a:cubicBezTo>
                  <a:pt x="5517" y="318259"/>
                  <a:pt x="2675" y="316619"/>
                  <a:pt x="1157" y="313950"/>
                </a:cubicBezTo>
                <a:cubicBezTo>
                  <a:pt x="-1221" y="309819"/>
                  <a:pt x="183" y="304542"/>
                  <a:pt x="4301" y="302139"/>
                </a:cubicBezTo>
                <a:lnTo>
                  <a:pt x="525890" y="1149"/>
                </a:lnTo>
                <a:cubicBezTo>
                  <a:pt x="529993" y="-1218"/>
                  <a:pt x="535238" y="189"/>
                  <a:pt x="537605" y="4292"/>
                </a:cubicBezTo>
                <a:cubicBezTo>
                  <a:pt x="539973" y="8396"/>
                  <a:pt x="538565" y="13641"/>
                  <a:pt x="534462" y="16008"/>
                </a:cubicBezTo>
                <a:lnTo>
                  <a:pt x="12873" y="317094"/>
                </a:lnTo>
                <a:cubicBezTo>
                  <a:pt x="11566" y="317836"/>
                  <a:pt x="10090" y="318230"/>
                  <a:pt x="8587" y="31823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0" name="Google Shape;6110;p11"/>
          <p:cNvSpPr/>
          <p:nvPr/>
        </p:nvSpPr>
        <p:spPr>
          <a:xfrm>
            <a:off x="3342539" y="4238257"/>
            <a:ext cx="538754" cy="318236"/>
          </a:xfrm>
          <a:custGeom>
            <a:avLst/>
            <a:gdLst/>
            <a:ahLst/>
            <a:cxnLst/>
            <a:rect l="l" t="t" r="r" b="b"/>
            <a:pathLst>
              <a:path w="538754" h="318236" extrusionOk="0">
                <a:moveTo>
                  <a:pt x="8587" y="318236"/>
                </a:moveTo>
                <a:cubicBezTo>
                  <a:pt x="5517" y="318258"/>
                  <a:pt x="2675" y="316619"/>
                  <a:pt x="1157" y="313950"/>
                </a:cubicBezTo>
                <a:cubicBezTo>
                  <a:pt x="-1221" y="309819"/>
                  <a:pt x="183" y="304542"/>
                  <a:pt x="4301" y="302139"/>
                </a:cubicBezTo>
                <a:lnTo>
                  <a:pt x="525890" y="1149"/>
                </a:lnTo>
                <a:cubicBezTo>
                  <a:pt x="529993" y="-1218"/>
                  <a:pt x="535238" y="189"/>
                  <a:pt x="537605" y="4292"/>
                </a:cubicBezTo>
                <a:cubicBezTo>
                  <a:pt x="539973" y="8396"/>
                  <a:pt x="538565" y="13641"/>
                  <a:pt x="534462" y="16008"/>
                </a:cubicBezTo>
                <a:lnTo>
                  <a:pt x="12873" y="317093"/>
                </a:lnTo>
                <a:cubicBezTo>
                  <a:pt x="11566" y="317836"/>
                  <a:pt x="10090" y="318229"/>
                  <a:pt x="8587" y="31823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1" name="Google Shape;6111;p11"/>
          <p:cNvSpPr/>
          <p:nvPr/>
        </p:nvSpPr>
        <p:spPr>
          <a:xfrm>
            <a:off x="3342545" y="4314272"/>
            <a:ext cx="538789" cy="318230"/>
          </a:xfrm>
          <a:custGeom>
            <a:avLst/>
            <a:gdLst/>
            <a:ahLst/>
            <a:cxnLst/>
            <a:rect l="l" t="t" r="r" b="b"/>
            <a:pathLst>
              <a:path w="538789" h="318230" extrusionOk="0">
                <a:moveTo>
                  <a:pt x="8580" y="318230"/>
                </a:moveTo>
                <a:cubicBezTo>
                  <a:pt x="5511" y="318252"/>
                  <a:pt x="2669" y="316613"/>
                  <a:pt x="1151" y="313944"/>
                </a:cubicBezTo>
                <a:cubicBezTo>
                  <a:pt x="-1217" y="309844"/>
                  <a:pt x="186" y="304601"/>
                  <a:pt x="4286" y="302233"/>
                </a:cubicBezTo>
                <a:cubicBezTo>
                  <a:pt x="4289" y="302232"/>
                  <a:pt x="4291" y="302230"/>
                  <a:pt x="4294" y="302228"/>
                </a:cubicBezTo>
                <a:lnTo>
                  <a:pt x="525883" y="1143"/>
                </a:lnTo>
                <a:cubicBezTo>
                  <a:pt x="530013" y="-1224"/>
                  <a:pt x="535279" y="204"/>
                  <a:pt x="537647" y="4334"/>
                </a:cubicBezTo>
                <a:cubicBezTo>
                  <a:pt x="540014" y="8463"/>
                  <a:pt x="538585" y="13730"/>
                  <a:pt x="534456" y="16097"/>
                </a:cubicBezTo>
                <a:lnTo>
                  <a:pt x="12867" y="316706"/>
                </a:lnTo>
                <a:cubicBezTo>
                  <a:pt x="11597" y="317583"/>
                  <a:pt x="10118" y="318108"/>
                  <a:pt x="8580" y="31823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2" name="Google Shape;6112;p11"/>
          <p:cNvSpPr/>
          <p:nvPr/>
        </p:nvSpPr>
        <p:spPr>
          <a:xfrm>
            <a:off x="3342544" y="4390371"/>
            <a:ext cx="538749" cy="318236"/>
          </a:xfrm>
          <a:custGeom>
            <a:avLst/>
            <a:gdLst/>
            <a:ahLst/>
            <a:cxnLst/>
            <a:rect l="l" t="t" r="r" b="b"/>
            <a:pathLst>
              <a:path w="538749" h="318236" extrusionOk="0">
                <a:moveTo>
                  <a:pt x="8582" y="318236"/>
                </a:moveTo>
                <a:cubicBezTo>
                  <a:pt x="3848" y="318242"/>
                  <a:pt x="5" y="314408"/>
                  <a:pt x="0" y="309674"/>
                </a:cubicBezTo>
                <a:cubicBezTo>
                  <a:pt x="-3" y="306604"/>
                  <a:pt x="1635" y="303766"/>
                  <a:pt x="4296" y="302235"/>
                </a:cubicBezTo>
                <a:lnTo>
                  <a:pt x="525885" y="1149"/>
                </a:lnTo>
                <a:cubicBezTo>
                  <a:pt x="529988" y="-1218"/>
                  <a:pt x="535233" y="189"/>
                  <a:pt x="537601" y="4292"/>
                </a:cubicBezTo>
                <a:cubicBezTo>
                  <a:pt x="539968" y="8396"/>
                  <a:pt x="538560" y="13641"/>
                  <a:pt x="534457" y="16008"/>
                </a:cubicBezTo>
                <a:lnTo>
                  <a:pt x="12868" y="316808"/>
                </a:lnTo>
                <a:cubicBezTo>
                  <a:pt x="11589" y="317650"/>
                  <a:pt x="10111" y="318143"/>
                  <a:pt x="8582" y="31823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3" name="Google Shape;6113;p11"/>
          <p:cNvSpPr/>
          <p:nvPr/>
        </p:nvSpPr>
        <p:spPr>
          <a:xfrm>
            <a:off x="3342539" y="4466476"/>
            <a:ext cx="538754" cy="318236"/>
          </a:xfrm>
          <a:custGeom>
            <a:avLst/>
            <a:gdLst/>
            <a:ahLst/>
            <a:cxnLst/>
            <a:rect l="l" t="t" r="r" b="b"/>
            <a:pathLst>
              <a:path w="538754" h="318236" extrusionOk="0">
                <a:moveTo>
                  <a:pt x="8587" y="318237"/>
                </a:moveTo>
                <a:cubicBezTo>
                  <a:pt x="5517" y="318258"/>
                  <a:pt x="2675" y="316619"/>
                  <a:pt x="1157" y="313950"/>
                </a:cubicBezTo>
                <a:cubicBezTo>
                  <a:pt x="-1221" y="309819"/>
                  <a:pt x="183" y="304542"/>
                  <a:pt x="4301" y="302139"/>
                </a:cubicBezTo>
                <a:lnTo>
                  <a:pt x="525890" y="1149"/>
                </a:lnTo>
                <a:cubicBezTo>
                  <a:pt x="529993" y="-1218"/>
                  <a:pt x="535238" y="189"/>
                  <a:pt x="537605" y="4292"/>
                </a:cubicBezTo>
                <a:cubicBezTo>
                  <a:pt x="539973" y="8396"/>
                  <a:pt x="538565" y="13641"/>
                  <a:pt x="534462" y="16008"/>
                </a:cubicBezTo>
                <a:lnTo>
                  <a:pt x="12873" y="316903"/>
                </a:lnTo>
                <a:cubicBezTo>
                  <a:pt x="11584" y="317712"/>
                  <a:pt x="10107" y="318172"/>
                  <a:pt x="8587" y="31823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4" name="Google Shape;6114;p11"/>
          <p:cNvSpPr/>
          <p:nvPr/>
        </p:nvSpPr>
        <p:spPr>
          <a:xfrm>
            <a:off x="3403220" y="4542491"/>
            <a:ext cx="478115" cy="283274"/>
          </a:xfrm>
          <a:custGeom>
            <a:avLst/>
            <a:gdLst/>
            <a:ahLst/>
            <a:cxnLst/>
            <a:rect l="l" t="t" r="r" b="b"/>
            <a:pathLst>
              <a:path w="478115" h="283274" extrusionOk="0">
                <a:moveTo>
                  <a:pt x="8580" y="283274"/>
                </a:moveTo>
                <a:cubicBezTo>
                  <a:pt x="5502" y="283236"/>
                  <a:pt x="2673" y="281569"/>
                  <a:pt x="1151" y="278892"/>
                </a:cubicBezTo>
                <a:cubicBezTo>
                  <a:pt x="-1217" y="274793"/>
                  <a:pt x="186" y="269550"/>
                  <a:pt x="4286" y="267181"/>
                </a:cubicBezTo>
                <a:cubicBezTo>
                  <a:pt x="4289" y="267180"/>
                  <a:pt x="4291" y="267178"/>
                  <a:pt x="4294" y="267177"/>
                </a:cubicBezTo>
                <a:lnTo>
                  <a:pt x="465209" y="1143"/>
                </a:lnTo>
                <a:cubicBezTo>
                  <a:pt x="469338" y="-1224"/>
                  <a:pt x="474605" y="204"/>
                  <a:pt x="476972" y="4334"/>
                </a:cubicBezTo>
                <a:cubicBezTo>
                  <a:pt x="479340" y="8463"/>
                  <a:pt x="477911" y="13730"/>
                  <a:pt x="473781" y="16097"/>
                </a:cubicBezTo>
                <a:lnTo>
                  <a:pt x="12867" y="282035"/>
                </a:lnTo>
                <a:cubicBezTo>
                  <a:pt x="11591" y="282861"/>
                  <a:pt x="10100" y="283292"/>
                  <a:pt x="8580" y="283274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5" name="Google Shape;6115;p11"/>
          <p:cNvSpPr/>
          <p:nvPr/>
        </p:nvSpPr>
        <p:spPr>
          <a:xfrm>
            <a:off x="3441981" y="4618590"/>
            <a:ext cx="439311" cy="260901"/>
          </a:xfrm>
          <a:custGeom>
            <a:avLst/>
            <a:gdLst/>
            <a:ahLst/>
            <a:cxnLst/>
            <a:rect l="l" t="t" r="r" b="b"/>
            <a:pathLst>
              <a:path w="439311" h="260901" extrusionOk="0">
                <a:moveTo>
                  <a:pt x="8585" y="260896"/>
                </a:moveTo>
                <a:cubicBezTo>
                  <a:pt x="3798" y="260850"/>
                  <a:pt x="-45" y="256933"/>
                  <a:pt x="0" y="252146"/>
                </a:cubicBezTo>
                <a:cubicBezTo>
                  <a:pt x="29" y="249133"/>
                  <a:pt x="1621" y="246351"/>
                  <a:pt x="4204" y="244799"/>
                </a:cubicBezTo>
                <a:lnTo>
                  <a:pt x="426447" y="1149"/>
                </a:lnTo>
                <a:cubicBezTo>
                  <a:pt x="430550" y="-1218"/>
                  <a:pt x="435796" y="189"/>
                  <a:pt x="438163" y="4292"/>
                </a:cubicBezTo>
                <a:cubicBezTo>
                  <a:pt x="440530" y="8396"/>
                  <a:pt x="439123" y="13641"/>
                  <a:pt x="435020" y="16008"/>
                </a:cubicBezTo>
                <a:lnTo>
                  <a:pt x="12872" y="260039"/>
                </a:lnTo>
                <a:cubicBezTo>
                  <a:pt x="11529" y="260653"/>
                  <a:pt x="10061" y="260946"/>
                  <a:pt x="8585" y="26089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6" name="Google Shape;6116;p11"/>
          <p:cNvSpPr/>
          <p:nvPr/>
        </p:nvSpPr>
        <p:spPr>
          <a:xfrm>
            <a:off x="3445716" y="4694695"/>
            <a:ext cx="435577" cy="258611"/>
          </a:xfrm>
          <a:custGeom>
            <a:avLst/>
            <a:gdLst/>
            <a:ahLst/>
            <a:cxnLst/>
            <a:rect l="l" t="t" r="r" b="b"/>
            <a:pathLst>
              <a:path w="435577" h="258611" extrusionOk="0">
                <a:moveTo>
                  <a:pt x="8756" y="258610"/>
                </a:moveTo>
                <a:cubicBezTo>
                  <a:pt x="4022" y="258711"/>
                  <a:pt x="103" y="254956"/>
                  <a:pt x="2" y="250222"/>
                </a:cubicBezTo>
                <a:cubicBezTo>
                  <a:pt x="-66" y="247020"/>
                  <a:pt x="1657" y="244046"/>
                  <a:pt x="4469" y="242513"/>
                </a:cubicBezTo>
                <a:lnTo>
                  <a:pt x="422712" y="1149"/>
                </a:lnTo>
                <a:cubicBezTo>
                  <a:pt x="426815" y="-1218"/>
                  <a:pt x="432061" y="189"/>
                  <a:pt x="434428" y="4292"/>
                </a:cubicBezTo>
                <a:cubicBezTo>
                  <a:pt x="436795" y="8396"/>
                  <a:pt x="435388" y="13641"/>
                  <a:pt x="431285" y="16008"/>
                </a:cubicBezTo>
                <a:lnTo>
                  <a:pt x="13137" y="257467"/>
                </a:lnTo>
                <a:cubicBezTo>
                  <a:pt x="11802" y="258225"/>
                  <a:pt x="10291" y="258620"/>
                  <a:pt x="8756" y="25861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7" name="Google Shape;6117;p11"/>
          <p:cNvSpPr/>
          <p:nvPr/>
        </p:nvSpPr>
        <p:spPr>
          <a:xfrm>
            <a:off x="3342545" y="4769466"/>
            <a:ext cx="541034" cy="319477"/>
          </a:xfrm>
          <a:custGeom>
            <a:avLst/>
            <a:gdLst/>
            <a:ahLst/>
            <a:cxnLst/>
            <a:rect l="l" t="t" r="r" b="b"/>
            <a:pathLst>
              <a:path w="541034" h="319477" extrusionOk="0">
                <a:moveTo>
                  <a:pt x="8580" y="319475"/>
                </a:moveTo>
                <a:cubicBezTo>
                  <a:pt x="5511" y="319496"/>
                  <a:pt x="2669" y="317857"/>
                  <a:pt x="1151" y="315188"/>
                </a:cubicBezTo>
                <a:cubicBezTo>
                  <a:pt x="-1217" y="311088"/>
                  <a:pt x="186" y="305845"/>
                  <a:pt x="4286" y="303477"/>
                </a:cubicBezTo>
                <a:cubicBezTo>
                  <a:pt x="4289" y="303476"/>
                  <a:pt x="4291" y="303474"/>
                  <a:pt x="4294" y="303473"/>
                </a:cubicBezTo>
                <a:lnTo>
                  <a:pt x="528169" y="1149"/>
                </a:lnTo>
                <a:cubicBezTo>
                  <a:pt x="532272" y="-1218"/>
                  <a:pt x="537518" y="189"/>
                  <a:pt x="539885" y="4292"/>
                </a:cubicBezTo>
                <a:cubicBezTo>
                  <a:pt x="542252" y="8396"/>
                  <a:pt x="540845" y="13641"/>
                  <a:pt x="536742" y="16008"/>
                </a:cubicBezTo>
                <a:lnTo>
                  <a:pt x="12867" y="318332"/>
                </a:lnTo>
                <a:cubicBezTo>
                  <a:pt x="11578" y="319119"/>
                  <a:pt x="10090" y="319516"/>
                  <a:pt x="8580" y="319475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8" name="Google Shape;6118;p11"/>
          <p:cNvSpPr/>
          <p:nvPr/>
        </p:nvSpPr>
        <p:spPr>
          <a:xfrm>
            <a:off x="3342545" y="4840330"/>
            <a:ext cx="549995" cy="324755"/>
          </a:xfrm>
          <a:custGeom>
            <a:avLst/>
            <a:gdLst/>
            <a:ahLst/>
            <a:cxnLst/>
            <a:rect l="l" t="t" r="r" b="b"/>
            <a:pathLst>
              <a:path w="549995" h="324755" extrusionOk="0">
                <a:moveTo>
                  <a:pt x="8580" y="324715"/>
                </a:moveTo>
                <a:cubicBezTo>
                  <a:pt x="5511" y="324737"/>
                  <a:pt x="2669" y="323098"/>
                  <a:pt x="1151" y="320429"/>
                </a:cubicBezTo>
                <a:cubicBezTo>
                  <a:pt x="-1217" y="316329"/>
                  <a:pt x="186" y="311086"/>
                  <a:pt x="4286" y="308718"/>
                </a:cubicBezTo>
                <a:cubicBezTo>
                  <a:pt x="4289" y="308716"/>
                  <a:pt x="4291" y="308715"/>
                  <a:pt x="4294" y="308713"/>
                </a:cubicBezTo>
                <a:lnTo>
                  <a:pt x="537123" y="1151"/>
                </a:lnTo>
                <a:cubicBezTo>
                  <a:pt x="541222" y="-1217"/>
                  <a:pt x="546465" y="186"/>
                  <a:pt x="548834" y="4286"/>
                </a:cubicBezTo>
                <a:cubicBezTo>
                  <a:pt x="548835" y="4288"/>
                  <a:pt x="548837" y="4291"/>
                  <a:pt x="548838" y="4294"/>
                </a:cubicBezTo>
                <a:cubicBezTo>
                  <a:pt x="551217" y="8425"/>
                  <a:pt x="549813" y="13702"/>
                  <a:pt x="545695" y="16105"/>
                </a:cubicBezTo>
                <a:lnTo>
                  <a:pt x="12867" y="324048"/>
                </a:lnTo>
                <a:cubicBezTo>
                  <a:pt x="11516" y="324626"/>
                  <a:pt x="10042" y="324856"/>
                  <a:pt x="8580" y="324715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9" name="Google Shape;6119;p11"/>
          <p:cNvSpPr/>
          <p:nvPr/>
        </p:nvSpPr>
        <p:spPr>
          <a:xfrm>
            <a:off x="3342539" y="4907959"/>
            <a:ext cx="564757" cy="333190"/>
          </a:xfrm>
          <a:custGeom>
            <a:avLst/>
            <a:gdLst/>
            <a:ahLst/>
            <a:cxnLst/>
            <a:rect l="l" t="t" r="r" b="b"/>
            <a:pathLst>
              <a:path w="564757" h="333190" extrusionOk="0">
                <a:moveTo>
                  <a:pt x="8587" y="333191"/>
                </a:moveTo>
                <a:cubicBezTo>
                  <a:pt x="5517" y="333212"/>
                  <a:pt x="2675" y="331573"/>
                  <a:pt x="1157" y="328904"/>
                </a:cubicBezTo>
                <a:cubicBezTo>
                  <a:pt x="-1221" y="324773"/>
                  <a:pt x="183" y="319496"/>
                  <a:pt x="4301" y="317093"/>
                </a:cubicBezTo>
                <a:lnTo>
                  <a:pt x="551893" y="1149"/>
                </a:lnTo>
                <a:cubicBezTo>
                  <a:pt x="555996" y="-1218"/>
                  <a:pt x="561241" y="189"/>
                  <a:pt x="563608" y="4292"/>
                </a:cubicBezTo>
                <a:cubicBezTo>
                  <a:pt x="565976" y="8396"/>
                  <a:pt x="564568" y="13641"/>
                  <a:pt x="560465" y="16008"/>
                </a:cubicBezTo>
                <a:lnTo>
                  <a:pt x="12873" y="332048"/>
                </a:lnTo>
                <a:cubicBezTo>
                  <a:pt x="11566" y="332790"/>
                  <a:pt x="10090" y="333184"/>
                  <a:pt x="8587" y="33319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0" name="Google Shape;6120;p11"/>
          <p:cNvSpPr/>
          <p:nvPr/>
        </p:nvSpPr>
        <p:spPr>
          <a:xfrm>
            <a:off x="3342633" y="4973396"/>
            <a:ext cx="583046" cy="343858"/>
          </a:xfrm>
          <a:custGeom>
            <a:avLst/>
            <a:gdLst/>
            <a:ahLst/>
            <a:cxnLst/>
            <a:rect l="l" t="t" r="r" b="b"/>
            <a:pathLst>
              <a:path w="583046" h="343858" extrusionOk="0">
                <a:moveTo>
                  <a:pt x="8492" y="343859"/>
                </a:moveTo>
                <a:cubicBezTo>
                  <a:pt x="3706" y="343762"/>
                  <a:pt x="-95" y="339803"/>
                  <a:pt x="2" y="335017"/>
                </a:cubicBezTo>
                <a:cubicBezTo>
                  <a:pt x="62" y="332037"/>
                  <a:pt x="1650" y="329296"/>
                  <a:pt x="4206" y="327761"/>
                </a:cubicBezTo>
                <a:lnTo>
                  <a:pt x="570182" y="1149"/>
                </a:lnTo>
                <a:cubicBezTo>
                  <a:pt x="574285" y="-1218"/>
                  <a:pt x="579530" y="189"/>
                  <a:pt x="581897" y="4292"/>
                </a:cubicBezTo>
                <a:cubicBezTo>
                  <a:pt x="584265" y="8396"/>
                  <a:pt x="582857" y="13641"/>
                  <a:pt x="578754" y="16008"/>
                </a:cubicBezTo>
                <a:lnTo>
                  <a:pt x="12779" y="342621"/>
                </a:lnTo>
                <a:cubicBezTo>
                  <a:pt x="11496" y="343431"/>
                  <a:pt x="10010" y="343861"/>
                  <a:pt x="8492" y="343859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1" name="Google Shape;6121;p11"/>
          <p:cNvSpPr/>
          <p:nvPr/>
        </p:nvSpPr>
        <p:spPr>
          <a:xfrm>
            <a:off x="2607399" y="5035213"/>
            <a:ext cx="1345807" cy="784110"/>
          </a:xfrm>
          <a:custGeom>
            <a:avLst/>
            <a:gdLst/>
            <a:ahLst/>
            <a:cxnLst/>
            <a:rect l="l" t="t" r="r" b="b"/>
            <a:pathLst>
              <a:path w="1345807" h="784110" extrusionOk="0">
                <a:moveTo>
                  <a:pt x="8587" y="784104"/>
                </a:moveTo>
                <a:cubicBezTo>
                  <a:pt x="5522" y="784106"/>
                  <a:pt x="2690" y="782472"/>
                  <a:pt x="1157" y="779818"/>
                </a:cubicBezTo>
                <a:cubicBezTo>
                  <a:pt x="-1221" y="775687"/>
                  <a:pt x="183" y="770410"/>
                  <a:pt x="4301" y="768007"/>
                </a:cubicBezTo>
                <a:lnTo>
                  <a:pt x="1332943" y="1149"/>
                </a:lnTo>
                <a:cubicBezTo>
                  <a:pt x="1337046" y="-1218"/>
                  <a:pt x="1342292" y="189"/>
                  <a:pt x="1344659" y="4292"/>
                </a:cubicBezTo>
                <a:cubicBezTo>
                  <a:pt x="1347026" y="8396"/>
                  <a:pt x="1345619" y="13641"/>
                  <a:pt x="1341515" y="16008"/>
                </a:cubicBezTo>
                <a:lnTo>
                  <a:pt x="13254" y="782961"/>
                </a:lnTo>
                <a:cubicBezTo>
                  <a:pt x="11835" y="783770"/>
                  <a:pt x="10219" y="784166"/>
                  <a:pt x="8587" y="784104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2" name="Google Shape;6122;p11"/>
          <p:cNvSpPr/>
          <p:nvPr/>
        </p:nvSpPr>
        <p:spPr>
          <a:xfrm>
            <a:off x="2639124" y="5096554"/>
            <a:ext cx="1345801" cy="784104"/>
          </a:xfrm>
          <a:custGeom>
            <a:avLst/>
            <a:gdLst/>
            <a:ahLst/>
            <a:cxnLst/>
            <a:rect l="l" t="t" r="r" b="b"/>
            <a:pathLst>
              <a:path w="1345801" h="784104" extrusionOk="0">
                <a:moveTo>
                  <a:pt x="8580" y="784104"/>
                </a:moveTo>
                <a:cubicBezTo>
                  <a:pt x="5510" y="784126"/>
                  <a:pt x="2669" y="782487"/>
                  <a:pt x="1151" y="779818"/>
                </a:cubicBezTo>
                <a:cubicBezTo>
                  <a:pt x="-1217" y="775718"/>
                  <a:pt x="186" y="770475"/>
                  <a:pt x="4286" y="768107"/>
                </a:cubicBezTo>
                <a:cubicBezTo>
                  <a:pt x="4289" y="768106"/>
                  <a:pt x="4291" y="768104"/>
                  <a:pt x="4294" y="768102"/>
                </a:cubicBezTo>
                <a:lnTo>
                  <a:pt x="1332937" y="1149"/>
                </a:lnTo>
                <a:cubicBezTo>
                  <a:pt x="1337040" y="-1218"/>
                  <a:pt x="1342285" y="189"/>
                  <a:pt x="1344652" y="4292"/>
                </a:cubicBezTo>
                <a:cubicBezTo>
                  <a:pt x="1347020" y="8396"/>
                  <a:pt x="1345612" y="13641"/>
                  <a:pt x="1341509" y="16008"/>
                </a:cubicBezTo>
                <a:lnTo>
                  <a:pt x="12867" y="782961"/>
                </a:lnTo>
                <a:cubicBezTo>
                  <a:pt x="11560" y="783704"/>
                  <a:pt x="10084" y="784097"/>
                  <a:pt x="8580" y="784104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3" name="Google Shape;6123;p11"/>
          <p:cNvSpPr/>
          <p:nvPr/>
        </p:nvSpPr>
        <p:spPr>
          <a:xfrm>
            <a:off x="2676081" y="5154847"/>
            <a:ext cx="1345801" cy="784200"/>
          </a:xfrm>
          <a:custGeom>
            <a:avLst/>
            <a:gdLst/>
            <a:ahLst/>
            <a:cxnLst/>
            <a:rect l="l" t="t" r="r" b="b"/>
            <a:pathLst>
              <a:path w="1345801" h="784200" extrusionOk="0">
                <a:moveTo>
                  <a:pt x="8580" y="784199"/>
                </a:moveTo>
                <a:cubicBezTo>
                  <a:pt x="5501" y="784162"/>
                  <a:pt x="2673" y="782494"/>
                  <a:pt x="1151" y="779818"/>
                </a:cubicBezTo>
                <a:cubicBezTo>
                  <a:pt x="-1217" y="775718"/>
                  <a:pt x="186" y="770475"/>
                  <a:pt x="4286" y="768107"/>
                </a:cubicBezTo>
                <a:cubicBezTo>
                  <a:pt x="4289" y="768106"/>
                  <a:pt x="4291" y="768104"/>
                  <a:pt x="4294" y="768102"/>
                </a:cubicBezTo>
                <a:lnTo>
                  <a:pt x="1332936" y="1149"/>
                </a:lnTo>
                <a:cubicBezTo>
                  <a:pt x="1337040" y="-1218"/>
                  <a:pt x="1342285" y="189"/>
                  <a:pt x="1344652" y="4292"/>
                </a:cubicBezTo>
                <a:cubicBezTo>
                  <a:pt x="1347019" y="8396"/>
                  <a:pt x="1345612" y="13641"/>
                  <a:pt x="1341509" y="16008"/>
                </a:cubicBezTo>
                <a:lnTo>
                  <a:pt x="12867" y="782961"/>
                </a:lnTo>
                <a:cubicBezTo>
                  <a:pt x="11591" y="783787"/>
                  <a:pt x="10100" y="784218"/>
                  <a:pt x="8580" y="78420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4" name="Google Shape;6124;p11"/>
          <p:cNvSpPr/>
          <p:nvPr/>
        </p:nvSpPr>
        <p:spPr>
          <a:xfrm>
            <a:off x="2718466" y="5210092"/>
            <a:ext cx="1345803" cy="784106"/>
          </a:xfrm>
          <a:custGeom>
            <a:avLst/>
            <a:gdLst/>
            <a:ahLst/>
            <a:cxnLst/>
            <a:rect l="l" t="t" r="r" b="b"/>
            <a:pathLst>
              <a:path w="1345803" h="784106" extrusionOk="0">
                <a:moveTo>
                  <a:pt x="8582" y="784104"/>
                </a:moveTo>
                <a:cubicBezTo>
                  <a:pt x="3848" y="784109"/>
                  <a:pt x="5" y="780276"/>
                  <a:pt x="0" y="775541"/>
                </a:cubicBezTo>
                <a:cubicBezTo>
                  <a:pt x="-3" y="772471"/>
                  <a:pt x="1635" y="769634"/>
                  <a:pt x="4296" y="768102"/>
                </a:cubicBezTo>
                <a:lnTo>
                  <a:pt x="1332938" y="1149"/>
                </a:lnTo>
                <a:cubicBezTo>
                  <a:pt x="1337041" y="-1218"/>
                  <a:pt x="1342287" y="189"/>
                  <a:pt x="1344654" y="4292"/>
                </a:cubicBezTo>
                <a:cubicBezTo>
                  <a:pt x="1347021" y="8396"/>
                  <a:pt x="1345614" y="13641"/>
                  <a:pt x="1341511" y="16008"/>
                </a:cubicBezTo>
                <a:lnTo>
                  <a:pt x="12868" y="782961"/>
                </a:lnTo>
                <a:cubicBezTo>
                  <a:pt x="11580" y="783748"/>
                  <a:pt x="10091" y="784145"/>
                  <a:pt x="8582" y="784104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5" name="Google Shape;6125;p11"/>
          <p:cNvSpPr/>
          <p:nvPr/>
        </p:nvSpPr>
        <p:spPr>
          <a:xfrm>
            <a:off x="2766371" y="5260861"/>
            <a:ext cx="1347999" cy="785437"/>
          </a:xfrm>
          <a:custGeom>
            <a:avLst/>
            <a:gdLst/>
            <a:ahLst/>
            <a:cxnLst/>
            <a:rect l="l" t="t" r="r" b="b"/>
            <a:pathLst>
              <a:path w="1347999" h="785437" extrusionOk="0">
                <a:moveTo>
                  <a:pt x="8492" y="785438"/>
                </a:moveTo>
                <a:cubicBezTo>
                  <a:pt x="3706" y="785341"/>
                  <a:pt x="-95" y="781382"/>
                  <a:pt x="2" y="776596"/>
                </a:cubicBezTo>
                <a:cubicBezTo>
                  <a:pt x="62" y="773616"/>
                  <a:pt x="1650" y="770875"/>
                  <a:pt x="4206" y="769340"/>
                </a:cubicBezTo>
                <a:lnTo>
                  <a:pt x="1335134" y="1149"/>
                </a:lnTo>
                <a:cubicBezTo>
                  <a:pt x="1339238" y="-1218"/>
                  <a:pt x="1344483" y="189"/>
                  <a:pt x="1346850" y="4292"/>
                </a:cubicBezTo>
                <a:cubicBezTo>
                  <a:pt x="1349217" y="8396"/>
                  <a:pt x="1347810" y="13641"/>
                  <a:pt x="1343707" y="16008"/>
                </a:cubicBezTo>
                <a:lnTo>
                  <a:pt x="12874" y="784295"/>
                </a:lnTo>
                <a:cubicBezTo>
                  <a:pt x="11527" y="785022"/>
                  <a:pt x="10024" y="785414"/>
                  <a:pt x="8492" y="785438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6" name="Google Shape;6126;p11"/>
          <p:cNvSpPr/>
          <p:nvPr/>
        </p:nvSpPr>
        <p:spPr>
          <a:xfrm>
            <a:off x="3342545" y="3249282"/>
            <a:ext cx="538789" cy="318230"/>
          </a:xfrm>
          <a:custGeom>
            <a:avLst/>
            <a:gdLst/>
            <a:ahLst/>
            <a:cxnLst/>
            <a:rect l="l" t="t" r="r" b="b"/>
            <a:pathLst>
              <a:path w="538789" h="318230" extrusionOk="0">
                <a:moveTo>
                  <a:pt x="8580" y="318230"/>
                </a:moveTo>
                <a:cubicBezTo>
                  <a:pt x="5511" y="318252"/>
                  <a:pt x="2669" y="316613"/>
                  <a:pt x="1151" y="313944"/>
                </a:cubicBezTo>
                <a:cubicBezTo>
                  <a:pt x="-1217" y="309844"/>
                  <a:pt x="186" y="304601"/>
                  <a:pt x="4286" y="302233"/>
                </a:cubicBezTo>
                <a:cubicBezTo>
                  <a:pt x="4289" y="302231"/>
                  <a:pt x="4291" y="302230"/>
                  <a:pt x="4294" y="302228"/>
                </a:cubicBezTo>
                <a:lnTo>
                  <a:pt x="525883" y="1143"/>
                </a:lnTo>
                <a:cubicBezTo>
                  <a:pt x="530013" y="-1224"/>
                  <a:pt x="535279" y="204"/>
                  <a:pt x="537647" y="4334"/>
                </a:cubicBezTo>
                <a:cubicBezTo>
                  <a:pt x="540014" y="8463"/>
                  <a:pt x="538585" y="13730"/>
                  <a:pt x="534456" y="16097"/>
                </a:cubicBezTo>
                <a:lnTo>
                  <a:pt x="12867" y="317087"/>
                </a:lnTo>
                <a:cubicBezTo>
                  <a:pt x="11560" y="317829"/>
                  <a:pt x="10084" y="318223"/>
                  <a:pt x="8580" y="31823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7" name="Google Shape;6127;p11"/>
          <p:cNvSpPr/>
          <p:nvPr/>
        </p:nvSpPr>
        <p:spPr>
          <a:xfrm>
            <a:off x="3342633" y="3175457"/>
            <a:ext cx="538660" cy="318236"/>
          </a:xfrm>
          <a:custGeom>
            <a:avLst/>
            <a:gdLst/>
            <a:ahLst/>
            <a:cxnLst/>
            <a:rect l="l" t="t" r="r" b="b"/>
            <a:pathLst>
              <a:path w="538660" h="318236" extrusionOk="0">
                <a:moveTo>
                  <a:pt x="8492" y="318237"/>
                </a:moveTo>
                <a:cubicBezTo>
                  <a:pt x="3706" y="318140"/>
                  <a:pt x="-95" y="314181"/>
                  <a:pt x="2" y="309395"/>
                </a:cubicBezTo>
                <a:cubicBezTo>
                  <a:pt x="62" y="306414"/>
                  <a:pt x="1650" y="303674"/>
                  <a:pt x="4206" y="302139"/>
                </a:cubicBezTo>
                <a:lnTo>
                  <a:pt x="525795" y="1149"/>
                </a:lnTo>
                <a:cubicBezTo>
                  <a:pt x="529898" y="-1218"/>
                  <a:pt x="535144" y="189"/>
                  <a:pt x="537511" y="4292"/>
                </a:cubicBezTo>
                <a:cubicBezTo>
                  <a:pt x="539878" y="8396"/>
                  <a:pt x="538471" y="13641"/>
                  <a:pt x="534368" y="16008"/>
                </a:cubicBezTo>
                <a:lnTo>
                  <a:pt x="12779" y="317093"/>
                </a:lnTo>
                <a:cubicBezTo>
                  <a:pt x="11472" y="317836"/>
                  <a:pt x="9996" y="318229"/>
                  <a:pt x="8492" y="31823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28" name="Google Shape;6128;p11"/>
          <p:cNvGrpSpPr/>
          <p:nvPr/>
        </p:nvGrpSpPr>
        <p:grpSpPr>
          <a:xfrm>
            <a:off x="2514500" y="3788505"/>
            <a:ext cx="848202" cy="1725917"/>
            <a:chOff x="2514500" y="3788505"/>
            <a:chExt cx="848202" cy="1725917"/>
          </a:xfrm>
        </p:grpSpPr>
        <p:sp>
          <p:nvSpPr>
            <p:cNvPr id="6129" name="Google Shape;6129;p11"/>
            <p:cNvSpPr/>
            <p:nvPr/>
          </p:nvSpPr>
          <p:spPr>
            <a:xfrm>
              <a:off x="2677804" y="4318971"/>
              <a:ext cx="102679" cy="163798"/>
            </a:xfrm>
            <a:custGeom>
              <a:avLst/>
              <a:gdLst/>
              <a:ahLst/>
              <a:cxnLst/>
              <a:rect l="l" t="t" r="r" b="b"/>
              <a:pathLst>
                <a:path w="102679" h="163798" extrusionOk="0">
                  <a:moveTo>
                    <a:pt x="0" y="163799"/>
                  </a:moveTo>
                  <a:cubicBezTo>
                    <a:pt x="37901" y="150968"/>
                    <a:pt x="72825" y="130624"/>
                    <a:pt x="102679" y="103982"/>
                  </a:cubicBezTo>
                  <a:cubicBezTo>
                    <a:pt x="102679" y="102362"/>
                    <a:pt x="102679" y="101315"/>
                    <a:pt x="102679" y="100553"/>
                  </a:cubicBezTo>
                  <a:cubicBezTo>
                    <a:pt x="98774" y="70739"/>
                    <a:pt x="69723" y="-9461"/>
                    <a:pt x="51816" y="921"/>
                  </a:cubicBezTo>
                  <a:cubicBezTo>
                    <a:pt x="33909" y="11303"/>
                    <a:pt x="4763" y="124746"/>
                    <a:pt x="762" y="159417"/>
                  </a:cubicBezTo>
                  <a:cubicBezTo>
                    <a:pt x="476" y="160274"/>
                    <a:pt x="0" y="161798"/>
                    <a:pt x="0" y="16379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0" name="Google Shape;6130;p11"/>
            <p:cNvSpPr/>
            <p:nvPr/>
          </p:nvSpPr>
          <p:spPr>
            <a:xfrm>
              <a:off x="2673898" y="4315253"/>
              <a:ext cx="110109" cy="172850"/>
            </a:xfrm>
            <a:custGeom>
              <a:avLst/>
              <a:gdLst/>
              <a:ahLst/>
              <a:cxnLst/>
              <a:rect l="l" t="t" r="r" b="b"/>
              <a:pathLst>
                <a:path w="110109" h="172850" extrusionOk="0">
                  <a:moveTo>
                    <a:pt x="0" y="172850"/>
                  </a:moveTo>
                  <a:lnTo>
                    <a:pt x="762" y="163325"/>
                  </a:lnTo>
                  <a:cubicBezTo>
                    <a:pt x="4191" y="133322"/>
                    <a:pt x="32671" y="13497"/>
                    <a:pt x="53626" y="1400"/>
                  </a:cubicBezTo>
                  <a:cubicBezTo>
                    <a:pt x="56937" y="-467"/>
                    <a:pt x="60983" y="-467"/>
                    <a:pt x="64294" y="1400"/>
                  </a:cubicBezTo>
                  <a:cubicBezTo>
                    <a:pt x="84296" y="10925"/>
                    <a:pt x="106775" y="78362"/>
                    <a:pt x="110109" y="103794"/>
                  </a:cubicBezTo>
                  <a:cubicBezTo>
                    <a:pt x="110109" y="105223"/>
                    <a:pt x="110109" y="106175"/>
                    <a:pt x="110109" y="107509"/>
                  </a:cubicBezTo>
                  <a:lnTo>
                    <a:pt x="110109" y="109319"/>
                  </a:lnTo>
                  <a:lnTo>
                    <a:pt x="108776" y="110462"/>
                  </a:lnTo>
                  <a:cubicBezTo>
                    <a:pt x="78556" y="137428"/>
                    <a:pt x="43214" y="158031"/>
                    <a:pt x="4858" y="171041"/>
                  </a:cubicBezTo>
                  <a:close/>
                  <a:moveTo>
                    <a:pt x="58864" y="7592"/>
                  </a:moveTo>
                  <a:cubicBezTo>
                    <a:pt x="58364" y="7470"/>
                    <a:pt x="57841" y="7470"/>
                    <a:pt x="57340" y="7592"/>
                  </a:cubicBezTo>
                  <a:cubicBezTo>
                    <a:pt x="42386" y="16259"/>
                    <a:pt x="13335" y="121892"/>
                    <a:pt x="8287" y="161897"/>
                  </a:cubicBezTo>
                  <a:cubicBezTo>
                    <a:pt x="42995" y="149344"/>
                    <a:pt x="75067" y="130449"/>
                    <a:pt x="102870" y="106175"/>
                  </a:cubicBezTo>
                  <a:lnTo>
                    <a:pt x="102870" y="105413"/>
                  </a:lnTo>
                  <a:cubicBezTo>
                    <a:pt x="99060" y="76838"/>
                    <a:pt x="76105" y="15593"/>
                    <a:pt x="61055" y="8163"/>
                  </a:cubicBezTo>
                  <a:cubicBezTo>
                    <a:pt x="60392" y="7762"/>
                    <a:pt x="59639" y="7533"/>
                    <a:pt x="58864" y="749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1" name="Google Shape;6131;p11"/>
            <p:cNvSpPr/>
            <p:nvPr/>
          </p:nvSpPr>
          <p:spPr>
            <a:xfrm>
              <a:off x="2669377" y="4318956"/>
              <a:ext cx="123108" cy="841041"/>
            </a:xfrm>
            <a:custGeom>
              <a:avLst/>
              <a:gdLst/>
              <a:ahLst/>
              <a:cxnLst/>
              <a:rect l="l" t="t" r="r" b="b"/>
              <a:pathLst>
                <a:path w="123108" h="841041" extrusionOk="0">
                  <a:moveTo>
                    <a:pt x="8998" y="841041"/>
                  </a:moveTo>
                  <a:cubicBezTo>
                    <a:pt x="-10052" y="462232"/>
                    <a:pt x="6712" y="179244"/>
                    <a:pt x="8998" y="159432"/>
                  </a:cubicBezTo>
                  <a:cubicBezTo>
                    <a:pt x="12998" y="125047"/>
                    <a:pt x="41954" y="11414"/>
                    <a:pt x="59957" y="936"/>
                  </a:cubicBezTo>
                  <a:cubicBezTo>
                    <a:pt x="77959" y="-9541"/>
                    <a:pt x="107010" y="70754"/>
                    <a:pt x="111011" y="100568"/>
                  </a:cubicBezTo>
                  <a:cubicBezTo>
                    <a:pt x="113297" y="117713"/>
                    <a:pt x="125393" y="346217"/>
                    <a:pt x="122726" y="76427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2" name="Google Shape;6132;p11"/>
            <p:cNvSpPr/>
            <p:nvPr/>
          </p:nvSpPr>
          <p:spPr>
            <a:xfrm>
              <a:off x="2665927" y="4315209"/>
              <a:ext cx="130191" cy="851550"/>
            </a:xfrm>
            <a:custGeom>
              <a:avLst/>
              <a:gdLst/>
              <a:ahLst/>
              <a:cxnLst/>
              <a:rect l="l" t="t" r="r" b="b"/>
              <a:pathLst>
                <a:path w="130191" h="851550" extrusionOk="0">
                  <a:moveTo>
                    <a:pt x="9115" y="851550"/>
                  </a:moveTo>
                  <a:lnTo>
                    <a:pt x="9115" y="844978"/>
                  </a:lnTo>
                  <a:cubicBezTo>
                    <a:pt x="-9935" y="468169"/>
                    <a:pt x="6352" y="187086"/>
                    <a:pt x="9115" y="162798"/>
                  </a:cubicBezTo>
                  <a:cubicBezTo>
                    <a:pt x="11877" y="133461"/>
                    <a:pt x="40452" y="13636"/>
                    <a:pt x="61597" y="1444"/>
                  </a:cubicBezTo>
                  <a:cubicBezTo>
                    <a:pt x="64893" y="-481"/>
                    <a:pt x="68970" y="-481"/>
                    <a:pt x="72265" y="1444"/>
                  </a:cubicBezTo>
                  <a:cubicBezTo>
                    <a:pt x="92173" y="10969"/>
                    <a:pt x="114747" y="78311"/>
                    <a:pt x="118081" y="103838"/>
                  </a:cubicBezTo>
                  <a:cubicBezTo>
                    <a:pt x="120843" y="124126"/>
                    <a:pt x="132463" y="361870"/>
                    <a:pt x="129796" y="768016"/>
                  </a:cubicBezTo>
                  <a:lnTo>
                    <a:pt x="129796" y="770016"/>
                  </a:lnTo>
                  <a:close/>
                  <a:moveTo>
                    <a:pt x="66836" y="7445"/>
                  </a:moveTo>
                  <a:cubicBezTo>
                    <a:pt x="66288" y="7424"/>
                    <a:pt x="65750" y="7592"/>
                    <a:pt x="65312" y="7921"/>
                  </a:cubicBezTo>
                  <a:cubicBezTo>
                    <a:pt x="49977" y="16684"/>
                    <a:pt x="20640" y="125269"/>
                    <a:pt x="16163" y="163369"/>
                  </a:cubicBezTo>
                  <a:cubicBezTo>
                    <a:pt x="13401" y="187372"/>
                    <a:pt x="-2315" y="464740"/>
                    <a:pt x="16163" y="837739"/>
                  </a:cubicBezTo>
                  <a:lnTo>
                    <a:pt x="122748" y="765730"/>
                  </a:lnTo>
                  <a:cubicBezTo>
                    <a:pt x="125320" y="361108"/>
                    <a:pt x="113223" y="124698"/>
                    <a:pt x="111032" y="104505"/>
                  </a:cubicBezTo>
                  <a:cubicBezTo>
                    <a:pt x="107222" y="75930"/>
                    <a:pt x="84267" y="15160"/>
                    <a:pt x="69217" y="7826"/>
                  </a:cubicBezTo>
                  <a:cubicBezTo>
                    <a:pt x="68475" y="7479"/>
                    <a:pt x="67650" y="7347"/>
                    <a:pt x="66836" y="74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3" name="Google Shape;6133;p11"/>
            <p:cNvSpPr/>
            <p:nvPr/>
          </p:nvSpPr>
          <p:spPr>
            <a:xfrm>
              <a:off x="2676089" y="4422953"/>
              <a:ext cx="106489" cy="90963"/>
            </a:xfrm>
            <a:custGeom>
              <a:avLst/>
              <a:gdLst/>
              <a:ahLst/>
              <a:cxnLst/>
              <a:rect l="l" t="t" r="r" b="b"/>
              <a:pathLst>
                <a:path w="106489" h="90963" extrusionOk="0">
                  <a:moveTo>
                    <a:pt x="0" y="90964"/>
                  </a:moveTo>
                  <a:cubicBezTo>
                    <a:pt x="39445" y="77975"/>
                    <a:pt x="75724" y="56850"/>
                    <a:pt x="106490" y="28956"/>
                  </a:cubicBezTo>
                  <a:lnTo>
                    <a:pt x="106490" y="28956"/>
                  </a:lnTo>
                  <a:lnTo>
                    <a:pt x="106490" y="24955"/>
                  </a:lnTo>
                  <a:cubicBezTo>
                    <a:pt x="106490" y="22860"/>
                    <a:pt x="106490" y="21050"/>
                    <a:pt x="106490" y="19145"/>
                  </a:cubicBezTo>
                  <a:cubicBezTo>
                    <a:pt x="106490" y="17240"/>
                    <a:pt x="106490" y="13430"/>
                    <a:pt x="106490" y="11144"/>
                  </a:cubicBezTo>
                  <a:lnTo>
                    <a:pt x="106490" y="10382"/>
                  </a:lnTo>
                  <a:cubicBezTo>
                    <a:pt x="106490" y="7620"/>
                    <a:pt x="106490" y="5334"/>
                    <a:pt x="105918" y="3334"/>
                  </a:cubicBezTo>
                  <a:cubicBezTo>
                    <a:pt x="105970" y="2732"/>
                    <a:pt x="105970" y="2126"/>
                    <a:pt x="105918" y="1524"/>
                  </a:cubicBezTo>
                  <a:lnTo>
                    <a:pt x="105918" y="0"/>
                  </a:lnTo>
                  <a:lnTo>
                    <a:pt x="105918" y="0"/>
                  </a:lnTo>
                  <a:cubicBezTo>
                    <a:pt x="75614" y="26819"/>
                    <a:pt x="40156" y="47174"/>
                    <a:pt x="1715" y="59817"/>
                  </a:cubicBezTo>
                  <a:cubicBezTo>
                    <a:pt x="1715" y="62770"/>
                    <a:pt x="1143" y="66770"/>
                    <a:pt x="857" y="72009"/>
                  </a:cubicBezTo>
                  <a:cubicBezTo>
                    <a:pt x="857" y="74104"/>
                    <a:pt x="857" y="76486"/>
                    <a:pt x="857" y="79058"/>
                  </a:cubicBezTo>
                  <a:cubicBezTo>
                    <a:pt x="857" y="81629"/>
                    <a:pt x="191" y="86678"/>
                    <a:pt x="0" y="90964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4" name="Google Shape;6134;p11"/>
            <p:cNvSpPr/>
            <p:nvPr/>
          </p:nvSpPr>
          <p:spPr>
            <a:xfrm>
              <a:off x="2673327" y="4732610"/>
              <a:ext cx="118776" cy="344804"/>
            </a:xfrm>
            <a:custGeom>
              <a:avLst/>
              <a:gdLst/>
              <a:ahLst/>
              <a:cxnLst/>
              <a:rect l="l" t="t" r="r" b="b"/>
              <a:pathLst>
                <a:path w="118776" h="344804" extrusionOk="0">
                  <a:moveTo>
                    <a:pt x="117443" y="0"/>
                  </a:moveTo>
                  <a:cubicBezTo>
                    <a:pt x="113707" y="55449"/>
                    <a:pt x="101700" y="110028"/>
                    <a:pt x="81820" y="161925"/>
                  </a:cubicBezTo>
                  <a:cubicBezTo>
                    <a:pt x="59790" y="211650"/>
                    <a:pt x="32352" y="258797"/>
                    <a:pt x="0" y="302514"/>
                  </a:cubicBezTo>
                  <a:cubicBezTo>
                    <a:pt x="0" y="316421"/>
                    <a:pt x="952" y="330517"/>
                    <a:pt x="1429" y="344805"/>
                  </a:cubicBezTo>
                  <a:cubicBezTo>
                    <a:pt x="37443" y="298913"/>
                    <a:pt x="67822" y="248867"/>
                    <a:pt x="91916" y="195739"/>
                  </a:cubicBezTo>
                  <a:cubicBezTo>
                    <a:pt x="103647" y="167093"/>
                    <a:pt x="112641" y="137401"/>
                    <a:pt x="118777" y="107061"/>
                  </a:cubicBezTo>
                  <a:cubicBezTo>
                    <a:pt x="118777" y="68771"/>
                    <a:pt x="118015" y="33147"/>
                    <a:pt x="117443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5" name="Google Shape;6135;p11"/>
            <p:cNvSpPr/>
            <p:nvPr/>
          </p:nvSpPr>
          <p:spPr>
            <a:xfrm>
              <a:off x="2673327" y="4732610"/>
              <a:ext cx="118776" cy="344804"/>
            </a:xfrm>
            <a:custGeom>
              <a:avLst/>
              <a:gdLst/>
              <a:ahLst/>
              <a:cxnLst/>
              <a:rect l="l" t="t" r="r" b="b"/>
              <a:pathLst>
                <a:path w="118776" h="344804" extrusionOk="0">
                  <a:moveTo>
                    <a:pt x="117443" y="0"/>
                  </a:moveTo>
                  <a:cubicBezTo>
                    <a:pt x="113707" y="55449"/>
                    <a:pt x="101700" y="110028"/>
                    <a:pt x="81820" y="161925"/>
                  </a:cubicBezTo>
                  <a:cubicBezTo>
                    <a:pt x="59790" y="211650"/>
                    <a:pt x="32352" y="258797"/>
                    <a:pt x="0" y="302514"/>
                  </a:cubicBezTo>
                  <a:cubicBezTo>
                    <a:pt x="0" y="316421"/>
                    <a:pt x="952" y="330517"/>
                    <a:pt x="1429" y="344805"/>
                  </a:cubicBezTo>
                  <a:cubicBezTo>
                    <a:pt x="37443" y="298913"/>
                    <a:pt x="67822" y="248867"/>
                    <a:pt x="91916" y="195739"/>
                  </a:cubicBezTo>
                  <a:cubicBezTo>
                    <a:pt x="103647" y="167093"/>
                    <a:pt x="112641" y="137401"/>
                    <a:pt x="118777" y="107061"/>
                  </a:cubicBezTo>
                  <a:cubicBezTo>
                    <a:pt x="118777" y="68771"/>
                    <a:pt x="118015" y="33147"/>
                    <a:pt x="117443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6" name="Google Shape;6136;p11"/>
            <p:cNvSpPr/>
            <p:nvPr/>
          </p:nvSpPr>
          <p:spPr>
            <a:xfrm>
              <a:off x="2690472" y="4547499"/>
              <a:ext cx="15906" cy="23103"/>
            </a:xfrm>
            <a:custGeom>
              <a:avLst/>
              <a:gdLst/>
              <a:ahLst/>
              <a:cxnLst/>
              <a:rect l="l" t="t" r="r" b="b"/>
              <a:pathLst>
                <a:path w="15906" h="23103" extrusionOk="0">
                  <a:moveTo>
                    <a:pt x="0" y="16138"/>
                  </a:moveTo>
                  <a:cubicBezTo>
                    <a:pt x="97" y="10125"/>
                    <a:pt x="3028" y="4510"/>
                    <a:pt x="7906" y="993"/>
                  </a:cubicBezTo>
                  <a:cubicBezTo>
                    <a:pt x="12287" y="-1579"/>
                    <a:pt x="15907" y="993"/>
                    <a:pt x="15907" y="6994"/>
                  </a:cubicBezTo>
                  <a:cubicBezTo>
                    <a:pt x="15788" y="13024"/>
                    <a:pt x="12820" y="18642"/>
                    <a:pt x="7906" y="22138"/>
                  </a:cubicBezTo>
                  <a:cubicBezTo>
                    <a:pt x="3524" y="24710"/>
                    <a:pt x="0" y="21948"/>
                    <a:pt x="0" y="1613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7" name="Google Shape;6137;p11"/>
            <p:cNvSpPr/>
            <p:nvPr/>
          </p:nvSpPr>
          <p:spPr>
            <a:xfrm>
              <a:off x="2690472" y="4595791"/>
              <a:ext cx="15906" cy="23009"/>
            </a:xfrm>
            <a:custGeom>
              <a:avLst/>
              <a:gdLst/>
              <a:ahLst/>
              <a:cxnLst/>
              <a:rect l="l" t="t" r="r" b="b"/>
              <a:pathLst>
                <a:path w="15906" h="23009" extrusionOk="0">
                  <a:moveTo>
                    <a:pt x="0" y="16138"/>
                  </a:moveTo>
                  <a:cubicBezTo>
                    <a:pt x="97" y="10125"/>
                    <a:pt x="3028" y="4510"/>
                    <a:pt x="7906" y="993"/>
                  </a:cubicBezTo>
                  <a:cubicBezTo>
                    <a:pt x="12287" y="-1579"/>
                    <a:pt x="15907" y="993"/>
                    <a:pt x="15907" y="6994"/>
                  </a:cubicBezTo>
                  <a:cubicBezTo>
                    <a:pt x="15788" y="13024"/>
                    <a:pt x="12820" y="18642"/>
                    <a:pt x="7906" y="22138"/>
                  </a:cubicBezTo>
                  <a:cubicBezTo>
                    <a:pt x="3524" y="24520"/>
                    <a:pt x="0" y="21853"/>
                    <a:pt x="0" y="1613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8" name="Google Shape;6138;p11"/>
            <p:cNvSpPr/>
            <p:nvPr/>
          </p:nvSpPr>
          <p:spPr>
            <a:xfrm>
              <a:off x="2690472" y="4643456"/>
              <a:ext cx="15906" cy="23300"/>
            </a:xfrm>
            <a:custGeom>
              <a:avLst/>
              <a:gdLst/>
              <a:ahLst/>
              <a:cxnLst/>
              <a:rect l="l" t="t" r="r" b="b"/>
              <a:pathLst>
                <a:path w="15906" h="23300" extrusionOk="0">
                  <a:moveTo>
                    <a:pt x="0" y="16097"/>
                  </a:moveTo>
                  <a:cubicBezTo>
                    <a:pt x="97" y="10084"/>
                    <a:pt x="3028" y="4470"/>
                    <a:pt x="7906" y="952"/>
                  </a:cubicBezTo>
                  <a:cubicBezTo>
                    <a:pt x="12287" y="-1524"/>
                    <a:pt x="15907" y="952"/>
                    <a:pt x="15907" y="6953"/>
                  </a:cubicBezTo>
                  <a:cubicBezTo>
                    <a:pt x="15788" y="12983"/>
                    <a:pt x="12820" y="18601"/>
                    <a:pt x="7906" y="22098"/>
                  </a:cubicBezTo>
                  <a:cubicBezTo>
                    <a:pt x="3524" y="25051"/>
                    <a:pt x="0" y="22384"/>
                    <a:pt x="0" y="16097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9" name="Google Shape;6139;p11"/>
            <p:cNvSpPr/>
            <p:nvPr/>
          </p:nvSpPr>
          <p:spPr>
            <a:xfrm>
              <a:off x="2665927" y="4315209"/>
              <a:ext cx="130191" cy="851550"/>
            </a:xfrm>
            <a:custGeom>
              <a:avLst/>
              <a:gdLst/>
              <a:ahLst/>
              <a:cxnLst/>
              <a:rect l="l" t="t" r="r" b="b"/>
              <a:pathLst>
                <a:path w="130191" h="851550" extrusionOk="0">
                  <a:moveTo>
                    <a:pt x="9115" y="851550"/>
                  </a:moveTo>
                  <a:lnTo>
                    <a:pt x="9115" y="844978"/>
                  </a:lnTo>
                  <a:cubicBezTo>
                    <a:pt x="-9935" y="468550"/>
                    <a:pt x="6352" y="187086"/>
                    <a:pt x="9115" y="162798"/>
                  </a:cubicBezTo>
                  <a:cubicBezTo>
                    <a:pt x="11877" y="133461"/>
                    <a:pt x="40452" y="13636"/>
                    <a:pt x="61597" y="1444"/>
                  </a:cubicBezTo>
                  <a:cubicBezTo>
                    <a:pt x="64893" y="-481"/>
                    <a:pt x="68970" y="-481"/>
                    <a:pt x="72265" y="1444"/>
                  </a:cubicBezTo>
                  <a:cubicBezTo>
                    <a:pt x="92173" y="10969"/>
                    <a:pt x="114747" y="78311"/>
                    <a:pt x="118081" y="103838"/>
                  </a:cubicBezTo>
                  <a:cubicBezTo>
                    <a:pt x="120843" y="124031"/>
                    <a:pt x="132463" y="361680"/>
                    <a:pt x="129796" y="768016"/>
                  </a:cubicBezTo>
                  <a:lnTo>
                    <a:pt x="129796" y="770016"/>
                  </a:lnTo>
                  <a:close/>
                  <a:moveTo>
                    <a:pt x="66836" y="7445"/>
                  </a:moveTo>
                  <a:cubicBezTo>
                    <a:pt x="66288" y="7424"/>
                    <a:pt x="65750" y="7592"/>
                    <a:pt x="65312" y="7921"/>
                  </a:cubicBezTo>
                  <a:cubicBezTo>
                    <a:pt x="49977" y="16684"/>
                    <a:pt x="20640" y="125269"/>
                    <a:pt x="16163" y="163369"/>
                  </a:cubicBezTo>
                  <a:cubicBezTo>
                    <a:pt x="13401" y="187467"/>
                    <a:pt x="-2220" y="465121"/>
                    <a:pt x="16163" y="837739"/>
                  </a:cubicBezTo>
                  <a:lnTo>
                    <a:pt x="122748" y="765730"/>
                  </a:lnTo>
                  <a:cubicBezTo>
                    <a:pt x="125320" y="360918"/>
                    <a:pt x="113223" y="124602"/>
                    <a:pt x="111032" y="104505"/>
                  </a:cubicBezTo>
                  <a:cubicBezTo>
                    <a:pt x="107222" y="75930"/>
                    <a:pt x="84267" y="15160"/>
                    <a:pt x="69217" y="7826"/>
                  </a:cubicBezTo>
                  <a:cubicBezTo>
                    <a:pt x="68475" y="7479"/>
                    <a:pt x="67650" y="7347"/>
                    <a:pt x="66836" y="74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0" name="Google Shape;6140;p11"/>
            <p:cNvSpPr/>
            <p:nvPr/>
          </p:nvSpPr>
          <p:spPr>
            <a:xfrm>
              <a:off x="3093189" y="4079416"/>
              <a:ext cx="102679" cy="163037"/>
            </a:xfrm>
            <a:custGeom>
              <a:avLst/>
              <a:gdLst/>
              <a:ahLst/>
              <a:cxnLst/>
              <a:rect l="l" t="t" r="r" b="b"/>
              <a:pathLst>
                <a:path w="102679" h="163037" extrusionOk="0">
                  <a:moveTo>
                    <a:pt x="102679" y="104363"/>
                  </a:moveTo>
                  <a:cubicBezTo>
                    <a:pt x="72817" y="130726"/>
                    <a:pt x="37873" y="150694"/>
                    <a:pt x="0" y="163038"/>
                  </a:cubicBezTo>
                  <a:cubicBezTo>
                    <a:pt x="0" y="161323"/>
                    <a:pt x="0" y="160180"/>
                    <a:pt x="0" y="159323"/>
                  </a:cubicBezTo>
                  <a:cubicBezTo>
                    <a:pt x="3905" y="124937"/>
                    <a:pt x="32956" y="11304"/>
                    <a:pt x="50959" y="922"/>
                  </a:cubicBezTo>
                  <a:cubicBezTo>
                    <a:pt x="68961" y="-9460"/>
                    <a:pt x="98012" y="70645"/>
                    <a:pt x="102013" y="100458"/>
                  </a:cubicBezTo>
                  <a:cubicBezTo>
                    <a:pt x="102298" y="101220"/>
                    <a:pt x="102489" y="102554"/>
                    <a:pt x="102679" y="10436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1" name="Google Shape;6141;p11"/>
            <p:cNvSpPr/>
            <p:nvPr/>
          </p:nvSpPr>
          <p:spPr>
            <a:xfrm>
              <a:off x="3089283" y="4075685"/>
              <a:ext cx="109918" cy="171816"/>
            </a:xfrm>
            <a:custGeom>
              <a:avLst/>
              <a:gdLst/>
              <a:ahLst/>
              <a:cxnLst/>
              <a:rect l="l" t="t" r="r" b="b"/>
              <a:pathLst>
                <a:path w="109918" h="171816" extrusionOk="0">
                  <a:moveTo>
                    <a:pt x="0" y="171817"/>
                  </a:moveTo>
                  <a:lnTo>
                    <a:pt x="0" y="166578"/>
                  </a:lnTo>
                  <a:cubicBezTo>
                    <a:pt x="0" y="165245"/>
                    <a:pt x="0" y="164102"/>
                    <a:pt x="0" y="163340"/>
                  </a:cubicBezTo>
                  <a:cubicBezTo>
                    <a:pt x="3810" y="129335"/>
                    <a:pt x="32957" y="12845"/>
                    <a:pt x="52864" y="1415"/>
                  </a:cubicBezTo>
                  <a:cubicBezTo>
                    <a:pt x="56170" y="-472"/>
                    <a:pt x="60226" y="-472"/>
                    <a:pt x="63532" y="1415"/>
                  </a:cubicBezTo>
                  <a:cubicBezTo>
                    <a:pt x="83344" y="10940"/>
                    <a:pt x="105918" y="78281"/>
                    <a:pt x="109347" y="103713"/>
                  </a:cubicBezTo>
                  <a:lnTo>
                    <a:pt x="109919" y="109809"/>
                  </a:lnTo>
                  <a:lnTo>
                    <a:pt x="108490" y="111047"/>
                  </a:lnTo>
                  <a:cubicBezTo>
                    <a:pt x="78203" y="137678"/>
                    <a:pt x="42814" y="157868"/>
                    <a:pt x="4477" y="170388"/>
                  </a:cubicBezTo>
                  <a:close/>
                  <a:moveTo>
                    <a:pt x="58579" y="7415"/>
                  </a:moveTo>
                  <a:cubicBezTo>
                    <a:pt x="58078" y="7294"/>
                    <a:pt x="57556" y="7294"/>
                    <a:pt x="57055" y="7415"/>
                  </a:cubicBezTo>
                  <a:cubicBezTo>
                    <a:pt x="41910" y="16178"/>
                    <a:pt x="13240" y="121239"/>
                    <a:pt x="8096" y="161244"/>
                  </a:cubicBezTo>
                  <a:cubicBezTo>
                    <a:pt x="42759" y="148904"/>
                    <a:pt x="74831" y="130236"/>
                    <a:pt x="102680" y="106190"/>
                  </a:cubicBezTo>
                  <a:lnTo>
                    <a:pt x="102680" y="104666"/>
                  </a:lnTo>
                  <a:cubicBezTo>
                    <a:pt x="98870" y="76091"/>
                    <a:pt x="75914" y="15035"/>
                    <a:pt x="60865" y="7606"/>
                  </a:cubicBezTo>
                  <a:cubicBezTo>
                    <a:pt x="60126" y="7377"/>
                    <a:pt x="59346" y="7312"/>
                    <a:pt x="58579" y="741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2" name="Google Shape;6142;p11"/>
            <p:cNvSpPr/>
            <p:nvPr/>
          </p:nvSpPr>
          <p:spPr>
            <a:xfrm>
              <a:off x="3081354" y="4079322"/>
              <a:ext cx="123131" cy="836644"/>
            </a:xfrm>
            <a:custGeom>
              <a:avLst/>
              <a:gdLst/>
              <a:ahLst/>
              <a:cxnLst/>
              <a:rect l="l" t="t" r="r" b="b"/>
              <a:pathLst>
                <a:path w="123131" h="836644" extrusionOk="0">
                  <a:moveTo>
                    <a:pt x="114133" y="782162"/>
                  </a:moveTo>
                  <a:cubicBezTo>
                    <a:pt x="133183" y="382112"/>
                    <a:pt x="116419" y="117698"/>
                    <a:pt x="114133" y="100553"/>
                  </a:cubicBezTo>
                  <a:cubicBezTo>
                    <a:pt x="110133" y="70739"/>
                    <a:pt x="81177" y="-9461"/>
                    <a:pt x="63079" y="921"/>
                  </a:cubicBezTo>
                  <a:cubicBezTo>
                    <a:pt x="44982" y="11303"/>
                    <a:pt x="16121" y="124746"/>
                    <a:pt x="12121" y="159417"/>
                  </a:cubicBezTo>
                  <a:cubicBezTo>
                    <a:pt x="9835" y="179229"/>
                    <a:pt x="-2357" y="421736"/>
                    <a:pt x="405" y="83664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3" name="Google Shape;6143;p11"/>
            <p:cNvSpPr/>
            <p:nvPr/>
          </p:nvSpPr>
          <p:spPr>
            <a:xfrm>
              <a:off x="3077474" y="4075656"/>
              <a:ext cx="130580" cy="846216"/>
            </a:xfrm>
            <a:custGeom>
              <a:avLst/>
              <a:gdLst/>
              <a:ahLst/>
              <a:cxnLst/>
              <a:rect l="l" t="t" r="r" b="b"/>
              <a:pathLst>
                <a:path w="130580" h="846216" extrusionOk="0">
                  <a:moveTo>
                    <a:pt x="379" y="846216"/>
                  </a:moveTo>
                  <a:lnTo>
                    <a:pt x="379" y="840311"/>
                  </a:lnTo>
                  <a:cubicBezTo>
                    <a:pt x="-2288" y="437213"/>
                    <a:pt x="9904" y="186039"/>
                    <a:pt x="12095" y="162702"/>
                  </a:cubicBezTo>
                  <a:cubicBezTo>
                    <a:pt x="15524" y="133365"/>
                    <a:pt x="43909" y="13541"/>
                    <a:pt x="64959" y="1444"/>
                  </a:cubicBezTo>
                  <a:cubicBezTo>
                    <a:pt x="68254" y="-481"/>
                    <a:pt x="72332" y="-481"/>
                    <a:pt x="75627" y="1444"/>
                  </a:cubicBezTo>
                  <a:cubicBezTo>
                    <a:pt x="95534" y="10969"/>
                    <a:pt x="118013" y="78311"/>
                    <a:pt x="121442" y="103838"/>
                  </a:cubicBezTo>
                  <a:cubicBezTo>
                    <a:pt x="124300" y="124888"/>
                    <a:pt x="140492" y="387968"/>
                    <a:pt x="121442" y="786114"/>
                  </a:cubicBezTo>
                  <a:lnTo>
                    <a:pt x="121442" y="788304"/>
                  </a:lnTo>
                  <a:close/>
                  <a:moveTo>
                    <a:pt x="70102" y="7350"/>
                  </a:moveTo>
                  <a:cubicBezTo>
                    <a:pt x="69563" y="7379"/>
                    <a:pt x="69039" y="7542"/>
                    <a:pt x="68578" y="7826"/>
                  </a:cubicBezTo>
                  <a:cubicBezTo>
                    <a:pt x="53338" y="16589"/>
                    <a:pt x="23811" y="124983"/>
                    <a:pt x="19429" y="163560"/>
                  </a:cubicBezTo>
                  <a:cubicBezTo>
                    <a:pt x="16667" y="186705"/>
                    <a:pt x="5142" y="435117"/>
                    <a:pt x="7714" y="834405"/>
                  </a:cubicBezTo>
                  <a:lnTo>
                    <a:pt x="114679" y="783923"/>
                  </a:lnTo>
                  <a:cubicBezTo>
                    <a:pt x="133158" y="387492"/>
                    <a:pt x="117346" y="126126"/>
                    <a:pt x="114679" y="105171"/>
                  </a:cubicBezTo>
                  <a:cubicBezTo>
                    <a:pt x="110869" y="76596"/>
                    <a:pt x="87914" y="15827"/>
                    <a:pt x="72865" y="8493"/>
                  </a:cubicBezTo>
                  <a:cubicBezTo>
                    <a:pt x="72182" y="7858"/>
                    <a:pt x="71314" y="7457"/>
                    <a:pt x="70388" y="735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4" name="Google Shape;6144;p11"/>
            <p:cNvSpPr/>
            <p:nvPr/>
          </p:nvSpPr>
          <p:spPr>
            <a:xfrm>
              <a:off x="3091379" y="4183780"/>
              <a:ext cx="106394" cy="89725"/>
            </a:xfrm>
            <a:custGeom>
              <a:avLst/>
              <a:gdLst/>
              <a:ahLst/>
              <a:cxnLst/>
              <a:rect l="l" t="t" r="r" b="b"/>
              <a:pathLst>
                <a:path w="106394" h="89725" extrusionOk="0">
                  <a:moveTo>
                    <a:pt x="106394" y="28956"/>
                  </a:moveTo>
                  <a:cubicBezTo>
                    <a:pt x="75607" y="56482"/>
                    <a:pt x="39350" y="77191"/>
                    <a:pt x="0" y="89725"/>
                  </a:cubicBezTo>
                  <a:lnTo>
                    <a:pt x="0" y="89725"/>
                  </a:lnTo>
                  <a:cubicBezTo>
                    <a:pt x="0" y="88201"/>
                    <a:pt x="0" y="86868"/>
                    <a:pt x="0" y="85439"/>
                  </a:cubicBezTo>
                  <a:cubicBezTo>
                    <a:pt x="0" y="84010"/>
                    <a:pt x="0" y="81248"/>
                    <a:pt x="0" y="79248"/>
                  </a:cubicBezTo>
                  <a:cubicBezTo>
                    <a:pt x="0" y="77248"/>
                    <a:pt x="0" y="73247"/>
                    <a:pt x="476" y="70675"/>
                  </a:cubicBezTo>
                  <a:cubicBezTo>
                    <a:pt x="517" y="70423"/>
                    <a:pt x="517" y="70166"/>
                    <a:pt x="476" y="69913"/>
                  </a:cubicBezTo>
                  <a:cubicBezTo>
                    <a:pt x="476" y="66961"/>
                    <a:pt x="476" y="64389"/>
                    <a:pt x="1048" y="62293"/>
                  </a:cubicBezTo>
                  <a:cubicBezTo>
                    <a:pt x="1619" y="60198"/>
                    <a:pt x="1048" y="60865"/>
                    <a:pt x="1048" y="60198"/>
                  </a:cubicBezTo>
                  <a:cubicBezTo>
                    <a:pt x="997" y="59691"/>
                    <a:pt x="997" y="59181"/>
                    <a:pt x="1048" y="58674"/>
                  </a:cubicBezTo>
                  <a:lnTo>
                    <a:pt x="1048" y="58674"/>
                  </a:lnTo>
                  <a:cubicBezTo>
                    <a:pt x="38921" y="46331"/>
                    <a:pt x="73865" y="26362"/>
                    <a:pt x="103727" y="0"/>
                  </a:cubicBezTo>
                  <a:cubicBezTo>
                    <a:pt x="103727" y="2667"/>
                    <a:pt x="103727" y="6382"/>
                    <a:pt x="104585" y="11239"/>
                  </a:cubicBezTo>
                  <a:cubicBezTo>
                    <a:pt x="104585" y="13144"/>
                    <a:pt x="104585" y="15335"/>
                    <a:pt x="104585" y="17717"/>
                  </a:cubicBezTo>
                  <a:cubicBezTo>
                    <a:pt x="104585" y="20098"/>
                    <a:pt x="106108" y="24860"/>
                    <a:pt x="106394" y="2895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5" name="Google Shape;6145;p11"/>
            <p:cNvSpPr/>
            <p:nvPr/>
          </p:nvSpPr>
          <p:spPr>
            <a:xfrm>
              <a:off x="3081854" y="4564304"/>
              <a:ext cx="118681" cy="210502"/>
            </a:xfrm>
            <a:custGeom>
              <a:avLst/>
              <a:gdLst/>
              <a:ahLst/>
              <a:cxnLst/>
              <a:rect l="l" t="t" r="r" b="b"/>
              <a:pathLst>
                <a:path w="118681" h="210502" extrusionOk="0">
                  <a:moveTo>
                    <a:pt x="1143" y="0"/>
                  </a:moveTo>
                  <a:cubicBezTo>
                    <a:pt x="4858" y="43148"/>
                    <a:pt x="15240" y="93536"/>
                    <a:pt x="36862" y="120491"/>
                  </a:cubicBezTo>
                  <a:cubicBezTo>
                    <a:pt x="54483" y="142494"/>
                    <a:pt x="82391" y="157544"/>
                    <a:pt x="118681" y="166497"/>
                  </a:cubicBezTo>
                  <a:cubicBezTo>
                    <a:pt x="118681" y="180975"/>
                    <a:pt x="117729" y="195644"/>
                    <a:pt x="117157" y="210503"/>
                  </a:cubicBezTo>
                  <a:cubicBezTo>
                    <a:pt x="76676" y="203073"/>
                    <a:pt x="45625" y="189452"/>
                    <a:pt x="26765" y="165830"/>
                  </a:cubicBezTo>
                  <a:cubicBezTo>
                    <a:pt x="14064" y="148790"/>
                    <a:pt x="4958" y="129347"/>
                    <a:pt x="0" y="108680"/>
                  </a:cubicBezTo>
                  <a:cubicBezTo>
                    <a:pt x="317" y="69691"/>
                    <a:pt x="698" y="33465"/>
                    <a:pt x="1143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6" name="Google Shape;6146;p11"/>
            <p:cNvSpPr/>
            <p:nvPr/>
          </p:nvSpPr>
          <p:spPr>
            <a:xfrm>
              <a:off x="3081854" y="4564304"/>
              <a:ext cx="118681" cy="210502"/>
            </a:xfrm>
            <a:custGeom>
              <a:avLst/>
              <a:gdLst/>
              <a:ahLst/>
              <a:cxnLst/>
              <a:rect l="l" t="t" r="r" b="b"/>
              <a:pathLst>
                <a:path w="118681" h="210502" extrusionOk="0">
                  <a:moveTo>
                    <a:pt x="1143" y="0"/>
                  </a:moveTo>
                  <a:cubicBezTo>
                    <a:pt x="4858" y="43148"/>
                    <a:pt x="15240" y="93536"/>
                    <a:pt x="36862" y="120491"/>
                  </a:cubicBezTo>
                  <a:cubicBezTo>
                    <a:pt x="54483" y="142494"/>
                    <a:pt x="82391" y="157544"/>
                    <a:pt x="118681" y="166497"/>
                  </a:cubicBezTo>
                  <a:cubicBezTo>
                    <a:pt x="118681" y="180975"/>
                    <a:pt x="117729" y="195644"/>
                    <a:pt x="117157" y="210503"/>
                  </a:cubicBezTo>
                  <a:cubicBezTo>
                    <a:pt x="76676" y="203073"/>
                    <a:pt x="45625" y="189452"/>
                    <a:pt x="26765" y="165830"/>
                  </a:cubicBezTo>
                  <a:cubicBezTo>
                    <a:pt x="14064" y="148790"/>
                    <a:pt x="4958" y="129347"/>
                    <a:pt x="0" y="108680"/>
                  </a:cubicBezTo>
                  <a:cubicBezTo>
                    <a:pt x="317" y="69691"/>
                    <a:pt x="698" y="33465"/>
                    <a:pt x="1143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7" name="Google Shape;6147;p11"/>
            <p:cNvSpPr/>
            <p:nvPr/>
          </p:nvSpPr>
          <p:spPr>
            <a:xfrm>
              <a:off x="3167484" y="4272145"/>
              <a:ext cx="15811" cy="23048"/>
            </a:xfrm>
            <a:custGeom>
              <a:avLst/>
              <a:gdLst/>
              <a:ahLst/>
              <a:cxnLst/>
              <a:rect l="l" t="t" r="r" b="b"/>
              <a:pathLst>
                <a:path w="15811" h="23048" extrusionOk="0">
                  <a:moveTo>
                    <a:pt x="15812" y="6979"/>
                  </a:moveTo>
                  <a:cubicBezTo>
                    <a:pt x="15812" y="1074"/>
                    <a:pt x="12287" y="-1593"/>
                    <a:pt x="7906" y="979"/>
                  </a:cubicBezTo>
                  <a:cubicBezTo>
                    <a:pt x="3028" y="4496"/>
                    <a:pt x="97" y="10110"/>
                    <a:pt x="0" y="16123"/>
                  </a:cubicBezTo>
                  <a:cubicBezTo>
                    <a:pt x="0" y="21934"/>
                    <a:pt x="3524" y="24601"/>
                    <a:pt x="7906" y="22124"/>
                  </a:cubicBezTo>
                  <a:cubicBezTo>
                    <a:pt x="12784" y="18607"/>
                    <a:pt x="15715" y="12993"/>
                    <a:pt x="15812" y="697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8" name="Google Shape;6148;p11"/>
            <p:cNvSpPr/>
            <p:nvPr/>
          </p:nvSpPr>
          <p:spPr>
            <a:xfrm>
              <a:off x="3167484" y="4320301"/>
              <a:ext cx="15811" cy="23089"/>
            </a:xfrm>
            <a:custGeom>
              <a:avLst/>
              <a:gdLst/>
              <a:ahLst/>
              <a:cxnLst/>
              <a:rect l="l" t="t" r="r" b="b"/>
              <a:pathLst>
                <a:path w="15811" h="23089" extrusionOk="0">
                  <a:moveTo>
                    <a:pt x="15812" y="6925"/>
                  </a:moveTo>
                  <a:cubicBezTo>
                    <a:pt x="15812" y="1115"/>
                    <a:pt x="12287" y="-1552"/>
                    <a:pt x="7906" y="924"/>
                  </a:cubicBezTo>
                  <a:cubicBezTo>
                    <a:pt x="3001" y="4462"/>
                    <a:pt x="67" y="10118"/>
                    <a:pt x="0" y="16164"/>
                  </a:cubicBezTo>
                  <a:cubicBezTo>
                    <a:pt x="0" y="21975"/>
                    <a:pt x="3524" y="24642"/>
                    <a:pt x="7906" y="22165"/>
                  </a:cubicBezTo>
                  <a:cubicBezTo>
                    <a:pt x="12811" y="18628"/>
                    <a:pt x="15745" y="12972"/>
                    <a:pt x="15812" y="692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9" name="Google Shape;6149;p11"/>
            <p:cNvSpPr/>
            <p:nvPr/>
          </p:nvSpPr>
          <p:spPr>
            <a:xfrm>
              <a:off x="3167484" y="4368498"/>
              <a:ext cx="15811" cy="23048"/>
            </a:xfrm>
            <a:custGeom>
              <a:avLst/>
              <a:gdLst/>
              <a:ahLst/>
              <a:cxnLst/>
              <a:rect l="l" t="t" r="r" b="b"/>
              <a:pathLst>
                <a:path w="15811" h="23048" extrusionOk="0">
                  <a:moveTo>
                    <a:pt x="15812" y="6925"/>
                  </a:moveTo>
                  <a:cubicBezTo>
                    <a:pt x="15812" y="1115"/>
                    <a:pt x="12287" y="-1552"/>
                    <a:pt x="7906" y="924"/>
                  </a:cubicBezTo>
                  <a:cubicBezTo>
                    <a:pt x="3028" y="4442"/>
                    <a:pt x="97" y="10056"/>
                    <a:pt x="0" y="16069"/>
                  </a:cubicBezTo>
                  <a:cubicBezTo>
                    <a:pt x="0" y="21975"/>
                    <a:pt x="3524" y="24642"/>
                    <a:pt x="7906" y="22070"/>
                  </a:cubicBezTo>
                  <a:cubicBezTo>
                    <a:pt x="12784" y="18552"/>
                    <a:pt x="15715" y="12938"/>
                    <a:pt x="15812" y="692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0" name="Google Shape;6150;p11"/>
            <p:cNvSpPr/>
            <p:nvPr/>
          </p:nvSpPr>
          <p:spPr>
            <a:xfrm>
              <a:off x="3077474" y="4075699"/>
              <a:ext cx="130580" cy="846172"/>
            </a:xfrm>
            <a:custGeom>
              <a:avLst/>
              <a:gdLst/>
              <a:ahLst/>
              <a:cxnLst/>
              <a:rect l="l" t="t" r="r" b="b"/>
              <a:pathLst>
                <a:path w="130580" h="846172" extrusionOk="0">
                  <a:moveTo>
                    <a:pt x="379" y="846173"/>
                  </a:moveTo>
                  <a:lnTo>
                    <a:pt x="379" y="840267"/>
                  </a:lnTo>
                  <a:cubicBezTo>
                    <a:pt x="-2288" y="437074"/>
                    <a:pt x="9904" y="185995"/>
                    <a:pt x="12095" y="162659"/>
                  </a:cubicBezTo>
                  <a:cubicBezTo>
                    <a:pt x="15524" y="133322"/>
                    <a:pt x="43909" y="13497"/>
                    <a:pt x="64959" y="1400"/>
                  </a:cubicBezTo>
                  <a:cubicBezTo>
                    <a:pt x="68270" y="-467"/>
                    <a:pt x="72316" y="-467"/>
                    <a:pt x="75627" y="1400"/>
                  </a:cubicBezTo>
                  <a:cubicBezTo>
                    <a:pt x="95534" y="10925"/>
                    <a:pt x="118013" y="78267"/>
                    <a:pt x="121442" y="103794"/>
                  </a:cubicBezTo>
                  <a:cubicBezTo>
                    <a:pt x="124300" y="124844"/>
                    <a:pt x="140492" y="387734"/>
                    <a:pt x="121442" y="786070"/>
                  </a:cubicBezTo>
                  <a:lnTo>
                    <a:pt x="121442" y="788261"/>
                  </a:lnTo>
                  <a:close/>
                  <a:moveTo>
                    <a:pt x="70102" y="7306"/>
                  </a:moveTo>
                  <a:cubicBezTo>
                    <a:pt x="69563" y="7335"/>
                    <a:pt x="69039" y="7499"/>
                    <a:pt x="68578" y="7782"/>
                  </a:cubicBezTo>
                  <a:cubicBezTo>
                    <a:pt x="53338" y="16545"/>
                    <a:pt x="23811" y="124940"/>
                    <a:pt x="19429" y="163516"/>
                  </a:cubicBezTo>
                  <a:cubicBezTo>
                    <a:pt x="16667" y="186662"/>
                    <a:pt x="5142" y="434883"/>
                    <a:pt x="7714" y="834361"/>
                  </a:cubicBezTo>
                  <a:lnTo>
                    <a:pt x="114679" y="783879"/>
                  </a:lnTo>
                  <a:cubicBezTo>
                    <a:pt x="132967" y="390497"/>
                    <a:pt x="116965" y="123130"/>
                    <a:pt x="114679" y="105128"/>
                  </a:cubicBezTo>
                  <a:cubicBezTo>
                    <a:pt x="110869" y="76553"/>
                    <a:pt x="87914" y="15783"/>
                    <a:pt x="72865" y="8449"/>
                  </a:cubicBezTo>
                  <a:cubicBezTo>
                    <a:pt x="72182" y="7814"/>
                    <a:pt x="71314" y="7414"/>
                    <a:pt x="70388" y="730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1" name="Google Shape;6151;p11"/>
            <p:cNvSpPr/>
            <p:nvPr/>
          </p:nvSpPr>
          <p:spPr>
            <a:xfrm>
              <a:off x="2832797" y="5190191"/>
              <a:ext cx="211298" cy="320478"/>
            </a:xfrm>
            <a:custGeom>
              <a:avLst/>
              <a:gdLst/>
              <a:ahLst/>
              <a:cxnLst/>
              <a:rect l="l" t="t" r="r" b="b"/>
              <a:pathLst>
                <a:path w="211298" h="320478" extrusionOk="0">
                  <a:moveTo>
                    <a:pt x="48651" y="65913"/>
                  </a:moveTo>
                  <a:lnTo>
                    <a:pt x="1026" y="292132"/>
                  </a:lnTo>
                  <a:cubicBezTo>
                    <a:pt x="-2022" y="306324"/>
                    <a:pt x="1884" y="317563"/>
                    <a:pt x="10551" y="319278"/>
                  </a:cubicBezTo>
                  <a:cubicBezTo>
                    <a:pt x="25887" y="322517"/>
                    <a:pt x="55414" y="320993"/>
                    <a:pt x="105801" y="291655"/>
                  </a:cubicBezTo>
                  <a:cubicBezTo>
                    <a:pt x="142918" y="270885"/>
                    <a:pt x="175345" y="242674"/>
                    <a:pt x="201051" y="208788"/>
                  </a:cubicBezTo>
                  <a:cubicBezTo>
                    <a:pt x="209469" y="198005"/>
                    <a:pt x="212930" y="184163"/>
                    <a:pt x="210576" y="170688"/>
                  </a:cubicBezTo>
                  <a:lnTo>
                    <a:pt x="16295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2" name="Google Shape;6152;p11"/>
            <p:cNvSpPr/>
            <p:nvPr/>
          </p:nvSpPr>
          <p:spPr>
            <a:xfrm>
              <a:off x="2828798" y="5184762"/>
              <a:ext cx="218753" cy="329660"/>
            </a:xfrm>
            <a:custGeom>
              <a:avLst/>
              <a:gdLst/>
              <a:ahLst/>
              <a:cxnLst/>
              <a:rect l="l" t="t" r="r" b="b"/>
              <a:pathLst>
                <a:path w="218753" h="329660" extrusionOk="0">
                  <a:moveTo>
                    <a:pt x="26265" y="329660"/>
                  </a:moveTo>
                  <a:cubicBezTo>
                    <a:pt x="21881" y="329674"/>
                    <a:pt x="17507" y="329227"/>
                    <a:pt x="13216" y="328326"/>
                  </a:cubicBezTo>
                  <a:cubicBezTo>
                    <a:pt x="9235" y="327566"/>
                    <a:pt x="5768" y="325140"/>
                    <a:pt x="3691" y="321659"/>
                  </a:cubicBezTo>
                  <a:cubicBezTo>
                    <a:pt x="-252" y="313978"/>
                    <a:pt x="-1072" y="305070"/>
                    <a:pt x="1405" y="296799"/>
                  </a:cubicBezTo>
                  <a:lnTo>
                    <a:pt x="49030" y="68961"/>
                  </a:lnTo>
                  <a:lnTo>
                    <a:pt x="168474" y="0"/>
                  </a:lnTo>
                  <a:lnTo>
                    <a:pt x="217813" y="175355"/>
                  </a:lnTo>
                  <a:cubicBezTo>
                    <a:pt x="220598" y="189771"/>
                    <a:pt x="217136" y="204691"/>
                    <a:pt x="208288" y="216408"/>
                  </a:cubicBezTo>
                  <a:cubicBezTo>
                    <a:pt x="182170" y="250761"/>
                    <a:pt x="149220" y="279333"/>
                    <a:pt x="111514" y="300323"/>
                  </a:cubicBezTo>
                  <a:cubicBezTo>
                    <a:pt x="71604" y="323278"/>
                    <a:pt x="44268" y="329660"/>
                    <a:pt x="26265" y="329660"/>
                  </a:cubicBezTo>
                  <a:close/>
                  <a:moveTo>
                    <a:pt x="55983" y="73723"/>
                  </a:moveTo>
                  <a:lnTo>
                    <a:pt x="8358" y="298323"/>
                  </a:lnTo>
                  <a:cubicBezTo>
                    <a:pt x="6564" y="304667"/>
                    <a:pt x="7174" y="311451"/>
                    <a:pt x="10073" y="317373"/>
                  </a:cubicBezTo>
                  <a:cubicBezTo>
                    <a:pt x="11096" y="319145"/>
                    <a:pt x="12830" y="320394"/>
                    <a:pt x="14835" y="320802"/>
                  </a:cubicBezTo>
                  <a:cubicBezTo>
                    <a:pt x="30171" y="324040"/>
                    <a:pt x="58746" y="321945"/>
                    <a:pt x="107895" y="293560"/>
                  </a:cubicBezTo>
                  <a:cubicBezTo>
                    <a:pt x="144739" y="273118"/>
                    <a:pt x="176944" y="245258"/>
                    <a:pt x="202478" y="211741"/>
                  </a:cubicBezTo>
                  <a:cubicBezTo>
                    <a:pt x="210034" y="201878"/>
                    <a:pt x="213171" y="189328"/>
                    <a:pt x="211146" y="177069"/>
                  </a:cubicBezTo>
                  <a:lnTo>
                    <a:pt x="164283" y="112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3" name="Google Shape;6153;p11"/>
            <p:cNvSpPr/>
            <p:nvPr/>
          </p:nvSpPr>
          <p:spPr>
            <a:xfrm>
              <a:off x="2832416" y="5344115"/>
              <a:ext cx="211298" cy="166554"/>
            </a:xfrm>
            <a:custGeom>
              <a:avLst/>
              <a:gdLst/>
              <a:ahLst/>
              <a:cxnLst/>
              <a:rect l="l" t="t" r="r" b="b"/>
              <a:pathLst>
                <a:path w="211298" h="166554" extrusionOk="0">
                  <a:moveTo>
                    <a:pt x="105992" y="89630"/>
                  </a:moveTo>
                  <a:cubicBezTo>
                    <a:pt x="49604" y="122206"/>
                    <a:pt x="19314" y="120491"/>
                    <a:pt x="5789" y="116014"/>
                  </a:cubicBezTo>
                  <a:lnTo>
                    <a:pt x="1026" y="138208"/>
                  </a:lnTo>
                  <a:cubicBezTo>
                    <a:pt x="-2022" y="152400"/>
                    <a:pt x="1884" y="163639"/>
                    <a:pt x="10551" y="165354"/>
                  </a:cubicBezTo>
                  <a:cubicBezTo>
                    <a:pt x="25887" y="168593"/>
                    <a:pt x="55414" y="167069"/>
                    <a:pt x="105801" y="137731"/>
                  </a:cubicBezTo>
                  <a:cubicBezTo>
                    <a:pt x="142918" y="116961"/>
                    <a:pt x="175345" y="88750"/>
                    <a:pt x="201051" y="54864"/>
                  </a:cubicBezTo>
                  <a:cubicBezTo>
                    <a:pt x="209469" y="44081"/>
                    <a:pt x="212930" y="30239"/>
                    <a:pt x="210576" y="16764"/>
                  </a:cubicBezTo>
                  <a:lnTo>
                    <a:pt x="205814" y="0"/>
                  </a:lnTo>
                  <a:cubicBezTo>
                    <a:pt x="179722" y="37019"/>
                    <a:pt x="145597" y="67660"/>
                    <a:pt x="105992" y="8963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4" name="Google Shape;6154;p11"/>
            <p:cNvSpPr/>
            <p:nvPr/>
          </p:nvSpPr>
          <p:spPr>
            <a:xfrm>
              <a:off x="2832416" y="5344115"/>
              <a:ext cx="211298" cy="166554"/>
            </a:xfrm>
            <a:custGeom>
              <a:avLst/>
              <a:gdLst/>
              <a:ahLst/>
              <a:cxnLst/>
              <a:rect l="l" t="t" r="r" b="b"/>
              <a:pathLst>
                <a:path w="211298" h="166554" extrusionOk="0">
                  <a:moveTo>
                    <a:pt x="105992" y="89630"/>
                  </a:moveTo>
                  <a:cubicBezTo>
                    <a:pt x="49604" y="122206"/>
                    <a:pt x="19314" y="120491"/>
                    <a:pt x="5789" y="116014"/>
                  </a:cubicBezTo>
                  <a:lnTo>
                    <a:pt x="1026" y="138208"/>
                  </a:lnTo>
                  <a:cubicBezTo>
                    <a:pt x="-2022" y="152400"/>
                    <a:pt x="1884" y="163639"/>
                    <a:pt x="10551" y="165354"/>
                  </a:cubicBezTo>
                  <a:cubicBezTo>
                    <a:pt x="25887" y="168593"/>
                    <a:pt x="55414" y="167069"/>
                    <a:pt x="105801" y="137731"/>
                  </a:cubicBezTo>
                  <a:cubicBezTo>
                    <a:pt x="142918" y="116961"/>
                    <a:pt x="175345" y="88750"/>
                    <a:pt x="201051" y="54864"/>
                  </a:cubicBezTo>
                  <a:cubicBezTo>
                    <a:pt x="209469" y="44081"/>
                    <a:pt x="212930" y="30239"/>
                    <a:pt x="210576" y="16764"/>
                  </a:cubicBezTo>
                  <a:lnTo>
                    <a:pt x="205814" y="0"/>
                  </a:lnTo>
                  <a:cubicBezTo>
                    <a:pt x="179722" y="37019"/>
                    <a:pt x="145597" y="67660"/>
                    <a:pt x="105992" y="896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5" name="Google Shape;6155;p11"/>
            <p:cNvSpPr/>
            <p:nvPr/>
          </p:nvSpPr>
          <p:spPr>
            <a:xfrm>
              <a:off x="2868304" y="5190763"/>
              <a:ext cx="140589" cy="128968"/>
            </a:xfrm>
            <a:custGeom>
              <a:avLst/>
              <a:gdLst/>
              <a:ahLst/>
              <a:cxnLst/>
              <a:rect l="l" t="t" r="r" b="b"/>
              <a:pathLst>
                <a:path w="140589" h="128968" extrusionOk="0">
                  <a:moveTo>
                    <a:pt x="70104" y="101156"/>
                  </a:moveTo>
                  <a:cubicBezTo>
                    <a:pt x="95874" y="86524"/>
                    <a:pt x="119578" y="68522"/>
                    <a:pt x="140589" y="47625"/>
                  </a:cubicBezTo>
                  <a:lnTo>
                    <a:pt x="127063" y="0"/>
                  </a:lnTo>
                  <a:lnTo>
                    <a:pt x="76200" y="29242"/>
                  </a:lnTo>
                  <a:cubicBezTo>
                    <a:pt x="74295" y="30385"/>
                    <a:pt x="72485" y="31528"/>
                    <a:pt x="70485" y="32576"/>
                  </a:cubicBezTo>
                  <a:lnTo>
                    <a:pt x="64865" y="35814"/>
                  </a:lnTo>
                  <a:lnTo>
                    <a:pt x="13525" y="65342"/>
                  </a:lnTo>
                  <a:lnTo>
                    <a:pt x="0" y="128969"/>
                  </a:lnTo>
                  <a:cubicBezTo>
                    <a:pt x="24888" y="124118"/>
                    <a:pt x="48659" y="114687"/>
                    <a:pt x="70104" y="10115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6" name="Google Shape;6156;p11"/>
            <p:cNvSpPr/>
            <p:nvPr/>
          </p:nvSpPr>
          <p:spPr>
            <a:xfrm>
              <a:off x="2868304" y="5190763"/>
              <a:ext cx="140589" cy="128968"/>
            </a:xfrm>
            <a:custGeom>
              <a:avLst/>
              <a:gdLst/>
              <a:ahLst/>
              <a:cxnLst/>
              <a:rect l="l" t="t" r="r" b="b"/>
              <a:pathLst>
                <a:path w="140589" h="128968" extrusionOk="0">
                  <a:moveTo>
                    <a:pt x="70104" y="101156"/>
                  </a:moveTo>
                  <a:cubicBezTo>
                    <a:pt x="95874" y="86524"/>
                    <a:pt x="119578" y="68522"/>
                    <a:pt x="140589" y="47625"/>
                  </a:cubicBezTo>
                  <a:lnTo>
                    <a:pt x="127063" y="0"/>
                  </a:lnTo>
                  <a:lnTo>
                    <a:pt x="76200" y="29242"/>
                  </a:lnTo>
                  <a:cubicBezTo>
                    <a:pt x="74295" y="30385"/>
                    <a:pt x="72485" y="31528"/>
                    <a:pt x="70485" y="32576"/>
                  </a:cubicBezTo>
                  <a:lnTo>
                    <a:pt x="64865" y="35814"/>
                  </a:lnTo>
                  <a:lnTo>
                    <a:pt x="13525" y="65342"/>
                  </a:lnTo>
                  <a:lnTo>
                    <a:pt x="0" y="128969"/>
                  </a:lnTo>
                  <a:cubicBezTo>
                    <a:pt x="24888" y="124118"/>
                    <a:pt x="48659" y="114687"/>
                    <a:pt x="70104" y="101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7" name="Google Shape;6157;p11"/>
            <p:cNvSpPr/>
            <p:nvPr/>
          </p:nvSpPr>
          <p:spPr>
            <a:xfrm>
              <a:off x="2828798" y="5184762"/>
              <a:ext cx="218754" cy="329660"/>
            </a:xfrm>
            <a:custGeom>
              <a:avLst/>
              <a:gdLst/>
              <a:ahLst/>
              <a:cxnLst/>
              <a:rect l="l" t="t" r="r" b="b"/>
              <a:pathLst>
                <a:path w="218754" h="329660" extrusionOk="0">
                  <a:moveTo>
                    <a:pt x="26266" y="329660"/>
                  </a:moveTo>
                  <a:cubicBezTo>
                    <a:pt x="21850" y="329668"/>
                    <a:pt x="17446" y="329221"/>
                    <a:pt x="13122" y="328326"/>
                  </a:cubicBezTo>
                  <a:cubicBezTo>
                    <a:pt x="9177" y="327480"/>
                    <a:pt x="5742" y="325075"/>
                    <a:pt x="3597" y="321659"/>
                  </a:cubicBezTo>
                  <a:cubicBezTo>
                    <a:pt x="-267" y="313952"/>
                    <a:pt x="-1051" y="305062"/>
                    <a:pt x="1406" y="296799"/>
                  </a:cubicBezTo>
                  <a:lnTo>
                    <a:pt x="49031" y="68961"/>
                  </a:lnTo>
                  <a:lnTo>
                    <a:pt x="168474" y="0"/>
                  </a:lnTo>
                  <a:lnTo>
                    <a:pt x="217814" y="175355"/>
                  </a:lnTo>
                  <a:cubicBezTo>
                    <a:pt x="220598" y="189771"/>
                    <a:pt x="217137" y="204691"/>
                    <a:pt x="208289" y="216408"/>
                  </a:cubicBezTo>
                  <a:cubicBezTo>
                    <a:pt x="182171" y="250761"/>
                    <a:pt x="149221" y="279333"/>
                    <a:pt x="111515" y="300323"/>
                  </a:cubicBezTo>
                  <a:cubicBezTo>
                    <a:pt x="71605" y="323278"/>
                    <a:pt x="44268" y="329660"/>
                    <a:pt x="26266" y="329660"/>
                  </a:cubicBezTo>
                  <a:close/>
                  <a:moveTo>
                    <a:pt x="55984" y="73723"/>
                  </a:moveTo>
                  <a:lnTo>
                    <a:pt x="8359" y="298323"/>
                  </a:lnTo>
                  <a:cubicBezTo>
                    <a:pt x="6609" y="304671"/>
                    <a:pt x="7218" y="311439"/>
                    <a:pt x="10074" y="317373"/>
                  </a:cubicBezTo>
                  <a:cubicBezTo>
                    <a:pt x="11097" y="319145"/>
                    <a:pt x="12831" y="320394"/>
                    <a:pt x="14836" y="320802"/>
                  </a:cubicBezTo>
                  <a:cubicBezTo>
                    <a:pt x="30076" y="324040"/>
                    <a:pt x="58746" y="321945"/>
                    <a:pt x="107895" y="293560"/>
                  </a:cubicBezTo>
                  <a:cubicBezTo>
                    <a:pt x="144740" y="273118"/>
                    <a:pt x="176945" y="245258"/>
                    <a:pt x="202479" y="211741"/>
                  </a:cubicBezTo>
                  <a:cubicBezTo>
                    <a:pt x="210035" y="201878"/>
                    <a:pt x="213172" y="189328"/>
                    <a:pt x="211146" y="177069"/>
                  </a:cubicBezTo>
                  <a:lnTo>
                    <a:pt x="164283" y="112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8" name="Google Shape;6158;p11"/>
            <p:cNvSpPr/>
            <p:nvPr/>
          </p:nvSpPr>
          <p:spPr>
            <a:xfrm>
              <a:off x="2655201" y="5219623"/>
              <a:ext cx="151409" cy="229010"/>
            </a:xfrm>
            <a:custGeom>
              <a:avLst/>
              <a:gdLst/>
              <a:ahLst/>
              <a:cxnLst/>
              <a:rect l="l" t="t" r="r" b="b"/>
              <a:pathLst>
                <a:path w="151409" h="229010" extrusionOk="0">
                  <a:moveTo>
                    <a:pt x="35080" y="47149"/>
                  </a:moveTo>
                  <a:lnTo>
                    <a:pt x="695" y="209074"/>
                  </a:lnTo>
                  <a:cubicBezTo>
                    <a:pt x="-1400" y="219170"/>
                    <a:pt x="1362" y="227171"/>
                    <a:pt x="7363" y="228124"/>
                  </a:cubicBezTo>
                  <a:cubicBezTo>
                    <a:pt x="18316" y="230505"/>
                    <a:pt x="39462" y="229362"/>
                    <a:pt x="75752" y="208407"/>
                  </a:cubicBezTo>
                  <a:cubicBezTo>
                    <a:pt x="102441" y="193620"/>
                    <a:pt x="125763" y="173445"/>
                    <a:pt x="144237" y="149162"/>
                  </a:cubicBezTo>
                  <a:cubicBezTo>
                    <a:pt x="150133" y="141468"/>
                    <a:pt x="152550" y="131663"/>
                    <a:pt x="150904" y="122111"/>
                  </a:cubicBezTo>
                  <a:lnTo>
                    <a:pt x="11651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9" name="Google Shape;6159;p11"/>
            <p:cNvSpPr/>
            <p:nvPr/>
          </p:nvSpPr>
          <p:spPr>
            <a:xfrm>
              <a:off x="2651322" y="5214099"/>
              <a:ext cx="159348" cy="238315"/>
            </a:xfrm>
            <a:custGeom>
              <a:avLst/>
              <a:gdLst/>
              <a:ahLst/>
              <a:cxnLst/>
              <a:rect l="l" t="t" r="r" b="b"/>
              <a:pathLst>
                <a:path w="159348" h="238315" extrusionOk="0">
                  <a:moveTo>
                    <a:pt x="20004" y="238315"/>
                  </a:moveTo>
                  <a:cubicBezTo>
                    <a:pt x="16810" y="238315"/>
                    <a:pt x="13622" y="238028"/>
                    <a:pt x="10479" y="237458"/>
                  </a:cubicBezTo>
                  <a:cubicBezTo>
                    <a:pt x="7403" y="236773"/>
                    <a:pt x="4728" y="234887"/>
                    <a:pt x="3050" y="232220"/>
                  </a:cubicBezTo>
                  <a:cubicBezTo>
                    <a:pt x="-87" y="226380"/>
                    <a:pt x="-838" y="219551"/>
                    <a:pt x="954" y="213170"/>
                  </a:cubicBezTo>
                  <a:lnTo>
                    <a:pt x="36006" y="50292"/>
                  </a:lnTo>
                  <a:lnTo>
                    <a:pt x="123065" y="0"/>
                  </a:lnTo>
                  <a:lnTo>
                    <a:pt x="158688" y="126682"/>
                  </a:lnTo>
                  <a:cubicBezTo>
                    <a:pt x="160700" y="137349"/>
                    <a:pt x="158067" y="148368"/>
                    <a:pt x="151449" y="156972"/>
                  </a:cubicBezTo>
                  <a:cubicBezTo>
                    <a:pt x="132696" y="181667"/>
                    <a:pt x="109019" y="202198"/>
                    <a:pt x="81917" y="217265"/>
                  </a:cubicBezTo>
                  <a:cubicBezTo>
                    <a:pt x="52770" y="233839"/>
                    <a:pt x="33053" y="238315"/>
                    <a:pt x="20004" y="238315"/>
                  </a:cubicBezTo>
                  <a:close/>
                  <a:moveTo>
                    <a:pt x="42197" y="55054"/>
                  </a:moveTo>
                  <a:lnTo>
                    <a:pt x="8193" y="215170"/>
                  </a:lnTo>
                  <a:cubicBezTo>
                    <a:pt x="6936" y="219469"/>
                    <a:pt x="7309" y="224082"/>
                    <a:pt x="9241" y="228124"/>
                  </a:cubicBezTo>
                  <a:cubicBezTo>
                    <a:pt x="9827" y="229160"/>
                    <a:pt x="10835" y="229890"/>
                    <a:pt x="12003" y="230124"/>
                  </a:cubicBezTo>
                  <a:cubicBezTo>
                    <a:pt x="20861" y="232029"/>
                    <a:pt x="41150" y="231934"/>
                    <a:pt x="77821" y="211074"/>
                  </a:cubicBezTo>
                  <a:cubicBezTo>
                    <a:pt x="104036" y="196558"/>
                    <a:pt x="126939" y="176737"/>
                    <a:pt x="145067" y="152876"/>
                  </a:cubicBezTo>
                  <a:cubicBezTo>
                    <a:pt x="150335" y="146102"/>
                    <a:pt x="152544" y="137439"/>
                    <a:pt x="151163" y="128969"/>
                  </a:cubicBezTo>
                  <a:lnTo>
                    <a:pt x="118112" y="112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0" name="Google Shape;6160;p11"/>
            <p:cNvSpPr/>
            <p:nvPr/>
          </p:nvSpPr>
          <p:spPr>
            <a:xfrm>
              <a:off x="2664564" y="5285346"/>
              <a:ext cx="132778" cy="102613"/>
            </a:xfrm>
            <a:custGeom>
              <a:avLst/>
              <a:gdLst/>
              <a:ahLst/>
              <a:cxnLst/>
              <a:rect l="l" t="t" r="r" b="b"/>
              <a:pathLst>
                <a:path w="132778" h="102613" extrusionOk="0">
                  <a:moveTo>
                    <a:pt x="132779" y="25622"/>
                  </a:moveTo>
                  <a:lnTo>
                    <a:pt x="125635" y="0"/>
                  </a:lnTo>
                  <a:cubicBezTo>
                    <a:pt x="108640" y="19025"/>
                    <a:pt x="88623" y="35116"/>
                    <a:pt x="66389" y="47625"/>
                  </a:cubicBezTo>
                  <a:cubicBezTo>
                    <a:pt x="38386" y="63722"/>
                    <a:pt x="19431" y="68104"/>
                    <a:pt x="7239" y="68199"/>
                  </a:cubicBezTo>
                  <a:lnTo>
                    <a:pt x="0" y="102108"/>
                  </a:lnTo>
                  <a:cubicBezTo>
                    <a:pt x="11525" y="103822"/>
                    <a:pt x="32099" y="102108"/>
                    <a:pt x="66675" y="82010"/>
                  </a:cubicBezTo>
                  <a:cubicBezTo>
                    <a:pt x="92194" y="67730"/>
                    <a:pt x="114655" y="48571"/>
                    <a:pt x="132779" y="2562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1" name="Google Shape;6161;p11"/>
            <p:cNvSpPr/>
            <p:nvPr/>
          </p:nvSpPr>
          <p:spPr>
            <a:xfrm>
              <a:off x="3067062" y="4981975"/>
              <a:ext cx="151351" cy="228971"/>
            </a:xfrm>
            <a:custGeom>
              <a:avLst/>
              <a:gdLst/>
              <a:ahLst/>
              <a:cxnLst/>
              <a:rect l="l" t="t" r="r" b="b"/>
              <a:pathLst>
                <a:path w="151351" h="228971" extrusionOk="0">
                  <a:moveTo>
                    <a:pt x="116519" y="0"/>
                  </a:moveTo>
                  <a:lnTo>
                    <a:pt x="150809" y="122015"/>
                  </a:lnTo>
                  <a:cubicBezTo>
                    <a:pt x="152521" y="131585"/>
                    <a:pt x="150137" y="141434"/>
                    <a:pt x="144237" y="149162"/>
                  </a:cubicBezTo>
                  <a:cubicBezTo>
                    <a:pt x="125713" y="173398"/>
                    <a:pt x="102402" y="193564"/>
                    <a:pt x="75752" y="208407"/>
                  </a:cubicBezTo>
                  <a:cubicBezTo>
                    <a:pt x="39462" y="229362"/>
                    <a:pt x="18602" y="230410"/>
                    <a:pt x="7363" y="228124"/>
                  </a:cubicBezTo>
                  <a:cubicBezTo>
                    <a:pt x="1362" y="226886"/>
                    <a:pt x="-1400" y="218599"/>
                    <a:pt x="695" y="209074"/>
                  </a:cubicBezTo>
                  <a:lnTo>
                    <a:pt x="35080" y="4714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2" name="Google Shape;6162;p11"/>
            <p:cNvSpPr/>
            <p:nvPr/>
          </p:nvSpPr>
          <p:spPr>
            <a:xfrm>
              <a:off x="3063257" y="4976355"/>
              <a:ext cx="158894" cy="238316"/>
            </a:xfrm>
            <a:custGeom>
              <a:avLst/>
              <a:gdLst/>
              <a:ahLst/>
              <a:cxnLst/>
              <a:rect l="l" t="t" r="r" b="b"/>
              <a:pathLst>
                <a:path w="158894" h="238316" extrusionOk="0">
                  <a:moveTo>
                    <a:pt x="19931" y="238315"/>
                  </a:moveTo>
                  <a:cubicBezTo>
                    <a:pt x="16731" y="238336"/>
                    <a:pt x="13538" y="238016"/>
                    <a:pt x="10406" y="237363"/>
                  </a:cubicBezTo>
                  <a:cubicBezTo>
                    <a:pt x="7330" y="236678"/>
                    <a:pt x="4655" y="234792"/>
                    <a:pt x="2976" y="232124"/>
                  </a:cubicBezTo>
                  <a:cubicBezTo>
                    <a:pt x="-54" y="226423"/>
                    <a:pt x="-804" y="219783"/>
                    <a:pt x="881" y="213550"/>
                  </a:cubicBezTo>
                  <a:lnTo>
                    <a:pt x="35552" y="50197"/>
                  </a:lnTo>
                  <a:lnTo>
                    <a:pt x="122610" y="0"/>
                  </a:lnTo>
                  <a:lnTo>
                    <a:pt x="158234" y="126682"/>
                  </a:lnTo>
                  <a:cubicBezTo>
                    <a:pt x="160246" y="137349"/>
                    <a:pt x="157613" y="148368"/>
                    <a:pt x="150995" y="156972"/>
                  </a:cubicBezTo>
                  <a:cubicBezTo>
                    <a:pt x="132234" y="181635"/>
                    <a:pt x="108557" y="202133"/>
                    <a:pt x="81462" y="217170"/>
                  </a:cubicBezTo>
                  <a:cubicBezTo>
                    <a:pt x="52697" y="233743"/>
                    <a:pt x="32980" y="238315"/>
                    <a:pt x="19931" y="238315"/>
                  </a:cubicBezTo>
                  <a:close/>
                  <a:moveTo>
                    <a:pt x="42124" y="54673"/>
                  </a:moveTo>
                  <a:lnTo>
                    <a:pt x="8120" y="214789"/>
                  </a:lnTo>
                  <a:cubicBezTo>
                    <a:pt x="6856" y="219119"/>
                    <a:pt x="7229" y="223764"/>
                    <a:pt x="9168" y="227838"/>
                  </a:cubicBezTo>
                  <a:cubicBezTo>
                    <a:pt x="9754" y="228874"/>
                    <a:pt x="10762" y="229605"/>
                    <a:pt x="11930" y="229838"/>
                  </a:cubicBezTo>
                  <a:cubicBezTo>
                    <a:pt x="20788" y="231743"/>
                    <a:pt x="41076" y="231648"/>
                    <a:pt x="77748" y="210788"/>
                  </a:cubicBezTo>
                  <a:cubicBezTo>
                    <a:pt x="103942" y="196242"/>
                    <a:pt x="126839" y="176427"/>
                    <a:pt x="144994" y="152591"/>
                  </a:cubicBezTo>
                  <a:cubicBezTo>
                    <a:pt x="150210" y="145790"/>
                    <a:pt x="152413" y="137150"/>
                    <a:pt x="151090" y="128683"/>
                  </a:cubicBezTo>
                  <a:lnTo>
                    <a:pt x="118038" y="11144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3" name="Google Shape;6163;p11"/>
            <p:cNvSpPr/>
            <p:nvPr/>
          </p:nvSpPr>
          <p:spPr>
            <a:xfrm>
              <a:off x="3076425" y="5047697"/>
              <a:ext cx="132778" cy="102625"/>
            </a:xfrm>
            <a:custGeom>
              <a:avLst/>
              <a:gdLst/>
              <a:ahLst/>
              <a:cxnLst/>
              <a:rect l="l" t="t" r="r" b="b"/>
              <a:pathLst>
                <a:path w="132778" h="102625" extrusionOk="0">
                  <a:moveTo>
                    <a:pt x="0" y="102108"/>
                  </a:moveTo>
                  <a:lnTo>
                    <a:pt x="7239" y="68294"/>
                  </a:lnTo>
                  <a:cubicBezTo>
                    <a:pt x="19431" y="68294"/>
                    <a:pt x="38386" y="63818"/>
                    <a:pt x="66389" y="47625"/>
                  </a:cubicBezTo>
                  <a:cubicBezTo>
                    <a:pt x="88643" y="35147"/>
                    <a:pt x="108665" y="19052"/>
                    <a:pt x="125635" y="0"/>
                  </a:cubicBezTo>
                  <a:lnTo>
                    <a:pt x="132779" y="25527"/>
                  </a:lnTo>
                  <a:cubicBezTo>
                    <a:pt x="114559" y="48654"/>
                    <a:pt x="91887" y="67893"/>
                    <a:pt x="66104" y="82105"/>
                  </a:cubicBezTo>
                  <a:cubicBezTo>
                    <a:pt x="32099" y="101822"/>
                    <a:pt x="11430" y="103918"/>
                    <a:pt x="0" y="10210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4" name="Google Shape;6164;p11"/>
            <p:cNvSpPr/>
            <p:nvPr/>
          </p:nvSpPr>
          <p:spPr>
            <a:xfrm>
              <a:off x="2797893" y="3792213"/>
              <a:ext cx="279580" cy="976020"/>
            </a:xfrm>
            <a:custGeom>
              <a:avLst/>
              <a:gdLst/>
              <a:ahLst/>
              <a:cxnLst/>
              <a:rect l="l" t="t" r="r" b="b"/>
              <a:pathLst>
                <a:path w="279580" h="976020" extrusionOk="0">
                  <a:moveTo>
                    <a:pt x="270435" y="201352"/>
                  </a:moveTo>
                  <a:cubicBezTo>
                    <a:pt x="249956" y="107531"/>
                    <a:pt x="175185" y="-17723"/>
                    <a:pt x="140419" y="2089"/>
                  </a:cubicBezTo>
                  <a:cubicBezTo>
                    <a:pt x="105653" y="21901"/>
                    <a:pt x="31072" y="233928"/>
                    <a:pt x="10593" y="351466"/>
                  </a:cubicBezTo>
                  <a:cubicBezTo>
                    <a:pt x="-2266" y="424714"/>
                    <a:pt x="-4742" y="730085"/>
                    <a:pt x="10593" y="976021"/>
                  </a:cubicBezTo>
                  <a:lnTo>
                    <a:pt x="140514" y="897439"/>
                  </a:lnTo>
                  <a:lnTo>
                    <a:pt x="267578" y="826478"/>
                  </a:lnTo>
                  <a:cubicBezTo>
                    <a:pt x="282818" y="562540"/>
                    <a:pt x="283294" y="259836"/>
                    <a:pt x="270435" y="20135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5" name="Google Shape;6165;p11"/>
            <p:cNvSpPr/>
            <p:nvPr/>
          </p:nvSpPr>
          <p:spPr>
            <a:xfrm>
              <a:off x="2797893" y="3792213"/>
              <a:ext cx="279580" cy="976020"/>
            </a:xfrm>
            <a:custGeom>
              <a:avLst/>
              <a:gdLst/>
              <a:ahLst/>
              <a:cxnLst/>
              <a:rect l="l" t="t" r="r" b="b"/>
              <a:pathLst>
                <a:path w="279580" h="976020" extrusionOk="0">
                  <a:moveTo>
                    <a:pt x="270435" y="201352"/>
                  </a:moveTo>
                  <a:cubicBezTo>
                    <a:pt x="249956" y="107531"/>
                    <a:pt x="175185" y="-17723"/>
                    <a:pt x="140419" y="2089"/>
                  </a:cubicBezTo>
                  <a:cubicBezTo>
                    <a:pt x="105653" y="21901"/>
                    <a:pt x="31072" y="233928"/>
                    <a:pt x="10593" y="351466"/>
                  </a:cubicBezTo>
                  <a:cubicBezTo>
                    <a:pt x="-2266" y="424714"/>
                    <a:pt x="-4742" y="730085"/>
                    <a:pt x="10593" y="976021"/>
                  </a:cubicBezTo>
                  <a:lnTo>
                    <a:pt x="140514" y="897439"/>
                  </a:lnTo>
                  <a:lnTo>
                    <a:pt x="267578" y="826478"/>
                  </a:lnTo>
                  <a:cubicBezTo>
                    <a:pt x="282818" y="562540"/>
                    <a:pt x="283294" y="259836"/>
                    <a:pt x="270435" y="201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6" name="Google Shape;6166;p11"/>
            <p:cNvSpPr/>
            <p:nvPr/>
          </p:nvSpPr>
          <p:spPr>
            <a:xfrm>
              <a:off x="2797914" y="4265123"/>
              <a:ext cx="278701" cy="193166"/>
            </a:xfrm>
            <a:custGeom>
              <a:avLst/>
              <a:gdLst/>
              <a:ahLst/>
              <a:cxnLst/>
              <a:rect l="l" t="t" r="r" b="b"/>
              <a:pathLst>
                <a:path w="278701" h="193166" extrusionOk="0">
                  <a:moveTo>
                    <a:pt x="0" y="162020"/>
                  </a:moveTo>
                  <a:cubicBezTo>
                    <a:pt x="0" y="172307"/>
                    <a:pt x="0" y="182690"/>
                    <a:pt x="0" y="193167"/>
                  </a:cubicBezTo>
                  <a:cubicBezTo>
                    <a:pt x="92710" y="110998"/>
                    <a:pt x="185610" y="57245"/>
                    <a:pt x="278702" y="31909"/>
                  </a:cubicBezTo>
                  <a:cubicBezTo>
                    <a:pt x="278702" y="21050"/>
                    <a:pt x="278702" y="10478"/>
                    <a:pt x="278702" y="0"/>
                  </a:cubicBezTo>
                  <a:cubicBezTo>
                    <a:pt x="187166" y="22098"/>
                    <a:pt x="91535" y="77724"/>
                    <a:pt x="0" y="16202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7" name="Google Shape;6167;p11"/>
            <p:cNvSpPr/>
            <p:nvPr/>
          </p:nvSpPr>
          <p:spPr>
            <a:xfrm>
              <a:off x="2794485" y="4260456"/>
              <a:ext cx="286607" cy="206025"/>
            </a:xfrm>
            <a:custGeom>
              <a:avLst/>
              <a:gdLst/>
              <a:ahLst/>
              <a:cxnLst/>
              <a:rect l="l" t="t" r="r" b="b"/>
              <a:pathLst>
                <a:path w="286607" h="206025" extrusionOk="0">
                  <a:moveTo>
                    <a:pt x="0" y="206026"/>
                  </a:moveTo>
                  <a:lnTo>
                    <a:pt x="0" y="197929"/>
                  </a:lnTo>
                  <a:cubicBezTo>
                    <a:pt x="0" y="187357"/>
                    <a:pt x="0" y="176974"/>
                    <a:pt x="0" y="166688"/>
                  </a:cubicBezTo>
                  <a:lnTo>
                    <a:pt x="0" y="165068"/>
                  </a:lnTo>
                  <a:lnTo>
                    <a:pt x="1143" y="163925"/>
                  </a:lnTo>
                  <a:cubicBezTo>
                    <a:pt x="92678" y="79534"/>
                    <a:pt x="189833" y="23146"/>
                    <a:pt x="282035" y="1048"/>
                  </a:cubicBezTo>
                  <a:lnTo>
                    <a:pt x="286607" y="0"/>
                  </a:lnTo>
                  <a:lnTo>
                    <a:pt x="286607" y="4667"/>
                  </a:lnTo>
                  <a:cubicBezTo>
                    <a:pt x="286607" y="15240"/>
                    <a:pt x="286607" y="25813"/>
                    <a:pt x="286607" y="36576"/>
                  </a:cubicBezTo>
                  <a:lnTo>
                    <a:pt x="286607" y="39433"/>
                  </a:lnTo>
                  <a:lnTo>
                    <a:pt x="283845" y="40100"/>
                  </a:lnTo>
                  <a:cubicBezTo>
                    <a:pt x="191548" y="65342"/>
                    <a:pt x="98298" y="119348"/>
                    <a:pt x="6667" y="200596"/>
                  </a:cubicBezTo>
                  <a:close/>
                  <a:moveTo>
                    <a:pt x="7144" y="167926"/>
                  </a:moveTo>
                  <a:cubicBezTo>
                    <a:pt x="7144" y="174974"/>
                    <a:pt x="7144" y="182118"/>
                    <a:pt x="7144" y="189357"/>
                  </a:cubicBezTo>
                  <a:cubicBezTo>
                    <a:pt x="96774" y="111061"/>
                    <a:pt x="188119" y="58674"/>
                    <a:pt x="278511" y="33338"/>
                  </a:cubicBezTo>
                  <a:cubicBezTo>
                    <a:pt x="278511" y="25146"/>
                    <a:pt x="278511" y="17050"/>
                    <a:pt x="278511" y="9049"/>
                  </a:cubicBezTo>
                  <a:cubicBezTo>
                    <a:pt x="189738" y="31909"/>
                    <a:pt x="95917" y="86773"/>
                    <a:pt x="7144" y="16830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8" name="Google Shape;6168;p11"/>
            <p:cNvSpPr/>
            <p:nvPr/>
          </p:nvSpPr>
          <p:spPr>
            <a:xfrm>
              <a:off x="2800771" y="4053668"/>
              <a:ext cx="274891" cy="188023"/>
            </a:xfrm>
            <a:custGeom>
              <a:avLst/>
              <a:gdLst/>
              <a:ahLst/>
              <a:cxnLst/>
              <a:rect l="l" t="t" r="r" b="b"/>
              <a:pathLst>
                <a:path w="274891" h="188023" extrusionOk="0">
                  <a:moveTo>
                    <a:pt x="0" y="188024"/>
                  </a:moveTo>
                  <a:cubicBezTo>
                    <a:pt x="91376" y="105474"/>
                    <a:pt x="183007" y="52546"/>
                    <a:pt x="274891" y="29242"/>
                  </a:cubicBezTo>
                  <a:cubicBezTo>
                    <a:pt x="274034" y="6096"/>
                    <a:pt x="273653" y="0"/>
                    <a:pt x="273653" y="0"/>
                  </a:cubicBezTo>
                  <a:cubicBezTo>
                    <a:pt x="183928" y="20098"/>
                    <a:pt x="90488" y="74200"/>
                    <a:pt x="1429" y="157543"/>
                  </a:cubicBezTo>
                  <a:cubicBezTo>
                    <a:pt x="1429" y="157543"/>
                    <a:pt x="857" y="163830"/>
                    <a:pt x="0" y="1880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9" name="Google Shape;6169;p11"/>
            <p:cNvSpPr/>
            <p:nvPr/>
          </p:nvSpPr>
          <p:spPr>
            <a:xfrm>
              <a:off x="2796676" y="4048811"/>
              <a:ext cx="281939" cy="201167"/>
            </a:xfrm>
            <a:custGeom>
              <a:avLst/>
              <a:gdLst/>
              <a:ahLst/>
              <a:cxnLst/>
              <a:rect l="l" t="t" r="r" b="b"/>
              <a:pathLst>
                <a:path w="281939" h="201167" extrusionOk="0">
                  <a:moveTo>
                    <a:pt x="0" y="201168"/>
                  </a:moveTo>
                  <a:lnTo>
                    <a:pt x="0" y="192405"/>
                  </a:lnTo>
                  <a:cubicBezTo>
                    <a:pt x="952" y="168116"/>
                    <a:pt x="1429" y="161830"/>
                    <a:pt x="1429" y="161830"/>
                  </a:cubicBezTo>
                  <a:lnTo>
                    <a:pt x="1429" y="160401"/>
                  </a:lnTo>
                  <a:lnTo>
                    <a:pt x="2476" y="159353"/>
                  </a:lnTo>
                  <a:cubicBezTo>
                    <a:pt x="91821" y="75819"/>
                    <a:pt x="186499" y="21050"/>
                    <a:pt x="276415" y="952"/>
                  </a:cubicBezTo>
                  <a:lnTo>
                    <a:pt x="280607" y="0"/>
                  </a:lnTo>
                  <a:lnTo>
                    <a:pt x="280607" y="4286"/>
                  </a:lnTo>
                  <a:cubicBezTo>
                    <a:pt x="280607" y="4286"/>
                    <a:pt x="280607" y="10477"/>
                    <a:pt x="281940" y="33718"/>
                  </a:cubicBezTo>
                  <a:lnTo>
                    <a:pt x="281940" y="36671"/>
                  </a:lnTo>
                  <a:lnTo>
                    <a:pt x="278987" y="37433"/>
                  </a:lnTo>
                  <a:cubicBezTo>
                    <a:pt x="187928" y="60769"/>
                    <a:pt x="96012" y="113633"/>
                    <a:pt x="5715" y="195358"/>
                  </a:cubicBezTo>
                  <a:close/>
                  <a:moveTo>
                    <a:pt x="9525" y="163735"/>
                  </a:moveTo>
                  <a:cubicBezTo>
                    <a:pt x="9525" y="166211"/>
                    <a:pt x="9525" y="172021"/>
                    <a:pt x="8477" y="183928"/>
                  </a:cubicBezTo>
                  <a:cubicBezTo>
                    <a:pt x="96679" y="105823"/>
                    <a:pt x="186499" y="54388"/>
                    <a:pt x="275177" y="31051"/>
                  </a:cubicBezTo>
                  <a:cubicBezTo>
                    <a:pt x="274701" y="19812"/>
                    <a:pt x="274415" y="13049"/>
                    <a:pt x="274225" y="9239"/>
                  </a:cubicBezTo>
                  <a:cubicBezTo>
                    <a:pt x="187261" y="29718"/>
                    <a:pt x="95726" y="83344"/>
                    <a:pt x="9144" y="16402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0" name="Google Shape;6170;p11"/>
            <p:cNvSpPr/>
            <p:nvPr/>
          </p:nvSpPr>
          <p:spPr>
            <a:xfrm>
              <a:off x="2794522" y="3788505"/>
              <a:ext cx="286871" cy="986015"/>
            </a:xfrm>
            <a:custGeom>
              <a:avLst/>
              <a:gdLst/>
              <a:ahLst/>
              <a:cxnLst/>
              <a:rect l="l" t="t" r="r" b="b"/>
              <a:pathLst>
                <a:path w="286871" h="986015" extrusionOk="0">
                  <a:moveTo>
                    <a:pt x="10630" y="986015"/>
                  </a:moveTo>
                  <a:lnTo>
                    <a:pt x="10630" y="979919"/>
                  </a:lnTo>
                  <a:cubicBezTo>
                    <a:pt x="-4800" y="731603"/>
                    <a:pt x="-2228" y="428422"/>
                    <a:pt x="10630" y="354508"/>
                  </a:cubicBezTo>
                  <a:cubicBezTo>
                    <a:pt x="30919" y="236207"/>
                    <a:pt x="106547" y="23324"/>
                    <a:pt x="142075" y="2654"/>
                  </a:cubicBezTo>
                  <a:cubicBezTo>
                    <a:pt x="148747" y="-885"/>
                    <a:pt x="156740" y="-885"/>
                    <a:pt x="163411" y="2654"/>
                  </a:cubicBezTo>
                  <a:cubicBezTo>
                    <a:pt x="201511" y="19609"/>
                    <a:pt x="259423" y="121431"/>
                    <a:pt x="277711" y="204299"/>
                  </a:cubicBezTo>
                  <a:lnTo>
                    <a:pt x="277711" y="204299"/>
                  </a:lnTo>
                  <a:cubicBezTo>
                    <a:pt x="291046" y="265068"/>
                    <a:pt x="289618" y="575202"/>
                    <a:pt x="274759" y="830377"/>
                  </a:cubicBezTo>
                  <a:lnTo>
                    <a:pt x="274759" y="832377"/>
                  </a:lnTo>
                  <a:lnTo>
                    <a:pt x="145695" y="904386"/>
                  </a:lnTo>
                  <a:close/>
                  <a:moveTo>
                    <a:pt x="151981" y="7417"/>
                  </a:moveTo>
                  <a:cubicBezTo>
                    <a:pt x="149812" y="7409"/>
                    <a:pt x="147678" y="7967"/>
                    <a:pt x="145790" y="9036"/>
                  </a:cubicBezTo>
                  <a:cubicBezTo>
                    <a:pt x="112548" y="28086"/>
                    <a:pt x="37681" y="240589"/>
                    <a:pt x="17584" y="355841"/>
                  </a:cubicBezTo>
                  <a:cubicBezTo>
                    <a:pt x="4820" y="428708"/>
                    <a:pt x="2248" y="726650"/>
                    <a:pt x="17584" y="973347"/>
                  </a:cubicBezTo>
                  <a:lnTo>
                    <a:pt x="142361" y="898004"/>
                  </a:lnTo>
                  <a:lnTo>
                    <a:pt x="267710" y="827900"/>
                  </a:lnTo>
                  <a:cubicBezTo>
                    <a:pt x="282379" y="573678"/>
                    <a:pt x="283807" y="265925"/>
                    <a:pt x="270663" y="205823"/>
                  </a:cubicBezTo>
                  <a:lnTo>
                    <a:pt x="270663" y="205823"/>
                  </a:lnTo>
                  <a:cubicBezTo>
                    <a:pt x="253232" y="126289"/>
                    <a:pt x="196844" y="25419"/>
                    <a:pt x="160840" y="9512"/>
                  </a:cubicBezTo>
                  <a:cubicBezTo>
                    <a:pt x="158081" y="8158"/>
                    <a:pt x="155054" y="7442"/>
                    <a:pt x="151981" y="74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1" name="Google Shape;6171;p11"/>
            <p:cNvSpPr/>
            <p:nvPr/>
          </p:nvSpPr>
          <p:spPr>
            <a:xfrm>
              <a:off x="2517929" y="4789094"/>
              <a:ext cx="319608" cy="682751"/>
            </a:xfrm>
            <a:custGeom>
              <a:avLst/>
              <a:gdLst/>
              <a:ahLst/>
              <a:cxnLst/>
              <a:rect l="l" t="t" r="r" b="b"/>
              <a:pathLst>
                <a:path w="319608" h="682751" extrusionOk="0">
                  <a:moveTo>
                    <a:pt x="291319" y="0"/>
                  </a:moveTo>
                  <a:cubicBezTo>
                    <a:pt x="293320" y="41910"/>
                    <a:pt x="285509" y="138970"/>
                    <a:pt x="254362" y="213836"/>
                  </a:cubicBezTo>
                  <a:cubicBezTo>
                    <a:pt x="225787" y="282512"/>
                    <a:pt x="169495" y="360426"/>
                    <a:pt x="94628" y="449771"/>
                  </a:cubicBezTo>
                  <a:cubicBezTo>
                    <a:pt x="27953" y="529685"/>
                    <a:pt x="-2336" y="602837"/>
                    <a:pt x="140" y="682752"/>
                  </a:cubicBezTo>
                  <a:lnTo>
                    <a:pt x="319609" y="440436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2" name="Google Shape;6172;p11"/>
            <p:cNvSpPr/>
            <p:nvPr/>
          </p:nvSpPr>
          <p:spPr>
            <a:xfrm>
              <a:off x="2517929" y="4789094"/>
              <a:ext cx="319608" cy="682751"/>
            </a:xfrm>
            <a:custGeom>
              <a:avLst/>
              <a:gdLst/>
              <a:ahLst/>
              <a:cxnLst/>
              <a:rect l="l" t="t" r="r" b="b"/>
              <a:pathLst>
                <a:path w="319608" h="682751" extrusionOk="0">
                  <a:moveTo>
                    <a:pt x="291319" y="0"/>
                  </a:moveTo>
                  <a:cubicBezTo>
                    <a:pt x="293320" y="41910"/>
                    <a:pt x="285509" y="138970"/>
                    <a:pt x="254362" y="213836"/>
                  </a:cubicBezTo>
                  <a:cubicBezTo>
                    <a:pt x="225787" y="282512"/>
                    <a:pt x="169495" y="360426"/>
                    <a:pt x="94628" y="449771"/>
                  </a:cubicBezTo>
                  <a:cubicBezTo>
                    <a:pt x="27953" y="529685"/>
                    <a:pt x="-2336" y="602837"/>
                    <a:pt x="140" y="682752"/>
                  </a:cubicBezTo>
                  <a:lnTo>
                    <a:pt x="319609" y="440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3" name="Google Shape;6173;p11"/>
            <p:cNvSpPr/>
            <p:nvPr/>
          </p:nvSpPr>
          <p:spPr>
            <a:xfrm>
              <a:off x="2519117" y="5155615"/>
              <a:ext cx="315944" cy="279273"/>
            </a:xfrm>
            <a:custGeom>
              <a:avLst/>
              <a:gdLst/>
              <a:ahLst/>
              <a:cxnLst/>
              <a:rect l="l" t="t" r="r" b="b"/>
              <a:pathLst>
                <a:path w="315944" h="279273" extrusionOk="0">
                  <a:moveTo>
                    <a:pt x="313658" y="0"/>
                  </a:moveTo>
                  <a:lnTo>
                    <a:pt x="9525" y="230696"/>
                  </a:lnTo>
                  <a:cubicBezTo>
                    <a:pt x="4895" y="246568"/>
                    <a:pt x="1707" y="262827"/>
                    <a:pt x="0" y="279273"/>
                  </a:cubicBezTo>
                  <a:lnTo>
                    <a:pt x="315944" y="3962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4" name="Google Shape;6174;p11"/>
            <p:cNvSpPr/>
            <p:nvPr/>
          </p:nvSpPr>
          <p:spPr>
            <a:xfrm>
              <a:off x="2514831" y="5148472"/>
              <a:ext cx="324135" cy="294513"/>
            </a:xfrm>
            <a:custGeom>
              <a:avLst/>
              <a:gdLst/>
              <a:ahLst/>
              <a:cxnLst/>
              <a:rect l="l" t="t" r="r" b="b"/>
              <a:pathLst>
                <a:path w="324135" h="294513" extrusionOk="0">
                  <a:moveTo>
                    <a:pt x="0" y="294513"/>
                  </a:moveTo>
                  <a:lnTo>
                    <a:pt x="857" y="286036"/>
                  </a:lnTo>
                  <a:cubicBezTo>
                    <a:pt x="2586" y="269374"/>
                    <a:pt x="5773" y="252896"/>
                    <a:pt x="10382" y="236791"/>
                  </a:cubicBezTo>
                  <a:lnTo>
                    <a:pt x="10382" y="235553"/>
                  </a:lnTo>
                  <a:lnTo>
                    <a:pt x="11430" y="234887"/>
                  </a:lnTo>
                  <a:lnTo>
                    <a:pt x="320992" y="0"/>
                  </a:lnTo>
                  <a:lnTo>
                    <a:pt x="324136" y="48578"/>
                  </a:lnTo>
                  <a:close/>
                  <a:moveTo>
                    <a:pt x="17050" y="240030"/>
                  </a:moveTo>
                  <a:cubicBezTo>
                    <a:pt x="13530" y="252525"/>
                    <a:pt x="10919" y="265258"/>
                    <a:pt x="9239" y="278130"/>
                  </a:cubicBezTo>
                  <a:lnTo>
                    <a:pt x="316611" y="44958"/>
                  </a:lnTo>
                  <a:lnTo>
                    <a:pt x="314706" y="14192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5" name="Google Shape;6175;p11"/>
            <p:cNvSpPr/>
            <p:nvPr/>
          </p:nvSpPr>
          <p:spPr>
            <a:xfrm>
              <a:off x="2514500" y="4788903"/>
              <a:ext cx="327228" cy="689800"/>
            </a:xfrm>
            <a:custGeom>
              <a:avLst/>
              <a:gdLst/>
              <a:ahLst/>
              <a:cxnLst/>
              <a:rect l="l" t="t" r="r" b="b"/>
              <a:pathLst>
                <a:path w="327228" h="689800" extrusionOk="0">
                  <a:moveTo>
                    <a:pt x="140" y="689801"/>
                  </a:moveTo>
                  <a:lnTo>
                    <a:pt x="140" y="682657"/>
                  </a:lnTo>
                  <a:cubicBezTo>
                    <a:pt x="-2336" y="602742"/>
                    <a:pt x="27953" y="527876"/>
                    <a:pt x="95390" y="447199"/>
                  </a:cubicBezTo>
                  <a:cubicBezTo>
                    <a:pt x="179686" y="346615"/>
                    <a:pt x="228740" y="274130"/>
                    <a:pt x="254553" y="212217"/>
                  </a:cubicBezTo>
                  <a:cubicBezTo>
                    <a:pt x="285128" y="138779"/>
                    <a:pt x="293320" y="43053"/>
                    <a:pt x="291319" y="0"/>
                  </a:cubicBezTo>
                  <a:lnTo>
                    <a:pt x="298654" y="0"/>
                  </a:lnTo>
                  <a:lnTo>
                    <a:pt x="327229" y="442341"/>
                  </a:lnTo>
                  <a:close/>
                  <a:moveTo>
                    <a:pt x="295415" y="69533"/>
                  </a:moveTo>
                  <a:cubicBezTo>
                    <a:pt x="290744" y="119364"/>
                    <a:pt x="279205" y="168310"/>
                    <a:pt x="261125" y="214979"/>
                  </a:cubicBezTo>
                  <a:cubicBezTo>
                    <a:pt x="235027" y="277749"/>
                    <a:pt x="185592" y="350806"/>
                    <a:pt x="100819" y="451961"/>
                  </a:cubicBezTo>
                  <a:cubicBezTo>
                    <a:pt x="36526" y="528733"/>
                    <a:pt x="6617" y="599885"/>
                    <a:pt x="7093" y="675227"/>
                  </a:cubicBezTo>
                  <a:lnTo>
                    <a:pt x="319037" y="43853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6" name="Google Shape;6176;p11"/>
            <p:cNvSpPr/>
            <p:nvPr/>
          </p:nvSpPr>
          <p:spPr>
            <a:xfrm>
              <a:off x="3039754" y="4640504"/>
              <a:ext cx="319143" cy="472440"/>
            </a:xfrm>
            <a:custGeom>
              <a:avLst/>
              <a:gdLst/>
              <a:ahLst/>
              <a:cxnLst/>
              <a:rect l="l" t="t" r="r" b="b"/>
              <a:pathLst>
                <a:path w="319143" h="472440" extrusionOk="0">
                  <a:moveTo>
                    <a:pt x="27813" y="0"/>
                  </a:moveTo>
                  <a:cubicBezTo>
                    <a:pt x="25908" y="44101"/>
                    <a:pt x="33719" y="132112"/>
                    <a:pt x="64865" y="170974"/>
                  </a:cubicBezTo>
                  <a:cubicBezTo>
                    <a:pt x="93440" y="206693"/>
                    <a:pt x="149733" y="219646"/>
                    <a:pt x="224600" y="222599"/>
                  </a:cubicBezTo>
                  <a:cubicBezTo>
                    <a:pt x="291275" y="225171"/>
                    <a:pt x="321564" y="263557"/>
                    <a:pt x="318992" y="346424"/>
                  </a:cubicBezTo>
                  <a:lnTo>
                    <a:pt x="0" y="47244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7" name="Google Shape;6177;p11"/>
            <p:cNvSpPr/>
            <p:nvPr/>
          </p:nvSpPr>
          <p:spPr>
            <a:xfrm>
              <a:off x="3039754" y="4640504"/>
              <a:ext cx="319143" cy="472440"/>
            </a:xfrm>
            <a:custGeom>
              <a:avLst/>
              <a:gdLst/>
              <a:ahLst/>
              <a:cxnLst/>
              <a:rect l="l" t="t" r="r" b="b"/>
              <a:pathLst>
                <a:path w="319143" h="472440" extrusionOk="0">
                  <a:moveTo>
                    <a:pt x="27813" y="0"/>
                  </a:moveTo>
                  <a:cubicBezTo>
                    <a:pt x="25908" y="44101"/>
                    <a:pt x="33719" y="132112"/>
                    <a:pt x="64865" y="170974"/>
                  </a:cubicBezTo>
                  <a:cubicBezTo>
                    <a:pt x="93440" y="206693"/>
                    <a:pt x="149733" y="219646"/>
                    <a:pt x="224600" y="222599"/>
                  </a:cubicBezTo>
                  <a:cubicBezTo>
                    <a:pt x="291275" y="225171"/>
                    <a:pt x="321564" y="263557"/>
                    <a:pt x="318992" y="346424"/>
                  </a:cubicBezTo>
                  <a:lnTo>
                    <a:pt x="0" y="472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8" name="Google Shape;6178;p11"/>
            <p:cNvSpPr/>
            <p:nvPr/>
          </p:nvSpPr>
          <p:spPr>
            <a:xfrm>
              <a:off x="3041849" y="4913109"/>
              <a:ext cx="315944" cy="163258"/>
            </a:xfrm>
            <a:custGeom>
              <a:avLst/>
              <a:gdLst/>
              <a:ahLst/>
              <a:cxnLst/>
              <a:rect l="l" t="t" r="r" b="b"/>
              <a:pathLst>
                <a:path w="315944" h="163258" extrusionOk="0">
                  <a:moveTo>
                    <a:pt x="2286" y="120491"/>
                  </a:moveTo>
                  <a:lnTo>
                    <a:pt x="306419" y="0"/>
                  </a:lnTo>
                  <a:cubicBezTo>
                    <a:pt x="311426" y="12171"/>
                    <a:pt x="314634" y="25005"/>
                    <a:pt x="315944" y="38100"/>
                  </a:cubicBezTo>
                  <a:lnTo>
                    <a:pt x="0" y="16325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9" name="Google Shape;6179;p11"/>
            <p:cNvSpPr/>
            <p:nvPr/>
          </p:nvSpPr>
          <p:spPr>
            <a:xfrm>
              <a:off x="3037563" y="4908346"/>
              <a:ext cx="323564" cy="173450"/>
            </a:xfrm>
            <a:custGeom>
              <a:avLst/>
              <a:gdLst/>
              <a:ahLst/>
              <a:cxnLst/>
              <a:rect l="l" t="t" r="r" b="b"/>
              <a:pathLst>
                <a:path w="323564" h="173450" extrusionOk="0">
                  <a:moveTo>
                    <a:pt x="0" y="173450"/>
                  </a:moveTo>
                  <a:lnTo>
                    <a:pt x="2953" y="122682"/>
                  </a:lnTo>
                  <a:lnTo>
                    <a:pt x="312611" y="0"/>
                  </a:lnTo>
                  <a:lnTo>
                    <a:pt x="314039" y="3334"/>
                  </a:lnTo>
                  <a:cubicBezTo>
                    <a:pt x="319115" y="15780"/>
                    <a:pt x="322325" y="28907"/>
                    <a:pt x="323564" y="42291"/>
                  </a:cubicBezTo>
                  <a:lnTo>
                    <a:pt x="323564" y="45053"/>
                  </a:lnTo>
                  <a:close/>
                  <a:moveTo>
                    <a:pt x="10097" y="127826"/>
                  </a:moveTo>
                  <a:lnTo>
                    <a:pt x="8096" y="162306"/>
                  </a:lnTo>
                  <a:lnTo>
                    <a:pt x="315849" y="40291"/>
                  </a:lnTo>
                  <a:cubicBezTo>
                    <a:pt x="314647" y="29788"/>
                    <a:pt x="312218" y="19462"/>
                    <a:pt x="308610" y="952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0" name="Google Shape;6180;p11"/>
            <p:cNvSpPr/>
            <p:nvPr/>
          </p:nvSpPr>
          <p:spPr>
            <a:xfrm>
              <a:off x="3035372" y="4639742"/>
              <a:ext cx="327330" cy="478821"/>
            </a:xfrm>
            <a:custGeom>
              <a:avLst/>
              <a:gdLst/>
              <a:ahLst/>
              <a:cxnLst/>
              <a:rect l="l" t="t" r="r" b="b"/>
              <a:pathLst>
                <a:path w="327330" h="478821" extrusionOk="0">
                  <a:moveTo>
                    <a:pt x="0" y="478822"/>
                  </a:moveTo>
                  <a:lnTo>
                    <a:pt x="28575" y="0"/>
                  </a:lnTo>
                  <a:lnTo>
                    <a:pt x="36004" y="0"/>
                  </a:lnTo>
                  <a:cubicBezTo>
                    <a:pt x="34004" y="45244"/>
                    <a:pt x="42100" y="130969"/>
                    <a:pt x="72200" y="168592"/>
                  </a:cubicBezTo>
                  <a:cubicBezTo>
                    <a:pt x="97441" y="200025"/>
                    <a:pt x="145828" y="215551"/>
                    <a:pt x="229171" y="218789"/>
                  </a:cubicBezTo>
                  <a:cubicBezTo>
                    <a:pt x="298609" y="221551"/>
                    <a:pt x="329756" y="262128"/>
                    <a:pt x="327184" y="346424"/>
                  </a:cubicBezTo>
                  <a:lnTo>
                    <a:pt x="327184" y="348901"/>
                  </a:lnTo>
                  <a:close/>
                  <a:moveTo>
                    <a:pt x="31813" y="69247"/>
                  </a:moveTo>
                  <a:lnTo>
                    <a:pt x="8096" y="467487"/>
                  </a:lnTo>
                  <a:lnTo>
                    <a:pt x="319754" y="343662"/>
                  </a:lnTo>
                  <a:cubicBezTo>
                    <a:pt x="321564" y="264890"/>
                    <a:pt x="293465" y="228695"/>
                    <a:pt x="228790" y="226123"/>
                  </a:cubicBezTo>
                  <a:cubicBezTo>
                    <a:pt x="143065" y="222694"/>
                    <a:pt x="93059" y="206407"/>
                    <a:pt x="66865" y="173069"/>
                  </a:cubicBezTo>
                  <a:cubicBezTo>
                    <a:pt x="47434" y="149923"/>
                    <a:pt x="36767" y="108490"/>
                    <a:pt x="31813" y="6924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1" name="Google Shape;6181;p11"/>
            <p:cNvSpPr/>
            <p:nvPr/>
          </p:nvSpPr>
          <p:spPr>
            <a:xfrm>
              <a:off x="2806765" y="4290794"/>
              <a:ext cx="260329" cy="984882"/>
            </a:xfrm>
            <a:custGeom>
              <a:avLst/>
              <a:gdLst/>
              <a:ahLst/>
              <a:cxnLst/>
              <a:rect l="l" t="t" r="r" b="b"/>
              <a:pathLst>
                <a:path w="260329" h="984882" extrusionOk="0">
                  <a:moveTo>
                    <a:pt x="130119" y="954452"/>
                  </a:moveTo>
                  <a:cubicBezTo>
                    <a:pt x="166968" y="933877"/>
                    <a:pt x="199528" y="906425"/>
                    <a:pt x="226036" y="873585"/>
                  </a:cubicBezTo>
                  <a:cubicBezTo>
                    <a:pt x="226036" y="873585"/>
                    <a:pt x="270803" y="255222"/>
                    <a:pt x="258040" y="213598"/>
                  </a:cubicBezTo>
                  <a:cubicBezTo>
                    <a:pt x="245276" y="171973"/>
                    <a:pt x="168505" y="-20336"/>
                    <a:pt x="130119" y="1762"/>
                  </a:cubicBezTo>
                  <a:cubicBezTo>
                    <a:pt x="91733" y="23860"/>
                    <a:pt x="15057" y="304942"/>
                    <a:pt x="2293" y="361331"/>
                  </a:cubicBezTo>
                  <a:cubicBezTo>
                    <a:pt x="-10470" y="417719"/>
                    <a:pt x="34202" y="984361"/>
                    <a:pt x="34202" y="984361"/>
                  </a:cubicBezTo>
                  <a:cubicBezTo>
                    <a:pt x="34202" y="984361"/>
                    <a:pt x="66206" y="991314"/>
                    <a:pt x="130119" y="95445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2" name="Google Shape;6182;p11"/>
            <p:cNvSpPr/>
            <p:nvPr/>
          </p:nvSpPr>
          <p:spPr>
            <a:xfrm>
              <a:off x="2803255" y="4286908"/>
              <a:ext cx="267666" cy="992449"/>
            </a:xfrm>
            <a:custGeom>
              <a:avLst/>
              <a:gdLst/>
              <a:ahLst/>
              <a:cxnLst/>
              <a:rect l="l" t="t" r="r" b="b"/>
              <a:pathLst>
                <a:path w="267666" h="992449" extrusionOk="0">
                  <a:moveTo>
                    <a:pt x="45237" y="992437"/>
                  </a:moveTo>
                  <a:cubicBezTo>
                    <a:pt x="42459" y="992506"/>
                    <a:pt x="39681" y="992282"/>
                    <a:pt x="36950" y="991770"/>
                  </a:cubicBezTo>
                  <a:lnTo>
                    <a:pt x="34283" y="991199"/>
                  </a:lnTo>
                  <a:lnTo>
                    <a:pt x="34283" y="988436"/>
                  </a:lnTo>
                  <a:cubicBezTo>
                    <a:pt x="32378" y="965291"/>
                    <a:pt x="-10389" y="420556"/>
                    <a:pt x="2374" y="364263"/>
                  </a:cubicBezTo>
                  <a:cubicBezTo>
                    <a:pt x="9994" y="330640"/>
                    <a:pt x="89242" y="27078"/>
                    <a:pt x="132009" y="2313"/>
                  </a:cubicBezTo>
                  <a:cubicBezTo>
                    <a:pt x="136917" y="-476"/>
                    <a:pt x="142861" y="-759"/>
                    <a:pt x="148011" y="1551"/>
                  </a:cubicBezTo>
                  <a:cubicBezTo>
                    <a:pt x="191064" y="18506"/>
                    <a:pt x="254882" y="182526"/>
                    <a:pt x="265264" y="216245"/>
                  </a:cubicBezTo>
                  <a:cubicBezTo>
                    <a:pt x="278123" y="257964"/>
                    <a:pt x="235260" y="852229"/>
                    <a:pt x="233451" y="877566"/>
                  </a:cubicBezTo>
                  <a:lnTo>
                    <a:pt x="233451" y="878613"/>
                  </a:lnTo>
                  <a:lnTo>
                    <a:pt x="232879" y="879470"/>
                  </a:lnTo>
                  <a:cubicBezTo>
                    <a:pt x="206104" y="912797"/>
                    <a:pt x="173148" y="940643"/>
                    <a:pt x="135819" y="961480"/>
                  </a:cubicBezTo>
                  <a:cubicBezTo>
                    <a:pt x="88861" y="988436"/>
                    <a:pt x="58857" y="992437"/>
                    <a:pt x="45237" y="992437"/>
                  </a:cubicBezTo>
                  <a:close/>
                  <a:moveTo>
                    <a:pt x="41236" y="984817"/>
                  </a:moveTo>
                  <a:cubicBezTo>
                    <a:pt x="49904" y="985388"/>
                    <a:pt x="80384" y="984817"/>
                    <a:pt x="131819" y="955099"/>
                  </a:cubicBezTo>
                  <a:cubicBezTo>
                    <a:pt x="167796" y="934777"/>
                    <a:pt x="199703" y="907974"/>
                    <a:pt x="225926" y="876041"/>
                  </a:cubicBezTo>
                  <a:cubicBezTo>
                    <a:pt x="228021" y="846704"/>
                    <a:pt x="270217" y="258155"/>
                    <a:pt x="258025" y="218816"/>
                  </a:cubicBezTo>
                  <a:cubicBezTo>
                    <a:pt x="245833" y="179478"/>
                    <a:pt x="182968" y="23744"/>
                    <a:pt x="145059" y="9266"/>
                  </a:cubicBezTo>
                  <a:cubicBezTo>
                    <a:pt x="142083" y="7675"/>
                    <a:pt x="138509" y="7675"/>
                    <a:pt x="135534" y="9266"/>
                  </a:cubicBezTo>
                  <a:cubicBezTo>
                    <a:pt x="99720" y="29936"/>
                    <a:pt x="24663" y="299303"/>
                    <a:pt x="9423" y="366359"/>
                  </a:cubicBezTo>
                  <a:cubicBezTo>
                    <a:pt x="-2674" y="418937"/>
                    <a:pt x="37712" y="940049"/>
                    <a:pt x="41236" y="9848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3" name="Google Shape;6183;p11"/>
            <p:cNvSpPr/>
            <p:nvPr/>
          </p:nvSpPr>
          <p:spPr>
            <a:xfrm>
              <a:off x="2875352" y="4290704"/>
              <a:ext cx="123063" cy="132438"/>
            </a:xfrm>
            <a:custGeom>
              <a:avLst/>
              <a:gdLst/>
              <a:ahLst/>
              <a:cxnLst/>
              <a:rect l="l" t="t" r="r" b="b"/>
              <a:pathLst>
                <a:path w="123063" h="132438" extrusionOk="0">
                  <a:moveTo>
                    <a:pt x="123063" y="61192"/>
                  </a:moveTo>
                  <a:cubicBezTo>
                    <a:pt x="100870" y="21473"/>
                    <a:pt x="77819" y="-7579"/>
                    <a:pt x="61531" y="1756"/>
                  </a:cubicBezTo>
                  <a:cubicBezTo>
                    <a:pt x="45244" y="11090"/>
                    <a:pt x="22193" y="67002"/>
                    <a:pt x="0" y="132439"/>
                  </a:cubicBezTo>
                  <a:cubicBezTo>
                    <a:pt x="36344" y="101399"/>
                    <a:pt x="78048" y="77254"/>
                    <a:pt x="123063" y="6119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4" name="Google Shape;6184;p11"/>
            <p:cNvSpPr/>
            <p:nvPr/>
          </p:nvSpPr>
          <p:spPr>
            <a:xfrm>
              <a:off x="2808487" y="4618691"/>
              <a:ext cx="256984" cy="170402"/>
            </a:xfrm>
            <a:custGeom>
              <a:avLst/>
              <a:gdLst/>
              <a:ahLst/>
              <a:cxnLst/>
              <a:rect l="l" t="t" r="r" b="b"/>
              <a:pathLst>
                <a:path w="256984" h="170402" extrusionOk="0">
                  <a:moveTo>
                    <a:pt x="0" y="149543"/>
                  </a:moveTo>
                  <a:cubicBezTo>
                    <a:pt x="0" y="156305"/>
                    <a:pt x="0" y="163259"/>
                    <a:pt x="762" y="170402"/>
                  </a:cubicBezTo>
                  <a:cubicBezTo>
                    <a:pt x="85915" y="88551"/>
                    <a:pt x="171037" y="39021"/>
                    <a:pt x="256127" y="21812"/>
                  </a:cubicBezTo>
                  <a:cubicBezTo>
                    <a:pt x="256127" y="14288"/>
                    <a:pt x="256699" y="7049"/>
                    <a:pt x="256984" y="0"/>
                  </a:cubicBezTo>
                  <a:cubicBezTo>
                    <a:pt x="171259" y="16954"/>
                    <a:pt x="85598" y="66802"/>
                    <a:pt x="0" y="149543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5" name="Google Shape;6185;p11"/>
            <p:cNvSpPr/>
            <p:nvPr/>
          </p:nvSpPr>
          <p:spPr>
            <a:xfrm>
              <a:off x="2823155" y="4897297"/>
              <a:ext cx="227456" cy="152876"/>
            </a:xfrm>
            <a:custGeom>
              <a:avLst/>
              <a:gdLst/>
              <a:ahLst/>
              <a:cxnLst/>
              <a:rect l="l" t="t" r="r" b="b"/>
              <a:pathLst>
                <a:path w="227456" h="152876" extrusionOk="0">
                  <a:moveTo>
                    <a:pt x="0" y="132397"/>
                  </a:moveTo>
                  <a:lnTo>
                    <a:pt x="1429" y="152876"/>
                  </a:lnTo>
                  <a:cubicBezTo>
                    <a:pt x="76295" y="84233"/>
                    <a:pt x="151193" y="40640"/>
                    <a:pt x="226123" y="22098"/>
                  </a:cubicBezTo>
                  <a:cubicBezTo>
                    <a:pt x="226123" y="14764"/>
                    <a:pt x="226981" y="7429"/>
                    <a:pt x="227457" y="0"/>
                  </a:cubicBezTo>
                  <a:cubicBezTo>
                    <a:pt x="151702" y="18415"/>
                    <a:pt x="75883" y="62548"/>
                    <a:pt x="0" y="132397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6" name="Google Shape;6186;p11"/>
            <p:cNvSpPr/>
            <p:nvPr/>
          </p:nvSpPr>
          <p:spPr>
            <a:xfrm>
              <a:off x="2856969" y="4460806"/>
              <a:ext cx="159924" cy="117213"/>
            </a:xfrm>
            <a:custGeom>
              <a:avLst/>
              <a:gdLst/>
              <a:ahLst/>
              <a:cxnLst/>
              <a:rect l="l" t="t" r="r" b="b"/>
              <a:pathLst>
                <a:path w="159924" h="117213" extrusionOk="0">
                  <a:moveTo>
                    <a:pt x="0" y="117213"/>
                  </a:moveTo>
                  <a:cubicBezTo>
                    <a:pt x="53340" y="65778"/>
                    <a:pt x="106648" y="34759"/>
                    <a:pt x="159925" y="24154"/>
                  </a:cubicBezTo>
                  <a:lnTo>
                    <a:pt x="154019" y="16629"/>
                  </a:lnTo>
                  <a:cubicBezTo>
                    <a:pt x="141155" y="-104"/>
                    <a:pt x="117973" y="-4886"/>
                    <a:pt x="99536" y="5390"/>
                  </a:cubicBezTo>
                  <a:cubicBezTo>
                    <a:pt x="85637" y="11703"/>
                    <a:pt x="72424" y="19427"/>
                    <a:pt x="60103" y="28440"/>
                  </a:cubicBezTo>
                  <a:cubicBezTo>
                    <a:pt x="35789" y="47781"/>
                    <a:pt x="17134" y="73313"/>
                    <a:pt x="6096" y="10235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7" name="Google Shape;6187;p11"/>
            <p:cNvSpPr/>
            <p:nvPr/>
          </p:nvSpPr>
          <p:spPr>
            <a:xfrm>
              <a:off x="2803255" y="4286908"/>
              <a:ext cx="267666" cy="992449"/>
            </a:xfrm>
            <a:custGeom>
              <a:avLst/>
              <a:gdLst/>
              <a:ahLst/>
              <a:cxnLst/>
              <a:rect l="l" t="t" r="r" b="b"/>
              <a:pathLst>
                <a:path w="267666" h="992449" extrusionOk="0">
                  <a:moveTo>
                    <a:pt x="45237" y="992437"/>
                  </a:moveTo>
                  <a:cubicBezTo>
                    <a:pt x="42459" y="992506"/>
                    <a:pt x="39681" y="992282"/>
                    <a:pt x="36950" y="991770"/>
                  </a:cubicBezTo>
                  <a:lnTo>
                    <a:pt x="34283" y="991199"/>
                  </a:lnTo>
                  <a:lnTo>
                    <a:pt x="34283" y="988436"/>
                  </a:lnTo>
                  <a:cubicBezTo>
                    <a:pt x="32378" y="965291"/>
                    <a:pt x="-10389" y="420556"/>
                    <a:pt x="2374" y="364263"/>
                  </a:cubicBezTo>
                  <a:cubicBezTo>
                    <a:pt x="9994" y="330640"/>
                    <a:pt x="89242" y="27078"/>
                    <a:pt x="132009" y="2313"/>
                  </a:cubicBezTo>
                  <a:cubicBezTo>
                    <a:pt x="136917" y="-476"/>
                    <a:pt x="142861" y="-759"/>
                    <a:pt x="148011" y="1551"/>
                  </a:cubicBezTo>
                  <a:cubicBezTo>
                    <a:pt x="191064" y="18506"/>
                    <a:pt x="254882" y="182526"/>
                    <a:pt x="265264" y="216245"/>
                  </a:cubicBezTo>
                  <a:cubicBezTo>
                    <a:pt x="278123" y="257964"/>
                    <a:pt x="235260" y="852229"/>
                    <a:pt x="233451" y="877566"/>
                  </a:cubicBezTo>
                  <a:lnTo>
                    <a:pt x="233451" y="878613"/>
                  </a:lnTo>
                  <a:lnTo>
                    <a:pt x="232879" y="879470"/>
                  </a:lnTo>
                  <a:cubicBezTo>
                    <a:pt x="206104" y="912797"/>
                    <a:pt x="173148" y="940643"/>
                    <a:pt x="135819" y="961480"/>
                  </a:cubicBezTo>
                  <a:cubicBezTo>
                    <a:pt x="88861" y="988436"/>
                    <a:pt x="58857" y="992437"/>
                    <a:pt x="45237" y="992437"/>
                  </a:cubicBezTo>
                  <a:close/>
                  <a:moveTo>
                    <a:pt x="41236" y="984817"/>
                  </a:moveTo>
                  <a:cubicBezTo>
                    <a:pt x="49904" y="985388"/>
                    <a:pt x="80384" y="984817"/>
                    <a:pt x="131819" y="955099"/>
                  </a:cubicBezTo>
                  <a:cubicBezTo>
                    <a:pt x="167796" y="934777"/>
                    <a:pt x="199703" y="907974"/>
                    <a:pt x="225926" y="876041"/>
                  </a:cubicBezTo>
                  <a:cubicBezTo>
                    <a:pt x="228021" y="846704"/>
                    <a:pt x="270217" y="258155"/>
                    <a:pt x="258025" y="218816"/>
                  </a:cubicBezTo>
                  <a:cubicBezTo>
                    <a:pt x="245833" y="179478"/>
                    <a:pt x="182968" y="23744"/>
                    <a:pt x="145059" y="9266"/>
                  </a:cubicBezTo>
                  <a:cubicBezTo>
                    <a:pt x="142083" y="7675"/>
                    <a:pt x="138509" y="7675"/>
                    <a:pt x="135534" y="9266"/>
                  </a:cubicBezTo>
                  <a:cubicBezTo>
                    <a:pt x="99720" y="29936"/>
                    <a:pt x="24663" y="299303"/>
                    <a:pt x="9423" y="366359"/>
                  </a:cubicBezTo>
                  <a:cubicBezTo>
                    <a:pt x="-2674" y="418937"/>
                    <a:pt x="37712" y="940049"/>
                    <a:pt x="41236" y="9848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8" name="Google Shape;6188;p11"/>
            <p:cNvSpPr/>
            <p:nvPr/>
          </p:nvSpPr>
          <p:spPr>
            <a:xfrm>
              <a:off x="2868304" y="5030186"/>
              <a:ext cx="140398" cy="264113"/>
            </a:xfrm>
            <a:custGeom>
              <a:avLst/>
              <a:gdLst/>
              <a:ahLst/>
              <a:cxnLst/>
              <a:rect l="l" t="t" r="r" b="b"/>
              <a:pathLst>
                <a:path w="140398" h="264113" extrusionOk="0">
                  <a:moveTo>
                    <a:pt x="0" y="264113"/>
                  </a:moveTo>
                  <a:cubicBezTo>
                    <a:pt x="24312" y="258495"/>
                    <a:pt x="47563" y="249008"/>
                    <a:pt x="68866" y="236014"/>
                  </a:cubicBezTo>
                  <a:cubicBezTo>
                    <a:pt x="94845" y="220954"/>
                    <a:pt x="118870" y="202752"/>
                    <a:pt x="140399" y="181817"/>
                  </a:cubicBezTo>
                  <a:cubicBezTo>
                    <a:pt x="137160" y="167815"/>
                    <a:pt x="95155" y="-13826"/>
                    <a:pt x="70104" y="842"/>
                  </a:cubicBezTo>
                  <a:cubicBezTo>
                    <a:pt x="45053" y="15511"/>
                    <a:pt x="0" y="264018"/>
                    <a:pt x="0" y="2641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9" name="Google Shape;6189;p11"/>
            <p:cNvSpPr/>
            <p:nvPr/>
          </p:nvSpPr>
          <p:spPr>
            <a:xfrm>
              <a:off x="2863351" y="5026482"/>
              <a:ext cx="148875" cy="272484"/>
            </a:xfrm>
            <a:custGeom>
              <a:avLst/>
              <a:gdLst/>
              <a:ahLst/>
              <a:cxnLst/>
              <a:rect l="l" t="t" r="r" b="b"/>
              <a:pathLst>
                <a:path w="148875" h="272484" extrusionOk="0">
                  <a:moveTo>
                    <a:pt x="0" y="272485"/>
                  </a:moveTo>
                  <a:lnTo>
                    <a:pt x="952" y="267151"/>
                  </a:lnTo>
                  <a:cubicBezTo>
                    <a:pt x="952" y="264674"/>
                    <a:pt x="45148" y="17310"/>
                    <a:pt x="73247" y="1118"/>
                  </a:cubicBezTo>
                  <a:cubicBezTo>
                    <a:pt x="76046" y="-373"/>
                    <a:pt x="79402" y="-373"/>
                    <a:pt x="82201" y="1118"/>
                  </a:cubicBezTo>
                  <a:cubicBezTo>
                    <a:pt x="108299" y="12452"/>
                    <a:pt x="142399" y="156375"/>
                    <a:pt x="148876" y="185045"/>
                  </a:cubicBezTo>
                  <a:lnTo>
                    <a:pt x="148876" y="187141"/>
                  </a:lnTo>
                  <a:lnTo>
                    <a:pt x="147352" y="188569"/>
                  </a:lnTo>
                  <a:cubicBezTo>
                    <a:pt x="125680" y="209473"/>
                    <a:pt x="101529" y="227642"/>
                    <a:pt x="75438" y="242671"/>
                  </a:cubicBezTo>
                  <a:cubicBezTo>
                    <a:pt x="53636" y="255932"/>
                    <a:pt x="29834" y="265582"/>
                    <a:pt x="4953" y="271246"/>
                  </a:cubicBezTo>
                  <a:close/>
                  <a:moveTo>
                    <a:pt x="78010" y="7213"/>
                  </a:moveTo>
                  <a:cubicBezTo>
                    <a:pt x="77667" y="7115"/>
                    <a:pt x="77304" y="7115"/>
                    <a:pt x="76962" y="7213"/>
                  </a:cubicBezTo>
                  <a:cubicBezTo>
                    <a:pt x="59245" y="17405"/>
                    <a:pt x="26575" y="166948"/>
                    <a:pt x="9239" y="262674"/>
                  </a:cubicBezTo>
                  <a:cubicBezTo>
                    <a:pt x="31170" y="256940"/>
                    <a:pt x="52176" y="248120"/>
                    <a:pt x="71628" y="236480"/>
                  </a:cubicBezTo>
                  <a:cubicBezTo>
                    <a:pt x="96795" y="221902"/>
                    <a:pt x="120137" y="204380"/>
                    <a:pt x="141161" y="184283"/>
                  </a:cubicBezTo>
                  <a:cubicBezTo>
                    <a:pt x="122682" y="103702"/>
                    <a:pt x="95536" y="14643"/>
                    <a:pt x="79153" y="749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0" name="Google Shape;6190;p11"/>
            <p:cNvSpPr/>
            <p:nvPr/>
          </p:nvSpPr>
          <p:spPr>
            <a:xfrm>
              <a:off x="2877066" y="5158473"/>
              <a:ext cx="122491" cy="87725"/>
            </a:xfrm>
            <a:custGeom>
              <a:avLst/>
              <a:gdLst/>
              <a:ahLst/>
              <a:cxnLst/>
              <a:rect l="l" t="t" r="r" b="b"/>
              <a:pathLst>
                <a:path w="122491" h="87725" extrusionOk="0">
                  <a:moveTo>
                    <a:pt x="4286" y="66580"/>
                  </a:moveTo>
                  <a:lnTo>
                    <a:pt x="0" y="87725"/>
                  </a:lnTo>
                  <a:cubicBezTo>
                    <a:pt x="21000" y="81780"/>
                    <a:pt x="41115" y="73067"/>
                    <a:pt x="59817" y="61817"/>
                  </a:cubicBezTo>
                  <a:cubicBezTo>
                    <a:pt x="82292" y="48875"/>
                    <a:pt x="103305" y="33547"/>
                    <a:pt x="122492" y="16097"/>
                  </a:cubicBezTo>
                  <a:cubicBezTo>
                    <a:pt x="121253" y="11049"/>
                    <a:pt x="119825" y="5620"/>
                    <a:pt x="118300" y="0"/>
                  </a:cubicBezTo>
                  <a:cubicBezTo>
                    <a:pt x="100204" y="15796"/>
                    <a:pt x="80618" y="29800"/>
                    <a:pt x="59817" y="41815"/>
                  </a:cubicBezTo>
                  <a:cubicBezTo>
                    <a:pt x="42356" y="52246"/>
                    <a:pt x="23714" y="60560"/>
                    <a:pt x="4286" y="6658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1" name="Google Shape;6191;p11"/>
          <p:cNvGrpSpPr/>
          <p:nvPr/>
        </p:nvGrpSpPr>
        <p:grpSpPr>
          <a:xfrm>
            <a:off x="4747215" y="2613726"/>
            <a:ext cx="960271" cy="2757984"/>
            <a:chOff x="4747215" y="2613726"/>
            <a:chExt cx="960271" cy="2757984"/>
          </a:xfrm>
        </p:grpSpPr>
        <p:sp>
          <p:nvSpPr>
            <p:cNvPr id="6192" name="Google Shape;6192;p11"/>
            <p:cNvSpPr/>
            <p:nvPr/>
          </p:nvSpPr>
          <p:spPr>
            <a:xfrm>
              <a:off x="5609884" y="4537634"/>
              <a:ext cx="10668" cy="609218"/>
            </a:xfrm>
            <a:custGeom>
              <a:avLst/>
              <a:gdLst/>
              <a:ahLst/>
              <a:cxnLst/>
              <a:rect l="l" t="t" r="r" b="b"/>
              <a:pathLst>
                <a:path w="10668" h="609218" extrusionOk="0">
                  <a:moveTo>
                    <a:pt x="5334" y="609219"/>
                  </a:moveTo>
                  <a:cubicBezTo>
                    <a:pt x="2389" y="609219"/>
                    <a:pt x="0" y="606831"/>
                    <a:pt x="0" y="603885"/>
                  </a:cubicBezTo>
                  <a:lnTo>
                    <a:pt x="0" y="5334"/>
                  </a:ln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lnTo>
                    <a:pt x="10668" y="603885"/>
                  </a:lnTo>
                  <a:cubicBezTo>
                    <a:pt x="10668" y="606831"/>
                    <a:pt x="8280" y="609219"/>
                    <a:pt x="5334" y="60921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3" name="Google Shape;6193;p11"/>
            <p:cNvSpPr/>
            <p:nvPr/>
          </p:nvSpPr>
          <p:spPr>
            <a:xfrm>
              <a:off x="5653128" y="4561732"/>
              <a:ext cx="10667" cy="610076"/>
            </a:xfrm>
            <a:custGeom>
              <a:avLst/>
              <a:gdLst/>
              <a:ahLst/>
              <a:cxnLst/>
              <a:rect l="l" t="t" r="r" b="b"/>
              <a:pathLst>
                <a:path w="10667" h="610076" extrusionOk="0">
                  <a:moveTo>
                    <a:pt x="5334" y="610076"/>
                  </a:moveTo>
                  <a:cubicBezTo>
                    <a:pt x="2388" y="610076"/>
                    <a:pt x="0" y="607688"/>
                    <a:pt x="0" y="604742"/>
                  </a:cubicBezTo>
                  <a:lnTo>
                    <a:pt x="0" y="5334"/>
                  </a:ln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lnTo>
                    <a:pt x="10668" y="604742"/>
                  </a:lnTo>
                  <a:cubicBezTo>
                    <a:pt x="10668" y="607688"/>
                    <a:pt x="8280" y="610076"/>
                    <a:pt x="5334" y="6100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4" name="Google Shape;6194;p11"/>
            <p:cNvSpPr/>
            <p:nvPr/>
          </p:nvSpPr>
          <p:spPr>
            <a:xfrm>
              <a:off x="5612542" y="5114209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5"/>
                    <a:pt x="48206" y="28929"/>
                  </a:cubicBezTo>
                  <a:cubicBezTo>
                    <a:pt x="47657" y="29616"/>
                    <a:pt x="46794" y="29976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5" name="Google Shape;6195;p11"/>
            <p:cNvSpPr/>
            <p:nvPr/>
          </p:nvSpPr>
          <p:spPr>
            <a:xfrm>
              <a:off x="5612836" y="5089393"/>
              <a:ext cx="48301" cy="29846"/>
            </a:xfrm>
            <a:custGeom>
              <a:avLst/>
              <a:gdLst/>
              <a:ahLst/>
              <a:cxnLst/>
              <a:rect l="l" t="t" r="r" b="b"/>
              <a:pathLst>
                <a:path w="48301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0"/>
                  </a:lnTo>
                  <a:cubicBezTo>
                    <a:pt x="48206" y="25849"/>
                    <a:pt x="48667" y="27411"/>
                    <a:pt x="47988" y="28659"/>
                  </a:cubicBezTo>
                  <a:cubicBezTo>
                    <a:pt x="47964" y="28703"/>
                    <a:pt x="47938" y="28747"/>
                    <a:pt x="47912" y="28790"/>
                  </a:cubicBezTo>
                  <a:cubicBezTo>
                    <a:pt x="47363" y="29477"/>
                    <a:pt x="46500" y="29837"/>
                    <a:pt x="45626" y="2974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6" name="Google Shape;6196;p11"/>
            <p:cNvSpPr/>
            <p:nvPr/>
          </p:nvSpPr>
          <p:spPr>
            <a:xfrm>
              <a:off x="5612537" y="5064108"/>
              <a:ext cx="48564" cy="30050"/>
            </a:xfrm>
            <a:custGeom>
              <a:avLst/>
              <a:gdLst/>
              <a:ahLst/>
              <a:cxnLst/>
              <a:rect l="l" t="t" r="r" b="b"/>
              <a:pathLst>
                <a:path w="48564" h="30050" extrusionOk="0">
                  <a:moveTo>
                    <a:pt x="45925" y="29976"/>
                  </a:moveTo>
                  <a:cubicBezTo>
                    <a:pt x="45486" y="30075"/>
                    <a:pt x="45031" y="30075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12" y="26053"/>
                    <a:pt x="48936" y="27665"/>
                    <a:pt x="48211" y="28929"/>
                  </a:cubicBezTo>
                  <a:cubicBezTo>
                    <a:pt x="47684" y="29652"/>
                    <a:pt x="46818" y="30049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7" name="Google Shape;6197;p11"/>
            <p:cNvSpPr/>
            <p:nvPr/>
          </p:nvSpPr>
          <p:spPr>
            <a:xfrm>
              <a:off x="5612542" y="5039248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8" name="Google Shape;6198;p11"/>
            <p:cNvSpPr/>
            <p:nvPr/>
          </p:nvSpPr>
          <p:spPr>
            <a:xfrm>
              <a:off x="5612266" y="5014098"/>
              <a:ext cx="48872" cy="30179"/>
            </a:xfrm>
            <a:custGeom>
              <a:avLst/>
              <a:gdLst/>
              <a:ahLst/>
              <a:cxnLst/>
              <a:rect l="l" t="t" r="r" b="b"/>
              <a:pathLst>
                <a:path w="48872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3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77" y="26182"/>
                    <a:pt x="49238" y="27744"/>
                    <a:pt x="48559" y="28992"/>
                  </a:cubicBezTo>
                  <a:cubicBezTo>
                    <a:pt x="48535" y="29036"/>
                    <a:pt x="48509" y="29080"/>
                    <a:pt x="48482" y="29123"/>
                  </a:cubicBezTo>
                  <a:cubicBezTo>
                    <a:pt x="47933" y="29810"/>
                    <a:pt x="47071" y="30170"/>
                    <a:pt x="46196" y="300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9" name="Google Shape;6199;p11"/>
            <p:cNvSpPr/>
            <p:nvPr/>
          </p:nvSpPr>
          <p:spPr>
            <a:xfrm>
              <a:off x="5612537" y="4989146"/>
              <a:ext cx="48564" cy="30050"/>
            </a:xfrm>
            <a:custGeom>
              <a:avLst/>
              <a:gdLst/>
              <a:ahLst/>
              <a:cxnLst/>
              <a:rect l="l" t="t" r="r" b="b"/>
              <a:pathLst>
                <a:path w="48564" h="30050" extrusionOk="0">
                  <a:moveTo>
                    <a:pt x="45925" y="29976"/>
                  </a:moveTo>
                  <a:cubicBezTo>
                    <a:pt x="45486" y="30075"/>
                    <a:pt x="45031" y="30075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12" y="26053"/>
                    <a:pt x="48936" y="27665"/>
                    <a:pt x="48211" y="28929"/>
                  </a:cubicBezTo>
                  <a:cubicBezTo>
                    <a:pt x="47684" y="29652"/>
                    <a:pt x="46818" y="30049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0" name="Google Shape;6200;p11"/>
            <p:cNvSpPr/>
            <p:nvPr/>
          </p:nvSpPr>
          <p:spPr>
            <a:xfrm>
              <a:off x="5612542" y="4964286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1" name="Google Shape;6201;p11"/>
            <p:cNvSpPr/>
            <p:nvPr/>
          </p:nvSpPr>
          <p:spPr>
            <a:xfrm>
              <a:off x="5612836" y="4939469"/>
              <a:ext cx="48301" cy="29846"/>
            </a:xfrm>
            <a:custGeom>
              <a:avLst/>
              <a:gdLst/>
              <a:ahLst/>
              <a:cxnLst/>
              <a:rect l="l" t="t" r="r" b="b"/>
              <a:pathLst>
                <a:path w="48301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0"/>
                  </a:lnTo>
                  <a:cubicBezTo>
                    <a:pt x="48206" y="25849"/>
                    <a:pt x="48667" y="27411"/>
                    <a:pt x="47988" y="28659"/>
                  </a:cubicBezTo>
                  <a:cubicBezTo>
                    <a:pt x="47964" y="28703"/>
                    <a:pt x="47938" y="28747"/>
                    <a:pt x="47912" y="28790"/>
                  </a:cubicBezTo>
                  <a:cubicBezTo>
                    <a:pt x="47363" y="29477"/>
                    <a:pt x="46500" y="29837"/>
                    <a:pt x="45626" y="2974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2" name="Google Shape;6202;p11"/>
            <p:cNvSpPr/>
            <p:nvPr/>
          </p:nvSpPr>
          <p:spPr>
            <a:xfrm>
              <a:off x="5612537" y="4914279"/>
              <a:ext cx="48571" cy="30048"/>
            </a:xfrm>
            <a:custGeom>
              <a:avLst/>
              <a:gdLst/>
              <a:ahLst/>
              <a:cxnLst/>
              <a:rect l="l" t="t" r="r" b="b"/>
              <a:pathLst>
                <a:path w="48571" h="30048" extrusionOk="0">
                  <a:moveTo>
                    <a:pt x="45925" y="29977"/>
                  </a:moveTo>
                  <a:cubicBezTo>
                    <a:pt x="45486" y="30072"/>
                    <a:pt x="45031" y="30072"/>
                    <a:pt x="44591" y="29977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24" y="26089"/>
                    <a:pt x="48945" y="27731"/>
                    <a:pt x="48211" y="29024"/>
                  </a:cubicBezTo>
                  <a:cubicBezTo>
                    <a:pt x="47663" y="29712"/>
                    <a:pt x="46800" y="30071"/>
                    <a:pt x="45925" y="299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3" name="Google Shape;6203;p11"/>
            <p:cNvSpPr/>
            <p:nvPr/>
          </p:nvSpPr>
          <p:spPr>
            <a:xfrm>
              <a:off x="5612542" y="4889324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4" name="Google Shape;6204;p11"/>
            <p:cNvSpPr/>
            <p:nvPr/>
          </p:nvSpPr>
          <p:spPr>
            <a:xfrm>
              <a:off x="5612836" y="4864317"/>
              <a:ext cx="48301" cy="30036"/>
            </a:xfrm>
            <a:custGeom>
              <a:avLst/>
              <a:gdLst/>
              <a:ahLst/>
              <a:cxnLst/>
              <a:rect l="l" t="t" r="r" b="b"/>
              <a:pathLst>
                <a:path w="48301" h="30036" extrusionOk="0">
                  <a:moveTo>
                    <a:pt x="45625" y="29933"/>
                  </a:moveTo>
                  <a:cubicBezTo>
                    <a:pt x="45192" y="30072"/>
                    <a:pt x="44726" y="30072"/>
                    <a:pt x="44292" y="29933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0"/>
                  </a:lnTo>
                  <a:cubicBezTo>
                    <a:pt x="48206" y="25849"/>
                    <a:pt x="48667" y="27411"/>
                    <a:pt x="47988" y="28659"/>
                  </a:cubicBezTo>
                  <a:cubicBezTo>
                    <a:pt x="47964" y="28703"/>
                    <a:pt x="47938" y="28747"/>
                    <a:pt x="47912" y="28790"/>
                  </a:cubicBezTo>
                  <a:cubicBezTo>
                    <a:pt x="47406" y="29550"/>
                    <a:pt x="46536" y="29984"/>
                    <a:pt x="45626" y="2993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5" name="Google Shape;6205;p11"/>
            <p:cNvSpPr/>
            <p:nvPr/>
          </p:nvSpPr>
          <p:spPr>
            <a:xfrm>
              <a:off x="5612537" y="4839127"/>
              <a:ext cx="48571" cy="30047"/>
            </a:xfrm>
            <a:custGeom>
              <a:avLst/>
              <a:gdLst/>
              <a:ahLst/>
              <a:cxnLst/>
              <a:rect l="l" t="t" r="r" b="b"/>
              <a:pathLst>
                <a:path w="48571" h="30047" extrusionOk="0">
                  <a:moveTo>
                    <a:pt x="45925" y="29976"/>
                  </a:moveTo>
                  <a:cubicBezTo>
                    <a:pt x="45486" y="30072"/>
                    <a:pt x="45031" y="30072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24" y="26089"/>
                    <a:pt x="48945" y="27731"/>
                    <a:pt x="48211" y="29024"/>
                  </a:cubicBezTo>
                  <a:cubicBezTo>
                    <a:pt x="47663" y="29712"/>
                    <a:pt x="46800" y="30071"/>
                    <a:pt x="45925" y="299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6" name="Google Shape;6206;p11"/>
            <p:cNvSpPr/>
            <p:nvPr/>
          </p:nvSpPr>
          <p:spPr>
            <a:xfrm>
              <a:off x="5612542" y="4814362"/>
              <a:ext cx="48559" cy="29985"/>
            </a:xfrm>
            <a:custGeom>
              <a:avLst/>
              <a:gdLst/>
              <a:ahLst/>
              <a:cxnLst/>
              <a:rect l="l" t="t" r="r" b="b"/>
              <a:pathLst>
                <a:path w="48559" h="29985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5"/>
                    <a:pt x="48206" y="28929"/>
                  </a:cubicBezTo>
                  <a:cubicBezTo>
                    <a:pt x="47657" y="29616"/>
                    <a:pt x="46794" y="29976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7" name="Google Shape;6207;p11"/>
            <p:cNvSpPr/>
            <p:nvPr/>
          </p:nvSpPr>
          <p:spPr>
            <a:xfrm>
              <a:off x="5612836" y="4789545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0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8" name="Google Shape;6208;p11"/>
            <p:cNvSpPr/>
            <p:nvPr/>
          </p:nvSpPr>
          <p:spPr>
            <a:xfrm>
              <a:off x="5612537" y="4764356"/>
              <a:ext cx="48571" cy="30047"/>
            </a:xfrm>
            <a:custGeom>
              <a:avLst/>
              <a:gdLst/>
              <a:ahLst/>
              <a:cxnLst/>
              <a:rect l="l" t="t" r="r" b="b"/>
              <a:pathLst>
                <a:path w="48571" h="30047" extrusionOk="0">
                  <a:moveTo>
                    <a:pt x="45925" y="29976"/>
                  </a:moveTo>
                  <a:cubicBezTo>
                    <a:pt x="45486" y="30072"/>
                    <a:pt x="45031" y="30072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24" y="26089"/>
                    <a:pt x="48945" y="27731"/>
                    <a:pt x="48211" y="29024"/>
                  </a:cubicBezTo>
                  <a:cubicBezTo>
                    <a:pt x="47663" y="29712"/>
                    <a:pt x="46800" y="30071"/>
                    <a:pt x="45925" y="299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9" name="Google Shape;6209;p11"/>
            <p:cNvSpPr/>
            <p:nvPr/>
          </p:nvSpPr>
          <p:spPr>
            <a:xfrm>
              <a:off x="5612542" y="4739400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5"/>
                    <a:pt x="48206" y="28929"/>
                  </a:cubicBezTo>
                  <a:cubicBezTo>
                    <a:pt x="47657" y="29616"/>
                    <a:pt x="46794" y="29976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0" name="Google Shape;6210;p11"/>
            <p:cNvSpPr/>
            <p:nvPr/>
          </p:nvSpPr>
          <p:spPr>
            <a:xfrm>
              <a:off x="5612836" y="4714584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0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1" name="Google Shape;6211;p11"/>
            <p:cNvSpPr/>
            <p:nvPr/>
          </p:nvSpPr>
          <p:spPr>
            <a:xfrm>
              <a:off x="5612537" y="4689394"/>
              <a:ext cx="48571" cy="30047"/>
            </a:xfrm>
            <a:custGeom>
              <a:avLst/>
              <a:gdLst/>
              <a:ahLst/>
              <a:cxnLst/>
              <a:rect l="l" t="t" r="r" b="b"/>
              <a:pathLst>
                <a:path w="48571" h="30047" extrusionOk="0">
                  <a:moveTo>
                    <a:pt x="45925" y="29976"/>
                  </a:moveTo>
                  <a:cubicBezTo>
                    <a:pt x="45486" y="30072"/>
                    <a:pt x="45031" y="30072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24" y="26089"/>
                    <a:pt x="48945" y="27731"/>
                    <a:pt x="48211" y="29024"/>
                  </a:cubicBezTo>
                  <a:cubicBezTo>
                    <a:pt x="47663" y="29712"/>
                    <a:pt x="46800" y="30071"/>
                    <a:pt x="45925" y="299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2" name="Google Shape;6212;p11"/>
            <p:cNvSpPr/>
            <p:nvPr/>
          </p:nvSpPr>
          <p:spPr>
            <a:xfrm>
              <a:off x="5612542" y="4664153"/>
              <a:ext cx="48559" cy="30270"/>
            </a:xfrm>
            <a:custGeom>
              <a:avLst/>
              <a:gdLst/>
              <a:ahLst/>
              <a:cxnLst/>
              <a:rect l="l" t="t" r="r" b="b"/>
              <a:pathLst>
                <a:path w="48559" h="30270" extrusionOk="0">
                  <a:moveTo>
                    <a:pt x="45919" y="30167"/>
                  </a:moveTo>
                  <a:cubicBezTo>
                    <a:pt x="45486" y="30305"/>
                    <a:pt x="45020" y="30305"/>
                    <a:pt x="44586" y="30167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5"/>
                    <a:pt x="48206" y="28929"/>
                  </a:cubicBezTo>
                  <a:cubicBezTo>
                    <a:pt x="47724" y="29725"/>
                    <a:pt x="46850" y="30198"/>
                    <a:pt x="45920" y="301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3" name="Google Shape;6213;p11"/>
            <p:cNvSpPr/>
            <p:nvPr/>
          </p:nvSpPr>
          <p:spPr>
            <a:xfrm>
              <a:off x="5612836" y="4639336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0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7"/>
                    <a:pt x="46500" y="29837"/>
                    <a:pt x="45626" y="2974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4" name="Google Shape;6214;p11"/>
            <p:cNvSpPr/>
            <p:nvPr/>
          </p:nvSpPr>
          <p:spPr>
            <a:xfrm>
              <a:off x="5612537" y="4614432"/>
              <a:ext cx="48732" cy="30361"/>
            </a:xfrm>
            <a:custGeom>
              <a:avLst/>
              <a:gdLst/>
              <a:ahLst/>
              <a:cxnLst/>
              <a:rect l="l" t="t" r="r" b="b"/>
              <a:pathLst>
                <a:path w="48732" h="30361" extrusionOk="0">
                  <a:moveTo>
                    <a:pt x="45925" y="29976"/>
                  </a:moveTo>
                  <a:cubicBezTo>
                    <a:pt x="45486" y="30072"/>
                    <a:pt x="45031" y="30072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76" y="25968"/>
                    <a:pt x="49109" y="27571"/>
                    <a:pt x="48450" y="28888"/>
                  </a:cubicBezTo>
                  <a:cubicBezTo>
                    <a:pt x="47975" y="29836"/>
                    <a:pt x="46984" y="30413"/>
                    <a:pt x="45925" y="3035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5" name="Google Shape;6215;p11"/>
            <p:cNvSpPr/>
            <p:nvPr/>
          </p:nvSpPr>
          <p:spPr>
            <a:xfrm>
              <a:off x="5612542" y="4589382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5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6" name="Google Shape;6216;p11"/>
            <p:cNvSpPr/>
            <p:nvPr/>
          </p:nvSpPr>
          <p:spPr>
            <a:xfrm>
              <a:off x="5612836" y="4564660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0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7"/>
                    <a:pt x="46500" y="29837"/>
                    <a:pt x="45626" y="2974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7" name="Google Shape;6217;p11"/>
            <p:cNvSpPr/>
            <p:nvPr/>
          </p:nvSpPr>
          <p:spPr>
            <a:xfrm>
              <a:off x="5091362" y="5011264"/>
              <a:ext cx="615695" cy="185516"/>
            </a:xfrm>
            <a:custGeom>
              <a:avLst/>
              <a:gdLst/>
              <a:ahLst/>
              <a:cxnLst/>
              <a:rect l="l" t="t" r="r" b="b"/>
              <a:pathLst>
                <a:path w="615695" h="185516" extrusionOk="0">
                  <a:moveTo>
                    <a:pt x="4744" y="185500"/>
                  </a:moveTo>
                  <a:cubicBezTo>
                    <a:pt x="1816" y="185173"/>
                    <a:pt x="-293" y="182536"/>
                    <a:pt x="33" y="179608"/>
                  </a:cubicBezTo>
                  <a:cubicBezTo>
                    <a:pt x="193" y="178170"/>
                    <a:pt x="931" y="176858"/>
                    <a:pt x="2077" y="175975"/>
                  </a:cubicBezTo>
                  <a:lnTo>
                    <a:pt x="304877" y="715"/>
                  </a:lnTo>
                  <a:cubicBezTo>
                    <a:pt x="306527" y="-238"/>
                    <a:pt x="308560" y="-238"/>
                    <a:pt x="310211" y="715"/>
                  </a:cubicBezTo>
                  <a:lnTo>
                    <a:pt x="613010" y="175594"/>
                  </a:lnTo>
                  <a:cubicBezTo>
                    <a:pt x="615505" y="176952"/>
                    <a:pt x="616427" y="180075"/>
                    <a:pt x="615068" y="182570"/>
                  </a:cubicBezTo>
                  <a:cubicBezTo>
                    <a:pt x="615020" y="182659"/>
                    <a:pt x="614969" y="182747"/>
                    <a:pt x="614916" y="182833"/>
                  </a:cubicBezTo>
                  <a:cubicBezTo>
                    <a:pt x="613460" y="185373"/>
                    <a:pt x="610229" y="186266"/>
                    <a:pt x="607676" y="184833"/>
                  </a:cubicBezTo>
                  <a:lnTo>
                    <a:pt x="307544" y="11478"/>
                  </a:lnTo>
                  <a:lnTo>
                    <a:pt x="7411" y="184833"/>
                  </a:lnTo>
                  <a:cubicBezTo>
                    <a:pt x="6597" y="185289"/>
                    <a:pt x="5677" y="185519"/>
                    <a:pt x="4744" y="1855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8" name="Google Shape;6218;p11"/>
            <p:cNvSpPr/>
            <p:nvPr/>
          </p:nvSpPr>
          <p:spPr>
            <a:xfrm>
              <a:off x="5090792" y="4411951"/>
              <a:ext cx="615657" cy="185420"/>
            </a:xfrm>
            <a:custGeom>
              <a:avLst/>
              <a:gdLst/>
              <a:ahLst/>
              <a:cxnLst/>
              <a:rect l="l" t="t" r="r" b="b"/>
              <a:pathLst>
                <a:path w="615657" h="185420" extrusionOk="0">
                  <a:moveTo>
                    <a:pt x="610914" y="185404"/>
                  </a:moveTo>
                  <a:cubicBezTo>
                    <a:pt x="609983" y="185410"/>
                    <a:pt x="609065" y="185181"/>
                    <a:pt x="608247" y="184738"/>
                  </a:cubicBezTo>
                  <a:lnTo>
                    <a:pt x="308114" y="11478"/>
                  </a:lnTo>
                  <a:lnTo>
                    <a:pt x="7981" y="184738"/>
                  </a:lnTo>
                  <a:cubicBezTo>
                    <a:pt x="5428" y="186170"/>
                    <a:pt x="2197" y="185278"/>
                    <a:pt x="742" y="182737"/>
                  </a:cubicBezTo>
                  <a:cubicBezTo>
                    <a:pt x="-742" y="180254"/>
                    <a:pt x="69" y="177037"/>
                    <a:pt x="2553" y="175553"/>
                  </a:cubicBezTo>
                  <a:cubicBezTo>
                    <a:pt x="2584" y="175535"/>
                    <a:pt x="2616" y="175516"/>
                    <a:pt x="2647" y="175498"/>
                  </a:cubicBezTo>
                  <a:lnTo>
                    <a:pt x="305447" y="715"/>
                  </a:lnTo>
                  <a:cubicBezTo>
                    <a:pt x="307097" y="-238"/>
                    <a:pt x="309131" y="-238"/>
                    <a:pt x="310781" y="715"/>
                  </a:cubicBezTo>
                  <a:lnTo>
                    <a:pt x="613581" y="175498"/>
                  </a:lnTo>
                  <a:cubicBezTo>
                    <a:pt x="615913" y="177297"/>
                    <a:pt x="616346" y="180647"/>
                    <a:pt x="614547" y="182980"/>
                  </a:cubicBezTo>
                  <a:cubicBezTo>
                    <a:pt x="613663" y="184125"/>
                    <a:pt x="612352" y="184863"/>
                    <a:pt x="610914" y="18502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9" name="Google Shape;6219;p11"/>
            <p:cNvSpPr/>
            <p:nvPr/>
          </p:nvSpPr>
          <p:spPr>
            <a:xfrm>
              <a:off x="5355662" y="4492295"/>
              <a:ext cx="172878" cy="705802"/>
            </a:xfrm>
            <a:custGeom>
              <a:avLst/>
              <a:gdLst/>
              <a:ahLst/>
              <a:cxnLst/>
              <a:rect l="l" t="t" r="r" b="b"/>
              <a:pathLst>
                <a:path w="172878" h="705802" extrusionOk="0">
                  <a:moveTo>
                    <a:pt x="0" y="705803"/>
                  </a:moveTo>
                  <a:lnTo>
                    <a:pt x="172879" y="605790"/>
                  </a:lnTo>
                  <a:lnTo>
                    <a:pt x="172879" y="0"/>
                  </a:lnTo>
                  <a:lnTo>
                    <a:pt x="0" y="99822"/>
                  </a:lnTo>
                  <a:lnTo>
                    <a:pt x="0" y="70580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0" name="Google Shape;6220;p11"/>
            <p:cNvSpPr/>
            <p:nvPr/>
          </p:nvSpPr>
          <p:spPr>
            <a:xfrm>
              <a:off x="5225836" y="4517155"/>
              <a:ext cx="129825" cy="680942"/>
            </a:xfrm>
            <a:custGeom>
              <a:avLst/>
              <a:gdLst/>
              <a:ahLst/>
              <a:cxnLst/>
              <a:rect l="l" t="t" r="r" b="b"/>
              <a:pathLst>
                <a:path w="129825" h="680942" extrusionOk="0">
                  <a:moveTo>
                    <a:pt x="129826" y="680942"/>
                  </a:moveTo>
                  <a:lnTo>
                    <a:pt x="0" y="605409"/>
                  </a:lnTo>
                  <a:lnTo>
                    <a:pt x="0" y="0"/>
                  </a:lnTo>
                  <a:lnTo>
                    <a:pt x="129826" y="74962"/>
                  </a:lnTo>
                  <a:lnTo>
                    <a:pt x="129826" y="68094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1" name="Google Shape;6221;p11"/>
            <p:cNvSpPr/>
            <p:nvPr/>
          </p:nvSpPr>
          <p:spPr>
            <a:xfrm>
              <a:off x="5393571" y="4586735"/>
              <a:ext cx="313467" cy="784914"/>
            </a:xfrm>
            <a:custGeom>
              <a:avLst/>
              <a:gdLst/>
              <a:ahLst/>
              <a:cxnLst/>
              <a:rect l="l" t="t" r="r" b="b"/>
              <a:pathLst>
                <a:path w="313467" h="784914" extrusionOk="0">
                  <a:moveTo>
                    <a:pt x="5334" y="784908"/>
                  </a:moveTo>
                  <a:cubicBezTo>
                    <a:pt x="4394" y="784889"/>
                    <a:pt x="3475" y="784627"/>
                    <a:pt x="2667" y="784146"/>
                  </a:cubicBezTo>
                  <a:cubicBezTo>
                    <a:pt x="1031" y="783202"/>
                    <a:pt x="17" y="781463"/>
                    <a:pt x="0" y="779574"/>
                  </a:cubicBezTo>
                  <a:lnTo>
                    <a:pt x="0" y="180166"/>
                  </a:lnTo>
                  <a:cubicBezTo>
                    <a:pt x="17" y="178277"/>
                    <a:pt x="1031" y="176538"/>
                    <a:pt x="2667" y="175594"/>
                  </a:cubicBezTo>
                  <a:lnTo>
                    <a:pt x="305467" y="715"/>
                  </a:lnTo>
                  <a:cubicBezTo>
                    <a:pt x="307117" y="-238"/>
                    <a:pt x="309151" y="-238"/>
                    <a:pt x="310801" y="715"/>
                  </a:cubicBezTo>
                  <a:cubicBezTo>
                    <a:pt x="312423" y="1673"/>
                    <a:pt x="313432" y="3403"/>
                    <a:pt x="313468" y="5287"/>
                  </a:cubicBezTo>
                  <a:lnTo>
                    <a:pt x="313468" y="604695"/>
                  </a:lnTo>
                  <a:cubicBezTo>
                    <a:pt x="313447" y="606608"/>
                    <a:pt x="312438" y="608373"/>
                    <a:pt x="310801" y="609362"/>
                  </a:cubicBezTo>
                  <a:lnTo>
                    <a:pt x="8382" y="784146"/>
                  </a:lnTo>
                  <a:cubicBezTo>
                    <a:pt x="7463" y="784695"/>
                    <a:pt x="6403" y="784960"/>
                    <a:pt x="5334" y="784908"/>
                  </a:cubicBezTo>
                  <a:close/>
                  <a:moveTo>
                    <a:pt x="10668" y="183214"/>
                  </a:moveTo>
                  <a:lnTo>
                    <a:pt x="10668" y="770335"/>
                  </a:lnTo>
                  <a:lnTo>
                    <a:pt x="302800" y="601647"/>
                  </a:lnTo>
                  <a:lnTo>
                    <a:pt x="302800" y="1452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2" name="Google Shape;6222;p11"/>
            <p:cNvSpPr/>
            <p:nvPr/>
          </p:nvSpPr>
          <p:spPr>
            <a:xfrm>
              <a:off x="5090772" y="4586735"/>
              <a:ext cx="313848" cy="784914"/>
            </a:xfrm>
            <a:custGeom>
              <a:avLst/>
              <a:gdLst/>
              <a:ahLst/>
              <a:cxnLst/>
              <a:rect l="l" t="t" r="r" b="b"/>
              <a:pathLst>
                <a:path w="313848" h="784914" extrusionOk="0">
                  <a:moveTo>
                    <a:pt x="308134" y="784908"/>
                  </a:moveTo>
                  <a:cubicBezTo>
                    <a:pt x="307194" y="784889"/>
                    <a:pt x="306275" y="784627"/>
                    <a:pt x="305467" y="784146"/>
                  </a:cubicBezTo>
                  <a:lnTo>
                    <a:pt x="2667" y="609362"/>
                  </a:lnTo>
                  <a:cubicBezTo>
                    <a:pt x="1030" y="608373"/>
                    <a:pt x="21" y="606607"/>
                    <a:pt x="0" y="604695"/>
                  </a:cubicBezTo>
                  <a:lnTo>
                    <a:pt x="0" y="5287"/>
                  </a:lnTo>
                  <a:cubicBezTo>
                    <a:pt x="35" y="3403"/>
                    <a:pt x="1045" y="1673"/>
                    <a:pt x="2667" y="715"/>
                  </a:cubicBezTo>
                  <a:cubicBezTo>
                    <a:pt x="4317" y="-238"/>
                    <a:pt x="6351" y="-238"/>
                    <a:pt x="8001" y="715"/>
                  </a:cubicBezTo>
                  <a:lnTo>
                    <a:pt x="311182" y="175594"/>
                  </a:lnTo>
                  <a:cubicBezTo>
                    <a:pt x="312818" y="176538"/>
                    <a:pt x="313832" y="178277"/>
                    <a:pt x="313849" y="180166"/>
                  </a:cubicBezTo>
                  <a:lnTo>
                    <a:pt x="313849" y="779574"/>
                  </a:lnTo>
                  <a:cubicBezTo>
                    <a:pt x="313832" y="781463"/>
                    <a:pt x="312818" y="783202"/>
                    <a:pt x="311182" y="784146"/>
                  </a:cubicBezTo>
                  <a:cubicBezTo>
                    <a:pt x="310263" y="784695"/>
                    <a:pt x="309203" y="784960"/>
                    <a:pt x="308134" y="784908"/>
                  </a:cubicBezTo>
                  <a:close/>
                  <a:moveTo>
                    <a:pt x="10668" y="601647"/>
                  </a:moveTo>
                  <a:lnTo>
                    <a:pt x="302800" y="770335"/>
                  </a:lnTo>
                  <a:lnTo>
                    <a:pt x="302800" y="183214"/>
                  </a:lnTo>
                  <a:lnTo>
                    <a:pt x="10668" y="1452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3" name="Google Shape;6223;p11"/>
            <p:cNvSpPr/>
            <p:nvPr/>
          </p:nvSpPr>
          <p:spPr>
            <a:xfrm>
              <a:off x="5393601" y="4586721"/>
              <a:ext cx="313885" cy="784989"/>
            </a:xfrm>
            <a:custGeom>
              <a:avLst/>
              <a:gdLst/>
              <a:ahLst/>
              <a:cxnLst/>
              <a:rect l="l" t="t" r="r" b="b"/>
              <a:pathLst>
                <a:path w="313885" h="784989" extrusionOk="0">
                  <a:moveTo>
                    <a:pt x="5305" y="784922"/>
                  </a:moveTo>
                  <a:cubicBezTo>
                    <a:pt x="4673" y="785012"/>
                    <a:pt x="4031" y="785012"/>
                    <a:pt x="3400" y="784922"/>
                  </a:cubicBezTo>
                  <a:cubicBezTo>
                    <a:pt x="663" y="783818"/>
                    <a:pt x="-691" y="780730"/>
                    <a:pt x="351" y="777968"/>
                  </a:cubicBezTo>
                  <a:lnTo>
                    <a:pt x="303628" y="3395"/>
                  </a:lnTo>
                  <a:cubicBezTo>
                    <a:pt x="304692" y="671"/>
                    <a:pt x="307751" y="-689"/>
                    <a:pt x="310486" y="347"/>
                  </a:cubicBezTo>
                  <a:cubicBezTo>
                    <a:pt x="313223" y="1451"/>
                    <a:pt x="314576" y="4539"/>
                    <a:pt x="313534" y="7301"/>
                  </a:cubicBezTo>
                  <a:lnTo>
                    <a:pt x="10258" y="781493"/>
                  </a:lnTo>
                  <a:cubicBezTo>
                    <a:pt x="9472" y="783548"/>
                    <a:pt x="7505" y="784910"/>
                    <a:pt x="5305" y="78492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4" name="Google Shape;6224;p11"/>
            <p:cNvSpPr/>
            <p:nvPr/>
          </p:nvSpPr>
          <p:spPr>
            <a:xfrm>
              <a:off x="5090830" y="4761538"/>
              <a:ext cx="313811" cy="435244"/>
            </a:xfrm>
            <a:custGeom>
              <a:avLst/>
              <a:gdLst/>
              <a:ahLst/>
              <a:cxnLst/>
              <a:rect l="l" t="t" r="r" b="b"/>
              <a:pathLst>
                <a:path w="313811" h="435244" extrusionOk="0">
                  <a:moveTo>
                    <a:pt x="5276" y="435225"/>
                  </a:moveTo>
                  <a:cubicBezTo>
                    <a:pt x="4185" y="435233"/>
                    <a:pt x="3120" y="434900"/>
                    <a:pt x="2227" y="434273"/>
                  </a:cubicBezTo>
                  <a:cubicBezTo>
                    <a:pt x="-162" y="432561"/>
                    <a:pt x="-716" y="429238"/>
                    <a:pt x="989" y="426843"/>
                  </a:cubicBezTo>
                  <a:lnTo>
                    <a:pt x="303789" y="2790"/>
                  </a:lnTo>
                  <a:cubicBezTo>
                    <a:pt x="305194" y="201"/>
                    <a:pt x="308432" y="-758"/>
                    <a:pt x="311021" y="647"/>
                  </a:cubicBezTo>
                  <a:cubicBezTo>
                    <a:pt x="313611" y="2052"/>
                    <a:pt x="314570" y="5290"/>
                    <a:pt x="313165" y="7879"/>
                  </a:cubicBezTo>
                  <a:cubicBezTo>
                    <a:pt x="312968" y="8241"/>
                    <a:pt x="312731" y="8579"/>
                    <a:pt x="312457" y="8886"/>
                  </a:cubicBezTo>
                  <a:lnTo>
                    <a:pt x="9657" y="433511"/>
                  </a:lnTo>
                  <a:cubicBezTo>
                    <a:pt x="8541" y="434731"/>
                    <a:pt x="6923" y="435364"/>
                    <a:pt x="5276" y="43522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5" name="Google Shape;6225;p11"/>
            <p:cNvSpPr/>
            <p:nvPr/>
          </p:nvSpPr>
          <p:spPr>
            <a:xfrm>
              <a:off x="5609884" y="3938320"/>
              <a:ext cx="10668" cy="609123"/>
            </a:xfrm>
            <a:custGeom>
              <a:avLst/>
              <a:gdLst/>
              <a:ahLst/>
              <a:cxnLst/>
              <a:rect l="l" t="t" r="r" b="b"/>
              <a:pathLst>
                <a:path w="10668" h="609123" extrusionOk="0">
                  <a:moveTo>
                    <a:pt x="5334" y="609124"/>
                  </a:moveTo>
                  <a:cubicBezTo>
                    <a:pt x="2389" y="609124"/>
                    <a:pt x="0" y="606736"/>
                    <a:pt x="0" y="603790"/>
                  </a:cubicBezTo>
                  <a:lnTo>
                    <a:pt x="0" y="5334"/>
                  </a:ln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lnTo>
                    <a:pt x="10668" y="603790"/>
                  </a:lnTo>
                  <a:cubicBezTo>
                    <a:pt x="10668" y="606736"/>
                    <a:pt x="8280" y="609124"/>
                    <a:pt x="5334" y="6091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6" name="Google Shape;6226;p11"/>
            <p:cNvSpPr/>
            <p:nvPr/>
          </p:nvSpPr>
          <p:spPr>
            <a:xfrm>
              <a:off x="5653128" y="3962419"/>
              <a:ext cx="10667" cy="609981"/>
            </a:xfrm>
            <a:custGeom>
              <a:avLst/>
              <a:gdLst/>
              <a:ahLst/>
              <a:cxnLst/>
              <a:rect l="l" t="t" r="r" b="b"/>
              <a:pathLst>
                <a:path w="10667" h="609981" extrusionOk="0">
                  <a:moveTo>
                    <a:pt x="5334" y="609981"/>
                  </a:moveTo>
                  <a:cubicBezTo>
                    <a:pt x="2388" y="609981"/>
                    <a:pt x="0" y="607593"/>
                    <a:pt x="0" y="604647"/>
                  </a:cubicBezTo>
                  <a:lnTo>
                    <a:pt x="0" y="5334"/>
                  </a:ln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lnTo>
                    <a:pt x="10668" y="604647"/>
                  </a:lnTo>
                  <a:cubicBezTo>
                    <a:pt x="10668" y="607593"/>
                    <a:pt x="8280" y="609981"/>
                    <a:pt x="5334" y="6099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7" name="Google Shape;6227;p11"/>
            <p:cNvSpPr/>
            <p:nvPr/>
          </p:nvSpPr>
          <p:spPr>
            <a:xfrm>
              <a:off x="5612537" y="4514706"/>
              <a:ext cx="48564" cy="30050"/>
            </a:xfrm>
            <a:custGeom>
              <a:avLst/>
              <a:gdLst/>
              <a:ahLst/>
              <a:cxnLst/>
              <a:rect l="l" t="t" r="r" b="b"/>
              <a:pathLst>
                <a:path w="48564" h="30050" extrusionOk="0">
                  <a:moveTo>
                    <a:pt x="45925" y="29976"/>
                  </a:moveTo>
                  <a:cubicBezTo>
                    <a:pt x="45486" y="30075"/>
                    <a:pt x="45031" y="30075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12" y="26053"/>
                    <a:pt x="48936" y="27665"/>
                    <a:pt x="48211" y="28929"/>
                  </a:cubicBezTo>
                  <a:cubicBezTo>
                    <a:pt x="47684" y="29652"/>
                    <a:pt x="46818" y="30049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8" name="Google Shape;6228;p11"/>
            <p:cNvSpPr/>
            <p:nvPr/>
          </p:nvSpPr>
          <p:spPr>
            <a:xfrm>
              <a:off x="5612836" y="4489984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3"/>
                  </a:moveTo>
                  <a:cubicBezTo>
                    <a:pt x="45192" y="29881"/>
                    <a:pt x="44726" y="29881"/>
                    <a:pt x="44292" y="29743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1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9" name="Google Shape;6229;p11"/>
            <p:cNvSpPr/>
            <p:nvPr/>
          </p:nvSpPr>
          <p:spPr>
            <a:xfrm>
              <a:off x="5612542" y="4464056"/>
              <a:ext cx="48595" cy="30819"/>
            </a:xfrm>
            <a:custGeom>
              <a:avLst/>
              <a:gdLst/>
              <a:ahLst/>
              <a:cxnLst/>
              <a:rect l="l" t="t" r="r" b="b"/>
              <a:pathLst>
                <a:path w="48595" h="30819" extrusionOk="0">
                  <a:moveTo>
                    <a:pt x="45919" y="30715"/>
                  </a:moveTo>
                  <a:cubicBezTo>
                    <a:pt x="45486" y="30854"/>
                    <a:pt x="45020" y="30854"/>
                    <a:pt x="44586" y="30715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861" y="29982"/>
                    <a:pt x="46958" y="30659"/>
                    <a:pt x="45920" y="307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0" name="Google Shape;6230;p11"/>
            <p:cNvSpPr/>
            <p:nvPr/>
          </p:nvSpPr>
          <p:spPr>
            <a:xfrm>
              <a:off x="5612537" y="4439744"/>
              <a:ext cx="48564" cy="30050"/>
            </a:xfrm>
            <a:custGeom>
              <a:avLst/>
              <a:gdLst/>
              <a:ahLst/>
              <a:cxnLst/>
              <a:rect l="l" t="t" r="r" b="b"/>
              <a:pathLst>
                <a:path w="48564" h="30050" extrusionOk="0">
                  <a:moveTo>
                    <a:pt x="45925" y="29976"/>
                  </a:moveTo>
                  <a:cubicBezTo>
                    <a:pt x="45486" y="30075"/>
                    <a:pt x="45031" y="30075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12" y="26053"/>
                    <a:pt x="48936" y="27664"/>
                    <a:pt x="48211" y="28929"/>
                  </a:cubicBezTo>
                  <a:cubicBezTo>
                    <a:pt x="47684" y="29652"/>
                    <a:pt x="46818" y="30049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1" name="Google Shape;6231;p11"/>
            <p:cNvSpPr/>
            <p:nvPr/>
          </p:nvSpPr>
          <p:spPr>
            <a:xfrm>
              <a:off x="5612836" y="4415022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1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2" name="Google Shape;6232;p11"/>
            <p:cNvSpPr/>
            <p:nvPr/>
          </p:nvSpPr>
          <p:spPr>
            <a:xfrm>
              <a:off x="5612542" y="4389856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3" name="Google Shape;6233;p11"/>
            <p:cNvSpPr/>
            <p:nvPr/>
          </p:nvSpPr>
          <p:spPr>
            <a:xfrm>
              <a:off x="5612537" y="4364782"/>
              <a:ext cx="48564" cy="30049"/>
            </a:xfrm>
            <a:custGeom>
              <a:avLst/>
              <a:gdLst/>
              <a:ahLst/>
              <a:cxnLst/>
              <a:rect l="l" t="t" r="r" b="b"/>
              <a:pathLst>
                <a:path w="48564" h="30049" extrusionOk="0">
                  <a:moveTo>
                    <a:pt x="45925" y="29976"/>
                  </a:moveTo>
                  <a:cubicBezTo>
                    <a:pt x="45486" y="30075"/>
                    <a:pt x="45031" y="30075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12" y="26053"/>
                    <a:pt x="48936" y="27664"/>
                    <a:pt x="48211" y="28929"/>
                  </a:cubicBezTo>
                  <a:cubicBezTo>
                    <a:pt x="47684" y="29652"/>
                    <a:pt x="46818" y="30049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4" name="Google Shape;6234;p11"/>
            <p:cNvSpPr/>
            <p:nvPr/>
          </p:nvSpPr>
          <p:spPr>
            <a:xfrm>
              <a:off x="5612542" y="4339922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19"/>
                    <a:pt x="45020" y="30019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5" name="Google Shape;6235;p11"/>
            <p:cNvSpPr/>
            <p:nvPr/>
          </p:nvSpPr>
          <p:spPr>
            <a:xfrm>
              <a:off x="5612542" y="4315275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6" name="Google Shape;6236;p11"/>
            <p:cNvSpPr/>
            <p:nvPr/>
          </p:nvSpPr>
          <p:spPr>
            <a:xfrm>
              <a:off x="5612537" y="4289821"/>
              <a:ext cx="48564" cy="30049"/>
            </a:xfrm>
            <a:custGeom>
              <a:avLst/>
              <a:gdLst/>
              <a:ahLst/>
              <a:cxnLst/>
              <a:rect l="l" t="t" r="r" b="b"/>
              <a:pathLst>
                <a:path w="48564" h="30049" extrusionOk="0">
                  <a:moveTo>
                    <a:pt x="45925" y="29976"/>
                  </a:moveTo>
                  <a:cubicBezTo>
                    <a:pt x="45486" y="30075"/>
                    <a:pt x="45031" y="30075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47259" y="25309"/>
                  </a:lnTo>
                  <a:cubicBezTo>
                    <a:pt x="48512" y="26053"/>
                    <a:pt x="48936" y="27664"/>
                    <a:pt x="48211" y="28928"/>
                  </a:cubicBezTo>
                  <a:cubicBezTo>
                    <a:pt x="47684" y="29652"/>
                    <a:pt x="46818" y="30049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7" name="Google Shape;6237;p11"/>
            <p:cNvSpPr/>
            <p:nvPr/>
          </p:nvSpPr>
          <p:spPr>
            <a:xfrm>
              <a:off x="5612836" y="4265099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3"/>
                  </a:moveTo>
                  <a:cubicBezTo>
                    <a:pt x="45192" y="29881"/>
                    <a:pt x="44726" y="29881"/>
                    <a:pt x="44292" y="29743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1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8" name="Google Shape;6238;p11"/>
            <p:cNvSpPr/>
            <p:nvPr/>
          </p:nvSpPr>
          <p:spPr>
            <a:xfrm>
              <a:off x="5612542" y="4239933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9" name="Google Shape;6239;p11"/>
            <p:cNvSpPr/>
            <p:nvPr/>
          </p:nvSpPr>
          <p:spPr>
            <a:xfrm>
              <a:off x="5612542" y="4214954"/>
              <a:ext cx="48726" cy="30360"/>
            </a:xfrm>
            <a:custGeom>
              <a:avLst/>
              <a:gdLst/>
              <a:ahLst/>
              <a:cxnLst/>
              <a:rect l="l" t="t" r="r" b="b"/>
              <a:pathLst>
                <a:path w="48726" h="30360" extrusionOk="0">
                  <a:moveTo>
                    <a:pt x="45919" y="29976"/>
                  </a:moveTo>
                  <a:cubicBezTo>
                    <a:pt x="45480" y="30072"/>
                    <a:pt x="45025" y="30072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70" y="25968"/>
                    <a:pt x="49104" y="27571"/>
                    <a:pt x="48444" y="28888"/>
                  </a:cubicBezTo>
                  <a:cubicBezTo>
                    <a:pt x="47970" y="29836"/>
                    <a:pt x="46978" y="30413"/>
                    <a:pt x="45920" y="3035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0" name="Google Shape;6240;p11"/>
            <p:cNvSpPr/>
            <p:nvPr/>
          </p:nvSpPr>
          <p:spPr>
            <a:xfrm>
              <a:off x="5612836" y="4190137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1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1" name="Google Shape;6241;p11"/>
            <p:cNvSpPr/>
            <p:nvPr/>
          </p:nvSpPr>
          <p:spPr>
            <a:xfrm>
              <a:off x="5612542" y="4164971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2" name="Google Shape;6242;p11"/>
            <p:cNvSpPr/>
            <p:nvPr/>
          </p:nvSpPr>
          <p:spPr>
            <a:xfrm>
              <a:off x="5612542" y="4139897"/>
              <a:ext cx="48565" cy="30049"/>
            </a:xfrm>
            <a:custGeom>
              <a:avLst/>
              <a:gdLst/>
              <a:ahLst/>
              <a:cxnLst/>
              <a:rect l="l" t="t" r="r" b="b"/>
              <a:pathLst>
                <a:path w="48565" h="30049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18" y="26089"/>
                    <a:pt x="48939" y="27731"/>
                    <a:pt x="48206" y="29024"/>
                  </a:cubicBezTo>
                  <a:cubicBezTo>
                    <a:pt x="47646" y="29697"/>
                    <a:pt x="46792" y="30053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3" name="Google Shape;6243;p11"/>
            <p:cNvSpPr/>
            <p:nvPr/>
          </p:nvSpPr>
          <p:spPr>
            <a:xfrm>
              <a:off x="5612542" y="4115323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19"/>
                    <a:pt x="45020" y="30019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4" name="Google Shape;6244;p11"/>
            <p:cNvSpPr/>
            <p:nvPr/>
          </p:nvSpPr>
          <p:spPr>
            <a:xfrm>
              <a:off x="5612542" y="4090009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5" name="Google Shape;6245;p11"/>
            <p:cNvSpPr/>
            <p:nvPr/>
          </p:nvSpPr>
          <p:spPr>
            <a:xfrm>
              <a:off x="5612542" y="4064935"/>
              <a:ext cx="48565" cy="30050"/>
            </a:xfrm>
            <a:custGeom>
              <a:avLst/>
              <a:gdLst/>
              <a:ahLst/>
              <a:cxnLst/>
              <a:rect l="l" t="t" r="r" b="b"/>
              <a:pathLst>
                <a:path w="48565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18" y="26089"/>
                    <a:pt x="48939" y="27731"/>
                    <a:pt x="48206" y="29024"/>
                  </a:cubicBezTo>
                  <a:cubicBezTo>
                    <a:pt x="47646" y="29697"/>
                    <a:pt x="46792" y="30053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6" name="Google Shape;6246;p11"/>
            <p:cNvSpPr/>
            <p:nvPr/>
          </p:nvSpPr>
          <p:spPr>
            <a:xfrm>
              <a:off x="5612542" y="4040075"/>
              <a:ext cx="48559" cy="29985"/>
            </a:xfrm>
            <a:custGeom>
              <a:avLst/>
              <a:gdLst/>
              <a:ahLst/>
              <a:cxnLst/>
              <a:rect l="l" t="t" r="r" b="b"/>
              <a:pathLst>
                <a:path w="48559" h="29985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7" name="Google Shape;6247;p11"/>
            <p:cNvSpPr/>
            <p:nvPr/>
          </p:nvSpPr>
          <p:spPr>
            <a:xfrm>
              <a:off x="5612542" y="4015047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8" name="Google Shape;6248;p11"/>
            <p:cNvSpPr/>
            <p:nvPr/>
          </p:nvSpPr>
          <p:spPr>
            <a:xfrm>
              <a:off x="5612542" y="3989973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9" name="Google Shape;6249;p11"/>
            <p:cNvSpPr/>
            <p:nvPr/>
          </p:nvSpPr>
          <p:spPr>
            <a:xfrm>
              <a:off x="5612542" y="3965113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19"/>
                    <a:pt x="45020" y="30019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0" name="Google Shape;6250;p11"/>
            <p:cNvSpPr/>
            <p:nvPr/>
          </p:nvSpPr>
          <p:spPr>
            <a:xfrm>
              <a:off x="5090792" y="4411951"/>
              <a:ext cx="615657" cy="185420"/>
            </a:xfrm>
            <a:custGeom>
              <a:avLst/>
              <a:gdLst/>
              <a:ahLst/>
              <a:cxnLst/>
              <a:rect l="l" t="t" r="r" b="b"/>
              <a:pathLst>
                <a:path w="615657" h="185420" extrusionOk="0">
                  <a:moveTo>
                    <a:pt x="610914" y="185404"/>
                  </a:moveTo>
                  <a:cubicBezTo>
                    <a:pt x="609983" y="185410"/>
                    <a:pt x="609065" y="185181"/>
                    <a:pt x="608247" y="184738"/>
                  </a:cubicBezTo>
                  <a:lnTo>
                    <a:pt x="308114" y="11478"/>
                  </a:lnTo>
                  <a:lnTo>
                    <a:pt x="7981" y="184738"/>
                  </a:lnTo>
                  <a:cubicBezTo>
                    <a:pt x="5428" y="186170"/>
                    <a:pt x="2197" y="185278"/>
                    <a:pt x="742" y="182737"/>
                  </a:cubicBezTo>
                  <a:cubicBezTo>
                    <a:pt x="-742" y="180254"/>
                    <a:pt x="69" y="177037"/>
                    <a:pt x="2553" y="175553"/>
                  </a:cubicBezTo>
                  <a:cubicBezTo>
                    <a:pt x="2584" y="175535"/>
                    <a:pt x="2616" y="175516"/>
                    <a:pt x="2647" y="175498"/>
                  </a:cubicBezTo>
                  <a:lnTo>
                    <a:pt x="305447" y="715"/>
                  </a:lnTo>
                  <a:cubicBezTo>
                    <a:pt x="307097" y="-238"/>
                    <a:pt x="309131" y="-238"/>
                    <a:pt x="310781" y="715"/>
                  </a:cubicBezTo>
                  <a:lnTo>
                    <a:pt x="613581" y="175498"/>
                  </a:lnTo>
                  <a:cubicBezTo>
                    <a:pt x="615913" y="177297"/>
                    <a:pt x="616346" y="180647"/>
                    <a:pt x="614547" y="182980"/>
                  </a:cubicBezTo>
                  <a:cubicBezTo>
                    <a:pt x="613663" y="184125"/>
                    <a:pt x="612352" y="184863"/>
                    <a:pt x="610914" y="18502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1" name="Google Shape;6251;p11"/>
            <p:cNvSpPr/>
            <p:nvPr/>
          </p:nvSpPr>
          <p:spPr>
            <a:xfrm>
              <a:off x="5090785" y="3812543"/>
              <a:ext cx="616379" cy="185720"/>
            </a:xfrm>
            <a:custGeom>
              <a:avLst/>
              <a:gdLst/>
              <a:ahLst/>
              <a:cxnLst/>
              <a:rect l="l" t="t" r="r" b="b"/>
              <a:pathLst>
                <a:path w="616379" h="185720" extrusionOk="0">
                  <a:moveTo>
                    <a:pt x="5320" y="185500"/>
                  </a:moveTo>
                  <a:cubicBezTo>
                    <a:pt x="3426" y="185503"/>
                    <a:pt x="1678" y="184483"/>
                    <a:pt x="748" y="182833"/>
                  </a:cubicBezTo>
                  <a:cubicBezTo>
                    <a:pt x="-756" y="180300"/>
                    <a:pt x="79" y="177027"/>
                    <a:pt x="2612" y="175523"/>
                  </a:cubicBezTo>
                  <a:cubicBezTo>
                    <a:pt x="2626" y="175515"/>
                    <a:pt x="2640" y="175507"/>
                    <a:pt x="2653" y="175498"/>
                  </a:cubicBezTo>
                  <a:lnTo>
                    <a:pt x="305453" y="715"/>
                  </a:lnTo>
                  <a:cubicBezTo>
                    <a:pt x="307103" y="-238"/>
                    <a:pt x="309137" y="-238"/>
                    <a:pt x="310787" y="715"/>
                  </a:cubicBezTo>
                  <a:lnTo>
                    <a:pt x="613587" y="175498"/>
                  </a:lnTo>
                  <a:cubicBezTo>
                    <a:pt x="616217" y="176971"/>
                    <a:pt x="617155" y="180298"/>
                    <a:pt x="615682" y="182928"/>
                  </a:cubicBezTo>
                  <a:cubicBezTo>
                    <a:pt x="614209" y="185558"/>
                    <a:pt x="610883" y="186496"/>
                    <a:pt x="608253" y="185023"/>
                  </a:cubicBezTo>
                  <a:lnTo>
                    <a:pt x="308120" y="11764"/>
                  </a:lnTo>
                  <a:lnTo>
                    <a:pt x="7987" y="185023"/>
                  </a:lnTo>
                  <a:cubicBezTo>
                    <a:pt x="7153" y="185405"/>
                    <a:pt x="6236" y="185569"/>
                    <a:pt x="5320" y="1855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2" name="Google Shape;6252;p11"/>
            <p:cNvSpPr/>
            <p:nvPr/>
          </p:nvSpPr>
          <p:spPr>
            <a:xfrm>
              <a:off x="5355662" y="3892886"/>
              <a:ext cx="172878" cy="705802"/>
            </a:xfrm>
            <a:custGeom>
              <a:avLst/>
              <a:gdLst/>
              <a:ahLst/>
              <a:cxnLst/>
              <a:rect l="l" t="t" r="r" b="b"/>
              <a:pathLst>
                <a:path w="172878" h="705802" extrusionOk="0">
                  <a:moveTo>
                    <a:pt x="0" y="705802"/>
                  </a:moveTo>
                  <a:lnTo>
                    <a:pt x="172879" y="605790"/>
                  </a:lnTo>
                  <a:lnTo>
                    <a:pt x="172879" y="0"/>
                  </a:lnTo>
                  <a:lnTo>
                    <a:pt x="0" y="99822"/>
                  </a:lnTo>
                  <a:lnTo>
                    <a:pt x="0" y="705802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3" name="Google Shape;6253;p11"/>
            <p:cNvSpPr/>
            <p:nvPr/>
          </p:nvSpPr>
          <p:spPr>
            <a:xfrm>
              <a:off x="5225836" y="3917746"/>
              <a:ext cx="129825" cy="680942"/>
            </a:xfrm>
            <a:custGeom>
              <a:avLst/>
              <a:gdLst/>
              <a:ahLst/>
              <a:cxnLst/>
              <a:rect l="l" t="t" r="r" b="b"/>
              <a:pathLst>
                <a:path w="129825" h="680942" extrusionOk="0">
                  <a:moveTo>
                    <a:pt x="129826" y="680942"/>
                  </a:moveTo>
                  <a:lnTo>
                    <a:pt x="0" y="605409"/>
                  </a:lnTo>
                  <a:lnTo>
                    <a:pt x="0" y="0"/>
                  </a:lnTo>
                  <a:lnTo>
                    <a:pt x="129826" y="74962"/>
                  </a:lnTo>
                  <a:lnTo>
                    <a:pt x="129826" y="68094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4" name="Google Shape;6254;p11"/>
            <p:cNvSpPr/>
            <p:nvPr/>
          </p:nvSpPr>
          <p:spPr>
            <a:xfrm>
              <a:off x="5393571" y="3987326"/>
              <a:ext cx="313467" cy="784914"/>
            </a:xfrm>
            <a:custGeom>
              <a:avLst/>
              <a:gdLst/>
              <a:ahLst/>
              <a:cxnLst/>
              <a:rect l="l" t="t" r="r" b="b"/>
              <a:pathLst>
                <a:path w="313467" h="784914" extrusionOk="0">
                  <a:moveTo>
                    <a:pt x="5334" y="784908"/>
                  </a:moveTo>
                  <a:cubicBezTo>
                    <a:pt x="4394" y="784889"/>
                    <a:pt x="3475" y="784626"/>
                    <a:pt x="2667" y="784146"/>
                  </a:cubicBezTo>
                  <a:cubicBezTo>
                    <a:pt x="1031" y="783201"/>
                    <a:pt x="17" y="781463"/>
                    <a:pt x="0" y="779574"/>
                  </a:cubicBezTo>
                  <a:lnTo>
                    <a:pt x="0" y="180166"/>
                  </a:lnTo>
                  <a:cubicBezTo>
                    <a:pt x="17" y="178277"/>
                    <a:pt x="1031" y="176538"/>
                    <a:pt x="2667" y="175594"/>
                  </a:cubicBezTo>
                  <a:lnTo>
                    <a:pt x="305467" y="715"/>
                  </a:lnTo>
                  <a:cubicBezTo>
                    <a:pt x="307117" y="-238"/>
                    <a:pt x="309151" y="-238"/>
                    <a:pt x="310801" y="715"/>
                  </a:cubicBezTo>
                  <a:cubicBezTo>
                    <a:pt x="312438" y="1704"/>
                    <a:pt x="313447" y="3469"/>
                    <a:pt x="313468" y="5382"/>
                  </a:cubicBezTo>
                  <a:lnTo>
                    <a:pt x="313468" y="604695"/>
                  </a:lnTo>
                  <a:cubicBezTo>
                    <a:pt x="313447" y="606608"/>
                    <a:pt x="312438" y="608373"/>
                    <a:pt x="310801" y="609362"/>
                  </a:cubicBezTo>
                  <a:lnTo>
                    <a:pt x="8382" y="784146"/>
                  </a:lnTo>
                  <a:cubicBezTo>
                    <a:pt x="7463" y="784695"/>
                    <a:pt x="6403" y="784960"/>
                    <a:pt x="5334" y="784908"/>
                  </a:cubicBezTo>
                  <a:close/>
                  <a:moveTo>
                    <a:pt x="10668" y="183214"/>
                  </a:moveTo>
                  <a:lnTo>
                    <a:pt x="10668" y="770335"/>
                  </a:lnTo>
                  <a:lnTo>
                    <a:pt x="302800" y="601647"/>
                  </a:lnTo>
                  <a:lnTo>
                    <a:pt x="302800" y="1500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5" name="Google Shape;6255;p11"/>
            <p:cNvSpPr/>
            <p:nvPr/>
          </p:nvSpPr>
          <p:spPr>
            <a:xfrm>
              <a:off x="5090772" y="3987422"/>
              <a:ext cx="313848" cy="784818"/>
            </a:xfrm>
            <a:custGeom>
              <a:avLst/>
              <a:gdLst/>
              <a:ahLst/>
              <a:cxnLst/>
              <a:rect l="l" t="t" r="r" b="b"/>
              <a:pathLst>
                <a:path w="313848" h="784818" extrusionOk="0">
                  <a:moveTo>
                    <a:pt x="308134" y="784813"/>
                  </a:moveTo>
                  <a:cubicBezTo>
                    <a:pt x="307194" y="784794"/>
                    <a:pt x="306275" y="784531"/>
                    <a:pt x="305467" y="784051"/>
                  </a:cubicBezTo>
                  <a:lnTo>
                    <a:pt x="2667" y="609267"/>
                  </a:lnTo>
                  <a:cubicBezTo>
                    <a:pt x="1030" y="608278"/>
                    <a:pt x="21" y="606512"/>
                    <a:pt x="0" y="604600"/>
                  </a:cubicBezTo>
                  <a:lnTo>
                    <a:pt x="0" y="5382"/>
                  </a:lnTo>
                  <a:cubicBezTo>
                    <a:pt x="21" y="3469"/>
                    <a:pt x="1030" y="1704"/>
                    <a:pt x="2667" y="715"/>
                  </a:cubicBezTo>
                  <a:cubicBezTo>
                    <a:pt x="4317" y="-238"/>
                    <a:pt x="6351" y="-238"/>
                    <a:pt x="8001" y="715"/>
                  </a:cubicBezTo>
                  <a:lnTo>
                    <a:pt x="311182" y="175498"/>
                  </a:lnTo>
                  <a:cubicBezTo>
                    <a:pt x="312818" y="176443"/>
                    <a:pt x="313832" y="178182"/>
                    <a:pt x="313849" y="180070"/>
                  </a:cubicBezTo>
                  <a:lnTo>
                    <a:pt x="313849" y="779479"/>
                  </a:lnTo>
                  <a:cubicBezTo>
                    <a:pt x="313832" y="781367"/>
                    <a:pt x="312818" y="783106"/>
                    <a:pt x="311182" y="784051"/>
                  </a:cubicBezTo>
                  <a:cubicBezTo>
                    <a:pt x="310263" y="784600"/>
                    <a:pt x="309203" y="784865"/>
                    <a:pt x="308134" y="784813"/>
                  </a:cubicBezTo>
                  <a:close/>
                  <a:moveTo>
                    <a:pt x="10668" y="601552"/>
                  </a:moveTo>
                  <a:lnTo>
                    <a:pt x="302800" y="770239"/>
                  </a:lnTo>
                  <a:lnTo>
                    <a:pt x="302800" y="183118"/>
                  </a:lnTo>
                  <a:lnTo>
                    <a:pt x="10668" y="1490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6" name="Google Shape;6256;p11"/>
            <p:cNvSpPr/>
            <p:nvPr/>
          </p:nvSpPr>
          <p:spPr>
            <a:xfrm>
              <a:off x="5393605" y="3988621"/>
              <a:ext cx="313189" cy="783713"/>
            </a:xfrm>
            <a:custGeom>
              <a:avLst/>
              <a:gdLst/>
              <a:ahLst/>
              <a:cxnLst/>
              <a:rect l="l" t="t" r="r" b="b"/>
              <a:pathLst>
                <a:path w="313189" h="783713" extrusionOk="0">
                  <a:moveTo>
                    <a:pt x="5300" y="783613"/>
                  </a:moveTo>
                  <a:cubicBezTo>
                    <a:pt x="4673" y="783747"/>
                    <a:pt x="4023" y="783747"/>
                    <a:pt x="3395" y="783613"/>
                  </a:cubicBezTo>
                  <a:cubicBezTo>
                    <a:pt x="671" y="782549"/>
                    <a:pt x="-689" y="779490"/>
                    <a:pt x="347" y="776755"/>
                  </a:cubicBezTo>
                  <a:lnTo>
                    <a:pt x="303623" y="2087"/>
                  </a:lnTo>
                  <a:cubicBezTo>
                    <a:pt x="305417" y="-250"/>
                    <a:pt x="308765" y="-691"/>
                    <a:pt x="311102" y="1102"/>
                  </a:cubicBezTo>
                  <a:cubicBezTo>
                    <a:pt x="312603" y="2254"/>
                    <a:pt x="313382" y="4115"/>
                    <a:pt x="313148" y="5992"/>
                  </a:cubicBezTo>
                  <a:lnTo>
                    <a:pt x="10254" y="780184"/>
                  </a:lnTo>
                  <a:cubicBezTo>
                    <a:pt x="9468" y="782240"/>
                    <a:pt x="7501" y="783601"/>
                    <a:pt x="5301" y="7836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7" name="Google Shape;6257;p11"/>
            <p:cNvSpPr/>
            <p:nvPr/>
          </p:nvSpPr>
          <p:spPr>
            <a:xfrm>
              <a:off x="5090830" y="4161987"/>
              <a:ext cx="313445" cy="435368"/>
            </a:xfrm>
            <a:custGeom>
              <a:avLst/>
              <a:gdLst/>
              <a:ahLst/>
              <a:cxnLst/>
              <a:rect l="l" t="t" r="r" b="b"/>
              <a:pathLst>
                <a:path w="313445" h="435368" extrusionOk="0">
                  <a:moveTo>
                    <a:pt x="5276" y="435368"/>
                  </a:moveTo>
                  <a:cubicBezTo>
                    <a:pt x="4185" y="435376"/>
                    <a:pt x="3120" y="435042"/>
                    <a:pt x="2227" y="434415"/>
                  </a:cubicBezTo>
                  <a:cubicBezTo>
                    <a:pt x="-162" y="432703"/>
                    <a:pt x="-716" y="429381"/>
                    <a:pt x="989" y="426986"/>
                  </a:cubicBezTo>
                  <a:lnTo>
                    <a:pt x="303789" y="2266"/>
                  </a:lnTo>
                  <a:cubicBezTo>
                    <a:pt x="305431" y="-116"/>
                    <a:pt x="308693" y="-716"/>
                    <a:pt x="311075" y="926"/>
                  </a:cubicBezTo>
                  <a:cubicBezTo>
                    <a:pt x="311124" y="959"/>
                    <a:pt x="311171" y="993"/>
                    <a:pt x="311219" y="1028"/>
                  </a:cubicBezTo>
                  <a:cubicBezTo>
                    <a:pt x="313608" y="2740"/>
                    <a:pt x="314162" y="6063"/>
                    <a:pt x="312457" y="8457"/>
                  </a:cubicBezTo>
                  <a:lnTo>
                    <a:pt x="9657" y="432987"/>
                  </a:lnTo>
                  <a:cubicBezTo>
                    <a:pt x="8680" y="434456"/>
                    <a:pt x="7040" y="435348"/>
                    <a:pt x="5276" y="43536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8" name="Google Shape;6258;p11"/>
            <p:cNvSpPr/>
            <p:nvPr/>
          </p:nvSpPr>
          <p:spPr>
            <a:xfrm>
              <a:off x="5609884" y="3338912"/>
              <a:ext cx="10668" cy="609123"/>
            </a:xfrm>
            <a:custGeom>
              <a:avLst/>
              <a:gdLst/>
              <a:ahLst/>
              <a:cxnLst/>
              <a:rect l="l" t="t" r="r" b="b"/>
              <a:pathLst>
                <a:path w="10668" h="609123" extrusionOk="0">
                  <a:moveTo>
                    <a:pt x="5334" y="609124"/>
                  </a:moveTo>
                  <a:cubicBezTo>
                    <a:pt x="2389" y="609124"/>
                    <a:pt x="0" y="606736"/>
                    <a:pt x="0" y="603790"/>
                  </a:cubicBezTo>
                  <a:lnTo>
                    <a:pt x="0" y="5334"/>
                  </a:ln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lnTo>
                    <a:pt x="10668" y="603790"/>
                  </a:lnTo>
                  <a:cubicBezTo>
                    <a:pt x="10668" y="606736"/>
                    <a:pt x="8280" y="609124"/>
                    <a:pt x="5334" y="60912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9" name="Google Shape;6259;p11"/>
            <p:cNvSpPr/>
            <p:nvPr/>
          </p:nvSpPr>
          <p:spPr>
            <a:xfrm>
              <a:off x="5653128" y="3363011"/>
              <a:ext cx="10667" cy="609980"/>
            </a:xfrm>
            <a:custGeom>
              <a:avLst/>
              <a:gdLst/>
              <a:ahLst/>
              <a:cxnLst/>
              <a:rect l="l" t="t" r="r" b="b"/>
              <a:pathLst>
                <a:path w="10667" h="609980" extrusionOk="0">
                  <a:moveTo>
                    <a:pt x="5334" y="609981"/>
                  </a:moveTo>
                  <a:cubicBezTo>
                    <a:pt x="2425" y="609981"/>
                    <a:pt x="52" y="607651"/>
                    <a:pt x="0" y="604742"/>
                  </a:cubicBezTo>
                  <a:lnTo>
                    <a:pt x="0" y="5334"/>
                  </a:ln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lnTo>
                    <a:pt x="10668" y="604742"/>
                  </a:lnTo>
                  <a:cubicBezTo>
                    <a:pt x="10616" y="607651"/>
                    <a:pt x="8243" y="609981"/>
                    <a:pt x="5334" y="6099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0" name="Google Shape;6260;p11"/>
            <p:cNvSpPr/>
            <p:nvPr/>
          </p:nvSpPr>
          <p:spPr>
            <a:xfrm>
              <a:off x="5612542" y="3915225"/>
              <a:ext cx="48565" cy="30024"/>
            </a:xfrm>
            <a:custGeom>
              <a:avLst/>
              <a:gdLst/>
              <a:ahLst/>
              <a:cxnLst/>
              <a:rect l="l" t="t" r="r" b="b"/>
              <a:pathLst>
                <a:path w="48565" h="30024" extrusionOk="0">
                  <a:moveTo>
                    <a:pt x="45919" y="29953"/>
                  </a:moveTo>
                  <a:cubicBezTo>
                    <a:pt x="45480" y="30048"/>
                    <a:pt x="45025" y="30048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286"/>
                  </a:lnTo>
                  <a:cubicBezTo>
                    <a:pt x="48518" y="26066"/>
                    <a:pt x="48939" y="27708"/>
                    <a:pt x="48206" y="29001"/>
                  </a:cubicBezTo>
                  <a:cubicBezTo>
                    <a:pt x="47657" y="29688"/>
                    <a:pt x="46794" y="30047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1" name="Google Shape;6261;p11"/>
            <p:cNvSpPr/>
            <p:nvPr/>
          </p:nvSpPr>
          <p:spPr>
            <a:xfrm>
              <a:off x="5612542" y="3890342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2" name="Google Shape;6262;p11"/>
            <p:cNvSpPr/>
            <p:nvPr/>
          </p:nvSpPr>
          <p:spPr>
            <a:xfrm>
              <a:off x="5612542" y="3865482"/>
              <a:ext cx="48559" cy="29985"/>
            </a:xfrm>
            <a:custGeom>
              <a:avLst/>
              <a:gdLst/>
              <a:ahLst/>
              <a:cxnLst/>
              <a:rect l="l" t="t" r="r" b="b"/>
              <a:pathLst>
                <a:path w="48559" h="29985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3" name="Google Shape;6263;p11"/>
            <p:cNvSpPr/>
            <p:nvPr/>
          </p:nvSpPr>
          <p:spPr>
            <a:xfrm>
              <a:off x="5612530" y="3840430"/>
              <a:ext cx="48607" cy="30081"/>
            </a:xfrm>
            <a:custGeom>
              <a:avLst/>
              <a:gdLst/>
              <a:ahLst/>
              <a:cxnLst/>
              <a:rect l="l" t="t" r="r" b="b"/>
              <a:pathLst>
                <a:path w="48607" h="30081" extrusionOk="0">
                  <a:moveTo>
                    <a:pt x="45932" y="29977"/>
                  </a:moveTo>
                  <a:cubicBezTo>
                    <a:pt x="45498" y="30116"/>
                    <a:pt x="45032" y="30116"/>
                    <a:pt x="44598" y="29977"/>
                  </a:cubicBezTo>
                  <a:lnTo>
                    <a:pt x="1355" y="5022"/>
                  </a:lnTo>
                  <a:cubicBezTo>
                    <a:pt x="66" y="4285"/>
                    <a:pt x="-382" y="2643"/>
                    <a:pt x="354" y="1355"/>
                  </a:cubicBezTo>
                  <a:cubicBezTo>
                    <a:pt x="1091" y="66"/>
                    <a:pt x="2733" y="-382"/>
                    <a:pt x="4022" y="355"/>
                  </a:cubicBezTo>
                  <a:lnTo>
                    <a:pt x="47265" y="25405"/>
                  </a:lnTo>
                  <a:cubicBezTo>
                    <a:pt x="48513" y="26084"/>
                    <a:pt x="48973" y="27646"/>
                    <a:pt x="48294" y="28894"/>
                  </a:cubicBezTo>
                  <a:cubicBezTo>
                    <a:pt x="48270" y="28938"/>
                    <a:pt x="48245" y="28982"/>
                    <a:pt x="48218" y="29025"/>
                  </a:cubicBezTo>
                  <a:cubicBezTo>
                    <a:pt x="47669" y="29712"/>
                    <a:pt x="46807" y="30072"/>
                    <a:pt x="45932" y="299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4" name="Google Shape;6264;p11"/>
            <p:cNvSpPr/>
            <p:nvPr/>
          </p:nvSpPr>
          <p:spPr>
            <a:xfrm>
              <a:off x="5612542" y="3815380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5" name="Google Shape;6265;p11"/>
            <p:cNvSpPr/>
            <p:nvPr/>
          </p:nvSpPr>
          <p:spPr>
            <a:xfrm>
              <a:off x="5612836" y="3790658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1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6" name="Google Shape;6266;p11"/>
            <p:cNvSpPr/>
            <p:nvPr/>
          </p:nvSpPr>
          <p:spPr>
            <a:xfrm>
              <a:off x="5612530" y="3765468"/>
              <a:ext cx="48607" cy="30081"/>
            </a:xfrm>
            <a:custGeom>
              <a:avLst/>
              <a:gdLst/>
              <a:ahLst/>
              <a:cxnLst/>
              <a:rect l="l" t="t" r="r" b="b"/>
              <a:pathLst>
                <a:path w="48607" h="30081" extrusionOk="0">
                  <a:moveTo>
                    <a:pt x="45932" y="29977"/>
                  </a:moveTo>
                  <a:cubicBezTo>
                    <a:pt x="45498" y="30116"/>
                    <a:pt x="45032" y="30116"/>
                    <a:pt x="44598" y="29977"/>
                  </a:cubicBezTo>
                  <a:lnTo>
                    <a:pt x="1355" y="5022"/>
                  </a:lnTo>
                  <a:cubicBezTo>
                    <a:pt x="66" y="4285"/>
                    <a:pt x="-382" y="2643"/>
                    <a:pt x="354" y="1355"/>
                  </a:cubicBezTo>
                  <a:cubicBezTo>
                    <a:pt x="1091" y="66"/>
                    <a:pt x="2733" y="-382"/>
                    <a:pt x="4022" y="355"/>
                  </a:cubicBezTo>
                  <a:lnTo>
                    <a:pt x="47265" y="25405"/>
                  </a:lnTo>
                  <a:cubicBezTo>
                    <a:pt x="48513" y="26084"/>
                    <a:pt x="48973" y="27646"/>
                    <a:pt x="48294" y="28894"/>
                  </a:cubicBezTo>
                  <a:cubicBezTo>
                    <a:pt x="48270" y="28938"/>
                    <a:pt x="48245" y="28982"/>
                    <a:pt x="48218" y="29025"/>
                  </a:cubicBezTo>
                  <a:cubicBezTo>
                    <a:pt x="47669" y="29712"/>
                    <a:pt x="46807" y="30072"/>
                    <a:pt x="45932" y="299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7" name="Google Shape;6267;p11"/>
            <p:cNvSpPr/>
            <p:nvPr/>
          </p:nvSpPr>
          <p:spPr>
            <a:xfrm>
              <a:off x="5612542" y="3740228"/>
              <a:ext cx="48559" cy="30240"/>
            </a:xfrm>
            <a:custGeom>
              <a:avLst/>
              <a:gdLst/>
              <a:ahLst/>
              <a:cxnLst/>
              <a:rect l="l" t="t" r="r" b="b"/>
              <a:pathLst>
                <a:path w="48559" h="30240" extrusionOk="0">
                  <a:moveTo>
                    <a:pt x="45919" y="30167"/>
                  </a:moveTo>
                  <a:cubicBezTo>
                    <a:pt x="45480" y="30265"/>
                    <a:pt x="45025" y="30265"/>
                    <a:pt x="44586" y="30167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724" y="29724"/>
                    <a:pt x="46850" y="30198"/>
                    <a:pt x="45920" y="301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8" name="Google Shape;6268;p11"/>
            <p:cNvSpPr/>
            <p:nvPr/>
          </p:nvSpPr>
          <p:spPr>
            <a:xfrm>
              <a:off x="5612836" y="3715411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1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9" name="Google Shape;6269;p11"/>
            <p:cNvSpPr/>
            <p:nvPr/>
          </p:nvSpPr>
          <p:spPr>
            <a:xfrm>
              <a:off x="5612542" y="3690530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0" name="Google Shape;6270;p11"/>
            <p:cNvSpPr/>
            <p:nvPr/>
          </p:nvSpPr>
          <p:spPr>
            <a:xfrm>
              <a:off x="5612542" y="3665457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1" name="Google Shape;6271;p11"/>
            <p:cNvSpPr/>
            <p:nvPr/>
          </p:nvSpPr>
          <p:spPr>
            <a:xfrm>
              <a:off x="5612542" y="3640596"/>
              <a:ext cx="48559" cy="29985"/>
            </a:xfrm>
            <a:custGeom>
              <a:avLst/>
              <a:gdLst/>
              <a:ahLst/>
              <a:cxnLst/>
              <a:rect l="l" t="t" r="r" b="b"/>
              <a:pathLst>
                <a:path w="48559" h="29985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2" name="Google Shape;6272;p11"/>
            <p:cNvSpPr/>
            <p:nvPr/>
          </p:nvSpPr>
          <p:spPr>
            <a:xfrm>
              <a:off x="5612542" y="3615569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3" name="Google Shape;6273;p11"/>
            <p:cNvSpPr/>
            <p:nvPr/>
          </p:nvSpPr>
          <p:spPr>
            <a:xfrm>
              <a:off x="5612542" y="3590495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4" name="Google Shape;6274;p11"/>
            <p:cNvSpPr/>
            <p:nvPr/>
          </p:nvSpPr>
          <p:spPr>
            <a:xfrm>
              <a:off x="5612266" y="3565440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5" name="Google Shape;6275;p11"/>
            <p:cNvSpPr/>
            <p:nvPr/>
          </p:nvSpPr>
          <p:spPr>
            <a:xfrm>
              <a:off x="5612542" y="3540131"/>
              <a:ext cx="48595" cy="30533"/>
            </a:xfrm>
            <a:custGeom>
              <a:avLst/>
              <a:gdLst/>
              <a:ahLst/>
              <a:cxnLst/>
              <a:rect l="l" t="t" r="r" b="b"/>
              <a:pathLst>
                <a:path w="48595" h="30533" extrusionOk="0">
                  <a:moveTo>
                    <a:pt x="45919" y="30429"/>
                  </a:moveTo>
                  <a:cubicBezTo>
                    <a:pt x="45486" y="30568"/>
                    <a:pt x="45020" y="30568"/>
                    <a:pt x="44586" y="30429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774" y="29870"/>
                    <a:pt x="46890" y="30423"/>
                    <a:pt x="45920" y="3042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6" name="Google Shape;6276;p11"/>
            <p:cNvSpPr/>
            <p:nvPr/>
          </p:nvSpPr>
          <p:spPr>
            <a:xfrm>
              <a:off x="5612542" y="3515152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7" name="Google Shape;6277;p11"/>
            <p:cNvSpPr/>
            <p:nvPr/>
          </p:nvSpPr>
          <p:spPr>
            <a:xfrm>
              <a:off x="5612266" y="3490479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8" name="Google Shape;6278;p11"/>
            <p:cNvSpPr/>
            <p:nvPr/>
          </p:nvSpPr>
          <p:spPr>
            <a:xfrm>
              <a:off x="5612542" y="3465645"/>
              <a:ext cx="48595" cy="30057"/>
            </a:xfrm>
            <a:custGeom>
              <a:avLst/>
              <a:gdLst/>
              <a:ahLst/>
              <a:cxnLst/>
              <a:rect l="l" t="t" r="r" b="b"/>
              <a:pathLst>
                <a:path w="48595" h="30057" extrusionOk="0">
                  <a:moveTo>
                    <a:pt x="45919" y="29953"/>
                  </a:moveTo>
                  <a:cubicBezTo>
                    <a:pt x="45486" y="30092"/>
                    <a:pt x="45020" y="30092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1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9" name="Google Shape;6279;p11"/>
            <p:cNvSpPr/>
            <p:nvPr/>
          </p:nvSpPr>
          <p:spPr>
            <a:xfrm>
              <a:off x="5612542" y="3440571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0" name="Google Shape;6280;p11"/>
            <p:cNvSpPr/>
            <p:nvPr/>
          </p:nvSpPr>
          <p:spPr>
            <a:xfrm>
              <a:off x="5612266" y="3415517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6"/>
                  </a:moveTo>
                  <a:cubicBezTo>
                    <a:pt x="45762" y="30214"/>
                    <a:pt x="45296" y="30214"/>
                    <a:pt x="44862" y="30076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4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1" name="Google Shape;6281;p11"/>
            <p:cNvSpPr/>
            <p:nvPr/>
          </p:nvSpPr>
          <p:spPr>
            <a:xfrm>
              <a:off x="5612542" y="3390684"/>
              <a:ext cx="48595" cy="30024"/>
            </a:xfrm>
            <a:custGeom>
              <a:avLst/>
              <a:gdLst/>
              <a:ahLst/>
              <a:cxnLst/>
              <a:rect l="l" t="t" r="r" b="b"/>
              <a:pathLst>
                <a:path w="48595" h="30024" extrusionOk="0">
                  <a:moveTo>
                    <a:pt x="45919" y="29953"/>
                  </a:moveTo>
                  <a:cubicBezTo>
                    <a:pt x="45480" y="30048"/>
                    <a:pt x="45025" y="30048"/>
                    <a:pt x="44586" y="29953"/>
                  </a:cubicBezTo>
                  <a:lnTo>
                    <a:pt x="1342" y="4998"/>
                  </a:lnTo>
                  <a:cubicBezTo>
                    <a:pt x="95" y="4319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381"/>
                  </a:lnTo>
                  <a:cubicBezTo>
                    <a:pt x="48500" y="26060"/>
                    <a:pt x="48961" y="27622"/>
                    <a:pt x="48282" y="28870"/>
                  </a:cubicBezTo>
                  <a:cubicBezTo>
                    <a:pt x="48258" y="28914"/>
                    <a:pt x="48232" y="2895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2" name="Google Shape;6282;p11"/>
            <p:cNvSpPr/>
            <p:nvPr/>
          </p:nvSpPr>
          <p:spPr>
            <a:xfrm>
              <a:off x="5612542" y="3365610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3" name="Google Shape;6283;p11"/>
            <p:cNvSpPr/>
            <p:nvPr/>
          </p:nvSpPr>
          <p:spPr>
            <a:xfrm>
              <a:off x="5090785" y="3812543"/>
              <a:ext cx="616379" cy="185720"/>
            </a:xfrm>
            <a:custGeom>
              <a:avLst/>
              <a:gdLst/>
              <a:ahLst/>
              <a:cxnLst/>
              <a:rect l="l" t="t" r="r" b="b"/>
              <a:pathLst>
                <a:path w="616379" h="185720" extrusionOk="0">
                  <a:moveTo>
                    <a:pt x="5320" y="185500"/>
                  </a:moveTo>
                  <a:cubicBezTo>
                    <a:pt x="3426" y="185503"/>
                    <a:pt x="1678" y="184483"/>
                    <a:pt x="748" y="182833"/>
                  </a:cubicBezTo>
                  <a:cubicBezTo>
                    <a:pt x="-756" y="180300"/>
                    <a:pt x="79" y="177027"/>
                    <a:pt x="2612" y="175523"/>
                  </a:cubicBezTo>
                  <a:cubicBezTo>
                    <a:pt x="2626" y="175515"/>
                    <a:pt x="2640" y="175507"/>
                    <a:pt x="2653" y="175498"/>
                  </a:cubicBezTo>
                  <a:lnTo>
                    <a:pt x="305453" y="715"/>
                  </a:lnTo>
                  <a:cubicBezTo>
                    <a:pt x="307103" y="-238"/>
                    <a:pt x="309137" y="-238"/>
                    <a:pt x="310787" y="715"/>
                  </a:cubicBezTo>
                  <a:lnTo>
                    <a:pt x="613587" y="175498"/>
                  </a:lnTo>
                  <a:cubicBezTo>
                    <a:pt x="616217" y="176971"/>
                    <a:pt x="617155" y="180298"/>
                    <a:pt x="615682" y="182928"/>
                  </a:cubicBezTo>
                  <a:cubicBezTo>
                    <a:pt x="614209" y="185558"/>
                    <a:pt x="610883" y="186496"/>
                    <a:pt x="608253" y="185023"/>
                  </a:cubicBezTo>
                  <a:lnTo>
                    <a:pt x="308120" y="11764"/>
                  </a:lnTo>
                  <a:lnTo>
                    <a:pt x="7987" y="185023"/>
                  </a:lnTo>
                  <a:cubicBezTo>
                    <a:pt x="7153" y="185405"/>
                    <a:pt x="6236" y="185569"/>
                    <a:pt x="5320" y="1855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4" name="Google Shape;6284;p11"/>
            <p:cNvSpPr/>
            <p:nvPr/>
          </p:nvSpPr>
          <p:spPr>
            <a:xfrm>
              <a:off x="5091362" y="3213515"/>
              <a:ext cx="615802" cy="185815"/>
            </a:xfrm>
            <a:custGeom>
              <a:avLst/>
              <a:gdLst/>
              <a:ahLst/>
              <a:cxnLst/>
              <a:rect l="l" t="t" r="r" b="b"/>
              <a:pathLst>
                <a:path w="615802" h="185815" extrusionOk="0">
                  <a:moveTo>
                    <a:pt x="4744" y="185119"/>
                  </a:moveTo>
                  <a:cubicBezTo>
                    <a:pt x="1816" y="184792"/>
                    <a:pt x="-293" y="182155"/>
                    <a:pt x="33" y="179227"/>
                  </a:cubicBezTo>
                  <a:cubicBezTo>
                    <a:pt x="193" y="177789"/>
                    <a:pt x="931" y="176477"/>
                    <a:pt x="2077" y="175594"/>
                  </a:cubicBezTo>
                  <a:lnTo>
                    <a:pt x="304877" y="715"/>
                  </a:lnTo>
                  <a:cubicBezTo>
                    <a:pt x="306527" y="-238"/>
                    <a:pt x="308560" y="-238"/>
                    <a:pt x="310211" y="715"/>
                  </a:cubicBezTo>
                  <a:lnTo>
                    <a:pt x="613010" y="175594"/>
                  </a:lnTo>
                  <a:cubicBezTo>
                    <a:pt x="615641" y="177066"/>
                    <a:pt x="616579" y="180393"/>
                    <a:pt x="615106" y="183023"/>
                  </a:cubicBezTo>
                  <a:cubicBezTo>
                    <a:pt x="613633" y="185653"/>
                    <a:pt x="610307" y="186591"/>
                    <a:pt x="607676" y="185119"/>
                  </a:cubicBezTo>
                  <a:lnTo>
                    <a:pt x="307544" y="11859"/>
                  </a:lnTo>
                  <a:lnTo>
                    <a:pt x="7411" y="185119"/>
                  </a:lnTo>
                  <a:cubicBezTo>
                    <a:pt x="6536" y="185340"/>
                    <a:pt x="5619" y="185340"/>
                    <a:pt x="4744" y="18511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5" name="Google Shape;6285;p11"/>
            <p:cNvSpPr/>
            <p:nvPr/>
          </p:nvSpPr>
          <p:spPr>
            <a:xfrm>
              <a:off x="5355662" y="3293478"/>
              <a:ext cx="172878" cy="705802"/>
            </a:xfrm>
            <a:custGeom>
              <a:avLst/>
              <a:gdLst/>
              <a:ahLst/>
              <a:cxnLst/>
              <a:rect l="l" t="t" r="r" b="b"/>
              <a:pathLst>
                <a:path w="172878" h="705802" extrusionOk="0">
                  <a:moveTo>
                    <a:pt x="0" y="705802"/>
                  </a:moveTo>
                  <a:lnTo>
                    <a:pt x="172879" y="605790"/>
                  </a:lnTo>
                  <a:lnTo>
                    <a:pt x="172879" y="0"/>
                  </a:lnTo>
                  <a:lnTo>
                    <a:pt x="0" y="99822"/>
                  </a:lnTo>
                  <a:lnTo>
                    <a:pt x="0" y="705802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6" name="Google Shape;6286;p11"/>
            <p:cNvSpPr/>
            <p:nvPr/>
          </p:nvSpPr>
          <p:spPr>
            <a:xfrm>
              <a:off x="5225836" y="3318338"/>
              <a:ext cx="129825" cy="680942"/>
            </a:xfrm>
            <a:custGeom>
              <a:avLst/>
              <a:gdLst/>
              <a:ahLst/>
              <a:cxnLst/>
              <a:rect l="l" t="t" r="r" b="b"/>
              <a:pathLst>
                <a:path w="129825" h="680942" extrusionOk="0">
                  <a:moveTo>
                    <a:pt x="129826" y="680942"/>
                  </a:moveTo>
                  <a:lnTo>
                    <a:pt x="0" y="605409"/>
                  </a:lnTo>
                  <a:lnTo>
                    <a:pt x="0" y="0"/>
                  </a:lnTo>
                  <a:lnTo>
                    <a:pt x="129826" y="74962"/>
                  </a:lnTo>
                  <a:lnTo>
                    <a:pt x="129826" y="68094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7" name="Google Shape;6287;p11"/>
            <p:cNvSpPr/>
            <p:nvPr/>
          </p:nvSpPr>
          <p:spPr>
            <a:xfrm>
              <a:off x="5393571" y="3388012"/>
              <a:ext cx="313467" cy="784833"/>
            </a:xfrm>
            <a:custGeom>
              <a:avLst/>
              <a:gdLst/>
              <a:ahLst/>
              <a:cxnLst/>
              <a:rect l="l" t="t" r="r" b="b"/>
              <a:pathLst>
                <a:path w="313467" h="784833" extrusionOk="0">
                  <a:moveTo>
                    <a:pt x="5334" y="784814"/>
                  </a:moveTo>
                  <a:cubicBezTo>
                    <a:pt x="4401" y="784833"/>
                    <a:pt x="3481" y="784603"/>
                    <a:pt x="2667" y="784147"/>
                  </a:cubicBezTo>
                  <a:cubicBezTo>
                    <a:pt x="1030" y="783158"/>
                    <a:pt x="21" y="781392"/>
                    <a:pt x="0" y="779479"/>
                  </a:cubicBezTo>
                  <a:lnTo>
                    <a:pt x="0" y="180071"/>
                  </a:lnTo>
                  <a:cubicBezTo>
                    <a:pt x="17" y="178183"/>
                    <a:pt x="1031" y="176444"/>
                    <a:pt x="2667" y="175499"/>
                  </a:cubicBezTo>
                  <a:lnTo>
                    <a:pt x="305467" y="716"/>
                  </a:lnTo>
                  <a:cubicBezTo>
                    <a:pt x="308018" y="-757"/>
                    <a:pt x="311280" y="117"/>
                    <a:pt x="312753" y="2668"/>
                  </a:cubicBezTo>
                  <a:cubicBezTo>
                    <a:pt x="313213" y="3465"/>
                    <a:pt x="313460" y="4367"/>
                    <a:pt x="313468" y="5288"/>
                  </a:cubicBezTo>
                  <a:lnTo>
                    <a:pt x="313468" y="604791"/>
                  </a:lnTo>
                  <a:cubicBezTo>
                    <a:pt x="313451" y="606680"/>
                    <a:pt x="312436" y="608419"/>
                    <a:pt x="310801" y="609363"/>
                  </a:cubicBezTo>
                  <a:lnTo>
                    <a:pt x="8382" y="784147"/>
                  </a:lnTo>
                  <a:cubicBezTo>
                    <a:pt x="7457" y="784674"/>
                    <a:pt x="6394" y="784906"/>
                    <a:pt x="5334" y="784814"/>
                  </a:cubicBezTo>
                  <a:close/>
                  <a:moveTo>
                    <a:pt x="10668" y="183215"/>
                  </a:moveTo>
                  <a:lnTo>
                    <a:pt x="10668" y="770240"/>
                  </a:lnTo>
                  <a:lnTo>
                    <a:pt x="302800" y="601553"/>
                  </a:lnTo>
                  <a:lnTo>
                    <a:pt x="302800" y="1424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8" name="Google Shape;6288;p11"/>
            <p:cNvSpPr/>
            <p:nvPr/>
          </p:nvSpPr>
          <p:spPr>
            <a:xfrm>
              <a:off x="5090772" y="3388013"/>
              <a:ext cx="313848" cy="784832"/>
            </a:xfrm>
            <a:custGeom>
              <a:avLst/>
              <a:gdLst/>
              <a:ahLst/>
              <a:cxnLst/>
              <a:rect l="l" t="t" r="r" b="b"/>
              <a:pathLst>
                <a:path w="313848" h="784832" extrusionOk="0">
                  <a:moveTo>
                    <a:pt x="308134" y="784813"/>
                  </a:moveTo>
                  <a:cubicBezTo>
                    <a:pt x="307201" y="784832"/>
                    <a:pt x="306281" y="784602"/>
                    <a:pt x="305467" y="784146"/>
                  </a:cubicBezTo>
                  <a:lnTo>
                    <a:pt x="2667" y="609267"/>
                  </a:lnTo>
                  <a:cubicBezTo>
                    <a:pt x="1031" y="608323"/>
                    <a:pt x="17" y="606584"/>
                    <a:pt x="0" y="604695"/>
                  </a:cubicBezTo>
                  <a:lnTo>
                    <a:pt x="0" y="5287"/>
                  </a:lnTo>
                  <a:cubicBezTo>
                    <a:pt x="26" y="2341"/>
                    <a:pt x="2435" y="-26"/>
                    <a:pt x="5381" y="0"/>
                  </a:cubicBezTo>
                  <a:cubicBezTo>
                    <a:pt x="6301" y="8"/>
                    <a:pt x="7204" y="255"/>
                    <a:pt x="8001" y="715"/>
                  </a:cubicBezTo>
                  <a:lnTo>
                    <a:pt x="311182" y="175499"/>
                  </a:lnTo>
                  <a:cubicBezTo>
                    <a:pt x="312818" y="176443"/>
                    <a:pt x="313832" y="178182"/>
                    <a:pt x="313849" y="180070"/>
                  </a:cubicBezTo>
                  <a:lnTo>
                    <a:pt x="313849" y="779479"/>
                  </a:lnTo>
                  <a:cubicBezTo>
                    <a:pt x="313828" y="781391"/>
                    <a:pt x="312819" y="783157"/>
                    <a:pt x="311182" y="784146"/>
                  </a:cubicBezTo>
                  <a:cubicBezTo>
                    <a:pt x="310257" y="784673"/>
                    <a:pt x="309194" y="784905"/>
                    <a:pt x="308134" y="784813"/>
                  </a:cubicBezTo>
                  <a:close/>
                  <a:moveTo>
                    <a:pt x="10668" y="601552"/>
                  </a:moveTo>
                  <a:lnTo>
                    <a:pt x="302800" y="770240"/>
                  </a:lnTo>
                  <a:lnTo>
                    <a:pt x="302800" y="183214"/>
                  </a:lnTo>
                  <a:lnTo>
                    <a:pt x="10668" y="1424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9" name="Google Shape;6289;p11"/>
            <p:cNvSpPr/>
            <p:nvPr/>
          </p:nvSpPr>
          <p:spPr>
            <a:xfrm>
              <a:off x="5393605" y="3387971"/>
              <a:ext cx="313876" cy="784954"/>
            </a:xfrm>
            <a:custGeom>
              <a:avLst/>
              <a:gdLst/>
              <a:ahLst/>
              <a:cxnLst/>
              <a:rect l="l" t="t" r="r" b="b"/>
              <a:pathLst>
                <a:path w="313876" h="784954" extrusionOk="0">
                  <a:moveTo>
                    <a:pt x="5300" y="784854"/>
                  </a:moveTo>
                  <a:cubicBezTo>
                    <a:pt x="4673" y="784988"/>
                    <a:pt x="4023" y="784988"/>
                    <a:pt x="3395" y="784854"/>
                  </a:cubicBezTo>
                  <a:cubicBezTo>
                    <a:pt x="671" y="783791"/>
                    <a:pt x="-689" y="780731"/>
                    <a:pt x="347" y="777996"/>
                  </a:cubicBezTo>
                  <a:lnTo>
                    <a:pt x="303623" y="3424"/>
                  </a:lnTo>
                  <a:cubicBezTo>
                    <a:pt x="304627" y="710"/>
                    <a:pt x="307640" y="-677"/>
                    <a:pt x="310354" y="326"/>
                  </a:cubicBezTo>
                  <a:cubicBezTo>
                    <a:pt x="310397" y="342"/>
                    <a:pt x="310439" y="359"/>
                    <a:pt x="310481" y="376"/>
                  </a:cubicBezTo>
                  <a:cubicBezTo>
                    <a:pt x="313206" y="1439"/>
                    <a:pt x="314566" y="4499"/>
                    <a:pt x="313530" y="7234"/>
                  </a:cubicBezTo>
                  <a:lnTo>
                    <a:pt x="10254" y="781425"/>
                  </a:lnTo>
                  <a:cubicBezTo>
                    <a:pt x="9491" y="783498"/>
                    <a:pt x="7509" y="784870"/>
                    <a:pt x="5301" y="7848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0" name="Google Shape;6290;p11"/>
            <p:cNvSpPr/>
            <p:nvPr/>
          </p:nvSpPr>
          <p:spPr>
            <a:xfrm>
              <a:off x="5090881" y="3563036"/>
              <a:ext cx="313236" cy="435006"/>
            </a:xfrm>
            <a:custGeom>
              <a:avLst/>
              <a:gdLst/>
              <a:ahLst/>
              <a:cxnLst/>
              <a:rect l="l" t="t" r="r" b="b"/>
              <a:pathLst>
                <a:path w="313236" h="435006" extrusionOk="0">
                  <a:moveTo>
                    <a:pt x="5225" y="435006"/>
                  </a:moveTo>
                  <a:cubicBezTo>
                    <a:pt x="2229" y="434894"/>
                    <a:pt x="-109" y="432373"/>
                    <a:pt x="4" y="429377"/>
                  </a:cubicBezTo>
                  <a:cubicBezTo>
                    <a:pt x="42" y="428359"/>
                    <a:pt x="366" y="427372"/>
                    <a:pt x="939" y="426529"/>
                  </a:cubicBezTo>
                  <a:lnTo>
                    <a:pt x="303739" y="2000"/>
                  </a:lnTo>
                  <a:cubicBezTo>
                    <a:pt x="305580" y="-300"/>
                    <a:pt x="308937" y="-671"/>
                    <a:pt x="311236" y="1171"/>
                  </a:cubicBezTo>
                  <a:cubicBezTo>
                    <a:pt x="313359" y="2871"/>
                    <a:pt x="313863" y="5895"/>
                    <a:pt x="312406" y="8191"/>
                  </a:cubicBezTo>
                  <a:lnTo>
                    <a:pt x="9607" y="432720"/>
                  </a:lnTo>
                  <a:cubicBezTo>
                    <a:pt x="8620" y="434166"/>
                    <a:pt x="6976" y="435024"/>
                    <a:pt x="5225" y="43500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1" name="Google Shape;6291;p11"/>
            <p:cNvSpPr/>
            <p:nvPr/>
          </p:nvSpPr>
          <p:spPr>
            <a:xfrm>
              <a:off x="5609884" y="2739456"/>
              <a:ext cx="11144" cy="609193"/>
            </a:xfrm>
            <a:custGeom>
              <a:avLst/>
              <a:gdLst/>
              <a:ahLst/>
              <a:cxnLst/>
              <a:rect l="l" t="t" r="r" b="b"/>
              <a:pathLst>
                <a:path w="11144" h="609193" extrusionOk="0">
                  <a:moveTo>
                    <a:pt x="5334" y="609171"/>
                  </a:moveTo>
                  <a:cubicBezTo>
                    <a:pt x="2425" y="609172"/>
                    <a:pt x="52" y="606841"/>
                    <a:pt x="0" y="603933"/>
                  </a:cubicBezTo>
                  <a:lnTo>
                    <a:pt x="0" y="5572"/>
                  </a:lnTo>
                  <a:cubicBezTo>
                    <a:pt x="0" y="2495"/>
                    <a:pt x="2495" y="0"/>
                    <a:pt x="5572" y="0"/>
                  </a:cubicBezTo>
                  <a:cubicBezTo>
                    <a:pt x="8649" y="0"/>
                    <a:pt x="11144" y="2495"/>
                    <a:pt x="11144" y="5572"/>
                  </a:cubicBezTo>
                  <a:lnTo>
                    <a:pt x="11144" y="604123"/>
                  </a:lnTo>
                  <a:cubicBezTo>
                    <a:pt x="10999" y="607065"/>
                    <a:pt x="8495" y="609332"/>
                    <a:pt x="5553" y="609187"/>
                  </a:cubicBezTo>
                  <a:cubicBezTo>
                    <a:pt x="5480" y="609183"/>
                    <a:pt x="5407" y="609178"/>
                    <a:pt x="5334" y="60917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2" name="Google Shape;6292;p11"/>
            <p:cNvSpPr/>
            <p:nvPr/>
          </p:nvSpPr>
          <p:spPr>
            <a:xfrm>
              <a:off x="5653128" y="2763602"/>
              <a:ext cx="10667" cy="610076"/>
            </a:xfrm>
            <a:custGeom>
              <a:avLst/>
              <a:gdLst/>
              <a:ahLst/>
              <a:cxnLst/>
              <a:rect l="l" t="t" r="r" b="b"/>
              <a:pathLst>
                <a:path w="10667" h="610076" extrusionOk="0">
                  <a:moveTo>
                    <a:pt x="5334" y="610076"/>
                  </a:moveTo>
                  <a:cubicBezTo>
                    <a:pt x="2388" y="610076"/>
                    <a:pt x="0" y="607688"/>
                    <a:pt x="0" y="604742"/>
                  </a:cubicBezTo>
                  <a:lnTo>
                    <a:pt x="0" y="5334"/>
                  </a:lnTo>
                  <a:cubicBezTo>
                    <a:pt x="0" y="2388"/>
                    <a:pt x="2388" y="0"/>
                    <a:pt x="5334" y="0"/>
                  </a:cubicBezTo>
                  <a:cubicBezTo>
                    <a:pt x="8280" y="0"/>
                    <a:pt x="10668" y="2388"/>
                    <a:pt x="10668" y="5334"/>
                  </a:cubicBezTo>
                  <a:lnTo>
                    <a:pt x="10668" y="604742"/>
                  </a:lnTo>
                  <a:cubicBezTo>
                    <a:pt x="10668" y="607688"/>
                    <a:pt x="8280" y="610076"/>
                    <a:pt x="5334" y="6100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3" name="Google Shape;6293;p11"/>
            <p:cNvSpPr/>
            <p:nvPr/>
          </p:nvSpPr>
          <p:spPr>
            <a:xfrm>
              <a:off x="5612836" y="3316218"/>
              <a:ext cx="48265" cy="29846"/>
            </a:xfrm>
            <a:custGeom>
              <a:avLst/>
              <a:gdLst/>
              <a:ahLst/>
              <a:cxnLst/>
              <a:rect l="l" t="t" r="r" b="b"/>
              <a:pathLst>
                <a:path w="48265" h="29846" extrusionOk="0">
                  <a:moveTo>
                    <a:pt x="45625" y="29742"/>
                  </a:moveTo>
                  <a:cubicBezTo>
                    <a:pt x="45192" y="29881"/>
                    <a:pt x="44726" y="29881"/>
                    <a:pt x="44292" y="29742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46959" y="25171"/>
                  </a:lnTo>
                  <a:cubicBezTo>
                    <a:pt x="48212" y="25914"/>
                    <a:pt x="48636" y="27526"/>
                    <a:pt x="47912" y="28790"/>
                  </a:cubicBezTo>
                  <a:cubicBezTo>
                    <a:pt x="47363" y="29478"/>
                    <a:pt x="46500" y="29837"/>
                    <a:pt x="45626" y="2974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4" name="Google Shape;6294;p11"/>
            <p:cNvSpPr/>
            <p:nvPr/>
          </p:nvSpPr>
          <p:spPr>
            <a:xfrm>
              <a:off x="5612530" y="3291028"/>
              <a:ext cx="48578" cy="30048"/>
            </a:xfrm>
            <a:custGeom>
              <a:avLst/>
              <a:gdLst/>
              <a:ahLst/>
              <a:cxnLst/>
              <a:rect l="l" t="t" r="r" b="b"/>
              <a:pathLst>
                <a:path w="48578" h="30048" extrusionOk="0">
                  <a:moveTo>
                    <a:pt x="45932" y="29977"/>
                  </a:moveTo>
                  <a:cubicBezTo>
                    <a:pt x="45492" y="30073"/>
                    <a:pt x="45038" y="30073"/>
                    <a:pt x="44598" y="29977"/>
                  </a:cubicBezTo>
                  <a:lnTo>
                    <a:pt x="1355" y="5022"/>
                  </a:lnTo>
                  <a:cubicBezTo>
                    <a:pt x="66" y="4285"/>
                    <a:pt x="-382" y="2643"/>
                    <a:pt x="354" y="1355"/>
                  </a:cubicBezTo>
                  <a:cubicBezTo>
                    <a:pt x="1091" y="66"/>
                    <a:pt x="2733" y="-382"/>
                    <a:pt x="4022" y="355"/>
                  </a:cubicBezTo>
                  <a:lnTo>
                    <a:pt x="47265" y="25310"/>
                  </a:lnTo>
                  <a:cubicBezTo>
                    <a:pt x="48531" y="26090"/>
                    <a:pt x="48952" y="27732"/>
                    <a:pt x="48218" y="29025"/>
                  </a:cubicBezTo>
                  <a:cubicBezTo>
                    <a:pt x="47669" y="29712"/>
                    <a:pt x="46807" y="30072"/>
                    <a:pt x="45932" y="299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5" name="Google Shape;6295;p11"/>
            <p:cNvSpPr/>
            <p:nvPr/>
          </p:nvSpPr>
          <p:spPr>
            <a:xfrm>
              <a:off x="5612542" y="3265978"/>
              <a:ext cx="48559" cy="30049"/>
            </a:xfrm>
            <a:custGeom>
              <a:avLst/>
              <a:gdLst/>
              <a:ahLst/>
              <a:cxnLst/>
              <a:rect l="l" t="t" r="r" b="b"/>
              <a:pathLst>
                <a:path w="48559" h="30049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5"/>
                  </a:lnTo>
                  <a:cubicBezTo>
                    <a:pt x="95" y="4246"/>
                    <a:pt x="-366" y="2684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4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9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6" name="Google Shape;6296;p11"/>
            <p:cNvSpPr/>
            <p:nvPr/>
          </p:nvSpPr>
          <p:spPr>
            <a:xfrm>
              <a:off x="5612266" y="3240924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7" name="Google Shape;6297;p11"/>
            <p:cNvSpPr/>
            <p:nvPr/>
          </p:nvSpPr>
          <p:spPr>
            <a:xfrm>
              <a:off x="5612537" y="3216099"/>
              <a:ext cx="48571" cy="30015"/>
            </a:xfrm>
            <a:custGeom>
              <a:avLst/>
              <a:gdLst/>
              <a:ahLst/>
              <a:cxnLst/>
              <a:rect l="l" t="t" r="r" b="b"/>
              <a:pathLst>
                <a:path w="48571" h="30015" extrusionOk="0">
                  <a:moveTo>
                    <a:pt x="45925" y="29944"/>
                  </a:moveTo>
                  <a:cubicBezTo>
                    <a:pt x="45486" y="30040"/>
                    <a:pt x="45031" y="30040"/>
                    <a:pt x="44591" y="29944"/>
                  </a:cubicBezTo>
                  <a:lnTo>
                    <a:pt x="1348" y="4989"/>
                  </a:lnTo>
                  <a:cubicBezTo>
                    <a:pt x="68" y="4260"/>
                    <a:pt x="-379" y="2632"/>
                    <a:pt x="350" y="1352"/>
                  </a:cubicBezTo>
                  <a:cubicBezTo>
                    <a:pt x="365" y="1326"/>
                    <a:pt x="380" y="1300"/>
                    <a:pt x="396" y="1274"/>
                  </a:cubicBezTo>
                  <a:cubicBezTo>
                    <a:pt x="1170" y="63"/>
                    <a:pt x="2745" y="-351"/>
                    <a:pt x="4015" y="322"/>
                  </a:cubicBezTo>
                  <a:lnTo>
                    <a:pt x="47259" y="25277"/>
                  </a:lnTo>
                  <a:cubicBezTo>
                    <a:pt x="48524" y="26057"/>
                    <a:pt x="48945" y="27699"/>
                    <a:pt x="48211" y="28992"/>
                  </a:cubicBezTo>
                  <a:cubicBezTo>
                    <a:pt x="47663" y="29679"/>
                    <a:pt x="46800" y="30039"/>
                    <a:pt x="45925" y="299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8" name="Google Shape;6298;p11"/>
            <p:cNvSpPr/>
            <p:nvPr/>
          </p:nvSpPr>
          <p:spPr>
            <a:xfrm>
              <a:off x="5612542" y="3191302"/>
              <a:ext cx="48559" cy="30049"/>
            </a:xfrm>
            <a:custGeom>
              <a:avLst/>
              <a:gdLst/>
              <a:ahLst/>
              <a:cxnLst/>
              <a:rect l="l" t="t" r="r" b="b"/>
              <a:pathLst>
                <a:path w="48559" h="30049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5"/>
                  </a:lnTo>
                  <a:cubicBezTo>
                    <a:pt x="95" y="4246"/>
                    <a:pt x="-366" y="2684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4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9" name="Google Shape;6299;p11"/>
            <p:cNvSpPr/>
            <p:nvPr/>
          </p:nvSpPr>
          <p:spPr>
            <a:xfrm>
              <a:off x="5612266" y="3165962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0" name="Google Shape;6300;p11"/>
            <p:cNvSpPr/>
            <p:nvPr/>
          </p:nvSpPr>
          <p:spPr>
            <a:xfrm>
              <a:off x="5612537" y="3141106"/>
              <a:ext cx="48601" cy="30080"/>
            </a:xfrm>
            <a:custGeom>
              <a:avLst/>
              <a:gdLst/>
              <a:ahLst/>
              <a:cxnLst/>
              <a:rect l="l" t="t" r="r" b="b"/>
              <a:pathLst>
                <a:path w="48601" h="30080" extrusionOk="0">
                  <a:moveTo>
                    <a:pt x="45925" y="29976"/>
                  </a:moveTo>
                  <a:cubicBezTo>
                    <a:pt x="45491" y="30115"/>
                    <a:pt x="45025" y="30115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8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4"/>
                  </a:cubicBezTo>
                  <a:lnTo>
                    <a:pt x="47259" y="25404"/>
                  </a:lnTo>
                  <a:cubicBezTo>
                    <a:pt x="48506" y="26083"/>
                    <a:pt x="48967" y="27645"/>
                    <a:pt x="48288" y="28893"/>
                  </a:cubicBezTo>
                  <a:cubicBezTo>
                    <a:pt x="48264" y="28937"/>
                    <a:pt x="48238" y="28981"/>
                    <a:pt x="48211" y="29024"/>
                  </a:cubicBezTo>
                  <a:cubicBezTo>
                    <a:pt x="47663" y="29711"/>
                    <a:pt x="46800" y="30071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1" name="Google Shape;6301;p11"/>
            <p:cNvSpPr/>
            <p:nvPr/>
          </p:nvSpPr>
          <p:spPr>
            <a:xfrm>
              <a:off x="5612542" y="3116055"/>
              <a:ext cx="48559" cy="30049"/>
            </a:xfrm>
            <a:custGeom>
              <a:avLst/>
              <a:gdLst/>
              <a:ahLst/>
              <a:cxnLst/>
              <a:rect l="l" t="t" r="r" b="b"/>
              <a:pathLst>
                <a:path w="48559" h="30049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5"/>
                  </a:lnTo>
                  <a:cubicBezTo>
                    <a:pt x="95" y="4246"/>
                    <a:pt x="-366" y="2684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4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2" name="Google Shape;6302;p11"/>
            <p:cNvSpPr/>
            <p:nvPr/>
          </p:nvSpPr>
          <p:spPr>
            <a:xfrm>
              <a:off x="5612266" y="3091000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3" name="Google Shape;6303;p11"/>
            <p:cNvSpPr/>
            <p:nvPr/>
          </p:nvSpPr>
          <p:spPr>
            <a:xfrm>
              <a:off x="5612537" y="3066144"/>
              <a:ext cx="48601" cy="30047"/>
            </a:xfrm>
            <a:custGeom>
              <a:avLst/>
              <a:gdLst/>
              <a:ahLst/>
              <a:cxnLst/>
              <a:rect l="l" t="t" r="r" b="b"/>
              <a:pathLst>
                <a:path w="48601" h="30047" extrusionOk="0">
                  <a:moveTo>
                    <a:pt x="45925" y="29976"/>
                  </a:moveTo>
                  <a:cubicBezTo>
                    <a:pt x="45486" y="30072"/>
                    <a:pt x="45031" y="30072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8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4"/>
                  </a:cubicBezTo>
                  <a:lnTo>
                    <a:pt x="47259" y="25404"/>
                  </a:lnTo>
                  <a:cubicBezTo>
                    <a:pt x="48506" y="26083"/>
                    <a:pt x="48967" y="27645"/>
                    <a:pt x="48288" y="28893"/>
                  </a:cubicBezTo>
                  <a:cubicBezTo>
                    <a:pt x="48264" y="28937"/>
                    <a:pt x="48238" y="28981"/>
                    <a:pt x="48211" y="29024"/>
                  </a:cubicBezTo>
                  <a:cubicBezTo>
                    <a:pt x="47663" y="29711"/>
                    <a:pt x="46800" y="30071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4" name="Google Shape;6304;p11"/>
            <p:cNvSpPr/>
            <p:nvPr/>
          </p:nvSpPr>
          <p:spPr>
            <a:xfrm>
              <a:off x="5612542" y="3041093"/>
              <a:ext cx="48559" cy="30050"/>
            </a:xfrm>
            <a:custGeom>
              <a:avLst/>
              <a:gdLst/>
              <a:ahLst/>
              <a:cxnLst/>
              <a:rect l="l" t="t" r="r" b="b"/>
              <a:pathLst>
                <a:path w="48559" h="30050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5"/>
                  </a:lnTo>
                  <a:cubicBezTo>
                    <a:pt x="95" y="4246"/>
                    <a:pt x="-366" y="2684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4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5" name="Google Shape;6305;p11"/>
            <p:cNvSpPr/>
            <p:nvPr/>
          </p:nvSpPr>
          <p:spPr>
            <a:xfrm>
              <a:off x="5612266" y="3016134"/>
              <a:ext cx="48835" cy="30084"/>
            </a:xfrm>
            <a:custGeom>
              <a:avLst/>
              <a:gdLst/>
              <a:ahLst/>
              <a:cxnLst/>
              <a:rect l="l" t="t" r="r" b="b"/>
              <a:pathLst>
                <a:path w="48835" h="30084" extrusionOk="0">
                  <a:moveTo>
                    <a:pt x="46196" y="29980"/>
                  </a:moveTo>
                  <a:cubicBezTo>
                    <a:pt x="45762" y="30119"/>
                    <a:pt x="45296" y="30119"/>
                    <a:pt x="44862" y="29980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13" y="29775"/>
                    <a:pt x="47054" y="30097"/>
                    <a:pt x="46196" y="2998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6" name="Google Shape;6306;p11"/>
            <p:cNvSpPr/>
            <p:nvPr/>
          </p:nvSpPr>
          <p:spPr>
            <a:xfrm>
              <a:off x="5612537" y="2991309"/>
              <a:ext cx="48601" cy="30015"/>
            </a:xfrm>
            <a:custGeom>
              <a:avLst/>
              <a:gdLst/>
              <a:ahLst/>
              <a:cxnLst/>
              <a:rect l="l" t="t" r="r" b="b"/>
              <a:pathLst>
                <a:path w="48601" h="30015" extrusionOk="0">
                  <a:moveTo>
                    <a:pt x="45925" y="29944"/>
                  </a:moveTo>
                  <a:cubicBezTo>
                    <a:pt x="45486" y="30040"/>
                    <a:pt x="45031" y="30040"/>
                    <a:pt x="44591" y="29944"/>
                  </a:cubicBezTo>
                  <a:lnTo>
                    <a:pt x="1348" y="4989"/>
                  </a:lnTo>
                  <a:cubicBezTo>
                    <a:pt x="68" y="4260"/>
                    <a:pt x="-379" y="2632"/>
                    <a:pt x="350" y="1352"/>
                  </a:cubicBezTo>
                  <a:cubicBezTo>
                    <a:pt x="365" y="1326"/>
                    <a:pt x="380" y="1300"/>
                    <a:pt x="396" y="1274"/>
                  </a:cubicBezTo>
                  <a:cubicBezTo>
                    <a:pt x="1170" y="63"/>
                    <a:pt x="2745" y="-351"/>
                    <a:pt x="4015" y="322"/>
                  </a:cubicBezTo>
                  <a:lnTo>
                    <a:pt x="47259" y="25372"/>
                  </a:lnTo>
                  <a:cubicBezTo>
                    <a:pt x="48506" y="26051"/>
                    <a:pt x="48967" y="27613"/>
                    <a:pt x="48288" y="28861"/>
                  </a:cubicBezTo>
                  <a:cubicBezTo>
                    <a:pt x="48264" y="28905"/>
                    <a:pt x="48238" y="28949"/>
                    <a:pt x="48211" y="28992"/>
                  </a:cubicBezTo>
                  <a:cubicBezTo>
                    <a:pt x="47663" y="29679"/>
                    <a:pt x="46800" y="30039"/>
                    <a:pt x="45925" y="2994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7" name="Google Shape;6307;p11"/>
            <p:cNvSpPr/>
            <p:nvPr/>
          </p:nvSpPr>
          <p:spPr>
            <a:xfrm>
              <a:off x="5612542" y="2966131"/>
              <a:ext cx="48559" cy="30049"/>
            </a:xfrm>
            <a:custGeom>
              <a:avLst/>
              <a:gdLst/>
              <a:ahLst/>
              <a:cxnLst/>
              <a:rect l="l" t="t" r="r" b="b"/>
              <a:pathLst>
                <a:path w="48559" h="30049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5"/>
                  </a:lnTo>
                  <a:cubicBezTo>
                    <a:pt x="95" y="4246"/>
                    <a:pt x="-366" y="2684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4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8" name="Google Shape;6308;p11"/>
            <p:cNvSpPr/>
            <p:nvPr/>
          </p:nvSpPr>
          <p:spPr>
            <a:xfrm>
              <a:off x="5612266" y="2941077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9" name="Google Shape;6309;p11"/>
            <p:cNvSpPr/>
            <p:nvPr/>
          </p:nvSpPr>
          <p:spPr>
            <a:xfrm>
              <a:off x="5612537" y="2916220"/>
              <a:ext cx="48601" cy="30047"/>
            </a:xfrm>
            <a:custGeom>
              <a:avLst/>
              <a:gdLst/>
              <a:ahLst/>
              <a:cxnLst/>
              <a:rect l="l" t="t" r="r" b="b"/>
              <a:pathLst>
                <a:path w="48601" h="30047" extrusionOk="0">
                  <a:moveTo>
                    <a:pt x="45925" y="29976"/>
                  </a:moveTo>
                  <a:cubicBezTo>
                    <a:pt x="45486" y="30072"/>
                    <a:pt x="45031" y="30072"/>
                    <a:pt x="44591" y="29976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8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4"/>
                  </a:cubicBezTo>
                  <a:lnTo>
                    <a:pt x="47259" y="25404"/>
                  </a:lnTo>
                  <a:cubicBezTo>
                    <a:pt x="48506" y="26083"/>
                    <a:pt x="48967" y="27645"/>
                    <a:pt x="48288" y="28893"/>
                  </a:cubicBezTo>
                  <a:cubicBezTo>
                    <a:pt x="48264" y="28937"/>
                    <a:pt x="48238" y="28981"/>
                    <a:pt x="48211" y="29024"/>
                  </a:cubicBezTo>
                  <a:cubicBezTo>
                    <a:pt x="47663" y="29711"/>
                    <a:pt x="46800" y="30071"/>
                    <a:pt x="45925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0" name="Google Shape;6310;p11"/>
            <p:cNvSpPr/>
            <p:nvPr/>
          </p:nvSpPr>
          <p:spPr>
            <a:xfrm>
              <a:off x="5612542" y="2891170"/>
              <a:ext cx="48559" cy="30049"/>
            </a:xfrm>
            <a:custGeom>
              <a:avLst/>
              <a:gdLst/>
              <a:ahLst/>
              <a:cxnLst/>
              <a:rect l="l" t="t" r="r" b="b"/>
              <a:pathLst>
                <a:path w="48559" h="30049" extrusionOk="0">
                  <a:moveTo>
                    <a:pt x="45919" y="29976"/>
                  </a:moveTo>
                  <a:cubicBezTo>
                    <a:pt x="45480" y="30075"/>
                    <a:pt x="45025" y="30075"/>
                    <a:pt x="44586" y="29976"/>
                  </a:cubicBezTo>
                  <a:lnTo>
                    <a:pt x="1342" y="4925"/>
                  </a:lnTo>
                  <a:cubicBezTo>
                    <a:pt x="95" y="4246"/>
                    <a:pt x="-366" y="2684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4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78" y="29652"/>
                    <a:pt x="46812" y="30049"/>
                    <a:pt x="45920" y="299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1" name="Google Shape;6311;p11"/>
            <p:cNvSpPr/>
            <p:nvPr/>
          </p:nvSpPr>
          <p:spPr>
            <a:xfrm>
              <a:off x="5612266" y="2866115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2" name="Google Shape;6312;p11"/>
            <p:cNvSpPr/>
            <p:nvPr/>
          </p:nvSpPr>
          <p:spPr>
            <a:xfrm>
              <a:off x="5612542" y="2841282"/>
              <a:ext cx="48565" cy="30024"/>
            </a:xfrm>
            <a:custGeom>
              <a:avLst/>
              <a:gdLst/>
              <a:ahLst/>
              <a:cxnLst/>
              <a:rect l="l" t="t" r="r" b="b"/>
              <a:pathLst>
                <a:path w="48565" h="30024" extrusionOk="0">
                  <a:moveTo>
                    <a:pt x="45919" y="29953"/>
                  </a:moveTo>
                  <a:cubicBezTo>
                    <a:pt x="45480" y="30049"/>
                    <a:pt x="45025" y="30049"/>
                    <a:pt x="44586" y="29953"/>
                  </a:cubicBezTo>
                  <a:lnTo>
                    <a:pt x="1342" y="4998"/>
                  </a:lnTo>
                  <a:cubicBezTo>
                    <a:pt x="95" y="4318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47253" y="25286"/>
                  </a:lnTo>
                  <a:cubicBezTo>
                    <a:pt x="48518" y="26066"/>
                    <a:pt x="48939" y="27708"/>
                    <a:pt x="48206" y="29001"/>
                  </a:cubicBezTo>
                  <a:cubicBezTo>
                    <a:pt x="47657" y="29688"/>
                    <a:pt x="46794" y="30048"/>
                    <a:pt x="45920" y="299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3" name="Google Shape;6313;p11"/>
            <p:cNvSpPr/>
            <p:nvPr/>
          </p:nvSpPr>
          <p:spPr>
            <a:xfrm>
              <a:off x="5612542" y="2816303"/>
              <a:ext cx="48559" cy="29984"/>
            </a:xfrm>
            <a:custGeom>
              <a:avLst/>
              <a:gdLst/>
              <a:ahLst/>
              <a:cxnLst/>
              <a:rect l="l" t="t" r="r" b="b"/>
              <a:pathLst>
                <a:path w="48559" h="29984" extrusionOk="0">
                  <a:moveTo>
                    <a:pt x="45919" y="29881"/>
                  </a:moveTo>
                  <a:cubicBezTo>
                    <a:pt x="45486" y="30020"/>
                    <a:pt x="45020" y="30020"/>
                    <a:pt x="44586" y="29881"/>
                  </a:cubicBezTo>
                  <a:lnTo>
                    <a:pt x="1342" y="4925"/>
                  </a:lnTo>
                  <a:cubicBezTo>
                    <a:pt x="95" y="4246"/>
                    <a:pt x="-366" y="2684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4"/>
                  </a:cubicBezTo>
                  <a:lnTo>
                    <a:pt x="47253" y="25309"/>
                  </a:lnTo>
                  <a:cubicBezTo>
                    <a:pt x="48506" y="26053"/>
                    <a:pt x="48930" y="27664"/>
                    <a:pt x="48206" y="28928"/>
                  </a:cubicBezTo>
                  <a:cubicBezTo>
                    <a:pt x="47657" y="29616"/>
                    <a:pt x="46794" y="29975"/>
                    <a:pt x="45920" y="298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4" name="Google Shape;6314;p11"/>
            <p:cNvSpPr/>
            <p:nvPr/>
          </p:nvSpPr>
          <p:spPr>
            <a:xfrm>
              <a:off x="5612266" y="2791153"/>
              <a:ext cx="48835" cy="30179"/>
            </a:xfrm>
            <a:custGeom>
              <a:avLst/>
              <a:gdLst/>
              <a:ahLst/>
              <a:cxnLst/>
              <a:rect l="l" t="t" r="r" b="b"/>
              <a:pathLst>
                <a:path w="48835" h="30179" extrusionOk="0">
                  <a:moveTo>
                    <a:pt x="46196" y="30075"/>
                  </a:moveTo>
                  <a:cubicBezTo>
                    <a:pt x="45762" y="30214"/>
                    <a:pt x="45296" y="30214"/>
                    <a:pt x="44862" y="30075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47530" y="25503"/>
                  </a:lnTo>
                  <a:cubicBezTo>
                    <a:pt x="48783" y="26247"/>
                    <a:pt x="49207" y="27859"/>
                    <a:pt x="48482" y="29123"/>
                  </a:cubicBezTo>
                  <a:cubicBezTo>
                    <a:pt x="47933" y="29811"/>
                    <a:pt x="47071" y="30170"/>
                    <a:pt x="46196" y="3007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5" name="Google Shape;6315;p11"/>
            <p:cNvSpPr/>
            <p:nvPr/>
          </p:nvSpPr>
          <p:spPr>
            <a:xfrm>
              <a:off x="5612530" y="2766296"/>
              <a:ext cx="48578" cy="30048"/>
            </a:xfrm>
            <a:custGeom>
              <a:avLst/>
              <a:gdLst/>
              <a:ahLst/>
              <a:cxnLst/>
              <a:rect l="l" t="t" r="r" b="b"/>
              <a:pathLst>
                <a:path w="48578" h="30048" extrusionOk="0">
                  <a:moveTo>
                    <a:pt x="45932" y="29977"/>
                  </a:moveTo>
                  <a:cubicBezTo>
                    <a:pt x="45492" y="30073"/>
                    <a:pt x="45038" y="30073"/>
                    <a:pt x="44598" y="29977"/>
                  </a:cubicBezTo>
                  <a:lnTo>
                    <a:pt x="1355" y="5022"/>
                  </a:lnTo>
                  <a:cubicBezTo>
                    <a:pt x="66" y="4285"/>
                    <a:pt x="-382" y="2644"/>
                    <a:pt x="354" y="1355"/>
                  </a:cubicBezTo>
                  <a:cubicBezTo>
                    <a:pt x="1091" y="66"/>
                    <a:pt x="2733" y="-382"/>
                    <a:pt x="4022" y="355"/>
                  </a:cubicBezTo>
                  <a:lnTo>
                    <a:pt x="47265" y="25310"/>
                  </a:lnTo>
                  <a:cubicBezTo>
                    <a:pt x="48531" y="26090"/>
                    <a:pt x="48952" y="27732"/>
                    <a:pt x="48218" y="29025"/>
                  </a:cubicBezTo>
                  <a:cubicBezTo>
                    <a:pt x="47669" y="29713"/>
                    <a:pt x="46807" y="30072"/>
                    <a:pt x="45932" y="299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6" name="Google Shape;6316;p11"/>
            <p:cNvSpPr/>
            <p:nvPr/>
          </p:nvSpPr>
          <p:spPr>
            <a:xfrm>
              <a:off x="5091362" y="3213515"/>
              <a:ext cx="615802" cy="185815"/>
            </a:xfrm>
            <a:custGeom>
              <a:avLst/>
              <a:gdLst/>
              <a:ahLst/>
              <a:cxnLst/>
              <a:rect l="l" t="t" r="r" b="b"/>
              <a:pathLst>
                <a:path w="615802" h="185815" extrusionOk="0">
                  <a:moveTo>
                    <a:pt x="4744" y="185119"/>
                  </a:moveTo>
                  <a:cubicBezTo>
                    <a:pt x="1816" y="184792"/>
                    <a:pt x="-293" y="182155"/>
                    <a:pt x="33" y="179227"/>
                  </a:cubicBezTo>
                  <a:cubicBezTo>
                    <a:pt x="193" y="177789"/>
                    <a:pt x="931" y="176477"/>
                    <a:pt x="2077" y="175594"/>
                  </a:cubicBezTo>
                  <a:lnTo>
                    <a:pt x="304877" y="715"/>
                  </a:lnTo>
                  <a:cubicBezTo>
                    <a:pt x="306527" y="-238"/>
                    <a:pt x="308560" y="-238"/>
                    <a:pt x="310211" y="715"/>
                  </a:cubicBezTo>
                  <a:lnTo>
                    <a:pt x="613010" y="175594"/>
                  </a:lnTo>
                  <a:cubicBezTo>
                    <a:pt x="615641" y="177066"/>
                    <a:pt x="616579" y="180393"/>
                    <a:pt x="615106" y="183023"/>
                  </a:cubicBezTo>
                  <a:cubicBezTo>
                    <a:pt x="613633" y="185653"/>
                    <a:pt x="610307" y="186591"/>
                    <a:pt x="607676" y="185119"/>
                  </a:cubicBezTo>
                  <a:lnTo>
                    <a:pt x="307544" y="11859"/>
                  </a:lnTo>
                  <a:lnTo>
                    <a:pt x="7411" y="185119"/>
                  </a:lnTo>
                  <a:cubicBezTo>
                    <a:pt x="6536" y="185340"/>
                    <a:pt x="5619" y="185340"/>
                    <a:pt x="4744" y="18511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7" name="Google Shape;6317;p11"/>
            <p:cNvSpPr/>
            <p:nvPr/>
          </p:nvSpPr>
          <p:spPr>
            <a:xfrm>
              <a:off x="5091362" y="2613726"/>
              <a:ext cx="615695" cy="185516"/>
            </a:xfrm>
            <a:custGeom>
              <a:avLst/>
              <a:gdLst/>
              <a:ahLst/>
              <a:cxnLst/>
              <a:rect l="l" t="t" r="r" b="b"/>
              <a:pathLst>
                <a:path w="615695" h="185516" extrusionOk="0">
                  <a:moveTo>
                    <a:pt x="4744" y="185500"/>
                  </a:moveTo>
                  <a:cubicBezTo>
                    <a:pt x="1816" y="185173"/>
                    <a:pt x="-293" y="182536"/>
                    <a:pt x="33" y="179608"/>
                  </a:cubicBezTo>
                  <a:cubicBezTo>
                    <a:pt x="193" y="178170"/>
                    <a:pt x="931" y="176858"/>
                    <a:pt x="2077" y="175975"/>
                  </a:cubicBezTo>
                  <a:lnTo>
                    <a:pt x="304877" y="715"/>
                  </a:lnTo>
                  <a:cubicBezTo>
                    <a:pt x="306527" y="-238"/>
                    <a:pt x="308560" y="-238"/>
                    <a:pt x="310211" y="715"/>
                  </a:cubicBezTo>
                  <a:lnTo>
                    <a:pt x="613010" y="175594"/>
                  </a:lnTo>
                  <a:cubicBezTo>
                    <a:pt x="615505" y="176952"/>
                    <a:pt x="616427" y="180076"/>
                    <a:pt x="615068" y="182570"/>
                  </a:cubicBezTo>
                  <a:cubicBezTo>
                    <a:pt x="615020" y="182659"/>
                    <a:pt x="614969" y="182747"/>
                    <a:pt x="614916" y="182833"/>
                  </a:cubicBezTo>
                  <a:cubicBezTo>
                    <a:pt x="613460" y="185373"/>
                    <a:pt x="610229" y="186266"/>
                    <a:pt x="607676" y="184833"/>
                  </a:cubicBezTo>
                  <a:lnTo>
                    <a:pt x="307544" y="11478"/>
                  </a:lnTo>
                  <a:lnTo>
                    <a:pt x="7411" y="184833"/>
                  </a:lnTo>
                  <a:cubicBezTo>
                    <a:pt x="6597" y="185289"/>
                    <a:pt x="5677" y="185519"/>
                    <a:pt x="4744" y="1855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8" name="Google Shape;6318;p11"/>
            <p:cNvSpPr/>
            <p:nvPr/>
          </p:nvSpPr>
          <p:spPr>
            <a:xfrm>
              <a:off x="5355662" y="2694070"/>
              <a:ext cx="172878" cy="705802"/>
            </a:xfrm>
            <a:custGeom>
              <a:avLst/>
              <a:gdLst/>
              <a:ahLst/>
              <a:cxnLst/>
              <a:rect l="l" t="t" r="r" b="b"/>
              <a:pathLst>
                <a:path w="172878" h="705802" extrusionOk="0">
                  <a:moveTo>
                    <a:pt x="0" y="705803"/>
                  </a:moveTo>
                  <a:lnTo>
                    <a:pt x="172879" y="605790"/>
                  </a:lnTo>
                  <a:lnTo>
                    <a:pt x="172879" y="0"/>
                  </a:lnTo>
                  <a:lnTo>
                    <a:pt x="0" y="99822"/>
                  </a:lnTo>
                  <a:lnTo>
                    <a:pt x="0" y="70580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9" name="Google Shape;6319;p11"/>
            <p:cNvSpPr/>
            <p:nvPr/>
          </p:nvSpPr>
          <p:spPr>
            <a:xfrm>
              <a:off x="5225836" y="2719025"/>
              <a:ext cx="129825" cy="680847"/>
            </a:xfrm>
            <a:custGeom>
              <a:avLst/>
              <a:gdLst/>
              <a:ahLst/>
              <a:cxnLst/>
              <a:rect l="l" t="t" r="r" b="b"/>
              <a:pathLst>
                <a:path w="129825" h="680847" extrusionOk="0">
                  <a:moveTo>
                    <a:pt x="129826" y="680847"/>
                  </a:moveTo>
                  <a:lnTo>
                    <a:pt x="0" y="605314"/>
                  </a:lnTo>
                  <a:lnTo>
                    <a:pt x="0" y="0"/>
                  </a:lnTo>
                  <a:lnTo>
                    <a:pt x="129826" y="74867"/>
                  </a:lnTo>
                  <a:lnTo>
                    <a:pt x="129826" y="680847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0" name="Google Shape;6320;p11"/>
            <p:cNvSpPr/>
            <p:nvPr/>
          </p:nvSpPr>
          <p:spPr>
            <a:xfrm>
              <a:off x="5225836" y="2619108"/>
              <a:ext cx="302704" cy="174783"/>
            </a:xfrm>
            <a:custGeom>
              <a:avLst/>
              <a:gdLst/>
              <a:ahLst/>
              <a:cxnLst/>
              <a:rect l="l" t="t" r="r" b="b"/>
              <a:pathLst>
                <a:path w="302704" h="174783" extrusionOk="0">
                  <a:moveTo>
                    <a:pt x="302705" y="74962"/>
                  </a:moveTo>
                  <a:lnTo>
                    <a:pt x="173069" y="0"/>
                  </a:lnTo>
                  <a:lnTo>
                    <a:pt x="0" y="99917"/>
                  </a:lnTo>
                  <a:lnTo>
                    <a:pt x="129826" y="174784"/>
                  </a:lnTo>
                  <a:lnTo>
                    <a:pt x="302705" y="7496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1" name="Google Shape;6321;p11"/>
            <p:cNvSpPr/>
            <p:nvPr/>
          </p:nvSpPr>
          <p:spPr>
            <a:xfrm>
              <a:off x="5393571" y="2788604"/>
              <a:ext cx="313467" cy="785100"/>
            </a:xfrm>
            <a:custGeom>
              <a:avLst/>
              <a:gdLst/>
              <a:ahLst/>
              <a:cxnLst/>
              <a:rect l="l" t="t" r="r" b="b"/>
              <a:pathLst>
                <a:path w="313467" h="785100" extrusionOk="0">
                  <a:moveTo>
                    <a:pt x="5334" y="785099"/>
                  </a:moveTo>
                  <a:cubicBezTo>
                    <a:pt x="4401" y="785119"/>
                    <a:pt x="3481" y="784888"/>
                    <a:pt x="2667" y="784433"/>
                  </a:cubicBezTo>
                  <a:cubicBezTo>
                    <a:pt x="1030" y="783443"/>
                    <a:pt x="21" y="781678"/>
                    <a:pt x="0" y="779765"/>
                  </a:cubicBezTo>
                  <a:lnTo>
                    <a:pt x="0" y="180167"/>
                  </a:lnTo>
                  <a:cubicBezTo>
                    <a:pt x="21" y="178254"/>
                    <a:pt x="1030" y="176489"/>
                    <a:pt x="2667" y="175499"/>
                  </a:cubicBezTo>
                  <a:lnTo>
                    <a:pt x="305467" y="716"/>
                  </a:lnTo>
                  <a:cubicBezTo>
                    <a:pt x="308018" y="-757"/>
                    <a:pt x="311280" y="117"/>
                    <a:pt x="312753" y="2668"/>
                  </a:cubicBezTo>
                  <a:cubicBezTo>
                    <a:pt x="313213" y="3465"/>
                    <a:pt x="313460" y="4367"/>
                    <a:pt x="313468" y="5288"/>
                  </a:cubicBezTo>
                  <a:lnTo>
                    <a:pt x="313468" y="604696"/>
                  </a:lnTo>
                  <a:cubicBezTo>
                    <a:pt x="313451" y="606585"/>
                    <a:pt x="312436" y="608324"/>
                    <a:pt x="310801" y="609268"/>
                  </a:cubicBezTo>
                  <a:lnTo>
                    <a:pt x="8382" y="784147"/>
                  </a:lnTo>
                  <a:cubicBezTo>
                    <a:pt x="7490" y="784774"/>
                    <a:pt x="6424" y="785107"/>
                    <a:pt x="5334" y="785099"/>
                  </a:cubicBezTo>
                  <a:close/>
                  <a:moveTo>
                    <a:pt x="10668" y="183500"/>
                  </a:moveTo>
                  <a:lnTo>
                    <a:pt x="10668" y="770621"/>
                  </a:lnTo>
                  <a:lnTo>
                    <a:pt x="302800" y="601934"/>
                  </a:lnTo>
                  <a:lnTo>
                    <a:pt x="302800" y="1452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2" name="Google Shape;6322;p11"/>
            <p:cNvSpPr/>
            <p:nvPr/>
          </p:nvSpPr>
          <p:spPr>
            <a:xfrm>
              <a:off x="5090772" y="2788605"/>
              <a:ext cx="313848" cy="785099"/>
            </a:xfrm>
            <a:custGeom>
              <a:avLst/>
              <a:gdLst/>
              <a:ahLst/>
              <a:cxnLst/>
              <a:rect l="l" t="t" r="r" b="b"/>
              <a:pathLst>
                <a:path w="313848" h="785099" extrusionOk="0">
                  <a:moveTo>
                    <a:pt x="308134" y="785099"/>
                  </a:moveTo>
                  <a:cubicBezTo>
                    <a:pt x="307201" y="785118"/>
                    <a:pt x="306281" y="784888"/>
                    <a:pt x="305467" y="784432"/>
                  </a:cubicBezTo>
                  <a:lnTo>
                    <a:pt x="2667" y="609553"/>
                  </a:lnTo>
                  <a:cubicBezTo>
                    <a:pt x="1031" y="608609"/>
                    <a:pt x="17" y="606870"/>
                    <a:pt x="0" y="604981"/>
                  </a:cubicBezTo>
                  <a:lnTo>
                    <a:pt x="0" y="5287"/>
                  </a:lnTo>
                  <a:cubicBezTo>
                    <a:pt x="26" y="2341"/>
                    <a:pt x="2435" y="-26"/>
                    <a:pt x="5381" y="0"/>
                  </a:cubicBezTo>
                  <a:cubicBezTo>
                    <a:pt x="6301" y="8"/>
                    <a:pt x="7204" y="255"/>
                    <a:pt x="8001" y="715"/>
                  </a:cubicBezTo>
                  <a:lnTo>
                    <a:pt x="311182" y="175499"/>
                  </a:lnTo>
                  <a:cubicBezTo>
                    <a:pt x="312819" y="176488"/>
                    <a:pt x="313828" y="178253"/>
                    <a:pt x="313849" y="180166"/>
                  </a:cubicBezTo>
                  <a:lnTo>
                    <a:pt x="313849" y="779479"/>
                  </a:lnTo>
                  <a:cubicBezTo>
                    <a:pt x="313828" y="781391"/>
                    <a:pt x="312819" y="783157"/>
                    <a:pt x="311182" y="784146"/>
                  </a:cubicBezTo>
                  <a:cubicBezTo>
                    <a:pt x="310290" y="784773"/>
                    <a:pt x="309224" y="785106"/>
                    <a:pt x="308134" y="785099"/>
                  </a:cubicBezTo>
                  <a:close/>
                  <a:moveTo>
                    <a:pt x="10668" y="601933"/>
                  </a:moveTo>
                  <a:lnTo>
                    <a:pt x="302800" y="770621"/>
                  </a:lnTo>
                  <a:lnTo>
                    <a:pt x="302800" y="183214"/>
                  </a:lnTo>
                  <a:lnTo>
                    <a:pt x="10668" y="1452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3" name="Google Shape;6323;p11"/>
            <p:cNvSpPr/>
            <p:nvPr/>
          </p:nvSpPr>
          <p:spPr>
            <a:xfrm>
              <a:off x="5393577" y="2788592"/>
              <a:ext cx="313909" cy="785212"/>
            </a:xfrm>
            <a:custGeom>
              <a:avLst/>
              <a:gdLst/>
              <a:ahLst/>
              <a:cxnLst/>
              <a:rect l="l" t="t" r="r" b="b"/>
              <a:pathLst>
                <a:path w="313909" h="785212" extrusionOk="0">
                  <a:moveTo>
                    <a:pt x="5329" y="785112"/>
                  </a:moveTo>
                  <a:cubicBezTo>
                    <a:pt x="4701" y="785246"/>
                    <a:pt x="4052" y="785246"/>
                    <a:pt x="3424" y="785112"/>
                  </a:cubicBezTo>
                  <a:cubicBezTo>
                    <a:pt x="710" y="784109"/>
                    <a:pt x="-677" y="781096"/>
                    <a:pt x="326" y="778382"/>
                  </a:cubicBezTo>
                  <a:cubicBezTo>
                    <a:pt x="342" y="778339"/>
                    <a:pt x="359" y="778296"/>
                    <a:pt x="376" y="778254"/>
                  </a:cubicBezTo>
                  <a:lnTo>
                    <a:pt x="303652" y="3395"/>
                  </a:lnTo>
                  <a:cubicBezTo>
                    <a:pt x="304716" y="671"/>
                    <a:pt x="307775" y="-689"/>
                    <a:pt x="310510" y="347"/>
                  </a:cubicBezTo>
                  <a:cubicBezTo>
                    <a:pt x="313247" y="1451"/>
                    <a:pt x="314601" y="4540"/>
                    <a:pt x="313558" y="7301"/>
                  </a:cubicBezTo>
                  <a:lnTo>
                    <a:pt x="10282" y="781492"/>
                  </a:lnTo>
                  <a:cubicBezTo>
                    <a:pt x="9584" y="783641"/>
                    <a:pt x="7588" y="785099"/>
                    <a:pt x="5329" y="7851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4" name="Google Shape;6324;p11"/>
            <p:cNvSpPr/>
            <p:nvPr/>
          </p:nvSpPr>
          <p:spPr>
            <a:xfrm>
              <a:off x="5090830" y="2963628"/>
              <a:ext cx="313286" cy="435006"/>
            </a:xfrm>
            <a:custGeom>
              <a:avLst/>
              <a:gdLst/>
              <a:ahLst/>
              <a:cxnLst/>
              <a:rect l="l" t="t" r="r" b="b"/>
              <a:pathLst>
                <a:path w="313286" h="435006" extrusionOk="0">
                  <a:moveTo>
                    <a:pt x="5276" y="435006"/>
                  </a:moveTo>
                  <a:cubicBezTo>
                    <a:pt x="4192" y="434970"/>
                    <a:pt x="3139" y="434641"/>
                    <a:pt x="2227" y="434054"/>
                  </a:cubicBezTo>
                  <a:cubicBezTo>
                    <a:pt x="-162" y="432341"/>
                    <a:pt x="-716" y="429019"/>
                    <a:pt x="989" y="426624"/>
                  </a:cubicBezTo>
                  <a:lnTo>
                    <a:pt x="303789" y="2000"/>
                  </a:lnTo>
                  <a:cubicBezTo>
                    <a:pt x="305631" y="-300"/>
                    <a:pt x="308988" y="-671"/>
                    <a:pt x="311287" y="1171"/>
                  </a:cubicBezTo>
                  <a:cubicBezTo>
                    <a:pt x="313409" y="2871"/>
                    <a:pt x="313913" y="5895"/>
                    <a:pt x="312457" y="8191"/>
                  </a:cubicBezTo>
                  <a:lnTo>
                    <a:pt x="9657" y="432720"/>
                  </a:lnTo>
                  <a:cubicBezTo>
                    <a:pt x="8670" y="434166"/>
                    <a:pt x="7026" y="435024"/>
                    <a:pt x="5276" y="43500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5" name="Google Shape;6325;p11"/>
            <p:cNvSpPr/>
            <p:nvPr/>
          </p:nvSpPr>
          <p:spPr>
            <a:xfrm>
              <a:off x="5268985" y="3293478"/>
              <a:ext cx="43433" cy="124777"/>
            </a:xfrm>
            <a:custGeom>
              <a:avLst/>
              <a:gdLst/>
              <a:ahLst/>
              <a:cxnLst/>
              <a:rect l="l" t="t" r="r" b="b"/>
              <a:pathLst>
                <a:path w="43433" h="124777" extrusionOk="0">
                  <a:moveTo>
                    <a:pt x="43434" y="124777"/>
                  </a:moveTo>
                  <a:lnTo>
                    <a:pt x="43434" y="24860"/>
                  </a:lnTo>
                  <a:lnTo>
                    <a:pt x="0" y="0"/>
                  </a:lnTo>
                  <a:lnTo>
                    <a:pt x="190" y="99822"/>
                  </a:lnTo>
                  <a:lnTo>
                    <a:pt x="43434" y="12477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6" name="Google Shape;6326;p11"/>
            <p:cNvSpPr/>
            <p:nvPr/>
          </p:nvSpPr>
          <p:spPr>
            <a:xfrm>
              <a:off x="5268985" y="3293478"/>
              <a:ext cx="43433" cy="124777"/>
            </a:xfrm>
            <a:custGeom>
              <a:avLst/>
              <a:gdLst/>
              <a:ahLst/>
              <a:cxnLst/>
              <a:rect l="l" t="t" r="r" b="b"/>
              <a:pathLst>
                <a:path w="43433" h="124777" extrusionOk="0">
                  <a:moveTo>
                    <a:pt x="43434" y="124777"/>
                  </a:moveTo>
                  <a:lnTo>
                    <a:pt x="43434" y="24860"/>
                  </a:lnTo>
                  <a:lnTo>
                    <a:pt x="0" y="0"/>
                  </a:lnTo>
                  <a:lnTo>
                    <a:pt x="190" y="99822"/>
                  </a:lnTo>
                  <a:lnTo>
                    <a:pt x="43434" y="1247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7" name="Google Shape;6327;p11"/>
            <p:cNvSpPr/>
            <p:nvPr/>
          </p:nvSpPr>
          <p:spPr>
            <a:xfrm>
              <a:off x="5223264" y="3315695"/>
              <a:ext cx="91916" cy="155305"/>
            </a:xfrm>
            <a:custGeom>
              <a:avLst/>
              <a:gdLst/>
              <a:ahLst/>
              <a:cxnLst/>
              <a:rect l="l" t="t" r="r" b="b"/>
              <a:pathLst>
                <a:path w="91916" h="155305" extrusionOk="0">
                  <a:moveTo>
                    <a:pt x="2667" y="155234"/>
                  </a:moveTo>
                  <a:cubicBezTo>
                    <a:pt x="2228" y="155329"/>
                    <a:pt x="1773" y="15532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50"/>
                  </a:lnTo>
                  <a:cubicBezTo>
                    <a:pt x="27" y="51710"/>
                    <a:pt x="530" y="50849"/>
                    <a:pt x="1334" y="50364"/>
                  </a:cubicBezTo>
                  <a:lnTo>
                    <a:pt x="87916" y="357"/>
                  </a:lnTo>
                  <a:cubicBezTo>
                    <a:pt x="88742" y="-119"/>
                    <a:pt x="89758" y="-119"/>
                    <a:pt x="90583" y="357"/>
                  </a:cubicBezTo>
                  <a:cubicBezTo>
                    <a:pt x="91388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909" y="103505"/>
                    <a:pt x="91401" y="104374"/>
                    <a:pt x="90583" y="104847"/>
                  </a:cubicBezTo>
                  <a:lnTo>
                    <a:pt x="4096" y="154853"/>
                  </a:lnTo>
                  <a:cubicBezTo>
                    <a:pt x="3647" y="155065"/>
                    <a:pt x="3163" y="155195"/>
                    <a:pt x="2668" y="155234"/>
                  </a:cubicBezTo>
                  <a:close/>
                  <a:moveTo>
                    <a:pt x="5239" y="54174"/>
                  </a:moveTo>
                  <a:lnTo>
                    <a:pt x="5239" y="147900"/>
                  </a:lnTo>
                  <a:lnTo>
                    <a:pt x="86392" y="101037"/>
                  </a:lnTo>
                  <a:lnTo>
                    <a:pt x="86392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8" name="Google Shape;6328;p11"/>
            <p:cNvSpPr/>
            <p:nvPr/>
          </p:nvSpPr>
          <p:spPr>
            <a:xfrm>
              <a:off x="5180158" y="3415631"/>
              <a:ext cx="135265" cy="30341"/>
            </a:xfrm>
            <a:custGeom>
              <a:avLst/>
              <a:gdLst/>
              <a:ahLst/>
              <a:cxnLst/>
              <a:rect l="l" t="t" r="r" b="b"/>
              <a:pathLst>
                <a:path w="135265" h="30341" extrusionOk="0">
                  <a:moveTo>
                    <a:pt x="2720" y="30342"/>
                  </a:moveTo>
                  <a:cubicBezTo>
                    <a:pt x="1457" y="30336"/>
                    <a:pt x="358" y="29473"/>
                    <a:pt x="53" y="28246"/>
                  </a:cubicBezTo>
                  <a:cubicBezTo>
                    <a:pt x="-238" y="26803"/>
                    <a:pt x="696" y="25396"/>
                    <a:pt x="2140" y="25105"/>
                  </a:cubicBezTo>
                  <a:cubicBezTo>
                    <a:pt x="2143" y="25104"/>
                    <a:pt x="2146" y="25104"/>
                    <a:pt x="2149" y="25103"/>
                  </a:cubicBezTo>
                  <a:lnTo>
                    <a:pt x="132070" y="52"/>
                  </a:lnTo>
                  <a:cubicBezTo>
                    <a:pt x="133516" y="-237"/>
                    <a:pt x="134923" y="701"/>
                    <a:pt x="135213" y="2148"/>
                  </a:cubicBezTo>
                  <a:cubicBezTo>
                    <a:pt x="135502" y="3594"/>
                    <a:pt x="134564" y="5002"/>
                    <a:pt x="133117" y="5291"/>
                  </a:cubicBezTo>
                  <a:lnTo>
                    <a:pt x="2720" y="303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9" name="Google Shape;6329;p11"/>
            <p:cNvSpPr/>
            <p:nvPr/>
          </p:nvSpPr>
          <p:spPr>
            <a:xfrm>
              <a:off x="5093481" y="3465518"/>
              <a:ext cx="135368" cy="30461"/>
            </a:xfrm>
            <a:custGeom>
              <a:avLst/>
              <a:gdLst/>
              <a:ahLst/>
              <a:cxnLst/>
              <a:rect l="l" t="t" r="r" b="b"/>
              <a:pathLst>
                <a:path w="135368" h="30461" extrusionOk="0">
                  <a:moveTo>
                    <a:pt x="2625" y="30461"/>
                  </a:moveTo>
                  <a:cubicBezTo>
                    <a:pt x="1355" y="30436"/>
                    <a:pt x="280" y="29520"/>
                    <a:pt x="53" y="28271"/>
                  </a:cubicBezTo>
                  <a:cubicBezTo>
                    <a:pt x="-238" y="26827"/>
                    <a:pt x="696" y="25420"/>
                    <a:pt x="2140" y="25129"/>
                  </a:cubicBezTo>
                  <a:cubicBezTo>
                    <a:pt x="2143" y="25128"/>
                    <a:pt x="2146" y="25128"/>
                    <a:pt x="2149" y="25127"/>
                  </a:cubicBezTo>
                  <a:lnTo>
                    <a:pt x="132070" y="76"/>
                  </a:lnTo>
                  <a:cubicBezTo>
                    <a:pt x="133501" y="-272"/>
                    <a:pt x="134943" y="605"/>
                    <a:pt x="135292" y="2036"/>
                  </a:cubicBezTo>
                  <a:cubicBezTo>
                    <a:pt x="135641" y="3467"/>
                    <a:pt x="134764" y="4910"/>
                    <a:pt x="133333" y="5259"/>
                  </a:cubicBezTo>
                  <a:cubicBezTo>
                    <a:pt x="133231" y="5284"/>
                    <a:pt x="133127" y="5303"/>
                    <a:pt x="133022" y="5315"/>
                  </a:cubicBezTo>
                  <a:lnTo>
                    <a:pt x="3101" y="303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0" name="Google Shape;6330;p11"/>
            <p:cNvSpPr/>
            <p:nvPr/>
          </p:nvSpPr>
          <p:spPr>
            <a:xfrm>
              <a:off x="5007090" y="3515471"/>
              <a:ext cx="135263" cy="30419"/>
            </a:xfrm>
            <a:custGeom>
              <a:avLst/>
              <a:gdLst/>
              <a:ahLst/>
              <a:cxnLst/>
              <a:rect l="l" t="t" r="r" b="b"/>
              <a:pathLst>
                <a:path w="135263" h="30419" extrusionOk="0">
                  <a:moveTo>
                    <a:pt x="2719" y="30419"/>
                  </a:moveTo>
                  <a:cubicBezTo>
                    <a:pt x="1413" y="30440"/>
                    <a:pt x="285" y="29513"/>
                    <a:pt x="52" y="28229"/>
                  </a:cubicBezTo>
                  <a:cubicBezTo>
                    <a:pt x="-231" y="26837"/>
                    <a:pt x="669" y="25479"/>
                    <a:pt x="2061" y="25197"/>
                  </a:cubicBezTo>
                  <a:cubicBezTo>
                    <a:pt x="2090" y="25191"/>
                    <a:pt x="2119" y="25186"/>
                    <a:pt x="2147" y="25181"/>
                  </a:cubicBezTo>
                  <a:lnTo>
                    <a:pt x="132069" y="35"/>
                  </a:lnTo>
                  <a:cubicBezTo>
                    <a:pt x="133535" y="-198"/>
                    <a:pt x="134923" y="769"/>
                    <a:pt x="135212" y="2225"/>
                  </a:cubicBezTo>
                  <a:cubicBezTo>
                    <a:pt x="135494" y="3617"/>
                    <a:pt x="134595" y="4975"/>
                    <a:pt x="133203" y="5257"/>
                  </a:cubicBezTo>
                  <a:cubicBezTo>
                    <a:pt x="133174" y="5263"/>
                    <a:pt x="133145" y="5268"/>
                    <a:pt x="133116" y="5273"/>
                  </a:cubicBezTo>
                  <a:lnTo>
                    <a:pt x="3195" y="3041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1" name="Google Shape;6331;p11"/>
            <p:cNvSpPr/>
            <p:nvPr/>
          </p:nvSpPr>
          <p:spPr>
            <a:xfrm>
              <a:off x="4920728" y="3565476"/>
              <a:ext cx="135235" cy="30325"/>
            </a:xfrm>
            <a:custGeom>
              <a:avLst/>
              <a:gdLst/>
              <a:ahLst/>
              <a:cxnLst/>
              <a:rect l="l" t="t" r="r" b="b"/>
              <a:pathLst>
                <a:path w="135235" h="30325" extrusionOk="0">
                  <a:moveTo>
                    <a:pt x="2690" y="30326"/>
                  </a:moveTo>
                  <a:cubicBezTo>
                    <a:pt x="1426" y="30319"/>
                    <a:pt x="328" y="29457"/>
                    <a:pt x="23" y="28230"/>
                  </a:cubicBezTo>
                  <a:cubicBezTo>
                    <a:pt x="-161" y="26776"/>
                    <a:pt x="785" y="25417"/>
                    <a:pt x="2214" y="25087"/>
                  </a:cubicBezTo>
                  <a:lnTo>
                    <a:pt x="132135" y="36"/>
                  </a:lnTo>
                  <a:cubicBezTo>
                    <a:pt x="133548" y="-198"/>
                    <a:pt x="134895" y="728"/>
                    <a:pt x="135183" y="2132"/>
                  </a:cubicBezTo>
                  <a:cubicBezTo>
                    <a:pt x="135474" y="3575"/>
                    <a:pt x="134539" y="4982"/>
                    <a:pt x="133096" y="5273"/>
                  </a:cubicBezTo>
                  <a:cubicBezTo>
                    <a:pt x="133093" y="5274"/>
                    <a:pt x="133090" y="5274"/>
                    <a:pt x="133087" y="5275"/>
                  </a:cubicBezTo>
                  <a:lnTo>
                    <a:pt x="3166" y="3032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2" name="Google Shape;6332;p11"/>
            <p:cNvSpPr/>
            <p:nvPr/>
          </p:nvSpPr>
          <p:spPr>
            <a:xfrm>
              <a:off x="4834401" y="3615371"/>
              <a:ext cx="135265" cy="30437"/>
            </a:xfrm>
            <a:custGeom>
              <a:avLst/>
              <a:gdLst/>
              <a:ahLst/>
              <a:cxnLst/>
              <a:rect l="l" t="t" r="r" b="b"/>
              <a:pathLst>
                <a:path w="135265" h="30437" extrusionOk="0">
                  <a:moveTo>
                    <a:pt x="2625" y="30437"/>
                  </a:moveTo>
                  <a:cubicBezTo>
                    <a:pt x="1355" y="30412"/>
                    <a:pt x="280" y="29496"/>
                    <a:pt x="53" y="28246"/>
                  </a:cubicBezTo>
                  <a:cubicBezTo>
                    <a:pt x="-238" y="26803"/>
                    <a:pt x="696" y="25396"/>
                    <a:pt x="2140" y="25105"/>
                  </a:cubicBezTo>
                  <a:cubicBezTo>
                    <a:pt x="2143" y="25104"/>
                    <a:pt x="2146" y="25104"/>
                    <a:pt x="2149" y="25103"/>
                  </a:cubicBezTo>
                  <a:lnTo>
                    <a:pt x="132070" y="52"/>
                  </a:lnTo>
                  <a:cubicBezTo>
                    <a:pt x="133516" y="-237"/>
                    <a:pt x="134923" y="701"/>
                    <a:pt x="135213" y="2148"/>
                  </a:cubicBezTo>
                  <a:cubicBezTo>
                    <a:pt x="135502" y="3594"/>
                    <a:pt x="134564" y="5002"/>
                    <a:pt x="133117" y="5291"/>
                  </a:cubicBezTo>
                  <a:lnTo>
                    <a:pt x="3196" y="303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3" name="Google Shape;6333;p11"/>
            <p:cNvSpPr/>
            <p:nvPr/>
          </p:nvSpPr>
          <p:spPr>
            <a:xfrm>
              <a:off x="4748013" y="3665376"/>
              <a:ext cx="135260" cy="30342"/>
            </a:xfrm>
            <a:custGeom>
              <a:avLst/>
              <a:gdLst/>
              <a:ahLst/>
              <a:cxnLst/>
              <a:rect l="l" t="t" r="r" b="b"/>
              <a:pathLst>
                <a:path w="135260" h="30342" extrusionOk="0">
                  <a:moveTo>
                    <a:pt x="2716" y="30343"/>
                  </a:moveTo>
                  <a:cubicBezTo>
                    <a:pt x="1424" y="30326"/>
                    <a:pt x="316" y="29416"/>
                    <a:pt x="49" y="28152"/>
                  </a:cubicBezTo>
                  <a:cubicBezTo>
                    <a:pt x="-226" y="26758"/>
                    <a:pt x="681" y="25406"/>
                    <a:pt x="2074" y="25131"/>
                  </a:cubicBezTo>
                  <a:cubicBezTo>
                    <a:pt x="2129" y="25120"/>
                    <a:pt x="2184" y="25111"/>
                    <a:pt x="2240" y="25104"/>
                  </a:cubicBezTo>
                  <a:lnTo>
                    <a:pt x="132066" y="53"/>
                  </a:lnTo>
                  <a:cubicBezTo>
                    <a:pt x="133509" y="-238"/>
                    <a:pt x="134916" y="696"/>
                    <a:pt x="135207" y="2140"/>
                  </a:cubicBezTo>
                  <a:cubicBezTo>
                    <a:pt x="135208" y="2143"/>
                    <a:pt x="135208" y="2146"/>
                    <a:pt x="135209" y="2149"/>
                  </a:cubicBezTo>
                  <a:cubicBezTo>
                    <a:pt x="135491" y="3541"/>
                    <a:pt x="134592" y="4898"/>
                    <a:pt x="133200" y="5181"/>
                  </a:cubicBezTo>
                  <a:cubicBezTo>
                    <a:pt x="133171" y="5186"/>
                    <a:pt x="133142" y="5192"/>
                    <a:pt x="133113" y="5197"/>
                  </a:cubicBezTo>
                  <a:lnTo>
                    <a:pt x="3192" y="3034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4" name="Google Shape;6334;p11"/>
            <p:cNvSpPr/>
            <p:nvPr/>
          </p:nvSpPr>
          <p:spPr>
            <a:xfrm>
              <a:off x="5223197" y="3366430"/>
              <a:ext cx="91849" cy="55254"/>
            </a:xfrm>
            <a:custGeom>
              <a:avLst/>
              <a:gdLst/>
              <a:ahLst/>
              <a:cxnLst/>
              <a:rect l="l" t="t" r="r" b="b"/>
              <a:pathLst>
                <a:path w="91849" h="55254" extrusionOk="0">
                  <a:moveTo>
                    <a:pt x="89222" y="54873"/>
                  </a:moveTo>
                  <a:cubicBezTo>
                    <a:pt x="88788" y="55012"/>
                    <a:pt x="88322" y="55012"/>
                    <a:pt x="87888" y="54873"/>
                  </a:cubicBezTo>
                  <a:lnTo>
                    <a:pt x="1306" y="4962"/>
                  </a:lnTo>
                  <a:cubicBezTo>
                    <a:pt x="53" y="4218"/>
                    <a:pt x="-371" y="2607"/>
                    <a:pt x="353" y="1343"/>
                  </a:cubicBezTo>
                  <a:cubicBezTo>
                    <a:pt x="1032" y="95"/>
                    <a:pt x="2594" y="-366"/>
                    <a:pt x="3842" y="314"/>
                  </a:cubicBezTo>
                  <a:cubicBezTo>
                    <a:pt x="3886" y="338"/>
                    <a:pt x="3930" y="363"/>
                    <a:pt x="3973" y="390"/>
                  </a:cubicBezTo>
                  <a:lnTo>
                    <a:pt x="90555" y="50301"/>
                  </a:lnTo>
                  <a:cubicBezTo>
                    <a:pt x="91818" y="51060"/>
                    <a:pt x="92227" y="52698"/>
                    <a:pt x="91468" y="53961"/>
                  </a:cubicBezTo>
                  <a:cubicBezTo>
                    <a:pt x="90993" y="54751"/>
                    <a:pt x="90144" y="55240"/>
                    <a:pt x="89222" y="552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5" name="Google Shape;6335;p11"/>
            <p:cNvSpPr/>
            <p:nvPr/>
          </p:nvSpPr>
          <p:spPr>
            <a:xfrm>
              <a:off x="5223220" y="3316073"/>
              <a:ext cx="91838" cy="154927"/>
            </a:xfrm>
            <a:custGeom>
              <a:avLst/>
              <a:gdLst/>
              <a:ahLst/>
              <a:cxnLst/>
              <a:rect l="l" t="t" r="r" b="b"/>
              <a:pathLst>
                <a:path w="91838" h="154927" extrusionOk="0">
                  <a:moveTo>
                    <a:pt x="2712" y="154856"/>
                  </a:moveTo>
                  <a:cubicBezTo>
                    <a:pt x="2272" y="154951"/>
                    <a:pt x="1818" y="154951"/>
                    <a:pt x="1378" y="154856"/>
                  </a:cubicBezTo>
                  <a:cubicBezTo>
                    <a:pt x="90" y="154145"/>
                    <a:pt x="-378" y="152526"/>
                    <a:pt x="330" y="151236"/>
                  </a:cubicBezTo>
                  <a:lnTo>
                    <a:pt x="86818" y="1313"/>
                  </a:lnTo>
                  <a:cubicBezTo>
                    <a:pt x="87598" y="48"/>
                    <a:pt x="89240" y="-373"/>
                    <a:pt x="90533" y="360"/>
                  </a:cubicBezTo>
                  <a:cubicBezTo>
                    <a:pt x="91785" y="1104"/>
                    <a:pt x="92209" y="2716"/>
                    <a:pt x="91485" y="3980"/>
                  </a:cubicBezTo>
                  <a:lnTo>
                    <a:pt x="4998" y="153903"/>
                  </a:lnTo>
                  <a:cubicBezTo>
                    <a:pt x="4438" y="154577"/>
                    <a:pt x="3584" y="154933"/>
                    <a:pt x="2712" y="15485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6" name="Google Shape;6336;p11"/>
            <p:cNvSpPr/>
            <p:nvPr/>
          </p:nvSpPr>
          <p:spPr>
            <a:xfrm>
              <a:off x="5136682" y="3365701"/>
              <a:ext cx="91821" cy="155233"/>
            </a:xfrm>
            <a:custGeom>
              <a:avLst/>
              <a:gdLst/>
              <a:ahLst/>
              <a:cxnLst/>
              <a:rect l="l" t="t" r="r" b="b"/>
              <a:pathLst>
                <a:path w="91821" h="155233" extrusionOk="0">
                  <a:moveTo>
                    <a:pt x="2667" y="155139"/>
                  </a:moveTo>
                  <a:cubicBezTo>
                    <a:pt x="2232" y="155266"/>
                    <a:pt x="1769" y="155266"/>
                    <a:pt x="1334" y="155139"/>
                  </a:cubicBezTo>
                  <a:cubicBezTo>
                    <a:pt x="529" y="154653"/>
                    <a:pt x="27" y="153792"/>
                    <a:pt x="0" y="152853"/>
                  </a:cubicBezTo>
                  <a:lnTo>
                    <a:pt x="0" y="52554"/>
                  </a:lnTo>
                  <a:cubicBezTo>
                    <a:pt x="-11" y="51604"/>
                    <a:pt x="501" y="50726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1" y="2643"/>
                  </a:cubicBezTo>
                  <a:lnTo>
                    <a:pt x="91821" y="102561"/>
                  </a:lnTo>
                  <a:cubicBezTo>
                    <a:pt x="91833" y="103510"/>
                    <a:pt x="91321" y="104389"/>
                    <a:pt x="90488" y="104847"/>
                  </a:cubicBezTo>
                  <a:lnTo>
                    <a:pt x="4001" y="154758"/>
                  </a:lnTo>
                  <a:cubicBezTo>
                    <a:pt x="3609" y="155026"/>
                    <a:pt x="3141" y="155159"/>
                    <a:pt x="2667" y="155139"/>
                  </a:cubicBezTo>
                  <a:close/>
                  <a:moveTo>
                    <a:pt x="5334" y="54078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2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7" name="Google Shape;6337;p11"/>
            <p:cNvSpPr/>
            <p:nvPr/>
          </p:nvSpPr>
          <p:spPr>
            <a:xfrm>
              <a:off x="5136673" y="3415997"/>
              <a:ext cx="91880" cy="54986"/>
            </a:xfrm>
            <a:custGeom>
              <a:avLst/>
              <a:gdLst/>
              <a:ahLst/>
              <a:cxnLst/>
              <a:rect l="l" t="t" r="r" b="b"/>
              <a:pathLst>
                <a:path w="91880" h="54986" extrusionOk="0">
                  <a:moveTo>
                    <a:pt x="89163" y="54932"/>
                  </a:moveTo>
                  <a:cubicBezTo>
                    <a:pt x="88721" y="55005"/>
                    <a:pt x="88271" y="55005"/>
                    <a:pt x="87829" y="54932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90496" y="50264"/>
                  </a:lnTo>
                  <a:cubicBezTo>
                    <a:pt x="91796" y="51013"/>
                    <a:pt x="92261" y="52662"/>
                    <a:pt x="91544" y="53979"/>
                  </a:cubicBezTo>
                  <a:cubicBezTo>
                    <a:pt x="90945" y="54655"/>
                    <a:pt x="90062" y="55008"/>
                    <a:pt x="89163" y="5493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8" name="Google Shape;6338;p11"/>
            <p:cNvSpPr/>
            <p:nvPr/>
          </p:nvSpPr>
          <p:spPr>
            <a:xfrm>
              <a:off x="5136710" y="3366049"/>
              <a:ext cx="91838" cy="154885"/>
            </a:xfrm>
            <a:custGeom>
              <a:avLst/>
              <a:gdLst/>
              <a:ahLst/>
              <a:cxnLst/>
              <a:rect l="l" t="t" r="r" b="b"/>
              <a:pathLst>
                <a:path w="91838" h="154885" extrusionOk="0">
                  <a:moveTo>
                    <a:pt x="2640" y="154790"/>
                  </a:moveTo>
                  <a:cubicBezTo>
                    <a:pt x="2204" y="154917"/>
                    <a:pt x="1741" y="154917"/>
                    <a:pt x="1306" y="154790"/>
                  </a:cubicBezTo>
                  <a:cubicBezTo>
                    <a:pt x="53" y="154047"/>
                    <a:pt x="-371" y="152435"/>
                    <a:pt x="353" y="151171"/>
                  </a:cubicBezTo>
                  <a:lnTo>
                    <a:pt x="86841" y="1343"/>
                  </a:lnTo>
                  <a:cubicBezTo>
                    <a:pt x="87520" y="95"/>
                    <a:pt x="89081" y="-366"/>
                    <a:pt x="90329" y="314"/>
                  </a:cubicBezTo>
                  <a:cubicBezTo>
                    <a:pt x="90374" y="338"/>
                    <a:pt x="90417" y="363"/>
                    <a:pt x="90460" y="390"/>
                  </a:cubicBezTo>
                  <a:cubicBezTo>
                    <a:pt x="91748" y="1101"/>
                    <a:pt x="92216" y="2721"/>
                    <a:pt x="91508" y="4010"/>
                  </a:cubicBezTo>
                  <a:lnTo>
                    <a:pt x="4926" y="153838"/>
                  </a:lnTo>
                  <a:cubicBezTo>
                    <a:pt x="4377" y="154526"/>
                    <a:pt x="3515" y="154885"/>
                    <a:pt x="2640" y="1547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9" name="Google Shape;6339;p11"/>
            <p:cNvSpPr/>
            <p:nvPr/>
          </p:nvSpPr>
          <p:spPr>
            <a:xfrm>
              <a:off x="5050194" y="3415612"/>
              <a:ext cx="91822" cy="155305"/>
            </a:xfrm>
            <a:custGeom>
              <a:avLst/>
              <a:gdLst/>
              <a:ahLst/>
              <a:cxnLst/>
              <a:rect l="l" t="t" r="r" b="b"/>
              <a:pathLst>
                <a:path w="91822" h="155305" extrusionOk="0">
                  <a:moveTo>
                    <a:pt x="2669" y="155234"/>
                  </a:moveTo>
                  <a:cubicBezTo>
                    <a:pt x="2229" y="155329"/>
                    <a:pt x="1774" y="155329"/>
                    <a:pt x="1335" y="155234"/>
                  </a:cubicBezTo>
                  <a:cubicBezTo>
                    <a:pt x="502" y="154777"/>
                    <a:pt x="-10" y="153898"/>
                    <a:pt x="1" y="152948"/>
                  </a:cubicBezTo>
                  <a:lnTo>
                    <a:pt x="2" y="52649"/>
                  </a:lnTo>
                  <a:cubicBezTo>
                    <a:pt x="-32" y="51694"/>
                    <a:pt x="486" y="50804"/>
                    <a:pt x="1335" y="50363"/>
                  </a:cubicBezTo>
                  <a:lnTo>
                    <a:pt x="87822" y="357"/>
                  </a:lnTo>
                  <a:cubicBezTo>
                    <a:pt x="88647" y="-119"/>
                    <a:pt x="89664" y="-119"/>
                    <a:pt x="90489" y="357"/>
                  </a:cubicBezTo>
                  <a:cubicBezTo>
                    <a:pt x="91322" y="815"/>
                    <a:pt x="91834" y="1694"/>
                    <a:pt x="91823" y="2643"/>
                  </a:cubicBezTo>
                  <a:lnTo>
                    <a:pt x="91822" y="102561"/>
                  </a:lnTo>
                  <a:cubicBezTo>
                    <a:pt x="91834" y="103510"/>
                    <a:pt x="91322" y="104389"/>
                    <a:pt x="90489" y="104847"/>
                  </a:cubicBezTo>
                  <a:lnTo>
                    <a:pt x="4002" y="154853"/>
                  </a:lnTo>
                  <a:cubicBezTo>
                    <a:pt x="3591" y="155078"/>
                    <a:pt x="3136" y="155208"/>
                    <a:pt x="2668" y="155234"/>
                  </a:cubicBezTo>
                  <a:close/>
                  <a:moveTo>
                    <a:pt x="5336" y="54174"/>
                  </a:moveTo>
                  <a:lnTo>
                    <a:pt x="5336" y="147899"/>
                  </a:lnTo>
                  <a:lnTo>
                    <a:pt x="86488" y="101036"/>
                  </a:lnTo>
                  <a:lnTo>
                    <a:pt x="86488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0" name="Google Shape;6340;p11"/>
            <p:cNvSpPr/>
            <p:nvPr/>
          </p:nvSpPr>
          <p:spPr>
            <a:xfrm>
              <a:off x="5049910" y="3465809"/>
              <a:ext cx="92079" cy="55134"/>
            </a:xfrm>
            <a:custGeom>
              <a:avLst/>
              <a:gdLst/>
              <a:ahLst/>
              <a:cxnLst/>
              <a:rect l="l" t="t" r="r" b="b"/>
              <a:pathLst>
                <a:path w="92079" h="55134" extrusionOk="0">
                  <a:moveTo>
                    <a:pt x="89440" y="55031"/>
                  </a:moveTo>
                  <a:cubicBezTo>
                    <a:pt x="89006" y="55169"/>
                    <a:pt x="88540" y="55169"/>
                    <a:pt x="88106" y="55031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90773" y="50459"/>
                  </a:lnTo>
                  <a:cubicBezTo>
                    <a:pt x="92026" y="51203"/>
                    <a:pt x="92450" y="52814"/>
                    <a:pt x="91726" y="54078"/>
                  </a:cubicBezTo>
                  <a:cubicBezTo>
                    <a:pt x="91177" y="54766"/>
                    <a:pt x="90315" y="55125"/>
                    <a:pt x="89440" y="5503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1" name="Google Shape;6341;p11"/>
            <p:cNvSpPr/>
            <p:nvPr/>
          </p:nvSpPr>
          <p:spPr>
            <a:xfrm>
              <a:off x="5050223" y="3416254"/>
              <a:ext cx="91627" cy="154655"/>
            </a:xfrm>
            <a:custGeom>
              <a:avLst/>
              <a:gdLst/>
              <a:ahLst/>
              <a:cxnLst/>
              <a:rect l="l" t="t" r="r" b="b"/>
              <a:pathLst>
                <a:path w="91627" h="154655" extrusionOk="0">
                  <a:moveTo>
                    <a:pt x="2640" y="154592"/>
                  </a:moveTo>
                  <a:cubicBezTo>
                    <a:pt x="2199" y="154676"/>
                    <a:pt x="1747" y="154676"/>
                    <a:pt x="1306" y="154592"/>
                  </a:cubicBezTo>
                  <a:cubicBezTo>
                    <a:pt x="53" y="153848"/>
                    <a:pt x="-371" y="152236"/>
                    <a:pt x="353" y="150972"/>
                  </a:cubicBezTo>
                  <a:lnTo>
                    <a:pt x="86841" y="1049"/>
                  </a:lnTo>
                  <a:cubicBezTo>
                    <a:pt x="87734" y="-122"/>
                    <a:pt x="89408" y="-346"/>
                    <a:pt x="90579" y="547"/>
                  </a:cubicBezTo>
                  <a:cubicBezTo>
                    <a:pt x="91549" y="1288"/>
                    <a:pt x="91892" y="2593"/>
                    <a:pt x="91412" y="3716"/>
                  </a:cubicBezTo>
                  <a:lnTo>
                    <a:pt x="4926" y="153639"/>
                  </a:lnTo>
                  <a:cubicBezTo>
                    <a:pt x="4356" y="154300"/>
                    <a:pt x="3509" y="154653"/>
                    <a:pt x="2640" y="15459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2" name="Google Shape;6342;p11"/>
            <p:cNvSpPr/>
            <p:nvPr/>
          </p:nvSpPr>
          <p:spPr>
            <a:xfrm>
              <a:off x="4963708" y="3465618"/>
              <a:ext cx="91821" cy="155242"/>
            </a:xfrm>
            <a:custGeom>
              <a:avLst/>
              <a:gdLst/>
              <a:ahLst/>
              <a:cxnLst/>
              <a:rect l="l" t="t" r="r" b="b"/>
              <a:pathLst>
                <a:path w="91821" h="155242" extrusionOk="0">
                  <a:moveTo>
                    <a:pt x="2667" y="155139"/>
                  </a:moveTo>
                  <a:cubicBezTo>
                    <a:pt x="2234" y="155278"/>
                    <a:pt x="1768" y="155278"/>
                    <a:pt x="1334" y="155139"/>
                  </a:cubicBezTo>
                  <a:cubicBezTo>
                    <a:pt x="501" y="154682"/>
                    <a:pt x="-11" y="153803"/>
                    <a:pt x="0" y="152853"/>
                  </a:cubicBezTo>
                  <a:lnTo>
                    <a:pt x="0" y="52555"/>
                  </a:lnTo>
                  <a:cubicBezTo>
                    <a:pt x="-11" y="51605"/>
                    <a:pt x="501" y="50726"/>
                    <a:pt x="1334" y="50269"/>
                  </a:cubicBezTo>
                  <a:lnTo>
                    <a:pt x="87821" y="358"/>
                  </a:lnTo>
                  <a:cubicBezTo>
                    <a:pt x="89097" y="-379"/>
                    <a:pt x="90728" y="58"/>
                    <a:pt x="91464" y="1334"/>
                  </a:cubicBezTo>
                  <a:cubicBezTo>
                    <a:pt x="91694" y="1732"/>
                    <a:pt x="91817" y="2184"/>
                    <a:pt x="91821" y="2644"/>
                  </a:cubicBezTo>
                  <a:lnTo>
                    <a:pt x="91822" y="102561"/>
                  </a:lnTo>
                  <a:cubicBezTo>
                    <a:pt x="91795" y="103500"/>
                    <a:pt x="91293" y="104361"/>
                    <a:pt x="90488" y="104847"/>
                  </a:cubicBezTo>
                  <a:lnTo>
                    <a:pt x="4001" y="154758"/>
                  </a:lnTo>
                  <a:cubicBezTo>
                    <a:pt x="3604" y="155015"/>
                    <a:pt x="3140" y="155147"/>
                    <a:pt x="2667" y="155139"/>
                  </a:cubicBezTo>
                  <a:close/>
                  <a:moveTo>
                    <a:pt x="5334" y="54079"/>
                  </a:moveTo>
                  <a:lnTo>
                    <a:pt x="5334" y="147900"/>
                  </a:lnTo>
                  <a:lnTo>
                    <a:pt x="86488" y="100942"/>
                  </a:lnTo>
                  <a:lnTo>
                    <a:pt x="86488" y="721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3" name="Google Shape;6343;p11"/>
            <p:cNvSpPr/>
            <p:nvPr/>
          </p:nvSpPr>
          <p:spPr>
            <a:xfrm>
              <a:off x="4963159" y="3515241"/>
              <a:ext cx="92158" cy="55676"/>
            </a:xfrm>
            <a:custGeom>
              <a:avLst/>
              <a:gdLst/>
              <a:ahLst/>
              <a:cxnLst/>
              <a:rect l="l" t="t" r="r" b="b"/>
              <a:pathLst>
                <a:path w="92158" h="55676" extrusionOk="0">
                  <a:moveTo>
                    <a:pt x="89703" y="55605"/>
                  </a:moveTo>
                  <a:cubicBezTo>
                    <a:pt x="89264" y="55701"/>
                    <a:pt x="88809" y="55701"/>
                    <a:pt x="88369" y="55605"/>
                  </a:cubicBezTo>
                  <a:lnTo>
                    <a:pt x="1882" y="5599"/>
                  </a:lnTo>
                  <a:cubicBezTo>
                    <a:pt x="475" y="5165"/>
                    <a:pt x="-315" y="3673"/>
                    <a:pt x="119" y="2265"/>
                  </a:cubicBezTo>
                  <a:cubicBezTo>
                    <a:pt x="227" y="1915"/>
                    <a:pt x="406" y="1591"/>
                    <a:pt x="644" y="1313"/>
                  </a:cubicBezTo>
                  <a:cubicBezTo>
                    <a:pt x="1424" y="48"/>
                    <a:pt x="3066" y="-373"/>
                    <a:pt x="4359" y="360"/>
                  </a:cubicBezTo>
                  <a:lnTo>
                    <a:pt x="90846" y="50271"/>
                  </a:lnTo>
                  <a:cubicBezTo>
                    <a:pt x="92111" y="51052"/>
                    <a:pt x="92532" y="52693"/>
                    <a:pt x="91799" y="53986"/>
                  </a:cubicBezTo>
                  <a:cubicBezTo>
                    <a:pt x="91407" y="54837"/>
                    <a:pt x="90624" y="55441"/>
                    <a:pt x="89703" y="5560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4" name="Google Shape;6344;p11"/>
            <p:cNvSpPr/>
            <p:nvPr/>
          </p:nvSpPr>
          <p:spPr>
            <a:xfrm>
              <a:off x="4963663" y="3465967"/>
              <a:ext cx="91874" cy="154894"/>
            </a:xfrm>
            <a:custGeom>
              <a:avLst/>
              <a:gdLst/>
              <a:ahLst/>
              <a:cxnLst/>
              <a:rect l="l" t="t" r="r" b="b"/>
              <a:pathLst>
                <a:path w="91874" h="154894" extrusionOk="0">
                  <a:moveTo>
                    <a:pt x="2712" y="154790"/>
                  </a:moveTo>
                  <a:cubicBezTo>
                    <a:pt x="2278" y="154929"/>
                    <a:pt x="1812" y="154929"/>
                    <a:pt x="1378" y="154790"/>
                  </a:cubicBezTo>
                  <a:cubicBezTo>
                    <a:pt x="90" y="154079"/>
                    <a:pt x="-378" y="152460"/>
                    <a:pt x="330" y="151171"/>
                  </a:cubicBezTo>
                  <a:lnTo>
                    <a:pt x="86913" y="1343"/>
                  </a:lnTo>
                  <a:cubicBezTo>
                    <a:pt x="87592" y="95"/>
                    <a:pt x="89154" y="-366"/>
                    <a:pt x="90401" y="314"/>
                  </a:cubicBezTo>
                  <a:cubicBezTo>
                    <a:pt x="90446" y="338"/>
                    <a:pt x="90489" y="363"/>
                    <a:pt x="90532" y="390"/>
                  </a:cubicBezTo>
                  <a:cubicBezTo>
                    <a:pt x="91780" y="1069"/>
                    <a:pt x="92240" y="2631"/>
                    <a:pt x="91561" y="3878"/>
                  </a:cubicBezTo>
                  <a:cubicBezTo>
                    <a:pt x="91537" y="3923"/>
                    <a:pt x="91512" y="3967"/>
                    <a:pt x="91485" y="4010"/>
                  </a:cubicBezTo>
                  <a:lnTo>
                    <a:pt x="4998" y="153838"/>
                  </a:lnTo>
                  <a:cubicBezTo>
                    <a:pt x="4438" y="154511"/>
                    <a:pt x="3584" y="154867"/>
                    <a:pt x="2712" y="1547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5" name="Google Shape;6345;p11"/>
            <p:cNvSpPr/>
            <p:nvPr/>
          </p:nvSpPr>
          <p:spPr>
            <a:xfrm>
              <a:off x="4877221" y="3515529"/>
              <a:ext cx="91916" cy="155204"/>
            </a:xfrm>
            <a:custGeom>
              <a:avLst/>
              <a:gdLst/>
              <a:ahLst/>
              <a:cxnLst/>
              <a:rect l="l" t="t" r="r" b="b"/>
              <a:pathLst>
                <a:path w="91916" h="155204" extrusionOk="0">
                  <a:moveTo>
                    <a:pt x="2572" y="155139"/>
                  </a:moveTo>
                  <a:cubicBezTo>
                    <a:pt x="2164" y="155226"/>
                    <a:pt x="1742" y="155226"/>
                    <a:pt x="1334" y="155139"/>
                  </a:cubicBezTo>
                  <a:cubicBezTo>
                    <a:pt x="501" y="154635"/>
                    <a:pt x="-6" y="153731"/>
                    <a:pt x="0" y="152757"/>
                  </a:cubicBezTo>
                  <a:lnTo>
                    <a:pt x="0" y="52650"/>
                  </a:lnTo>
                  <a:cubicBezTo>
                    <a:pt x="29" y="51686"/>
                    <a:pt x="527" y="50797"/>
                    <a:pt x="1334" y="50268"/>
                  </a:cubicBezTo>
                  <a:lnTo>
                    <a:pt x="87916" y="357"/>
                  </a:lnTo>
                  <a:cubicBezTo>
                    <a:pt x="88741" y="-119"/>
                    <a:pt x="89758" y="-119"/>
                    <a:pt x="90583" y="357"/>
                  </a:cubicBezTo>
                  <a:cubicBezTo>
                    <a:pt x="91387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890" y="103500"/>
                    <a:pt x="91387" y="104361"/>
                    <a:pt x="90583" y="104847"/>
                  </a:cubicBezTo>
                  <a:lnTo>
                    <a:pt x="4001" y="154853"/>
                  </a:lnTo>
                  <a:cubicBezTo>
                    <a:pt x="3554" y="155062"/>
                    <a:pt x="3064" y="155160"/>
                    <a:pt x="2572" y="155139"/>
                  </a:cubicBezTo>
                  <a:close/>
                  <a:moveTo>
                    <a:pt x="5239" y="54174"/>
                  </a:moveTo>
                  <a:lnTo>
                    <a:pt x="5239" y="147900"/>
                  </a:lnTo>
                  <a:lnTo>
                    <a:pt x="86583" y="101037"/>
                  </a:lnTo>
                  <a:lnTo>
                    <a:pt x="86583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6" name="Google Shape;6346;p11"/>
            <p:cNvSpPr/>
            <p:nvPr/>
          </p:nvSpPr>
          <p:spPr>
            <a:xfrm>
              <a:off x="4876773" y="3565467"/>
              <a:ext cx="91849" cy="55393"/>
            </a:xfrm>
            <a:custGeom>
              <a:avLst/>
              <a:gdLst/>
              <a:ahLst/>
              <a:cxnLst/>
              <a:rect l="l" t="t" r="r" b="b"/>
              <a:pathLst>
                <a:path w="91849" h="55393" extrusionOk="0">
                  <a:moveTo>
                    <a:pt x="89603" y="55290"/>
                  </a:moveTo>
                  <a:cubicBezTo>
                    <a:pt x="89169" y="55428"/>
                    <a:pt x="88703" y="55428"/>
                    <a:pt x="88269" y="55290"/>
                  </a:cubicBezTo>
                  <a:lnTo>
                    <a:pt x="1306" y="4998"/>
                  </a:lnTo>
                  <a:cubicBezTo>
                    <a:pt x="53" y="4254"/>
                    <a:pt x="-371" y="2642"/>
                    <a:pt x="353" y="1378"/>
                  </a:cubicBezTo>
                  <a:cubicBezTo>
                    <a:pt x="1064" y="91"/>
                    <a:pt x="2684" y="-378"/>
                    <a:pt x="3973" y="330"/>
                  </a:cubicBezTo>
                  <a:lnTo>
                    <a:pt x="90555" y="50337"/>
                  </a:lnTo>
                  <a:cubicBezTo>
                    <a:pt x="91818" y="51095"/>
                    <a:pt x="92227" y="52733"/>
                    <a:pt x="91468" y="53996"/>
                  </a:cubicBezTo>
                  <a:cubicBezTo>
                    <a:pt x="90993" y="54787"/>
                    <a:pt x="90144" y="55276"/>
                    <a:pt x="89222" y="552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7" name="Google Shape;6347;p11"/>
            <p:cNvSpPr/>
            <p:nvPr/>
          </p:nvSpPr>
          <p:spPr>
            <a:xfrm>
              <a:off x="4877177" y="3515241"/>
              <a:ext cx="91647" cy="155492"/>
            </a:xfrm>
            <a:custGeom>
              <a:avLst/>
              <a:gdLst/>
              <a:ahLst/>
              <a:cxnLst/>
              <a:rect l="l" t="t" r="r" b="b"/>
              <a:pathLst>
                <a:path w="91647" h="155492" extrusionOk="0">
                  <a:moveTo>
                    <a:pt x="2616" y="155427"/>
                  </a:moveTo>
                  <a:cubicBezTo>
                    <a:pt x="2208" y="155515"/>
                    <a:pt x="1786" y="155515"/>
                    <a:pt x="1378" y="155427"/>
                  </a:cubicBezTo>
                  <a:cubicBezTo>
                    <a:pt x="90" y="154716"/>
                    <a:pt x="-378" y="153097"/>
                    <a:pt x="330" y="151808"/>
                  </a:cubicBezTo>
                  <a:lnTo>
                    <a:pt x="86627" y="1313"/>
                  </a:lnTo>
                  <a:cubicBezTo>
                    <a:pt x="87407" y="48"/>
                    <a:pt x="89049" y="-373"/>
                    <a:pt x="90342" y="360"/>
                  </a:cubicBezTo>
                  <a:cubicBezTo>
                    <a:pt x="91595" y="1104"/>
                    <a:pt x="92019" y="2716"/>
                    <a:pt x="91294" y="3980"/>
                  </a:cubicBezTo>
                  <a:lnTo>
                    <a:pt x="4998" y="153713"/>
                  </a:lnTo>
                  <a:cubicBezTo>
                    <a:pt x="4598" y="154694"/>
                    <a:pt x="3673" y="155360"/>
                    <a:pt x="2616" y="15542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8" name="Google Shape;6348;p11"/>
            <p:cNvSpPr/>
            <p:nvPr/>
          </p:nvSpPr>
          <p:spPr>
            <a:xfrm>
              <a:off x="4790639" y="3565510"/>
              <a:ext cx="91821" cy="155259"/>
            </a:xfrm>
            <a:custGeom>
              <a:avLst/>
              <a:gdLst/>
              <a:ahLst/>
              <a:cxnLst/>
              <a:rect l="l" t="t" r="r" b="b"/>
              <a:pathLst>
                <a:path w="91821" h="155259" extrusionOk="0">
                  <a:moveTo>
                    <a:pt x="2667" y="155164"/>
                  </a:moveTo>
                  <a:cubicBezTo>
                    <a:pt x="2232" y="155291"/>
                    <a:pt x="1769" y="155291"/>
                    <a:pt x="1334" y="155164"/>
                  </a:cubicBezTo>
                  <a:cubicBezTo>
                    <a:pt x="501" y="154707"/>
                    <a:pt x="-11" y="153828"/>
                    <a:pt x="0" y="152878"/>
                  </a:cubicBezTo>
                  <a:lnTo>
                    <a:pt x="0" y="52580"/>
                  </a:lnTo>
                  <a:cubicBezTo>
                    <a:pt x="-11" y="51630"/>
                    <a:pt x="501" y="50751"/>
                    <a:pt x="1334" y="50294"/>
                  </a:cubicBezTo>
                  <a:lnTo>
                    <a:pt x="87821" y="287"/>
                  </a:lnTo>
                  <a:cubicBezTo>
                    <a:pt x="88669" y="-96"/>
                    <a:pt x="89640" y="-96"/>
                    <a:pt x="90488" y="287"/>
                  </a:cubicBezTo>
                  <a:cubicBezTo>
                    <a:pt x="91321" y="791"/>
                    <a:pt x="91827" y="1695"/>
                    <a:pt x="91822" y="2669"/>
                  </a:cubicBezTo>
                  <a:lnTo>
                    <a:pt x="91821" y="102491"/>
                  </a:lnTo>
                  <a:cubicBezTo>
                    <a:pt x="91827" y="103464"/>
                    <a:pt x="91321" y="104368"/>
                    <a:pt x="90488" y="104872"/>
                  </a:cubicBezTo>
                  <a:lnTo>
                    <a:pt x="4001" y="154783"/>
                  </a:lnTo>
                  <a:cubicBezTo>
                    <a:pt x="3609" y="155051"/>
                    <a:pt x="3141" y="155185"/>
                    <a:pt x="2667" y="155164"/>
                  </a:cubicBezTo>
                  <a:close/>
                  <a:moveTo>
                    <a:pt x="5334" y="54104"/>
                  </a:moveTo>
                  <a:lnTo>
                    <a:pt x="5334" y="147830"/>
                  </a:lnTo>
                  <a:lnTo>
                    <a:pt x="86487" y="100967"/>
                  </a:lnTo>
                  <a:lnTo>
                    <a:pt x="86487" y="724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9" name="Google Shape;6349;p11"/>
            <p:cNvSpPr/>
            <p:nvPr/>
          </p:nvSpPr>
          <p:spPr>
            <a:xfrm>
              <a:off x="4791305" y="3615589"/>
              <a:ext cx="91496" cy="55146"/>
            </a:xfrm>
            <a:custGeom>
              <a:avLst/>
              <a:gdLst/>
              <a:ahLst/>
              <a:cxnLst/>
              <a:rect l="l" t="t" r="r" b="b"/>
              <a:pathLst>
                <a:path w="91496" h="55146" extrusionOk="0">
                  <a:moveTo>
                    <a:pt x="88488" y="55079"/>
                  </a:moveTo>
                  <a:cubicBezTo>
                    <a:pt x="88048" y="55169"/>
                    <a:pt x="87594" y="55169"/>
                    <a:pt x="87154" y="55079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90202" y="50126"/>
                  </a:lnTo>
                  <a:cubicBezTo>
                    <a:pt x="91465" y="50885"/>
                    <a:pt x="91874" y="52523"/>
                    <a:pt x="91115" y="53786"/>
                  </a:cubicBezTo>
                  <a:cubicBezTo>
                    <a:pt x="90640" y="54576"/>
                    <a:pt x="89791" y="55065"/>
                    <a:pt x="88869" y="5507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0" name="Google Shape;6350;p11"/>
            <p:cNvSpPr/>
            <p:nvPr/>
          </p:nvSpPr>
          <p:spPr>
            <a:xfrm>
              <a:off x="4790666" y="3565607"/>
              <a:ext cx="91960" cy="155162"/>
            </a:xfrm>
            <a:custGeom>
              <a:avLst/>
              <a:gdLst/>
              <a:ahLst/>
              <a:cxnLst/>
              <a:rect l="l" t="t" r="r" b="b"/>
              <a:pathLst>
                <a:path w="91960" h="155162" extrusionOk="0">
                  <a:moveTo>
                    <a:pt x="2640" y="155067"/>
                  </a:moveTo>
                  <a:cubicBezTo>
                    <a:pt x="2204" y="155194"/>
                    <a:pt x="1741" y="155194"/>
                    <a:pt x="1306" y="155067"/>
                  </a:cubicBezTo>
                  <a:cubicBezTo>
                    <a:pt x="53" y="154323"/>
                    <a:pt x="-371" y="152711"/>
                    <a:pt x="353" y="151447"/>
                  </a:cubicBezTo>
                  <a:lnTo>
                    <a:pt x="86841" y="1619"/>
                  </a:lnTo>
                  <a:cubicBezTo>
                    <a:pt x="87420" y="265"/>
                    <a:pt x="88987" y="-364"/>
                    <a:pt x="90341" y="215"/>
                  </a:cubicBezTo>
                  <a:cubicBezTo>
                    <a:pt x="91696" y="795"/>
                    <a:pt x="92324" y="2362"/>
                    <a:pt x="91745" y="3716"/>
                  </a:cubicBezTo>
                  <a:cubicBezTo>
                    <a:pt x="91658" y="3919"/>
                    <a:pt x="91546" y="4111"/>
                    <a:pt x="91412" y="4286"/>
                  </a:cubicBezTo>
                  <a:lnTo>
                    <a:pt x="4926" y="154114"/>
                  </a:lnTo>
                  <a:cubicBezTo>
                    <a:pt x="4377" y="154802"/>
                    <a:pt x="3514" y="155161"/>
                    <a:pt x="2640" y="1550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1" name="Google Shape;6351;p11"/>
            <p:cNvSpPr/>
            <p:nvPr/>
          </p:nvSpPr>
          <p:spPr>
            <a:xfrm>
              <a:off x="5180211" y="3290835"/>
              <a:ext cx="91821" cy="155212"/>
            </a:xfrm>
            <a:custGeom>
              <a:avLst/>
              <a:gdLst/>
              <a:ahLst/>
              <a:cxnLst/>
              <a:rect l="l" t="t" r="r" b="b"/>
              <a:pathLst>
                <a:path w="91821" h="155212" extrusionOk="0">
                  <a:moveTo>
                    <a:pt x="2667" y="155139"/>
                  </a:moveTo>
                  <a:cubicBezTo>
                    <a:pt x="2228" y="155237"/>
                    <a:pt x="1773" y="155237"/>
                    <a:pt x="1334" y="155139"/>
                  </a:cubicBezTo>
                  <a:cubicBezTo>
                    <a:pt x="501" y="154635"/>
                    <a:pt x="-6" y="153731"/>
                    <a:pt x="0" y="152757"/>
                  </a:cubicBezTo>
                  <a:lnTo>
                    <a:pt x="0" y="52650"/>
                  </a:lnTo>
                  <a:cubicBezTo>
                    <a:pt x="-6" y="51676"/>
                    <a:pt x="501" y="50772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1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4853"/>
                  </a:lnTo>
                  <a:cubicBezTo>
                    <a:pt x="3584" y="155048"/>
                    <a:pt x="3128" y="155145"/>
                    <a:pt x="2667" y="155139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2" name="Google Shape;6352;p11"/>
            <p:cNvSpPr/>
            <p:nvPr/>
          </p:nvSpPr>
          <p:spPr>
            <a:xfrm>
              <a:off x="5179428" y="3341129"/>
              <a:ext cx="91814" cy="55036"/>
            </a:xfrm>
            <a:custGeom>
              <a:avLst/>
              <a:gdLst/>
              <a:ahLst/>
              <a:cxnLst/>
              <a:rect l="l" t="t" r="r" b="b"/>
              <a:pathLst>
                <a:path w="91814" h="55036" extrusionOk="0">
                  <a:moveTo>
                    <a:pt x="89175" y="54933"/>
                  </a:moveTo>
                  <a:cubicBezTo>
                    <a:pt x="88742" y="55071"/>
                    <a:pt x="88276" y="55071"/>
                    <a:pt x="87842" y="54933"/>
                  </a:cubicBezTo>
                  <a:lnTo>
                    <a:pt x="1355" y="5022"/>
                  </a:lnTo>
                  <a:cubicBezTo>
                    <a:pt x="66" y="4285"/>
                    <a:pt x="-382" y="2643"/>
                    <a:pt x="354" y="1355"/>
                  </a:cubicBezTo>
                  <a:cubicBezTo>
                    <a:pt x="1091" y="66"/>
                    <a:pt x="2733" y="-382"/>
                    <a:pt x="4022" y="355"/>
                  </a:cubicBezTo>
                  <a:lnTo>
                    <a:pt x="90509" y="50361"/>
                  </a:lnTo>
                  <a:cubicBezTo>
                    <a:pt x="91762" y="51104"/>
                    <a:pt x="92186" y="52716"/>
                    <a:pt x="91461" y="53980"/>
                  </a:cubicBezTo>
                  <a:cubicBezTo>
                    <a:pt x="90913" y="54668"/>
                    <a:pt x="90050" y="55027"/>
                    <a:pt x="89176" y="5493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3" name="Google Shape;6353;p11"/>
            <p:cNvSpPr/>
            <p:nvPr/>
          </p:nvSpPr>
          <p:spPr>
            <a:xfrm>
              <a:off x="5180232" y="3291088"/>
              <a:ext cx="91772" cy="154959"/>
            </a:xfrm>
            <a:custGeom>
              <a:avLst/>
              <a:gdLst/>
              <a:ahLst/>
              <a:cxnLst/>
              <a:rect l="l" t="t" r="r" b="b"/>
              <a:pathLst>
                <a:path w="91772" h="154959" extrusionOk="0">
                  <a:moveTo>
                    <a:pt x="2647" y="154886"/>
                  </a:moveTo>
                  <a:cubicBezTo>
                    <a:pt x="2208" y="154984"/>
                    <a:pt x="1752" y="154984"/>
                    <a:pt x="1313" y="154886"/>
                  </a:cubicBezTo>
                  <a:cubicBezTo>
                    <a:pt x="48" y="154105"/>
                    <a:pt x="-373" y="152464"/>
                    <a:pt x="360" y="151171"/>
                  </a:cubicBezTo>
                  <a:lnTo>
                    <a:pt x="86847" y="1343"/>
                  </a:lnTo>
                  <a:cubicBezTo>
                    <a:pt x="87526" y="95"/>
                    <a:pt x="89088" y="-366"/>
                    <a:pt x="90336" y="314"/>
                  </a:cubicBezTo>
                  <a:cubicBezTo>
                    <a:pt x="90380" y="338"/>
                    <a:pt x="90424" y="363"/>
                    <a:pt x="90467" y="390"/>
                  </a:cubicBezTo>
                  <a:cubicBezTo>
                    <a:pt x="91720" y="1134"/>
                    <a:pt x="92144" y="2745"/>
                    <a:pt x="91420" y="4010"/>
                  </a:cubicBezTo>
                  <a:lnTo>
                    <a:pt x="4932" y="153838"/>
                  </a:lnTo>
                  <a:cubicBezTo>
                    <a:pt x="4405" y="154561"/>
                    <a:pt x="3539" y="154958"/>
                    <a:pt x="2647" y="15488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4" name="Google Shape;6354;p11"/>
            <p:cNvSpPr/>
            <p:nvPr/>
          </p:nvSpPr>
          <p:spPr>
            <a:xfrm>
              <a:off x="5093343" y="3340746"/>
              <a:ext cx="91916" cy="155305"/>
            </a:xfrm>
            <a:custGeom>
              <a:avLst/>
              <a:gdLst/>
              <a:ahLst/>
              <a:cxnLst/>
              <a:rect l="l" t="t" r="r" b="b"/>
              <a:pathLst>
                <a:path w="91916" h="155305" extrusionOk="0">
                  <a:moveTo>
                    <a:pt x="2667" y="155234"/>
                  </a:moveTo>
                  <a:cubicBezTo>
                    <a:pt x="2228" y="155329"/>
                    <a:pt x="1773" y="15532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50"/>
                  </a:lnTo>
                  <a:cubicBezTo>
                    <a:pt x="27" y="51710"/>
                    <a:pt x="530" y="50849"/>
                    <a:pt x="1334" y="50364"/>
                  </a:cubicBezTo>
                  <a:lnTo>
                    <a:pt x="87916" y="357"/>
                  </a:lnTo>
                  <a:cubicBezTo>
                    <a:pt x="88741" y="-119"/>
                    <a:pt x="89758" y="-119"/>
                    <a:pt x="90583" y="357"/>
                  </a:cubicBezTo>
                  <a:cubicBezTo>
                    <a:pt x="91390" y="886"/>
                    <a:pt x="91888" y="1775"/>
                    <a:pt x="91917" y="2739"/>
                  </a:cubicBezTo>
                  <a:lnTo>
                    <a:pt x="91917" y="102561"/>
                  </a:lnTo>
                  <a:cubicBezTo>
                    <a:pt x="91888" y="103524"/>
                    <a:pt x="91390" y="104413"/>
                    <a:pt x="90583" y="104942"/>
                  </a:cubicBezTo>
                  <a:lnTo>
                    <a:pt x="3810" y="154853"/>
                  </a:lnTo>
                  <a:cubicBezTo>
                    <a:pt x="3450" y="155036"/>
                    <a:pt x="3065" y="155164"/>
                    <a:pt x="2667" y="155234"/>
                  </a:cubicBezTo>
                  <a:close/>
                  <a:moveTo>
                    <a:pt x="5239" y="54174"/>
                  </a:moveTo>
                  <a:lnTo>
                    <a:pt x="5239" y="147900"/>
                  </a:lnTo>
                  <a:lnTo>
                    <a:pt x="86392" y="101036"/>
                  </a:lnTo>
                  <a:lnTo>
                    <a:pt x="86392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5" name="Google Shape;6355;p11"/>
            <p:cNvSpPr/>
            <p:nvPr/>
          </p:nvSpPr>
          <p:spPr>
            <a:xfrm>
              <a:off x="5093344" y="3390847"/>
              <a:ext cx="92162" cy="55412"/>
            </a:xfrm>
            <a:custGeom>
              <a:avLst/>
              <a:gdLst/>
              <a:ahLst/>
              <a:cxnLst/>
              <a:rect l="l" t="t" r="r" b="b"/>
              <a:pathLst>
                <a:path w="92162" h="55412" extrusionOk="0">
                  <a:moveTo>
                    <a:pt x="89535" y="55126"/>
                  </a:moveTo>
                  <a:cubicBezTo>
                    <a:pt x="89096" y="55225"/>
                    <a:pt x="88641" y="55225"/>
                    <a:pt x="88201" y="55126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90869" y="50459"/>
                  </a:lnTo>
                  <a:cubicBezTo>
                    <a:pt x="92131" y="51217"/>
                    <a:pt x="92540" y="52856"/>
                    <a:pt x="91782" y="54119"/>
                  </a:cubicBezTo>
                  <a:cubicBezTo>
                    <a:pt x="91307" y="54909"/>
                    <a:pt x="90457" y="55398"/>
                    <a:pt x="89535" y="554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6" name="Google Shape;6356;p11"/>
            <p:cNvSpPr/>
            <p:nvPr/>
          </p:nvSpPr>
          <p:spPr>
            <a:xfrm>
              <a:off x="5093299" y="3341117"/>
              <a:ext cx="91845" cy="154966"/>
            </a:xfrm>
            <a:custGeom>
              <a:avLst/>
              <a:gdLst/>
              <a:ahLst/>
              <a:cxnLst/>
              <a:rect l="l" t="t" r="r" b="b"/>
              <a:pathLst>
                <a:path w="91845" h="154966" extrusionOk="0">
                  <a:moveTo>
                    <a:pt x="2712" y="154862"/>
                  </a:moveTo>
                  <a:cubicBezTo>
                    <a:pt x="2278" y="155001"/>
                    <a:pt x="1812" y="155001"/>
                    <a:pt x="1378" y="154862"/>
                  </a:cubicBezTo>
                  <a:cubicBezTo>
                    <a:pt x="90" y="154151"/>
                    <a:pt x="-378" y="152532"/>
                    <a:pt x="330" y="151243"/>
                  </a:cubicBezTo>
                  <a:lnTo>
                    <a:pt x="86913" y="1415"/>
                  </a:lnTo>
                  <a:cubicBezTo>
                    <a:pt x="87552" y="146"/>
                    <a:pt x="89099" y="-364"/>
                    <a:pt x="90367" y="276"/>
                  </a:cubicBezTo>
                  <a:cubicBezTo>
                    <a:pt x="90423" y="304"/>
                    <a:pt x="90478" y="335"/>
                    <a:pt x="90532" y="367"/>
                  </a:cubicBezTo>
                  <a:cubicBezTo>
                    <a:pt x="91798" y="1147"/>
                    <a:pt x="92218" y="2789"/>
                    <a:pt x="91485" y="4082"/>
                  </a:cubicBezTo>
                  <a:lnTo>
                    <a:pt x="4998" y="153910"/>
                  </a:lnTo>
                  <a:cubicBezTo>
                    <a:pt x="4438" y="154584"/>
                    <a:pt x="3584" y="154940"/>
                    <a:pt x="2712" y="1548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7" name="Google Shape;6357;p11"/>
            <p:cNvSpPr/>
            <p:nvPr/>
          </p:nvSpPr>
          <p:spPr>
            <a:xfrm>
              <a:off x="5006761" y="3390752"/>
              <a:ext cx="91821" cy="155226"/>
            </a:xfrm>
            <a:custGeom>
              <a:avLst/>
              <a:gdLst/>
              <a:ahLst/>
              <a:cxnLst/>
              <a:rect l="l" t="t" r="r" b="b"/>
              <a:pathLst>
                <a:path w="91821" h="155226" extrusionOk="0">
                  <a:moveTo>
                    <a:pt x="2667" y="155139"/>
                  </a:moveTo>
                  <a:cubicBezTo>
                    <a:pt x="2230" y="155256"/>
                    <a:pt x="1771" y="155256"/>
                    <a:pt x="1334" y="155139"/>
                  </a:cubicBezTo>
                  <a:cubicBezTo>
                    <a:pt x="516" y="154666"/>
                    <a:pt x="8" y="153797"/>
                    <a:pt x="0" y="152853"/>
                  </a:cubicBezTo>
                  <a:lnTo>
                    <a:pt x="0" y="52554"/>
                  </a:lnTo>
                  <a:cubicBezTo>
                    <a:pt x="27" y="51615"/>
                    <a:pt x="529" y="50754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1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4377"/>
                  </a:lnTo>
                  <a:cubicBezTo>
                    <a:pt x="3663" y="154783"/>
                    <a:pt x="3189" y="155054"/>
                    <a:pt x="2667" y="155139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7" y="101036"/>
                  </a:lnTo>
                  <a:lnTo>
                    <a:pt x="86487" y="72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8" name="Google Shape;6358;p11"/>
            <p:cNvSpPr/>
            <p:nvPr/>
          </p:nvSpPr>
          <p:spPr>
            <a:xfrm>
              <a:off x="5006782" y="3441048"/>
              <a:ext cx="91845" cy="55019"/>
            </a:xfrm>
            <a:custGeom>
              <a:avLst/>
              <a:gdLst/>
              <a:ahLst/>
              <a:cxnLst/>
              <a:rect l="l" t="t" r="r" b="b"/>
              <a:pathLst>
                <a:path w="91845" h="55019" extrusionOk="0">
                  <a:moveTo>
                    <a:pt x="89133" y="54932"/>
                  </a:moveTo>
                  <a:cubicBezTo>
                    <a:pt x="88696" y="55049"/>
                    <a:pt x="88237" y="55049"/>
                    <a:pt x="87800" y="54932"/>
                  </a:cubicBezTo>
                  <a:lnTo>
                    <a:pt x="1313" y="5021"/>
                  </a:lnTo>
                  <a:cubicBezTo>
                    <a:pt x="48" y="4241"/>
                    <a:pt x="-373" y="2599"/>
                    <a:pt x="360" y="1306"/>
                  </a:cubicBezTo>
                  <a:cubicBezTo>
                    <a:pt x="1104" y="53"/>
                    <a:pt x="2716" y="-371"/>
                    <a:pt x="3980" y="353"/>
                  </a:cubicBezTo>
                  <a:lnTo>
                    <a:pt x="90467" y="50360"/>
                  </a:lnTo>
                  <a:cubicBezTo>
                    <a:pt x="91755" y="51071"/>
                    <a:pt x="92223" y="52690"/>
                    <a:pt x="91515" y="53979"/>
                  </a:cubicBezTo>
                  <a:cubicBezTo>
                    <a:pt x="90916" y="54655"/>
                    <a:pt x="90033" y="55008"/>
                    <a:pt x="89133" y="5493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9" name="Google Shape;6359;p11"/>
            <p:cNvSpPr/>
            <p:nvPr/>
          </p:nvSpPr>
          <p:spPr>
            <a:xfrm>
              <a:off x="5006785" y="3390756"/>
              <a:ext cx="91841" cy="155134"/>
            </a:xfrm>
            <a:custGeom>
              <a:avLst/>
              <a:gdLst/>
              <a:ahLst/>
              <a:cxnLst/>
              <a:rect l="l" t="t" r="r" b="b"/>
              <a:pathLst>
                <a:path w="91841" h="155134" extrusionOk="0">
                  <a:moveTo>
                    <a:pt x="2643" y="155135"/>
                  </a:moveTo>
                  <a:cubicBezTo>
                    <a:pt x="1170" y="155122"/>
                    <a:pt x="-13" y="153917"/>
                    <a:pt x="0" y="152444"/>
                  </a:cubicBezTo>
                  <a:cubicBezTo>
                    <a:pt x="4" y="151984"/>
                    <a:pt x="127" y="151533"/>
                    <a:pt x="357" y="151134"/>
                  </a:cubicBezTo>
                  <a:lnTo>
                    <a:pt x="86844" y="1306"/>
                  </a:lnTo>
                  <a:cubicBezTo>
                    <a:pt x="87588" y="53"/>
                    <a:pt x="89200" y="-371"/>
                    <a:pt x="90464" y="353"/>
                  </a:cubicBezTo>
                  <a:cubicBezTo>
                    <a:pt x="91751" y="1065"/>
                    <a:pt x="92220" y="2684"/>
                    <a:pt x="91511" y="3973"/>
                  </a:cubicBezTo>
                  <a:lnTo>
                    <a:pt x="4643" y="153801"/>
                  </a:lnTo>
                  <a:cubicBezTo>
                    <a:pt x="4205" y="154518"/>
                    <a:pt x="3473" y="155006"/>
                    <a:pt x="2643" y="1551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0" name="Google Shape;6360;p11"/>
            <p:cNvSpPr/>
            <p:nvPr/>
          </p:nvSpPr>
          <p:spPr>
            <a:xfrm>
              <a:off x="4920274" y="3440663"/>
              <a:ext cx="91821" cy="155305"/>
            </a:xfrm>
            <a:custGeom>
              <a:avLst/>
              <a:gdLst/>
              <a:ahLst/>
              <a:cxnLst/>
              <a:rect l="l" t="t" r="r" b="b"/>
              <a:pathLst>
                <a:path w="91821" h="155305" extrusionOk="0">
                  <a:moveTo>
                    <a:pt x="2667" y="155234"/>
                  </a:moveTo>
                  <a:cubicBezTo>
                    <a:pt x="2228" y="155329"/>
                    <a:pt x="1773" y="15532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49"/>
                  </a:lnTo>
                  <a:cubicBezTo>
                    <a:pt x="-11" y="51700"/>
                    <a:pt x="501" y="50821"/>
                    <a:pt x="1334" y="50363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2" y="2643"/>
                  </a:cubicBezTo>
                  <a:lnTo>
                    <a:pt x="91822" y="102561"/>
                  </a:lnTo>
                  <a:cubicBezTo>
                    <a:pt x="91828" y="103534"/>
                    <a:pt x="91321" y="104438"/>
                    <a:pt x="90488" y="104942"/>
                  </a:cubicBezTo>
                  <a:lnTo>
                    <a:pt x="4001" y="154853"/>
                  </a:lnTo>
                  <a:cubicBezTo>
                    <a:pt x="3590" y="155077"/>
                    <a:pt x="3135" y="155208"/>
                    <a:pt x="2667" y="155234"/>
                  </a:cubicBezTo>
                  <a:close/>
                  <a:moveTo>
                    <a:pt x="5334" y="54174"/>
                  </a:moveTo>
                  <a:lnTo>
                    <a:pt x="5334" y="147899"/>
                  </a:lnTo>
                  <a:lnTo>
                    <a:pt x="86488" y="101036"/>
                  </a:lnTo>
                  <a:lnTo>
                    <a:pt x="86488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1" name="Google Shape;6361;p11"/>
            <p:cNvSpPr/>
            <p:nvPr/>
          </p:nvSpPr>
          <p:spPr>
            <a:xfrm>
              <a:off x="4920302" y="3490922"/>
              <a:ext cx="91753" cy="55254"/>
            </a:xfrm>
            <a:custGeom>
              <a:avLst/>
              <a:gdLst/>
              <a:ahLst/>
              <a:cxnLst/>
              <a:rect l="l" t="t" r="r" b="b"/>
              <a:pathLst>
                <a:path w="91753" h="55254" extrusionOk="0">
                  <a:moveTo>
                    <a:pt x="89126" y="54968"/>
                  </a:moveTo>
                  <a:cubicBezTo>
                    <a:pt x="88686" y="55058"/>
                    <a:pt x="88233" y="55058"/>
                    <a:pt x="87793" y="54968"/>
                  </a:cubicBezTo>
                  <a:lnTo>
                    <a:pt x="1306" y="4962"/>
                  </a:lnTo>
                  <a:cubicBezTo>
                    <a:pt x="53" y="4218"/>
                    <a:pt x="-371" y="2607"/>
                    <a:pt x="353" y="1343"/>
                  </a:cubicBezTo>
                  <a:cubicBezTo>
                    <a:pt x="1032" y="95"/>
                    <a:pt x="2594" y="-366"/>
                    <a:pt x="3842" y="314"/>
                  </a:cubicBezTo>
                  <a:cubicBezTo>
                    <a:pt x="3886" y="338"/>
                    <a:pt x="3930" y="363"/>
                    <a:pt x="3973" y="390"/>
                  </a:cubicBezTo>
                  <a:lnTo>
                    <a:pt x="90460" y="50301"/>
                  </a:lnTo>
                  <a:cubicBezTo>
                    <a:pt x="91723" y="51059"/>
                    <a:pt x="92131" y="52698"/>
                    <a:pt x="91373" y="53961"/>
                  </a:cubicBezTo>
                  <a:cubicBezTo>
                    <a:pt x="90898" y="54751"/>
                    <a:pt x="90049" y="55240"/>
                    <a:pt x="89126" y="552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2" name="Google Shape;6362;p11"/>
            <p:cNvSpPr/>
            <p:nvPr/>
          </p:nvSpPr>
          <p:spPr>
            <a:xfrm>
              <a:off x="4920302" y="3441048"/>
              <a:ext cx="91802" cy="154944"/>
            </a:xfrm>
            <a:custGeom>
              <a:avLst/>
              <a:gdLst/>
              <a:ahLst/>
              <a:cxnLst/>
              <a:rect l="l" t="t" r="r" b="b"/>
              <a:pathLst>
                <a:path w="91802" h="154944" extrusionOk="0">
                  <a:moveTo>
                    <a:pt x="2640" y="154849"/>
                  </a:moveTo>
                  <a:cubicBezTo>
                    <a:pt x="2204" y="154976"/>
                    <a:pt x="1741" y="154976"/>
                    <a:pt x="1306" y="154849"/>
                  </a:cubicBezTo>
                  <a:cubicBezTo>
                    <a:pt x="53" y="154105"/>
                    <a:pt x="-371" y="152494"/>
                    <a:pt x="353" y="151229"/>
                  </a:cubicBezTo>
                  <a:lnTo>
                    <a:pt x="86841" y="1306"/>
                  </a:lnTo>
                  <a:cubicBezTo>
                    <a:pt x="87584" y="53"/>
                    <a:pt x="89196" y="-371"/>
                    <a:pt x="90460" y="353"/>
                  </a:cubicBezTo>
                  <a:cubicBezTo>
                    <a:pt x="91707" y="1033"/>
                    <a:pt x="92168" y="2594"/>
                    <a:pt x="91489" y="3842"/>
                  </a:cubicBezTo>
                  <a:cubicBezTo>
                    <a:pt x="91465" y="3886"/>
                    <a:pt x="91439" y="3930"/>
                    <a:pt x="91413" y="3973"/>
                  </a:cubicBezTo>
                  <a:lnTo>
                    <a:pt x="5402" y="153515"/>
                  </a:lnTo>
                  <a:cubicBezTo>
                    <a:pt x="4876" y="154520"/>
                    <a:pt x="3754" y="155062"/>
                    <a:pt x="2640" y="1548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3" name="Google Shape;6363;p11"/>
            <p:cNvSpPr/>
            <p:nvPr/>
          </p:nvSpPr>
          <p:spPr>
            <a:xfrm>
              <a:off x="4833787" y="3490669"/>
              <a:ext cx="91821" cy="155242"/>
            </a:xfrm>
            <a:custGeom>
              <a:avLst/>
              <a:gdLst/>
              <a:ahLst/>
              <a:cxnLst/>
              <a:rect l="l" t="t" r="r" b="b"/>
              <a:pathLst>
                <a:path w="91821" h="155242" extrusionOk="0">
                  <a:moveTo>
                    <a:pt x="2667" y="155139"/>
                  </a:moveTo>
                  <a:cubicBezTo>
                    <a:pt x="2234" y="155277"/>
                    <a:pt x="1768" y="155277"/>
                    <a:pt x="1334" y="155139"/>
                  </a:cubicBezTo>
                  <a:cubicBezTo>
                    <a:pt x="501" y="154681"/>
                    <a:pt x="-11" y="153802"/>
                    <a:pt x="0" y="152853"/>
                  </a:cubicBezTo>
                  <a:lnTo>
                    <a:pt x="0" y="52554"/>
                  </a:lnTo>
                  <a:cubicBezTo>
                    <a:pt x="-11" y="51604"/>
                    <a:pt x="501" y="50726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2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4757"/>
                  </a:lnTo>
                  <a:cubicBezTo>
                    <a:pt x="3604" y="155014"/>
                    <a:pt x="3140" y="155147"/>
                    <a:pt x="2667" y="155138"/>
                  </a:cubicBezTo>
                  <a:close/>
                  <a:moveTo>
                    <a:pt x="5334" y="54174"/>
                  </a:moveTo>
                  <a:lnTo>
                    <a:pt x="5334" y="147899"/>
                  </a:lnTo>
                  <a:lnTo>
                    <a:pt x="86487" y="101036"/>
                  </a:lnTo>
                  <a:lnTo>
                    <a:pt x="86487" y="683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4" name="Google Shape;6364;p11"/>
            <p:cNvSpPr/>
            <p:nvPr/>
          </p:nvSpPr>
          <p:spPr>
            <a:xfrm>
              <a:off x="4833736" y="3540989"/>
              <a:ext cx="91881" cy="55011"/>
            </a:xfrm>
            <a:custGeom>
              <a:avLst/>
              <a:gdLst/>
              <a:ahLst/>
              <a:cxnLst/>
              <a:rect l="l" t="t" r="r" b="b"/>
              <a:pathLst>
                <a:path w="91881" h="55011" extrusionOk="0">
                  <a:moveTo>
                    <a:pt x="89205" y="54908"/>
                  </a:moveTo>
                  <a:cubicBezTo>
                    <a:pt x="88771" y="55046"/>
                    <a:pt x="88305" y="55046"/>
                    <a:pt x="87871" y="54908"/>
                  </a:cubicBezTo>
                  <a:lnTo>
                    <a:pt x="1384" y="4997"/>
                  </a:lnTo>
                  <a:cubicBezTo>
                    <a:pt x="85" y="4248"/>
                    <a:pt x="-381" y="2599"/>
                    <a:pt x="337" y="1282"/>
                  </a:cubicBezTo>
                  <a:cubicBezTo>
                    <a:pt x="1147" y="57"/>
                    <a:pt x="2752" y="-355"/>
                    <a:pt x="4052" y="329"/>
                  </a:cubicBezTo>
                  <a:lnTo>
                    <a:pt x="90539" y="50336"/>
                  </a:lnTo>
                  <a:cubicBezTo>
                    <a:pt x="91786" y="51015"/>
                    <a:pt x="92247" y="52577"/>
                    <a:pt x="91568" y="53824"/>
                  </a:cubicBezTo>
                  <a:cubicBezTo>
                    <a:pt x="91543" y="53869"/>
                    <a:pt x="91518" y="53912"/>
                    <a:pt x="91491" y="53955"/>
                  </a:cubicBezTo>
                  <a:cubicBezTo>
                    <a:pt x="90942" y="54643"/>
                    <a:pt x="90080" y="55002"/>
                    <a:pt x="89205" y="5490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5" name="Google Shape;6365;p11"/>
            <p:cNvSpPr/>
            <p:nvPr/>
          </p:nvSpPr>
          <p:spPr>
            <a:xfrm>
              <a:off x="4833778" y="3491018"/>
              <a:ext cx="91802" cy="154894"/>
            </a:xfrm>
            <a:custGeom>
              <a:avLst/>
              <a:gdLst/>
              <a:ahLst/>
              <a:cxnLst/>
              <a:rect l="l" t="t" r="r" b="b"/>
              <a:pathLst>
                <a:path w="91802" h="154894" extrusionOk="0">
                  <a:moveTo>
                    <a:pt x="2676" y="154790"/>
                  </a:moveTo>
                  <a:cubicBezTo>
                    <a:pt x="2242" y="154929"/>
                    <a:pt x="1776" y="154929"/>
                    <a:pt x="1342" y="154790"/>
                  </a:cubicBezTo>
                  <a:cubicBezTo>
                    <a:pt x="95" y="154111"/>
                    <a:pt x="-366" y="152549"/>
                    <a:pt x="313" y="151302"/>
                  </a:cubicBezTo>
                  <a:cubicBezTo>
                    <a:pt x="338" y="151257"/>
                    <a:pt x="363" y="151214"/>
                    <a:pt x="390" y="151171"/>
                  </a:cubicBezTo>
                  <a:lnTo>
                    <a:pt x="86877" y="1343"/>
                  </a:lnTo>
                  <a:cubicBezTo>
                    <a:pt x="87556" y="95"/>
                    <a:pt x="89118" y="-366"/>
                    <a:pt x="90366" y="314"/>
                  </a:cubicBezTo>
                  <a:cubicBezTo>
                    <a:pt x="90410" y="338"/>
                    <a:pt x="90454" y="363"/>
                    <a:pt x="90497" y="390"/>
                  </a:cubicBezTo>
                  <a:cubicBezTo>
                    <a:pt x="91749" y="1134"/>
                    <a:pt x="92174" y="2745"/>
                    <a:pt x="91449" y="4010"/>
                  </a:cubicBezTo>
                  <a:lnTo>
                    <a:pt x="4962" y="153838"/>
                  </a:lnTo>
                  <a:cubicBezTo>
                    <a:pt x="4402" y="154511"/>
                    <a:pt x="3548" y="154867"/>
                    <a:pt x="2676" y="1547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6" name="Google Shape;6366;p11"/>
            <p:cNvSpPr/>
            <p:nvPr/>
          </p:nvSpPr>
          <p:spPr>
            <a:xfrm>
              <a:off x="4747300" y="3540580"/>
              <a:ext cx="91916" cy="155305"/>
            </a:xfrm>
            <a:custGeom>
              <a:avLst/>
              <a:gdLst/>
              <a:ahLst/>
              <a:cxnLst/>
              <a:rect l="l" t="t" r="r" b="b"/>
              <a:pathLst>
                <a:path w="91916" h="155305" extrusionOk="0">
                  <a:moveTo>
                    <a:pt x="2667" y="155234"/>
                  </a:moveTo>
                  <a:cubicBezTo>
                    <a:pt x="2228" y="155329"/>
                    <a:pt x="1773" y="15532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50"/>
                  </a:lnTo>
                  <a:cubicBezTo>
                    <a:pt x="27" y="51710"/>
                    <a:pt x="530" y="50849"/>
                    <a:pt x="1334" y="50364"/>
                  </a:cubicBezTo>
                  <a:lnTo>
                    <a:pt x="87916" y="357"/>
                  </a:lnTo>
                  <a:cubicBezTo>
                    <a:pt x="88742" y="-119"/>
                    <a:pt x="89758" y="-119"/>
                    <a:pt x="90583" y="357"/>
                  </a:cubicBezTo>
                  <a:cubicBezTo>
                    <a:pt x="91388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909" y="103505"/>
                    <a:pt x="91401" y="104374"/>
                    <a:pt x="90583" y="104847"/>
                  </a:cubicBezTo>
                  <a:lnTo>
                    <a:pt x="4096" y="154853"/>
                  </a:lnTo>
                  <a:cubicBezTo>
                    <a:pt x="3647" y="155065"/>
                    <a:pt x="3163" y="155195"/>
                    <a:pt x="2668" y="155234"/>
                  </a:cubicBezTo>
                  <a:close/>
                  <a:moveTo>
                    <a:pt x="5239" y="54174"/>
                  </a:moveTo>
                  <a:lnTo>
                    <a:pt x="5239" y="147900"/>
                  </a:lnTo>
                  <a:lnTo>
                    <a:pt x="86392" y="101037"/>
                  </a:lnTo>
                  <a:lnTo>
                    <a:pt x="86392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7" name="Google Shape;6367;p11"/>
            <p:cNvSpPr/>
            <p:nvPr/>
          </p:nvSpPr>
          <p:spPr>
            <a:xfrm>
              <a:off x="4747232" y="3590935"/>
              <a:ext cx="91849" cy="55254"/>
            </a:xfrm>
            <a:custGeom>
              <a:avLst/>
              <a:gdLst/>
              <a:ahLst/>
              <a:cxnLst/>
              <a:rect l="l" t="t" r="r" b="b"/>
              <a:pathLst>
                <a:path w="91849" h="55254" extrusionOk="0">
                  <a:moveTo>
                    <a:pt x="89222" y="54873"/>
                  </a:moveTo>
                  <a:cubicBezTo>
                    <a:pt x="88788" y="55012"/>
                    <a:pt x="88322" y="55012"/>
                    <a:pt x="87888" y="54873"/>
                  </a:cubicBezTo>
                  <a:lnTo>
                    <a:pt x="1306" y="4962"/>
                  </a:lnTo>
                  <a:cubicBezTo>
                    <a:pt x="53" y="4218"/>
                    <a:pt x="-371" y="2607"/>
                    <a:pt x="353" y="1343"/>
                  </a:cubicBezTo>
                  <a:cubicBezTo>
                    <a:pt x="1032" y="95"/>
                    <a:pt x="2594" y="-366"/>
                    <a:pt x="3842" y="314"/>
                  </a:cubicBezTo>
                  <a:cubicBezTo>
                    <a:pt x="3886" y="338"/>
                    <a:pt x="3930" y="363"/>
                    <a:pt x="3973" y="390"/>
                  </a:cubicBezTo>
                  <a:lnTo>
                    <a:pt x="90555" y="50301"/>
                  </a:lnTo>
                  <a:cubicBezTo>
                    <a:pt x="91818" y="51059"/>
                    <a:pt x="92227" y="52698"/>
                    <a:pt x="91468" y="53961"/>
                  </a:cubicBezTo>
                  <a:cubicBezTo>
                    <a:pt x="90993" y="54751"/>
                    <a:pt x="90144" y="55240"/>
                    <a:pt x="89222" y="552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8" name="Google Shape;6368;p11"/>
            <p:cNvSpPr/>
            <p:nvPr/>
          </p:nvSpPr>
          <p:spPr>
            <a:xfrm>
              <a:off x="4747215" y="3540989"/>
              <a:ext cx="91688" cy="179780"/>
            </a:xfrm>
            <a:custGeom>
              <a:avLst/>
              <a:gdLst/>
              <a:ahLst/>
              <a:cxnLst/>
              <a:rect l="l" t="t" r="r" b="b"/>
              <a:pathLst>
                <a:path w="91688" h="179780" extrusionOk="0">
                  <a:moveTo>
                    <a:pt x="46091" y="179685"/>
                  </a:moveTo>
                  <a:cubicBezTo>
                    <a:pt x="45656" y="179812"/>
                    <a:pt x="45193" y="179812"/>
                    <a:pt x="44758" y="179685"/>
                  </a:cubicBezTo>
                  <a:lnTo>
                    <a:pt x="1419" y="154825"/>
                  </a:lnTo>
                  <a:cubicBezTo>
                    <a:pt x="801" y="154479"/>
                    <a:pt x="353" y="153893"/>
                    <a:pt x="181" y="153206"/>
                  </a:cubicBezTo>
                  <a:cubicBezTo>
                    <a:pt x="-60" y="152561"/>
                    <a:pt x="-60" y="151850"/>
                    <a:pt x="181" y="151205"/>
                  </a:cubicBezTo>
                  <a:lnTo>
                    <a:pt x="86668" y="1282"/>
                  </a:lnTo>
                  <a:cubicBezTo>
                    <a:pt x="87477" y="57"/>
                    <a:pt x="89083" y="-355"/>
                    <a:pt x="90382" y="329"/>
                  </a:cubicBezTo>
                  <a:cubicBezTo>
                    <a:pt x="91635" y="1073"/>
                    <a:pt x="92059" y="2685"/>
                    <a:pt x="91335" y="3949"/>
                  </a:cubicBezTo>
                  <a:lnTo>
                    <a:pt x="6182" y="151491"/>
                  </a:lnTo>
                  <a:lnTo>
                    <a:pt x="47234" y="175113"/>
                  </a:lnTo>
                  <a:cubicBezTo>
                    <a:pt x="48482" y="175792"/>
                    <a:pt x="48942" y="177354"/>
                    <a:pt x="48263" y="178602"/>
                  </a:cubicBezTo>
                  <a:cubicBezTo>
                    <a:pt x="48239" y="178646"/>
                    <a:pt x="48214" y="178690"/>
                    <a:pt x="48187" y="178733"/>
                  </a:cubicBezTo>
                  <a:cubicBezTo>
                    <a:pt x="47677" y="179362"/>
                    <a:pt x="46901" y="179715"/>
                    <a:pt x="46091" y="17968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9" name="Google Shape;6369;p11"/>
            <p:cNvSpPr/>
            <p:nvPr/>
          </p:nvSpPr>
          <p:spPr>
            <a:xfrm>
              <a:off x="5268985" y="3043733"/>
              <a:ext cx="43433" cy="124777"/>
            </a:xfrm>
            <a:custGeom>
              <a:avLst/>
              <a:gdLst/>
              <a:ahLst/>
              <a:cxnLst/>
              <a:rect l="l" t="t" r="r" b="b"/>
              <a:pathLst>
                <a:path w="43433" h="124777" extrusionOk="0">
                  <a:moveTo>
                    <a:pt x="43434" y="124777"/>
                  </a:moveTo>
                  <a:lnTo>
                    <a:pt x="43434" y="24860"/>
                  </a:lnTo>
                  <a:lnTo>
                    <a:pt x="0" y="0"/>
                  </a:lnTo>
                  <a:lnTo>
                    <a:pt x="190" y="99822"/>
                  </a:lnTo>
                  <a:lnTo>
                    <a:pt x="43434" y="12477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0" name="Google Shape;6370;p11"/>
            <p:cNvSpPr/>
            <p:nvPr/>
          </p:nvSpPr>
          <p:spPr>
            <a:xfrm>
              <a:off x="5268985" y="3043733"/>
              <a:ext cx="43433" cy="124777"/>
            </a:xfrm>
            <a:custGeom>
              <a:avLst/>
              <a:gdLst/>
              <a:ahLst/>
              <a:cxnLst/>
              <a:rect l="l" t="t" r="r" b="b"/>
              <a:pathLst>
                <a:path w="43433" h="124777" extrusionOk="0">
                  <a:moveTo>
                    <a:pt x="43434" y="124777"/>
                  </a:moveTo>
                  <a:lnTo>
                    <a:pt x="43434" y="24860"/>
                  </a:lnTo>
                  <a:lnTo>
                    <a:pt x="0" y="0"/>
                  </a:lnTo>
                  <a:lnTo>
                    <a:pt x="190" y="99822"/>
                  </a:lnTo>
                  <a:lnTo>
                    <a:pt x="43434" y="1247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1" name="Google Shape;6371;p11"/>
            <p:cNvSpPr/>
            <p:nvPr/>
          </p:nvSpPr>
          <p:spPr>
            <a:xfrm>
              <a:off x="5223264" y="3065949"/>
              <a:ext cx="91916" cy="155400"/>
            </a:xfrm>
            <a:custGeom>
              <a:avLst/>
              <a:gdLst/>
              <a:ahLst/>
              <a:cxnLst/>
              <a:rect l="l" t="t" r="r" b="b"/>
              <a:pathLst>
                <a:path w="91916" h="155400" extrusionOk="0">
                  <a:moveTo>
                    <a:pt x="2667" y="155329"/>
                  </a:moveTo>
                  <a:cubicBezTo>
                    <a:pt x="2228" y="155424"/>
                    <a:pt x="1773" y="155424"/>
                    <a:pt x="1334" y="155329"/>
                  </a:cubicBezTo>
                  <a:cubicBezTo>
                    <a:pt x="501" y="154872"/>
                    <a:pt x="-11" y="153993"/>
                    <a:pt x="0" y="153043"/>
                  </a:cubicBezTo>
                  <a:lnTo>
                    <a:pt x="0" y="52650"/>
                  </a:lnTo>
                  <a:cubicBezTo>
                    <a:pt x="27" y="51710"/>
                    <a:pt x="530" y="50849"/>
                    <a:pt x="1334" y="50364"/>
                  </a:cubicBezTo>
                  <a:lnTo>
                    <a:pt x="87916" y="357"/>
                  </a:lnTo>
                  <a:cubicBezTo>
                    <a:pt x="88742" y="-119"/>
                    <a:pt x="89758" y="-119"/>
                    <a:pt x="90583" y="357"/>
                  </a:cubicBezTo>
                  <a:cubicBezTo>
                    <a:pt x="91388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909" y="103505"/>
                    <a:pt x="91401" y="104374"/>
                    <a:pt x="90583" y="104847"/>
                  </a:cubicBezTo>
                  <a:lnTo>
                    <a:pt x="4001" y="155329"/>
                  </a:lnTo>
                  <a:cubicBezTo>
                    <a:pt x="3560" y="155402"/>
                    <a:pt x="3109" y="155402"/>
                    <a:pt x="2667" y="155329"/>
                  </a:cubicBezTo>
                  <a:close/>
                  <a:moveTo>
                    <a:pt x="5239" y="54269"/>
                  </a:moveTo>
                  <a:lnTo>
                    <a:pt x="5239" y="147995"/>
                  </a:lnTo>
                  <a:lnTo>
                    <a:pt x="86392" y="101132"/>
                  </a:lnTo>
                  <a:lnTo>
                    <a:pt x="86392" y="740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2" name="Google Shape;6372;p11"/>
            <p:cNvSpPr/>
            <p:nvPr/>
          </p:nvSpPr>
          <p:spPr>
            <a:xfrm>
              <a:off x="5180158" y="3165886"/>
              <a:ext cx="135265" cy="30341"/>
            </a:xfrm>
            <a:custGeom>
              <a:avLst/>
              <a:gdLst/>
              <a:ahLst/>
              <a:cxnLst/>
              <a:rect l="l" t="t" r="r" b="b"/>
              <a:pathLst>
                <a:path w="135265" h="30341" extrusionOk="0">
                  <a:moveTo>
                    <a:pt x="2720" y="30342"/>
                  </a:moveTo>
                  <a:cubicBezTo>
                    <a:pt x="1457" y="30336"/>
                    <a:pt x="358" y="29473"/>
                    <a:pt x="53" y="28246"/>
                  </a:cubicBezTo>
                  <a:cubicBezTo>
                    <a:pt x="-238" y="26802"/>
                    <a:pt x="696" y="25396"/>
                    <a:pt x="2140" y="25105"/>
                  </a:cubicBezTo>
                  <a:cubicBezTo>
                    <a:pt x="2143" y="25104"/>
                    <a:pt x="2146" y="25104"/>
                    <a:pt x="2149" y="25103"/>
                  </a:cubicBezTo>
                  <a:lnTo>
                    <a:pt x="132070" y="52"/>
                  </a:lnTo>
                  <a:cubicBezTo>
                    <a:pt x="133516" y="-237"/>
                    <a:pt x="134923" y="701"/>
                    <a:pt x="135213" y="2148"/>
                  </a:cubicBezTo>
                  <a:cubicBezTo>
                    <a:pt x="135502" y="3595"/>
                    <a:pt x="134564" y="5002"/>
                    <a:pt x="133117" y="5291"/>
                  </a:cubicBezTo>
                  <a:lnTo>
                    <a:pt x="2720" y="303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3" name="Google Shape;6373;p11"/>
            <p:cNvSpPr/>
            <p:nvPr/>
          </p:nvSpPr>
          <p:spPr>
            <a:xfrm>
              <a:off x="5093481" y="3215773"/>
              <a:ext cx="135368" cy="30461"/>
            </a:xfrm>
            <a:custGeom>
              <a:avLst/>
              <a:gdLst/>
              <a:ahLst/>
              <a:cxnLst/>
              <a:rect l="l" t="t" r="r" b="b"/>
              <a:pathLst>
                <a:path w="135368" h="30461" extrusionOk="0">
                  <a:moveTo>
                    <a:pt x="2625" y="30461"/>
                  </a:moveTo>
                  <a:cubicBezTo>
                    <a:pt x="1355" y="30436"/>
                    <a:pt x="280" y="29520"/>
                    <a:pt x="53" y="28271"/>
                  </a:cubicBezTo>
                  <a:cubicBezTo>
                    <a:pt x="-238" y="26827"/>
                    <a:pt x="696" y="25420"/>
                    <a:pt x="2140" y="25129"/>
                  </a:cubicBezTo>
                  <a:cubicBezTo>
                    <a:pt x="2143" y="25128"/>
                    <a:pt x="2146" y="25128"/>
                    <a:pt x="2149" y="25127"/>
                  </a:cubicBezTo>
                  <a:lnTo>
                    <a:pt x="132070" y="77"/>
                  </a:lnTo>
                  <a:cubicBezTo>
                    <a:pt x="133501" y="-272"/>
                    <a:pt x="134943" y="605"/>
                    <a:pt x="135292" y="2036"/>
                  </a:cubicBezTo>
                  <a:cubicBezTo>
                    <a:pt x="135641" y="3467"/>
                    <a:pt x="134764" y="4910"/>
                    <a:pt x="133333" y="5259"/>
                  </a:cubicBezTo>
                  <a:cubicBezTo>
                    <a:pt x="133231" y="5284"/>
                    <a:pt x="133127" y="5303"/>
                    <a:pt x="133022" y="5315"/>
                  </a:cubicBezTo>
                  <a:lnTo>
                    <a:pt x="3101" y="303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4" name="Google Shape;6374;p11"/>
            <p:cNvSpPr/>
            <p:nvPr/>
          </p:nvSpPr>
          <p:spPr>
            <a:xfrm>
              <a:off x="5007090" y="3265710"/>
              <a:ext cx="135263" cy="30434"/>
            </a:xfrm>
            <a:custGeom>
              <a:avLst/>
              <a:gdLst/>
              <a:ahLst/>
              <a:cxnLst/>
              <a:rect l="l" t="t" r="r" b="b"/>
              <a:pathLst>
                <a:path w="135263" h="30434" extrusionOk="0">
                  <a:moveTo>
                    <a:pt x="2719" y="30435"/>
                  </a:moveTo>
                  <a:cubicBezTo>
                    <a:pt x="1413" y="30456"/>
                    <a:pt x="285" y="29528"/>
                    <a:pt x="52" y="28244"/>
                  </a:cubicBezTo>
                  <a:cubicBezTo>
                    <a:pt x="-231" y="26852"/>
                    <a:pt x="669" y="25495"/>
                    <a:pt x="2061" y="25212"/>
                  </a:cubicBezTo>
                  <a:cubicBezTo>
                    <a:pt x="2090" y="25206"/>
                    <a:pt x="2119" y="25201"/>
                    <a:pt x="2147" y="25196"/>
                  </a:cubicBezTo>
                  <a:lnTo>
                    <a:pt x="132069" y="50"/>
                  </a:lnTo>
                  <a:cubicBezTo>
                    <a:pt x="133514" y="-232"/>
                    <a:pt x="134915" y="711"/>
                    <a:pt x="135197" y="2157"/>
                  </a:cubicBezTo>
                  <a:cubicBezTo>
                    <a:pt x="135202" y="2185"/>
                    <a:pt x="135207" y="2213"/>
                    <a:pt x="135212" y="2241"/>
                  </a:cubicBezTo>
                  <a:cubicBezTo>
                    <a:pt x="135494" y="3632"/>
                    <a:pt x="134595" y="4990"/>
                    <a:pt x="133203" y="5272"/>
                  </a:cubicBezTo>
                  <a:cubicBezTo>
                    <a:pt x="133174" y="5278"/>
                    <a:pt x="133145" y="5284"/>
                    <a:pt x="133116" y="5289"/>
                  </a:cubicBezTo>
                  <a:lnTo>
                    <a:pt x="3195" y="3043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5" name="Google Shape;6375;p11"/>
            <p:cNvSpPr/>
            <p:nvPr/>
          </p:nvSpPr>
          <p:spPr>
            <a:xfrm>
              <a:off x="4920728" y="3315730"/>
              <a:ext cx="135235" cy="30325"/>
            </a:xfrm>
            <a:custGeom>
              <a:avLst/>
              <a:gdLst/>
              <a:ahLst/>
              <a:cxnLst/>
              <a:rect l="l" t="t" r="r" b="b"/>
              <a:pathLst>
                <a:path w="135235" h="30325" extrusionOk="0">
                  <a:moveTo>
                    <a:pt x="2690" y="30326"/>
                  </a:moveTo>
                  <a:cubicBezTo>
                    <a:pt x="1426" y="30319"/>
                    <a:pt x="328" y="29457"/>
                    <a:pt x="23" y="28230"/>
                  </a:cubicBezTo>
                  <a:cubicBezTo>
                    <a:pt x="-161" y="26776"/>
                    <a:pt x="785" y="25417"/>
                    <a:pt x="2214" y="25087"/>
                  </a:cubicBezTo>
                  <a:lnTo>
                    <a:pt x="132135" y="36"/>
                  </a:lnTo>
                  <a:cubicBezTo>
                    <a:pt x="133548" y="-198"/>
                    <a:pt x="134895" y="728"/>
                    <a:pt x="135183" y="2132"/>
                  </a:cubicBezTo>
                  <a:cubicBezTo>
                    <a:pt x="135474" y="3575"/>
                    <a:pt x="134539" y="4982"/>
                    <a:pt x="133096" y="5273"/>
                  </a:cubicBezTo>
                  <a:cubicBezTo>
                    <a:pt x="133093" y="5274"/>
                    <a:pt x="133090" y="5274"/>
                    <a:pt x="133087" y="5275"/>
                  </a:cubicBezTo>
                  <a:lnTo>
                    <a:pt x="3166" y="3032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6" name="Google Shape;6376;p11"/>
            <p:cNvSpPr/>
            <p:nvPr/>
          </p:nvSpPr>
          <p:spPr>
            <a:xfrm>
              <a:off x="4834401" y="3365625"/>
              <a:ext cx="135265" cy="30437"/>
            </a:xfrm>
            <a:custGeom>
              <a:avLst/>
              <a:gdLst/>
              <a:ahLst/>
              <a:cxnLst/>
              <a:rect l="l" t="t" r="r" b="b"/>
              <a:pathLst>
                <a:path w="135265" h="30437" extrusionOk="0">
                  <a:moveTo>
                    <a:pt x="2625" y="30437"/>
                  </a:moveTo>
                  <a:cubicBezTo>
                    <a:pt x="1355" y="30412"/>
                    <a:pt x="280" y="29496"/>
                    <a:pt x="53" y="28246"/>
                  </a:cubicBezTo>
                  <a:cubicBezTo>
                    <a:pt x="-238" y="26803"/>
                    <a:pt x="696" y="25396"/>
                    <a:pt x="2140" y="25105"/>
                  </a:cubicBezTo>
                  <a:cubicBezTo>
                    <a:pt x="2143" y="25104"/>
                    <a:pt x="2146" y="25104"/>
                    <a:pt x="2149" y="25103"/>
                  </a:cubicBezTo>
                  <a:lnTo>
                    <a:pt x="132070" y="52"/>
                  </a:lnTo>
                  <a:cubicBezTo>
                    <a:pt x="133516" y="-237"/>
                    <a:pt x="134923" y="701"/>
                    <a:pt x="135213" y="2148"/>
                  </a:cubicBezTo>
                  <a:cubicBezTo>
                    <a:pt x="135502" y="3594"/>
                    <a:pt x="134564" y="5002"/>
                    <a:pt x="133117" y="5291"/>
                  </a:cubicBezTo>
                  <a:lnTo>
                    <a:pt x="3196" y="303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7" name="Google Shape;6377;p11"/>
            <p:cNvSpPr/>
            <p:nvPr/>
          </p:nvSpPr>
          <p:spPr>
            <a:xfrm>
              <a:off x="4748013" y="3415611"/>
              <a:ext cx="135260" cy="30361"/>
            </a:xfrm>
            <a:custGeom>
              <a:avLst/>
              <a:gdLst/>
              <a:ahLst/>
              <a:cxnLst/>
              <a:rect l="l" t="t" r="r" b="b"/>
              <a:pathLst>
                <a:path w="135260" h="30361" extrusionOk="0">
                  <a:moveTo>
                    <a:pt x="2716" y="30362"/>
                  </a:moveTo>
                  <a:cubicBezTo>
                    <a:pt x="1424" y="30345"/>
                    <a:pt x="316" y="29435"/>
                    <a:pt x="49" y="28171"/>
                  </a:cubicBezTo>
                  <a:cubicBezTo>
                    <a:pt x="-226" y="26778"/>
                    <a:pt x="681" y="25425"/>
                    <a:pt x="2074" y="25150"/>
                  </a:cubicBezTo>
                  <a:cubicBezTo>
                    <a:pt x="2129" y="25139"/>
                    <a:pt x="2184" y="25130"/>
                    <a:pt x="2240" y="25123"/>
                  </a:cubicBezTo>
                  <a:lnTo>
                    <a:pt x="132066" y="72"/>
                  </a:lnTo>
                  <a:cubicBezTo>
                    <a:pt x="133446" y="-261"/>
                    <a:pt x="134836" y="588"/>
                    <a:pt x="135169" y="1969"/>
                  </a:cubicBezTo>
                  <a:cubicBezTo>
                    <a:pt x="135185" y="2035"/>
                    <a:pt x="135198" y="2101"/>
                    <a:pt x="135209" y="2168"/>
                  </a:cubicBezTo>
                  <a:cubicBezTo>
                    <a:pt x="135491" y="3560"/>
                    <a:pt x="134592" y="4917"/>
                    <a:pt x="133200" y="5200"/>
                  </a:cubicBezTo>
                  <a:cubicBezTo>
                    <a:pt x="133171" y="5206"/>
                    <a:pt x="133142" y="5211"/>
                    <a:pt x="133113" y="5216"/>
                  </a:cubicBezTo>
                  <a:lnTo>
                    <a:pt x="3192" y="3036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8" name="Google Shape;6378;p11"/>
            <p:cNvSpPr/>
            <p:nvPr/>
          </p:nvSpPr>
          <p:spPr>
            <a:xfrm>
              <a:off x="5223197" y="3116304"/>
              <a:ext cx="91849" cy="55253"/>
            </a:xfrm>
            <a:custGeom>
              <a:avLst/>
              <a:gdLst/>
              <a:ahLst/>
              <a:cxnLst/>
              <a:rect l="l" t="t" r="r" b="b"/>
              <a:pathLst>
                <a:path w="91849" h="55253" extrusionOk="0">
                  <a:moveTo>
                    <a:pt x="89222" y="54873"/>
                  </a:moveTo>
                  <a:cubicBezTo>
                    <a:pt x="88788" y="55012"/>
                    <a:pt x="88322" y="55012"/>
                    <a:pt x="87888" y="54873"/>
                  </a:cubicBezTo>
                  <a:lnTo>
                    <a:pt x="1306" y="4962"/>
                  </a:lnTo>
                  <a:cubicBezTo>
                    <a:pt x="53" y="4218"/>
                    <a:pt x="-371" y="2607"/>
                    <a:pt x="353" y="1343"/>
                  </a:cubicBezTo>
                  <a:cubicBezTo>
                    <a:pt x="1032" y="95"/>
                    <a:pt x="2594" y="-366"/>
                    <a:pt x="3842" y="314"/>
                  </a:cubicBezTo>
                  <a:cubicBezTo>
                    <a:pt x="3886" y="338"/>
                    <a:pt x="3930" y="363"/>
                    <a:pt x="3973" y="390"/>
                  </a:cubicBezTo>
                  <a:lnTo>
                    <a:pt x="90555" y="50301"/>
                  </a:lnTo>
                  <a:cubicBezTo>
                    <a:pt x="91818" y="51059"/>
                    <a:pt x="92227" y="52698"/>
                    <a:pt x="91468" y="53961"/>
                  </a:cubicBezTo>
                  <a:cubicBezTo>
                    <a:pt x="90993" y="54751"/>
                    <a:pt x="90144" y="55240"/>
                    <a:pt x="89222" y="552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9" name="Google Shape;6379;p11"/>
            <p:cNvSpPr/>
            <p:nvPr/>
          </p:nvSpPr>
          <p:spPr>
            <a:xfrm>
              <a:off x="5223220" y="3066423"/>
              <a:ext cx="91838" cy="154927"/>
            </a:xfrm>
            <a:custGeom>
              <a:avLst/>
              <a:gdLst/>
              <a:ahLst/>
              <a:cxnLst/>
              <a:rect l="l" t="t" r="r" b="b"/>
              <a:pathLst>
                <a:path w="91838" h="154927" extrusionOk="0">
                  <a:moveTo>
                    <a:pt x="2712" y="154856"/>
                  </a:moveTo>
                  <a:cubicBezTo>
                    <a:pt x="2272" y="154951"/>
                    <a:pt x="1818" y="154951"/>
                    <a:pt x="1378" y="154856"/>
                  </a:cubicBezTo>
                  <a:cubicBezTo>
                    <a:pt x="90" y="154145"/>
                    <a:pt x="-378" y="152525"/>
                    <a:pt x="330" y="151236"/>
                  </a:cubicBezTo>
                  <a:lnTo>
                    <a:pt x="86818" y="1313"/>
                  </a:lnTo>
                  <a:cubicBezTo>
                    <a:pt x="87598" y="48"/>
                    <a:pt x="89240" y="-373"/>
                    <a:pt x="90533" y="360"/>
                  </a:cubicBezTo>
                  <a:cubicBezTo>
                    <a:pt x="91785" y="1104"/>
                    <a:pt x="92209" y="2716"/>
                    <a:pt x="91485" y="3980"/>
                  </a:cubicBezTo>
                  <a:lnTo>
                    <a:pt x="4998" y="153903"/>
                  </a:lnTo>
                  <a:cubicBezTo>
                    <a:pt x="4438" y="154577"/>
                    <a:pt x="3584" y="154933"/>
                    <a:pt x="2712" y="15485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0" name="Google Shape;6380;p11"/>
            <p:cNvSpPr/>
            <p:nvPr/>
          </p:nvSpPr>
          <p:spPr>
            <a:xfrm>
              <a:off x="5136682" y="3115956"/>
              <a:ext cx="91821" cy="155233"/>
            </a:xfrm>
            <a:custGeom>
              <a:avLst/>
              <a:gdLst/>
              <a:ahLst/>
              <a:cxnLst/>
              <a:rect l="l" t="t" r="r" b="b"/>
              <a:pathLst>
                <a:path w="91821" h="155233" extrusionOk="0">
                  <a:moveTo>
                    <a:pt x="2667" y="155139"/>
                  </a:moveTo>
                  <a:cubicBezTo>
                    <a:pt x="2232" y="155266"/>
                    <a:pt x="1769" y="155266"/>
                    <a:pt x="1334" y="155139"/>
                  </a:cubicBezTo>
                  <a:cubicBezTo>
                    <a:pt x="529" y="154653"/>
                    <a:pt x="27" y="153792"/>
                    <a:pt x="0" y="152853"/>
                  </a:cubicBezTo>
                  <a:lnTo>
                    <a:pt x="0" y="52554"/>
                  </a:lnTo>
                  <a:cubicBezTo>
                    <a:pt x="-11" y="51604"/>
                    <a:pt x="501" y="50726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1" y="2643"/>
                  </a:cubicBezTo>
                  <a:lnTo>
                    <a:pt x="91821" y="102561"/>
                  </a:lnTo>
                  <a:cubicBezTo>
                    <a:pt x="91833" y="103510"/>
                    <a:pt x="91321" y="104389"/>
                    <a:pt x="90488" y="104847"/>
                  </a:cubicBezTo>
                  <a:lnTo>
                    <a:pt x="4001" y="154758"/>
                  </a:lnTo>
                  <a:cubicBezTo>
                    <a:pt x="3609" y="155026"/>
                    <a:pt x="3141" y="155159"/>
                    <a:pt x="2667" y="155139"/>
                  </a:cubicBezTo>
                  <a:close/>
                  <a:moveTo>
                    <a:pt x="5334" y="54078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2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1" name="Google Shape;6381;p11"/>
            <p:cNvSpPr/>
            <p:nvPr/>
          </p:nvSpPr>
          <p:spPr>
            <a:xfrm>
              <a:off x="5136673" y="3166347"/>
              <a:ext cx="91880" cy="54986"/>
            </a:xfrm>
            <a:custGeom>
              <a:avLst/>
              <a:gdLst/>
              <a:ahLst/>
              <a:cxnLst/>
              <a:rect l="l" t="t" r="r" b="b"/>
              <a:pathLst>
                <a:path w="91880" h="54986" extrusionOk="0">
                  <a:moveTo>
                    <a:pt x="89163" y="54932"/>
                  </a:moveTo>
                  <a:cubicBezTo>
                    <a:pt x="88721" y="55005"/>
                    <a:pt x="88271" y="55005"/>
                    <a:pt x="87829" y="54932"/>
                  </a:cubicBezTo>
                  <a:lnTo>
                    <a:pt x="1342" y="4925"/>
                  </a:lnTo>
                  <a:cubicBezTo>
                    <a:pt x="95" y="4246"/>
                    <a:pt x="-366" y="2684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4"/>
                  </a:cubicBezTo>
                  <a:lnTo>
                    <a:pt x="90496" y="50264"/>
                  </a:lnTo>
                  <a:cubicBezTo>
                    <a:pt x="91796" y="51013"/>
                    <a:pt x="92261" y="52662"/>
                    <a:pt x="91544" y="53979"/>
                  </a:cubicBezTo>
                  <a:cubicBezTo>
                    <a:pt x="90945" y="54655"/>
                    <a:pt x="90062" y="55008"/>
                    <a:pt x="89163" y="5493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2" name="Google Shape;6382;p11"/>
            <p:cNvSpPr/>
            <p:nvPr/>
          </p:nvSpPr>
          <p:spPr>
            <a:xfrm>
              <a:off x="5136710" y="3116304"/>
              <a:ext cx="91838" cy="154885"/>
            </a:xfrm>
            <a:custGeom>
              <a:avLst/>
              <a:gdLst/>
              <a:ahLst/>
              <a:cxnLst/>
              <a:rect l="l" t="t" r="r" b="b"/>
              <a:pathLst>
                <a:path w="91838" h="154885" extrusionOk="0">
                  <a:moveTo>
                    <a:pt x="2640" y="154790"/>
                  </a:moveTo>
                  <a:cubicBezTo>
                    <a:pt x="2204" y="154917"/>
                    <a:pt x="1741" y="154917"/>
                    <a:pt x="1306" y="154790"/>
                  </a:cubicBezTo>
                  <a:cubicBezTo>
                    <a:pt x="53" y="154046"/>
                    <a:pt x="-371" y="152435"/>
                    <a:pt x="353" y="151171"/>
                  </a:cubicBezTo>
                  <a:lnTo>
                    <a:pt x="86841" y="1343"/>
                  </a:lnTo>
                  <a:cubicBezTo>
                    <a:pt x="87520" y="95"/>
                    <a:pt x="89081" y="-366"/>
                    <a:pt x="90329" y="314"/>
                  </a:cubicBezTo>
                  <a:cubicBezTo>
                    <a:pt x="90374" y="338"/>
                    <a:pt x="90417" y="363"/>
                    <a:pt x="90460" y="390"/>
                  </a:cubicBezTo>
                  <a:cubicBezTo>
                    <a:pt x="91748" y="1101"/>
                    <a:pt x="92216" y="2721"/>
                    <a:pt x="91508" y="4009"/>
                  </a:cubicBezTo>
                  <a:lnTo>
                    <a:pt x="4926" y="153838"/>
                  </a:lnTo>
                  <a:cubicBezTo>
                    <a:pt x="4377" y="154525"/>
                    <a:pt x="3515" y="154885"/>
                    <a:pt x="2640" y="1547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3" name="Google Shape;6383;p11"/>
            <p:cNvSpPr/>
            <p:nvPr/>
          </p:nvSpPr>
          <p:spPr>
            <a:xfrm>
              <a:off x="5050195" y="3165867"/>
              <a:ext cx="91821" cy="155361"/>
            </a:xfrm>
            <a:custGeom>
              <a:avLst/>
              <a:gdLst/>
              <a:ahLst/>
              <a:cxnLst/>
              <a:rect l="l" t="t" r="r" b="b"/>
              <a:pathLst>
                <a:path w="91821" h="155361" extrusionOk="0">
                  <a:moveTo>
                    <a:pt x="2667" y="155234"/>
                  </a:moveTo>
                  <a:cubicBezTo>
                    <a:pt x="2228" y="155329"/>
                    <a:pt x="1773" y="15532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50"/>
                  </a:lnTo>
                  <a:cubicBezTo>
                    <a:pt x="-11" y="51700"/>
                    <a:pt x="501" y="50821"/>
                    <a:pt x="1334" y="50364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2" y="2643"/>
                  </a:cubicBezTo>
                  <a:lnTo>
                    <a:pt x="91821" y="103037"/>
                  </a:lnTo>
                  <a:cubicBezTo>
                    <a:pt x="91833" y="103987"/>
                    <a:pt x="91320" y="104866"/>
                    <a:pt x="90488" y="105323"/>
                  </a:cubicBezTo>
                  <a:lnTo>
                    <a:pt x="4001" y="155329"/>
                  </a:lnTo>
                  <a:cubicBezTo>
                    <a:pt x="3555" y="155393"/>
                    <a:pt x="3100" y="155361"/>
                    <a:pt x="2667" y="155234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78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4" name="Google Shape;6384;p11"/>
            <p:cNvSpPr/>
            <p:nvPr/>
          </p:nvSpPr>
          <p:spPr>
            <a:xfrm>
              <a:off x="5050480" y="3216492"/>
              <a:ext cx="91508" cy="54706"/>
            </a:xfrm>
            <a:custGeom>
              <a:avLst/>
              <a:gdLst/>
              <a:ahLst/>
              <a:cxnLst/>
              <a:rect l="l" t="t" r="r" b="b"/>
              <a:pathLst>
                <a:path w="91508" h="54706" extrusionOk="0">
                  <a:moveTo>
                    <a:pt x="88869" y="54603"/>
                  </a:moveTo>
                  <a:cubicBezTo>
                    <a:pt x="88435" y="54741"/>
                    <a:pt x="87969" y="54741"/>
                    <a:pt x="87535" y="54603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90203" y="50126"/>
                  </a:lnTo>
                  <a:cubicBezTo>
                    <a:pt x="91455" y="50870"/>
                    <a:pt x="91880" y="52481"/>
                    <a:pt x="91155" y="53745"/>
                  </a:cubicBezTo>
                  <a:cubicBezTo>
                    <a:pt x="90586" y="54398"/>
                    <a:pt x="89727" y="54720"/>
                    <a:pt x="88869" y="5460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5" name="Google Shape;6385;p11"/>
            <p:cNvSpPr/>
            <p:nvPr/>
          </p:nvSpPr>
          <p:spPr>
            <a:xfrm>
              <a:off x="5050223" y="3166509"/>
              <a:ext cx="91627" cy="154655"/>
            </a:xfrm>
            <a:custGeom>
              <a:avLst/>
              <a:gdLst/>
              <a:ahLst/>
              <a:cxnLst/>
              <a:rect l="l" t="t" r="r" b="b"/>
              <a:pathLst>
                <a:path w="91627" h="154655" extrusionOk="0">
                  <a:moveTo>
                    <a:pt x="2640" y="154592"/>
                  </a:moveTo>
                  <a:cubicBezTo>
                    <a:pt x="2199" y="154676"/>
                    <a:pt x="1747" y="154676"/>
                    <a:pt x="1306" y="154592"/>
                  </a:cubicBezTo>
                  <a:cubicBezTo>
                    <a:pt x="53" y="153848"/>
                    <a:pt x="-371" y="152236"/>
                    <a:pt x="353" y="150972"/>
                  </a:cubicBezTo>
                  <a:lnTo>
                    <a:pt x="86841" y="1049"/>
                  </a:lnTo>
                  <a:cubicBezTo>
                    <a:pt x="87734" y="-122"/>
                    <a:pt x="89408" y="-346"/>
                    <a:pt x="90579" y="547"/>
                  </a:cubicBezTo>
                  <a:cubicBezTo>
                    <a:pt x="91549" y="1288"/>
                    <a:pt x="91892" y="2593"/>
                    <a:pt x="91412" y="3716"/>
                  </a:cubicBezTo>
                  <a:lnTo>
                    <a:pt x="4926" y="153639"/>
                  </a:lnTo>
                  <a:cubicBezTo>
                    <a:pt x="4356" y="154300"/>
                    <a:pt x="3509" y="154653"/>
                    <a:pt x="2640" y="15459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6" name="Google Shape;6386;p11"/>
            <p:cNvSpPr/>
            <p:nvPr/>
          </p:nvSpPr>
          <p:spPr>
            <a:xfrm>
              <a:off x="4963708" y="3216349"/>
              <a:ext cx="91821" cy="154766"/>
            </a:xfrm>
            <a:custGeom>
              <a:avLst/>
              <a:gdLst/>
              <a:ahLst/>
              <a:cxnLst/>
              <a:rect l="l" t="t" r="r" b="b"/>
              <a:pathLst>
                <a:path w="91821" h="154766" extrusionOk="0">
                  <a:moveTo>
                    <a:pt x="2667" y="154662"/>
                  </a:moveTo>
                  <a:cubicBezTo>
                    <a:pt x="2234" y="154801"/>
                    <a:pt x="1768" y="154801"/>
                    <a:pt x="1334" y="154662"/>
                  </a:cubicBezTo>
                  <a:cubicBezTo>
                    <a:pt x="501" y="154205"/>
                    <a:pt x="-11" y="153326"/>
                    <a:pt x="0" y="152376"/>
                  </a:cubicBezTo>
                  <a:lnTo>
                    <a:pt x="0" y="52554"/>
                  </a:lnTo>
                  <a:cubicBezTo>
                    <a:pt x="-11" y="51605"/>
                    <a:pt x="501" y="50726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292" y="843"/>
                    <a:pt x="91795" y="1704"/>
                    <a:pt x="91822" y="2643"/>
                  </a:cubicBezTo>
                  <a:lnTo>
                    <a:pt x="91822" y="102084"/>
                  </a:lnTo>
                  <a:cubicBezTo>
                    <a:pt x="91795" y="103024"/>
                    <a:pt x="91293" y="103885"/>
                    <a:pt x="90488" y="104370"/>
                  </a:cubicBezTo>
                  <a:lnTo>
                    <a:pt x="4001" y="154281"/>
                  </a:lnTo>
                  <a:cubicBezTo>
                    <a:pt x="3604" y="154538"/>
                    <a:pt x="3140" y="154670"/>
                    <a:pt x="2667" y="154662"/>
                  </a:cubicBezTo>
                  <a:close/>
                  <a:moveTo>
                    <a:pt x="5334" y="53602"/>
                  </a:moveTo>
                  <a:lnTo>
                    <a:pt x="5334" y="147804"/>
                  </a:lnTo>
                  <a:lnTo>
                    <a:pt x="86488" y="100846"/>
                  </a:lnTo>
                  <a:lnTo>
                    <a:pt x="86488" y="712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7" name="Google Shape;6387;p11"/>
            <p:cNvSpPr/>
            <p:nvPr/>
          </p:nvSpPr>
          <p:spPr>
            <a:xfrm>
              <a:off x="4963664" y="3266162"/>
              <a:ext cx="91844" cy="55010"/>
            </a:xfrm>
            <a:custGeom>
              <a:avLst/>
              <a:gdLst/>
              <a:ahLst/>
              <a:cxnLst/>
              <a:rect l="l" t="t" r="r" b="b"/>
              <a:pathLst>
                <a:path w="91844" h="55010" extrusionOk="0">
                  <a:moveTo>
                    <a:pt x="89199" y="54939"/>
                  </a:moveTo>
                  <a:cubicBezTo>
                    <a:pt x="88759" y="55034"/>
                    <a:pt x="88304" y="55034"/>
                    <a:pt x="87865" y="54939"/>
                  </a:cubicBezTo>
                  <a:lnTo>
                    <a:pt x="1378" y="4932"/>
                  </a:lnTo>
                  <a:cubicBezTo>
                    <a:pt x="90" y="4221"/>
                    <a:pt x="-378" y="2602"/>
                    <a:pt x="330" y="1313"/>
                  </a:cubicBezTo>
                  <a:cubicBezTo>
                    <a:pt x="1111" y="48"/>
                    <a:pt x="2752" y="-373"/>
                    <a:pt x="4045" y="360"/>
                  </a:cubicBezTo>
                  <a:lnTo>
                    <a:pt x="90532" y="50271"/>
                  </a:lnTo>
                  <a:cubicBezTo>
                    <a:pt x="91797" y="51052"/>
                    <a:pt x="92218" y="52693"/>
                    <a:pt x="91484" y="53986"/>
                  </a:cubicBezTo>
                  <a:cubicBezTo>
                    <a:pt x="90907" y="54634"/>
                    <a:pt x="90066" y="54985"/>
                    <a:pt x="89199" y="5493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8" name="Google Shape;6388;p11"/>
            <p:cNvSpPr/>
            <p:nvPr/>
          </p:nvSpPr>
          <p:spPr>
            <a:xfrm>
              <a:off x="4963663" y="3216221"/>
              <a:ext cx="91874" cy="154894"/>
            </a:xfrm>
            <a:custGeom>
              <a:avLst/>
              <a:gdLst/>
              <a:ahLst/>
              <a:cxnLst/>
              <a:rect l="l" t="t" r="r" b="b"/>
              <a:pathLst>
                <a:path w="91874" h="154894" extrusionOk="0">
                  <a:moveTo>
                    <a:pt x="2712" y="154790"/>
                  </a:moveTo>
                  <a:cubicBezTo>
                    <a:pt x="2278" y="154929"/>
                    <a:pt x="1812" y="154929"/>
                    <a:pt x="1378" y="154790"/>
                  </a:cubicBezTo>
                  <a:cubicBezTo>
                    <a:pt x="90" y="154079"/>
                    <a:pt x="-378" y="152460"/>
                    <a:pt x="330" y="151171"/>
                  </a:cubicBezTo>
                  <a:lnTo>
                    <a:pt x="86913" y="1343"/>
                  </a:lnTo>
                  <a:cubicBezTo>
                    <a:pt x="87592" y="95"/>
                    <a:pt x="89154" y="-366"/>
                    <a:pt x="90401" y="314"/>
                  </a:cubicBezTo>
                  <a:cubicBezTo>
                    <a:pt x="90446" y="338"/>
                    <a:pt x="90489" y="363"/>
                    <a:pt x="90532" y="390"/>
                  </a:cubicBezTo>
                  <a:cubicBezTo>
                    <a:pt x="91780" y="1069"/>
                    <a:pt x="92240" y="2631"/>
                    <a:pt x="91561" y="3878"/>
                  </a:cubicBezTo>
                  <a:cubicBezTo>
                    <a:pt x="91537" y="3923"/>
                    <a:pt x="91512" y="3967"/>
                    <a:pt x="91485" y="4009"/>
                  </a:cubicBezTo>
                  <a:lnTo>
                    <a:pt x="4998" y="153838"/>
                  </a:lnTo>
                  <a:cubicBezTo>
                    <a:pt x="4438" y="154511"/>
                    <a:pt x="3584" y="154867"/>
                    <a:pt x="2712" y="1547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9" name="Google Shape;6389;p11"/>
            <p:cNvSpPr/>
            <p:nvPr/>
          </p:nvSpPr>
          <p:spPr>
            <a:xfrm>
              <a:off x="4877221" y="3266260"/>
              <a:ext cx="91440" cy="155108"/>
            </a:xfrm>
            <a:custGeom>
              <a:avLst/>
              <a:gdLst/>
              <a:ahLst/>
              <a:cxnLst/>
              <a:rect l="l" t="t" r="r" b="b"/>
              <a:pathLst>
                <a:path w="91440" h="155108" extrusionOk="0">
                  <a:moveTo>
                    <a:pt x="2572" y="155043"/>
                  </a:moveTo>
                  <a:cubicBezTo>
                    <a:pt x="2164" y="155131"/>
                    <a:pt x="1742" y="155131"/>
                    <a:pt x="1334" y="155043"/>
                  </a:cubicBezTo>
                  <a:cubicBezTo>
                    <a:pt x="501" y="154540"/>
                    <a:pt x="-6" y="153635"/>
                    <a:pt x="0" y="152662"/>
                  </a:cubicBezTo>
                  <a:lnTo>
                    <a:pt x="0" y="52173"/>
                  </a:lnTo>
                  <a:cubicBezTo>
                    <a:pt x="45" y="51455"/>
                    <a:pt x="349" y="50778"/>
                    <a:pt x="858" y="50268"/>
                  </a:cubicBezTo>
                  <a:lnTo>
                    <a:pt x="87440" y="357"/>
                  </a:lnTo>
                  <a:cubicBezTo>
                    <a:pt x="88265" y="-119"/>
                    <a:pt x="89282" y="-119"/>
                    <a:pt x="90107" y="357"/>
                  </a:cubicBezTo>
                  <a:cubicBezTo>
                    <a:pt x="90911" y="843"/>
                    <a:pt x="91413" y="1704"/>
                    <a:pt x="91440" y="2643"/>
                  </a:cubicBezTo>
                  <a:lnTo>
                    <a:pt x="91440" y="102561"/>
                  </a:lnTo>
                  <a:cubicBezTo>
                    <a:pt x="91414" y="103500"/>
                    <a:pt x="90911" y="104361"/>
                    <a:pt x="90107" y="104847"/>
                  </a:cubicBezTo>
                  <a:lnTo>
                    <a:pt x="3525" y="154853"/>
                  </a:lnTo>
                  <a:cubicBezTo>
                    <a:pt x="3219" y="154967"/>
                    <a:pt x="2898" y="155031"/>
                    <a:pt x="2572" y="155043"/>
                  </a:cubicBezTo>
                  <a:close/>
                  <a:moveTo>
                    <a:pt x="5239" y="54078"/>
                  </a:moveTo>
                  <a:lnTo>
                    <a:pt x="5239" y="147804"/>
                  </a:lnTo>
                  <a:lnTo>
                    <a:pt x="86487" y="100941"/>
                  </a:lnTo>
                  <a:lnTo>
                    <a:pt x="86487" y="72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0" name="Google Shape;6390;p11"/>
            <p:cNvSpPr/>
            <p:nvPr/>
          </p:nvSpPr>
          <p:spPr>
            <a:xfrm>
              <a:off x="4876773" y="3315722"/>
              <a:ext cx="91849" cy="55393"/>
            </a:xfrm>
            <a:custGeom>
              <a:avLst/>
              <a:gdLst/>
              <a:ahLst/>
              <a:cxnLst/>
              <a:rect l="l" t="t" r="r" b="b"/>
              <a:pathLst>
                <a:path w="91849" h="55393" extrusionOk="0">
                  <a:moveTo>
                    <a:pt x="89603" y="55290"/>
                  </a:moveTo>
                  <a:cubicBezTo>
                    <a:pt x="89169" y="55428"/>
                    <a:pt x="88703" y="55428"/>
                    <a:pt x="88269" y="55290"/>
                  </a:cubicBezTo>
                  <a:lnTo>
                    <a:pt x="1306" y="4998"/>
                  </a:lnTo>
                  <a:cubicBezTo>
                    <a:pt x="53" y="4254"/>
                    <a:pt x="-371" y="2642"/>
                    <a:pt x="353" y="1378"/>
                  </a:cubicBezTo>
                  <a:cubicBezTo>
                    <a:pt x="1064" y="91"/>
                    <a:pt x="2684" y="-378"/>
                    <a:pt x="3973" y="330"/>
                  </a:cubicBezTo>
                  <a:lnTo>
                    <a:pt x="90555" y="50337"/>
                  </a:lnTo>
                  <a:cubicBezTo>
                    <a:pt x="91818" y="51095"/>
                    <a:pt x="92227" y="52733"/>
                    <a:pt x="91468" y="53996"/>
                  </a:cubicBezTo>
                  <a:cubicBezTo>
                    <a:pt x="90993" y="54787"/>
                    <a:pt x="90144" y="55276"/>
                    <a:pt x="89222" y="552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1" name="Google Shape;6391;p11"/>
            <p:cNvSpPr/>
            <p:nvPr/>
          </p:nvSpPr>
          <p:spPr>
            <a:xfrm>
              <a:off x="4877177" y="3265781"/>
              <a:ext cx="91647" cy="155588"/>
            </a:xfrm>
            <a:custGeom>
              <a:avLst/>
              <a:gdLst/>
              <a:ahLst/>
              <a:cxnLst/>
              <a:rect l="l" t="t" r="r" b="b"/>
              <a:pathLst>
                <a:path w="91647" h="155588" extrusionOk="0">
                  <a:moveTo>
                    <a:pt x="2616" y="155523"/>
                  </a:moveTo>
                  <a:cubicBezTo>
                    <a:pt x="2208" y="155610"/>
                    <a:pt x="1786" y="155610"/>
                    <a:pt x="1378" y="155523"/>
                  </a:cubicBezTo>
                  <a:cubicBezTo>
                    <a:pt x="90" y="154812"/>
                    <a:pt x="-378" y="153192"/>
                    <a:pt x="330" y="151903"/>
                  </a:cubicBezTo>
                  <a:lnTo>
                    <a:pt x="86627" y="1313"/>
                  </a:lnTo>
                  <a:cubicBezTo>
                    <a:pt x="87407" y="48"/>
                    <a:pt x="89049" y="-373"/>
                    <a:pt x="90342" y="360"/>
                  </a:cubicBezTo>
                  <a:cubicBezTo>
                    <a:pt x="91595" y="1104"/>
                    <a:pt x="92019" y="2716"/>
                    <a:pt x="91294" y="3980"/>
                  </a:cubicBezTo>
                  <a:lnTo>
                    <a:pt x="4807" y="153808"/>
                  </a:lnTo>
                  <a:cubicBezTo>
                    <a:pt x="4439" y="154733"/>
                    <a:pt x="3602" y="155387"/>
                    <a:pt x="2616" y="15552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2" name="Google Shape;6392;p11"/>
            <p:cNvSpPr/>
            <p:nvPr/>
          </p:nvSpPr>
          <p:spPr>
            <a:xfrm>
              <a:off x="4790639" y="3316241"/>
              <a:ext cx="91440" cy="154798"/>
            </a:xfrm>
            <a:custGeom>
              <a:avLst/>
              <a:gdLst/>
              <a:ahLst/>
              <a:cxnLst/>
              <a:rect l="l" t="t" r="r" b="b"/>
              <a:pathLst>
                <a:path w="91440" h="154798" extrusionOk="0">
                  <a:moveTo>
                    <a:pt x="2667" y="154688"/>
                  </a:moveTo>
                  <a:cubicBezTo>
                    <a:pt x="2232" y="154815"/>
                    <a:pt x="1769" y="154815"/>
                    <a:pt x="1334" y="154688"/>
                  </a:cubicBezTo>
                  <a:cubicBezTo>
                    <a:pt x="501" y="154230"/>
                    <a:pt x="-11" y="153351"/>
                    <a:pt x="0" y="152402"/>
                  </a:cubicBezTo>
                  <a:lnTo>
                    <a:pt x="0" y="52103"/>
                  </a:lnTo>
                  <a:cubicBezTo>
                    <a:pt x="-11" y="51154"/>
                    <a:pt x="501" y="50275"/>
                    <a:pt x="1334" y="49817"/>
                  </a:cubicBezTo>
                  <a:lnTo>
                    <a:pt x="87440" y="287"/>
                  </a:lnTo>
                  <a:cubicBezTo>
                    <a:pt x="88288" y="-96"/>
                    <a:pt x="89259" y="-96"/>
                    <a:pt x="90107" y="287"/>
                  </a:cubicBezTo>
                  <a:cubicBezTo>
                    <a:pt x="90940" y="791"/>
                    <a:pt x="91446" y="1695"/>
                    <a:pt x="91441" y="2669"/>
                  </a:cubicBezTo>
                  <a:lnTo>
                    <a:pt x="91441" y="102491"/>
                  </a:lnTo>
                  <a:cubicBezTo>
                    <a:pt x="91447" y="103464"/>
                    <a:pt x="90940" y="104368"/>
                    <a:pt x="90107" y="104872"/>
                  </a:cubicBezTo>
                  <a:lnTo>
                    <a:pt x="3620" y="154783"/>
                  </a:lnTo>
                  <a:cubicBezTo>
                    <a:pt x="3299" y="154822"/>
                    <a:pt x="2974" y="154789"/>
                    <a:pt x="2667" y="154688"/>
                  </a:cubicBezTo>
                  <a:close/>
                  <a:moveTo>
                    <a:pt x="5334" y="53627"/>
                  </a:moveTo>
                  <a:lnTo>
                    <a:pt x="5334" y="147353"/>
                  </a:lnTo>
                  <a:lnTo>
                    <a:pt x="86487" y="100490"/>
                  </a:lnTo>
                  <a:lnTo>
                    <a:pt x="86487" y="67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3" name="Google Shape;6393;p11"/>
            <p:cNvSpPr/>
            <p:nvPr/>
          </p:nvSpPr>
          <p:spPr>
            <a:xfrm>
              <a:off x="4791305" y="3365843"/>
              <a:ext cx="91496" cy="55527"/>
            </a:xfrm>
            <a:custGeom>
              <a:avLst/>
              <a:gdLst/>
              <a:ahLst/>
              <a:cxnLst/>
              <a:rect l="l" t="t" r="r" b="b"/>
              <a:pathLst>
                <a:path w="91496" h="55527" extrusionOk="0">
                  <a:moveTo>
                    <a:pt x="88488" y="55460"/>
                  </a:moveTo>
                  <a:cubicBezTo>
                    <a:pt x="88048" y="55550"/>
                    <a:pt x="87594" y="55550"/>
                    <a:pt x="87154" y="55460"/>
                  </a:cubicBez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90202" y="50126"/>
                  </a:lnTo>
                  <a:cubicBezTo>
                    <a:pt x="91465" y="50885"/>
                    <a:pt x="91874" y="52523"/>
                    <a:pt x="91115" y="53786"/>
                  </a:cubicBezTo>
                  <a:cubicBezTo>
                    <a:pt x="90640" y="54576"/>
                    <a:pt x="89791" y="55065"/>
                    <a:pt x="88869" y="5507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4" name="Google Shape;6394;p11"/>
            <p:cNvSpPr/>
            <p:nvPr/>
          </p:nvSpPr>
          <p:spPr>
            <a:xfrm>
              <a:off x="4790666" y="3315862"/>
              <a:ext cx="91960" cy="155162"/>
            </a:xfrm>
            <a:custGeom>
              <a:avLst/>
              <a:gdLst/>
              <a:ahLst/>
              <a:cxnLst/>
              <a:rect l="l" t="t" r="r" b="b"/>
              <a:pathLst>
                <a:path w="91960" h="155162" extrusionOk="0">
                  <a:moveTo>
                    <a:pt x="2640" y="155067"/>
                  </a:moveTo>
                  <a:cubicBezTo>
                    <a:pt x="2204" y="155194"/>
                    <a:pt x="1741" y="155194"/>
                    <a:pt x="1306" y="155067"/>
                  </a:cubicBezTo>
                  <a:cubicBezTo>
                    <a:pt x="53" y="154323"/>
                    <a:pt x="-371" y="152712"/>
                    <a:pt x="353" y="151447"/>
                  </a:cubicBezTo>
                  <a:lnTo>
                    <a:pt x="86841" y="1619"/>
                  </a:lnTo>
                  <a:cubicBezTo>
                    <a:pt x="87420" y="265"/>
                    <a:pt x="88987" y="-364"/>
                    <a:pt x="90341" y="215"/>
                  </a:cubicBezTo>
                  <a:cubicBezTo>
                    <a:pt x="91696" y="795"/>
                    <a:pt x="92324" y="2362"/>
                    <a:pt x="91745" y="3716"/>
                  </a:cubicBezTo>
                  <a:cubicBezTo>
                    <a:pt x="91658" y="3919"/>
                    <a:pt x="91546" y="4111"/>
                    <a:pt x="91412" y="4286"/>
                  </a:cubicBezTo>
                  <a:lnTo>
                    <a:pt x="4926" y="154114"/>
                  </a:lnTo>
                  <a:cubicBezTo>
                    <a:pt x="4377" y="154802"/>
                    <a:pt x="3514" y="155161"/>
                    <a:pt x="2640" y="1550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5" name="Google Shape;6395;p11"/>
            <p:cNvSpPr/>
            <p:nvPr/>
          </p:nvSpPr>
          <p:spPr>
            <a:xfrm>
              <a:off x="5180211" y="3041089"/>
              <a:ext cx="91821" cy="155212"/>
            </a:xfrm>
            <a:custGeom>
              <a:avLst/>
              <a:gdLst/>
              <a:ahLst/>
              <a:cxnLst/>
              <a:rect l="l" t="t" r="r" b="b"/>
              <a:pathLst>
                <a:path w="91821" h="155212" extrusionOk="0">
                  <a:moveTo>
                    <a:pt x="2667" y="155139"/>
                  </a:moveTo>
                  <a:cubicBezTo>
                    <a:pt x="2228" y="155237"/>
                    <a:pt x="1773" y="155237"/>
                    <a:pt x="1334" y="155139"/>
                  </a:cubicBezTo>
                  <a:cubicBezTo>
                    <a:pt x="501" y="154635"/>
                    <a:pt x="-6" y="153731"/>
                    <a:pt x="0" y="152757"/>
                  </a:cubicBezTo>
                  <a:lnTo>
                    <a:pt x="0" y="52650"/>
                  </a:lnTo>
                  <a:cubicBezTo>
                    <a:pt x="-6" y="51676"/>
                    <a:pt x="501" y="50772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1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4853"/>
                  </a:lnTo>
                  <a:cubicBezTo>
                    <a:pt x="3584" y="155048"/>
                    <a:pt x="3128" y="155145"/>
                    <a:pt x="2667" y="155139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6" name="Google Shape;6396;p11"/>
            <p:cNvSpPr/>
            <p:nvPr/>
          </p:nvSpPr>
          <p:spPr>
            <a:xfrm>
              <a:off x="5179441" y="3091408"/>
              <a:ext cx="91802" cy="55012"/>
            </a:xfrm>
            <a:custGeom>
              <a:avLst/>
              <a:gdLst/>
              <a:ahLst/>
              <a:cxnLst/>
              <a:rect l="l" t="t" r="r" b="b"/>
              <a:pathLst>
                <a:path w="91802" h="55012" extrusionOk="0">
                  <a:moveTo>
                    <a:pt x="89163" y="54909"/>
                  </a:moveTo>
                  <a:cubicBezTo>
                    <a:pt x="88729" y="55047"/>
                    <a:pt x="88263" y="55047"/>
                    <a:pt x="87829" y="54909"/>
                  </a:cubicBezTo>
                  <a:lnTo>
                    <a:pt x="1342" y="4998"/>
                  </a:lnTo>
                  <a:cubicBezTo>
                    <a:pt x="95" y="4318"/>
                    <a:pt x="-366" y="2757"/>
                    <a:pt x="313" y="1509"/>
                  </a:cubicBezTo>
                  <a:cubicBezTo>
                    <a:pt x="338" y="1465"/>
                    <a:pt x="363" y="1421"/>
                    <a:pt x="390" y="1378"/>
                  </a:cubicBezTo>
                  <a:cubicBezTo>
                    <a:pt x="1101" y="91"/>
                    <a:pt x="2720" y="-378"/>
                    <a:pt x="4009" y="330"/>
                  </a:cubicBezTo>
                  <a:lnTo>
                    <a:pt x="90497" y="50337"/>
                  </a:lnTo>
                  <a:cubicBezTo>
                    <a:pt x="91749" y="51080"/>
                    <a:pt x="92174" y="52692"/>
                    <a:pt x="91449" y="53956"/>
                  </a:cubicBezTo>
                  <a:cubicBezTo>
                    <a:pt x="90900" y="54644"/>
                    <a:pt x="90038" y="55003"/>
                    <a:pt x="89163" y="5490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7" name="Google Shape;6397;p11"/>
            <p:cNvSpPr/>
            <p:nvPr/>
          </p:nvSpPr>
          <p:spPr>
            <a:xfrm>
              <a:off x="5180232" y="3041342"/>
              <a:ext cx="91772" cy="154959"/>
            </a:xfrm>
            <a:custGeom>
              <a:avLst/>
              <a:gdLst/>
              <a:ahLst/>
              <a:cxnLst/>
              <a:rect l="l" t="t" r="r" b="b"/>
              <a:pathLst>
                <a:path w="91772" h="154959" extrusionOk="0">
                  <a:moveTo>
                    <a:pt x="2647" y="154886"/>
                  </a:moveTo>
                  <a:cubicBezTo>
                    <a:pt x="2208" y="154984"/>
                    <a:pt x="1752" y="154984"/>
                    <a:pt x="1313" y="154886"/>
                  </a:cubicBezTo>
                  <a:cubicBezTo>
                    <a:pt x="48" y="154105"/>
                    <a:pt x="-373" y="152464"/>
                    <a:pt x="360" y="151171"/>
                  </a:cubicBezTo>
                  <a:lnTo>
                    <a:pt x="86847" y="1343"/>
                  </a:lnTo>
                  <a:cubicBezTo>
                    <a:pt x="87526" y="95"/>
                    <a:pt x="89088" y="-366"/>
                    <a:pt x="90336" y="314"/>
                  </a:cubicBezTo>
                  <a:cubicBezTo>
                    <a:pt x="90380" y="338"/>
                    <a:pt x="90424" y="363"/>
                    <a:pt x="90467" y="390"/>
                  </a:cubicBezTo>
                  <a:cubicBezTo>
                    <a:pt x="91720" y="1134"/>
                    <a:pt x="92144" y="2745"/>
                    <a:pt x="91420" y="4009"/>
                  </a:cubicBezTo>
                  <a:lnTo>
                    <a:pt x="4932" y="153838"/>
                  </a:lnTo>
                  <a:cubicBezTo>
                    <a:pt x="4405" y="154561"/>
                    <a:pt x="3539" y="154958"/>
                    <a:pt x="2647" y="15488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8" name="Google Shape;6398;p11"/>
            <p:cNvSpPr/>
            <p:nvPr/>
          </p:nvSpPr>
          <p:spPr>
            <a:xfrm>
              <a:off x="5093343" y="3091000"/>
              <a:ext cx="91916" cy="155337"/>
            </a:xfrm>
            <a:custGeom>
              <a:avLst/>
              <a:gdLst/>
              <a:ahLst/>
              <a:cxnLst/>
              <a:rect l="l" t="t" r="r" b="b"/>
              <a:pathLst>
                <a:path w="91916" h="155337" extrusionOk="0">
                  <a:moveTo>
                    <a:pt x="2667" y="155234"/>
                  </a:moveTo>
                  <a:cubicBezTo>
                    <a:pt x="2234" y="155372"/>
                    <a:pt x="1768" y="155372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50"/>
                  </a:lnTo>
                  <a:cubicBezTo>
                    <a:pt x="27" y="51710"/>
                    <a:pt x="530" y="50849"/>
                    <a:pt x="1334" y="50364"/>
                  </a:cubicBezTo>
                  <a:lnTo>
                    <a:pt x="87916" y="357"/>
                  </a:lnTo>
                  <a:cubicBezTo>
                    <a:pt x="88741" y="-119"/>
                    <a:pt x="89758" y="-119"/>
                    <a:pt x="90583" y="357"/>
                  </a:cubicBezTo>
                  <a:cubicBezTo>
                    <a:pt x="91390" y="886"/>
                    <a:pt x="91888" y="1775"/>
                    <a:pt x="91917" y="2739"/>
                  </a:cubicBezTo>
                  <a:lnTo>
                    <a:pt x="91917" y="102561"/>
                  </a:lnTo>
                  <a:cubicBezTo>
                    <a:pt x="91888" y="103524"/>
                    <a:pt x="91390" y="104413"/>
                    <a:pt x="90583" y="104942"/>
                  </a:cubicBezTo>
                  <a:lnTo>
                    <a:pt x="3810" y="154853"/>
                  </a:lnTo>
                  <a:cubicBezTo>
                    <a:pt x="3465" y="155069"/>
                    <a:pt x="3073" y="155199"/>
                    <a:pt x="2667" y="155234"/>
                  </a:cubicBezTo>
                  <a:close/>
                  <a:moveTo>
                    <a:pt x="5239" y="54174"/>
                  </a:moveTo>
                  <a:lnTo>
                    <a:pt x="5239" y="147900"/>
                  </a:lnTo>
                  <a:lnTo>
                    <a:pt x="86392" y="101037"/>
                  </a:lnTo>
                  <a:lnTo>
                    <a:pt x="86392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9" name="Google Shape;6399;p11"/>
            <p:cNvSpPr/>
            <p:nvPr/>
          </p:nvSpPr>
          <p:spPr>
            <a:xfrm>
              <a:off x="5093344" y="3141102"/>
              <a:ext cx="92162" cy="55411"/>
            </a:xfrm>
            <a:custGeom>
              <a:avLst/>
              <a:gdLst/>
              <a:ahLst/>
              <a:cxnLst/>
              <a:rect l="l" t="t" r="r" b="b"/>
              <a:pathLst>
                <a:path w="92162" h="55411" extrusionOk="0">
                  <a:moveTo>
                    <a:pt x="89535" y="55126"/>
                  </a:moveTo>
                  <a:cubicBezTo>
                    <a:pt x="89096" y="55225"/>
                    <a:pt x="88641" y="55225"/>
                    <a:pt x="88201" y="55126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90869" y="50459"/>
                  </a:lnTo>
                  <a:cubicBezTo>
                    <a:pt x="92131" y="51217"/>
                    <a:pt x="92540" y="52856"/>
                    <a:pt x="91782" y="54118"/>
                  </a:cubicBezTo>
                  <a:cubicBezTo>
                    <a:pt x="91307" y="54909"/>
                    <a:pt x="90457" y="55398"/>
                    <a:pt x="89535" y="554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0" name="Google Shape;6400;p11"/>
            <p:cNvSpPr/>
            <p:nvPr/>
          </p:nvSpPr>
          <p:spPr>
            <a:xfrm>
              <a:off x="5093299" y="3091408"/>
              <a:ext cx="91845" cy="154929"/>
            </a:xfrm>
            <a:custGeom>
              <a:avLst/>
              <a:gdLst/>
              <a:ahLst/>
              <a:cxnLst/>
              <a:rect l="l" t="t" r="r" b="b"/>
              <a:pathLst>
                <a:path w="91845" h="154929" extrusionOk="0">
                  <a:moveTo>
                    <a:pt x="2712" y="154826"/>
                  </a:moveTo>
                  <a:cubicBezTo>
                    <a:pt x="2278" y="154965"/>
                    <a:pt x="1812" y="154965"/>
                    <a:pt x="1378" y="154826"/>
                  </a:cubicBezTo>
                  <a:cubicBezTo>
                    <a:pt x="90" y="154115"/>
                    <a:pt x="-378" y="152495"/>
                    <a:pt x="330" y="151206"/>
                  </a:cubicBezTo>
                  <a:lnTo>
                    <a:pt x="86913" y="1378"/>
                  </a:lnTo>
                  <a:cubicBezTo>
                    <a:pt x="87624" y="91"/>
                    <a:pt x="89243" y="-378"/>
                    <a:pt x="90532" y="330"/>
                  </a:cubicBezTo>
                  <a:cubicBezTo>
                    <a:pt x="91798" y="1111"/>
                    <a:pt x="92218" y="2752"/>
                    <a:pt x="91485" y="4045"/>
                  </a:cubicBezTo>
                  <a:lnTo>
                    <a:pt x="4998" y="153873"/>
                  </a:lnTo>
                  <a:cubicBezTo>
                    <a:pt x="4438" y="154547"/>
                    <a:pt x="3584" y="154903"/>
                    <a:pt x="2712" y="1548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1" name="Google Shape;6401;p11"/>
            <p:cNvSpPr/>
            <p:nvPr/>
          </p:nvSpPr>
          <p:spPr>
            <a:xfrm>
              <a:off x="5006761" y="3141006"/>
              <a:ext cx="91821" cy="155226"/>
            </a:xfrm>
            <a:custGeom>
              <a:avLst/>
              <a:gdLst/>
              <a:ahLst/>
              <a:cxnLst/>
              <a:rect l="l" t="t" r="r" b="b"/>
              <a:pathLst>
                <a:path w="91821" h="155226" extrusionOk="0">
                  <a:moveTo>
                    <a:pt x="2667" y="155139"/>
                  </a:moveTo>
                  <a:cubicBezTo>
                    <a:pt x="2230" y="155256"/>
                    <a:pt x="1771" y="155256"/>
                    <a:pt x="1334" y="155139"/>
                  </a:cubicBezTo>
                  <a:cubicBezTo>
                    <a:pt x="516" y="154666"/>
                    <a:pt x="8" y="153797"/>
                    <a:pt x="0" y="152853"/>
                  </a:cubicBezTo>
                  <a:lnTo>
                    <a:pt x="0" y="52554"/>
                  </a:lnTo>
                  <a:cubicBezTo>
                    <a:pt x="27" y="51615"/>
                    <a:pt x="529" y="50754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1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4758"/>
                  </a:lnTo>
                  <a:cubicBezTo>
                    <a:pt x="3609" y="155026"/>
                    <a:pt x="3141" y="155159"/>
                    <a:pt x="2667" y="155139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2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2" name="Google Shape;6402;p11"/>
            <p:cNvSpPr/>
            <p:nvPr/>
          </p:nvSpPr>
          <p:spPr>
            <a:xfrm>
              <a:off x="5006782" y="3191302"/>
              <a:ext cx="91749" cy="55019"/>
            </a:xfrm>
            <a:custGeom>
              <a:avLst/>
              <a:gdLst/>
              <a:ahLst/>
              <a:cxnLst/>
              <a:rect l="l" t="t" r="r" b="b"/>
              <a:pathLst>
                <a:path w="91749" h="55019" extrusionOk="0">
                  <a:moveTo>
                    <a:pt x="89133" y="54932"/>
                  </a:moveTo>
                  <a:cubicBezTo>
                    <a:pt x="88696" y="55049"/>
                    <a:pt x="88237" y="55049"/>
                    <a:pt x="87800" y="54932"/>
                  </a:cubicBezTo>
                  <a:lnTo>
                    <a:pt x="1313" y="5021"/>
                  </a:lnTo>
                  <a:cubicBezTo>
                    <a:pt x="48" y="4241"/>
                    <a:pt x="-373" y="2599"/>
                    <a:pt x="360" y="1306"/>
                  </a:cubicBezTo>
                  <a:cubicBezTo>
                    <a:pt x="1104" y="53"/>
                    <a:pt x="2716" y="-371"/>
                    <a:pt x="3980" y="354"/>
                  </a:cubicBezTo>
                  <a:lnTo>
                    <a:pt x="90372" y="49979"/>
                  </a:lnTo>
                  <a:cubicBezTo>
                    <a:pt x="91659" y="50690"/>
                    <a:pt x="92128" y="52309"/>
                    <a:pt x="91419" y="53598"/>
                  </a:cubicBezTo>
                  <a:cubicBezTo>
                    <a:pt x="90921" y="54390"/>
                    <a:pt x="90068" y="54888"/>
                    <a:pt x="89133" y="5493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3" name="Google Shape;6403;p11"/>
            <p:cNvSpPr/>
            <p:nvPr/>
          </p:nvSpPr>
          <p:spPr>
            <a:xfrm>
              <a:off x="5006785" y="3141010"/>
              <a:ext cx="91841" cy="155134"/>
            </a:xfrm>
            <a:custGeom>
              <a:avLst/>
              <a:gdLst/>
              <a:ahLst/>
              <a:cxnLst/>
              <a:rect l="l" t="t" r="r" b="b"/>
              <a:pathLst>
                <a:path w="91841" h="155134" extrusionOk="0">
                  <a:moveTo>
                    <a:pt x="2643" y="155135"/>
                  </a:moveTo>
                  <a:cubicBezTo>
                    <a:pt x="1170" y="155122"/>
                    <a:pt x="-13" y="153917"/>
                    <a:pt x="0" y="152444"/>
                  </a:cubicBezTo>
                  <a:cubicBezTo>
                    <a:pt x="4" y="151984"/>
                    <a:pt x="127" y="151533"/>
                    <a:pt x="357" y="151134"/>
                  </a:cubicBezTo>
                  <a:lnTo>
                    <a:pt x="86844" y="1306"/>
                  </a:lnTo>
                  <a:cubicBezTo>
                    <a:pt x="87588" y="53"/>
                    <a:pt x="89200" y="-371"/>
                    <a:pt x="90464" y="354"/>
                  </a:cubicBezTo>
                  <a:cubicBezTo>
                    <a:pt x="91751" y="1065"/>
                    <a:pt x="92220" y="2684"/>
                    <a:pt x="91511" y="3973"/>
                  </a:cubicBezTo>
                  <a:lnTo>
                    <a:pt x="4643" y="153801"/>
                  </a:lnTo>
                  <a:cubicBezTo>
                    <a:pt x="4205" y="154518"/>
                    <a:pt x="3473" y="155006"/>
                    <a:pt x="2643" y="1551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4" name="Google Shape;6404;p11"/>
            <p:cNvSpPr/>
            <p:nvPr/>
          </p:nvSpPr>
          <p:spPr>
            <a:xfrm>
              <a:off x="4920274" y="3190917"/>
              <a:ext cx="91821" cy="155305"/>
            </a:xfrm>
            <a:custGeom>
              <a:avLst/>
              <a:gdLst/>
              <a:ahLst/>
              <a:cxnLst/>
              <a:rect l="l" t="t" r="r" b="b"/>
              <a:pathLst>
                <a:path w="91821" h="155305" extrusionOk="0">
                  <a:moveTo>
                    <a:pt x="2667" y="155234"/>
                  </a:moveTo>
                  <a:cubicBezTo>
                    <a:pt x="2228" y="155329"/>
                    <a:pt x="1773" y="15532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50"/>
                  </a:lnTo>
                  <a:cubicBezTo>
                    <a:pt x="-11" y="51700"/>
                    <a:pt x="501" y="50821"/>
                    <a:pt x="1334" y="50364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2" y="2643"/>
                  </a:cubicBezTo>
                  <a:lnTo>
                    <a:pt x="91822" y="102561"/>
                  </a:lnTo>
                  <a:cubicBezTo>
                    <a:pt x="91828" y="103534"/>
                    <a:pt x="91321" y="104438"/>
                    <a:pt x="90488" y="104942"/>
                  </a:cubicBezTo>
                  <a:lnTo>
                    <a:pt x="4001" y="154853"/>
                  </a:lnTo>
                  <a:cubicBezTo>
                    <a:pt x="3590" y="155078"/>
                    <a:pt x="3135" y="155208"/>
                    <a:pt x="2667" y="155234"/>
                  </a:cubicBezTo>
                  <a:close/>
                  <a:moveTo>
                    <a:pt x="5430" y="54174"/>
                  </a:moveTo>
                  <a:lnTo>
                    <a:pt x="5430" y="147900"/>
                  </a:lnTo>
                  <a:lnTo>
                    <a:pt x="86583" y="101037"/>
                  </a:lnTo>
                  <a:lnTo>
                    <a:pt x="86583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5" name="Google Shape;6405;p11"/>
            <p:cNvSpPr/>
            <p:nvPr/>
          </p:nvSpPr>
          <p:spPr>
            <a:xfrm>
              <a:off x="4920302" y="3241177"/>
              <a:ext cx="91753" cy="55253"/>
            </a:xfrm>
            <a:custGeom>
              <a:avLst/>
              <a:gdLst/>
              <a:ahLst/>
              <a:cxnLst/>
              <a:rect l="l" t="t" r="r" b="b"/>
              <a:pathLst>
                <a:path w="91753" h="55253" extrusionOk="0">
                  <a:moveTo>
                    <a:pt x="89126" y="54968"/>
                  </a:moveTo>
                  <a:cubicBezTo>
                    <a:pt x="88686" y="55058"/>
                    <a:pt x="88233" y="55058"/>
                    <a:pt x="87793" y="54968"/>
                  </a:cubicBezTo>
                  <a:lnTo>
                    <a:pt x="1306" y="4962"/>
                  </a:lnTo>
                  <a:cubicBezTo>
                    <a:pt x="53" y="4218"/>
                    <a:pt x="-371" y="2607"/>
                    <a:pt x="353" y="1343"/>
                  </a:cubicBezTo>
                  <a:cubicBezTo>
                    <a:pt x="1032" y="95"/>
                    <a:pt x="2594" y="-366"/>
                    <a:pt x="3842" y="314"/>
                  </a:cubicBezTo>
                  <a:cubicBezTo>
                    <a:pt x="3886" y="338"/>
                    <a:pt x="3930" y="363"/>
                    <a:pt x="3973" y="390"/>
                  </a:cubicBezTo>
                  <a:lnTo>
                    <a:pt x="90460" y="50301"/>
                  </a:lnTo>
                  <a:cubicBezTo>
                    <a:pt x="91723" y="51059"/>
                    <a:pt x="92131" y="52698"/>
                    <a:pt x="91373" y="53960"/>
                  </a:cubicBezTo>
                  <a:cubicBezTo>
                    <a:pt x="90898" y="54751"/>
                    <a:pt x="90049" y="55240"/>
                    <a:pt x="89126" y="552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6" name="Google Shape;6406;p11"/>
            <p:cNvSpPr/>
            <p:nvPr/>
          </p:nvSpPr>
          <p:spPr>
            <a:xfrm>
              <a:off x="4920302" y="3191398"/>
              <a:ext cx="91802" cy="154849"/>
            </a:xfrm>
            <a:custGeom>
              <a:avLst/>
              <a:gdLst/>
              <a:ahLst/>
              <a:cxnLst/>
              <a:rect l="l" t="t" r="r" b="b"/>
              <a:pathLst>
                <a:path w="91802" h="154849" extrusionOk="0">
                  <a:moveTo>
                    <a:pt x="2640" y="154754"/>
                  </a:moveTo>
                  <a:cubicBezTo>
                    <a:pt x="2204" y="154881"/>
                    <a:pt x="1741" y="154881"/>
                    <a:pt x="1306" y="154754"/>
                  </a:cubicBezTo>
                  <a:cubicBezTo>
                    <a:pt x="53" y="154010"/>
                    <a:pt x="-371" y="152398"/>
                    <a:pt x="353" y="151134"/>
                  </a:cubicBezTo>
                  <a:lnTo>
                    <a:pt x="86841" y="1306"/>
                  </a:lnTo>
                  <a:cubicBezTo>
                    <a:pt x="87584" y="53"/>
                    <a:pt x="89196" y="-371"/>
                    <a:pt x="90460" y="354"/>
                  </a:cubicBezTo>
                  <a:cubicBezTo>
                    <a:pt x="91707" y="1033"/>
                    <a:pt x="92168" y="2595"/>
                    <a:pt x="91489" y="3842"/>
                  </a:cubicBezTo>
                  <a:cubicBezTo>
                    <a:pt x="91465" y="3886"/>
                    <a:pt x="91439" y="3930"/>
                    <a:pt x="91413" y="3973"/>
                  </a:cubicBezTo>
                  <a:lnTo>
                    <a:pt x="5402" y="153706"/>
                  </a:lnTo>
                  <a:cubicBezTo>
                    <a:pt x="4794" y="154602"/>
                    <a:pt x="3689" y="155021"/>
                    <a:pt x="2640" y="1547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7" name="Google Shape;6407;p11"/>
            <p:cNvSpPr/>
            <p:nvPr/>
          </p:nvSpPr>
          <p:spPr>
            <a:xfrm>
              <a:off x="4833787" y="3240924"/>
              <a:ext cx="91821" cy="155242"/>
            </a:xfrm>
            <a:custGeom>
              <a:avLst/>
              <a:gdLst/>
              <a:ahLst/>
              <a:cxnLst/>
              <a:rect l="l" t="t" r="r" b="b"/>
              <a:pathLst>
                <a:path w="91821" h="155242" extrusionOk="0">
                  <a:moveTo>
                    <a:pt x="2667" y="155139"/>
                  </a:moveTo>
                  <a:cubicBezTo>
                    <a:pt x="2234" y="155277"/>
                    <a:pt x="1768" y="155277"/>
                    <a:pt x="1334" y="155139"/>
                  </a:cubicBezTo>
                  <a:cubicBezTo>
                    <a:pt x="501" y="154681"/>
                    <a:pt x="-11" y="153802"/>
                    <a:pt x="0" y="152853"/>
                  </a:cubicBezTo>
                  <a:lnTo>
                    <a:pt x="0" y="52554"/>
                  </a:lnTo>
                  <a:cubicBezTo>
                    <a:pt x="-11" y="51605"/>
                    <a:pt x="501" y="50726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2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4758"/>
                  </a:lnTo>
                  <a:cubicBezTo>
                    <a:pt x="3604" y="155014"/>
                    <a:pt x="3140" y="155147"/>
                    <a:pt x="2667" y="155139"/>
                  </a:cubicBezTo>
                  <a:close/>
                  <a:moveTo>
                    <a:pt x="5334" y="54078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2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8" name="Google Shape;6408;p11"/>
            <p:cNvSpPr/>
            <p:nvPr/>
          </p:nvSpPr>
          <p:spPr>
            <a:xfrm>
              <a:off x="4833736" y="3291213"/>
              <a:ext cx="91881" cy="55042"/>
            </a:xfrm>
            <a:custGeom>
              <a:avLst/>
              <a:gdLst/>
              <a:ahLst/>
              <a:cxnLst/>
              <a:rect l="l" t="t" r="r" b="b"/>
              <a:pathLst>
                <a:path w="91881" h="55042" extrusionOk="0">
                  <a:moveTo>
                    <a:pt x="89205" y="54939"/>
                  </a:moveTo>
                  <a:cubicBezTo>
                    <a:pt x="88771" y="55077"/>
                    <a:pt x="88305" y="55077"/>
                    <a:pt x="87871" y="54939"/>
                  </a:cubicBezTo>
                  <a:lnTo>
                    <a:pt x="1384" y="5028"/>
                  </a:lnTo>
                  <a:cubicBezTo>
                    <a:pt x="85" y="4279"/>
                    <a:pt x="-381" y="2630"/>
                    <a:pt x="337" y="1313"/>
                  </a:cubicBezTo>
                  <a:cubicBezTo>
                    <a:pt x="1117" y="48"/>
                    <a:pt x="2759" y="-373"/>
                    <a:pt x="4052" y="360"/>
                  </a:cubicBezTo>
                  <a:lnTo>
                    <a:pt x="90539" y="50367"/>
                  </a:lnTo>
                  <a:cubicBezTo>
                    <a:pt x="91786" y="51046"/>
                    <a:pt x="92247" y="52608"/>
                    <a:pt x="91568" y="53855"/>
                  </a:cubicBezTo>
                  <a:cubicBezTo>
                    <a:pt x="91543" y="53900"/>
                    <a:pt x="91518" y="53943"/>
                    <a:pt x="91491" y="53986"/>
                  </a:cubicBezTo>
                  <a:cubicBezTo>
                    <a:pt x="90942" y="54674"/>
                    <a:pt x="90080" y="55033"/>
                    <a:pt x="89205" y="5493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9" name="Google Shape;6409;p11"/>
            <p:cNvSpPr/>
            <p:nvPr/>
          </p:nvSpPr>
          <p:spPr>
            <a:xfrm>
              <a:off x="4833778" y="3241272"/>
              <a:ext cx="91802" cy="154894"/>
            </a:xfrm>
            <a:custGeom>
              <a:avLst/>
              <a:gdLst/>
              <a:ahLst/>
              <a:cxnLst/>
              <a:rect l="l" t="t" r="r" b="b"/>
              <a:pathLst>
                <a:path w="91802" h="154894" extrusionOk="0">
                  <a:moveTo>
                    <a:pt x="2676" y="154790"/>
                  </a:moveTo>
                  <a:cubicBezTo>
                    <a:pt x="2242" y="154929"/>
                    <a:pt x="1776" y="154929"/>
                    <a:pt x="1342" y="154790"/>
                  </a:cubicBezTo>
                  <a:cubicBezTo>
                    <a:pt x="95" y="154111"/>
                    <a:pt x="-366" y="152549"/>
                    <a:pt x="313" y="151302"/>
                  </a:cubicBezTo>
                  <a:cubicBezTo>
                    <a:pt x="338" y="151257"/>
                    <a:pt x="363" y="151214"/>
                    <a:pt x="390" y="151171"/>
                  </a:cubicBezTo>
                  <a:lnTo>
                    <a:pt x="86877" y="1343"/>
                  </a:lnTo>
                  <a:cubicBezTo>
                    <a:pt x="87556" y="95"/>
                    <a:pt x="89118" y="-366"/>
                    <a:pt x="90366" y="314"/>
                  </a:cubicBezTo>
                  <a:cubicBezTo>
                    <a:pt x="90410" y="338"/>
                    <a:pt x="90454" y="363"/>
                    <a:pt x="90497" y="390"/>
                  </a:cubicBezTo>
                  <a:cubicBezTo>
                    <a:pt x="91749" y="1134"/>
                    <a:pt x="92174" y="2745"/>
                    <a:pt x="91449" y="4009"/>
                  </a:cubicBezTo>
                  <a:lnTo>
                    <a:pt x="4962" y="153838"/>
                  </a:lnTo>
                  <a:cubicBezTo>
                    <a:pt x="4402" y="154511"/>
                    <a:pt x="3548" y="154867"/>
                    <a:pt x="2676" y="1547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0" name="Google Shape;6410;p11"/>
            <p:cNvSpPr/>
            <p:nvPr/>
          </p:nvSpPr>
          <p:spPr>
            <a:xfrm>
              <a:off x="4747300" y="3290835"/>
              <a:ext cx="91916" cy="155305"/>
            </a:xfrm>
            <a:custGeom>
              <a:avLst/>
              <a:gdLst/>
              <a:ahLst/>
              <a:cxnLst/>
              <a:rect l="l" t="t" r="r" b="b"/>
              <a:pathLst>
                <a:path w="91916" h="155305" extrusionOk="0">
                  <a:moveTo>
                    <a:pt x="2667" y="155234"/>
                  </a:moveTo>
                  <a:cubicBezTo>
                    <a:pt x="2228" y="155329"/>
                    <a:pt x="1773" y="15532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50"/>
                  </a:lnTo>
                  <a:cubicBezTo>
                    <a:pt x="27" y="51710"/>
                    <a:pt x="530" y="50849"/>
                    <a:pt x="1334" y="50364"/>
                  </a:cubicBezTo>
                  <a:lnTo>
                    <a:pt x="87916" y="357"/>
                  </a:lnTo>
                  <a:cubicBezTo>
                    <a:pt x="88742" y="-119"/>
                    <a:pt x="89758" y="-119"/>
                    <a:pt x="90583" y="357"/>
                  </a:cubicBezTo>
                  <a:cubicBezTo>
                    <a:pt x="91388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909" y="103505"/>
                    <a:pt x="91401" y="104375"/>
                    <a:pt x="90583" y="104847"/>
                  </a:cubicBezTo>
                  <a:lnTo>
                    <a:pt x="4096" y="154853"/>
                  </a:lnTo>
                  <a:cubicBezTo>
                    <a:pt x="3647" y="155065"/>
                    <a:pt x="3163" y="155195"/>
                    <a:pt x="2668" y="155234"/>
                  </a:cubicBezTo>
                  <a:close/>
                  <a:moveTo>
                    <a:pt x="5239" y="54174"/>
                  </a:moveTo>
                  <a:lnTo>
                    <a:pt x="5239" y="147900"/>
                  </a:lnTo>
                  <a:lnTo>
                    <a:pt x="86392" y="101037"/>
                  </a:lnTo>
                  <a:lnTo>
                    <a:pt x="86392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1" name="Google Shape;6411;p11"/>
            <p:cNvSpPr/>
            <p:nvPr/>
          </p:nvSpPr>
          <p:spPr>
            <a:xfrm>
              <a:off x="4747232" y="3341189"/>
              <a:ext cx="91849" cy="55254"/>
            </a:xfrm>
            <a:custGeom>
              <a:avLst/>
              <a:gdLst/>
              <a:ahLst/>
              <a:cxnLst/>
              <a:rect l="l" t="t" r="r" b="b"/>
              <a:pathLst>
                <a:path w="91849" h="55254" extrusionOk="0">
                  <a:moveTo>
                    <a:pt x="89222" y="54873"/>
                  </a:moveTo>
                  <a:cubicBezTo>
                    <a:pt x="88788" y="55012"/>
                    <a:pt x="88322" y="55012"/>
                    <a:pt x="87888" y="54873"/>
                  </a:cubicBezTo>
                  <a:lnTo>
                    <a:pt x="1306" y="4962"/>
                  </a:lnTo>
                  <a:cubicBezTo>
                    <a:pt x="53" y="4218"/>
                    <a:pt x="-371" y="2607"/>
                    <a:pt x="353" y="1343"/>
                  </a:cubicBezTo>
                  <a:cubicBezTo>
                    <a:pt x="1032" y="95"/>
                    <a:pt x="2594" y="-366"/>
                    <a:pt x="3842" y="314"/>
                  </a:cubicBezTo>
                  <a:cubicBezTo>
                    <a:pt x="3886" y="338"/>
                    <a:pt x="3930" y="363"/>
                    <a:pt x="3973" y="390"/>
                  </a:cubicBezTo>
                  <a:lnTo>
                    <a:pt x="90555" y="50301"/>
                  </a:lnTo>
                  <a:cubicBezTo>
                    <a:pt x="91818" y="51059"/>
                    <a:pt x="92227" y="52698"/>
                    <a:pt x="91468" y="53961"/>
                  </a:cubicBezTo>
                  <a:cubicBezTo>
                    <a:pt x="90993" y="54751"/>
                    <a:pt x="90144" y="55240"/>
                    <a:pt x="89222" y="552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2" name="Google Shape;6412;p11"/>
            <p:cNvSpPr/>
            <p:nvPr/>
          </p:nvSpPr>
          <p:spPr>
            <a:xfrm>
              <a:off x="4747215" y="3291213"/>
              <a:ext cx="91688" cy="179811"/>
            </a:xfrm>
            <a:custGeom>
              <a:avLst/>
              <a:gdLst/>
              <a:ahLst/>
              <a:cxnLst/>
              <a:rect l="l" t="t" r="r" b="b"/>
              <a:pathLst>
                <a:path w="91688" h="179811" extrusionOk="0">
                  <a:moveTo>
                    <a:pt x="46091" y="179716"/>
                  </a:moveTo>
                  <a:cubicBezTo>
                    <a:pt x="45656" y="179843"/>
                    <a:pt x="45193" y="179843"/>
                    <a:pt x="44758" y="179716"/>
                  </a:cubicBezTo>
                  <a:lnTo>
                    <a:pt x="1419" y="154856"/>
                  </a:lnTo>
                  <a:cubicBezTo>
                    <a:pt x="801" y="154510"/>
                    <a:pt x="353" y="153924"/>
                    <a:pt x="181" y="153237"/>
                  </a:cubicBezTo>
                  <a:cubicBezTo>
                    <a:pt x="-60" y="152592"/>
                    <a:pt x="-60" y="151882"/>
                    <a:pt x="181" y="151236"/>
                  </a:cubicBezTo>
                  <a:lnTo>
                    <a:pt x="86668" y="1313"/>
                  </a:lnTo>
                  <a:cubicBezTo>
                    <a:pt x="87448" y="48"/>
                    <a:pt x="89090" y="-373"/>
                    <a:pt x="90382" y="360"/>
                  </a:cubicBezTo>
                  <a:cubicBezTo>
                    <a:pt x="91635" y="1104"/>
                    <a:pt x="92059" y="2716"/>
                    <a:pt x="91335" y="3980"/>
                  </a:cubicBezTo>
                  <a:lnTo>
                    <a:pt x="6182" y="151522"/>
                  </a:lnTo>
                  <a:lnTo>
                    <a:pt x="47234" y="175144"/>
                  </a:lnTo>
                  <a:cubicBezTo>
                    <a:pt x="48482" y="175823"/>
                    <a:pt x="48942" y="177385"/>
                    <a:pt x="48263" y="178633"/>
                  </a:cubicBezTo>
                  <a:cubicBezTo>
                    <a:pt x="48239" y="178677"/>
                    <a:pt x="48214" y="178721"/>
                    <a:pt x="48187" y="178764"/>
                  </a:cubicBezTo>
                  <a:cubicBezTo>
                    <a:pt x="47677" y="179393"/>
                    <a:pt x="46901" y="179747"/>
                    <a:pt x="46091" y="1797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3" name="Google Shape;6413;p11"/>
            <p:cNvSpPr/>
            <p:nvPr/>
          </p:nvSpPr>
          <p:spPr>
            <a:xfrm>
              <a:off x="5268985" y="3892886"/>
              <a:ext cx="43433" cy="124777"/>
            </a:xfrm>
            <a:custGeom>
              <a:avLst/>
              <a:gdLst/>
              <a:ahLst/>
              <a:cxnLst/>
              <a:rect l="l" t="t" r="r" b="b"/>
              <a:pathLst>
                <a:path w="43433" h="124777" extrusionOk="0">
                  <a:moveTo>
                    <a:pt x="43434" y="124778"/>
                  </a:moveTo>
                  <a:lnTo>
                    <a:pt x="43434" y="24860"/>
                  </a:lnTo>
                  <a:lnTo>
                    <a:pt x="0" y="0"/>
                  </a:lnTo>
                  <a:lnTo>
                    <a:pt x="190" y="99822"/>
                  </a:lnTo>
                  <a:lnTo>
                    <a:pt x="43434" y="12477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4" name="Google Shape;6414;p11"/>
            <p:cNvSpPr/>
            <p:nvPr/>
          </p:nvSpPr>
          <p:spPr>
            <a:xfrm>
              <a:off x="5268985" y="3892886"/>
              <a:ext cx="43433" cy="124777"/>
            </a:xfrm>
            <a:custGeom>
              <a:avLst/>
              <a:gdLst/>
              <a:ahLst/>
              <a:cxnLst/>
              <a:rect l="l" t="t" r="r" b="b"/>
              <a:pathLst>
                <a:path w="43433" h="124777" extrusionOk="0">
                  <a:moveTo>
                    <a:pt x="43434" y="124778"/>
                  </a:moveTo>
                  <a:lnTo>
                    <a:pt x="43434" y="24860"/>
                  </a:lnTo>
                  <a:lnTo>
                    <a:pt x="0" y="0"/>
                  </a:lnTo>
                  <a:lnTo>
                    <a:pt x="190" y="99822"/>
                  </a:lnTo>
                  <a:lnTo>
                    <a:pt x="43434" y="1247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5" name="Google Shape;6415;p11"/>
            <p:cNvSpPr/>
            <p:nvPr/>
          </p:nvSpPr>
          <p:spPr>
            <a:xfrm>
              <a:off x="5223264" y="3915103"/>
              <a:ext cx="91916" cy="155212"/>
            </a:xfrm>
            <a:custGeom>
              <a:avLst/>
              <a:gdLst/>
              <a:ahLst/>
              <a:cxnLst/>
              <a:rect l="l" t="t" r="r" b="b"/>
              <a:pathLst>
                <a:path w="91916" h="155212" extrusionOk="0">
                  <a:moveTo>
                    <a:pt x="2667" y="155139"/>
                  </a:moveTo>
                  <a:cubicBezTo>
                    <a:pt x="2228" y="155237"/>
                    <a:pt x="1773" y="155237"/>
                    <a:pt x="1334" y="155139"/>
                  </a:cubicBezTo>
                  <a:cubicBezTo>
                    <a:pt x="501" y="154635"/>
                    <a:pt x="-6" y="153731"/>
                    <a:pt x="0" y="152757"/>
                  </a:cubicBezTo>
                  <a:lnTo>
                    <a:pt x="0" y="52649"/>
                  </a:lnTo>
                  <a:cubicBezTo>
                    <a:pt x="29" y="51686"/>
                    <a:pt x="527" y="50797"/>
                    <a:pt x="1334" y="50268"/>
                  </a:cubicBezTo>
                  <a:lnTo>
                    <a:pt x="87916" y="357"/>
                  </a:lnTo>
                  <a:cubicBezTo>
                    <a:pt x="88741" y="-119"/>
                    <a:pt x="89758" y="-119"/>
                    <a:pt x="90583" y="357"/>
                  </a:cubicBezTo>
                  <a:cubicBezTo>
                    <a:pt x="91387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890" y="103500"/>
                    <a:pt x="91388" y="104361"/>
                    <a:pt x="90583" y="104847"/>
                  </a:cubicBezTo>
                  <a:lnTo>
                    <a:pt x="4096" y="154853"/>
                  </a:lnTo>
                  <a:close/>
                  <a:moveTo>
                    <a:pt x="5239" y="54174"/>
                  </a:moveTo>
                  <a:lnTo>
                    <a:pt x="5239" y="147899"/>
                  </a:lnTo>
                  <a:lnTo>
                    <a:pt x="86392" y="101036"/>
                  </a:lnTo>
                  <a:lnTo>
                    <a:pt x="86392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6" name="Google Shape;6416;p11"/>
            <p:cNvSpPr/>
            <p:nvPr/>
          </p:nvSpPr>
          <p:spPr>
            <a:xfrm>
              <a:off x="5180160" y="4014947"/>
              <a:ext cx="135263" cy="30434"/>
            </a:xfrm>
            <a:custGeom>
              <a:avLst/>
              <a:gdLst/>
              <a:ahLst/>
              <a:cxnLst/>
              <a:rect l="l" t="t" r="r" b="b"/>
              <a:pathLst>
                <a:path w="135263" h="30434" extrusionOk="0">
                  <a:moveTo>
                    <a:pt x="2719" y="30435"/>
                  </a:moveTo>
                  <a:cubicBezTo>
                    <a:pt x="1427" y="30418"/>
                    <a:pt x="319" y="29508"/>
                    <a:pt x="52" y="28244"/>
                  </a:cubicBezTo>
                  <a:cubicBezTo>
                    <a:pt x="-231" y="26852"/>
                    <a:pt x="669" y="25494"/>
                    <a:pt x="2061" y="25212"/>
                  </a:cubicBezTo>
                  <a:cubicBezTo>
                    <a:pt x="2090" y="25206"/>
                    <a:pt x="2119" y="25201"/>
                    <a:pt x="2147" y="25196"/>
                  </a:cubicBezTo>
                  <a:lnTo>
                    <a:pt x="132068" y="50"/>
                  </a:lnTo>
                  <a:cubicBezTo>
                    <a:pt x="133514" y="-232"/>
                    <a:pt x="134915" y="711"/>
                    <a:pt x="135197" y="2157"/>
                  </a:cubicBezTo>
                  <a:cubicBezTo>
                    <a:pt x="135202" y="2185"/>
                    <a:pt x="135207" y="2213"/>
                    <a:pt x="135211" y="2241"/>
                  </a:cubicBezTo>
                  <a:cubicBezTo>
                    <a:pt x="135494" y="3632"/>
                    <a:pt x="134595" y="4990"/>
                    <a:pt x="133203" y="5272"/>
                  </a:cubicBezTo>
                  <a:cubicBezTo>
                    <a:pt x="133174" y="5278"/>
                    <a:pt x="133145" y="5284"/>
                    <a:pt x="133116" y="5289"/>
                  </a:cubicBezTo>
                  <a:lnTo>
                    <a:pt x="2719" y="3043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7" name="Google Shape;6417;p11"/>
            <p:cNvSpPr/>
            <p:nvPr/>
          </p:nvSpPr>
          <p:spPr>
            <a:xfrm>
              <a:off x="5093481" y="4064927"/>
              <a:ext cx="135368" cy="30366"/>
            </a:xfrm>
            <a:custGeom>
              <a:avLst/>
              <a:gdLst/>
              <a:ahLst/>
              <a:cxnLst/>
              <a:rect l="l" t="t" r="r" b="b"/>
              <a:pathLst>
                <a:path w="135368" h="30366" extrusionOk="0">
                  <a:moveTo>
                    <a:pt x="2625" y="30366"/>
                  </a:moveTo>
                  <a:cubicBezTo>
                    <a:pt x="1371" y="30388"/>
                    <a:pt x="285" y="29502"/>
                    <a:pt x="53" y="28270"/>
                  </a:cubicBezTo>
                  <a:cubicBezTo>
                    <a:pt x="-238" y="26827"/>
                    <a:pt x="696" y="25420"/>
                    <a:pt x="2140" y="25129"/>
                  </a:cubicBezTo>
                  <a:cubicBezTo>
                    <a:pt x="2143" y="25128"/>
                    <a:pt x="2146" y="25128"/>
                    <a:pt x="2149" y="25127"/>
                  </a:cubicBezTo>
                  <a:lnTo>
                    <a:pt x="132070" y="76"/>
                  </a:lnTo>
                  <a:cubicBezTo>
                    <a:pt x="133501" y="-272"/>
                    <a:pt x="134943" y="605"/>
                    <a:pt x="135292" y="2036"/>
                  </a:cubicBezTo>
                  <a:cubicBezTo>
                    <a:pt x="135641" y="3467"/>
                    <a:pt x="134764" y="4910"/>
                    <a:pt x="133333" y="5259"/>
                  </a:cubicBezTo>
                  <a:cubicBezTo>
                    <a:pt x="133231" y="5284"/>
                    <a:pt x="133127" y="5303"/>
                    <a:pt x="133022" y="5315"/>
                  </a:cubicBezTo>
                  <a:lnTo>
                    <a:pt x="3101" y="303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8" name="Google Shape;6418;p11"/>
            <p:cNvSpPr/>
            <p:nvPr/>
          </p:nvSpPr>
          <p:spPr>
            <a:xfrm>
              <a:off x="5007089" y="4114766"/>
              <a:ext cx="135265" cy="30437"/>
            </a:xfrm>
            <a:custGeom>
              <a:avLst/>
              <a:gdLst/>
              <a:ahLst/>
              <a:cxnLst/>
              <a:rect l="l" t="t" r="r" b="b"/>
              <a:pathLst>
                <a:path w="135265" h="30437" extrusionOk="0">
                  <a:moveTo>
                    <a:pt x="2720" y="30437"/>
                  </a:moveTo>
                  <a:cubicBezTo>
                    <a:pt x="1428" y="30421"/>
                    <a:pt x="320" y="29510"/>
                    <a:pt x="53" y="28246"/>
                  </a:cubicBezTo>
                  <a:cubicBezTo>
                    <a:pt x="-238" y="26803"/>
                    <a:pt x="696" y="25396"/>
                    <a:pt x="2140" y="25105"/>
                  </a:cubicBezTo>
                  <a:cubicBezTo>
                    <a:pt x="2143" y="25104"/>
                    <a:pt x="2146" y="25104"/>
                    <a:pt x="2149" y="25103"/>
                  </a:cubicBezTo>
                  <a:lnTo>
                    <a:pt x="132070" y="52"/>
                  </a:lnTo>
                  <a:cubicBezTo>
                    <a:pt x="133517" y="-237"/>
                    <a:pt x="134924" y="701"/>
                    <a:pt x="135213" y="2148"/>
                  </a:cubicBezTo>
                  <a:cubicBezTo>
                    <a:pt x="135502" y="3594"/>
                    <a:pt x="134564" y="5002"/>
                    <a:pt x="133117" y="5291"/>
                  </a:cubicBezTo>
                  <a:lnTo>
                    <a:pt x="3197" y="304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9" name="Google Shape;6419;p11"/>
            <p:cNvSpPr/>
            <p:nvPr/>
          </p:nvSpPr>
          <p:spPr>
            <a:xfrm>
              <a:off x="4920952" y="4164876"/>
              <a:ext cx="135002" cy="30333"/>
            </a:xfrm>
            <a:custGeom>
              <a:avLst/>
              <a:gdLst/>
              <a:ahLst/>
              <a:cxnLst/>
              <a:rect l="l" t="t" r="r" b="b"/>
              <a:pathLst>
                <a:path w="135002" h="30333" extrusionOk="0">
                  <a:moveTo>
                    <a:pt x="2465" y="30334"/>
                  </a:moveTo>
                  <a:cubicBezTo>
                    <a:pt x="997" y="30222"/>
                    <a:pt x="-104" y="28941"/>
                    <a:pt x="8" y="27473"/>
                  </a:cubicBezTo>
                  <a:cubicBezTo>
                    <a:pt x="94" y="26339"/>
                    <a:pt x="889" y="25384"/>
                    <a:pt x="1989" y="25095"/>
                  </a:cubicBezTo>
                  <a:lnTo>
                    <a:pt x="131910" y="44"/>
                  </a:lnTo>
                  <a:cubicBezTo>
                    <a:pt x="133330" y="-219"/>
                    <a:pt x="134695" y="719"/>
                    <a:pt x="134958" y="2140"/>
                  </a:cubicBezTo>
                  <a:cubicBezTo>
                    <a:pt x="135221" y="3560"/>
                    <a:pt x="134283" y="4925"/>
                    <a:pt x="132863" y="5188"/>
                  </a:cubicBezTo>
                  <a:lnTo>
                    <a:pt x="2942" y="3033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0" name="Google Shape;6420;p11"/>
            <p:cNvSpPr/>
            <p:nvPr/>
          </p:nvSpPr>
          <p:spPr>
            <a:xfrm>
              <a:off x="4834401" y="4214779"/>
              <a:ext cx="135265" cy="30437"/>
            </a:xfrm>
            <a:custGeom>
              <a:avLst/>
              <a:gdLst/>
              <a:ahLst/>
              <a:cxnLst/>
              <a:rect l="l" t="t" r="r" b="b"/>
              <a:pathLst>
                <a:path w="135265" h="30437" extrusionOk="0">
                  <a:moveTo>
                    <a:pt x="2625" y="30437"/>
                  </a:moveTo>
                  <a:cubicBezTo>
                    <a:pt x="1355" y="30412"/>
                    <a:pt x="280" y="29496"/>
                    <a:pt x="53" y="28246"/>
                  </a:cubicBezTo>
                  <a:cubicBezTo>
                    <a:pt x="-238" y="26803"/>
                    <a:pt x="696" y="25396"/>
                    <a:pt x="2140" y="25105"/>
                  </a:cubicBezTo>
                  <a:cubicBezTo>
                    <a:pt x="2143" y="25104"/>
                    <a:pt x="2146" y="25104"/>
                    <a:pt x="2149" y="25103"/>
                  </a:cubicBezTo>
                  <a:lnTo>
                    <a:pt x="132070" y="52"/>
                  </a:lnTo>
                  <a:cubicBezTo>
                    <a:pt x="133516" y="-237"/>
                    <a:pt x="134923" y="701"/>
                    <a:pt x="135213" y="2148"/>
                  </a:cubicBezTo>
                  <a:cubicBezTo>
                    <a:pt x="135502" y="3594"/>
                    <a:pt x="134564" y="5002"/>
                    <a:pt x="133117" y="5291"/>
                  </a:cubicBezTo>
                  <a:lnTo>
                    <a:pt x="3196" y="303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1" name="Google Shape;6421;p11"/>
            <p:cNvSpPr/>
            <p:nvPr/>
          </p:nvSpPr>
          <p:spPr>
            <a:xfrm>
              <a:off x="4748012" y="4264690"/>
              <a:ext cx="135261" cy="30437"/>
            </a:xfrm>
            <a:custGeom>
              <a:avLst/>
              <a:gdLst/>
              <a:ahLst/>
              <a:cxnLst/>
              <a:rect l="l" t="t" r="r" b="b"/>
              <a:pathLst>
                <a:path w="135261" h="30437" extrusionOk="0">
                  <a:moveTo>
                    <a:pt x="2717" y="30437"/>
                  </a:moveTo>
                  <a:cubicBezTo>
                    <a:pt x="1425" y="30421"/>
                    <a:pt x="317" y="29510"/>
                    <a:pt x="50" y="28246"/>
                  </a:cubicBezTo>
                  <a:cubicBezTo>
                    <a:pt x="-232" y="26801"/>
                    <a:pt x="711" y="25400"/>
                    <a:pt x="2157" y="25118"/>
                  </a:cubicBezTo>
                  <a:cubicBezTo>
                    <a:pt x="2185" y="25113"/>
                    <a:pt x="2213" y="25108"/>
                    <a:pt x="2241" y="25103"/>
                  </a:cubicBezTo>
                  <a:lnTo>
                    <a:pt x="132066" y="52"/>
                  </a:lnTo>
                  <a:cubicBezTo>
                    <a:pt x="133513" y="-237"/>
                    <a:pt x="134920" y="701"/>
                    <a:pt x="135209" y="2148"/>
                  </a:cubicBezTo>
                  <a:cubicBezTo>
                    <a:pt x="135499" y="3594"/>
                    <a:pt x="134561" y="5002"/>
                    <a:pt x="133114" y="5291"/>
                  </a:cubicBezTo>
                  <a:lnTo>
                    <a:pt x="3193" y="303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2" name="Google Shape;6422;p11"/>
            <p:cNvSpPr/>
            <p:nvPr/>
          </p:nvSpPr>
          <p:spPr>
            <a:xfrm>
              <a:off x="5223197" y="3965422"/>
              <a:ext cx="91861" cy="55012"/>
            </a:xfrm>
            <a:custGeom>
              <a:avLst/>
              <a:gdLst/>
              <a:ahLst/>
              <a:cxnLst/>
              <a:rect l="l" t="t" r="r" b="b"/>
              <a:pathLst>
                <a:path w="91861" h="55012" extrusionOk="0">
                  <a:moveTo>
                    <a:pt x="89222" y="54909"/>
                  </a:moveTo>
                  <a:cubicBezTo>
                    <a:pt x="88788" y="55047"/>
                    <a:pt x="88322" y="55047"/>
                    <a:pt x="87888" y="54909"/>
                  </a:cubicBezTo>
                  <a:lnTo>
                    <a:pt x="1306" y="4998"/>
                  </a:lnTo>
                  <a:cubicBezTo>
                    <a:pt x="53" y="4254"/>
                    <a:pt x="-371" y="2642"/>
                    <a:pt x="353" y="1378"/>
                  </a:cubicBezTo>
                  <a:cubicBezTo>
                    <a:pt x="1064" y="91"/>
                    <a:pt x="2684" y="-378"/>
                    <a:pt x="3973" y="330"/>
                  </a:cubicBezTo>
                  <a:lnTo>
                    <a:pt x="90555" y="50337"/>
                  </a:lnTo>
                  <a:cubicBezTo>
                    <a:pt x="91808" y="51080"/>
                    <a:pt x="92232" y="52692"/>
                    <a:pt x="91508" y="53956"/>
                  </a:cubicBezTo>
                  <a:cubicBezTo>
                    <a:pt x="90948" y="54630"/>
                    <a:pt x="90094" y="54986"/>
                    <a:pt x="89222" y="5490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3" name="Google Shape;6423;p11"/>
            <p:cNvSpPr/>
            <p:nvPr/>
          </p:nvSpPr>
          <p:spPr>
            <a:xfrm>
              <a:off x="5223213" y="3915291"/>
              <a:ext cx="91844" cy="155025"/>
            </a:xfrm>
            <a:custGeom>
              <a:avLst/>
              <a:gdLst/>
              <a:ahLst/>
              <a:cxnLst/>
              <a:rect l="l" t="t" r="r" b="b"/>
              <a:pathLst>
                <a:path w="91844" h="155025" extrusionOk="0">
                  <a:moveTo>
                    <a:pt x="2718" y="154951"/>
                  </a:moveTo>
                  <a:cubicBezTo>
                    <a:pt x="2279" y="155050"/>
                    <a:pt x="1824" y="155050"/>
                    <a:pt x="1384" y="154951"/>
                  </a:cubicBezTo>
                  <a:cubicBezTo>
                    <a:pt x="85" y="154203"/>
                    <a:pt x="-381" y="152554"/>
                    <a:pt x="337" y="151236"/>
                  </a:cubicBezTo>
                  <a:lnTo>
                    <a:pt x="86824" y="1313"/>
                  </a:lnTo>
                  <a:cubicBezTo>
                    <a:pt x="87604" y="48"/>
                    <a:pt x="89246" y="-373"/>
                    <a:pt x="90539" y="360"/>
                  </a:cubicBezTo>
                  <a:cubicBezTo>
                    <a:pt x="91792" y="1104"/>
                    <a:pt x="92216" y="2716"/>
                    <a:pt x="91491" y="3980"/>
                  </a:cubicBezTo>
                  <a:lnTo>
                    <a:pt x="5004" y="153713"/>
                  </a:lnTo>
                  <a:cubicBezTo>
                    <a:pt x="4509" y="154494"/>
                    <a:pt x="3644" y="154963"/>
                    <a:pt x="2718" y="15495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4" name="Google Shape;6424;p11"/>
            <p:cNvSpPr/>
            <p:nvPr/>
          </p:nvSpPr>
          <p:spPr>
            <a:xfrm>
              <a:off x="5136682" y="3965014"/>
              <a:ext cx="91821" cy="155297"/>
            </a:xfrm>
            <a:custGeom>
              <a:avLst/>
              <a:gdLst/>
              <a:ahLst/>
              <a:cxnLst/>
              <a:rect l="l" t="t" r="r" b="b"/>
              <a:pathLst>
                <a:path w="91821" h="155297" extrusionOk="0">
                  <a:moveTo>
                    <a:pt x="2667" y="155234"/>
                  </a:moveTo>
                  <a:cubicBezTo>
                    <a:pt x="2227" y="155319"/>
                    <a:pt x="1774" y="155319"/>
                    <a:pt x="1334" y="155234"/>
                  </a:cubicBezTo>
                  <a:cubicBezTo>
                    <a:pt x="529" y="154748"/>
                    <a:pt x="27" y="153887"/>
                    <a:pt x="0" y="152948"/>
                  </a:cubicBezTo>
                  <a:lnTo>
                    <a:pt x="0" y="52650"/>
                  </a:lnTo>
                  <a:cubicBezTo>
                    <a:pt x="-11" y="51700"/>
                    <a:pt x="501" y="50821"/>
                    <a:pt x="1334" y="50364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1" y="861"/>
                    <a:pt x="91827" y="1765"/>
                    <a:pt x="91821" y="2739"/>
                  </a:cubicBezTo>
                  <a:lnTo>
                    <a:pt x="91821" y="102561"/>
                  </a:lnTo>
                  <a:cubicBezTo>
                    <a:pt x="91828" y="103534"/>
                    <a:pt x="91321" y="104438"/>
                    <a:pt x="90488" y="104942"/>
                  </a:cubicBezTo>
                  <a:lnTo>
                    <a:pt x="4001" y="154853"/>
                  </a:lnTo>
                  <a:cubicBezTo>
                    <a:pt x="3590" y="155078"/>
                    <a:pt x="3135" y="155208"/>
                    <a:pt x="2667" y="155234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5" name="Google Shape;6425;p11"/>
            <p:cNvSpPr/>
            <p:nvPr/>
          </p:nvSpPr>
          <p:spPr>
            <a:xfrm>
              <a:off x="5136967" y="4015449"/>
              <a:ext cx="91580" cy="54798"/>
            </a:xfrm>
            <a:custGeom>
              <a:avLst/>
              <a:gdLst/>
              <a:ahLst/>
              <a:cxnLst/>
              <a:rect l="l" t="t" r="r" b="b"/>
              <a:pathLst>
                <a:path w="91580" h="54798" extrusionOk="0">
                  <a:moveTo>
                    <a:pt x="88869" y="54793"/>
                  </a:moveTo>
                  <a:lnTo>
                    <a:pt x="87535" y="54793"/>
                  </a:lnTo>
                  <a:lnTo>
                    <a:pt x="1049" y="4787"/>
                  </a:lnTo>
                  <a:cubicBezTo>
                    <a:pt x="-122" y="3893"/>
                    <a:pt x="-346" y="2219"/>
                    <a:pt x="547" y="1049"/>
                  </a:cubicBezTo>
                  <a:cubicBezTo>
                    <a:pt x="1288" y="78"/>
                    <a:pt x="2593" y="-265"/>
                    <a:pt x="3715" y="215"/>
                  </a:cubicBezTo>
                  <a:lnTo>
                    <a:pt x="90202" y="50126"/>
                  </a:lnTo>
                  <a:cubicBezTo>
                    <a:pt x="91490" y="50837"/>
                    <a:pt x="91959" y="52457"/>
                    <a:pt x="91250" y="53746"/>
                  </a:cubicBezTo>
                  <a:cubicBezTo>
                    <a:pt x="90670" y="54457"/>
                    <a:pt x="89785" y="54847"/>
                    <a:pt x="88869" y="5479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6" name="Google Shape;6426;p11"/>
            <p:cNvSpPr/>
            <p:nvPr/>
          </p:nvSpPr>
          <p:spPr>
            <a:xfrm>
              <a:off x="5136710" y="3965422"/>
              <a:ext cx="91844" cy="154921"/>
            </a:xfrm>
            <a:custGeom>
              <a:avLst/>
              <a:gdLst/>
              <a:ahLst/>
              <a:cxnLst/>
              <a:rect l="l" t="t" r="r" b="b"/>
              <a:pathLst>
                <a:path w="91844" h="154921" extrusionOk="0">
                  <a:moveTo>
                    <a:pt x="2640" y="154826"/>
                  </a:moveTo>
                  <a:cubicBezTo>
                    <a:pt x="2204" y="154953"/>
                    <a:pt x="1741" y="154953"/>
                    <a:pt x="1306" y="154826"/>
                  </a:cubicBezTo>
                  <a:cubicBezTo>
                    <a:pt x="53" y="154082"/>
                    <a:pt x="-371" y="152471"/>
                    <a:pt x="353" y="151206"/>
                  </a:cubicBezTo>
                  <a:lnTo>
                    <a:pt x="86841" y="1378"/>
                  </a:lnTo>
                  <a:cubicBezTo>
                    <a:pt x="87552" y="91"/>
                    <a:pt x="89171" y="-378"/>
                    <a:pt x="90460" y="330"/>
                  </a:cubicBezTo>
                  <a:cubicBezTo>
                    <a:pt x="91760" y="1079"/>
                    <a:pt x="92225" y="2728"/>
                    <a:pt x="91508" y="4045"/>
                  </a:cubicBezTo>
                  <a:lnTo>
                    <a:pt x="4926" y="153873"/>
                  </a:lnTo>
                  <a:cubicBezTo>
                    <a:pt x="4377" y="154561"/>
                    <a:pt x="3515" y="154920"/>
                    <a:pt x="2640" y="1548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7" name="Google Shape;6427;p11"/>
            <p:cNvSpPr/>
            <p:nvPr/>
          </p:nvSpPr>
          <p:spPr>
            <a:xfrm>
              <a:off x="5050195" y="4015020"/>
              <a:ext cx="91821" cy="155242"/>
            </a:xfrm>
            <a:custGeom>
              <a:avLst/>
              <a:gdLst/>
              <a:ahLst/>
              <a:cxnLst/>
              <a:rect l="l" t="t" r="r" b="b"/>
              <a:pathLst>
                <a:path w="91821" h="155242" extrusionOk="0">
                  <a:moveTo>
                    <a:pt x="2667" y="155139"/>
                  </a:moveTo>
                  <a:cubicBezTo>
                    <a:pt x="2234" y="155277"/>
                    <a:pt x="1768" y="155277"/>
                    <a:pt x="1334" y="155139"/>
                  </a:cubicBezTo>
                  <a:cubicBezTo>
                    <a:pt x="501" y="154681"/>
                    <a:pt x="-11" y="153802"/>
                    <a:pt x="0" y="152853"/>
                  </a:cubicBezTo>
                  <a:lnTo>
                    <a:pt x="0" y="52554"/>
                  </a:lnTo>
                  <a:cubicBezTo>
                    <a:pt x="-11" y="51605"/>
                    <a:pt x="501" y="50726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2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4758"/>
                  </a:lnTo>
                  <a:cubicBezTo>
                    <a:pt x="3609" y="155026"/>
                    <a:pt x="3141" y="155159"/>
                    <a:pt x="2667" y="155139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7" y="101037"/>
                  </a:lnTo>
                  <a:lnTo>
                    <a:pt x="86487" y="72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8" name="Google Shape;6428;p11"/>
            <p:cNvSpPr/>
            <p:nvPr/>
          </p:nvSpPr>
          <p:spPr>
            <a:xfrm>
              <a:off x="5050180" y="4065348"/>
              <a:ext cx="91844" cy="55003"/>
            </a:xfrm>
            <a:custGeom>
              <a:avLst/>
              <a:gdLst/>
              <a:ahLst/>
              <a:cxnLst/>
              <a:rect l="l" t="t" r="r" b="b"/>
              <a:pathLst>
                <a:path w="91844" h="55003" extrusionOk="0">
                  <a:moveTo>
                    <a:pt x="89169" y="54900"/>
                  </a:moveTo>
                  <a:cubicBezTo>
                    <a:pt x="88735" y="55038"/>
                    <a:pt x="88269" y="55038"/>
                    <a:pt x="87835" y="54900"/>
                  </a:cubicBezTo>
                  <a:lnTo>
                    <a:pt x="1348" y="4989"/>
                  </a:lnTo>
                  <a:cubicBezTo>
                    <a:pt x="68" y="4260"/>
                    <a:pt x="-379" y="2632"/>
                    <a:pt x="350" y="1352"/>
                  </a:cubicBezTo>
                  <a:cubicBezTo>
                    <a:pt x="365" y="1325"/>
                    <a:pt x="380" y="1300"/>
                    <a:pt x="396" y="1274"/>
                  </a:cubicBezTo>
                  <a:cubicBezTo>
                    <a:pt x="1170" y="63"/>
                    <a:pt x="2745" y="-351"/>
                    <a:pt x="4015" y="321"/>
                  </a:cubicBezTo>
                  <a:lnTo>
                    <a:pt x="90502" y="50328"/>
                  </a:lnTo>
                  <a:cubicBezTo>
                    <a:pt x="91750" y="51007"/>
                    <a:pt x="92210" y="52569"/>
                    <a:pt x="91531" y="53816"/>
                  </a:cubicBezTo>
                  <a:cubicBezTo>
                    <a:pt x="91507" y="53861"/>
                    <a:pt x="91482" y="53904"/>
                    <a:pt x="91455" y="53947"/>
                  </a:cubicBezTo>
                  <a:cubicBezTo>
                    <a:pt x="90906" y="54635"/>
                    <a:pt x="90044" y="54994"/>
                    <a:pt x="89169" y="549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9" name="Google Shape;6429;p11"/>
            <p:cNvSpPr/>
            <p:nvPr/>
          </p:nvSpPr>
          <p:spPr>
            <a:xfrm>
              <a:off x="5050186" y="4015663"/>
              <a:ext cx="91663" cy="154591"/>
            </a:xfrm>
            <a:custGeom>
              <a:avLst/>
              <a:gdLst/>
              <a:ahLst/>
              <a:cxnLst/>
              <a:rect l="l" t="t" r="r" b="b"/>
              <a:pathLst>
                <a:path w="91663" h="154591" extrusionOk="0">
                  <a:moveTo>
                    <a:pt x="2676" y="154496"/>
                  </a:moveTo>
                  <a:cubicBezTo>
                    <a:pt x="2241" y="154623"/>
                    <a:pt x="1778" y="154623"/>
                    <a:pt x="1342" y="154496"/>
                  </a:cubicBezTo>
                  <a:cubicBezTo>
                    <a:pt x="95" y="153817"/>
                    <a:pt x="-366" y="152255"/>
                    <a:pt x="313" y="151008"/>
                  </a:cubicBezTo>
                  <a:cubicBezTo>
                    <a:pt x="338" y="150963"/>
                    <a:pt x="363" y="150920"/>
                    <a:pt x="390" y="150877"/>
                  </a:cubicBezTo>
                  <a:lnTo>
                    <a:pt x="86877" y="1049"/>
                  </a:lnTo>
                  <a:cubicBezTo>
                    <a:pt x="87771" y="-122"/>
                    <a:pt x="89445" y="-346"/>
                    <a:pt x="90615" y="547"/>
                  </a:cubicBezTo>
                  <a:cubicBezTo>
                    <a:pt x="91586" y="1288"/>
                    <a:pt x="91929" y="2593"/>
                    <a:pt x="91449" y="3716"/>
                  </a:cubicBezTo>
                  <a:lnTo>
                    <a:pt x="4962" y="153544"/>
                  </a:lnTo>
                  <a:cubicBezTo>
                    <a:pt x="4413" y="154232"/>
                    <a:pt x="3551" y="154591"/>
                    <a:pt x="2676" y="15449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0" name="Google Shape;6430;p11"/>
            <p:cNvSpPr/>
            <p:nvPr/>
          </p:nvSpPr>
          <p:spPr>
            <a:xfrm>
              <a:off x="4963708" y="4064931"/>
              <a:ext cx="91821" cy="155305"/>
            </a:xfrm>
            <a:custGeom>
              <a:avLst/>
              <a:gdLst/>
              <a:ahLst/>
              <a:cxnLst/>
              <a:rect l="l" t="t" r="r" b="b"/>
              <a:pathLst>
                <a:path w="91821" h="155305" extrusionOk="0">
                  <a:moveTo>
                    <a:pt x="2667" y="155234"/>
                  </a:moveTo>
                  <a:cubicBezTo>
                    <a:pt x="2228" y="155329"/>
                    <a:pt x="1773" y="15532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50"/>
                  </a:lnTo>
                  <a:cubicBezTo>
                    <a:pt x="-11" y="51700"/>
                    <a:pt x="501" y="50821"/>
                    <a:pt x="1334" y="50364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292" y="843"/>
                    <a:pt x="91795" y="1704"/>
                    <a:pt x="91822" y="2643"/>
                  </a:cubicBezTo>
                  <a:lnTo>
                    <a:pt x="91822" y="102561"/>
                  </a:lnTo>
                  <a:cubicBezTo>
                    <a:pt x="91793" y="103524"/>
                    <a:pt x="91295" y="104413"/>
                    <a:pt x="90488" y="104942"/>
                  </a:cubicBezTo>
                  <a:lnTo>
                    <a:pt x="4001" y="154853"/>
                  </a:lnTo>
                  <a:cubicBezTo>
                    <a:pt x="3586" y="155067"/>
                    <a:pt x="3133" y="155196"/>
                    <a:pt x="2667" y="155234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8" y="101036"/>
                  </a:lnTo>
                  <a:lnTo>
                    <a:pt x="86488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1" name="Google Shape;6431;p11"/>
            <p:cNvSpPr/>
            <p:nvPr/>
          </p:nvSpPr>
          <p:spPr>
            <a:xfrm>
              <a:off x="4963423" y="4115033"/>
              <a:ext cx="92067" cy="55412"/>
            </a:xfrm>
            <a:custGeom>
              <a:avLst/>
              <a:gdLst/>
              <a:ahLst/>
              <a:cxnLst/>
              <a:rect l="l" t="t" r="r" b="b"/>
              <a:pathLst>
                <a:path w="92067" h="55412" extrusionOk="0">
                  <a:moveTo>
                    <a:pt x="89440" y="55126"/>
                  </a:moveTo>
                  <a:cubicBezTo>
                    <a:pt x="89001" y="55225"/>
                    <a:pt x="88545" y="55225"/>
                    <a:pt x="88106" y="55126"/>
                  </a:cubicBezTo>
                  <a:lnTo>
                    <a:pt x="1619" y="5120"/>
                  </a:lnTo>
                  <a:cubicBezTo>
                    <a:pt x="265" y="4541"/>
                    <a:pt x="-364" y="2974"/>
                    <a:pt x="215" y="1619"/>
                  </a:cubicBezTo>
                  <a:cubicBezTo>
                    <a:pt x="794" y="265"/>
                    <a:pt x="2362" y="-364"/>
                    <a:pt x="3716" y="215"/>
                  </a:cubicBezTo>
                  <a:cubicBezTo>
                    <a:pt x="3919" y="302"/>
                    <a:pt x="4111" y="414"/>
                    <a:pt x="4286" y="548"/>
                  </a:cubicBezTo>
                  <a:lnTo>
                    <a:pt x="90773" y="50459"/>
                  </a:lnTo>
                  <a:cubicBezTo>
                    <a:pt x="92036" y="51217"/>
                    <a:pt x="92444" y="52856"/>
                    <a:pt x="91686" y="54119"/>
                  </a:cubicBezTo>
                  <a:cubicBezTo>
                    <a:pt x="91211" y="54909"/>
                    <a:pt x="90362" y="55398"/>
                    <a:pt x="89439" y="5541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2" name="Google Shape;6432;p11"/>
            <p:cNvSpPr/>
            <p:nvPr/>
          </p:nvSpPr>
          <p:spPr>
            <a:xfrm>
              <a:off x="4963663" y="4065316"/>
              <a:ext cx="91838" cy="154952"/>
            </a:xfrm>
            <a:custGeom>
              <a:avLst/>
              <a:gdLst/>
              <a:ahLst/>
              <a:cxnLst/>
              <a:rect l="l" t="t" r="r" b="b"/>
              <a:pathLst>
                <a:path w="91838" h="154952" extrusionOk="0">
                  <a:moveTo>
                    <a:pt x="2712" y="154849"/>
                  </a:moveTo>
                  <a:cubicBezTo>
                    <a:pt x="2278" y="154987"/>
                    <a:pt x="1812" y="154987"/>
                    <a:pt x="1378" y="154849"/>
                  </a:cubicBezTo>
                  <a:cubicBezTo>
                    <a:pt x="90" y="154138"/>
                    <a:pt x="-378" y="152518"/>
                    <a:pt x="330" y="151229"/>
                  </a:cubicBezTo>
                  <a:lnTo>
                    <a:pt x="86913" y="1306"/>
                  </a:lnTo>
                  <a:cubicBezTo>
                    <a:pt x="87657" y="53"/>
                    <a:pt x="89268" y="-371"/>
                    <a:pt x="90532" y="353"/>
                  </a:cubicBezTo>
                  <a:cubicBezTo>
                    <a:pt x="91785" y="1097"/>
                    <a:pt x="92209" y="2709"/>
                    <a:pt x="91485" y="3973"/>
                  </a:cubicBezTo>
                  <a:lnTo>
                    <a:pt x="4998" y="153897"/>
                  </a:lnTo>
                  <a:cubicBezTo>
                    <a:pt x="4438" y="154570"/>
                    <a:pt x="3584" y="154926"/>
                    <a:pt x="2712" y="1548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3" name="Google Shape;6433;p11"/>
            <p:cNvSpPr/>
            <p:nvPr/>
          </p:nvSpPr>
          <p:spPr>
            <a:xfrm>
              <a:off x="4877221" y="4114938"/>
              <a:ext cx="91916" cy="155232"/>
            </a:xfrm>
            <a:custGeom>
              <a:avLst/>
              <a:gdLst/>
              <a:ahLst/>
              <a:cxnLst/>
              <a:rect l="l" t="t" r="r" b="b"/>
              <a:pathLst>
                <a:path w="91916" h="155232" extrusionOk="0">
                  <a:moveTo>
                    <a:pt x="2572" y="155139"/>
                  </a:moveTo>
                  <a:cubicBezTo>
                    <a:pt x="2169" y="155263"/>
                    <a:pt x="1737" y="155263"/>
                    <a:pt x="1334" y="155139"/>
                  </a:cubicBezTo>
                  <a:cubicBezTo>
                    <a:pt x="501" y="154681"/>
                    <a:pt x="-11" y="153802"/>
                    <a:pt x="0" y="152853"/>
                  </a:cubicBezTo>
                  <a:lnTo>
                    <a:pt x="0" y="52554"/>
                  </a:lnTo>
                  <a:cubicBezTo>
                    <a:pt x="27" y="51615"/>
                    <a:pt x="530" y="50754"/>
                    <a:pt x="1334" y="50268"/>
                  </a:cubicBezTo>
                  <a:lnTo>
                    <a:pt x="87916" y="357"/>
                  </a:lnTo>
                  <a:cubicBezTo>
                    <a:pt x="88742" y="-119"/>
                    <a:pt x="89758" y="-119"/>
                    <a:pt x="90583" y="357"/>
                  </a:cubicBezTo>
                  <a:cubicBezTo>
                    <a:pt x="91388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890" y="103500"/>
                    <a:pt x="91388" y="104361"/>
                    <a:pt x="90583" y="104847"/>
                  </a:cubicBezTo>
                  <a:lnTo>
                    <a:pt x="4001" y="154758"/>
                  </a:lnTo>
                  <a:cubicBezTo>
                    <a:pt x="3583" y="155046"/>
                    <a:pt x="3078" y="155181"/>
                    <a:pt x="2572" y="155139"/>
                  </a:cubicBezTo>
                  <a:close/>
                  <a:moveTo>
                    <a:pt x="5239" y="54078"/>
                  </a:moveTo>
                  <a:lnTo>
                    <a:pt x="5239" y="147900"/>
                  </a:lnTo>
                  <a:lnTo>
                    <a:pt x="86487" y="101036"/>
                  </a:lnTo>
                  <a:lnTo>
                    <a:pt x="86487" y="72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4" name="Google Shape;6434;p11"/>
            <p:cNvSpPr/>
            <p:nvPr/>
          </p:nvSpPr>
          <p:spPr>
            <a:xfrm>
              <a:off x="4876766" y="4164852"/>
              <a:ext cx="91904" cy="55416"/>
            </a:xfrm>
            <a:custGeom>
              <a:avLst/>
              <a:gdLst/>
              <a:ahLst/>
              <a:cxnLst/>
              <a:rect l="l" t="t" r="r" b="b"/>
              <a:pathLst>
                <a:path w="91904" h="55416" extrusionOk="0">
                  <a:moveTo>
                    <a:pt x="89610" y="55313"/>
                  </a:moveTo>
                  <a:cubicBezTo>
                    <a:pt x="89176" y="55451"/>
                    <a:pt x="88710" y="55451"/>
                    <a:pt x="88276" y="55313"/>
                  </a:cubicBezTo>
                  <a:lnTo>
                    <a:pt x="1313" y="5021"/>
                  </a:lnTo>
                  <a:cubicBezTo>
                    <a:pt x="48" y="4241"/>
                    <a:pt x="-373" y="2599"/>
                    <a:pt x="360" y="1306"/>
                  </a:cubicBezTo>
                  <a:cubicBezTo>
                    <a:pt x="1104" y="53"/>
                    <a:pt x="2716" y="-371"/>
                    <a:pt x="3980" y="353"/>
                  </a:cubicBezTo>
                  <a:lnTo>
                    <a:pt x="90562" y="50360"/>
                  </a:lnTo>
                  <a:cubicBezTo>
                    <a:pt x="91809" y="51039"/>
                    <a:pt x="92270" y="52601"/>
                    <a:pt x="91591" y="53848"/>
                  </a:cubicBezTo>
                  <a:cubicBezTo>
                    <a:pt x="91567" y="53893"/>
                    <a:pt x="91541" y="53936"/>
                    <a:pt x="91515" y="53979"/>
                  </a:cubicBezTo>
                  <a:cubicBezTo>
                    <a:pt x="91117" y="54692"/>
                    <a:pt x="90415" y="55183"/>
                    <a:pt x="89610" y="553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5" name="Google Shape;6435;p11"/>
            <p:cNvSpPr/>
            <p:nvPr/>
          </p:nvSpPr>
          <p:spPr>
            <a:xfrm>
              <a:off x="4877177" y="4115274"/>
              <a:ext cx="91648" cy="154896"/>
            </a:xfrm>
            <a:custGeom>
              <a:avLst/>
              <a:gdLst/>
              <a:ahLst/>
              <a:cxnLst/>
              <a:rect l="l" t="t" r="r" b="b"/>
              <a:pathLst>
                <a:path w="91648" h="154896" extrusionOk="0">
                  <a:moveTo>
                    <a:pt x="2616" y="154803"/>
                  </a:moveTo>
                  <a:cubicBezTo>
                    <a:pt x="2213" y="154927"/>
                    <a:pt x="1782" y="154927"/>
                    <a:pt x="1378" y="154803"/>
                  </a:cubicBezTo>
                  <a:cubicBezTo>
                    <a:pt x="90" y="154091"/>
                    <a:pt x="-378" y="152472"/>
                    <a:pt x="330" y="151183"/>
                  </a:cubicBezTo>
                  <a:lnTo>
                    <a:pt x="86627" y="1355"/>
                  </a:lnTo>
                  <a:cubicBezTo>
                    <a:pt x="87364" y="66"/>
                    <a:pt x="89005" y="-382"/>
                    <a:pt x="90294" y="355"/>
                  </a:cubicBezTo>
                  <a:cubicBezTo>
                    <a:pt x="91583" y="1091"/>
                    <a:pt x="92031" y="2733"/>
                    <a:pt x="91294" y="4022"/>
                  </a:cubicBezTo>
                  <a:lnTo>
                    <a:pt x="4998" y="153755"/>
                  </a:lnTo>
                  <a:cubicBezTo>
                    <a:pt x="4428" y="154479"/>
                    <a:pt x="3535" y="154872"/>
                    <a:pt x="2616" y="15480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6" name="Google Shape;6436;p11"/>
            <p:cNvSpPr/>
            <p:nvPr/>
          </p:nvSpPr>
          <p:spPr>
            <a:xfrm>
              <a:off x="4790639" y="4164849"/>
              <a:ext cx="91442" cy="155297"/>
            </a:xfrm>
            <a:custGeom>
              <a:avLst/>
              <a:gdLst/>
              <a:ahLst/>
              <a:cxnLst/>
              <a:rect l="l" t="t" r="r" b="b"/>
              <a:pathLst>
                <a:path w="91442" h="155297" extrusionOk="0">
                  <a:moveTo>
                    <a:pt x="2667" y="155234"/>
                  </a:moveTo>
                  <a:cubicBezTo>
                    <a:pt x="2227" y="155319"/>
                    <a:pt x="1775" y="155319"/>
                    <a:pt x="1334" y="155234"/>
                  </a:cubicBezTo>
                  <a:cubicBezTo>
                    <a:pt x="501" y="154777"/>
                    <a:pt x="-11" y="153898"/>
                    <a:pt x="0" y="152948"/>
                  </a:cubicBezTo>
                  <a:lnTo>
                    <a:pt x="0" y="52649"/>
                  </a:lnTo>
                  <a:cubicBezTo>
                    <a:pt x="-11" y="51700"/>
                    <a:pt x="501" y="50821"/>
                    <a:pt x="1334" y="50363"/>
                  </a:cubicBezTo>
                  <a:lnTo>
                    <a:pt x="87440" y="357"/>
                  </a:lnTo>
                  <a:cubicBezTo>
                    <a:pt x="88265" y="-119"/>
                    <a:pt x="89282" y="-119"/>
                    <a:pt x="90107" y="357"/>
                  </a:cubicBezTo>
                  <a:cubicBezTo>
                    <a:pt x="90939" y="815"/>
                    <a:pt x="91452" y="1694"/>
                    <a:pt x="91441" y="2643"/>
                  </a:cubicBezTo>
                  <a:lnTo>
                    <a:pt x="91441" y="102561"/>
                  </a:lnTo>
                  <a:cubicBezTo>
                    <a:pt x="91475" y="103516"/>
                    <a:pt x="90956" y="104406"/>
                    <a:pt x="90107" y="104847"/>
                  </a:cubicBezTo>
                  <a:lnTo>
                    <a:pt x="3620" y="154853"/>
                  </a:lnTo>
                  <a:cubicBezTo>
                    <a:pt x="3326" y="155031"/>
                    <a:pt x="3004" y="155160"/>
                    <a:pt x="2667" y="155234"/>
                  </a:cubicBezTo>
                  <a:close/>
                  <a:moveTo>
                    <a:pt x="5334" y="54174"/>
                  </a:moveTo>
                  <a:lnTo>
                    <a:pt x="5334" y="147899"/>
                  </a:lnTo>
                  <a:lnTo>
                    <a:pt x="86487" y="101036"/>
                  </a:lnTo>
                  <a:lnTo>
                    <a:pt x="86487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7" name="Google Shape;6437;p11"/>
            <p:cNvSpPr/>
            <p:nvPr/>
          </p:nvSpPr>
          <p:spPr>
            <a:xfrm>
              <a:off x="4791048" y="4214822"/>
              <a:ext cx="91753" cy="55349"/>
            </a:xfrm>
            <a:custGeom>
              <a:avLst/>
              <a:gdLst/>
              <a:ahLst/>
              <a:cxnLst/>
              <a:rect l="l" t="t" r="r" b="b"/>
              <a:pathLst>
                <a:path w="91753" h="55349" extrusionOk="0">
                  <a:moveTo>
                    <a:pt x="88745" y="55254"/>
                  </a:moveTo>
                  <a:cubicBezTo>
                    <a:pt x="88310" y="55381"/>
                    <a:pt x="87847" y="55381"/>
                    <a:pt x="87412" y="55254"/>
                  </a:cubicBezTo>
                  <a:lnTo>
                    <a:pt x="1306" y="4962"/>
                  </a:lnTo>
                  <a:cubicBezTo>
                    <a:pt x="53" y="4218"/>
                    <a:pt x="-371" y="2607"/>
                    <a:pt x="353" y="1343"/>
                  </a:cubicBezTo>
                  <a:cubicBezTo>
                    <a:pt x="1032" y="95"/>
                    <a:pt x="2594" y="-366"/>
                    <a:pt x="3842" y="314"/>
                  </a:cubicBezTo>
                  <a:cubicBezTo>
                    <a:pt x="3886" y="338"/>
                    <a:pt x="3930" y="363"/>
                    <a:pt x="3973" y="390"/>
                  </a:cubicBezTo>
                  <a:lnTo>
                    <a:pt x="90460" y="50301"/>
                  </a:lnTo>
                  <a:cubicBezTo>
                    <a:pt x="91723" y="51059"/>
                    <a:pt x="92131" y="52698"/>
                    <a:pt x="91373" y="53961"/>
                  </a:cubicBezTo>
                  <a:cubicBezTo>
                    <a:pt x="90898" y="54751"/>
                    <a:pt x="90049" y="55240"/>
                    <a:pt x="89126" y="5525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8" name="Google Shape;6438;p11"/>
            <p:cNvSpPr/>
            <p:nvPr/>
          </p:nvSpPr>
          <p:spPr>
            <a:xfrm>
              <a:off x="4790666" y="4165234"/>
              <a:ext cx="91802" cy="154912"/>
            </a:xfrm>
            <a:custGeom>
              <a:avLst/>
              <a:gdLst/>
              <a:ahLst/>
              <a:cxnLst/>
              <a:rect l="l" t="t" r="r" b="b"/>
              <a:pathLst>
                <a:path w="91802" h="154912" extrusionOk="0">
                  <a:moveTo>
                    <a:pt x="2640" y="154849"/>
                  </a:moveTo>
                  <a:cubicBezTo>
                    <a:pt x="2199" y="154934"/>
                    <a:pt x="1747" y="154934"/>
                    <a:pt x="1306" y="154849"/>
                  </a:cubicBezTo>
                  <a:cubicBezTo>
                    <a:pt x="53" y="154105"/>
                    <a:pt x="-371" y="152494"/>
                    <a:pt x="353" y="151229"/>
                  </a:cubicBezTo>
                  <a:lnTo>
                    <a:pt x="86841" y="1306"/>
                  </a:lnTo>
                  <a:cubicBezTo>
                    <a:pt x="87584" y="53"/>
                    <a:pt x="89196" y="-371"/>
                    <a:pt x="90460" y="353"/>
                  </a:cubicBezTo>
                  <a:cubicBezTo>
                    <a:pt x="91707" y="1033"/>
                    <a:pt x="92168" y="2594"/>
                    <a:pt x="91489" y="3842"/>
                  </a:cubicBezTo>
                  <a:cubicBezTo>
                    <a:pt x="91465" y="3886"/>
                    <a:pt x="91439" y="3930"/>
                    <a:pt x="91413" y="3973"/>
                  </a:cubicBezTo>
                  <a:lnTo>
                    <a:pt x="4926" y="153896"/>
                  </a:lnTo>
                  <a:cubicBezTo>
                    <a:pt x="4377" y="154584"/>
                    <a:pt x="3514" y="154943"/>
                    <a:pt x="2640" y="1548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9" name="Google Shape;6439;p11"/>
            <p:cNvSpPr/>
            <p:nvPr/>
          </p:nvSpPr>
          <p:spPr>
            <a:xfrm>
              <a:off x="5180211" y="3890243"/>
              <a:ext cx="91821" cy="155242"/>
            </a:xfrm>
            <a:custGeom>
              <a:avLst/>
              <a:gdLst/>
              <a:ahLst/>
              <a:cxnLst/>
              <a:rect l="l" t="t" r="r" b="b"/>
              <a:pathLst>
                <a:path w="91821" h="155242" extrusionOk="0">
                  <a:moveTo>
                    <a:pt x="2667" y="155139"/>
                  </a:moveTo>
                  <a:cubicBezTo>
                    <a:pt x="2234" y="155277"/>
                    <a:pt x="1768" y="155277"/>
                    <a:pt x="1334" y="155139"/>
                  </a:cubicBezTo>
                  <a:cubicBezTo>
                    <a:pt x="501" y="154681"/>
                    <a:pt x="-11" y="153802"/>
                    <a:pt x="0" y="152853"/>
                  </a:cubicBezTo>
                  <a:lnTo>
                    <a:pt x="0" y="52554"/>
                  </a:lnTo>
                  <a:cubicBezTo>
                    <a:pt x="-11" y="51604"/>
                    <a:pt x="501" y="50726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2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4757"/>
                  </a:lnTo>
                  <a:cubicBezTo>
                    <a:pt x="3610" y="155026"/>
                    <a:pt x="3142" y="155159"/>
                    <a:pt x="2667" y="155138"/>
                  </a:cubicBezTo>
                  <a:close/>
                  <a:moveTo>
                    <a:pt x="5334" y="54078"/>
                  </a:moveTo>
                  <a:lnTo>
                    <a:pt x="5334" y="147899"/>
                  </a:lnTo>
                  <a:lnTo>
                    <a:pt x="86487" y="101036"/>
                  </a:lnTo>
                  <a:lnTo>
                    <a:pt x="86487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0" name="Google Shape;6440;p11"/>
            <p:cNvSpPr/>
            <p:nvPr/>
          </p:nvSpPr>
          <p:spPr>
            <a:xfrm>
              <a:off x="5179816" y="3940158"/>
              <a:ext cx="91844" cy="55416"/>
            </a:xfrm>
            <a:custGeom>
              <a:avLst/>
              <a:gdLst/>
              <a:ahLst/>
              <a:cxnLst/>
              <a:rect l="l" t="t" r="r" b="b"/>
              <a:pathLst>
                <a:path w="91844" h="55416" extrusionOk="0">
                  <a:moveTo>
                    <a:pt x="88788" y="55313"/>
                  </a:moveTo>
                  <a:cubicBezTo>
                    <a:pt x="88354" y="55451"/>
                    <a:pt x="87888" y="55451"/>
                    <a:pt x="87454" y="55313"/>
                  </a:cubicBezTo>
                  <a:lnTo>
                    <a:pt x="1348" y="5021"/>
                  </a:lnTo>
                  <a:cubicBezTo>
                    <a:pt x="68" y="4292"/>
                    <a:pt x="-379" y="2664"/>
                    <a:pt x="350" y="1384"/>
                  </a:cubicBezTo>
                  <a:cubicBezTo>
                    <a:pt x="365" y="1357"/>
                    <a:pt x="380" y="1332"/>
                    <a:pt x="396" y="1306"/>
                  </a:cubicBezTo>
                  <a:cubicBezTo>
                    <a:pt x="1139" y="53"/>
                    <a:pt x="2751" y="-371"/>
                    <a:pt x="4015" y="353"/>
                  </a:cubicBezTo>
                  <a:lnTo>
                    <a:pt x="90502" y="50360"/>
                  </a:lnTo>
                  <a:cubicBezTo>
                    <a:pt x="91749" y="51039"/>
                    <a:pt x="92210" y="52601"/>
                    <a:pt x="91531" y="53848"/>
                  </a:cubicBezTo>
                  <a:cubicBezTo>
                    <a:pt x="91507" y="53893"/>
                    <a:pt x="91481" y="53936"/>
                    <a:pt x="91455" y="53979"/>
                  </a:cubicBezTo>
                  <a:cubicBezTo>
                    <a:pt x="90940" y="54946"/>
                    <a:pt x="89870" y="55482"/>
                    <a:pt x="88788" y="553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1" name="Google Shape;6441;p11"/>
            <p:cNvSpPr/>
            <p:nvPr/>
          </p:nvSpPr>
          <p:spPr>
            <a:xfrm>
              <a:off x="5180202" y="3890591"/>
              <a:ext cx="91839" cy="154894"/>
            </a:xfrm>
            <a:custGeom>
              <a:avLst/>
              <a:gdLst/>
              <a:ahLst/>
              <a:cxnLst/>
              <a:rect l="l" t="t" r="r" b="b"/>
              <a:pathLst>
                <a:path w="91839" h="154894" extrusionOk="0">
                  <a:moveTo>
                    <a:pt x="2676" y="154790"/>
                  </a:moveTo>
                  <a:cubicBezTo>
                    <a:pt x="2242" y="154929"/>
                    <a:pt x="1776" y="154929"/>
                    <a:pt x="1342" y="154790"/>
                  </a:cubicBezTo>
                  <a:cubicBezTo>
                    <a:pt x="95" y="154111"/>
                    <a:pt x="-366" y="152549"/>
                    <a:pt x="313" y="151302"/>
                  </a:cubicBezTo>
                  <a:cubicBezTo>
                    <a:pt x="338" y="151257"/>
                    <a:pt x="363" y="151214"/>
                    <a:pt x="390" y="151171"/>
                  </a:cubicBezTo>
                  <a:lnTo>
                    <a:pt x="86877" y="1343"/>
                  </a:lnTo>
                  <a:cubicBezTo>
                    <a:pt x="87556" y="95"/>
                    <a:pt x="89118" y="-366"/>
                    <a:pt x="90366" y="314"/>
                  </a:cubicBezTo>
                  <a:cubicBezTo>
                    <a:pt x="90410" y="338"/>
                    <a:pt x="90454" y="363"/>
                    <a:pt x="90497" y="390"/>
                  </a:cubicBezTo>
                  <a:cubicBezTo>
                    <a:pt x="91744" y="1069"/>
                    <a:pt x="92205" y="2631"/>
                    <a:pt x="91526" y="3878"/>
                  </a:cubicBezTo>
                  <a:cubicBezTo>
                    <a:pt x="91501" y="3923"/>
                    <a:pt x="91476" y="3967"/>
                    <a:pt x="91449" y="4010"/>
                  </a:cubicBezTo>
                  <a:lnTo>
                    <a:pt x="4962" y="153838"/>
                  </a:lnTo>
                  <a:cubicBezTo>
                    <a:pt x="4413" y="154525"/>
                    <a:pt x="3551" y="154885"/>
                    <a:pt x="2676" y="1547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2" name="Google Shape;6442;p11"/>
            <p:cNvSpPr/>
            <p:nvPr/>
          </p:nvSpPr>
          <p:spPr>
            <a:xfrm>
              <a:off x="5093343" y="3940154"/>
              <a:ext cx="91916" cy="155212"/>
            </a:xfrm>
            <a:custGeom>
              <a:avLst/>
              <a:gdLst/>
              <a:ahLst/>
              <a:cxnLst/>
              <a:rect l="l" t="t" r="r" b="b"/>
              <a:pathLst>
                <a:path w="91916" h="155212" extrusionOk="0">
                  <a:moveTo>
                    <a:pt x="2667" y="155139"/>
                  </a:moveTo>
                  <a:cubicBezTo>
                    <a:pt x="2229" y="155237"/>
                    <a:pt x="1773" y="155237"/>
                    <a:pt x="1334" y="155139"/>
                  </a:cubicBezTo>
                  <a:cubicBezTo>
                    <a:pt x="501" y="154681"/>
                    <a:pt x="-11" y="153802"/>
                    <a:pt x="0" y="152853"/>
                  </a:cubicBezTo>
                  <a:lnTo>
                    <a:pt x="0" y="52650"/>
                  </a:lnTo>
                  <a:cubicBezTo>
                    <a:pt x="9" y="51705"/>
                    <a:pt x="516" y="50836"/>
                    <a:pt x="1334" y="50364"/>
                  </a:cubicBezTo>
                  <a:lnTo>
                    <a:pt x="87916" y="357"/>
                  </a:lnTo>
                  <a:cubicBezTo>
                    <a:pt x="88741" y="-119"/>
                    <a:pt x="89758" y="-119"/>
                    <a:pt x="90583" y="357"/>
                  </a:cubicBezTo>
                  <a:cubicBezTo>
                    <a:pt x="91387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890" y="103500"/>
                    <a:pt x="91388" y="104361"/>
                    <a:pt x="90583" y="104847"/>
                  </a:cubicBezTo>
                  <a:lnTo>
                    <a:pt x="3810" y="154853"/>
                  </a:lnTo>
                  <a:close/>
                  <a:moveTo>
                    <a:pt x="5239" y="54174"/>
                  </a:moveTo>
                  <a:lnTo>
                    <a:pt x="5239" y="147900"/>
                  </a:lnTo>
                  <a:lnTo>
                    <a:pt x="86392" y="101037"/>
                  </a:lnTo>
                  <a:lnTo>
                    <a:pt x="86392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3" name="Google Shape;6443;p11"/>
            <p:cNvSpPr/>
            <p:nvPr/>
          </p:nvSpPr>
          <p:spPr>
            <a:xfrm>
              <a:off x="5093657" y="3990508"/>
              <a:ext cx="91468" cy="54977"/>
            </a:xfrm>
            <a:custGeom>
              <a:avLst/>
              <a:gdLst/>
              <a:ahLst/>
              <a:cxnLst/>
              <a:rect l="l" t="t" r="r" b="b"/>
              <a:pathLst>
                <a:path w="91468" h="54977" extrusionOk="0">
                  <a:moveTo>
                    <a:pt x="89222" y="54873"/>
                  </a:moveTo>
                  <a:cubicBezTo>
                    <a:pt x="88788" y="55012"/>
                    <a:pt x="88322" y="55012"/>
                    <a:pt x="87888" y="54873"/>
                  </a:cubicBezTo>
                  <a:lnTo>
                    <a:pt x="1306" y="4962"/>
                  </a:lnTo>
                  <a:cubicBezTo>
                    <a:pt x="53" y="4218"/>
                    <a:pt x="-371" y="2607"/>
                    <a:pt x="353" y="1343"/>
                  </a:cubicBezTo>
                  <a:cubicBezTo>
                    <a:pt x="1032" y="95"/>
                    <a:pt x="2594" y="-366"/>
                    <a:pt x="3842" y="314"/>
                  </a:cubicBezTo>
                  <a:cubicBezTo>
                    <a:pt x="3886" y="338"/>
                    <a:pt x="3930" y="363"/>
                    <a:pt x="3973" y="390"/>
                  </a:cubicBezTo>
                  <a:lnTo>
                    <a:pt x="90174" y="49920"/>
                  </a:lnTo>
                  <a:cubicBezTo>
                    <a:pt x="91437" y="50678"/>
                    <a:pt x="91846" y="52317"/>
                    <a:pt x="91087" y="53580"/>
                  </a:cubicBezTo>
                  <a:cubicBezTo>
                    <a:pt x="90612" y="54370"/>
                    <a:pt x="89763" y="54859"/>
                    <a:pt x="88841" y="5487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4" name="Google Shape;6444;p11"/>
            <p:cNvSpPr/>
            <p:nvPr/>
          </p:nvSpPr>
          <p:spPr>
            <a:xfrm>
              <a:off x="5093299" y="3940407"/>
              <a:ext cx="91838" cy="154959"/>
            </a:xfrm>
            <a:custGeom>
              <a:avLst/>
              <a:gdLst/>
              <a:ahLst/>
              <a:cxnLst/>
              <a:rect l="l" t="t" r="r" b="b"/>
              <a:pathLst>
                <a:path w="91838" h="154959" extrusionOk="0">
                  <a:moveTo>
                    <a:pt x="2712" y="154886"/>
                  </a:moveTo>
                  <a:cubicBezTo>
                    <a:pt x="2273" y="154984"/>
                    <a:pt x="1817" y="154984"/>
                    <a:pt x="1378" y="154886"/>
                  </a:cubicBezTo>
                  <a:cubicBezTo>
                    <a:pt x="90" y="154174"/>
                    <a:pt x="-378" y="152555"/>
                    <a:pt x="330" y="151266"/>
                  </a:cubicBezTo>
                  <a:lnTo>
                    <a:pt x="86913" y="1343"/>
                  </a:lnTo>
                  <a:cubicBezTo>
                    <a:pt x="87592" y="95"/>
                    <a:pt x="89154" y="-366"/>
                    <a:pt x="90401" y="314"/>
                  </a:cubicBezTo>
                  <a:cubicBezTo>
                    <a:pt x="90446" y="338"/>
                    <a:pt x="90489" y="363"/>
                    <a:pt x="90532" y="390"/>
                  </a:cubicBezTo>
                  <a:cubicBezTo>
                    <a:pt x="91785" y="1134"/>
                    <a:pt x="92209" y="2745"/>
                    <a:pt x="91485" y="4010"/>
                  </a:cubicBezTo>
                  <a:lnTo>
                    <a:pt x="4998" y="153838"/>
                  </a:lnTo>
                  <a:cubicBezTo>
                    <a:pt x="4458" y="154547"/>
                    <a:pt x="3601" y="154940"/>
                    <a:pt x="2712" y="15488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5" name="Google Shape;6445;p11"/>
            <p:cNvSpPr/>
            <p:nvPr/>
          </p:nvSpPr>
          <p:spPr>
            <a:xfrm>
              <a:off x="5006761" y="3990160"/>
              <a:ext cx="91823" cy="155147"/>
            </a:xfrm>
            <a:custGeom>
              <a:avLst/>
              <a:gdLst/>
              <a:ahLst/>
              <a:cxnLst/>
              <a:rect l="l" t="t" r="r" b="b"/>
              <a:pathLst>
                <a:path w="91823" h="155147" extrusionOk="0">
                  <a:moveTo>
                    <a:pt x="2667" y="155043"/>
                  </a:moveTo>
                  <a:cubicBezTo>
                    <a:pt x="2230" y="155161"/>
                    <a:pt x="1771" y="155161"/>
                    <a:pt x="1334" y="155043"/>
                  </a:cubicBezTo>
                  <a:cubicBezTo>
                    <a:pt x="529" y="154558"/>
                    <a:pt x="27" y="153697"/>
                    <a:pt x="0" y="152757"/>
                  </a:cubicBezTo>
                  <a:lnTo>
                    <a:pt x="0" y="52554"/>
                  </a:lnTo>
                  <a:cubicBezTo>
                    <a:pt x="27" y="51615"/>
                    <a:pt x="529" y="50754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36" y="798"/>
                    <a:pt x="91855" y="1688"/>
                    <a:pt x="91821" y="2643"/>
                  </a:cubicBezTo>
                  <a:lnTo>
                    <a:pt x="91821" y="102561"/>
                  </a:lnTo>
                  <a:cubicBezTo>
                    <a:pt x="91833" y="103510"/>
                    <a:pt x="91320" y="104389"/>
                    <a:pt x="90488" y="104847"/>
                  </a:cubicBezTo>
                  <a:lnTo>
                    <a:pt x="4001" y="155043"/>
                  </a:lnTo>
                  <a:cubicBezTo>
                    <a:pt x="3567" y="155182"/>
                    <a:pt x="3101" y="155182"/>
                    <a:pt x="2667" y="155043"/>
                  </a:cubicBezTo>
                  <a:close/>
                  <a:moveTo>
                    <a:pt x="5334" y="53983"/>
                  </a:moveTo>
                  <a:lnTo>
                    <a:pt x="5334" y="147804"/>
                  </a:lnTo>
                  <a:lnTo>
                    <a:pt x="86487" y="100941"/>
                  </a:lnTo>
                  <a:lnTo>
                    <a:pt x="86487" y="712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6" name="Google Shape;6446;p11"/>
            <p:cNvSpPr/>
            <p:nvPr/>
          </p:nvSpPr>
          <p:spPr>
            <a:xfrm>
              <a:off x="5006752" y="4040456"/>
              <a:ext cx="91881" cy="54986"/>
            </a:xfrm>
            <a:custGeom>
              <a:avLst/>
              <a:gdLst/>
              <a:ahLst/>
              <a:cxnLst/>
              <a:rect l="l" t="t" r="r" b="b"/>
              <a:pathLst>
                <a:path w="91881" h="54986" extrusionOk="0">
                  <a:moveTo>
                    <a:pt x="89163" y="54932"/>
                  </a:moveTo>
                  <a:cubicBezTo>
                    <a:pt x="88721" y="55005"/>
                    <a:pt x="88271" y="55005"/>
                    <a:pt x="87829" y="54932"/>
                  </a:cubicBezTo>
                  <a:lnTo>
                    <a:pt x="1342" y="4926"/>
                  </a:lnTo>
                  <a:cubicBezTo>
                    <a:pt x="95" y="4246"/>
                    <a:pt x="-366" y="2685"/>
                    <a:pt x="313" y="1437"/>
                  </a:cubicBezTo>
                  <a:cubicBezTo>
                    <a:pt x="338" y="1393"/>
                    <a:pt x="363" y="1349"/>
                    <a:pt x="390" y="1306"/>
                  </a:cubicBezTo>
                  <a:cubicBezTo>
                    <a:pt x="1134" y="53"/>
                    <a:pt x="2745" y="-371"/>
                    <a:pt x="4009" y="353"/>
                  </a:cubicBezTo>
                  <a:lnTo>
                    <a:pt x="90497" y="50264"/>
                  </a:lnTo>
                  <a:cubicBezTo>
                    <a:pt x="91797" y="51013"/>
                    <a:pt x="92262" y="52662"/>
                    <a:pt x="91544" y="53979"/>
                  </a:cubicBezTo>
                  <a:cubicBezTo>
                    <a:pt x="90945" y="54655"/>
                    <a:pt x="90063" y="55008"/>
                    <a:pt x="89163" y="5493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7" name="Google Shape;6447;p11"/>
            <p:cNvSpPr/>
            <p:nvPr/>
          </p:nvSpPr>
          <p:spPr>
            <a:xfrm>
              <a:off x="5006789" y="3990413"/>
              <a:ext cx="91838" cy="154878"/>
            </a:xfrm>
            <a:custGeom>
              <a:avLst/>
              <a:gdLst/>
              <a:ahLst/>
              <a:cxnLst/>
              <a:rect l="l" t="t" r="r" b="b"/>
              <a:pathLst>
                <a:path w="91838" h="154878" extrusionOk="0">
                  <a:moveTo>
                    <a:pt x="2640" y="154790"/>
                  </a:moveTo>
                  <a:cubicBezTo>
                    <a:pt x="2203" y="154908"/>
                    <a:pt x="1743" y="154908"/>
                    <a:pt x="1306" y="154790"/>
                  </a:cubicBezTo>
                  <a:cubicBezTo>
                    <a:pt x="53" y="154047"/>
                    <a:pt x="-371" y="152435"/>
                    <a:pt x="353" y="151171"/>
                  </a:cubicBezTo>
                  <a:lnTo>
                    <a:pt x="86841" y="1343"/>
                  </a:lnTo>
                  <a:cubicBezTo>
                    <a:pt x="87520" y="95"/>
                    <a:pt x="89081" y="-366"/>
                    <a:pt x="90329" y="314"/>
                  </a:cubicBezTo>
                  <a:cubicBezTo>
                    <a:pt x="90374" y="338"/>
                    <a:pt x="90417" y="363"/>
                    <a:pt x="90460" y="390"/>
                  </a:cubicBezTo>
                  <a:cubicBezTo>
                    <a:pt x="91748" y="1101"/>
                    <a:pt x="92216" y="2721"/>
                    <a:pt x="91508" y="4010"/>
                  </a:cubicBezTo>
                  <a:lnTo>
                    <a:pt x="4640" y="153552"/>
                  </a:lnTo>
                  <a:cubicBezTo>
                    <a:pt x="4182" y="154233"/>
                    <a:pt x="3453" y="154684"/>
                    <a:pt x="2640" y="1547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8" name="Google Shape;6448;p11"/>
            <p:cNvSpPr/>
            <p:nvPr/>
          </p:nvSpPr>
          <p:spPr>
            <a:xfrm>
              <a:off x="4920274" y="4040071"/>
              <a:ext cx="91821" cy="155212"/>
            </a:xfrm>
            <a:custGeom>
              <a:avLst/>
              <a:gdLst/>
              <a:ahLst/>
              <a:cxnLst/>
              <a:rect l="l" t="t" r="r" b="b"/>
              <a:pathLst>
                <a:path w="91821" h="155212" extrusionOk="0">
                  <a:moveTo>
                    <a:pt x="2667" y="155139"/>
                  </a:moveTo>
                  <a:cubicBezTo>
                    <a:pt x="2228" y="155237"/>
                    <a:pt x="1773" y="155237"/>
                    <a:pt x="1334" y="155139"/>
                  </a:cubicBezTo>
                  <a:cubicBezTo>
                    <a:pt x="501" y="154635"/>
                    <a:pt x="-6" y="153731"/>
                    <a:pt x="0" y="152757"/>
                  </a:cubicBezTo>
                  <a:lnTo>
                    <a:pt x="0" y="52650"/>
                  </a:lnTo>
                  <a:cubicBezTo>
                    <a:pt x="-6" y="51676"/>
                    <a:pt x="501" y="50772"/>
                    <a:pt x="1334" y="50268"/>
                  </a:cubicBezTo>
                  <a:lnTo>
                    <a:pt x="87821" y="357"/>
                  </a:lnTo>
                  <a:cubicBezTo>
                    <a:pt x="88646" y="-119"/>
                    <a:pt x="89663" y="-119"/>
                    <a:pt x="90488" y="357"/>
                  </a:cubicBezTo>
                  <a:cubicBezTo>
                    <a:pt x="91320" y="815"/>
                    <a:pt x="91833" y="1694"/>
                    <a:pt x="91821" y="2643"/>
                  </a:cubicBezTo>
                  <a:lnTo>
                    <a:pt x="91821" y="102561"/>
                  </a:lnTo>
                  <a:cubicBezTo>
                    <a:pt x="91833" y="103510"/>
                    <a:pt x="91321" y="104389"/>
                    <a:pt x="90488" y="104847"/>
                  </a:cubicBezTo>
                  <a:lnTo>
                    <a:pt x="4001" y="154853"/>
                  </a:lnTo>
                  <a:cubicBezTo>
                    <a:pt x="3584" y="155048"/>
                    <a:pt x="3128" y="155145"/>
                    <a:pt x="2667" y="155139"/>
                  </a:cubicBezTo>
                  <a:close/>
                  <a:moveTo>
                    <a:pt x="5334" y="54174"/>
                  </a:moveTo>
                  <a:lnTo>
                    <a:pt x="5334" y="147900"/>
                  </a:lnTo>
                  <a:lnTo>
                    <a:pt x="86488" y="101037"/>
                  </a:lnTo>
                  <a:lnTo>
                    <a:pt x="86488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9" name="Google Shape;6449;p11"/>
            <p:cNvSpPr/>
            <p:nvPr/>
          </p:nvSpPr>
          <p:spPr>
            <a:xfrm>
              <a:off x="4920253" y="4090271"/>
              <a:ext cx="91802" cy="55313"/>
            </a:xfrm>
            <a:custGeom>
              <a:avLst/>
              <a:gdLst/>
              <a:ahLst/>
              <a:cxnLst/>
              <a:rect l="l" t="t" r="r" b="b"/>
              <a:pathLst>
                <a:path w="91802" h="55313" extrusionOk="0">
                  <a:moveTo>
                    <a:pt x="89175" y="54933"/>
                  </a:moveTo>
                  <a:cubicBezTo>
                    <a:pt x="88740" y="55060"/>
                    <a:pt x="88277" y="55060"/>
                    <a:pt x="87842" y="54933"/>
                  </a:cubicBezTo>
                  <a:lnTo>
                    <a:pt x="1355" y="5022"/>
                  </a:lnTo>
                  <a:cubicBezTo>
                    <a:pt x="66" y="4285"/>
                    <a:pt x="-382" y="2643"/>
                    <a:pt x="354" y="1355"/>
                  </a:cubicBezTo>
                  <a:cubicBezTo>
                    <a:pt x="1091" y="66"/>
                    <a:pt x="2733" y="-382"/>
                    <a:pt x="4022" y="355"/>
                  </a:cubicBezTo>
                  <a:lnTo>
                    <a:pt x="90509" y="50361"/>
                  </a:lnTo>
                  <a:cubicBezTo>
                    <a:pt x="91771" y="51119"/>
                    <a:pt x="92180" y="52758"/>
                    <a:pt x="91422" y="54020"/>
                  </a:cubicBezTo>
                  <a:cubicBezTo>
                    <a:pt x="90947" y="54811"/>
                    <a:pt x="90097" y="55300"/>
                    <a:pt x="89175" y="5531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0" name="Google Shape;6450;p11"/>
            <p:cNvSpPr/>
            <p:nvPr/>
          </p:nvSpPr>
          <p:spPr>
            <a:xfrm>
              <a:off x="4920295" y="4040361"/>
              <a:ext cx="91809" cy="154916"/>
            </a:xfrm>
            <a:custGeom>
              <a:avLst/>
              <a:gdLst/>
              <a:ahLst/>
              <a:cxnLst/>
              <a:rect l="l" t="t" r="r" b="b"/>
              <a:pathLst>
                <a:path w="91809" h="154916" extrusionOk="0">
                  <a:moveTo>
                    <a:pt x="2647" y="154849"/>
                  </a:moveTo>
                  <a:cubicBezTo>
                    <a:pt x="2206" y="154939"/>
                    <a:pt x="1753" y="154939"/>
                    <a:pt x="1313" y="154849"/>
                  </a:cubicBezTo>
                  <a:cubicBezTo>
                    <a:pt x="48" y="154069"/>
                    <a:pt x="-373" y="152427"/>
                    <a:pt x="360" y="151134"/>
                  </a:cubicBezTo>
                  <a:lnTo>
                    <a:pt x="86847" y="1306"/>
                  </a:lnTo>
                  <a:cubicBezTo>
                    <a:pt x="87591" y="53"/>
                    <a:pt x="89203" y="-371"/>
                    <a:pt x="90467" y="353"/>
                  </a:cubicBezTo>
                  <a:cubicBezTo>
                    <a:pt x="91714" y="1033"/>
                    <a:pt x="92175" y="2594"/>
                    <a:pt x="91496" y="3842"/>
                  </a:cubicBezTo>
                  <a:cubicBezTo>
                    <a:pt x="91472" y="3886"/>
                    <a:pt x="91446" y="3930"/>
                    <a:pt x="91420" y="3973"/>
                  </a:cubicBezTo>
                  <a:lnTo>
                    <a:pt x="5409" y="153515"/>
                  </a:lnTo>
                  <a:cubicBezTo>
                    <a:pt x="4883" y="154520"/>
                    <a:pt x="3761" y="155062"/>
                    <a:pt x="2647" y="1548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1" name="Google Shape;6451;p11"/>
            <p:cNvSpPr/>
            <p:nvPr/>
          </p:nvSpPr>
          <p:spPr>
            <a:xfrm>
              <a:off x="4833787" y="4090052"/>
              <a:ext cx="91821" cy="155267"/>
            </a:xfrm>
            <a:custGeom>
              <a:avLst/>
              <a:gdLst/>
              <a:ahLst/>
              <a:cxnLst/>
              <a:rect l="l" t="t" r="r" b="b"/>
              <a:pathLst>
                <a:path w="91821" h="155267" extrusionOk="0">
                  <a:moveTo>
                    <a:pt x="2667" y="155164"/>
                  </a:moveTo>
                  <a:cubicBezTo>
                    <a:pt x="2234" y="155302"/>
                    <a:pt x="1768" y="155302"/>
                    <a:pt x="1334" y="155164"/>
                  </a:cubicBezTo>
                  <a:cubicBezTo>
                    <a:pt x="501" y="154707"/>
                    <a:pt x="-11" y="153828"/>
                    <a:pt x="0" y="152878"/>
                  </a:cubicBezTo>
                  <a:lnTo>
                    <a:pt x="0" y="52579"/>
                  </a:lnTo>
                  <a:cubicBezTo>
                    <a:pt x="-11" y="51630"/>
                    <a:pt x="501" y="50751"/>
                    <a:pt x="1334" y="50293"/>
                  </a:cubicBezTo>
                  <a:lnTo>
                    <a:pt x="87821" y="287"/>
                  </a:lnTo>
                  <a:cubicBezTo>
                    <a:pt x="88669" y="-96"/>
                    <a:pt x="89640" y="-96"/>
                    <a:pt x="90488" y="287"/>
                  </a:cubicBezTo>
                  <a:cubicBezTo>
                    <a:pt x="91321" y="791"/>
                    <a:pt x="91827" y="1695"/>
                    <a:pt x="91822" y="2669"/>
                  </a:cubicBezTo>
                  <a:lnTo>
                    <a:pt x="91821" y="102776"/>
                  </a:lnTo>
                  <a:cubicBezTo>
                    <a:pt x="91833" y="103726"/>
                    <a:pt x="91320" y="104605"/>
                    <a:pt x="90488" y="105062"/>
                  </a:cubicBezTo>
                  <a:lnTo>
                    <a:pt x="4001" y="154973"/>
                  </a:lnTo>
                  <a:cubicBezTo>
                    <a:pt x="3584" y="155164"/>
                    <a:pt x="3121" y="155230"/>
                    <a:pt x="2667" y="155164"/>
                  </a:cubicBezTo>
                  <a:close/>
                  <a:moveTo>
                    <a:pt x="5334" y="54104"/>
                  </a:moveTo>
                  <a:lnTo>
                    <a:pt x="5334" y="147925"/>
                  </a:lnTo>
                  <a:lnTo>
                    <a:pt x="86487" y="100967"/>
                  </a:lnTo>
                  <a:lnTo>
                    <a:pt x="86487" y="752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2" name="Google Shape;6452;p11"/>
            <p:cNvSpPr/>
            <p:nvPr/>
          </p:nvSpPr>
          <p:spPr>
            <a:xfrm>
              <a:off x="4833743" y="4140271"/>
              <a:ext cx="92006" cy="55323"/>
            </a:xfrm>
            <a:custGeom>
              <a:avLst/>
              <a:gdLst/>
              <a:ahLst/>
              <a:cxnLst/>
              <a:rect l="l" t="t" r="r" b="b"/>
              <a:pathLst>
                <a:path w="92006" h="55323" extrusionOk="0">
                  <a:moveTo>
                    <a:pt x="89199" y="55034"/>
                  </a:moveTo>
                  <a:cubicBezTo>
                    <a:pt x="88759" y="55129"/>
                    <a:pt x="88304" y="55129"/>
                    <a:pt x="87865" y="55034"/>
                  </a:cubicBezTo>
                  <a:lnTo>
                    <a:pt x="1378" y="4932"/>
                  </a:lnTo>
                  <a:cubicBezTo>
                    <a:pt x="90" y="4221"/>
                    <a:pt x="-378" y="2602"/>
                    <a:pt x="330" y="1313"/>
                  </a:cubicBezTo>
                  <a:cubicBezTo>
                    <a:pt x="1111" y="48"/>
                    <a:pt x="2752" y="-373"/>
                    <a:pt x="4045" y="360"/>
                  </a:cubicBezTo>
                  <a:lnTo>
                    <a:pt x="90532" y="50271"/>
                  </a:lnTo>
                  <a:cubicBezTo>
                    <a:pt x="91849" y="50931"/>
                    <a:pt x="92383" y="52533"/>
                    <a:pt x="91723" y="53850"/>
                  </a:cubicBezTo>
                  <a:cubicBezTo>
                    <a:pt x="91249" y="54798"/>
                    <a:pt x="90258" y="55375"/>
                    <a:pt x="89199" y="5532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3" name="Google Shape;6453;p11"/>
            <p:cNvSpPr/>
            <p:nvPr/>
          </p:nvSpPr>
          <p:spPr>
            <a:xfrm>
              <a:off x="4833778" y="4090390"/>
              <a:ext cx="91809" cy="154929"/>
            </a:xfrm>
            <a:custGeom>
              <a:avLst/>
              <a:gdLst/>
              <a:ahLst/>
              <a:cxnLst/>
              <a:rect l="l" t="t" r="r" b="b"/>
              <a:pathLst>
                <a:path w="91809" h="154929" extrusionOk="0">
                  <a:moveTo>
                    <a:pt x="2676" y="154826"/>
                  </a:moveTo>
                  <a:cubicBezTo>
                    <a:pt x="2242" y="154964"/>
                    <a:pt x="1776" y="154964"/>
                    <a:pt x="1342" y="154826"/>
                  </a:cubicBezTo>
                  <a:cubicBezTo>
                    <a:pt x="95" y="154147"/>
                    <a:pt x="-366" y="152585"/>
                    <a:pt x="313" y="151337"/>
                  </a:cubicBezTo>
                  <a:cubicBezTo>
                    <a:pt x="338" y="151293"/>
                    <a:pt x="363" y="151249"/>
                    <a:pt x="390" y="151206"/>
                  </a:cubicBezTo>
                  <a:lnTo>
                    <a:pt x="86877" y="1378"/>
                  </a:lnTo>
                  <a:cubicBezTo>
                    <a:pt x="87588" y="91"/>
                    <a:pt x="89207" y="-378"/>
                    <a:pt x="90497" y="330"/>
                  </a:cubicBezTo>
                  <a:cubicBezTo>
                    <a:pt x="91762" y="1111"/>
                    <a:pt x="92183" y="2752"/>
                    <a:pt x="91449" y="4045"/>
                  </a:cubicBezTo>
                  <a:lnTo>
                    <a:pt x="4962" y="153873"/>
                  </a:lnTo>
                  <a:cubicBezTo>
                    <a:pt x="4402" y="154547"/>
                    <a:pt x="3548" y="154903"/>
                    <a:pt x="2676" y="15482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4" name="Google Shape;6454;p11"/>
            <p:cNvSpPr/>
            <p:nvPr/>
          </p:nvSpPr>
          <p:spPr>
            <a:xfrm>
              <a:off x="4747300" y="4140179"/>
              <a:ext cx="91916" cy="155021"/>
            </a:xfrm>
            <a:custGeom>
              <a:avLst/>
              <a:gdLst/>
              <a:ahLst/>
              <a:cxnLst/>
              <a:rect l="l" t="t" r="r" b="b"/>
              <a:pathLst>
                <a:path w="91916" h="155021" extrusionOk="0">
                  <a:moveTo>
                    <a:pt x="2667" y="154948"/>
                  </a:moveTo>
                  <a:cubicBezTo>
                    <a:pt x="2228" y="155047"/>
                    <a:pt x="1773" y="155047"/>
                    <a:pt x="1334" y="154948"/>
                  </a:cubicBezTo>
                  <a:cubicBezTo>
                    <a:pt x="501" y="154445"/>
                    <a:pt x="-6" y="153540"/>
                    <a:pt x="0" y="152567"/>
                  </a:cubicBezTo>
                  <a:lnTo>
                    <a:pt x="0" y="52650"/>
                  </a:lnTo>
                  <a:cubicBezTo>
                    <a:pt x="29" y="51686"/>
                    <a:pt x="527" y="50797"/>
                    <a:pt x="1334" y="50268"/>
                  </a:cubicBezTo>
                  <a:lnTo>
                    <a:pt x="87916" y="357"/>
                  </a:lnTo>
                  <a:cubicBezTo>
                    <a:pt x="88741" y="-119"/>
                    <a:pt x="89758" y="-119"/>
                    <a:pt x="90583" y="357"/>
                  </a:cubicBezTo>
                  <a:cubicBezTo>
                    <a:pt x="91387" y="843"/>
                    <a:pt x="91890" y="1704"/>
                    <a:pt x="91917" y="2643"/>
                  </a:cubicBezTo>
                  <a:lnTo>
                    <a:pt x="91917" y="102561"/>
                  </a:lnTo>
                  <a:cubicBezTo>
                    <a:pt x="91890" y="103500"/>
                    <a:pt x="91388" y="104361"/>
                    <a:pt x="90583" y="104847"/>
                  </a:cubicBezTo>
                  <a:lnTo>
                    <a:pt x="4096" y="154853"/>
                  </a:lnTo>
                  <a:close/>
                  <a:moveTo>
                    <a:pt x="5239" y="53983"/>
                  </a:moveTo>
                  <a:lnTo>
                    <a:pt x="5239" y="147900"/>
                  </a:lnTo>
                  <a:lnTo>
                    <a:pt x="86392" y="101037"/>
                  </a:lnTo>
                  <a:lnTo>
                    <a:pt x="86392" y="731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5" name="Google Shape;6455;p11"/>
            <p:cNvSpPr/>
            <p:nvPr/>
          </p:nvSpPr>
          <p:spPr>
            <a:xfrm>
              <a:off x="4747232" y="4190307"/>
              <a:ext cx="91849" cy="55289"/>
            </a:xfrm>
            <a:custGeom>
              <a:avLst/>
              <a:gdLst/>
              <a:ahLst/>
              <a:cxnLst/>
              <a:rect l="l" t="t" r="r" b="b"/>
              <a:pathLst>
                <a:path w="91849" h="55289" extrusionOk="0">
                  <a:moveTo>
                    <a:pt x="89222" y="54909"/>
                  </a:moveTo>
                  <a:cubicBezTo>
                    <a:pt x="88788" y="55047"/>
                    <a:pt x="88322" y="55047"/>
                    <a:pt x="87888" y="54909"/>
                  </a:cubicBezTo>
                  <a:lnTo>
                    <a:pt x="1306" y="4998"/>
                  </a:lnTo>
                  <a:cubicBezTo>
                    <a:pt x="53" y="4254"/>
                    <a:pt x="-371" y="2642"/>
                    <a:pt x="353" y="1378"/>
                  </a:cubicBezTo>
                  <a:cubicBezTo>
                    <a:pt x="1064" y="91"/>
                    <a:pt x="2684" y="-378"/>
                    <a:pt x="3973" y="330"/>
                  </a:cubicBezTo>
                  <a:lnTo>
                    <a:pt x="90555" y="50337"/>
                  </a:lnTo>
                  <a:cubicBezTo>
                    <a:pt x="91818" y="51095"/>
                    <a:pt x="92227" y="52734"/>
                    <a:pt x="91468" y="53996"/>
                  </a:cubicBezTo>
                  <a:cubicBezTo>
                    <a:pt x="90993" y="54787"/>
                    <a:pt x="90144" y="55276"/>
                    <a:pt x="89222" y="552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6" name="Google Shape;6456;p11"/>
            <p:cNvSpPr/>
            <p:nvPr/>
          </p:nvSpPr>
          <p:spPr>
            <a:xfrm>
              <a:off x="4747216" y="4140366"/>
              <a:ext cx="91687" cy="179779"/>
            </a:xfrm>
            <a:custGeom>
              <a:avLst/>
              <a:gdLst/>
              <a:ahLst/>
              <a:cxnLst/>
              <a:rect l="l" t="t" r="r" b="b"/>
              <a:pathLst>
                <a:path w="91687" h="179779" extrusionOk="0">
                  <a:moveTo>
                    <a:pt x="46090" y="179716"/>
                  </a:moveTo>
                  <a:cubicBezTo>
                    <a:pt x="45650" y="179801"/>
                    <a:pt x="45197" y="179801"/>
                    <a:pt x="44757" y="179716"/>
                  </a:cubicBezTo>
                  <a:lnTo>
                    <a:pt x="1418" y="154856"/>
                  </a:lnTo>
                  <a:cubicBezTo>
                    <a:pt x="800" y="154510"/>
                    <a:pt x="352" y="153924"/>
                    <a:pt x="180" y="153237"/>
                  </a:cubicBezTo>
                  <a:cubicBezTo>
                    <a:pt x="-60" y="152559"/>
                    <a:pt x="-60" y="151819"/>
                    <a:pt x="180" y="151141"/>
                  </a:cubicBezTo>
                  <a:lnTo>
                    <a:pt x="86667" y="1313"/>
                  </a:lnTo>
                  <a:cubicBezTo>
                    <a:pt x="87447" y="48"/>
                    <a:pt x="89089" y="-373"/>
                    <a:pt x="90382" y="360"/>
                  </a:cubicBezTo>
                  <a:cubicBezTo>
                    <a:pt x="91634" y="1104"/>
                    <a:pt x="92059" y="2716"/>
                    <a:pt x="91334" y="3980"/>
                  </a:cubicBezTo>
                  <a:lnTo>
                    <a:pt x="6181" y="151522"/>
                  </a:lnTo>
                  <a:lnTo>
                    <a:pt x="47233" y="175049"/>
                  </a:lnTo>
                  <a:cubicBezTo>
                    <a:pt x="48499" y="175829"/>
                    <a:pt x="48920" y="177471"/>
                    <a:pt x="48186" y="178764"/>
                  </a:cubicBezTo>
                  <a:cubicBezTo>
                    <a:pt x="47676" y="179393"/>
                    <a:pt x="46900" y="179746"/>
                    <a:pt x="46090" y="17971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7" name="Google Shape;6457;p11"/>
          <p:cNvSpPr/>
          <p:nvPr/>
        </p:nvSpPr>
        <p:spPr>
          <a:xfrm>
            <a:off x="4546220" y="5033600"/>
            <a:ext cx="303661" cy="479583"/>
          </a:xfrm>
          <a:custGeom>
            <a:avLst/>
            <a:gdLst/>
            <a:ahLst/>
            <a:cxnLst/>
            <a:rect l="l" t="t" r="r" b="b"/>
            <a:pathLst>
              <a:path w="303661" h="479583" extrusionOk="0">
                <a:moveTo>
                  <a:pt x="296711" y="37529"/>
                </a:moveTo>
                <a:lnTo>
                  <a:pt x="151931" y="0"/>
                </a:lnTo>
                <a:lnTo>
                  <a:pt x="7246" y="37529"/>
                </a:lnTo>
                <a:cubicBezTo>
                  <a:pt x="7246" y="37529"/>
                  <a:pt x="-10089" y="115062"/>
                  <a:pt x="8866" y="236506"/>
                </a:cubicBezTo>
                <a:cubicBezTo>
                  <a:pt x="27820" y="357950"/>
                  <a:pt x="112402" y="479584"/>
                  <a:pt x="151741" y="479584"/>
                </a:cubicBezTo>
                <a:cubicBezTo>
                  <a:pt x="191079" y="479584"/>
                  <a:pt x="275566" y="358045"/>
                  <a:pt x="294616" y="236506"/>
                </a:cubicBezTo>
                <a:cubicBezTo>
                  <a:pt x="313666" y="114967"/>
                  <a:pt x="296711" y="37529"/>
                  <a:pt x="296711" y="3752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8" name="Google Shape;6458;p11"/>
          <p:cNvSpPr/>
          <p:nvPr/>
        </p:nvSpPr>
        <p:spPr>
          <a:xfrm>
            <a:off x="4546220" y="5033600"/>
            <a:ext cx="303661" cy="479583"/>
          </a:xfrm>
          <a:custGeom>
            <a:avLst/>
            <a:gdLst/>
            <a:ahLst/>
            <a:cxnLst/>
            <a:rect l="l" t="t" r="r" b="b"/>
            <a:pathLst>
              <a:path w="303661" h="479583" extrusionOk="0">
                <a:moveTo>
                  <a:pt x="296711" y="37529"/>
                </a:moveTo>
                <a:lnTo>
                  <a:pt x="151931" y="0"/>
                </a:lnTo>
                <a:lnTo>
                  <a:pt x="7246" y="37529"/>
                </a:lnTo>
                <a:cubicBezTo>
                  <a:pt x="7246" y="37529"/>
                  <a:pt x="-10089" y="115062"/>
                  <a:pt x="8866" y="236506"/>
                </a:cubicBezTo>
                <a:cubicBezTo>
                  <a:pt x="27820" y="357950"/>
                  <a:pt x="112402" y="479584"/>
                  <a:pt x="151741" y="479584"/>
                </a:cubicBezTo>
                <a:cubicBezTo>
                  <a:pt x="191079" y="479584"/>
                  <a:pt x="275566" y="358045"/>
                  <a:pt x="294616" y="236506"/>
                </a:cubicBezTo>
                <a:cubicBezTo>
                  <a:pt x="313666" y="114967"/>
                  <a:pt x="296711" y="37529"/>
                  <a:pt x="296711" y="37529"/>
                </a:cubicBezTo>
                <a:close/>
              </a:path>
            </a:pathLst>
          </a:cu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9" name="Google Shape;6459;p11"/>
          <p:cNvSpPr/>
          <p:nvPr/>
        </p:nvSpPr>
        <p:spPr>
          <a:xfrm>
            <a:off x="4589347" y="5088655"/>
            <a:ext cx="208866" cy="302418"/>
          </a:xfrm>
          <a:custGeom>
            <a:avLst/>
            <a:gdLst/>
            <a:ahLst/>
            <a:cxnLst/>
            <a:rect l="l" t="t" r="r" b="b"/>
            <a:pathLst>
              <a:path w="208866" h="302418" extrusionOk="0">
                <a:moveTo>
                  <a:pt x="203578" y="0"/>
                </a:moveTo>
                <a:lnTo>
                  <a:pt x="5458" y="0"/>
                </a:lnTo>
                <a:cubicBezTo>
                  <a:pt x="-23117" y="171450"/>
                  <a:pt x="68037" y="302419"/>
                  <a:pt x="104518" y="302419"/>
                </a:cubicBezTo>
                <a:cubicBezTo>
                  <a:pt x="140999" y="302419"/>
                  <a:pt x="231582" y="170974"/>
                  <a:pt x="203578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0" name="Google Shape;6460;p11"/>
          <p:cNvSpPr/>
          <p:nvPr/>
        </p:nvSpPr>
        <p:spPr>
          <a:xfrm>
            <a:off x="4640471" y="5088655"/>
            <a:ext cx="106721" cy="197548"/>
          </a:xfrm>
          <a:custGeom>
            <a:avLst/>
            <a:gdLst/>
            <a:ahLst/>
            <a:cxnLst/>
            <a:rect l="l" t="t" r="r" b="b"/>
            <a:pathLst>
              <a:path w="106721" h="197548" extrusionOk="0">
                <a:moveTo>
                  <a:pt x="53394" y="0"/>
                </a:moveTo>
                <a:lnTo>
                  <a:pt x="87303" y="0"/>
                </a:lnTo>
                <a:cubicBezTo>
                  <a:pt x="102984" y="27721"/>
                  <a:pt x="109423" y="59716"/>
                  <a:pt x="105686" y="91345"/>
                </a:cubicBezTo>
                <a:cubicBezTo>
                  <a:pt x="101686" y="137541"/>
                  <a:pt x="73777" y="197549"/>
                  <a:pt x="53394" y="197549"/>
                </a:cubicBezTo>
                <a:cubicBezTo>
                  <a:pt x="33010" y="197549"/>
                  <a:pt x="5102" y="137541"/>
                  <a:pt x="1007" y="91345"/>
                </a:cubicBezTo>
                <a:cubicBezTo>
                  <a:pt x="-2674" y="59708"/>
                  <a:pt x="3797" y="27719"/>
                  <a:pt x="19485" y="0"/>
                </a:cubicBezTo>
                <a:lnTo>
                  <a:pt x="5339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1" name="Google Shape;6461;p11"/>
          <p:cNvSpPr/>
          <p:nvPr/>
        </p:nvSpPr>
        <p:spPr>
          <a:xfrm>
            <a:off x="4570955" y="4841005"/>
            <a:ext cx="254486" cy="168458"/>
          </a:xfrm>
          <a:custGeom>
            <a:avLst/>
            <a:gdLst/>
            <a:ahLst/>
            <a:cxnLst/>
            <a:rect l="l" t="t" r="r" b="b"/>
            <a:pathLst>
              <a:path w="254486" h="168458" extrusionOk="0">
                <a:moveTo>
                  <a:pt x="254259" y="68199"/>
                </a:moveTo>
                <a:lnTo>
                  <a:pt x="238257" y="0"/>
                </a:lnTo>
                <a:lnTo>
                  <a:pt x="16134" y="0"/>
                </a:lnTo>
                <a:lnTo>
                  <a:pt x="228" y="68199"/>
                </a:lnTo>
                <a:cubicBezTo>
                  <a:pt x="-1868" y="94202"/>
                  <a:pt x="10514" y="120777"/>
                  <a:pt x="37280" y="140684"/>
                </a:cubicBezTo>
                <a:cubicBezTo>
                  <a:pt x="46814" y="147717"/>
                  <a:pt x="57260" y="153421"/>
                  <a:pt x="68331" y="157639"/>
                </a:cubicBezTo>
                <a:cubicBezTo>
                  <a:pt x="106478" y="172065"/>
                  <a:pt x="148580" y="172065"/>
                  <a:pt x="186727" y="157639"/>
                </a:cubicBezTo>
                <a:cubicBezTo>
                  <a:pt x="197567" y="153387"/>
                  <a:pt x="207812" y="147753"/>
                  <a:pt x="217207" y="140875"/>
                </a:cubicBezTo>
                <a:cubicBezTo>
                  <a:pt x="243972" y="120777"/>
                  <a:pt x="256355" y="94202"/>
                  <a:pt x="254259" y="6819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2" name="Google Shape;6462;p11"/>
          <p:cNvSpPr/>
          <p:nvPr/>
        </p:nvSpPr>
        <p:spPr>
          <a:xfrm>
            <a:off x="4540608" y="4922634"/>
            <a:ext cx="314420" cy="219620"/>
          </a:xfrm>
          <a:custGeom>
            <a:avLst/>
            <a:gdLst/>
            <a:ahLst/>
            <a:cxnLst/>
            <a:rect l="l" t="t" r="r" b="b"/>
            <a:pathLst>
              <a:path w="314420" h="219620" extrusionOk="0">
                <a:moveTo>
                  <a:pt x="287750" y="0"/>
                </a:moveTo>
                <a:lnTo>
                  <a:pt x="289274" y="6668"/>
                </a:lnTo>
                <a:lnTo>
                  <a:pt x="296132" y="36100"/>
                </a:lnTo>
                <a:cubicBezTo>
                  <a:pt x="297085" y="63341"/>
                  <a:pt x="283559" y="90773"/>
                  <a:pt x="255556" y="111633"/>
                </a:cubicBezTo>
                <a:cubicBezTo>
                  <a:pt x="245283" y="119202"/>
                  <a:pt x="234038" y="125354"/>
                  <a:pt x="222123" y="129921"/>
                </a:cubicBezTo>
                <a:cubicBezTo>
                  <a:pt x="180749" y="145543"/>
                  <a:pt x="135099" y="145543"/>
                  <a:pt x="93726" y="129921"/>
                </a:cubicBezTo>
                <a:cubicBezTo>
                  <a:pt x="81555" y="125131"/>
                  <a:pt x="70086" y="118724"/>
                  <a:pt x="59626" y="110871"/>
                </a:cubicBezTo>
                <a:cubicBezTo>
                  <a:pt x="31528" y="90011"/>
                  <a:pt x="18002" y="62389"/>
                  <a:pt x="19050" y="34671"/>
                </a:cubicBezTo>
                <a:lnTo>
                  <a:pt x="0" y="114586"/>
                </a:lnTo>
                <a:lnTo>
                  <a:pt x="0" y="114586"/>
                </a:lnTo>
                <a:cubicBezTo>
                  <a:pt x="0" y="141542"/>
                  <a:pt x="15335" y="168497"/>
                  <a:pt x="46006" y="189071"/>
                </a:cubicBezTo>
                <a:cubicBezTo>
                  <a:pt x="58490" y="197132"/>
                  <a:pt x="71970" y="203536"/>
                  <a:pt x="86106" y="208121"/>
                </a:cubicBezTo>
                <a:cubicBezTo>
                  <a:pt x="132497" y="223454"/>
                  <a:pt x="182590" y="223454"/>
                  <a:pt x="228981" y="208121"/>
                </a:cubicBezTo>
                <a:cubicBezTo>
                  <a:pt x="242861" y="203497"/>
                  <a:pt x="256084" y="197094"/>
                  <a:pt x="268319" y="189071"/>
                </a:cubicBezTo>
                <a:cubicBezTo>
                  <a:pt x="299085" y="168497"/>
                  <a:pt x="314420" y="141446"/>
                  <a:pt x="314420" y="11458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3" name="Google Shape;6463;p11"/>
          <p:cNvSpPr/>
          <p:nvPr/>
        </p:nvSpPr>
        <p:spPr>
          <a:xfrm>
            <a:off x="4559601" y="4909013"/>
            <a:ext cx="277185" cy="156210"/>
          </a:xfrm>
          <a:custGeom>
            <a:avLst/>
            <a:gdLst/>
            <a:ahLst/>
            <a:cxnLst/>
            <a:rect l="l" t="t" r="r" b="b"/>
            <a:pathLst>
              <a:path w="277185" h="156210" extrusionOk="0">
                <a:moveTo>
                  <a:pt x="270281" y="20288"/>
                </a:moveTo>
                <a:lnTo>
                  <a:pt x="268757" y="13621"/>
                </a:lnTo>
                <a:lnTo>
                  <a:pt x="265614" y="190"/>
                </a:lnTo>
                <a:cubicBezTo>
                  <a:pt x="267709" y="26194"/>
                  <a:pt x="255326" y="52769"/>
                  <a:pt x="228561" y="72676"/>
                </a:cubicBezTo>
                <a:cubicBezTo>
                  <a:pt x="219166" y="79553"/>
                  <a:pt x="208921" y="85188"/>
                  <a:pt x="198081" y="89440"/>
                </a:cubicBezTo>
                <a:cubicBezTo>
                  <a:pt x="159934" y="103866"/>
                  <a:pt x="117832" y="103866"/>
                  <a:pt x="79685" y="89440"/>
                </a:cubicBezTo>
                <a:cubicBezTo>
                  <a:pt x="68614" y="85222"/>
                  <a:pt x="58168" y="79518"/>
                  <a:pt x="48634" y="72485"/>
                </a:cubicBezTo>
                <a:cubicBezTo>
                  <a:pt x="21869" y="52578"/>
                  <a:pt x="9486" y="26003"/>
                  <a:pt x="11582" y="0"/>
                </a:cubicBezTo>
                <a:lnTo>
                  <a:pt x="57" y="49244"/>
                </a:lnTo>
                <a:cubicBezTo>
                  <a:pt x="-991" y="76581"/>
                  <a:pt x="12534" y="104204"/>
                  <a:pt x="40633" y="125444"/>
                </a:cubicBezTo>
                <a:cubicBezTo>
                  <a:pt x="51092" y="133297"/>
                  <a:pt x="62562" y="139704"/>
                  <a:pt x="74732" y="144494"/>
                </a:cubicBezTo>
                <a:cubicBezTo>
                  <a:pt x="116106" y="160116"/>
                  <a:pt x="161756" y="160116"/>
                  <a:pt x="203129" y="144494"/>
                </a:cubicBezTo>
                <a:cubicBezTo>
                  <a:pt x="215044" y="139927"/>
                  <a:pt x="226289" y="133775"/>
                  <a:pt x="236562" y="126206"/>
                </a:cubicBezTo>
                <a:cubicBezTo>
                  <a:pt x="264566" y="105346"/>
                  <a:pt x="278091" y="77914"/>
                  <a:pt x="277139" y="5067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4" name="Google Shape;6464;p11"/>
          <p:cNvSpPr/>
          <p:nvPr/>
        </p:nvSpPr>
        <p:spPr>
          <a:xfrm>
            <a:off x="4565087" y="4841005"/>
            <a:ext cx="266223" cy="147066"/>
          </a:xfrm>
          <a:custGeom>
            <a:avLst/>
            <a:gdLst/>
            <a:ahLst/>
            <a:cxnLst/>
            <a:rect l="l" t="t" r="r" b="b"/>
            <a:pathLst>
              <a:path w="266223" h="147066" extrusionOk="0">
                <a:moveTo>
                  <a:pt x="132874" y="147066"/>
                </a:moveTo>
                <a:cubicBezTo>
                  <a:pt x="233172" y="147066"/>
                  <a:pt x="266224" y="94298"/>
                  <a:pt x="266224" y="94298"/>
                </a:cubicBezTo>
                <a:lnTo>
                  <a:pt x="264795" y="88297"/>
                </a:lnTo>
                <a:lnTo>
                  <a:pt x="263271" y="81629"/>
                </a:lnTo>
                <a:lnTo>
                  <a:pt x="260128" y="68199"/>
                </a:lnTo>
                <a:lnTo>
                  <a:pt x="244126" y="0"/>
                </a:lnTo>
                <a:lnTo>
                  <a:pt x="22003" y="0"/>
                </a:lnTo>
                <a:lnTo>
                  <a:pt x="6096" y="68199"/>
                </a:lnTo>
                <a:lnTo>
                  <a:pt x="0" y="94393"/>
                </a:lnTo>
                <a:cubicBezTo>
                  <a:pt x="0" y="94393"/>
                  <a:pt x="32480" y="147066"/>
                  <a:pt x="132874" y="147066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5" name="Google Shape;6465;p11"/>
          <p:cNvSpPr/>
          <p:nvPr/>
        </p:nvSpPr>
        <p:spPr>
          <a:xfrm>
            <a:off x="4540608" y="4865103"/>
            <a:ext cx="290131" cy="278294"/>
          </a:xfrm>
          <a:custGeom>
            <a:avLst/>
            <a:gdLst/>
            <a:ahLst/>
            <a:cxnLst/>
            <a:rect l="l" t="t" r="r" b="b"/>
            <a:pathLst>
              <a:path w="290131" h="278294" extrusionOk="0">
                <a:moveTo>
                  <a:pt x="105823" y="243269"/>
                </a:moveTo>
                <a:cubicBezTo>
                  <a:pt x="57531" y="214694"/>
                  <a:pt x="35719" y="160020"/>
                  <a:pt x="65722" y="6858"/>
                </a:cubicBezTo>
                <a:lnTo>
                  <a:pt x="40862" y="0"/>
                </a:lnTo>
                <a:lnTo>
                  <a:pt x="30575" y="44101"/>
                </a:lnTo>
                <a:lnTo>
                  <a:pt x="30575" y="44101"/>
                </a:lnTo>
                <a:lnTo>
                  <a:pt x="19050" y="93345"/>
                </a:lnTo>
                <a:lnTo>
                  <a:pt x="0" y="173260"/>
                </a:lnTo>
                <a:lnTo>
                  <a:pt x="0" y="173260"/>
                </a:lnTo>
                <a:cubicBezTo>
                  <a:pt x="0" y="200216"/>
                  <a:pt x="15335" y="227171"/>
                  <a:pt x="46006" y="247745"/>
                </a:cubicBezTo>
                <a:cubicBezTo>
                  <a:pt x="58490" y="255806"/>
                  <a:pt x="71970" y="262210"/>
                  <a:pt x="86106" y="266795"/>
                </a:cubicBezTo>
                <a:cubicBezTo>
                  <a:pt x="132497" y="282128"/>
                  <a:pt x="182590" y="282128"/>
                  <a:pt x="228981" y="266795"/>
                </a:cubicBezTo>
                <a:cubicBezTo>
                  <a:pt x="242861" y="262171"/>
                  <a:pt x="256084" y="255768"/>
                  <a:pt x="268319" y="247745"/>
                </a:cubicBezTo>
                <a:cubicBezTo>
                  <a:pt x="276232" y="242422"/>
                  <a:pt x="283545" y="236259"/>
                  <a:pt x="290131" y="229362"/>
                </a:cubicBezTo>
                <a:cubicBezTo>
                  <a:pt x="252222" y="261176"/>
                  <a:pt x="154019" y="271939"/>
                  <a:pt x="105823" y="243269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6" name="Google Shape;6466;p11"/>
          <p:cNvSpPr/>
          <p:nvPr/>
        </p:nvSpPr>
        <p:spPr>
          <a:xfrm>
            <a:off x="4743204" y="4841005"/>
            <a:ext cx="104584" cy="283940"/>
          </a:xfrm>
          <a:custGeom>
            <a:avLst/>
            <a:gdLst/>
            <a:ahLst/>
            <a:cxnLst/>
            <a:rect l="l" t="t" r="r" b="b"/>
            <a:pathLst>
              <a:path w="104584" h="283940" extrusionOk="0">
                <a:moveTo>
                  <a:pt x="44387" y="0"/>
                </a:moveTo>
                <a:lnTo>
                  <a:pt x="15812" y="0"/>
                </a:lnTo>
                <a:lnTo>
                  <a:pt x="0" y="41529"/>
                </a:lnTo>
                <a:lnTo>
                  <a:pt x="44482" y="283940"/>
                </a:lnTo>
                <a:cubicBezTo>
                  <a:pt x="52106" y="280460"/>
                  <a:pt x="59461" y="276417"/>
                  <a:pt x="66485" y="271844"/>
                </a:cubicBezTo>
                <a:cubicBezTo>
                  <a:pt x="82680" y="261504"/>
                  <a:pt x="95831" y="247039"/>
                  <a:pt x="104585" y="229934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7" name="Google Shape;6467;p11"/>
          <p:cNvSpPr/>
          <p:nvPr/>
        </p:nvSpPr>
        <p:spPr>
          <a:xfrm>
            <a:off x="4524826" y="3059604"/>
            <a:ext cx="347458" cy="1897032"/>
          </a:xfrm>
          <a:custGeom>
            <a:avLst/>
            <a:gdLst/>
            <a:ahLst/>
            <a:cxnLst/>
            <a:rect l="l" t="t" r="r" b="b"/>
            <a:pathLst>
              <a:path w="347458" h="1897032" extrusionOk="0">
                <a:moveTo>
                  <a:pt x="333155" y="296834"/>
                </a:moveTo>
                <a:cubicBezTo>
                  <a:pt x="333681" y="285581"/>
                  <a:pt x="332720" y="274308"/>
                  <a:pt x="330298" y="263306"/>
                </a:cubicBezTo>
                <a:cubicBezTo>
                  <a:pt x="330340" y="263054"/>
                  <a:pt x="330340" y="262796"/>
                  <a:pt x="330298" y="262544"/>
                </a:cubicBezTo>
                <a:cubicBezTo>
                  <a:pt x="308199" y="164151"/>
                  <a:pt x="244572" y="76521"/>
                  <a:pt x="211045" y="30229"/>
                </a:cubicBezTo>
                <a:lnTo>
                  <a:pt x="211045" y="30229"/>
                </a:lnTo>
                <a:cubicBezTo>
                  <a:pt x="203948" y="19836"/>
                  <a:pt x="195307" y="10586"/>
                  <a:pt x="185422" y="2797"/>
                </a:cubicBezTo>
                <a:cubicBezTo>
                  <a:pt x="183963" y="1877"/>
                  <a:pt x="182395" y="1141"/>
                  <a:pt x="180755" y="606"/>
                </a:cubicBezTo>
                <a:lnTo>
                  <a:pt x="179898" y="606"/>
                </a:lnTo>
                <a:cubicBezTo>
                  <a:pt x="178580" y="316"/>
                  <a:pt x="177243" y="125"/>
                  <a:pt x="175897" y="35"/>
                </a:cubicBezTo>
                <a:cubicBezTo>
                  <a:pt x="175104" y="-12"/>
                  <a:pt x="174309" y="-12"/>
                  <a:pt x="173516" y="35"/>
                </a:cubicBezTo>
                <a:lnTo>
                  <a:pt x="173516" y="35"/>
                </a:lnTo>
                <a:cubicBezTo>
                  <a:pt x="172882" y="-11"/>
                  <a:pt x="172245" y="-11"/>
                  <a:pt x="171611" y="35"/>
                </a:cubicBezTo>
                <a:cubicBezTo>
                  <a:pt x="168054" y="239"/>
                  <a:pt x="164610" y="1354"/>
                  <a:pt x="161610" y="3273"/>
                </a:cubicBezTo>
                <a:cubicBezTo>
                  <a:pt x="151776" y="11089"/>
                  <a:pt x="143171" y="20336"/>
                  <a:pt x="136083" y="30705"/>
                </a:cubicBezTo>
                <a:lnTo>
                  <a:pt x="136083" y="30706"/>
                </a:lnTo>
                <a:cubicBezTo>
                  <a:pt x="102650" y="76997"/>
                  <a:pt x="38928" y="164627"/>
                  <a:pt x="16830" y="263020"/>
                </a:cubicBezTo>
                <a:cubicBezTo>
                  <a:pt x="16872" y="263272"/>
                  <a:pt x="16872" y="263530"/>
                  <a:pt x="16830" y="263782"/>
                </a:cubicBezTo>
                <a:cubicBezTo>
                  <a:pt x="14502" y="274798"/>
                  <a:pt x="13542" y="286059"/>
                  <a:pt x="13972" y="297310"/>
                </a:cubicBezTo>
                <a:cubicBezTo>
                  <a:pt x="13972" y="297310"/>
                  <a:pt x="-7935" y="737651"/>
                  <a:pt x="3114" y="1142273"/>
                </a:cubicBezTo>
                <a:cubicBezTo>
                  <a:pt x="13687" y="1527845"/>
                  <a:pt x="33879" y="1817500"/>
                  <a:pt x="33975" y="1818548"/>
                </a:cubicBezTo>
                <a:lnTo>
                  <a:pt x="33975" y="1818548"/>
                </a:lnTo>
                <a:cubicBezTo>
                  <a:pt x="33975" y="1836265"/>
                  <a:pt x="45024" y="1853981"/>
                  <a:pt x="66741" y="1868269"/>
                </a:cubicBezTo>
                <a:cubicBezTo>
                  <a:pt x="80910" y="1877352"/>
                  <a:pt x="96395" y="1884195"/>
                  <a:pt x="112651" y="1888557"/>
                </a:cubicBezTo>
                <a:cubicBezTo>
                  <a:pt x="152668" y="1899858"/>
                  <a:pt x="195032" y="1899858"/>
                  <a:pt x="235048" y="1888557"/>
                </a:cubicBezTo>
                <a:cubicBezTo>
                  <a:pt x="251297" y="1884177"/>
                  <a:pt x="266780" y="1877335"/>
                  <a:pt x="280958" y="1868269"/>
                </a:cubicBezTo>
                <a:cubicBezTo>
                  <a:pt x="300770" y="1855219"/>
                  <a:pt x="311438" y="1839694"/>
                  <a:pt x="313153" y="1823120"/>
                </a:cubicBezTo>
                <a:cubicBezTo>
                  <a:pt x="313437" y="1821609"/>
                  <a:pt x="313628" y="1820082"/>
                  <a:pt x="313724" y="1818548"/>
                </a:cubicBezTo>
                <a:lnTo>
                  <a:pt x="313724" y="1818548"/>
                </a:lnTo>
                <a:cubicBezTo>
                  <a:pt x="313724" y="1818072"/>
                  <a:pt x="334012" y="1528321"/>
                  <a:pt x="344585" y="1142273"/>
                </a:cubicBezTo>
                <a:cubicBezTo>
                  <a:pt x="355158" y="737175"/>
                  <a:pt x="333155" y="296834"/>
                  <a:pt x="333155" y="296834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8" name="Google Shape;6468;p11"/>
          <p:cNvSpPr/>
          <p:nvPr/>
        </p:nvSpPr>
        <p:spPr>
          <a:xfrm>
            <a:off x="4524308" y="3938702"/>
            <a:ext cx="339482" cy="495966"/>
          </a:xfrm>
          <a:custGeom>
            <a:avLst/>
            <a:gdLst/>
            <a:ahLst/>
            <a:cxnLst/>
            <a:rect l="l" t="t" r="r" b="b"/>
            <a:pathLst>
              <a:path w="339482" h="495966" extrusionOk="0">
                <a:moveTo>
                  <a:pt x="339483" y="423863"/>
                </a:moveTo>
                <a:cubicBezTo>
                  <a:pt x="338530" y="448532"/>
                  <a:pt x="337673" y="472630"/>
                  <a:pt x="336721" y="495967"/>
                </a:cubicBezTo>
                <a:cubicBezTo>
                  <a:pt x="206704" y="459962"/>
                  <a:pt x="53066" y="384048"/>
                  <a:pt x="1536" y="192691"/>
                </a:cubicBezTo>
                <a:cubicBezTo>
                  <a:pt x="393" y="128016"/>
                  <a:pt x="-83" y="63151"/>
                  <a:pt x="12" y="0"/>
                </a:cubicBezTo>
                <a:cubicBezTo>
                  <a:pt x="35921" y="252127"/>
                  <a:pt x="178225" y="397002"/>
                  <a:pt x="339483" y="42386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9" name="Google Shape;6469;p11"/>
          <p:cNvSpPr/>
          <p:nvPr/>
        </p:nvSpPr>
        <p:spPr>
          <a:xfrm>
            <a:off x="4538320" y="3310147"/>
            <a:ext cx="319755" cy="98678"/>
          </a:xfrm>
          <a:custGeom>
            <a:avLst/>
            <a:gdLst/>
            <a:ahLst/>
            <a:cxnLst/>
            <a:rect l="l" t="t" r="r" b="b"/>
            <a:pathLst>
              <a:path w="319755" h="98678" extrusionOk="0">
                <a:moveTo>
                  <a:pt x="36768" y="70675"/>
                </a:moveTo>
                <a:cubicBezTo>
                  <a:pt x="104110" y="108013"/>
                  <a:pt x="213457" y="108013"/>
                  <a:pt x="280799" y="70675"/>
                </a:cubicBezTo>
                <a:cubicBezTo>
                  <a:pt x="296098" y="62676"/>
                  <a:pt x="309410" y="51349"/>
                  <a:pt x="319756" y="37529"/>
                </a:cubicBezTo>
                <a:cubicBezTo>
                  <a:pt x="319589" y="29196"/>
                  <a:pt x="318600" y="20901"/>
                  <a:pt x="316803" y="12763"/>
                </a:cubicBezTo>
                <a:cubicBezTo>
                  <a:pt x="315851" y="8477"/>
                  <a:pt x="314803" y="4191"/>
                  <a:pt x="313755" y="0"/>
                </a:cubicBezTo>
                <a:cubicBezTo>
                  <a:pt x="304270" y="10262"/>
                  <a:pt x="293130" y="18858"/>
                  <a:pt x="280799" y="25432"/>
                </a:cubicBezTo>
                <a:cubicBezTo>
                  <a:pt x="213457" y="62770"/>
                  <a:pt x="104110" y="62770"/>
                  <a:pt x="36768" y="25432"/>
                </a:cubicBezTo>
                <a:cubicBezTo>
                  <a:pt x="25182" y="19202"/>
                  <a:pt x="14640" y="11200"/>
                  <a:pt x="5526" y="1714"/>
                </a:cubicBezTo>
                <a:cubicBezTo>
                  <a:pt x="4574" y="5429"/>
                  <a:pt x="3716" y="9049"/>
                  <a:pt x="2859" y="12763"/>
                </a:cubicBezTo>
                <a:cubicBezTo>
                  <a:pt x="910" y="21841"/>
                  <a:pt x="-48" y="31102"/>
                  <a:pt x="2" y="40386"/>
                </a:cubicBezTo>
                <a:cubicBezTo>
                  <a:pt x="10020" y="52927"/>
                  <a:pt x="22542" y="63242"/>
                  <a:pt x="36768" y="7067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0" name="Google Shape;6470;p11"/>
          <p:cNvSpPr/>
          <p:nvPr/>
        </p:nvSpPr>
        <p:spPr>
          <a:xfrm>
            <a:off x="4766047" y="3457019"/>
            <a:ext cx="42863" cy="42866"/>
          </a:xfrm>
          <a:custGeom>
            <a:avLst/>
            <a:gdLst/>
            <a:ahLst/>
            <a:cxnLst/>
            <a:rect l="l" t="t" r="r" b="b"/>
            <a:pathLst>
              <a:path w="42863" h="42866" extrusionOk="0">
                <a:moveTo>
                  <a:pt x="17" y="20578"/>
                </a:moveTo>
                <a:cubicBezTo>
                  <a:pt x="-456" y="32404"/>
                  <a:pt x="8748" y="42376"/>
                  <a:pt x="20574" y="42849"/>
                </a:cubicBezTo>
                <a:cubicBezTo>
                  <a:pt x="32401" y="43322"/>
                  <a:pt x="42372" y="34119"/>
                  <a:pt x="42846" y="22292"/>
                </a:cubicBezTo>
                <a:cubicBezTo>
                  <a:pt x="43319" y="10465"/>
                  <a:pt x="34115" y="494"/>
                  <a:pt x="22289" y="21"/>
                </a:cubicBezTo>
                <a:cubicBezTo>
                  <a:pt x="22009" y="10"/>
                  <a:pt x="21729" y="4"/>
                  <a:pt x="21449" y="4"/>
                </a:cubicBezTo>
                <a:cubicBezTo>
                  <a:pt x="9859" y="-209"/>
                  <a:pt x="278" y="8989"/>
                  <a:pt x="17" y="2057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1" name="Google Shape;6471;p11"/>
          <p:cNvSpPr/>
          <p:nvPr/>
        </p:nvSpPr>
        <p:spPr>
          <a:xfrm>
            <a:off x="4766051" y="3533981"/>
            <a:ext cx="42863" cy="42866"/>
          </a:xfrm>
          <a:custGeom>
            <a:avLst/>
            <a:gdLst/>
            <a:ahLst/>
            <a:cxnLst/>
            <a:rect l="l" t="t" r="r" b="b"/>
            <a:pathLst>
              <a:path w="42863" h="42866" extrusionOk="0">
                <a:moveTo>
                  <a:pt x="14" y="20673"/>
                </a:moveTo>
                <a:cubicBezTo>
                  <a:pt x="-407" y="32501"/>
                  <a:pt x="8841" y="42432"/>
                  <a:pt x="20670" y="42853"/>
                </a:cubicBezTo>
                <a:cubicBezTo>
                  <a:pt x="32498" y="43273"/>
                  <a:pt x="42428" y="34025"/>
                  <a:pt x="42849" y="22197"/>
                </a:cubicBezTo>
                <a:cubicBezTo>
                  <a:pt x="43270" y="10368"/>
                  <a:pt x="34022" y="438"/>
                  <a:pt x="22194" y="17"/>
                </a:cubicBezTo>
                <a:cubicBezTo>
                  <a:pt x="21944" y="8"/>
                  <a:pt x="21695" y="4"/>
                  <a:pt x="21445" y="4"/>
                </a:cubicBezTo>
                <a:cubicBezTo>
                  <a:pt x="9821" y="-209"/>
                  <a:pt x="226" y="9042"/>
                  <a:pt x="14" y="20666"/>
                </a:cubicBezTo>
                <a:cubicBezTo>
                  <a:pt x="14" y="20668"/>
                  <a:pt x="14" y="20671"/>
                  <a:pt x="14" y="2067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2" name="Google Shape;6472;p11"/>
          <p:cNvSpPr/>
          <p:nvPr/>
        </p:nvSpPr>
        <p:spPr>
          <a:xfrm>
            <a:off x="4766047" y="3611800"/>
            <a:ext cx="42863" cy="42866"/>
          </a:xfrm>
          <a:custGeom>
            <a:avLst/>
            <a:gdLst/>
            <a:ahLst/>
            <a:cxnLst/>
            <a:rect l="l" t="t" r="r" b="b"/>
            <a:pathLst>
              <a:path w="42863" h="42866" extrusionOk="0">
                <a:moveTo>
                  <a:pt x="17" y="20578"/>
                </a:moveTo>
                <a:cubicBezTo>
                  <a:pt x="-456" y="32404"/>
                  <a:pt x="8748" y="42376"/>
                  <a:pt x="20574" y="42849"/>
                </a:cubicBezTo>
                <a:cubicBezTo>
                  <a:pt x="32401" y="43322"/>
                  <a:pt x="42372" y="34119"/>
                  <a:pt x="42846" y="22292"/>
                </a:cubicBezTo>
                <a:cubicBezTo>
                  <a:pt x="43319" y="10465"/>
                  <a:pt x="34115" y="494"/>
                  <a:pt x="22289" y="21"/>
                </a:cubicBezTo>
                <a:cubicBezTo>
                  <a:pt x="22009" y="10"/>
                  <a:pt x="21729" y="4"/>
                  <a:pt x="21449" y="4"/>
                </a:cubicBezTo>
                <a:cubicBezTo>
                  <a:pt x="9859" y="-209"/>
                  <a:pt x="278" y="8989"/>
                  <a:pt x="17" y="2057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3" name="Google Shape;6473;p11"/>
          <p:cNvSpPr/>
          <p:nvPr/>
        </p:nvSpPr>
        <p:spPr>
          <a:xfrm>
            <a:off x="4726060" y="3077832"/>
            <a:ext cx="104997" cy="1859851"/>
          </a:xfrm>
          <a:custGeom>
            <a:avLst/>
            <a:gdLst/>
            <a:ahLst/>
            <a:cxnLst/>
            <a:rect l="l" t="t" r="r" b="b"/>
            <a:pathLst>
              <a:path w="104997" h="1859851" extrusionOk="0">
                <a:moveTo>
                  <a:pt x="93440" y="1838230"/>
                </a:moveTo>
                <a:cubicBezTo>
                  <a:pt x="83638" y="1847280"/>
                  <a:pt x="72364" y="1854592"/>
                  <a:pt x="60103" y="1859851"/>
                </a:cubicBezTo>
                <a:cubicBezTo>
                  <a:pt x="64960" y="1528667"/>
                  <a:pt x="71438" y="429482"/>
                  <a:pt x="71438" y="347472"/>
                </a:cubicBezTo>
                <a:cubicBezTo>
                  <a:pt x="71438" y="216027"/>
                  <a:pt x="44387" y="80772"/>
                  <a:pt x="0" y="0"/>
                </a:cubicBezTo>
                <a:cubicBezTo>
                  <a:pt x="3429" y="4000"/>
                  <a:pt x="6858" y="8192"/>
                  <a:pt x="9525" y="12001"/>
                </a:cubicBezTo>
                <a:lnTo>
                  <a:pt x="10096" y="12763"/>
                </a:lnTo>
                <a:cubicBezTo>
                  <a:pt x="61483" y="83094"/>
                  <a:pt x="92554" y="166193"/>
                  <a:pt x="99917" y="252984"/>
                </a:cubicBezTo>
                <a:cubicBezTo>
                  <a:pt x="102775" y="288322"/>
                  <a:pt x="104299" y="327088"/>
                  <a:pt x="104870" y="370237"/>
                </a:cubicBezTo>
                <a:cubicBezTo>
                  <a:pt x="106013" y="466439"/>
                  <a:pt x="99250" y="1613440"/>
                  <a:pt x="93440" y="1838230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4" name="Google Shape;6474;p11"/>
          <p:cNvSpPr/>
          <p:nvPr/>
        </p:nvSpPr>
        <p:spPr>
          <a:xfrm>
            <a:off x="4524350" y="3058557"/>
            <a:ext cx="185707" cy="1882841"/>
          </a:xfrm>
          <a:custGeom>
            <a:avLst/>
            <a:gdLst/>
            <a:ahLst/>
            <a:cxnLst/>
            <a:rect l="l" t="t" r="r" b="b"/>
            <a:pathLst>
              <a:path w="185707" h="1882841" extrusionOk="0">
                <a:moveTo>
                  <a:pt x="13972" y="297881"/>
                </a:moveTo>
                <a:cubicBezTo>
                  <a:pt x="13972" y="297881"/>
                  <a:pt x="-7935" y="738413"/>
                  <a:pt x="3114" y="1142844"/>
                </a:cubicBezTo>
                <a:cubicBezTo>
                  <a:pt x="13686" y="1528416"/>
                  <a:pt x="33880" y="1818071"/>
                  <a:pt x="33975" y="1819119"/>
                </a:cubicBezTo>
                <a:lnTo>
                  <a:pt x="33975" y="1819119"/>
                </a:lnTo>
                <a:cubicBezTo>
                  <a:pt x="34024" y="1821806"/>
                  <a:pt x="34311" y="1824484"/>
                  <a:pt x="34832" y="1827120"/>
                </a:cubicBezTo>
                <a:lnTo>
                  <a:pt x="35403" y="1829692"/>
                </a:lnTo>
                <a:cubicBezTo>
                  <a:pt x="35848" y="1831470"/>
                  <a:pt x="36420" y="1833280"/>
                  <a:pt x="37118" y="1835121"/>
                </a:cubicBezTo>
                <a:cubicBezTo>
                  <a:pt x="37473" y="1836129"/>
                  <a:pt x="37886" y="1837114"/>
                  <a:pt x="38356" y="1838074"/>
                </a:cubicBezTo>
                <a:cubicBezTo>
                  <a:pt x="39383" y="1840310"/>
                  <a:pt x="40560" y="1842474"/>
                  <a:pt x="41881" y="1844551"/>
                </a:cubicBezTo>
                <a:cubicBezTo>
                  <a:pt x="42801" y="1846045"/>
                  <a:pt x="43819" y="1847477"/>
                  <a:pt x="44929" y="1848837"/>
                </a:cubicBezTo>
                <a:cubicBezTo>
                  <a:pt x="45791" y="1850026"/>
                  <a:pt x="46713" y="1851170"/>
                  <a:pt x="47691" y="1852266"/>
                </a:cubicBezTo>
                <a:cubicBezTo>
                  <a:pt x="48891" y="1853754"/>
                  <a:pt x="50196" y="1855155"/>
                  <a:pt x="51596" y="1856457"/>
                </a:cubicBezTo>
                <a:lnTo>
                  <a:pt x="54263" y="1859029"/>
                </a:lnTo>
                <a:cubicBezTo>
                  <a:pt x="58173" y="1862517"/>
                  <a:pt x="62345" y="1865701"/>
                  <a:pt x="66741" y="1868554"/>
                </a:cubicBezTo>
                <a:cubicBezTo>
                  <a:pt x="68931" y="1870078"/>
                  <a:pt x="71313" y="1871412"/>
                  <a:pt x="73694" y="1872745"/>
                </a:cubicBezTo>
                <a:cubicBezTo>
                  <a:pt x="76075" y="1874079"/>
                  <a:pt x="76361" y="1874364"/>
                  <a:pt x="77790" y="1875031"/>
                </a:cubicBezTo>
                <a:lnTo>
                  <a:pt x="84267" y="1878269"/>
                </a:lnTo>
                <a:cubicBezTo>
                  <a:pt x="86648" y="1879412"/>
                  <a:pt x="89124" y="1880460"/>
                  <a:pt x="91601" y="1881413"/>
                </a:cubicBezTo>
                <a:lnTo>
                  <a:pt x="95030" y="1882841"/>
                </a:lnTo>
                <a:lnTo>
                  <a:pt x="95030" y="615445"/>
                </a:lnTo>
                <a:cubicBezTo>
                  <a:pt x="95030" y="324551"/>
                  <a:pt x="103602" y="240350"/>
                  <a:pt x="116938" y="167770"/>
                </a:cubicBezTo>
                <a:cubicBezTo>
                  <a:pt x="130273" y="95189"/>
                  <a:pt x="170754" y="-3680"/>
                  <a:pt x="185708" y="3559"/>
                </a:cubicBezTo>
                <a:cubicBezTo>
                  <a:pt x="182189" y="1203"/>
                  <a:pt x="178036" y="-26"/>
                  <a:pt x="173802" y="35"/>
                </a:cubicBezTo>
                <a:cubicBezTo>
                  <a:pt x="173167" y="-12"/>
                  <a:pt x="172531" y="-12"/>
                  <a:pt x="171896" y="35"/>
                </a:cubicBezTo>
                <a:cubicBezTo>
                  <a:pt x="170119" y="149"/>
                  <a:pt x="168361" y="469"/>
                  <a:pt x="166658" y="987"/>
                </a:cubicBezTo>
                <a:cubicBezTo>
                  <a:pt x="165000" y="1594"/>
                  <a:pt x="163406" y="2360"/>
                  <a:pt x="161895" y="3273"/>
                </a:cubicBezTo>
                <a:cubicBezTo>
                  <a:pt x="153345" y="10021"/>
                  <a:pt x="145723" y="17867"/>
                  <a:pt x="139226" y="26609"/>
                </a:cubicBezTo>
                <a:cubicBezTo>
                  <a:pt x="138178" y="28038"/>
                  <a:pt x="137226" y="29372"/>
                  <a:pt x="136368" y="30705"/>
                </a:cubicBezTo>
                <a:cubicBezTo>
                  <a:pt x="105698" y="74425"/>
                  <a:pt x="46072" y="153387"/>
                  <a:pt x="21497" y="245208"/>
                </a:cubicBezTo>
                <a:cubicBezTo>
                  <a:pt x="20068" y="250923"/>
                  <a:pt x="18544" y="256638"/>
                  <a:pt x="17211" y="262353"/>
                </a:cubicBezTo>
                <a:cubicBezTo>
                  <a:pt x="17254" y="262828"/>
                  <a:pt x="17254" y="263307"/>
                  <a:pt x="17211" y="263782"/>
                </a:cubicBezTo>
                <a:cubicBezTo>
                  <a:pt x="16053" y="269284"/>
                  <a:pt x="15226" y="274850"/>
                  <a:pt x="14734" y="280451"/>
                </a:cubicBezTo>
                <a:cubicBezTo>
                  <a:pt x="14401" y="286065"/>
                  <a:pt x="14401" y="291695"/>
                  <a:pt x="14734" y="29731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5" name="Google Shape;6475;p11"/>
          <p:cNvSpPr/>
          <p:nvPr/>
        </p:nvSpPr>
        <p:spPr>
          <a:xfrm>
            <a:off x="3884828" y="2863796"/>
            <a:ext cx="715770" cy="2428358"/>
          </a:xfrm>
          <a:custGeom>
            <a:avLst/>
            <a:gdLst/>
            <a:ahLst/>
            <a:cxnLst/>
            <a:rect l="l" t="t" r="r" b="b"/>
            <a:pathLst>
              <a:path w="715770" h="2428358" extrusionOk="0">
                <a:moveTo>
                  <a:pt x="715501" y="694096"/>
                </a:moveTo>
                <a:cubicBezTo>
                  <a:pt x="716575" y="667867"/>
                  <a:pt x="714432" y="641604"/>
                  <a:pt x="709119" y="615896"/>
                </a:cubicBezTo>
                <a:cubicBezTo>
                  <a:pt x="659875" y="385486"/>
                  <a:pt x="517000" y="180318"/>
                  <a:pt x="441658" y="72304"/>
                </a:cubicBezTo>
                <a:cubicBezTo>
                  <a:pt x="425444" y="48596"/>
                  <a:pt x="406235" y="27081"/>
                  <a:pt x="384508" y="8296"/>
                </a:cubicBezTo>
                <a:cubicBezTo>
                  <a:pt x="368483" y="-2765"/>
                  <a:pt x="347287" y="-2765"/>
                  <a:pt x="331263" y="8296"/>
                </a:cubicBezTo>
                <a:cubicBezTo>
                  <a:pt x="309100" y="26634"/>
                  <a:pt x="289832" y="48213"/>
                  <a:pt x="274113" y="72304"/>
                </a:cubicBezTo>
                <a:cubicBezTo>
                  <a:pt x="203723" y="183556"/>
                  <a:pt x="55800" y="385486"/>
                  <a:pt x="6651" y="615896"/>
                </a:cubicBezTo>
                <a:cubicBezTo>
                  <a:pt x="1339" y="641605"/>
                  <a:pt x="-805" y="667867"/>
                  <a:pt x="269" y="694096"/>
                </a:cubicBezTo>
                <a:lnTo>
                  <a:pt x="44560" y="2245338"/>
                </a:lnTo>
                <a:lnTo>
                  <a:pt x="44560" y="2245338"/>
                </a:lnTo>
                <a:cubicBezTo>
                  <a:pt x="44560" y="2309441"/>
                  <a:pt x="103234" y="2373545"/>
                  <a:pt x="220678" y="2408501"/>
                </a:cubicBezTo>
                <a:cubicBezTo>
                  <a:pt x="310104" y="2434978"/>
                  <a:pt x="405286" y="2434978"/>
                  <a:pt x="494712" y="2408501"/>
                </a:cubicBezTo>
                <a:cubicBezTo>
                  <a:pt x="612155" y="2373545"/>
                  <a:pt x="670829" y="2309441"/>
                  <a:pt x="670829" y="2245338"/>
                </a:cubicBezTo>
                <a:lnTo>
                  <a:pt x="670829" y="2245338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6" name="Google Shape;6476;p11"/>
          <p:cNvSpPr/>
          <p:nvPr/>
        </p:nvSpPr>
        <p:spPr>
          <a:xfrm>
            <a:off x="3893479" y="3858406"/>
            <a:ext cx="698277" cy="226814"/>
          </a:xfrm>
          <a:custGeom>
            <a:avLst/>
            <a:gdLst/>
            <a:ahLst/>
            <a:cxnLst/>
            <a:rect l="l" t="t" r="r" b="b"/>
            <a:pathLst>
              <a:path w="698277" h="226814" extrusionOk="0">
                <a:moveTo>
                  <a:pt x="635794" y="157734"/>
                </a:moveTo>
                <a:cubicBezTo>
                  <a:pt x="657110" y="145571"/>
                  <a:pt x="676957" y="130997"/>
                  <a:pt x="694944" y="114300"/>
                </a:cubicBezTo>
                <a:lnTo>
                  <a:pt x="698278" y="0"/>
                </a:lnTo>
                <a:cubicBezTo>
                  <a:pt x="679436" y="17945"/>
                  <a:pt x="658449" y="33494"/>
                  <a:pt x="635794" y="46292"/>
                </a:cubicBezTo>
                <a:cubicBezTo>
                  <a:pt x="476059" y="138493"/>
                  <a:pt x="216694" y="138493"/>
                  <a:pt x="57150" y="46292"/>
                </a:cubicBezTo>
                <a:cubicBezTo>
                  <a:pt x="36627" y="34598"/>
                  <a:pt x="17461" y="20670"/>
                  <a:pt x="0" y="4763"/>
                </a:cubicBezTo>
                <a:lnTo>
                  <a:pt x="3334" y="119063"/>
                </a:lnTo>
                <a:cubicBezTo>
                  <a:pt x="19892" y="133773"/>
                  <a:pt x="37926" y="146732"/>
                  <a:pt x="57150" y="157734"/>
                </a:cubicBezTo>
                <a:cubicBezTo>
                  <a:pt x="216979" y="249841"/>
                  <a:pt x="476059" y="249841"/>
                  <a:pt x="635794" y="15773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7" name="Google Shape;6477;p11"/>
          <p:cNvSpPr/>
          <p:nvPr/>
        </p:nvSpPr>
        <p:spPr>
          <a:xfrm>
            <a:off x="4305340" y="2908478"/>
            <a:ext cx="235160" cy="2341625"/>
          </a:xfrm>
          <a:custGeom>
            <a:avLst/>
            <a:gdLst/>
            <a:ahLst/>
            <a:cxnLst/>
            <a:rect l="l" t="t" r="r" b="b"/>
            <a:pathLst>
              <a:path w="235160" h="2341625" extrusionOk="0">
                <a:moveTo>
                  <a:pt x="208693" y="2290667"/>
                </a:moveTo>
                <a:cubicBezTo>
                  <a:pt x="187150" y="2311842"/>
                  <a:pt x="162071" y="2329088"/>
                  <a:pt x="134588" y="2341626"/>
                </a:cubicBezTo>
                <a:cubicBezTo>
                  <a:pt x="145542" y="1569244"/>
                  <a:pt x="159925" y="1001649"/>
                  <a:pt x="159925" y="810482"/>
                </a:cubicBezTo>
                <a:cubicBezTo>
                  <a:pt x="159925" y="503777"/>
                  <a:pt x="99441" y="188309"/>
                  <a:pt x="0" y="0"/>
                </a:cubicBezTo>
                <a:cubicBezTo>
                  <a:pt x="7715" y="9525"/>
                  <a:pt x="15431" y="19050"/>
                  <a:pt x="21717" y="28003"/>
                </a:cubicBezTo>
                <a:lnTo>
                  <a:pt x="22860" y="29718"/>
                </a:lnTo>
                <a:cubicBezTo>
                  <a:pt x="138476" y="195323"/>
                  <a:pt x="207881" y="388742"/>
                  <a:pt x="223933" y="590074"/>
                </a:cubicBezTo>
                <a:cubicBezTo>
                  <a:pt x="230314" y="672560"/>
                  <a:pt x="233458" y="762857"/>
                  <a:pt x="234982" y="863537"/>
                </a:cubicBezTo>
                <a:cubicBezTo>
                  <a:pt x="236982" y="1087564"/>
                  <a:pt x="221837" y="1766411"/>
                  <a:pt x="208693" y="2290667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8" name="Google Shape;6478;p11"/>
          <p:cNvSpPr/>
          <p:nvPr/>
        </p:nvSpPr>
        <p:spPr>
          <a:xfrm>
            <a:off x="3884638" y="2863796"/>
            <a:ext cx="384507" cy="2394785"/>
          </a:xfrm>
          <a:custGeom>
            <a:avLst/>
            <a:gdLst/>
            <a:ahLst/>
            <a:cxnLst/>
            <a:rect l="l" t="t" r="r" b="b"/>
            <a:pathLst>
              <a:path w="384507" h="2394785" extrusionOk="0">
                <a:moveTo>
                  <a:pt x="384508" y="8296"/>
                </a:moveTo>
                <a:cubicBezTo>
                  <a:pt x="368483" y="-2765"/>
                  <a:pt x="347288" y="-2765"/>
                  <a:pt x="331263" y="8296"/>
                </a:cubicBezTo>
                <a:cubicBezTo>
                  <a:pt x="309100" y="26634"/>
                  <a:pt x="289833" y="48213"/>
                  <a:pt x="274113" y="72304"/>
                </a:cubicBezTo>
                <a:cubicBezTo>
                  <a:pt x="203723" y="183556"/>
                  <a:pt x="55800" y="385486"/>
                  <a:pt x="6651" y="615896"/>
                </a:cubicBezTo>
                <a:cubicBezTo>
                  <a:pt x="1339" y="641605"/>
                  <a:pt x="-805" y="667867"/>
                  <a:pt x="269" y="694096"/>
                </a:cubicBezTo>
                <a:lnTo>
                  <a:pt x="44751" y="2245338"/>
                </a:lnTo>
                <a:cubicBezTo>
                  <a:pt x="44751" y="2301821"/>
                  <a:pt x="90376" y="2358304"/>
                  <a:pt x="181435" y="2394785"/>
                </a:cubicBezTo>
                <a:lnTo>
                  <a:pt x="181435" y="1434665"/>
                </a:lnTo>
                <a:cubicBezTo>
                  <a:pt x="181435" y="756295"/>
                  <a:pt x="200485" y="559889"/>
                  <a:pt x="230488" y="391392"/>
                </a:cubicBezTo>
                <a:cubicBezTo>
                  <a:pt x="260492" y="222895"/>
                  <a:pt x="350884" y="-9611"/>
                  <a:pt x="384508" y="8296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9" name="Google Shape;6479;p11"/>
          <p:cNvSpPr/>
          <p:nvPr/>
        </p:nvSpPr>
        <p:spPr>
          <a:xfrm>
            <a:off x="3884618" y="3449879"/>
            <a:ext cx="715806" cy="230076"/>
          </a:xfrm>
          <a:custGeom>
            <a:avLst/>
            <a:gdLst/>
            <a:ahLst/>
            <a:cxnLst/>
            <a:rect l="l" t="t" r="r" b="b"/>
            <a:pathLst>
              <a:path w="715806" h="230076" extrusionOk="0">
                <a:moveTo>
                  <a:pt x="82203" y="164783"/>
                </a:moveTo>
                <a:cubicBezTo>
                  <a:pt x="233175" y="251841"/>
                  <a:pt x="477872" y="251841"/>
                  <a:pt x="628748" y="164783"/>
                </a:cubicBezTo>
                <a:cubicBezTo>
                  <a:pt x="663300" y="145997"/>
                  <a:pt x="693083" y="119538"/>
                  <a:pt x="715806" y="87440"/>
                </a:cubicBezTo>
                <a:cubicBezTo>
                  <a:pt x="715460" y="68070"/>
                  <a:pt x="713292" y="48776"/>
                  <a:pt x="709330" y="29813"/>
                </a:cubicBezTo>
                <a:cubicBezTo>
                  <a:pt x="707139" y="19717"/>
                  <a:pt x="704853" y="9906"/>
                  <a:pt x="702376" y="0"/>
                </a:cubicBezTo>
                <a:cubicBezTo>
                  <a:pt x="681405" y="23842"/>
                  <a:pt x="656501" y="43913"/>
                  <a:pt x="628748" y="59341"/>
                </a:cubicBezTo>
                <a:cubicBezTo>
                  <a:pt x="477872" y="146399"/>
                  <a:pt x="233175" y="146399"/>
                  <a:pt x="82203" y="59341"/>
                </a:cubicBezTo>
                <a:cubicBezTo>
                  <a:pt x="56207" y="44657"/>
                  <a:pt x="32653" y="26019"/>
                  <a:pt x="12385" y="4096"/>
                </a:cubicBezTo>
                <a:cubicBezTo>
                  <a:pt x="10290" y="12668"/>
                  <a:pt x="8289" y="21241"/>
                  <a:pt x="6480" y="29813"/>
                </a:cubicBezTo>
                <a:cubicBezTo>
                  <a:pt x="2082" y="51024"/>
                  <a:pt x="-89" y="72636"/>
                  <a:pt x="3" y="94298"/>
                </a:cubicBezTo>
                <a:cubicBezTo>
                  <a:pt x="22235" y="123223"/>
                  <a:pt x="50225" y="147223"/>
                  <a:pt x="82204" y="164783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0" name="Google Shape;6480;p11"/>
          <p:cNvSpPr/>
          <p:nvPr/>
        </p:nvSpPr>
        <p:spPr>
          <a:xfrm>
            <a:off x="3885097" y="3453974"/>
            <a:ext cx="202311" cy="206216"/>
          </a:xfrm>
          <a:custGeom>
            <a:avLst/>
            <a:gdLst/>
            <a:ahLst/>
            <a:cxnLst/>
            <a:rect l="l" t="t" r="r" b="b"/>
            <a:pathLst>
              <a:path w="202311" h="206216" extrusionOk="0">
                <a:moveTo>
                  <a:pt x="1810" y="52007"/>
                </a:moveTo>
                <a:cubicBezTo>
                  <a:pt x="1810" y="54674"/>
                  <a:pt x="1143" y="57341"/>
                  <a:pt x="953" y="60008"/>
                </a:cubicBezTo>
                <a:cubicBezTo>
                  <a:pt x="762" y="62675"/>
                  <a:pt x="286" y="67913"/>
                  <a:pt x="0" y="71914"/>
                </a:cubicBezTo>
                <a:cubicBezTo>
                  <a:pt x="0" y="73247"/>
                  <a:pt x="0" y="74581"/>
                  <a:pt x="0" y="76010"/>
                </a:cubicBezTo>
                <a:cubicBezTo>
                  <a:pt x="0" y="80677"/>
                  <a:pt x="0" y="85535"/>
                  <a:pt x="0" y="90202"/>
                </a:cubicBezTo>
                <a:cubicBezTo>
                  <a:pt x="22233" y="119127"/>
                  <a:pt x="50222" y="143127"/>
                  <a:pt x="82201" y="160687"/>
                </a:cubicBezTo>
                <a:cubicBezTo>
                  <a:pt x="118314" y="180938"/>
                  <a:pt x="156981" y="196252"/>
                  <a:pt x="197168" y="206216"/>
                </a:cubicBezTo>
                <a:cubicBezTo>
                  <a:pt x="198787" y="169545"/>
                  <a:pt x="200501" y="134779"/>
                  <a:pt x="202311" y="102108"/>
                </a:cubicBezTo>
                <a:cubicBezTo>
                  <a:pt x="160312" y="92077"/>
                  <a:pt x="119896" y="76308"/>
                  <a:pt x="82201" y="55245"/>
                </a:cubicBezTo>
                <a:cubicBezTo>
                  <a:pt x="56205" y="40561"/>
                  <a:pt x="32650" y="21923"/>
                  <a:pt x="12383" y="0"/>
                </a:cubicBezTo>
                <a:cubicBezTo>
                  <a:pt x="10287" y="8573"/>
                  <a:pt x="8287" y="17145"/>
                  <a:pt x="6477" y="25718"/>
                </a:cubicBezTo>
                <a:cubicBezTo>
                  <a:pt x="5239" y="31433"/>
                  <a:pt x="4286" y="37338"/>
                  <a:pt x="3429" y="43148"/>
                </a:cubicBezTo>
                <a:cubicBezTo>
                  <a:pt x="2381" y="46101"/>
                  <a:pt x="2381" y="49054"/>
                  <a:pt x="1810" y="52007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1" name="Google Shape;6481;p11"/>
          <p:cNvSpPr/>
          <p:nvPr/>
        </p:nvSpPr>
        <p:spPr>
          <a:xfrm>
            <a:off x="3662110" y="5544045"/>
            <a:ext cx="303661" cy="479583"/>
          </a:xfrm>
          <a:custGeom>
            <a:avLst/>
            <a:gdLst/>
            <a:ahLst/>
            <a:cxnLst/>
            <a:rect l="l" t="t" r="r" b="b"/>
            <a:pathLst>
              <a:path w="303661" h="479583" extrusionOk="0">
                <a:moveTo>
                  <a:pt x="296711" y="37529"/>
                </a:moveTo>
                <a:lnTo>
                  <a:pt x="152026" y="0"/>
                </a:lnTo>
                <a:lnTo>
                  <a:pt x="7246" y="37529"/>
                </a:lnTo>
                <a:cubicBezTo>
                  <a:pt x="7246" y="37529"/>
                  <a:pt x="-10089" y="115062"/>
                  <a:pt x="8866" y="236601"/>
                </a:cubicBezTo>
                <a:cubicBezTo>
                  <a:pt x="27820" y="358140"/>
                  <a:pt x="112402" y="479584"/>
                  <a:pt x="151741" y="479584"/>
                </a:cubicBezTo>
                <a:cubicBezTo>
                  <a:pt x="191079" y="479584"/>
                  <a:pt x="275566" y="358045"/>
                  <a:pt x="294616" y="236601"/>
                </a:cubicBezTo>
                <a:cubicBezTo>
                  <a:pt x="313666" y="115158"/>
                  <a:pt x="296711" y="37529"/>
                  <a:pt x="296711" y="3752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2" name="Google Shape;6482;p11"/>
          <p:cNvSpPr/>
          <p:nvPr/>
        </p:nvSpPr>
        <p:spPr>
          <a:xfrm>
            <a:off x="3662110" y="5544045"/>
            <a:ext cx="303661" cy="479583"/>
          </a:xfrm>
          <a:custGeom>
            <a:avLst/>
            <a:gdLst/>
            <a:ahLst/>
            <a:cxnLst/>
            <a:rect l="l" t="t" r="r" b="b"/>
            <a:pathLst>
              <a:path w="303661" h="479583" extrusionOk="0">
                <a:moveTo>
                  <a:pt x="296711" y="37529"/>
                </a:moveTo>
                <a:lnTo>
                  <a:pt x="152026" y="0"/>
                </a:lnTo>
                <a:lnTo>
                  <a:pt x="7246" y="37529"/>
                </a:lnTo>
                <a:cubicBezTo>
                  <a:pt x="7246" y="37529"/>
                  <a:pt x="-10089" y="115062"/>
                  <a:pt x="8866" y="236601"/>
                </a:cubicBezTo>
                <a:cubicBezTo>
                  <a:pt x="27820" y="358140"/>
                  <a:pt x="112402" y="479584"/>
                  <a:pt x="151741" y="479584"/>
                </a:cubicBezTo>
                <a:cubicBezTo>
                  <a:pt x="191079" y="479584"/>
                  <a:pt x="275566" y="358045"/>
                  <a:pt x="294616" y="236601"/>
                </a:cubicBezTo>
                <a:cubicBezTo>
                  <a:pt x="313666" y="115158"/>
                  <a:pt x="296711" y="37529"/>
                  <a:pt x="296711" y="37529"/>
                </a:cubicBezTo>
                <a:close/>
              </a:path>
            </a:pathLst>
          </a:cu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3" name="Google Shape;6483;p11"/>
          <p:cNvSpPr/>
          <p:nvPr/>
        </p:nvSpPr>
        <p:spPr>
          <a:xfrm>
            <a:off x="3705236" y="5599100"/>
            <a:ext cx="208951" cy="302418"/>
          </a:xfrm>
          <a:custGeom>
            <a:avLst/>
            <a:gdLst/>
            <a:ahLst/>
            <a:cxnLst/>
            <a:rect l="l" t="t" r="r" b="b"/>
            <a:pathLst>
              <a:path w="208951" h="302418" extrusionOk="0">
                <a:moveTo>
                  <a:pt x="203578" y="0"/>
                </a:moveTo>
                <a:lnTo>
                  <a:pt x="5458" y="0"/>
                </a:lnTo>
                <a:cubicBezTo>
                  <a:pt x="-23117" y="171450"/>
                  <a:pt x="68038" y="302419"/>
                  <a:pt x="104518" y="302419"/>
                </a:cubicBezTo>
                <a:cubicBezTo>
                  <a:pt x="140999" y="302419"/>
                  <a:pt x="231868" y="171164"/>
                  <a:pt x="203578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4" name="Google Shape;6484;p11"/>
          <p:cNvSpPr/>
          <p:nvPr/>
        </p:nvSpPr>
        <p:spPr>
          <a:xfrm>
            <a:off x="3756421" y="5599099"/>
            <a:ext cx="106730" cy="197548"/>
          </a:xfrm>
          <a:custGeom>
            <a:avLst/>
            <a:gdLst/>
            <a:ahLst/>
            <a:cxnLst/>
            <a:rect l="l" t="t" r="r" b="b"/>
            <a:pathLst>
              <a:path w="106730" h="197548" extrusionOk="0">
                <a:moveTo>
                  <a:pt x="53333" y="0"/>
                </a:moveTo>
                <a:lnTo>
                  <a:pt x="87242" y="0"/>
                </a:lnTo>
                <a:cubicBezTo>
                  <a:pt x="102938" y="27751"/>
                  <a:pt x="109409" y="59772"/>
                  <a:pt x="105721" y="91440"/>
                </a:cubicBezTo>
                <a:cubicBezTo>
                  <a:pt x="101625" y="137541"/>
                  <a:pt x="73717" y="197549"/>
                  <a:pt x="53333" y="197549"/>
                </a:cubicBezTo>
                <a:cubicBezTo>
                  <a:pt x="32950" y="197549"/>
                  <a:pt x="5137" y="137541"/>
                  <a:pt x="1041" y="91440"/>
                </a:cubicBezTo>
                <a:cubicBezTo>
                  <a:pt x="-2709" y="59781"/>
                  <a:pt x="3730" y="27750"/>
                  <a:pt x="19424" y="0"/>
                </a:cubicBezTo>
                <a:lnTo>
                  <a:pt x="5333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5" name="Google Shape;6485;p11"/>
          <p:cNvSpPr/>
          <p:nvPr/>
        </p:nvSpPr>
        <p:spPr>
          <a:xfrm>
            <a:off x="3687226" y="5351450"/>
            <a:ext cx="254105" cy="168520"/>
          </a:xfrm>
          <a:custGeom>
            <a:avLst/>
            <a:gdLst/>
            <a:ahLst/>
            <a:cxnLst/>
            <a:rect l="l" t="t" r="r" b="b"/>
            <a:pathLst>
              <a:path w="254105" h="168520" extrusionOk="0">
                <a:moveTo>
                  <a:pt x="253878" y="68199"/>
                </a:moveTo>
                <a:lnTo>
                  <a:pt x="238353" y="0"/>
                </a:lnTo>
                <a:lnTo>
                  <a:pt x="15753" y="0"/>
                </a:lnTo>
                <a:lnTo>
                  <a:pt x="228" y="68199"/>
                </a:lnTo>
                <a:cubicBezTo>
                  <a:pt x="-1868" y="94202"/>
                  <a:pt x="10515" y="120777"/>
                  <a:pt x="37280" y="140684"/>
                </a:cubicBezTo>
                <a:cubicBezTo>
                  <a:pt x="46844" y="147749"/>
                  <a:pt x="57321" y="153485"/>
                  <a:pt x="68427" y="157734"/>
                </a:cubicBezTo>
                <a:cubicBezTo>
                  <a:pt x="106581" y="172117"/>
                  <a:pt x="148667" y="172117"/>
                  <a:pt x="186822" y="157734"/>
                </a:cubicBezTo>
                <a:cubicBezTo>
                  <a:pt x="197632" y="153482"/>
                  <a:pt x="207845" y="147847"/>
                  <a:pt x="217207" y="140970"/>
                </a:cubicBezTo>
                <a:cubicBezTo>
                  <a:pt x="243591" y="120777"/>
                  <a:pt x="255974" y="94202"/>
                  <a:pt x="253878" y="6819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6" name="Google Shape;6486;p11"/>
          <p:cNvSpPr/>
          <p:nvPr/>
        </p:nvSpPr>
        <p:spPr>
          <a:xfrm>
            <a:off x="3656878" y="5433079"/>
            <a:ext cx="314325" cy="220176"/>
          </a:xfrm>
          <a:custGeom>
            <a:avLst/>
            <a:gdLst/>
            <a:ahLst/>
            <a:cxnLst/>
            <a:rect l="l" t="t" r="r" b="b"/>
            <a:pathLst>
              <a:path w="314325" h="220176" extrusionOk="0">
                <a:moveTo>
                  <a:pt x="287750" y="0"/>
                </a:moveTo>
                <a:lnTo>
                  <a:pt x="289370" y="6763"/>
                </a:lnTo>
                <a:lnTo>
                  <a:pt x="296132" y="36100"/>
                </a:lnTo>
                <a:cubicBezTo>
                  <a:pt x="296100" y="66481"/>
                  <a:pt x="280869" y="94832"/>
                  <a:pt x="255556" y="111633"/>
                </a:cubicBezTo>
                <a:cubicBezTo>
                  <a:pt x="245264" y="119198"/>
                  <a:pt x="234024" y="125378"/>
                  <a:pt x="222123" y="130016"/>
                </a:cubicBezTo>
                <a:cubicBezTo>
                  <a:pt x="180740" y="145586"/>
                  <a:pt x="135109" y="145586"/>
                  <a:pt x="93726" y="130016"/>
                </a:cubicBezTo>
                <a:cubicBezTo>
                  <a:pt x="81582" y="125375"/>
                  <a:pt x="70113" y="119128"/>
                  <a:pt x="59627" y="111442"/>
                </a:cubicBezTo>
                <a:cubicBezTo>
                  <a:pt x="31528" y="90583"/>
                  <a:pt x="18002" y="62960"/>
                  <a:pt x="19050" y="35243"/>
                </a:cubicBezTo>
                <a:lnTo>
                  <a:pt x="0" y="115157"/>
                </a:lnTo>
                <a:lnTo>
                  <a:pt x="0" y="115157"/>
                </a:lnTo>
                <a:cubicBezTo>
                  <a:pt x="0" y="142113"/>
                  <a:pt x="15335" y="169069"/>
                  <a:pt x="46006" y="189643"/>
                </a:cubicBezTo>
                <a:cubicBezTo>
                  <a:pt x="58490" y="197704"/>
                  <a:pt x="71970" y="204108"/>
                  <a:pt x="86106" y="208693"/>
                </a:cubicBezTo>
                <a:cubicBezTo>
                  <a:pt x="132500" y="224005"/>
                  <a:pt x="182587" y="224005"/>
                  <a:pt x="228981" y="208693"/>
                </a:cubicBezTo>
                <a:cubicBezTo>
                  <a:pt x="242846" y="204030"/>
                  <a:pt x="256064" y="197629"/>
                  <a:pt x="268319" y="189643"/>
                </a:cubicBezTo>
                <a:cubicBezTo>
                  <a:pt x="298990" y="169069"/>
                  <a:pt x="314325" y="142018"/>
                  <a:pt x="314325" y="11515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7" name="Google Shape;6487;p11"/>
          <p:cNvSpPr/>
          <p:nvPr/>
        </p:nvSpPr>
        <p:spPr>
          <a:xfrm>
            <a:off x="3675491" y="5419363"/>
            <a:ext cx="277138" cy="156267"/>
          </a:xfrm>
          <a:custGeom>
            <a:avLst/>
            <a:gdLst/>
            <a:ahLst/>
            <a:cxnLst/>
            <a:rect l="l" t="t" r="r" b="b"/>
            <a:pathLst>
              <a:path w="277138" h="156267" extrusionOk="0">
                <a:moveTo>
                  <a:pt x="270376" y="20479"/>
                </a:moveTo>
                <a:lnTo>
                  <a:pt x="268757" y="13716"/>
                </a:lnTo>
                <a:lnTo>
                  <a:pt x="265614" y="286"/>
                </a:lnTo>
                <a:cubicBezTo>
                  <a:pt x="267709" y="26289"/>
                  <a:pt x="255327" y="52864"/>
                  <a:pt x="228561" y="72771"/>
                </a:cubicBezTo>
                <a:cubicBezTo>
                  <a:pt x="219200" y="79648"/>
                  <a:pt x="208986" y="85283"/>
                  <a:pt x="198177" y="89535"/>
                </a:cubicBezTo>
                <a:cubicBezTo>
                  <a:pt x="160022" y="103918"/>
                  <a:pt x="117936" y="103918"/>
                  <a:pt x="79781" y="89535"/>
                </a:cubicBezTo>
                <a:cubicBezTo>
                  <a:pt x="68676" y="85286"/>
                  <a:pt x="58198" y="79550"/>
                  <a:pt x="48634" y="72485"/>
                </a:cubicBezTo>
                <a:cubicBezTo>
                  <a:pt x="21869" y="52578"/>
                  <a:pt x="9486" y="26003"/>
                  <a:pt x="11582" y="0"/>
                </a:cubicBezTo>
                <a:lnTo>
                  <a:pt x="56" y="49816"/>
                </a:lnTo>
                <a:cubicBezTo>
                  <a:pt x="-991" y="77153"/>
                  <a:pt x="12534" y="104775"/>
                  <a:pt x="40633" y="126016"/>
                </a:cubicBezTo>
                <a:cubicBezTo>
                  <a:pt x="51119" y="133701"/>
                  <a:pt x="62588" y="139948"/>
                  <a:pt x="74732" y="144590"/>
                </a:cubicBezTo>
                <a:cubicBezTo>
                  <a:pt x="116115" y="160160"/>
                  <a:pt x="161746" y="160160"/>
                  <a:pt x="203129" y="144590"/>
                </a:cubicBezTo>
                <a:cubicBezTo>
                  <a:pt x="215030" y="139952"/>
                  <a:pt x="226270" y="133771"/>
                  <a:pt x="236562" y="126207"/>
                </a:cubicBezTo>
                <a:cubicBezTo>
                  <a:pt x="261876" y="109406"/>
                  <a:pt x="277106" y="81055"/>
                  <a:pt x="277139" y="5067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8" name="Google Shape;6488;p11"/>
          <p:cNvSpPr/>
          <p:nvPr/>
        </p:nvSpPr>
        <p:spPr>
          <a:xfrm>
            <a:off x="3681358" y="5351450"/>
            <a:ext cx="265842" cy="147065"/>
          </a:xfrm>
          <a:custGeom>
            <a:avLst/>
            <a:gdLst/>
            <a:ahLst/>
            <a:cxnLst/>
            <a:rect l="l" t="t" r="r" b="b"/>
            <a:pathLst>
              <a:path w="265842" h="147065" extrusionOk="0">
                <a:moveTo>
                  <a:pt x="132493" y="147066"/>
                </a:moveTo>
                <a:cubicBezTo>
                  <a:pt x="232886" y="147066"/>
                  <a:pt x="265843" y="94297"/>
                  <a:pt x="265843" y="94297"/>
                </a:cubicBezTo>
                <a:lnTo>
                  <a:pt x="264509" y="88392"/>
                </a:lnTo>
                <a:lnTo>
                  <a:pt x="262890" y="81629"/>
                </a:lnTo>
                <a:lnTo>
                  <a:pt x="259747" y="68199"/>
                </a:lnTo>
                <a:lnTo>
                  <a:pt x="244221" y="0"/>
                </a:lnTo>
                <a:lnTo>
                  <a:pt x="21622" y="0"/>
                </a:lnTo>
                <a:lnTo>
                  <a:pt x="6096" y="68199"/>
                </a:lnTo>
                <a:lnTo>
                  <a:pt x="0" y="94392"/>
                </a:lnTo>
                <a:cubicBezTo>
                  <a:pt x="0" y="94392"/>
                  <a:pt x="32195" y="147066"/>
                  <a:pt x="132493" y="147066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9" name="Google Shape;6489;p11"/>
          <p:cNvSpPr/>
          <p:nvPr/>
        </p:nvSpPr>
        <p:spPr>
          <a:xfrm>
            <a:off x="3656497" y="5375548"/>
            <a:ext cx="290036" cy="278564"/>
          </a:xfrm>
          <a:custGeom>
            <a:avLst/>
            <a:gdLst/>
            <a:ahLst/>
            <a:cxnLst/>
            <a:rect l="l" t="t" r="r" b="b"/>
            <a:pathLst>
              <a:path w="290036" h="278564" extrusionOk="0">
                <a:moveTo>
                  <a:pt x="105823" y="243364"/>
                </a:moveTo>
                <a:cubicBezTo>
                  <a:pt x="57626" y="214789"/>
                  <a:pt x="35719" y="160020"/>
                  <a:pt x="65818" y="6858"/>
                </a:cubicBezTo>
                <a:lnTo>
                  <a:pt x="40862" y="0"/>
                </a:lnTo>
                <a:lnTo>
                  <a:pt x="30956" y="44101"/>
                </a:lnTo>
                <a:lnTo>
                  <a:pt x="30956" y="44101"/>
                </a:lnTo>
                <a:lnTo>
                  <a:pt x="19050" y="93631"/>
                </a:lnTo>
                <a:lnTo>
                  <a:pt x="0" y="173546"/>
                </a:lnTo>
                <a:lnTo>
                  <a:pt x="0" y="173546"/>
                </a:lnTo>
                <a:cubicBezTo>
                  <a:pt x="0" y="200501"/>
                  <a:pt x="15335" y="227457"/>
                  <a:pt x="46006" y="248031"/>
                </a:cubicBezTo>
                <a:cubicBezTo>
                  <a:pt x="58490" y="256092"/>
                  <a:pt x="71970" y="262496"/>
                  <a:pt x="86106" y="267081"/>
                </a:cubicBezTo>
                <a:cubicBezTo>
                  <a:pt x="132500" y="282393"/>
                  <a:pt x="182587" y="282393"/>
                  <a:pt x="228981" y="267081"/>
                </a:cubicBezTo>
                <a:cubicBezTo>
                  <a:pt x="242846" y="262418"/>
                  <a:pt x="256064" y="256017"/>
                  <a:pt x="268319" y="248031"/>
                </a:cubicBezTo>
                <a:cubicBezTo>
                  <a:pt x="276225" y="242737"/>
                  <a:pt x="283510" y="236570"/>
                  <a:pt x="290036" y="229648"/>
                </a:cubicBezTo>
                <a:cubicBezTo>
                  <a:pt x="252222" y="261175"/>
                  <a:pt x="154019" y="271939"/>
                  <a:pt x="105823" y="243364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0" name="Google Shape;6490;p11"/>
          <p:cNvSpPr/>
          <p:nvPr/>
        </p:nvSpPr>
        <p:spPr>
          <a:xfrm>
            <a:off x="3858904" y="5351450"/>
            <a:ext cx="104679" cy="283940"/>
          </a:xfrm>
          <a:custGeom>
            <a:avLst/>
            <a:gdLst/>
            <a:ahLst/>
            <a:cxnLst/>
            <a:rect l="l" t="t" r="r" b="b"/>
            <a:pathLst>
              <a:path w="104679" h="283940" extrusionOk="0">
                <a:moveTo>
                  <a:pt x="44577" y="0"/>
                </a:moveTo>
                <a:lnTo>
                  <a:pt x="16002" y="0"/>
                </a:lnTo>
                <a:lnTo>
                  <a:pt x="0" y="41529"/>
                </a:lnTo>
                <a:lnTo>
                  <a:pt x="44482" y="283940"/>
                </a:lnTo>
                <a:cubicBezTo>
                  <a:pt x="52127" y="280440"/>
                  <a:pt x="59512" y="276397"/>
                  <a:pt x="66580" y="271844"/>
                </a:cubicBezTo>
                <a:cubicBezTo>
                  <a:pt x="82764" y="261490"/>
                  <a:pt x="95911" y="247028"/>
                  <a:pt x="104680" y="229934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1" name="Google Shape;6491;p11"/>
          <p:cNvSpPr/>
          <p:nvPr/>
        </p:nvSpPr>
        <p:spPr>
          <a:xfrm>
            <a:off x="3641011" y="3570044"/>
            <a:ext cx="347322" cy="1896944"/>
          </a:xfrm>
          <a:custGeom>
            <a:avLst/>
            <a:gdLst/>
            <a:ahLst/>
            <a:cxnLst/>
            <a:rect l="l" t="t" r="r" b="b"/>
            <a:pathLst>
              <a:path w="347322" h="1896944" extrusionOk="0">
                <a:moveTo>
                  <a:pt x="332954" y="296839"/>
                </a:moveTo>
                <a:cubicBezTo>
                  <a:pt x="333401" y="285582"/>
                  <a:pt x="332408" y="274315"/>
                  <a:pt x="330002" y="263311"/>
                </a:cubicBezTo>
                <a:cubicBezTo>
                  <a:pt x="330002" y="263311"/>
                  <a:pt x="330002" y="263311"/>
                  <a:pt x="330002" y="262549"/>
                </a:cubicBezTo>
                <a:cubicBezTo>
                  <a:pt x="307904" y="164155"/>
                  <a:pt x="244277" y="76525"/>
                  <a:pt x="210749" y="30329"/>
                </a:cubicBezTo>
                <a:lnTo>
                  <a:pt x="210749" y="30329"/>
                </a:lnTo>
                <a:cubicBezTo>
                  <a:pt x="203660" y="19960"/>
                  <a:pt x="195055" y="10713"/>
                  <a:pt x="185222" y="2897"/>
                </a:cubicBezTo>
                <a:cubicBezTo>
                  <a:pt x="183739" y="1958"/>
                  <a:pt x="182137" y="1221"/>
                  <a:pt x="180459" y="706"/>
                </a:cubicBezTo>
                <a:lnTo>
                  <a:pt x="179602" y="706"/>
                </a:lnTo>
                <a:cubicBezTo>
                  <a:pt x="178297" y="338"/>
                  <a:pt x="176955" y="114"/>
                  <a:pt x="175601" y="40"/>
                </a:cubicBezTo>
                <a:lnTo>
                  <a:pt x="173316" y="40"/>
                </a:lnTo>
                <a:lnTo>
                  <a:pt x="173316" y="40"/>
                </a:lnTo>
                <a:cubicBezTo>
                  <a:pt x="172650" y="-13"/>
                  <a:pt x="171981" y="-13"/>
                  <a:pt x="171315" y="40"/>
                </a:cubicBezTo>
                <a:cubicBezTo>
                  <a:pt x="167922" y="318"/>
                  <a:pt x="164650" y="1431"/>
                  <a:pt x="161790" y="3278"/>
                </a:cubicBezTo>
                <a:cubicBezTo>
                  <a:pt x="151905" y="11067"/>
                  <a:pt x="143265" y="20317"/>
                  <a:pt x="136168" y="30710"/>
                </a:cubicBezTo>
                <a:lnTo>
                  <a:pt x="136168" y="30710"/>
                </a:lnTo>
                <a:cubicBezTo>
                  <a:pt x="102640" y="76906"/>
                  <a:pt x="39013" y="164060"/>
                  <a:pt x="16915" y="262930"/>
                </a:cubicBezTo>
                <a:cubicBezTo>
                  <a:pt x="16872" y="263182"/>
                  <a:pt x="16872" y="263439"/>
                  <a:pt x="16915" y="263692"/>
                </a:cubicBezTo>
                <a:cubicBezTo>
                  <a:pt x="14492" y="274693"/>
                  <a:pt x="13532" y="285967"/>
                  <a:pt x="14057" y="297220"/>
                </a:cubicBezTo>
                <a:cubicBezTo>
                  <a:pt x="14058" y="297220"/>
                  <a:pt x="-7945" y="737560"/>
                  <a:pt x="3104" y="1142182"/>
                </a:cubicBezTo>
                <a:cubicBezTo>
                  <a:pt x="13676" y="1527755"/>
                  <a:pt x="33965" y="1817410"/>
                  <a:pt x="33965" y="1818457"/>
                </a:cubicBezTo>
                <a:lnTo>
                  <a:pt x="33965" y="1818457"/>
                </a:lnTo>
                <a:cubicBezTo>
                  <a:pt x="33965" y="1836079"/>
                  <a:pt x="45014" y="1853795"/>
                  <a:pt x="66731" y="1868178"/>
                </a:cubicBezTo>
                <a:cubicBezTo>
                  <a:pt x="80936" y="1877172"/>
                  <a:pt x="96412" y="1883979"/>
                  <a:pt x="112641" y="1888371"/>
                </a:cubicBezTo>
                <a:cubicBezTo>
                  <a:pt x="152639" y="1899803"/>
                  <a:pt x="195040" y="1899803"/>
                  <a:pt x="235038" y="1888371"/>
                </a:cubicBezTo>
                <a:cubicBezTo>
                  <a:pt x="251273" y="1883998"/>
                  <a:pt x="266753" y="1877190"/>
                  <a:pt x="280948" y="1868178"/>
                </a:cubicBezTo>
                <a:cubicBezTo>
                  <a:pt x="300855" y="1855033"/>
                  <a:pt x="311428" y="1839127"/>
                  <a:pt x="313142" y="1822934"/>
                </a:cubicBezTo>
                <a:cubicBezTo>
                  <a:pt x="313426" y="1821455"/>
                  <a:pt x="313617" y="1819960"/>
                  <a:pt x="313714" y="1818457"/>
                </a:cubicBezTo>
                <a:lnTo>
                  <a:pt x="313714" y="1818457"/>
                </a:lnTo>
                <a:cubicBezTo>
                  <a:pt x="313714" y="1818457"/>
                  <a:pt x="334002" y="1528231"/>
                  <a:pt x="344575" y="1142182"/>
                </a:cubicBezTo>
                <a:cubicBezTo>
                  <a:pt x="354862" y="737084"/>
                  <a:pt x="332954" y="296839"/>
                  <a:pt x="332954" y="296839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2" name="Google Shape;6492;p11"/>
          <p:cNvSpPr/>
          <p:nvPr/>
        </p:nvSpPr>
        <p:spPr>
          <a:xfrm>
            <a:off x="3648496" y="4449146"/>
            <a:ext cx="339389" cy="495966"/>
          </a:xfrm>
          <a:custGeom>
            <a:avLst/>
            <a:gdLst/>
            <a:ahLst/>
            <a:cxnLst/>
            <a:rect l="l" t="t" r="r" b="b"/>
            <a:pathLst>
              <a:path w="339389" h="495966" extrusionOk="0">
                <a:moveTo>
                  <a:pt x="0" y="423958"/>
                </a:moveTo>
                <a:cubicBezTo>
                  <a:pt x="857" y="448532"/>
                  <a:pt x="1810" y="472630"/>
                  <a:pt x="2762" y="495967"/>
                </a:cubicBezTo>
                <a:cubicBezTo>
                  <a:pt x="132779" y="459962"/>
                  <a:pt x="286417" y="384048"/>
                  <a:pt x="337852" y="192691"/>
                </a:cubicBezTo>
                <a:cubicBezTo>
                  <a:pt x="339090" y="128016"/>
                  <a:pt x="339471" y="63151"/>
                  <a:pt x="339376" y="0"/>
                </a:cubicBezTo>
                <a:cubicBezTo>
                  <a:pt x="303562" y="252127"/>
                  <a:pt x="161258" y="396812"/>
                  <a:pt x="0" y="42395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3" name="Google Shape;6493;p11"/>
          <p:cNvSpPr/>
          <p:nvPr/>
        </p:nvSpPr>
        <p:spPr>
          <a:xfrm>
            <a:off x="3654209" y="3820591"/>
            <a:ext cx="319756" cy="98678"/>
          </a:xfrm>
          <a:custGeom>
            <a:avLst/>
            <a:gdLst/>
            <a:ahLst/>
            <a:cxnLst/>
            <a:rect l="l" t="t" r="r" b="b"/>
            <a:pathLst>
              <a:path w="319756" h="98678" extrusionOk="0">
                <a:moveTo>
                  <a:pt x="36769" y="70675"/>
                </a:moveTo>
                <a:cubicBezTo>
                  <a:pt x="104206" y="108013"/>
                  <a:pt x="213458" y="108013"/>
                  <a:pt x="280895" y="70675"/>
                </a:cubicBezTo>
                <a:cubicBezTo>
                  <a:pt x="296169" y="62678"/>
                  <a:pt x="309450" y="51349"/>
                  <a:pt x="319757" y="37529"/>
                </a:cubicBezTo>
                <a:cubicBezTo>
                  <a:pt x="319590" y="29196"/>
                  <a:pt x="318601" y="20901"/>
                  <a:pt x="316804" y="12763"/>
                </a:cubicBezTo>
                <a:cubicBezTo>
                  <a:pt x="315851" y="8477"/>
                  <a:pt x="314899" y="4191"/>
                  <a:pt x="313756" y="0"/>
                </a:cubicBezTo>
                <a:cubicBezTo>
                  <a:pt x="304286" y="10239"/>
                  <a:pt x="293181" y="18833"/>
                  <a:pt x="280895" y="25432"/>
                </a:cubicBezTo>
                <a:cubicBezTo>
                  <a:pt x="213458" y="62770"/>
                  <a:pt x="104206" y="62770"/>
                  <a:pt x="36769" y="25432"/>
                </a:cubicBezTo>
                <a:cubicBezTo>
                  <a:pt x="25208" y="19202"/>
                  <a:pt x="14672" y="11235"/>
                  <a:pt x="5527" y="1810"/>
                </a:cubicBezTo>
                <a:cubicBezTo>
                  <a:pt x="4670" y="5429"/>
                  <a:pt x="3717" y="9049"/>
                  <a:pt x="2955" y="12763"/>
                </a:cubicBezTo>
                <a:cubicBezTo>
                  <a:pt x="933" y="21830"/>
                  <a:pt x="-57" y="31097"/>
                  <a:pt x="3" y="40386"/>
                </a:cubicBezTo>
                <a:cubicBezTo>
                  <a:pt x="10043" y="52905"/>
                  <a:pt x="22559" y="63217"/>
                  <a:pt x="36769" y="7067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4" name="Google Shape;6494;p11"/>
          <p:cNvSpPr/>
          <p:nvPr/>
        </p:nvSpPr>
        <p:spPr>
          <a:xfrm>
            <a:off x="3703373" y="3967463"/>
            <a:ext cx="42863" cy="42866"/>
          </a:xfrm>
          <a:custGeom>
            <a:avLst/>
            <a:gdLst/>
            <a:ahLst/>
            <a:cxnLst/>
            <a:rect l="l" t="t" r="r" b="b"/>
            <a:pathLst>
              <a:path w="42863" h="42866" extrusionOk="0">
                <a:moveTo>
                  <a:pt x="42849" y="20673"/>
                </a:moveTo>
                <a:cubicBezTo>
                  <a:pt x="43270" y="32501"/>
                  <a:pt x="34022" y="42432"/>
                  <a:pt x="22194" y="42853"/>
                </a:cubicBezTo>
                <a:cubicBezTo>
                  <a:pt x="10365" y="43273"/>
                  <a:pt x="435" y="34025"/>
                  <a:pt x="14" y="22197"/>
                </a:cubicBezTo>
                <a:cubicBezTo>
                  <a:pt x="-407" y="10368"/>
                  <a:pt x="8841" y="438"/>
                  <a:pt x="20670" y="17"/>
                </a:cubicBezTo>
                <a:cubicBezTo>
                  <a:pt x="20919" y="8"/>
                  <a:pt x="21168" y="4"/>
                  <a:pt x="21418" y="4"/>
                </a:cubicBezTo>
                <a:cubicBezTo>
                  <a:pt x="33042" y="-209"/>
                  <a:pt x="42637" y="9042"/>
                  <a:pt x="42849" y="20666"/>
                </a:cubicBezTo>
                <a:cubicBezTo>
                  <a:pt x="42849" y="20668"/>
                  <a:pt x="42849" y="20671"/>
                  <a:pt x="42849" y="2067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5" name="Google Shape;6495;p11"/>
          <p:cNvSpPr/>
          <p:nvPr/>
        </p:nvSpPr>
        <p:spPr>
          <a:xfrm>
            <a:off x="3703377" y="4044902"/>
            <a:ext cx="42863" cy="42866"/>
          </a:xfrm>
          <a:custGeom>
            <a:avLst/>
            <a:gdLst/>
            <a:ahLst/>
            <a:cxnLst/>
            <a:rect l="l" t="t" r="r" b="b"/>
            <a:pathLst>
              <a:path w="42863" h="42866" extrusionOk="0">
                <a:moveTo>
                  <a:pt x="42846" y="20578"/>
                </a:moveTo>
                <a:cubicBezTo>
                  <a:pt x="43319" y="32404"/>
                  <a:pt x="34116" y="42376"/>
                  <a:pt x="22289" y="42849"/>
                </a:cubicBezTo>
                <a:cubicBezTo>
                  <a:pt x="10462" y="43322"/>
                  <a:pt x="491" y="34119"/>
                  <a:pt x="17" y="22292"/>
                </a:cubicBezTo>
                <a:cubicBezTo>
                  <a:pt x="-456" y="10465"/>
                  <a:pt x="8748" y="494"/>
                  <a:pt x="20574" y="21"/>
                </a:cubicBezTo>
                <a:cubicBezTo>
                  <a:pt x="20854" y="10"/>
                  <a:pt x="21134" y="4"/>
                  <a:pt x="21414" y="4"/>
                </a:cubicBezTo>
                <a:cubicBezTo>
                  <a:pt x="33004" y="-209"/>
                  <a:pt x="42585" y="8989"/>
                  <a:pt x="42846" y="2057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6" name="Google Shape;6496;p11"/>
          <p:cNvSpPr/>
          <p:nvPr/>
        </p:nvSpPr>
        <p:spPr>
          <a:xfrm>
            <a:off x="3703377" y="4122243"/>
            <a:ext cx="42863" cy="42868"/>
          </a:xfrm>
          <a:custGeom>
            <a:avLst/>
            <a:gdLst/>
            <a:ahLst/>
            <a:cxnLst/>
            <a:rect l="l" t="t" r="r" b="b"/>
            <a:pathLst>
              <a:path w="42863" h="42868" extrusionOk="0">
                <a:moveTo>
                  <a:pt x="42846" y="20580"/>
                </a:moveTo>
                <a:cubicBezTo>
                  <a:pt x="43319" y="32406"/>
                  <a:pt x="34116" y="42378"/>
                  <a:pt x="22289" y="42851"/>
                </a:cubicBezTo>
                <a:cubicBezTo>
                  <a:pt x="10462" y="43324"/>
                  <a:pt x="491" y="34121"/>
                  <a:pt x="17" y="22294"/>
                </a:cubicBezTo>
                <a:cubicBezTo>
                  <a:pt x="-456" y="10467"/>
                  <a:pt x="8748" y="496"/>
                  <a:pt x="20574" y="23"/>
                </a:cubicBezTo>
                <a:cubicBezTo>
                  <a:pt x="20854" y="12"/>
                  <a:pt x="21134" y="6"/>
                  <a:pt x="21414" y="6"/>
                </a:cubicBezTo>
                <a:cubicBezTo>
                  <a:pt x="32985" y="-259"/>
                  <a:pt x="42579" y="8905"/>
                  <a:pt x="42843" y="20475"/>
                </a:cubicBezTo>
                <a:cubicBezTo>
                  <a:pt x="42844" y="20510"/>
                  <a:pt x="42845" y="20545"/>
                  <a:pt x="42846" y="2057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7" name="Google Shape;6497;p11"/>
          <p:cNvSpPr/>
          <p:nvPr/>
        </p:nvSpPr>
        <p:spPr>
          <a:xfrm>
            <a:off x="3841949" y="3588086"/>
            <a:ext cx="104593" cy="1860041"/>
          </a:xfrm>
          <a:custGeom>
            <a:avLst/>
            <a:gdLst/>
            <a:ahLst/>
            <a:cxnLst/>
            <a:rect l="l" t="t" r="r" b="b"/>
            <a:pathLst>
              <a:path w="104593" h="1860041" extrusionOk="0">
                <a:moveTo>
                  <a:pt x="93154" y="1838420"/>
                </a:moveTo>
                <a:cubicBezTo>
                  <a:pt x="83352" y="1847470"/>
                  <a:pt x="72078" y="1854782"/>
                  <a:pt x="59817" y="1860042"/>
                </a:cubicBezTo>
                <a:cubicBezTo>
                  <a:pt x="64579" y="1528667"/>
                  <a:pt x="71438" y="429673"/>
                  <a:pt x="71438" y="347567"/>
                </a:cubicBezTo>
                <a:cubicBezTo>
                  <a:pt x="71438" y="216027"/>
                  <a:pt x="44387" y="80867"/>
                  <a:pt x="0" y="0"/>
                </a:cubicBezTo>
                <a:cubicBezTo>
                  <a:pt x="3429" y="4000"/>
                  <a:pt x="6858" y="8192"/>
                  <a:pt x="9525" y="12002"/>
                </a:cubicBezTo>
                <a:lnTo>
                  <a:pt x="9525" y="12764"/>
                </a:lnTo>
                <a:cubicBezTo>
                  <a:pt x="60927" y="83121"/>
                  <a:pt x="92000" y="166255"/>
                  <a:pt x="99346" y="253079"/>
                </a:cubicBezTo>
                <a:cubicBezTo>
                  <a:pt x="102203" y="288417"/>
                  <a:pt x="103727" y="327089"/>
                  <a:pt x="104299" y="370237"/>
                </a:cubicBezTo>
                <a:cubicBezTo>
                  <a:pt x="106108" y="466725"/>
                  <a:pt x="99250" y="1613630"/>
                  <a:pt x="93154" y="1838420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8" name="Google Shape;6498;p11"/>
          <p:cNvSpPr/>
          <p:nvPr/>
        </p:nvSpPr>
        <p:spPr>
          <a:xfrm>
            <a:off x="3640249" y="3568901"/>
            <a:ext cx="185793" cy="1882751"/>
          </a:xfrm>
          <a:custGeom>
            <a:avLst/>
            <a:gdLst/>
            <a:ahLst/>
            <a:cxnLst/>
            <a:rect l="l" t="t" r="r" b="b"/>
            <a:pathLst>
              <a:path w="185793" h="1882751" extrusionOk="0">
                <a:moveTo>
                  <a:pt x="14057" y="297982"/>
                </a:moveTo>
                <a:cubicBezTo>
                  <a:pt x="14057" y="297982"/>
                  <a:pt x="-7945" y="738513"/>
                  <a:pt x="3104" y="1142944"/>
                </a:cubicBezTo>
                <a:cubicBezTo>
                  <a:pt x="13676" y="1528516"/>
                  <a:pt x="33965" y="1818172"/>
                  <a:pt x="33965" y="1819219"/>
                </a:cubicBezTo>
                <a:lnTo>
                  <a:pt x="33965" y="1819219"/>
                </a:lnTo>
                <a:cubicBezTo>
                  <a:pt x="34020" y="1821874"/>
                  <a:pt x="34307" y="1824520"/>
                  <a:pt x="34822" y="1827125"/>
                </a:cubicBezTo>
                <a:lnTo>
                  <a:pt x="35393" y="1829697"/>
                </a:lnTo>
                <a:cubicBezTo>
                  <a:pt x="35867" y="1831547"/>
                  <a:pt x="36472" y="1833361"/>
                  <a:pt x="37203" y="1835126"/>
                </a:cubicBezTo>
                <a:cubicBezTo>
                  <a:pt x="37526" y="1836132"/>
                  <a:pt x="37908" y="1837118"/>
                  <a:pt x="38346" y="1838079"/>
                </a:cubicBezTo>
                <a:cubicBezTo>
                  <a:pt x="39352" y="1840326"/>
                  <a:pt x="40530" y="1842491"/>
                  <a:pt x="41870" y="1844556"/>
                </a:cubicBezTo>
                <a:cubicBezTo>
                  <a:pt x="42728" y="1845985"/>
                  <a:pt x="43871" y="1847413"/>
                  <a:pt x="44918" y="1848842"/>
                </a:cubicBezTo>
                <a:cubicBezTo>
                  <a:pt x="45781" y="1850031"/>
                  <a:pt x="46703" y="1851175"/>
                  <a:pt x="47681" y="1852271"/>
                </a:cubicBezTo>
                <a:cubicBezTo>
                  <a:pt x="48919" y="1853700"/>
                  <a:pt x="50157" y="1855129"/>
                  <a:pt x="51586" y="1856557"/>
                </a:cubicBezTo>
                <a:lnTo>
                  <a:pt x="54253" y="1859034"/>
                </a:lnTo>
                <a:cubicBezTo>
                  <a:pt x="58165" y="1862521"/>
                  <a:pt x="62336" y="1865705"/>
                  <a:pt x="66731" y="1868559"/>
                </a:cubicBezTo>
                <a:cubicBezTo>
                  <a:pt x="68921" y="1869988"/>
                  <a:pt x="71303" y="1871321"/>
                  <a:pt x="73779" y="1872655"/>
                </a:cubicBezTo>
                <a:lnTo>
                  <a:pt x="77875" y="1875036"/>
                </a:lnTo>
                <a:lnTo>
                  <a:pt x="84352" y="1878179"/>
                </a:lnTo>
                <a:cubicBezTo>
                  <a:pt x="86638" y="1879322"/>
                  <a:pt x="89114" y="1880370"/>
                  <a:pt x="91591" y="1881418"/>
                </a:cubicBezTo>
                <a:lnTo>
                  <a:pt x="95020" y="1882751"/>
                </a:lnTo>
                <a:lnTo>
                  <a:pt x="95020" y="615545"/>
                </a:lnTo>
                <a:cubicBezTo>
                  <a:pt x="95020" y="324652"/>
                  <a:pt x="103592" y="240451"/>
                  <a:pt x="116927" y="167870"/>
                </a:cubicBezTo>
                <a:cubicBezTo>
                  <a:pt x="130262" y="95290"/>
                  <a:pt x="170744" y="-4151"/>
                  <a:pt x="185793" y="3564"/>
                </a:cubicBezTo>
                <a:cubicBezTo>
                  <a:pt x="182243" y="1275"/>
                  <a:pt x="178111" y="52"/>
                  <a:pt x="173887" y="40"/>
                </a:cubicBezTo>
                <a:cubicBezTo>
                  <a:pt x="173221" y="-13"/>
                  <a:pt x="172552" y="-13"/>
                  <a:pt x="171887" y="40"/>
                </a:cubicBezTo>
                <a:cubicBezTo>
                  <a:pt x="170101" y="150"/>
                  <a:pt x="168338" y="502"/>
                  <a:pt x="166648" y="1087"/>
                </a:cubicBezTo>
                <a:cubicBezTo>
                  <a:pt x="165008" y="1622"/>
                  <a:pt x="163440" y="2358"/>
                  <a:pt x="161981" y="3278"/>
                </a:cubicBezTo>
                <a:cubicBezTo>
                  <a:pt x="153372" y="9992"/>
                  <a:pt x="145715" y="17842"/>
                  <a:pt x="139216" y="26614"/>
                </a:cubicBezTo>
                <a:lnTo>
                  <a:pt x="136358" y="30710"/>
                </a:lnTo>
                <a:cubicBezTo>
                  <a:pt x="105783" y="74430"/>
                  <a:pt x="46061" y="153392"/>
                  <a:pt x="21582" y="245213"/>
                </a:cubicBezTo>
                <a:cubicBezTo>
                  <a:pt x="20058" y="250928"/>
                  <a:pt x="18534" y="256643"/>
                  <a:pt x="17201" y="262358"/>
                </a:cubicBezTo>
                <a:lnTo>
                  <a:pt x="17201" y="263787"/>
                </a:lnTo>
                <a:cubicBezTo>
                  <a:pt x="15966" y="269278"/>
                  <a:pt x="15106" y="274847"/>
                  <a:pt x="14629" y="280456"/>
                </a:cubicBezTo>
                <a:cubicBezTo>
                  <a:pt x="14296" y="286070"/>
                  <a:pt x="14296" y="291700"/>
                  <a:pt x="14629" y="297315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9" name="Google Shape;6499;p11"/>
          <p:cNvSpPr/>
          <p:nvPr/>
        </p:nvSpPr>
        <p:spPr>
          <a:xfrm>
            <a:off x="4593567" y="4297553"/>
            <a:ext cx="419204" cy="858919"/>
          </a:xfrm>
          <a:custGeom>
            <a:avLst/>
            <a:gdLst/>
            <a:ahLst/>
            <a:cxnLst/>
            <a:rect l="l" t="t" r="r" b="b"/>
            <a:pathLst>
              <a:path w="419204" h="858919" extrusionOk="0">
                <a:moveTo>
                  <a:pt x="61627" y="50"/>
                </a:moveTo>
                <a:cubicBezTo>
                  <a:pt x="67437" y="-3760"/>
                  <a:pt x="123825" y="210457"/>
                  <a:pt x="158877" y="345808"/>
                </a:cubicBezTo>
                <a:cubicBezTo>
                  <a:pt x="177260" y="416959"/>
                  <a:pt x="216503" y="458488"/>
                  <a:pt x="273653" y="467251"/>
                </a:cubicBezTo>
                <a:lnTo>
                  <a:pt x="409575" y="488206"/>
                </a:lnTo>
                <a:cubicBezTo>
                  <a:pt x="416433" y="493350"/>
                  <a:pt x="419862" y="504589"/>
                  <a:pt x="419100" y="519258"/>
                </a:cubicBezTo>
                <a:lnTo>
                  <a:pt x="419100" y="617175"/>
                </a:lnTo>
                <a:lnTo>
                  <a:pt x="0" y="85892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0" name="Google Shape;6500;p11"/>
          <p:cNvSpPr/>
          <p:nvPr/>
        </p:nvSpPr>
        <p:spPr>
          <a:xfrm>
            <a:off x="4597281" y="4824527"/>
            <a:ext cx="415194" cy="281273"/>
          </a:xfrm>
          <a:custGeom>
            <a:avLst/>
            <a:gdLst/>
            <a:ahLst/>
            <a:cxnLst/>
            <a:rect l="l" t="t" r="r" b="b"/>
            <a:pathLst>
              <a:path w="415194" h="281273" extrusionOk="0">
                <a:moveTo>
                  <a:pt x="415195" y="41624"/>
                </a:moveTo>
                <a:lnTo>
                  <a:pt x="0" y="281273"/>
                </a:lnTo>
                <a:lnTo>
                  <a:pt x="3143" y="237839"/>
                </a:lnTo>
                <a:lnTo>
                  <a:pt x="415195" y="0"/>
                </a:lnTo>
                <a:lnTo>
                  <a:pt x="415195" y="41624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1" name="Google Shape;6501;p11"/>
          <p:cNvSpPr/>
          <p:nvPr/>
        </p:nvSpPr>
        <p:spPr>
          <a:xfrm>
            <a:off x="4291418" y="5315540"/>
            <a:ext cx="351088" cy="350563"/>
          </a:xfrm>
          <a:custGeom>
            <a:avLst/>
            <a:gdLst/>
            <a:ahLst/>
            <a:cxnLst/>
            <a:rect l="l" t="t" r="r" b="b"/>
            <a:pathLst>
              <a:path w="351088" h="350563" extrusionOk="0">
                <a:moveTo>
                  <a:pt x="81073" y="0"/>
                </a:moveTo>
                <a:cubicBezTo>
                  <a:pt x="55356" y="83344"/>
                  <a:pt x="29162" y="166497"/>
                  <a:pt x="1349" y="249079"/>
                </a:cubicBezTo>
                <a:cubicBezTo>
                  <a:pt x="-2876" y="265719"/>
                  <a:pt x="3007" y="283293"/>
                  <a:pt x="16399" y="294037"/>
                </a:cubicBezTo>
                <a:cubicBezTo>
                  <a:pt x="60841" y="331554"/>
                  <a:pt x="117411" y="351630"/>
                  <a:pt x="175561" y="350520"/>
                </a:cubicBezTo>
                <a:cubicBezTo>
                  <a:pt x="233870" y="350383"/>
                  <a:pt x="290238" y="329557"/>
                  <a:pt x="334629" y="291751"/>
                </a:cubicBezTo>
                <a:cubicBezTo>
                  <a:pt x="348005" y="281290"/>
                  <a:pt x="353944" y="263920"/>
                  <a:pt x="349774" y="247459"/>
                </a:cubicBezTo>
                <a:cubicBezTo>
                  <a:pt x="321199" y="166116"/>
                  <a:pt x="295386" y="84011"/>
                  <a:pt x="270049" y="181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2" name="Google Shape;6502;p11"/>
          <p:cNvSpPr/>
          <p:nvPr/>
        </p:nvSpPr>
        <p:spPr>
          <a:xfrm>
            <a:off x="4291418" y="5540616"/>
            <a:ext cx="351088" cy="125478"/>
          </a:xfrm>
          <a:custGeom>
            <a:avLst/>
            <a:gdLst/>
            <a:ahLst/>
            <a:cxnLst/>
            <a:rect l="l" t="t" r="r" b="b"/>
            <a:pathLst>
              <a:path w="351088" h="125478" extrusionOk="0">
                <a:moveTo>
                  <a:pt x="175561" y="60388"/>
                </a:moveTo>
                <a:cubicBezTo>
                  <a:pt x="114650" y="61878"/>
                  <a:pt x="55343" y="40775"/>
                  <a:pt x="9064" y="1143"/>
                </a:cubicBezTo>
                <a:lnTo>
                  <a:pt x="1349" y="24003"/>
                </a:lnTo>
                <a:cubicBezTo>
                  <a:pt x="-2876" y="40643"/>
                  <a:pt x="3007" y="58218"/>
                  <a:pt x="16399" y="68961"/>
                </a:cubicBezTo>
                <a:cubicBezTo>
                  <a:pt x="60907" y="106364"/>
                  <a:pt x="117432" y="126424"/>
                  <a:pt x="175561" y="125444"/>
                </a:cubicBezTo>
                <a:cubicBezTo>
                  <a:pt x="233848" y="125184"/>
                  <a:pt x="290175" y="104373"/>
                  <a:pt x="334629" y="66675"/>
                </a:cubicBezTo>
                <a:cubicBezTo>
                  <a:pt x="348005" y="56214"/>
                  <a:pt x="353944" y="38844"/>
                  <a:pt x="349774" y="22384"/>
                </a:cubicBezTo>
                <a:lnTo>
                  <a:pt x="342058" y="0"/>
                </a:lnTo>
                <a:cubicBezTo>
                  <a:pt x="296434" y="40386"/>
                  <a:pt x="235474" y="58388"/>
                  <a:pt x="175561" y="6038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3" name="Google Shape;6503;p11"/>
          <p:cNvSpPr/>
          <p:nvPr/>
        </p:nvSpPr>
        <p:spPr>
          <a:xfrm>
            <a:off x="4349727" y="5315731"/>
            <a:ext cx="234315" cy="93691"/>
          </a:xfrm>
          <a:custGeom>
            <a:avLst/>
            <a:gdLst/>
            <a:ahLst/>
            <a:cxnLst/>
            <a:rect l="l" t="t" r="r" b="b"/>
            <a:pathLst>
              <a:path w="234315" h="93691" extrusionOk="0">
                <a:moveTo>
                  <a:pt x="117253" y="93631"/>
                </a:moveTo>
                <a:cubicBezTo>
                  <a:pt x="157145" y="94408"/>
                  <a:pt x="196835" y="87788"/>
                  <a:pt x="234315" y="74104"/>
                </a:cubicBezTo>
                <a:cubicBezTo>
                  <a:pt x="225266" y="45529"/>
                  <a:pt x="220789" y="31051"/>
                  <a:pt x="211741" y="1619"/>
                </a:cubicBezTo>
                <a:lnTo>
                  <a:pt x="126683" y="762"/>
                </a:lnTo>
                <a:lnTo>
                  <a:pt x="117158" y="762"/>
                </a:lnTo>
                <a:cubicBezTo>
                  <a:pt x="113919" y="762"/>
                  <a:pt x="110871" y="762"/>
                  <a:pt x="107633" y="762"/>
                </a:cubicBezTo>
                <a:lnTo>
                  <a:pt x="22574" y="0"/>
                </a:lnTo>
                <a:cubicBezTo>
                  <a:pt x="13525" y="29527"/>
                  <a:pt x="9049" y="44196"/>
                  <a:pt x="0" y="73057"/>
                </a:cubicBezTo>
                <a:cubicBezTo>
                  <a:pt x="37463" y="87155"/>
                  <a:pt x="77228" y="94132"/>
                  <a:pt x="117253" y="9363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4" name="Google Shape;6504;p11"/>
          <p:cNvSpPr/>
          <p:nvPr/>
        </p:nvSpPr>
        <p:spPr>
          <a:xfrm>
            <a:off x="4364395" y="5315540"/>
            <a:ext cx="42290" cy="86677"/>
          </a:xfrm>
          <a:custGeom>
            <a:avLst/>
            <a:gdLst/>
            <a:ahLst/>
            <a:cxnLst/>
            <a:rect l="l" t="t" r="r" b="b"/>
            <a:pathLst>
              <a:path w="42290" h="86677" extrusionOk="0">
                <a:moveTo>
                  <a:pt x="42291" y="286"/>
                </a:moveTo>
                <a:cubicBezTo>
                  <a:pt x="39338" y="23813"/>
                  <a:pt x="35528" y="54388"/>
                  <a:pt x="31528" y="86678"/>
                </a:cubicBezTo>
                <a:cubicBezTo>
                  <a:pt x="20861" y="84473"/>
                  <a:pt x="10334" y="81643"/>
                  <a:pt x="0" y="78200"/>
                </a:cubicBezTo>
                <a:cubicBezTo>
                  <a:pt x="5524" y="47149"/>
                  <a:pt x="8287" y="31528"/>
                  <a:pt x="137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5" name="Google Shape;6505;p11"/>
          <p:cNvSpPr/>
          <p:nvPr/>
        </p:nvSpPr>
        <p:spPr>
          <a:xfrm>
            <a:off x="4323057" y="5566619"/>
            <a:ext cx="303085" cy="99441"/>
          </a:xfrm>
          <a:custGeom>
            <a:avLst/>
            <a:gdLst/>
            <a:ahLst/>
            <a:cxnLst/>
            <a:rect l="l" t="t" r="r" b="b"/>
            <a:pathLst>
              <a:path w="303085" h="99441" extrusionOk="0">
                <a:moveTo>
                  <a:pt x="303085" y="40672"/>
                </a:moveTo>
                <a:cubicBezTo>
                  <a:pt x="258606" y="78391"/>
                  <a:pt x="202242" y="99203"/>
                  <a:pt x="143923" y="99441"/>
                </a:cubicBezTo>
                <a:lnTo>
                  <a:pt x="132112" y="99441"/>
                </a:lnTo>
                <a:cubicBezTo>
                  <a:pt x="128302" y="99441"/>
                  <a:pt x="124492" y="99441"/>
                  <a:pt x="120777" y="98774"/>
                </a:cubicBezTo>
                <a:lnTo>
                  <a:pt x="115062" y="98298"/>
                </a:lnTo>
                <a:lnTo>
                  <a:pt x="106490" y="97346"/>
                </a:lnTo>
                <a:lnTo>
                  <a:pt x="100965" y="96393"/>
                </a:lnTo>
                <a:cubicBezTo>
                  <a:pt x="99060" y="96393"/>
                  <a:pt x="97346" y="95821"/>
                  <a:pt x="95536" y="95536"/>
                </a:cubicBezTo>
                <a:lnTo>
                  <a:pt x="86487" y="93726"/>
                </a:lnTo>
                <a:lnTo>
                  <a:pt x="84868" y="93726"/>
                </a:lnTo>
                <a:cubicBezTo>
                  <a:pt x="81344" y="92964"/>
                  <a:pt x="77915" y="92107"/>
                  <a:pt x="74676" y="91154"/>
                </a:cubicBezTo>
                <a:lnTo>
                  <a:pt x="62579" y="87535"/>
                </a:lnTo>
                <a:lnTo>
                  <a:pt x="55817" y="85154"/>
                </a:lnTo>
                <a:cubicBezTo>
                  <a:pt x="52832" y="84074"/>
                  <a:pt x="49975" y="82931"/>
                  <a:pt x="47244" y="81724"/>
                </a:cubicBezTo>
                <a:cubicBezTo>
                  <a:pt x="41815" y="79438"/>
                  <a:pt x="36481" y="77057"/>
                  <a:pt x="31528" y="74676"/>
                </a:cubicBezTo>
                <a:lnTo>
                  <a:pt x="27813" y="72771"/>
                </a:lnTo>
                <a:lnTo>
                  <a:pt x="23527" y="70485"/>
                </a:lnTo>
                <a:lnTo>
                  <a:pt x="17621" y="66961"/>
                </a:lnTo>
                <a:lnTo>
                  <a:pt x="11335" y="63246"/>
                </a:lnTo>
                <a:lnTo>
                  <a:pt x="5429" y="59341"/>
                </a:lnTo>
                <a:lnTo>
                  <a:pt x="0" y="55626"/>
                </a:lnTo>
                <a:cubicBezTo>
                  <a:pt x="4096" y="33528"/>
                  <a:pt x="6191" y="22384"/>
                  <a:pt x="10287" y="0"/>
                </a:cubicBezTo>
                <a:cubicBezTo>
                  <a:pt x="22697" y="7527"/>
                  <a:pt x="35769" y="13904"/>
                  <a:pt x="49340" y="19050"/>
                </a:cubicBezTo>
                <a:cubicBezTo>
                  <a:pt x="47816" y="29908"/>
                  <a:pt x="46006" y="38100"/>
                  <a:pt x="46387" y="40005"/>
                </a:cubicBezTo>
                <a:cubicBezTo>
                  <a:pt x="61627" y="95345"/>
                  <a:pt x="195453" y="105251"/>
                  <a:pt x="303085" y="4067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6" name="Google Shape;6506;p11"/>
          <p:cNvSpPr/>
          <p:nvPr/>
        </p:nvSpPr>
        <p:spPr>
          <a:xfrm>
            <a:off x="4333344" y="5393645"/>
            <a:ext cx="62579" cy="191357"/>
          </a:xfrm>
          <a:custGeom>
            <a:avLst/>
            <a:gdLst/>
            <a:ahLst/>
            <a:cxnLst/>
            <a:rect l="l" t="t" r="r" b="b"/>
            <a:pathLst>
              <a:path w="62579" h="191357" extrusionOk="0">
                <a:moveTo>
                  <a:pt x="62579" y="8858"/>
                </a:moveTo>
                <a:cubicBezTo>
                  <a:pt x="54864" y="69723"/>
                  <a:pt x="47149" y="130588"/>
                  <a:pt x="39053" y="191357"/>
                </a:cubicBezTo>
                <a:cubicBezTo>
                  <a:pt x="25482" y="186211"/>
                  <a:pt x="12410" y="179834"/>
                  <a:pt x="0" y="172307"/>
                </a:cubicBezTo>
                <a:cubicBezTo>
                  <a:pt x="10478" y="115157"/>
                  <a:pt x="20828" y="57721"/>
                  <a:pt x="31052" y="0"/>
                </a:cubicBezTo>
                <a:cubicBezTo>
                  <a:pt x="41377" y="3571"/>
                  <a:pt x="51905" y="6529"/>
                  <a:pt x="62579" y="8858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7" name="Google Shape;6507;p11"/>
          <p:cNvSpPr/>
          <p:nvPr/>
        </p:nvSpPr>
        <p:spPr>
          <a:xfrm>
            <a:off x="4216767" y="3730484"/>
            <a:ext cx="501111" cy="1630132"/>
          </a:xfrm>
          <a:custGeom>
            <a:avLst/>
            <a:gdLst/>
            <a:ahLst/>
            <a:cxnLst/>
            <a:rect l="l" t="t" r="r" b="b"/>
            <a:pathLst>
              <a:path w="501111" h="1630132" extrusionOk="0">
                <a:moveTo>
                  <a:pt x="500911" y="564738"/>
                </a:moveTo>
                <a:lnTo>
                  <a:pt x="500911" y="717138"/>
                </a:lnTo>
                <a:cubicBezTo>
                  <a:pt x="500911" y="945738"/>
                  <a:pt x="445856" y="1517238"/>
                  <a:pt x="445856" y="1517238"/>
                </a:cubicBezTo>
                <a:cubicBezTo>
                  <a:pt x="445856" y="1545813"/>
                  <a:pt x="426806" y="1575055"/>
                  <a:pt x="388706" y="1597057"/>
                </a:cubicBezTo>
                <a:cubicBezTo>
                  <a:pt x="312506" y="1641158"/>
                  <a:pt x="188681" y="1641158"/>
                  <a:pt x="112481" y="1597057"/>
                </a:cubicBezTo>
                <a:cubicBezTo>
                  <a:pt x="95643" y="1587806"/>
                  <a:pt x="80992" y="1575039"/>
                  <a:pt x="69524" y="1559624"/>
                </a:cubicBezTo>
                <a:cubicBezTo>
                  <a:pt x="60481" y="1547325"/>
                  <a:pt x="55518" y="1532503"/>
                  <a:pt x="55331" y="1517238"/>
                </a:cubicBezTo>
                <a:cubicBezTo>
                  <a:pt x="55331" y="1517238"/>
                  <a:pt x="5135" y="978504"/>
                  <a:pt x="182" y="750761"/>
                </a:cubicBezTo>
                <a:lnTo>
                  <a:pt x="182" y="717519"/>
                </a:lnTo>
                <a:lnTo>
                  <a:pt x="182" y="565119"/>
                </a:lnTo>
                <a:cubicBezTo>
                  <a:pt x="-597" y="544255"/>
                  <a:pt x="1130" y="523373"/>
                  <a:pt x="5325" y="502921"/>
                </a:cubicBezTo>
                <a:cubicBezTo>
                  <a:pt x="43711" y="319469"/>
                  <a:pt x="124292" y="157544"/>
                  <a:pt x="182395" y="71819"/>
                </a:cubicBezTo>
                <a:cubicBezTo>
                  <a:pt x="194301" y="54293"/>
                  <a:pt x="218780" y="13621"/>
                  <a:pt x="229067" y="6573"/>
                </a:cubicBezTo>
                <a:cubicBezTo>
                  <a:pt x="235270" y="2255"/>
                  <a:pt x="242655" y="-40"/>
                  <a:pt x="250213" y="1"/>
                </a:cubicBezTo>
                <a:cubicBezTo>
                  <a:pt x="257798" y="-29"/>
                  <a:pt x="265210" y="2265"/>
                  <a:pt x="271454" y="6573"/>
                </a:cubicBezTo>
                <a:cubicBezTo>
                  <a:pt x="281741" y="13621"/>
                  <a:pt x="306506" y="54198"/>
                  <a:pt x="318031" y="71819"/>
                </a:cubicBezTo>
                <a:cubicBezTo>
                  <a:pt x="402496" y="203641"/>
                  <a:pt x="462690" y="349513"/>
                  <a:pt x="495767" y="502540"/>
                </a:cubicBezTo>
                <a:cubicBezTo>
                  <a:pt x="500010" y="522985"/>
                  <a:pt x="501737" y="543873"/>
                  <a:pt x="500911" y="56473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8" name="Google Shape;6508;p11"/>
          <p:cNvSpPr/>
          <p:nvPr/>
        </p:nvSpPr>
        <p:spPr>
          <a:xfrm>
            <a:off x="4216767" y="3730484"/>
            <a:ext cx="501111" cy="1630132"/>
          </a:xfrm>
          <a:custGeom>
            <a:avLst/>
            <a:gdLst/>
            <a:ahLst/>
            <a:cxnLst/>
            <a:rect l="l" t="t" r="r" b="b"/>
            <a:pathLst>
              <a:path w="501111" h="1630132" extrusionOk="0">
                <a:moveTo>
                  <a:pt x="500911" y="564738"/>
                </a:moveTo>
                <a:lnTo>
                  <a:pt x="500911" y="717138"/>
                </a:lnTo>
                <a:cubicBezTo>
                  <a:pt x="500911" y="945738"/>
                  <a:pt x="445856" y="1517238"/>
                  <a:pt x="445856" y="1517238"/>
                </a:cubicBezTo>
                <a:cubicBezTo>
                  <a:pt x="445856" y="1545813"/>
                  <a:pt x="426806" y="1575055"/>
                  <a:pt x="388706" y="1597057"/>
                </a:cubicBezTo>
                <a:cubicBezTo>
                  <a:pt x="312506" y="1641158"/>
                  <a:pt x="188681" y="1641158"/>
                  <a:pt x="112481" y="1597057"/>
                </a:cubicBezTo>
                <a:cubicBezTo>
                  <a:pt x="95643" y="1587806"/>
                  <a:pt x="80992" y="1575039"/>
                  <a:pt x="69524" y="1559624"/>
                </a:cubicBezTo>
                <a:cubicBezTo>
                  <a:pt x="60481" y="1547325"/>
                  <a:pt x="55518" y="1532503"/>
                  <a:pt x="55331" y="1517238"/>
                </a:cubicBezTo>
                <a:cubicBezTo>
                  <a:pt x="55331" y="1517238"/>
                  <a:pt x="5135" y="978504"/>
                  <a:pt x="182" y="750761"/>
                </a:cubicBezTo>
                <a:lnTo>
                  <a:pt x="182" y="717519"/>
                </a:lnTo>
                <a:lnTo>
                  <a:pt x="182" y="565119"/>
                </a:lnTo>
                <a:cubicBezTo>
                  <a:pt x="-597" y="544255"/>
                  <a:pt x="1130" y="523373"/>
                  <a:pt x="5325" y="502921"/>
                </a:cubicBezTo>
                <a:cubicBezTo>
                  <a:pt x="43711" y="319469"/>
                  <a:pt x="124292" y="157544"/>
                  <a:pt x="182395" y="71819"/>
                </a:cubicBezTo>
                <a:cubicBezTo>
                  <a:pt x="194301" y="54293"/>
                  <a:pt x="218780" y="13621"/>
                  <a:pt x="229067" y="6573"/>
                </a:cubicBezTo>
                <a:cubicBezTo>
                  <a:pt x="235270" y="2255"/>
                  <a:pt x="242655" y="-40"/>
                  <a:pt x="250213" y="1"/>
                </a:cubicBezTo>
                <a:cubicBezTo>
                  <a:pt x="257798" y="-29"/>
                  <a:pt x="265210" y="2265"/>
                  <a:pt x="271454" y="6573"/>
                </a:cubicBezTo>
                <a:cubicBezTo>
                  <a:pt x="281741" y="13621"/>
                  <a:pt x="306506" y="54198"/>
                  <a:pt x="318031" y="71819"/>
                </a:cubicBezTo>
                <a:cubicBezTo>
                  <a:pt x="402496" y="203641"/>
                  <a:pt x="462690" y="349513"/>
                  <a:pt x="495767" y="502540"/>
                </a:cubicBezTo>
                <a:cubicBezTo>
                  <a:pt x="500010" y="522985"/>
                  <a:pt x="501737" y="543873"/>
                  <a:pt x="500911" y="564738"/>
                </a:cubicBezTo>
                <a:close/>
              </a:path>
            </a:pathLst>
          </a:custGeom>
          <a:solidFill>
            <a:srgbClr val="FFFFF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9" name="Google Shape;6509;p11"/>
          <p:cNvSpPr/>
          <p:nvPr/>
        </p:nvSpPr>
        <p:spPr>
          <a:xfrm>
            <a:off x="4525654" y="3788111"/>
            <a:ext cx="192266" cy="1498949"/>
          </a:xfrm>
          <a:custGeom>
            <a:avLst/>
            <a:gdLst/>
            <a:ahLst/>
            <a:cxnLst/>
            <a:rect l="l" t="t" r="r" b="b"/>
            <a:pathLst>
              <a:path w="192266" h="1498949" extrusionOk="0">
                <a:moveTo>
                  <a:pt x="192024" y="507111"/>
                </a:moveTo>
                <a:lnTo>
                  <a:pt x="192024" y="659511"/>
                </a:lnTo>
                <a:cubicBezTo>
                  <a:pt x="192024" y="888111"/>
                  <a:pt x="136970" y="1459611"/>
                  <a:pt x="136970" y="1459611"/>
                </a:cubicBezTo>
                <a:cubicBezTo>
                  <a:pt x="136805" y="1473643"/>
                  <a:pt x="132533" y="1487319"/>
                  <a:pt x="124682" y="1498949"/>
                </a:cubicBezTo>
                <a:cubicBezTo>
                  <a:pt x="133064" y="1184624"/>
                  <a:pt x="140589" y="817340"/>
                  <a:pt x="138970" y="659892"/>
                </a:cubicBezTo>
                <a:cubicBezTo>
                  <a:pt x="138970" y="651986"/>
                  <a:pt x="138970" y="644462"/>
                  <a:pt x="138970" y="637699"/>
                </a:cubicBezTo>
                <a:cubicBezTo>
                  <a:pt x="133540" y="342424"/>
                  <a:pt x="51816" y="131445"/>
                  <a:pt x="0" y="0"/>
                </a:cubicBezTo>
                <a:cubicBezTo>
                  <a:pt x="3620" y="5525"/>
                  <a:pt x="6953" y="10858"/>
                  <a:pt x="9525" y="14859"/>
                </a:cubicBezTo>
                <a:cubicBezTo>
                  <a:pt x="93990" y="146681"/>
                  <a:pt x="154184" y="292553"/>
                  <a:pt x="187262" y="445580"/>
                </a:cubicBezTo>
                <a:cubicBezTo>
                  <a:pt x="191322" y="465823"/>
                  <a:pt x="192921" y="486484"/>
                  <a:pt x="192024" y="507111"/>
                </a:cubicBezTo>
                <a:close/>
              </a:path>
            </a:pathLst>
          </a:cu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0" name="Google Shape;6510;p11"/>
          <p:cNvSpPr/>
          <p:nvPr/>
        </p:nvSpPr>
        <p:spPr>
          <a:xfrm>
            <a:off x="4216481" y="3730484"/>
            <a:ext cx="268405" cy="1608106"/>
          </a:xfrm>
          <a:custGeom>
            <a:avLst/>
            <a:gdLst/>
            <a:ahLst/>
            <a:cxnLst/>
            <a:rect l="l" t="t" r="r" b="b"/>
            <a:pathLst>
              <a:path w="268405" h="1608106" extrusionOk="0">
                <a:moveTo>
                  <a:pt x="268406" y="4573"/>
                </a:moveTo>
                <a:cubicBezTo>
                  <a:pt x="237830" y="-5619"/>
                  <a:pt x="168679" y="184024"/>
                  <a:pt x="125531" y="316897"/>
                </a:cubicBezTo>
                <a:cubicBezTo>
                  <a:pt x="102956" y="385477"/>
                  <a:pt x="96479" y="534067"/>
                  <a:pt x="98099" y="716947"/>
                </a:cubicBezTo>
                <a:cubicBezTo>
                  <a:pt x="100766" y="989458"/>
                  <a:pt x="121816" y="1337597"/>
                  <a:pt x="136199" y="1608106"/>
                </a:cubicBezTo>
                <a:cubicBezTo>
                  <a:pt x="128058" y="1604733"/>
                  <a:pt x="120136" y="1600852"/>
                  <a:pt x="112481" y="1596486"/>
                </a:cubicBezTo>
                <a:cubicBezTo>
                  <a:pt x="95643" y="1587234"/>
                  <a:pt x="80992" y="1574468"/>
                  <a:pt x="69524" y="1559053"/>
                </a:cubicBezTo>
                <a:cubicBezTo>
                  <a:pt x="60481" y="1546754"/>
                  <a:pt x="55517" y="1531931"/>
                  <a:pt x="55331" y="1516666"/>
                </a:cubicBezTo>
                <a:cubicBezTo>
                  <a:pt x="55331" y="1516666"/>
                  <a:pt x="5325" y="979552"/>
                  <a:pt x="182" y="751237"/>
                </a:cubicBezTo>
                <a:lnTo>
                  <a:pt x="182" y="716947"/>
                </a:lnTo>
                <a:lnTo>
                  <a:pt x="182" y="564547"/>
                </a:lnTo>
                <a:cubicBezTo>
                  <a:pt x="-597" y="543684"/>
                  <a:pt x="1130" y="522802"/>
                  <a:pt x="5325" y="502349"/>
                </a:cubicBezTo>
                <a:cubicBezTo>
                  <a:pt x="43997" y="319469"/>
                  <a:pt x="124578" y="157544"/>
                  <a:pt x="182681" y="71819"/>
                </a:cubicBezTo>
                <a:cubicBezTo>
                  <a:pt x="194587" y="54293"/>
                  <a:pt x="219066" y="13621"/>
                  <a:pt x="229353" y="6573"/>
                </a:cubicBezTo>
                <a:cubicBezTo>
                  <a:pt x="235556" y="2255"/>
                  <a:pt x="242941" y="-40"/>
                  <a:pt x="250499" y="1"/>
                </a:cubicBezTo>
                <a:cubicBezTo>
                  <a:pt x="256752" y="32"/>
                  <a:pt x="262902" y="1602"/>
                  <a:pt x="268406" y="4572"/>
                </a:cubicBezTo>
                <a:close/>
              </a:path>
            </a:pathLst>
          </a:custGeom>
          <a:solidFill>
            <a:srgbClr val="F6CF68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1" name="Google Shape;6511;p11"/>
          <p:cNvSpPr/>
          <p:nvPr/>
        </p:nvSpPr>
        <p:spPr>
          <a:xfrm>
            <a:off x="4326486" y="3730493"/>
            <a:ext cx="280987" cy="244835"/>
          </a:xfrm>
          <a:custGeom>
            <a:avLst/>
            <a:gdLst/>
            <a:ahLst/>
            <a:cxnLst/>
            <a:rect l="l" t="t" r="r" b="b"/>
            <a:pathLst>
              <a:path w="280987" h="244835" extrusionOk="0">
                <a:moveTo>
                  <a:pt x="72676" y="71811"/>
                </a:moveTo>
                <a:cubicBezTo>
                  <a:pt x="45518" y="112750"/>
                  <a:pt x="21234" y="155525"/>
                  <a:pt x="0" y="199827"/>
                </a:cubicBezTo>
                <a:cubicBezTo>
                  <a:pt x="40545" y="229977"/>
                  <a:pt x="89979" y="245762"/>
                  <a:pt x="140494" y="244690"/>
                </a:cubicBezTo>
                <a:cubicBezTo>
                  <a:pt x="191010" y="246527"/>
                  <a:pt x="240620" y="230921"/>
                  <a:pt x="280988" y="200494"/>
                </a:cubicBezTo>
                <a:cubicBezTo>
                  <a:pt x="259430" y="156221"/>
                  <a:pt x="235290" y="113253"/>
                  <a:pt x="208693" y="71811"/>
                </a:cubicBezTo>
                <a:lnTo>
                  <a:pt x="208693" y="71811"/>
                </a:lnTo>
                <a:cubicBezTo>
                  <a:pt x="200787" y="59619"/>
                  <a:pt x="186500" y="36664"/>
                  <a:pt x="175070" y="21233"/>
                </a:cubicBezTo>
                <a:cubicBezTo>
                  <a:pt x="171414" y="15768"/>
                  <a:pt x="167023" y="10832"/>
                  <a:pt x="162020" y="6565"/>
                </a:cubicBezTo>
                <a:cubicBezTo>
                  <a:pt x="149282" y="-2188"/>
                  <a:pt x="132468" y="-2188"/>
                  <a:pt x="119729" y="6565"/>
                </a:cubicBezTo>
                <a:cubicBezTo>
                  <a:pt x="118069" y="7734"/>
                  <a:pt x="116565" y="9111"/>
                  <a:pt x="115253" y="10660"/>
                </a:cubicBezTo>
                <a:cubicBezTo>
                  <a:pt x="100144" y="30304"/>
                  <a:pt x="86060" y="50714"/>
                  <a:pt x="73057" y="7181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2" name="Google Shape;6512;p11"/>
          <p:cNvSpPr/>
          <p:nvPr/>
        </p:nvSpPr>
        <p:spPr>
          <a:xfrm>
            <a:off x="4525558" y="3787445"/>
            <a:ext cx="81914" cy="159162"/>
          </a:xfrm>
          <a:custGeom>
            <a:avLst/>
            <a:gdLst/>
            <a:ahLst/>
            <a:cxnLst/>
            <a:rect l="l" t="t" r="r" b="b"/>
            <a:pathLst>
              <a:path w="81914" h="159162" extrusionOk="0">
                <a:moveTo>
                  <a:pt x="81915" y="143542"/>
                </a:moveTo>
                <a:cubicBezTo>
                  <a:pt x="60338" y="99279"/>
                  <a:pt x="36199" y="56312"/>
                  <a:pt x="9620" y="14859"/>
                </a:cubicBezTo>
                <a:lnTo>
                  <a:pt x="9620" y="14859"/>
                </a:lnTo>
                <a:cubicBezTo>
                  <a:pt x="9049" y="14097"/>
                  <a:pt x="8477" y="13145"/>
                  <a:pt x="7906" y="12192"/>
                </a:cubicBezTo>
                <a:lnTo>
                  <a:pt x="7239" y="11144"/>
                </a:lnTo>
                <a:lnTo>
                  <a:pt x="3143" y="4763"/>
                </a:lnTo>
                <a:cubicBezTo>
                  <a:pt x="2095" y="3238"/>
                  <a:pt x="1143" y="1619"/>
                  <a:pt x="0" y="0"/>
                </a:cubicBezTo>
                <a:cubicBezTo>
                  <a:pt x="17335" y="44005"/>
                  <a:pt x="38100" y="97155"/>
                  <a:pt x="58102" y="159163"/>
                </a:cubicBezTo>
                <a:cubicBezTo>
                  <a:pt x="66770" y="154114"/>
                  <a:pt x="74390" y="148780"/>
                  <a:pt x="81915" y="143542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3" name="Google Shape;6513;p11"/>
          <p:cNvSpPr/>
          <p:nvPr/>
        </p:nvSpPr>
        <p:spPr>
          <a:xfrm>
            <a:off x="4326581" y="3730982"/>
            <a:ext cx="158305" cy="225721"/>
          </a:xfrm>
          <a:custGeom>
            <a:avLst/>
            <a:gdLst/>
            <a:ahLst/>
            <a:cxnLst/>
            <a:rect l="l" t="t" r="r" b="b"/>
            <a:pathLst>
              <a:path w="158305" h="225721" extrusionOk="0">
                <a:moveTo>
                  <a:pt x="72580" y="71321"/>
                </a:moveTo>
                <a:cubicBezTo>
                  <a:pt x="45422" y="112243"/>
                  <a:pt x="21169" y="155020"/>
                  <a:pt x="0" y="199337"/>
                </a:cubicBezTo>
                <a:cubicBezTo>
                  <a:pt x="14438" y="209559"/>
                  <a:pt x="29810" y="218393"/>
                  <a:pt x="45911" y="225722"/>
                </a:cubicBezTo>
                <a:cubicBezTo>
                  <a:pt x="86487" y="111422"/>
                  <a:pt x="134302" y="-3926"/>
                  <a:pt x="158305" y="4170"/>
                </a:cubicBezTo>
                <a:lnTo>
                  <a:pt x="158305" y="4170"/>
                </a:lnTo>
                <a:cubicBezTo>
                  <a:pt x="155703" y="2767"/>
                  <a:pt x="152957" y="1649"/>
                  <a:pt x="150114" y="836"/>
                </a:cubicBezTo>
                <a:lnTo>
                  <a:pt x="149161" y="836"/>
                </a:lnTo>
                <a:cubicBezTo>
                  <a:pt x="147851" y="474"/>
                  <a:pt x="146513" y="219"/>
                  <a:pt x="145161" y="74"/>
                </a:cubicBezTo>
                <a:cubicBezTo>
                  <a:pt x="143575" y="-25"/>
                  <a:pt x="141984" y="-25"/>
                  <a:pt x="140398" y="74"/>
                </a:cubicBezTo>
                <a:cubicBezTo>
                  <a:pt x="132841" y="34"/>
                  <a:pt x="125456" y="2329"/>
                  <a:pt x="119253" y="6647"/>
                </a:cubicBezTo>
                <a:cubicBezTo>
                  <a:pt x="117593" y="7816"/>
                  <a:pt x="116088" y="9193"/>
                  <a:pt x="114776" y="10742"/>
                </a:cubicBezTo>
                <a:cubicBezTo>
                  <a:pt x="99667" y="30386"/>
                  <a:pt x="85583" y="50797"/>
                  <a:pt x="72580" y="71893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4" name="Google Shape;6514;p11"/>
          <p:cNvSpPr/>
          <p:nvPr/>
        </p:nvSpPr>
        <p:spPr>
          <a:xfrm>
            <a:off x="4486696" y="4058716"/>
            <a:ext cx="184594" cy="128111"/>
          </a:xfrm>
          <a:custGeom>
            <a:avLst/>
            <a:gdLst/>
            <a:ahLst/>
            <a:cxnLst/>
            <a:rect l="l" t="t" r="r" b="b"/>
            <a:pathLst>
              <a:path w="184594" h="128111" extrusionOk="0">
                <a:moveTo>
                  <a:pt x="162211" y="0"/>
                </a:moveTo>
                <a:cubicBezTo>
                  <a:pt x="149257" y="2953"/>
                  <a:pt x="135064" y="6382"/>
                  <a:pt x="119920" y="10382"/>
                </a:cubicBezTo>
                <a:cubicBezTo>
                  <a:pt x="50102" y="31813"/>
                  <a:pt x="0" y="71438"/>
                  <a:pt x="0" y="128111"/>
                </a:cubicBezTo>
                <a:cubicBezTo>
                  <a:pt x="68485" y="94488"/>
                  <a:pt x="158687" y="72485"/>
                  <a:pt x="184595" y="66484"/>
                </a:cubicBezTo>
                <a:cubicBezTo>
                  <a:pt x="177546" y="43625"/>
                  <a:pt x="170085" y="21463"/>
                  <a:pt x="162211" y="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5" name="Google Shape;6515;p11"/>
          <p:cNvSpPr/>
          <p:nvPr/>
        </p:nvSpPr>
        <p:spPr>
          <a:xfrm>
            <a:off x="4216377" y="4400378"/>
            <a:ext cx="501015" cy="153947"/>
          </a:xfrm>
          <a:custGeom>
            <a:avLst/>
            <a:gdLst/>
            <a:ahLst/>
            <a:cxnLst/>
            <a:rect l="l" t="t" r="r" b="b"/>
            <a:pathLst>
              <a:path w="501015" h="153947" extrusionOk="0">
                <a:moveTo>
                  <a:pt x="433673" y="109157"/>
                </a:moveTo>
                <a:cubicBezTo>
                  <a:pt x="462684" y="93737"/>
                  <a:pt x="486208" y="69714"/>
                  <a:pt x="501015" y="40386"/>
                </a:cubicBezTo>
                <a:lnTo>
                  <a:pt x="501015" y="0"/>
                </a:lnTo>
                <a:lnTo>
                  <a:pt x="499396" y="3715"/>
                </a:lnTo>
                <a:cubicBezTo>
                  <a:pt x="484170" y="31303"/>
                  <a:pt x="461320" y="53922"/>
                  <a:pt x="433578" y="68866"/>
                </a:cubicBezTo>
                <a:cubicBezTo>
                  <a:pt x="331946" y="128588"/>
                  <a:pt x="166878" y="128588"/>
                  <a:pt x="65627" y="68866"/>
                </a:cubicBezTo>
                <a:cubicBezTo>
                  <a:pt x="38034" y="54004"/>
                  <a:pt x="15264" y="31564"/>
                  <a:pt x="0" y="4191"/>
                </a:cubicBezTo>
                <a:lnTo>
                  <a:pt x="0" y="44006"/>
                </a:lnTo>
                <a:cubicBezTo>
                  <a:pt x="15025" y="71647"/>
                  <a:pt x="37804" y="94293"/>
                  <a:pt x="65532" y="109157"/>
                </a:cubicBezTo>
                <a:cubicBezTo>
                  <a:pt x="167354" y="168878"/>
                  <a:pt x="332042" y="168878"/>
                  <a:pt x="433673" y="10915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6" name="Google Shape;6516;p11"/>
          <p:cNvSpPr/>
          <p:nvPr/>
        </p:nvSpPr>
        <p:spPr>
          <a:xfrm>
            <a:off x="4235332" y="4807191"/>
            <a:ext cx="463962" cy="138660"/>
          </a:xfrm>
          <a:custGeom>
            <a:avLst/>
            <a:gdLst/>
            <a:ahLst/>
            <a:cxnLst/>
            <a:rect l="l" t="t" r="r" b="b"/>
            <a:pathLst>
              <a:path w="463962" h="138660" extrusionOk="0">
                <a:moveTo>
                  <a:pt x="403669" y="58674"/>
                </a:moveTo>
                <a:cubicBezTo>
                  <a:pt x="308419" y="114776"/>
                  <a:pt x="153257" y="114776"/>
                  <a:pt x="57721" y="58674"/>
                </a:cubicBezTo>
                <a:cubicBezTo>
                  <a:pt x="34359" y="45824"/>
                  <a:pt x="14532" y="27403"/>
                  <a:pt x="0" y="5048"/>
                </a:cubicBezTo>
                <a:cubicBezTo>
                  <a:pt x="1048" y="19145"/>
                  <a:pt x="2191" y="33623"/>
                  <a:pt x="3238" y="47435"/>
                </a:cubicBezTo>
                <a:cubicBezTo>
                  <a:pt x="17399" y="67771"/>
                  <a:pt x="36039" y="84586"/>
                  <a:pt x="57721" y="96584"/>
                </a:cubicBezTo>
                <a:cubicBezTo>
                  <a:pt x="152971" y="152686"/>
                  <a:pt x="308134" y="152686"/>
                  <a:pt x="403669" y="96584"/>
                </a:cubicBezTo>
                <a:cubicBezTo>
                  <a:pt x="426901" y="83764"/>
                  <a:pt x="446549" y="65327"/>
                  <a:pt x="460819" y="42958"/>
                </a:cubicBezTo>
                <a:lnTo>
                  <a:pt x="463963" y="0"/>
                </a:lnTo>
                <a:cubicBezTo>
                  <a:pt x="449672" y="24753"/>
                  <a:pt x="428802" y="45062"/>
                  <a:pt x="403670" y="5867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7" name="Google Shape;6517;p11"/>
          <p:cNvSpPr/>
          <p:nvPr/>
        </p:nvSpPr>
        <p:spPr>
          <a:xfrm>
            <a:off x="3872724" y="4516679"/>
            <a:ext cx="442236" cy="1042797"/>
          </a:xfrm>
          <a:custGeom>
            <a:avLst/>
            <a:gdLst/>
            <a:ahLst/>
            <a:cxnLst/>
            <a:rect l="l" t="t" r="r" b="b"/>
            <a:pathLst>
              <a:path w="442236" h="1042797" extrusionOk="0">
                <a:moveTo>
                  <a:pt x="357655" y="0"/>
                </a:moveTo>
                <a:cubicBezTo>
                  <a:pt x="351844" y="2857"/>
                  <a:pt x="295457" y="282226"/>
                  <a:pt x="260404" y="458057"/>
                </a:cubicBezTo>
                <a:cubicBezTo>
                  <a:pt x="242030" y="550354"/>
                  <a:pt x="202768" y="637219"/>
                  <a:pt x="145628" y="711994"/>
                </a:cubicBezTo>
                <a:lnTo>
                  <a:pt x="9611" y="889921"/>
                </a:lnTo>
                <a:cubicBezTo>
                  <a:pt x="2704" y="902738"/>
                  <a:pt x="-589" y="917191"/>
                  <a:pt x="86" y="931736"/>
                </a:cubicBezTo>
                <a:lnTo>
                  <a:pt x="86" y="1029367"/>
                </a:lnTo>
                <a:lnTo>
                  <a:pt x="23137" y="1042797"/>
                </a:lnTo>
                <a:lnTo>
                  <a:pt x="442237" y="800957"/>
                </a:lnTo>
                <a:lnTo>
                  <a:pt x="380800" y="13145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8" name="Google Shape;6518;p11"/>
          <p:cNvSpPr/>
          <p:nvPr/>
        </p:nvSpPr>
        <p:spPr>
          <a:xfrm>
            <a:off x="3895584" y="4529918"/>
            <a:ext cx="419186" cy="1029652"/>
          </a:xfrm>
          <a:custGeom>
            <a:avLst/>
            <a:gdLst/>
            <a:ahLst/>
            <a:cxnLst/>
            <a:rect l="l" t="t" r="r" b="b"/>
            <a:pathLst>
              <a:path w="419186" h="1029652" extrusionOk="0">
                <a:moveTo>
                  <a:pt x="357655" y="0"/>
                </a:moveTo>
                <a:cubicBezTo>
                  <a:pt x="351844" y="2857"/>
                  <a:pt x="295457" y="282130"/>
                  <a:pt x="260405" y="458057"/>
                </a:cubicBezTo>
                <a:cubicBezTo>
                  <a:pt x="242038" y="550374"/>
                  <a:pt x="202739" y="637247"/>
                  <a:pt x="145533" y="711994"/>
                </a:cubicBezTo>
                <a:lnTo>
                  <a:pt x="9611" y="889921"/>
                </a:lnTo>
                <a:cubicBezTo>
                  <a:pt x="2704" y="902738"/>
                  <a:pt x="-589" y="917191"/>
                  <a:pt x="86" y="931736"/>
                </a:cubicBezTo>
                <a:lnTo>
                  <a:pt x="86" y="1029652"/>
                </a:lnTo>
                <a:lnTo>
                  <a:pt x="419186" y="787813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9" name="Google Shape;6519;p11"/>
          <p:cNvSpPr/>
          <p:nvPr/>
        </p:nvSpPr>
        <p:spPr>
          <a:xfrm>
            <a:off x="3895956" y="5317731"/>
            <a:ext cx="418719" cy="241839"/>
          </a:xfrm>
          <a:custGeom>
            <a:avLst/>
            <a:gdLst/>
            <a:ahLst/>
            <a:cxnLst/>
            <a:rect l="l" t="t" r="r" b="b"/>
            <a:pathLst>
              <a:path w="418719" h="241839" extrusionOk="0">
                <a:moveTo>
                  <a:pt x="0" y="241840"/>
                </a:moveTo>
                <a:lnTo>
                  <a:pt x="41871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0" name="Google Shape;6520;p11"/>
          <p:cNvSpPr/>
          <p:nvPr/>
        </p:nvSpPr>
        <p:spPr>
          <a:xfrm>
            <a:off x="3895956" y="5231720"/>
            <a:ext cx="415099" cy="279558"/>
          </a:xfrm>
          <a:custGeom>
            <a:avLst/>
            <a:gdLst/>
            <a:ahLst/>
            <a:cxnLst/>
            <a:rect l="l" t="t" r="r" b="b"/>
            <a:pathLst>
              <a:path w="415099" h="279558" extrusionOk="0">
                <a:moveTo>
                  <a:pt x="0" y="279559"/>
                </a:moveTo>
                <a:lnTo>
                  <a:pt x="415100" y="39814"/>
                </a:lnTo>
                <a:lnTo>
                  <a:pt x="412051" y="0"/>
                </a:lnTo>
                <a:lnTo>
                  <a:pt x="0" y="237934"/>
                </a:lnTo>
                <a:lnTo>
                  <a:pt x="0" y="279559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1" name="Google Shape;6521;p11"/>
          <p:cNvSpPr/>
          <p:nvPr/>
        </p:nvSpPr>
        <p:spPr>
          <a:xfrm>
            <a:off x="4500888" y="5121142"/>
            <a:ext cx="246340" cy="309931"/>
          </a:xfrm>
          <a:custGeom>
            <a:avLst/>
            <a:gdLst/>
            <a:ahLst/>
            <a:cxnLst/>
            <a:rect l="l" t="t" r="r" b="b"/>
            <a:pathLst>
              <a:path w="246340" h="309931" extrusionOk="0">
                <a:moveTo>
                  <a:pt x="89726" y="5137"/>
                </a:moveTo>
                <a:cubicBezTo>
                  <a:pt x="62294" y="36855"/>
                  <a:pt x="34766" y="131248"/>
                  <a:pt x="0" y="237261"/>
                </a:cubicBezTo>
                <a:cubicBezTo>
                  <a:pt x="65342" y="277361"/>
                  <a:pt x="151829" y="336892"/>
                  <a:pt x="224600" y="296411"/>
                </a:cubicBezTo>
                <a:cubicBezTo>
                  <a:pt x="256985" y="277361"/>
                  <a:pt x="252317" y="264979"/>
                  <a:pt x="216408" y="197637"/>
                </a:cubicBezTo>
                <a:lnTo>
                  <a:pt x="115538" y="8566"/>
                </a:lnTo>
                <a:cubicBezTo>
                  <a:pt x="111482" y="773"/>
                  <a:pt x="101877" y="-2256"/>
                  <a:pt x="94084" y="1800"/>
                </a:cubicBezTo>
                <a:cubicBezTo>
                  <a:pt x="92449" y="2652"/>
                  <a:pt x="90974" y="3781"/>
                  <a:pt x="89725" y="513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2" name="Google Shape;6522;p11"/>
          <p:cNvSpPr/>
          <p:nvPr/>
        </p:nvSpPr>
        <p:spPr>
          <a:xfrm>
            <a:off x="4512890" y="5304682"/>
            <a:ext cx="226599" cy="81616"/>
          </a:xfrm>
          <a:custGeom>
            <a:avLst/>
            <a:gdLst/>
            <a:ahLst/>
            <a:cxnLst/>
            <a:rect l="l" t="t" r="r" b="b"/>
            <a:pathLst>
              <a:path w="226599" h="81616" extrusionOk="0">
                <a:moveTo>
                  <a:pt x="5334" y="0"/>
                </a:moveTo>
                <a:cubicBezTo>
                  <a:pt x="3619" y="5429"/>
                  <a:pt x="1810" y="10954"/>
                  <a:pt x="0" y="16478"/>
                </a:cubicBezTo>
                <a:cubicBezTo>
                  <a:pt x="63627" y="55912"/>
                  <a:pt x="144208" y="106204"/>
                  <a:pt x="212503" y="68008"/>
                </a:cubicBezTo>
                <a:cubicBezTo>
                  <a:pt x="217606" y="65247"/>
                  <a:pt x="222342" y="61855"/>
                  <a:pt x="226600" y="57912"/>
                </a:cubicBezTo>
                <a:cubicBezTo>
                  <a:pt x="224695" y="53626"/>
                  <a:pt x="222504" y="48958"/>
                  <a:pt x="219932" y="43815"/>
                </a:cubicBezTo>
                <a:cubicBezTo>
                  <a:pt x="217741" y="45339"/>
                  <a:pt x="215265" y="46863"/>
                  <a:pt x="212503" y="48482"/>
                </a:cubicBezTo>
                <a:cubicBezTo>
                  <a:pt x="146113" y="85534"/>
                  <a:pt x="68104" y="38957"/>
                  <a:pt x="533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3" name="Google Shape;6523;p11"/>
          <p:cNvSpPr/>
          <p:nvPr/>
        </p:nvSpPr>
        <p:spPr>
          <a:xfrm>
            <a:off x="4575755" y="5120951"/>
            <a:ext cx="171569" cy="304317"/>
          </a:xfrm>
          <a:custGeom>
            <a:avLst/>
            <a:gdLst/>
            <a:ahLst/>
            <a:cxnLst/>
            <a:rect l="l" t="t" r="r" b="b"/>
            <a:pathLst>
              <a:path w="171569" h="304317" extrusionOk="0">
                <a:moveTo>
                  <a:pt x="40672" y="8566"/>
                </a:moveTo>
                <a:cubicBezTo>
                  <a:pt x="36616" y="773"/>
                  <a:pt x="27011" y="-2256"/>
                  <a:pt x="19218" y="1800"/>
                </a:cubicBezTo>
                <a:cubicBezTo>
                  <a:pt x="17582" y="2652"/>
                  <a:pt x="16108" y="3781"/>
                  <a:pt x="14859" y="5137"/>
                </a:cubicBezTo>
                <a:cubicBezTo>
                  <a:pt x="9068" y="12212"/>
                  <a:pt x="4084" y="19912"/>
                  <a:pt x="0" y="28092"/>
                </a:cubicBezTo>
                <a:lnTo>
                  <a:pt x="130778" y="304317"/>
                </a:lnTo>
                <a:cubicBezTo>
                  <a:pt x="137368" y="302262"/>
                  <a:pt x="143747" y="299583"/>
                  <a:pt x="149828" y="296316"/>
                </a:cubicBezTo>
                <a:cubicBezTo>
                  <a:pt x="182214" y="277266"/>
                  <a:pt x="177546" y="264883"/>
                  <a:pt x="141637" y="197542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24" name="Google Shape;6524;p11"/>
          <p:cNvGrpSpPr/>
          <p:nvPr/>
        </p:nvGrpSpPr>
        <p:grpSpPr>
          <a:xfrm>
            <a:off x="4056728" y="5627204"/>
            <a:ext cx="1256451" cy="721417"/>
            <a:chOff x="4056728" y="5627204"/>
            <a:chExt cx="1256451" cy="721417"/>
          </a:xfrm>
        </p:grpSpPr>
        <p:sp>
          <p:nvSpPr>
            <p:cNvPr id="6525" name="Google Shape;6525;p11"/>
            <p:cNvSpPr/>
            <p:nvPr/>
          </p:nvSpPr>
          <p:spPr>
            <a:xfrm>
              <a:off x="4865565" y="5627204"/>
              <a:ext cx="447614" cy="301452"/>
            </a:xfrm>
            <a:custGeom>
              <a:avLst/>
              <a:gdLst/>
              <a:ahLst/>
              <a:cxnLst/>
              <a:rect l="l" t="t" r="r" b="b"/>
              <a:pathLst>
                <a:path w="447614" h="301452" extrusionOk="0">
                  <a:moveTo>
                    <a:pt x="329315" y="10853"/>
                  </a:moveTo>
                  <a:lnTo>
                    <a:pt x="329315" y="10853"/>
                  </a:lnTo>
                  <a:lnTo>
                    <a:pt x="13561" y="191828"/>
                  </a:lnTo>
                  <a:lnTo>
                    <a:pt x="13561" y="191828"/>
                  </a:lnTo>
                  <a:lnTo>
                    <a:pt x="13561" y="191828"/>
                  </a:lnTo>
                  <a:lnTo>
                    <a:pt x="13561" y="191828"/>
                  </a:lnTo>
                  <a:cubicBezTo>
                    <a:pt x="4657" y="197749"/>
                    <a:pt x="-479" y="207913"/>
                    <a:pt x="35" y="218593"/>
                  </a:cubicBezTo>
                  <a:cubicBezTo>
                    <a:pt x="282" y="248759"/>
                    <a:pt x="14803" y="277026"/>
                    <a:pt x="39183" y="294793"/>
                  </a:cubicBezTo>
                  <a:cubicBezTo>
                    <a:pt x="47735" y="301635"/>
                    <a:pt x="59307" y="303346"/>
                    <a:pt x="69472" y="299270"/>
                  </a:cubicBezTo>
                  <a:lnTo>
                    <a:pt x="401133" y="152013"/>
                  </a:lnTo>
                  <a:lnTo>
                    <a:pt x="401133" y="152013"/>
                  </a:lnTo>
                  <a:cubicBezTo>
                    <a:pt x="414735" y="145849"/>
                    <a:pt x="426299" y="135938"/>
                    <a:pt x="434471" y="123438"/>
                  </a:cubicBezTo>
                  <a:cubicBezTo>
                    <a:pt x="458666" y="86714"/>
                    <a:pt x="448509" y="37330"/>
                    <a:pt x="411786" y="13135"/>
                  </a:cubicBezTo>
                  <a:cubicBezTo>
                    <a:pt x="387152" y="-3095"/>
                    <a:pt x="355563" y="-4377"/>
                    <a:pt x="329696" y="980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6" name="Google Shape;6526;p11"/>
            <p:cNvSpPr/>
            <p:nvPr/>
          </p:nvSpPr>
          <p:spPr>
            <a:xfrm>
              <a:off x="4888080" y="5644629"/>
              <a:ext cx="424205" cy="285330"/>
            </a:xfrm>
            <a:custGeom>
              <a:avLst/>
              <a:gdLst/>
              <a:ahLst/>
              <a:cxnLst/>
              <a:rect l="l" t="t" r="r" b="b"/>
              <a:pathLst>
                <a:path w="424205" h="285330" extrusionOk="0">
                  <a:moveTo>
                    <a:pt x="46292" y="283083"/>
                  </a:moveTo>
                  <a:lnTo>
                    <a:pt x="377952" y="135827"/>
                  </a:lnTo>
                  <a:cubicBezTo>
                    <a:pt x="391554" y="129663"/>
                    <a:pt x="403118" y="119751"/>
                    <a:pt x="411290" y="107252"/>
                  </a:cubicBezTo>
                  <a:cubicBezTo>
                    <a:pt x="434210" y="72070"/>
                    <a:pt x="425874" y="25136"/>
                    <a:pt x="392240" y="0"/>
                  </a:cubicBezTo>
                  <a:cubicBezTo>
                    <a:pt x="411290" y="19050"/>
                    <a:pt x="405860" y="67723"/>
                    <a:pt x="351473" y="96298"/>
                  </a:cubicBezTo>
                  <a:cubicBezTo>
                    <a:pt x="297085" y="124873"/>
                    <a:pt x="92869" y="217170"/>
                    <a:pt x="0" y="264414"/>
                  </a:cubicBezTo>
                  <a:cubicBezTo>
                    <a:pt x="4643" y="269925"/>
                    <a:pt x="10028" y="274766"/>
                    <a:pt x="16002" y="278797"/>
                  </a:cubicBezTo>
                  <a:cubicBezTo>
                    <a:pt x="24590" y="285575"/>
                    <a:pt x="36160" y="287212"/>
                    <a:pt x="46291" y="28308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7" name="Google Shape;6527;p11"/>
            <p:cNvSpPr/>
            <p:nvPr/>
          </p:nvSpPr>
          <p:spPr>
            <a:xfrm>
              <a:off x="4864874" y="5798310"/>
              <a:ext cx="118249" cy="131429"/>
            </a:xfrm>
            <a:custGeom>
              <a:avLst/>
              <a:gdLst/>
              <a:ahLst/>
              <a:cxnLst/>
              <a:rect l="l" t="t" r="r" b="b"/>
              <a:pathLst>
                <a:path w="118249" h="131429" extrusionOk="0">
                  <a:moveTo>
                    <a:pt x="60" y="48534"/>
                  </a:moveTo>
                  <a:cubicBezTo>
                    <a:pt x="329" y="78717"/>
                    <a:pt x="14888" y="106987"/>
                    <a:pt x="39303" y="124734"/>
                  </a:cubicBezTo>
                  <a:cubicBezTo>
                    <a:pt x="47589" y="131389"/>
                    <a:pt x="58750" y="133231"/>
                    <a:pt x="68735" y="129592"/>
                  </a:cubicBezTo>
                  <a:lnTo>
                    <a:pt x="102930" y="114257"/>
                  </a:lnTo>
                  <a:cubicBezTo>
                    <a:pt x="113086" y="108458"/>
                    <a:pt x="119013" y="97346"/>
                    <a:pt x="118171" y="85682"/>
                  </a:cubicBezTo>
                  <a:cubicBezTo>
                    <a:pt x="118001" y="54474"/>
                    <a:pt x="102965" y="25216"/>
                    <a:pt x="77689" y="6910"/>
                  </a:cubicBezTo>
                  <a:cubicBezTo>
                    <a:pt x="68717" y="-446"/>
                    <a:pt x="56348" y="-2071"/>
                    <a:pt x="45780" y="2719"/>
                  </a:cubicBezTo>
                  <a:cubicBezTo>
                    <a:pt x="39970" y="5958"/>
                    <a:pt x="13586" y="21198"/>
                    <a:pt x="13586" y="21198"/>
                  </a:cubicBezTo>
                  <a:cubicBezTo>
                    <a:pt x="4530" y="27250"/>
                    <a:pt x="-622" y="37663"/>
                    <a:pt x="60" y="48534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8" name="Google Shape;6528;p11"/>
            <p:cNvSpPr/>
            <p:nvPr/>
          </p:nvSpPr>
          <p:spPr>
            <a:xfrm>
              <a:off x="4864934" y="5817343"/>
              <a:ext cx="83439" cy="112553"/>
            </a:xfrm>
            <a:custGeom>
              <a:avLst/>
              <a:gdLst/>
              <a:ahLst/>
              <a:cxnLst/>
              <a:rect l="l" t="t" r="r" b="b"/>
              <a:pathLst>
                <a:path w="83439" h="112553" extrusionOk="0">
                  <a:moveTo>
                    <a:pt x="0" y="29502"/>
                  </a:moveTo>
                  <a:cubicBezTo>
                    <a:pt x="1334" y="2165"/>
                    <a:pt x="21050" y="-8026"/>
                    <a:pt x="44101" y="6832"/>
                  </a:cubicBezTo>
                  <a:cubicBezTo>
                    <a:pt x="68553" y="24559"/>
                    <a:pt x="83148" y="52832"/>
                    <a:pt x="83439" y="83032"/>
                  </a:cubicBezTo>
                  <a:cubicBezTo>
                    <a:pt x="82105" y="110465"/>
                    <a:pt x="62294" y="120561"/>
                    <a:pt x="39243" y="105702"/>
                  </a:cubicBezTo>
                  <a:cubicBezTo>
                    <a:pt x="14827" y="87955"/>
                    <a:pt x="268" y="59685"/>
                    <a:pt x="0" y="2950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9" name="Google Shape;6529;p11"/>
            <p:cNvSpPr/>
            <p:nvPr/>
          </p:nvSpPr>
          <p:spPr>
            <a:xfrm>
              <a:off x="4864934" y="5817343"/>
              <a:ext cx="83439" cy="112553"/>
            </a:xfrm>
            <a:custGeom>
              <a:avLst/>
              <a:gdLst/>
              <a:ahLst/>
              <a:cxnLst/>
              <a:rect l="l" t="t" r="r" b="b"/>
              <a:pathLst>
                <a:path w="83439" h="112553" extrusionOk="0">
                  <a:moveTo>
                    <a:pt x="0" y="29502"/>
                  </a:moveTo>
                  <a:cubicBezTo>
                    <a:pt x="1334" y="2165"/>
                    <a:pt x="21050" y="-8026"/>
                    <a:pt x="44101" y="6832"/>
                  </a:cubicBezTo>
                  <a:cubicBezTo>
                    <a:pt x="68553" y="24559"/>
                    <a:pt x="83148" y="52832"/>
                    <a:pt x="83439" y="83032"/>
                  </a:cubicBezTo>
                  <a:cubicBezTo>
                    <a:pt x="82105" y="110465"/>
                    <a:pt x="62294" y="120561"/>
                    <a:pt x="39243" y="105702"/>
                  </a:cubicBezTo>
                  <a:cubicBezTo>
                    <a:pt x="14827" y="87955"/>
                    <a:pt x="268" y="59685"/>
                    <a:pt x="0" y="29502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0" name="Google Shape;6530;p11"/>
            <p:cNvSpPr/>
            <p:nvPr/>
          </p:nvSpPr>
          <p:spPr>
            <a:xfrm>
              <a:off x="4756406" y="5839236"/>
              <a:ext cx="171608" cy="134748"/>
            </a:xfrm>
            <a:custGeom>
              <a:avLst/>
              <a:gdLst/>
              <a:ahLst/>
              <a:cxnLst/>
              <a:rect l="l" t="t" r="r" b="b"/>
              <a:pathLst>
                <a:path w="171608" h="134748" extrusionOk="0">
                  <a:moveTo>
                    <a:pt x="26423" y="130386"/>
                  </a:moveTo>
                  <a:cubicBezTo>
                    <a:pt x="10098" y="118757"/>
                    <a:pt x="298" y="100040"/>
                    <a:pt x="39" y="79999"/>
                  </a:cubicBezTo>
                  <a:cubicBezTo>
                    <a:pt x="-408" y="72806"/>
                    <a:pt x="3048" y="65929"/>
                    <a:pt x="9087" y="61996"/>
                  </a:cubicBezTo>
                  <a:lnTo>
                    <a:pt x="9087" y="61996"/>
                  </a:lnTo>
                  <a:lnTo>
                    <a:pt x="125197" y="1418"/>
                  </a:lnTo>
                  <a:lnTo>
                    <a:pt x="125197" y="1418"/>
                  </a:lnTo>
                  <a:cubicBezTo>
                    <a:pt x="131871" y="-1217"/>
                    <a:pt x="139441" y="-131"/>
                    <a:pt x="145104" y="4275"/>
                  </a:cubicBezTo>
                  <a:cubicBezTo>
                    <a:pt x="161444" y="15945"/>
                    <a:pt x="171271" y="34681"/>
                    <a:pt x="171584" y="54757"/>
                  </a:cubicBezTo>
                  <a:cubicBezTo>
                    <a:pt x="171951" y="62051"/>
                    <a:pt x="168295" y="68960"/>
                    <a:pt x="162059" y="72760"/>
                  </a:cubicBezTo>
                  <a:lnTo>
                    <a:pt x="162059" y="72760"/>
                  </a:lnTo>
                  <a:lnTo>
                    <a:pt x="45568" y="133529"/>
                  </a:lnTo>
                  <a:lnTo>
                    <a:pt x="45568" y="133529"/>
                  </a:lnTo>
                  <a:cubicBezTo>
                    <a:pt x="39079" y="135931"/>
                    <a:pt x="31804" y="134736"/>
                    <a:pt x="26423" y="13038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1" name="Google Shape;6531;p11"/>
            <p:cNvSpPr/>
            <p:nvPr/>
          </p:nvSpPr>
          <p:spPr>
            <a:xfrm>
              <a:off x="4767017" y="5872372"/>
              <a:ext cx="161092" cy="101613"/>
            </a:xfrm>
            <a:custGeom>
              <a:avLst/>
              <a:gdLst/>
              <a:ahLst/>
              <a:cxnLst/>
              <a:rect l="l" t="t" r="r" b="b"/>
              <a:pathLst>
                <a:path w="161092" h="101613" extrusionOk="0">
                  <a:moveTo>
                    <a:pt x="35433" y="100013"/>
                  </a:moveTo>
                  <a:cubicBezTo>
                    <a:pt x="28740" y="102895"/>
                    <a:pt x="21002" y="101831"/>
                    <a:pt x="15335" y="97250"/>
                  </a:cubicBezTo>
                  <a:cubicBezTo>
                    <a:pt x="9224" y="93168"/>
                    <a:pt x="4006" y="87886"/>
                    <a:pt x="0" y="81724"/>
                  </a:cubicBezTo>
                  <a:lnTo>
                    <a:pt x="157067" y="0"/>
                  </a:lnTo>
                  <a:cubicBezTo>
                    <a:pt x="159789" y="6780"/>
                    <a:pt x="161148" y="14030"/>
                    <a:pt x="161068" y="21336"/>
                  </a:cubicBezTo>
                  <a:cubicBezTo>
                    <a:pt x="161435" y="28630"/>
                    <a:pt x="157779" y="35539"/>
                    <a:pt x="151543" y="39338"/>
                  </a:cubicBezTo>
                  <a:lnTo>
                    <a:pt x="35052" y="10010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2" name="Google Shape;6532;p11"/>
            <p:cNvSpPr/>
            <p:nvPr/>
          </p:nvSpPr>
          <p:spPr>
            <a:xfrm>
              <a:off x="4058262" y="5755595"/>
              <a:ext cx="831151" cy="593026"/>
            </a:xfrm>
            <a:custGeom>
              <a:avLst/>
              <a:gdLst/>
              <a:ahLst/>
              <a:cxnLst/>
              <a:rect l="l" t="t" r="r" b="b"/>
              <a:pathLst>
                <a:path w="831151" h="593026" extrusionOk="0">
                  <a:moveTo>
                    <a:pt x="0" y="239935"/>
                  </a:moveTo>
                  <a:lnTo>
                    <a:pt x="0" y="353092"/>
                  </a:lnTo>
                  <a:cubicBezTo>
                    <a:pt x="0" y="414433"/>
                    <a:pt x="40577" y="475869"/>
                    <a:pt x="121730" y="522732"/>
                  </a:cubicBezTo>
                  <a:cubicBezTo>
                    <a:pt x="283655" y="616458"/>
                    <a:pt x="547116" y="616458"/>
                    <a:pt x="709422" y="522732"/>
                  </a:cubicBezTo>
                  <a:cubicBezTo>
                    <a:pt x="790575" y="475869"/>
                    <a:pt x="831152" y="414433"/>
                    <a:pt x="831152" y="353092"/>
                  </a:cubicBezTo>
                  <a:lnTo>
                    <a:pt x="831152" y="239935"/>
                  </a:lnTo>
                  <a:lnTo>
                    <a:pt x="831152" y="239935"/>
                  </a:lnTo>
                  <a:cubicBezTo>
                    <a:pt x="831152" y="178594"/>
                    <a:pt x="790575" y="117158"/>
                    <a:pt x="709422" y="70295"/>
                  </a:cubicBezTo>
                  <a:cubicBezTo>
                    <a:pt x="547497" y="-23432"/>
                    <a:pt x="284036" y="-23432"/>
                    <a:pt x="121730" y="70295"/>
                  </a:cubicBezTo>
                  <a:cubicBezTo>
                    <a:pt x="40577" y="117158"/>
                    <a:pt x="0" y="178594"/>
                    <a:pt x="0" y="239935"/>
                  </a:cubicBezTo>
                  <a:close/>
                  <a:moveTo>
                    <a:pt x="790575" y="239935"/>
                  </a:moveTo>
                  <a:cubicBezTo>
                    <a:pt x="790575" y="289084"/>
                    <a:pt x="754475" y="336995"/>
                    <a:pt x="688943" y="374809"/>
                  </a:cubicBezTo>
                  <a:cubicBezTo>
                    <a:pt x="616458" y="416624"/>
                    <a:pt x="519208" y="439674"/>
                    <a:pt x="415195" y="439674"/>
                  </a:cubicBezTo>
                  <a:cubicBezTo>
                    <a:pt x="311182" y="439674"/>
                    <a:pt x="213932" y="416624"/>
                    <a:pt x="141446" y="374809"/>
                  </a:cubicBezTo>
                  <a:cubicBezTo>
                    <a:pt x="75914" y="336709"/>
                    <a:pt x="39815" y="289084"/>
                    <a:pt x="39815" y="239935"/>
                  </a:cubicBezTo>
                  <a:cubicBezTo>
                    <a:pt x="39815" y="190786"/>
                    <a:pt x="75914" y="142970"/>
                    <a:pt x="141446" y="105061"/>
                  </a:cubicBezTo>
                  <a:cubicBezTo>
                    <a:pt x="213932" y="63246"/>
                    <a:pt x="311087" y="40196"/>
                    <a:pt x="415195" y="40196"/>
                  </a:cubicBezTo>
                  <a:cubicBezTo>
                    <a:pt x="519303" y="40196"/>
                    <a:pt x="616458" y="63246"/>
                    <a:pt x="688943" y="105061"/>
                  </a:cubicBezTo>
                  <a:cubicBezTo>
                    <a:pt x="754856" y="142970"/>
                    <a:pt x="791242" y="190881"/>
                    <a:pt x="791242" y="23993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3" name="Google Shape;6533;p11"/>
            <p:cNvSpPr/>
            <p:nvPr/>
          </p:nvSpPr>
          <p:spPr>
            <a:xfrm>
              <a:off x="4058262" y="5755595"/>
              <a:ext cx="831151" cy="593026"/>
            </a:xfrm>
            <a:custGeom>
              <a:avLst/>
              <a:gdLst/>
              <a:ahLst/>
              <a:cxnLst/>
              <a:rect l="l" t="t" r="r" b="b"/>
              <a:pathLst>
                <a:path w="831151" h="593026" extrusionOk="0">
                  <a:moveTo>
                    <a:pt x="0" y="239935"/>
                  </a:moveTo>
                  <a:lnTo>
                    <a:pt x="0" y="353092"/>
                  </a:lnTo>
                  <a:cubicBezTo>
                    <a:pt x="0" y="414433"/>
                    <a:pt x="40577" y="475869"/>
                    <a:pt x="121730" y="522732"/>
                  </a:cubicBezTo>
                  <a:cubicBezTo>
                    <a:pt x="283655" y="616458"/>
                    <a:pt x="547116" y="616458"/>
                    <a:pt x="709422" y="522732"/>
                  </a:cubicBezTo>
                  <a:cubicBezTo>
                    <a:pt x="790575" y="475869"/>
                    <a:pt x="831152" y="414433"/>
                    <a:pt x="831152" y="353092"/>
                  </a:cubicBezTo>
                  <a:lnTo>
                    <a:pt x="831152" y="239935"/>
                  </a:lnTo>
                  <a:lnTo>
                    <a:pt x="831152" y="239935"/>
                  </a:lnTo>
                  <a:cubicBezTo>
                    <a:pt x="831152" y="178594"/>
                    <a:pt x="790575" y="117158"/>
                    <a:pt x="709422" y="70295"/>
                  </a:cubicBezTo>
                  <a:cubicBezTo>
                    <a:pt x="547497" y="-23432"/>
                    <a:pt x="284036" y="-23432"/>
                    <a:pt x="121730" y="70295"/>
                  </a:cubicBezTo>
                  <a:cubicBezTo>
                    <a:pt x="40577" y="117158"/>
                    <a:pt x="0" y="178594"/>
                    <a:pt x="0" y="239935"/>
                  </a:cubicBezTo>
                  <a:close/>
                  <a:moveTo>
                    <a:pt x="790575" y="239935"/>
                  </a:moveTo>
                  <a:cubicBezTo>
                    <a:pt x="790575" y="289084"/>
                    <a:pt x="754475" y="336995"/>
                    <a:pt x="688943" y="374809"/>
                  </a:cubicBezTo>
                  <a:cubicBezTo>
                    <a:pt x="616458" y="416624"/>
                    <a:pt x="519208" y="439674"/>
                    <a:pt x="415195" y="439674"/>
                  </a:cubicBezTo>
                  <a:cubicBezTo>
                    <a:pt x="311182" y="439674"/>
                    <a:pt x="213932" y="416624"/>
                    <a:pt x="141446" y="374809"/>
                  </a:cubicBezTo>
                  <a:cubicBezTo>
                    <a:pt x="75914" y="336709"/>
                    <a:pt x="39815" y="289084"/>
                    <a:pt x="39815" y="239935"/>
                  </a:cubicBezTo>
                  <a:cubicBezTo>
                    <a:pt x="39815" y="190786"/>
                    <a:pt x="75914" y="142970"/>
                    <a:pt x="141446" y="105061"/>
                  </a:cubicBezTo>
                  <a:cubicBezTo>
                    <a:pt x="213932" y="63246"/>
                    <a:pt x="311087" y="40196"/>
                    <a:pt x="415195" y="40196"/>
                  </a:cubicBezTo>
                  <a:cubicBezTo>
                    <a:pt x="519303" y="40196"/>
                    <a:pt x="616458" y="63246"/>
                    <a:pt x="688943" y="105061"/>
                  </a:cubicBezTo>
                  <a:cubicBezTo>
                    <a:pt x="754856" y="142970"/>
                    <a:pt x="791242" y="190881"/>
                    <a:pt x="791242" y="239935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4" name="Google Shape;6534;p11"/>
            <p:cNvSpPr/>
            <p:nvPr/>
          </p:nvSpPr>
          <p:spPr>
            <a:xfrm>
              <a:off x="4644430" y="5912091"/>
              <a:ext cx="244983" cy="415385"/>
            </a:xfrm>
            <a:custGeom>
              <a:avLst/>
              <a:gdLst/>
              <a:ahLst/>
              <a:cxnLst/>
              <a:rect l="l" t="t" r="r" b="b"/>
              <a:pathLst>
                <a:path w="244983" h="415385" extrusionOk="0">
                  <a:moveTo>
                    <a:pt x="185261" y="21527"/>
                  </a:moveTo>
                  <a:cubicBezTo>
                    <a:pt x="197617" y="39843"/>
                    <a:pt x="204399" y="61348"/>
                    <a:pt x="204788" y="83439"/>
                  </a:cubicBezTo>
                  <a:cubicBezTo>
                    <a:pt x="204788" y="132588"/>
                    <a:pt x="168688" y="180499"/>
                    <a:pt x="103156" y="218313"/>
                  </a:cubicBezTo>
                  <a:cubicBezTo>
                    <a:pt x="70675" y="236694"/>
                    <a:pt x="36020" y="250933"/>
                    <a:pt x="0" y="260700"/>
                  </a:cubicBezTo>
                  <a:lnTo>
                    <a:pt x="0" y="415385"/>
                  </a:lnTo>
                  <a:cubicBezTo>
                    <a:pt x="43066" y="404713"/>
                    <a:pt x="84516" y="388345"/>
                    <a:pt x="123254" y="366713"/>
                  </a:cubicBezTo>
                  <a:cubicBezTo>
                    <a:pt x="204406" y="319849"/>
                    <a:pt x="244983" y="258413"/>
                    <a:pt x="244983" y="197072"/>
                  </a:cubicBezTo>
                  <a:lnTo>
                    <a:pt x="244983" y="83439"/>
                  </a:lnTo>
                  <a:cubicBezTo>
                    <a:pt x="244565" y="53697"/>
                    <a:pt x="235532" y="24714"/>
                    <a:pt x="218980" y="0"/>
                  </a:cubicBezTo>
                  <a:close/>
                </a:path>
              </a:pathLst>
            </a:custGeom>
            <a:solidFill>
              <a:srgbClr val="F6CF6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5" name="Google Shape;6535;p11"/>
            <p:cNvSpPr/>
            <p:nvPr/>
          </p:nvSpPr>
          <p:spPr>
            <a:xfrm>
              <a:off x="4058262" y="5920949"/>
              <a:ext cx="193833" cy="390429"/>
            </a:xfrm>
            <a:custGeom>
              <a:avLst/>
              <a:gdLst/>
              <a:ahLst/>
              <a:cxnLst/>
              <a:rect l="l" t="t" r="r" b="b"/>
              <a:pathLst>
                <a:path w="193833" h="390429" extrusionOk="0">
                  <a:moveTo>
                    <a:pt x="0" y="74581"/>
                  </a:moveTo>
                  <a:lnTo>
                    <a:pt x="0" y="74581"/>
                  </a:lnTo>
                  <a:lnTo>
                    <a:pt x="0" y="187738"/>
                  </a:lnTo>
                  <a:cubicBezTo>
                    <a:pt x="0" y="249079"/>
                    <a:pt x="40577" y="310515"/>
                    <a:pt x="121730" y="357378"/>
                  </a:cubicBezTo>
                  <a:cubicBezTo>
                    <a:pt x="144560" y="370405"/>
                    <a:pt x="168459" y="381462"/>
                    <a:pt x="193167" y="390430"/>
                  </a:cubicBezTo>
                  <a:lnTo>
                    <a:pt x="193834" y="234505"/>
                  </a:lnTo>
                  <a:cubicBezTo>
                    <a:pt x="175915" y="227425"/>
                    <a:pt x="158533" y="219053"/>
                    <a:pt x="141827" y="209455"/>
                  </a:cubicBezTo>
                  <a:cubicBezTo>
                    <a:pt x="76295" y="171355"/>
                    <a:pt x="40196" y="123730"/>
                    <a:pt x="40196" y="74581"/>
                  </a:cubicBezTo>
                  <a:cubicBezTo>
                    <a:pt x="40373" y="57821"/>
                    <a:pt x="44415" y="41328"/>
                    <a:pt x="52007" y="26384"/>
                  </a:cubicBezTo>
                  <a:lnTo>
                    <a:pt x="20574" y="0"/>
                  </a:lnTo>
                  <a:cubicBezTo>
                    <a:pt x="7375" y="22660"/>
                    <a:pt x="285" y="48359"/>
                    <a:pt x="0" y="74581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6" name="Google Shape;6536;p11"/>
            <p:cNvSpPr/>
            <p:nvPr/>
          </p:nvSpPr>
          <p:spPr>
            <a:xfrm>
              <a:off x="4058405" y="5755595"/>
              <a:ext cx="831008" cy="479833"/>
            </a:xfrm>
            <a:custGeom>
              <a:avLst/>
              <a:gdLst/>
              <a:ahLst/>
              <a:cxnLst/>
              <a:rect l="l" t="t" r="r" b="b"/>
              <a:pathLst>
                <a:path w="831008" h="479833" extrusionOk="0">
                  <a:moveTo>
                    <a:pt x="709279" y="70295"/>
                  </a:moveTo>
                  <a:cubicBezTo>
                    <a:pt x="547354" y="-23432"/>
                    <a:pt x="283893" y="-23432"/>
                    <a:pt x="121587" y="70295"/>
                  </a:cubicBezTo>
                  <a:cubicBezTo>
                    <a:pt x="-40719" y="164021"/>
                    <a:pt x="-40338" y="315944"/>
                    <a:pt x="121587" y="409575"/>
                  </a:cubicBezTo>
                  <a:cubicBezTo>
                    <a:pt x="283512" y="503206"/>
                    <a:pt x="546973" y="503301"/>
                    <a:pt x="709279" y="409575"/>
                  </a:cubicBezTo>
                  <a:cubicBezTo>
                    <a:pt x="871585" y="315849"/>
                    <a:pt x="871585" y="164021"/>
                    <a:pt x="709279" y="70295"/>
                  </a:cubicBezTo>
                  <a:close/>
                  <a:moveTo>
                    <a:pt x="689181" y="375095"/>
                  </a:moveTo>
                  <a:cubicBezTo>
                    <a:pt x="616696" y="416909"/>
                    <a:pt x="519541" y="439960"/>
                    <a:pt x="415433" y="439960"/>
                  </a:cubicBezTo>
                  <a:cubicBezTo>
                    <a:pt x="311325" y="439960"/>
                    <a:pt x="214170" y="416909"/>
                    <a:pt x="141684" y="375095"/>
                  </a:cubicBezTo>
                  <a:cubicBezTo>
                    <a:pt x="76152" y="336995"/>
                    <a:pt x="40053" y="289370"/>
                    <a:pt x="40053" y="240221"/>
                  </a:cubicBezTo>
                  <a:cubicBezTo>
                    <a:pt x="40053" y="191072"/>
                    <a:pt x="76152" y="143256"/>
                    <a:pt x="141684" y="105347"/>
                  </a:cubicBezTo>
                  <a:cubicBezTo>
                    <a:pt x="214170" y="63532"/>
                    <a:pt x="311420" y="40481"/>
                    <a:pt x="415433" y="40481"/>
                  </a:cubicBezTo>
                  <a:cubicBezTo>
                    <a:pt x="519446" y="40481"/>
                    <a:pt x="616696" y="63532"/>
                    <a:pt x="689181" y="105347"/>
                  </a:cubicBezTo>
                  <a:cubicBezTo>
                    <a:pt x="754713" y="143447"/>
                    <a:pt x="790813" y="191072"/>
                    <a:pt x="790813" y="240221"/>
                  </a:cubicBezTo>
                  <a:cubicBezTo>
                    <a:pt x="790813" y="289370"/>
                    <a:pt x="754713" y="336995"/>
                    <a:pt x="689181" y="37480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7" name="Google Shape;6537;p11"/>
            <p:cNvSpPr/>
            <p:nvPr/>
          </p:nvSpPr>
          <p:spPr>
            <a:xfrm>
              <a:off x="4058405" y="5755595"/>
              <a:ext cx="831008" cy="479833"/>
            </a:xfrm>
            <a:custGeom>
              <a:avLst/>
              <a:gdLst/>
              <a:ahLst/>
              <a:cxnLst/>
              <a:rect l="l" t="t" r="r" b="b"/>
              <a:pathLst>
                <a:path w="831008" h="479833" extrusionOk="0">
                  <a:moveTo>
                    <a:pt x="709279" y="70295"/>
                  </a:moveTo>
                  <a:cubicBezTo>
                    <a:pt x="547354" y="-23432"/>
                    <a:pt x="283893" y="-23432"/>
                    <a:pt x="121587" y="70295"/>
                  </a:cubicBezTo>
                  <a:cubicBezTo>
                    <a:pt x="-40719" y="164021"/>
                    <a:pt x="-40338" y="315944"/>
                    <a:pt x="121587" y="409575"/>
                  </a:cubicBezTo>
                  <a:cubicBezTo>
                    <a:pt x="283512" y="503206"/>
                    <a:pt x="546973" y="503301"/>
                    <a:pt x="709279" y="409575"/>
                  </a:cubicBezTo>
                  <a:cubicBezTo>
                    <a:pt x="871585" y="315849"/>
                    <a:pt x="871585" y="164021"/>
                    <a:pt x="709279" y="70295"/>
                  </a:cubicBezTo>
                  <a:close/>
                  <a:moveTo>
                    <a:pt x="689181" y="375095"/>
                  </a:moveTo>
                  <a:cubicBezTo>
                    <a:pt x="616696" y="416909"/>
                    <a:pt x="519541" y="439960"/>
                    <a:pt x="415433" y="439960"/>
                  </a:cubicBezTo>
                  <a:cubicBezTo>
                    <a:pt x="311325" y="439960"/>
                    <a:pt x="214170" y="416909"/>
                    <a:pt x="141684" y="375095"/>
                  </a:cubicBezTo>
                  <a:cubicBezTo>
                    <a:pt x="76152" y="336995"/>
                    <a:pt x="40053" y="289370"/>
                    <a:pt x="40053" y="240221"/>
                  </a:cubicBezTo>
                  <a:cubicBezTo>
                    <a:pt x="40053" y="191072"/>
                    <a:pt x="76152" y="143256"/>
                    <a:pt x="141684" y="105347"/>
                  </a:cubicBezTo>
                  <a:cubicBezTo>
                    <a:pt x="214170" y="63532"/>
                    <a:pt x="311420" y="40481"/>
                    <a:pt x="415433" y="40481"/>
                  </a:cubicBezTo>
                  <a:cubicBezTo>
                    <a:pt x="519446" y="40481"/>
                    <a:pt x="616696" y="63532"/>
                    <a:pt x="689181" y="105347"/>
                  </a:cubicBezTo>
                  <a:cubicBezTo>
                    <a:pt x="754713" y="143447"/>
                    <a:pt x="790813" y="191072"/>
                    <a:pt x="790813" y="240221"/>
                  </a:cubicBezTo>
                  <a:cubicBezTo>
                    <a:pt x="790813" y="289370"/>
                    <a:pt x="754713" y="336995"/>
                    <a:pt x="689181" y="3748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8" name="Google Shape;6538;p11"/>
            <p:cNvSpPr/>
            <p:nvPr/>
          </p:nvSpPr>
          <p:spPr>
            <a:xfrm>
              <a:off x="4056728" y="5825890"/>
              <a:ext cx="834408" cy="412813"/>
            </a:xfrm>
            <a:custGeom>
              <a:avLst/>
              <a:gdLst/>
              <a:ahLst/>
              <a:cxnLst/>
              <a:rect l="l" t="t" r="r" b="b"/>
              <a:pathLst>
                <a:path w="834408" h="412813" extrusionOk="0">
                  <a:moveTo>
                    <a:pt x="49825" y="56293"/>
                  </a:moveTo>
                  <a:cubicBezTo>
                    <a:pt x="27983" y="78734"/>
                    <a:pt x="12216" y="106367"/>
                    <a:pt x="4010" y="136588"/>
                  </a:cubicBezTo>
                  <a:cubicBezTo>
                    <a:pt x="-3361" y="167324"/>
                    <a:pt x="-518" y="199624"/>
                    <a:pt x="12106" y="228600"/>
                  </a:cubicBezTo>
                  <a:cubicBezTo>
                    <a:pt x="25106" y="257199"/>
                    <a:pt x="44187" y="282618"/>
                    <a:pt x="68018" y="303086"/>
                  </a:cubicBezTo>
                  <a:cubicBezTo>
                    <a:pt x="79775" y="313437"/>
                    <a:pt x="92218" y="322984"/>
                    <a:pt x="105261" y="331661"/>
                  </a:cubicBezTo>
                  <a:cubicBezTo>
                    <a:pt x="111833" y="335757"/>
                    <a:pt x="118405" y="340043"/>
                    <a:pt x="125263" y="343662"/>
                  </a:cubicBezTo>
                  <a:lnTo>
                    <a:pt x="145932" y="354521"/>
                  </a:lnTo>
                  <a:cubicBezTo>
                    <a:pt x="152784" y="358116"/>
                    <a:pt x="159845" y="361297"/>
                    <a:pt x="167078" y="364046"/>
                  </a:cubicBezTo>
                  <a:cubicBezTo>
                    <a:pt x="174317" y="367094"/>
                    <a:pt x="181461" y="370237"/>
                    <a:pt x="188604" y="373094"/>
                  </a:cubicBezTo>
                  <a:lnTo>
                    <a:pt x="210702" y="380715"/>
                  </a:lnTo>
                  <a:lnTo>
                    <a:pt x="221751" y="384429"/>
                  </a:lnTo>
                  <a:cubicBezTo>
                    <a:pt x="225466" y="385667"/>
                    <a:pt x="229276" y="386525"/>
                    <a:pt x="232991" y="387573"/>
                  </a:cubicBezTo>
                  <a:cubicBezTo>
                    <a:pt x="353494" y="421227"/>
                    <a:pt x="480914" y="421227"/>
                    <a:pt x="601418" y="387573"/>
                  </a:cubicBezTo>
                  <a:cubicBezTo>
                    <a:pt x="605228" y="386525"/>
                    <a:pt x="608943" y="385667"/>
                    <a:pt x="612657" y="384429"/>
                  </a:cubicBezTo>
                  <a:lnTo>
                    <a:pt x="623706" y="380715"/>
                  </a:lnTo>
                  <a:lnTo>
                    <a:pt x="645804" y="373094"/>
                  </a:lnTo>
                  <a:cubicBezTo>
                    <a:pt x="653043" y="370237"/>
                    <a:pt x="660092" y="367094"/>
                    <a:pt x="667331" y="364046"/>
                  </a:cubicBezTo>
                  <a:cubicBezTo>
                    <a:pt x="674563" y="361297"/>
                    <a:pt x="681625" y="358116"/>
                    <a:pt x="688476" y="354521"/>
                  </a:cubicBezTo>
                  <a:lnTo>
                    <a:pt x="709146" y="343662"/>
                  </a:lnTo>
                  <a:cubicBezTo>
                    <a:pt x="716004" y="340043"/>
                    <a:pt x="722576" y="335852"/>
                    <a:pt x="729243" y="331661"/>
                  </a:cubicBezTo>
                  <a:cubicBezTo>
                    <a:pt x="742291" y="322991"/>
                    <a:pt x="754734" y="313445"/>
                    <a:pt x="766486" y="303086"/>
                  </a:cubicBezTo>
                  <a:cubicBezTo>
                    <a:pt x="790330" y="282653"/>
                    <a:pt x="809387" y="257223"/>
                    <a:pt x="822302" y="228600"/>
                  </a:cubicBezTo>
                  <a:cubicBezTo>
                    <a:pt x="834927" y="199624"/>
                    <a:pt x="837769" y="167324"/>
                    <a:pt x="830399" y="136588"/>
                  </a:cubicBezTo>
                  <a:cubicBezTo>
                    <a:pt x="822232" y="106351"/>
                    <a:pt x="806459" y="78708"/>
                    <a:pt x="784583" y="56293"/>
                  </a:cubicBezTo>
                  <a:cubicBezTo>
                    <a:pt x="762948" y="34044"/>
                    <a:pt x="738175" y="15078"/>
                    <a:pt x="711050" y="0"/>
                  </a:cubicBezTo>
                  <a:cubicBezTo>
                    <a:pt x="737849" y="15402"/>
                    <a:pt x="762239" y="34657"/>
                    <a:pt x="783440" y="57150"/>
                  </a:cubicBezTo>
                  <a:cubicBezTo>
                    <a:pt x="804652" y="79646"/>
                    <a:pt x="819766" y="107186"/>
                    <a:pt x="827351" y="137160"/>
                  </a:cubicBezTo>
                  <a:cubicBezTo>
                    <a:pt x="834224" y="167197"/>
                    <a:pt x="831148" y="198654"/>
                    <a:pt x="818587" y="226790"/>
                  </a:cubicBezTo>
                  <a:cubicBezTo>
                    <a:pt x="805625" y="254684"/>
                    <a:pt x="786702" y="279394"/>
                    <a:pt x="763152" y="299180"/>
                  </a:cubicBezTo>
                  <a:cubicBezTo>
                    <a:pt x="739702" y="319084"/>
                    <a:pt x="713767" y="335861"/>
                    <a:pt x="685999" y="349091"/>
                  </a:cubicBezTo>
                  <a:cubicBezTo>
                    <a:pt x="679185" y="352629"/>
                    <a:pt x="672191" y="355808"/>
                    <a:pt x="665044" y="358616"/>
                  </a:cubicBezTo>
                  <a:cubicBezTo>
                    <a:pt x="657996" y="361569"/>
                    <a:pt x="650948" y="364617"/>
                    <a:pt x="643804" y="367475"/>
                  </a:cubicBezTo>
                  <a:lnTo>
                    <a:pt x="621897" y="374904"/>
                  </a:lnTo>
                  <a:lnTo>
                    <a:pt x="610943" y="378619"/>
                  </a:lnTo>
                  <a:cubicBezTo>
                    <a:pt x="607323" y="379762"/>
                    <a:pt x="603513" y="380619"/>
                    <a:pt x="599798" y="381667"/>
                  </a:cubicBezTo>
                  <a:cubicBezTo>
                    <a:pt x="480239" y="414176"/>
                    <a:pt x="354169" y="414176"/>
                    <a:pt x="234610" y="381667"/>
                  </a:cubicBezTo>
                  <a:cubicBezTo>
                    <a:pt x="230895" y="380619"/>
                    <a:pt x="227085" y="379762"/>
                    <a:pt x="223466" y="378619"/>
                  </a:cubicBezTo>
                  <a:lnTo>
                    <a:pt x="212512" y="374904"/>
                  </a:lnTo>
                  <a:lnTo>
                    <a:pt x="190700" y="367475"/>
                  </a:lnTo>
                  <a:cubicBezTo>
                    <a:pt x="183556" y="364617"/>
                    <a:pt x="176508" y="361569"/>
                    <a:pt x="169364" y="358616"/>
                  </a:cubicBezTo>
                  <a:cubicBezTo>
                    <a:pt x="162220" y="355664"/>
                    <a:pt x="155076" y="352711"/>
                    <a:pt x="148409" y="349091"/>
                  </a:cubicBezTo>
                  <a:cubicBezTo>
                    <a:pt x="120641" y="335861"/>
                    <a:pt x="94707" y="319085"/>
                    <a:pt x="71256" y="299181"/>
                  </a:cubicBezTo>
                  <a:cubicBezTo>
                    <a:pt x="47707" y="279417"/>
                    <a:pt x="28811" y="254699"/>
                    <a:pt x="15916" y="226791"/>
                  </a:cubicBezTo>
                  <a:cubicBezTo>
                    <a:pt x="3324" y="198664"/>
                    <a:pt x="215" y="167207"/>
                    <a:pt x="7058" y="137160"/>
                  </a:cubicBezTo>
                  <a:cubicBezTo>
                    <a:pt x="14682" y="107202"/>
                    <a:pt x="29791" y="79671"/>
                    <a:pt x="50968" y="57150"/>
                  </a:cubicBezTo>
                  <a:cubicBezTo>
                    <a:pt x="72169" y="34658"/>
                    <a:pt x="96559" y="15402"/>
                    <a:pt x="123358" y="0"/>
                  </a:cubicBezTo>
                  <a:cubicBezTo>
                    <a:pt x="96233" y="15079"/>
                    <a:pt x="71460" y="34044"/>
                    <a:pt x="49825" y="5629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9" name="Google Shape;6539;p11"/>
            <p:cNvSpPr/>
            <p:nvPr/>
          </p:nvSpPr>
          <p:spPr>
            <a:xfrm>
              <a:off x="4098267" y="5795791"/>
              <a:ext cx="751236" cy="256317"/>
            </a:xfrm>
            <a:custGeom>
              <a:avLst/>
              <a:gdLst/>
              <a:ahLst/>
              <a:cxnLst/>
              <a:rect l="l" t="t" r="r" b="b"/>
              <a:pathLst>
                <a:path w="751236" h="256317" extrusionOk="0">
                  <a:moveTo>
                    <a:pt x="751237" y="199739"/>
                  </a:moveTo>
                  <a:cubicBezTo>
                    <a:pt x="751006" y="219709"/>
                    <a:pt x="745414" y="239250"/>
                    <a:pt x="735044" y="256318"/>
                  </a:cubicBezTo>
                  <a:cubicBezTo>
                    <a:pt x="718566" y="227743"/>
                    <a:pt x="689515" y="201073"/>
                    <a:pt x="649319" y="178022"/>
                  </a:cubicBezTo>
                  <a:cubicBezTo>
                    <a:pt x="576929" y="136207"/>
                    <a:pt x="479679" y="113062"/>
                    <a:pt x="375571" y="113062"/>
                  </a:cubicBezTo>
                  <a:cubicBezTo>
                    <a:pt x="271463" y="113062"/>
                    <a:pt x="174307" y="136207"/>
                    <a:pt x="101822" y="178022"/>
                  </a:cubicBezTo>
                  <a:cubicBezTo>
                    <a:pt x="61913" y="201073"/>
                    <a:pt x="32861" y="227838"/>
                    <a:pt x="16097" y="256318"/>
                  </a:cubicBezTo>
                  <a:cubicBezTo>
                    <a:pt x="5795" y="239226"/>
                    <a:pt x="239" y="219695"/>
                    <a:pt x="0" y="199739"/>
                  </a:cubicBezTo>
                  <a:cubicBezTo>
                    <a:pt x="0" y="150685"/>
                    <a:pt x="36100" y="102775"/>
                    <a:pt x="101632" y="64865"/>
                  </a:cubicBezTo>
                  <a:cubicBezTo>
                    <a:pt x="174117" y="23050"/>
                    <a:pt x="271367" y="0"/>
                    <a:pt x="375380" y="0"/>
                  </a:cubicBezTo>
                  <a:cubicBezTo>
                    <a:pt x="479393" y="0"/>
                    <a:pt x="576739" y="23050"/>
                    <a:pt x="649129" y="64865"/>
                  </a:cubicBezTo>
                  <a:cubicBezTo>
                    <a:pt x="714947" y="102775"/>
                    <a:pt x="751237" y="150685"/>
                    <a:pt x="751237" y="19973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0" name="Google Shape;6540;p11"/>
            <p:cNvSpPr/>
            <p:nvPr/>
          </p:nvSpPr>
          <p:spPr>
            <a:xfrm>
              <a:off x="4098267" y="5795791"/>
              <a:ext cx="751236" cy="256317"/>
            </a:xfrm>
            <a:custGeom>
              <a:avLst/>
              <a:gdLst/>
              <a:ahLst/>
              <a:cxnLst/>
              <a:rect l="l" t="t" r="r" b="b"/>
              <a:pathLst>
                <a:path w="751236" h="256317" extrusionOk="0">
                  <a:moveTo>
                    <a:pt x="751237" y="199739"/>
                  </a:moveTo>
                  <a:cubicBezTo>
                    <a:pt x="751006" y="219709"/>
                    <a:pt x="745414" y="239250"/>
                    <a:pt x="735044" y="256318"/>
                  </a:cubicBezTo>
                  <a:cubicBezTo>
                    <a:pt x="718566" y="227743"/>
                    <a:pt x="689515" y="201073"/>
                    <a:pt x="649319" y="178022"/>
                  </a:cubicBezTo>
                  <a:cubicBezTo>
                    <a:pt x="576929" y="136207"/>
                    <a:pt x="479679" y="113062"/>
                    <a:pt x="375571" y="113062"/>
                  </a:cubicBezTo>
                  <a:cubicBezTo>
                    <a:pt x="271463" y="113062"/>
                    <a:pt x="174307" y="136207"/>
                    <a:pt x="101822" y="178022"/>
                  </a:cubicBezTo>
                  <a:cubicBezTo>
                    <a:pt x="61913" y="201073"/>
                    <a:pt x="32861" y="227838"/>
                    <a:pt x="16097" y="256318"/>
                  </a:cubicBezTo>
                  <a:cubicBezTo>
                    <a:pt x="5795" y="239226"/>
                    <a:pt x="239" y="219695"/>
                    <a:pt x="0" y="199739"/>
                  </a:cubicBezTo>
                  <a:cubicBezTo>
                    <a:pt x="0" y="150685"/>
                    <a:pt x="36100" y="102775"/>
                    <a:pt x="101632" y="64865"/>
                  </a:cubicBezTo>
                  <a:cubicBezTo>
                    <a:pt x="174117" y="23050"/>
                    <a:pt x="271367" y="0"/>
                    <a:pt x="375380" y="0"/>
                  </a:cubicBezTo>
                  <a:cubicBezTo>
                    <a:pt x="479393" y="0"/>
                    <a:pt x="576739" y="23050"/>
                    <a:pt x="649129" y="64865"/>
                  </a:cubicBezTo>
                  <a:cubicBezTo>
                    <a:pt x="714947" y="102775"/>
                    <a:pt x="751237" y="150685"/>
                    <a:pt x="751237" y="19973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1" name="Google Shape;6541;p11"/>
            <p:cNvSpPr/>
            <p:nvPr/>
          </p:nvSpPr>
          <p:spPr>
            <a:xfrm>
              <a:off x="4098457" y="5799410"/>
              <a:ext cx="307086" cy="252698"/>
            </a:xfrm>
            <a:custGeom>
              <a:avLst/>
              <a:gdLst/>
              <a:ahLst/>
              <a:cxnLst/>
              <a:rect l="l" t="t" r="r" b="b"/>
              <a:pathLst>
                <a:path w="307086" h="252698" extrusionOk="0">
                  <a:moveTo>
                    <a:pt x="101632" y="61246"/>
                  </a:moveTo>
                  <a:cubicBezTo>
                    <a:pt x="36100" y="99346"/>
                    <a:pt x="0" y="146971"/>
                    <a:pt x="0" y="196120"/>
                  </a:cubicBezTo>
                  <a:cubicBezTo>
                    <a:pt x="239" y="216075"/>
                    <a:pt x="5795" y="235606"/>
                    <a:pt x="16097" y="252698"/>
                  </a:cubicBezTo>
                  <a:cubicBezTo>
                    <a:pt x="32671" y="224123"/>
                    <a:pt x="61722" y="197453"/>
                    <a:pt x="101822" y="174403"/>
                  </a:cubicBezTo>
                  <a:cubicBezTo>
                    <a:pt x="118688" y="164741"/>
                    <a:pt x="136228" y="156305"/>
                    <a:pt x="154305" y="149162"/>
                  </a:cubicBezTo>
                  <a:cubicBezTo>
                    <a:pt x="138494" y="155257"/>
                    <a:pt x="89916" y="170878"/>
                    <a:pt x="107633" y="124587"/>
                  </a:cubicBezTo>
                  <a:cubicBezTo>
                    <a:pt x="128683" y="69532"/>
                    <a:pt x="231458" y="10287"/>
                    <a:pt x="307086" y="0"/>
                  </a:cubicBezTo>
                  <a:lnTo>
                    <a:pt x="307086" y="0"/>
                  </a:lnTo>
                  <a:cubicBezTo>
                    <a:pt x="235090" y="5919"/>
                    <a:pt x="165118" y="26778"/>
                    <a:pt x="101632" y="61246"/>
                  </a:cubicBezTo>
                  <a:close/>
                </a:path>
              </a:pathLst>
            </a:custGeom>
            <a:solidFill>
              <a:srgbClr val="F6CF6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2" name="Google Shape;6542;p11"/>
            <p:cNvSpPr/>
            <p:nvPr/>
          </p:nvSpPr>
          <p:spPr>
            <a:xfrm>
              <a:off x="4101791" y="5847035"/>
              <a:ext cx="744092" cy="348233"/>
            </a:xfrm>
            <a:custGeom>
              <a:avLst/>
              <a:gdLst/>
              <a:ahLst/>
              <a:cxnLst/>
              <a:rect l="l" t="t" r="r" b="b"/>
              <a:pathLst>
                <a:path w="744092" h="348233" extrusionOk="0">
                  <a:moveTo>
                    <a:pt x="645795" y="64865"/>
                  </a:moveTo>
                  <a:cubicBezTo>
                    <a:pt x="573310" y="23050"/>
                    <a:pt x="476155" y="0"/>
                    <a:pt x="372046" y="0"/>
                  </a:cubicBezTo>
                  <a:cubicBezTo>
                    <a:pt x="267938" y="0"/>
                    <a:pt x="170783" y="23050"/>
                    <a:pt x="98298" y="64865"/>
                  </a:cubicBezTo>
                  <a:cubicBezTo>
                    <a:pt x="44196" y="96107"/>
                    <a:pt x="10287" y="134207"/>
                    <a:pt x="0" y="174117"/>
                  </a:cubicBezTo>
                  <a:cubicBezTo>
                    <a:pt x="10287" y="214122"/>
                    <a:pt x="44196" y="252127"/>
                    <a:pt x="98298" y="283369"/>
                  </a:cubicBezTo>
                  <a:cubicBezTo>
                    <a:pt x="170783" y="325183"/>
                    <a:pt x="268034" y="348234"/>
                    <a:pt x="372046" y="348234"/>
                  </a:cubicBezTo>
                  <a:cubicBezTo>
                    <a:pt x="476060" y="348234"/>
                    <a:pt x="573310" y="325183"/>
                    <a:pt x="645795" y="283369"/>
                  </a:cubicBezTo>
                  <a:cubicBezTo>
                    <a:pt x="699897" y="252127"/>
                    <a:pt x="733806" y="214122"/>
                    <a:pt x="744093" y="174117"/>
                  </a:cubicBezTo>
                  <a:cubicBezTo>
                    <a:pt x="733806" y="134207"/>
                    <a:pt x="700088" y="96107"/>
                    <a:pt x="645795" y="64865"/>
                  </a:cubicBez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43" name="Google Shape;6543;p11"/>
          <p:cNvSpPr/>
          <p:nvPr/>
        </p:nvSpPr>
        <p:spPr>
          <a:xfrm>
            <a:off x="6217230" y="3154415"/>
            <a:ext cx="332676" cy="515749"/>
          </a:xfrm>
          <a:custGeom>
            <a:avLst/>
            <a:gdLst/>
            <a:ahLst/>
            <a:cxnLst/>
            <a:rect l="l" t="t" r="r" b="b"/>
            <a:pathLst>
              <a:path w="332676" h="515749" extrusionOk="0">
                <a:moveTo>
                  <a:pt x="38545" y="84294"/>
                </a:moveTo>
                <a:cubicBezTo>
                  <a:pt x="35497" y="93819"/>
                  <a:pt x="32734" y="102677"/>
                  <a:pt x="29020" y="111440"/>
                </a:cubicBezTo>
                <a:cubicBezTo>
                  <a:pt x="22833" y="126523"/>
                  <a:pt x="17616" y="141985"/>
                  <a:pt x="13399" y="157731"/>
                </a:cubicBezTo>
                <a:cubicBezTo>
                  <a:pt x="4974" y="189283"/>
                  <a:pt x="495" y="221757"/>
                  <a:pt x="64" y="254410"/>
                </a:cubicBezTo>
                <a:cubicBezTo>
                  <a:pt x="-1122" y="319950"/>
                  <a:pt x="14277" y="384725"/>
                  <a:pt x="44831" y="442719"/>
                </a:cubicBezTo>
                <a:cubicBezTo>
                  <a:pt x="54870" y="463613"/>
                  <a:pt x="69371" y="482049"/>
                  <a:pt x="87313" y="496726"/>
                </a:cubicBezTo>
                <a:cubicBezTo>
                  <a:pt x="123871" y="522777"/>
                  <a:pt x="173128" y="522005"/>
                  <a:pt x="208852" y="494821"/>
                </a:cubicBezTo>
                <a:cubicBezTo>
                  <a:pt x="248095" y="463770"/>
                  <a:pt x="244189" y="419288"/>
                  <a:pt x="241618" y="374139"/>
                </a:cubicBezTo>
                <a:cubicBezTo>
                  <a:pt x="256381" y="377283"/>
                  <a:pt x="261715" y="395285"/>
                  <a:pt x="264287" y="410144"/>
                </a:cubicBezTo>
                <a:cubicBezTo>
                  <a:pt x="290555" y="386283"/>
                  <a:pt x="294390" y="346368"/>
                  <a:pt x="273145" y="317942"/>
                </a:cubicBezTo>
                <a:cubicBezTo>
                  <a:pt x="284762" y="319659"/>
                  <a:pt x="296618" y="318714"/>
                  <a:pt x="307816" y="315180"/>
                </a:cubicBezTo>
                <a:cubicBezTo>
                  <a:pt x="319070" y="311492"/>
                  <a:pt x="328151" y="303072"/>
                  <a:pt x="332676" y="292129"/>
                </a:cubicBezTo>
                <a:cubicBezTo>
                  <a:pt x="315913" y="298321"/>
                  <a:pt x="297339" y="284414"/>
                  <a:pt x="291338" y="267650"/>
                </a:cubicBezTo>
                <a:cubicBezTo>
                  <a:pt x="285337" y="250886"/>
                  <a:pt x="288004" y="232408"/>
                  <a:pt x="289528" y="214596"/>
                </a:cubicBezTo>
                <a:cubicBezTo>
                  <a:pt x="293972" y="174277"/>
                  <a:pt x="288815" y="133479"/>
                  <a:pt x="274479" y="95533"/>
                </a:cubicBezTo>
                <a:cubicBezTo>
                  <a:pt x="259891" y="57637"/>
                  <a:pt x="231176" y="26874"/>
                  <a:pt x="194374" y="9713"/>
                </a:cubicBezTo>
                <a:cubicBezTo>
                  <a:pt x="156735" y="-6880"/>
                  <a:pt x="113084" y="-1969"/>
                  <a:pt x="80074" y="22572"/>
                </a:cubicBezTo>
                <a:cubicBezTo>
                  <a:pt x="65850" y="34608"/>
                  <a:pt x="54411" y="49590"/>
                  <a:pt x="46546" y="66482"/>
                </a:cubicBezTo>
                <a:cubicBezTo>
                  <a:pt x="43521" y="72252"/>
                  <a:pt x="40849" y="78200"/>
                  <a:pt x="38545" y="8429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4" name="Google Shape;6544;p11"/>
          <p:cNvSpPr/>
          <p:nvPr/>
        </p:nvSpPr>
        <p:spPr>
          <a:xfrm>
            <a:off x="6315846" y="3137769"/>
            <a:ext cx="93281" cy="79704"/>
          </a:xfrm>
          <a:custGeom>
            <a:avLst/>
            <a:gdLst/>
            <a:ahLst/>
            <a:cxnLst/>
            <a:rect l="l" t="t" r="r" b="b"/>
            <a:pathLst>
              <a:path w="93281" h="79704" extrusionOk="0">
                <a:moveTo>
                  <a:pt x="90138" y="48743"/>
                </a:moveTo>
                <a:cubicBezTo>
                  <a:pt x="91969" y="52020"/>
                  <a:pt x="93043" y="55665"/>
                  <a:pt x="93281" y="59411"/>
                </a:cubicBezTo>
                <a:cubicBezTo>
                  <a:pt x="93133" y="65180"/>
                  <a:pt x="90229" y="70529"/>
                  <a:pt x="85471" y="73794"/>
                </a:cubicBezTo>
                <a:cubicBezTo>
                  <a:pt x="80732" y="76989"/>
                  <a:pt x="75258" y="78923"/>
                  <a:pt x="69564" y="79414"/>
                </a:cubicBezTo>
                <a:cubicBezTo>
                  <a:pt x="51636" y="81148"/>
                  <a:pt x="33830" y="75074"/>
                  <a:pt x="20700" y="62745"/>
                </a:cubicBezTo>
                <a:cubicBezTo>
                  <a:pt x="3651" y="46933"/>
                  <a:pt x="-15113" y="6833"/>
                  <a:pt x="19272" y="737"/>
                </a:cubicBezTo>
                <a:cubicBezTo>
                  <a:pt x="51181" y="-4883"/>
                  <a:pt x="77279" y="22645"/>
                  <a:pt x="90138" y="4874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5" name="Google Shape;6545;p11"/>
          <p:cNvSpPr/>
          <p:nvPr/>
        </p:nvSpPr>
        <p:spPr>
          <a:xfrm>
            <a:off x="5596359" y="3601231"/>
            <a:ext cx="452723" cy="431573"/>
          </a:xfrm>
          <a:custGeom>
            <a:avLst/>
            <a:gdLst/>
            <a:ahLst/>
            <a:cxnLst/>
            <a:rect l="l" t="t" r="r" b="b"/>
            <a:pathLst>
              <a:path w="452723" h="431573" extrusionOk="0">
                <a:moveTo>
                  <a:pt x="452723" y="0"/>
                </a:moveTo>
                <a:cubicBezTo>
                  <a:pt x="370332" y="12383"/>
                  <a:pt x="340138" y="34385"/>
                  <a:pt x="290798" y="108490"/>
                </a:cubicBezTo>
                <a:cubicBezTo>
                  <a:pt x="254127" y="163163"/>
                  <a:pt x="231838" y="198787"/>
                  <a:pt x="172879" y="275558"/>
                </a:cubicBezTo>
                <a:lnTo>
                  <a:pt x="0" y="285655"/>
                </a:lnTo>
                <a:lnTo>
                  <a:pt x="28575" y="411671"/>
                </a:lnTo>
                <a:cubicBezTo>
                  <a:pt x="28575" y="411671"/>
                  <a:pt x="134398" y="420243"/>
                  <a:pt x="194120" y="427958"/>
                </a:cubicBezTo>
                <a:cubicBezTo>
                  <a:pt x="238792" y="433768"/>
                  <a:pt x="259366" y="436531"/>
                  <a:pt x="289370" y="404336"/>
                </a:cubicBezTo>
                <a:cubicBezTo>
                  <a:pt x="350520" y="337661"/>
                  <a:pt x="414814" y="236696"/>
                  <a:pt x="414814" y="236696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46" name="Google Shape;6546;p11"/>
          <p:cNvGrpSpPr/>
          <p:nvPr/>
        </p:nvGrpSpPr>
        <p:grpSpPr>
          <a:xfrm>
            <a:off x="5698743" y="4101579"/>
            <a:ext cx="908629" cy="2026184"/>
            <a:chOff x="5698743" y="4101579"/>
            <a:chExt cx="908629" cy="2026184"/>
          </a:xfrm>
        </p:grpSpPr>
        <p:sp>
          <p:nvSpPr>
            <p:cNvPr id="6547" name="Google Shape;6547;p11"/>
            <p:cNvSpPr/>
            <p:nvPr/>
          </p:nvSpPr>
          <p:spPr>
            <a:xfrm>
              <a:off x="5791336" y="4101579"/>
              <a:ext cx="776108" cy="1905997"/>
            </a:xfrm>
            <a:custGeom>
              <a:avLst/>
              <a:gdLst/>
              <a:ahLst/>
              <a:cxnLst/>
              <a:rect l="l" t="t" r="r" b="b"/>
              <a:pathLst>
                <a:path w="776108" h="1905997" extrusionOk="0">
                  <a:moveTo>
                    <a:pt x="759428" y="1636109"/>
                  </a:moveTo>
                  <a:cubicBezTo>
                    <a:pt x="749903" y="1520000"/>
                    <a:pt x="763143" y="1441704"/>
                    <a:pt x="751808" y="1260348"/>
                  </a:cubicBezTo>
                  <a:lnTo>
                    <a:pt x="751808" y="1260348"/>
                  </a:lnTo>
                  <a:cubicBezTo>
                    <a:pt x="750570" y="1213866"/>
                    <a:pt x="748379" y="1164050"/>
                    <a:pt x="744855" y="1119854"/>
                  </a:cubicBezTo>
                  <a:cubicBezTo>
                    <a:pt x="733044" y="970978"/>
                    <a:pt x="709613" y="920306"/>
                    <a:pt x="707231" y="891254"/>
                  </a:cubicBezTo>
                  <a:cubicBezTo>
                    <a:pt x="707231" y="891254"/>
                    <a:pt x="693325" y="605981"/>
                    <a:pt x="680656" y="280225"/>
                  </a:cubicBezTo>
                  <a:cubicBezTo>
                    <a:pt x="674656" y="126968"/>
                    <a:pt x="629793" y="80963"/>
                    <a:pt x="593598" y="0"/>
                  </a:cubicBezTo>
                  <a:lnTo>
                    <a:pt x="171736" y="3810"/>
                  </a:lnTo>
                  <a:cubicBezTo>
                    <a:pt x="126492" y="204978"/>
                    <a:pt x="120587" y="691134"/>
                    <a:pt x="124111" y="898112"/>
                  </a:cubicBezTo>
                  <a:cubicBezTo>
                    <a:pt x="125825" y="1003554"/>
                    <a:pt x="144113" y="1507712"/>
                    <a:pt x="145066" y="1520952"/>
                  </a:cubicBezTo>
                  <a:cubicBezTo>
                    <a:pt x="148495" y="1566958"/>
                    <a:pt x="140684" y="1593152"/>
                    <a:pt x="132207" y="1610582"/>
                  </a:cubicBezTo>
                  <a:cubicBezTo>
                    <a:pt x="108013" y="1660398"/>
                    <a:pt x="46482" y="1688021"/>
                    <a:pt x="0" y="1723835"/>
                  </a:cubicBezTo>
                  <a:cubicBezTo>
                    <a:pt x="6953" y="1741837"/>
                    <a:pt x="63913" y="1740694"/>
                    <a:pt x="92012" y="1726597"/>
                  </a:cubicBezTo>
                  <a:cubicBezTo>
                    <a:pt x="128859" y="1707072"/>
                    <a:pt x="163918" y="1684347"/>
                    <a:pt x="196787" y="1658684"/>
                  </a:cubicBezTo>
                  <a:cubicBezTo>
                    <a:pt x="235458" y="1629442"/>
                    <a:pt x="295465" y="1610201"/>
                    <a:pt x="295751" y="1566291"/>
                  </a:cubicBezTo>
                  <a:cubicBezTo>
                    <a:pt x="295111" y="1557848"/>
                    <a:pt x="293966" y="1549451"/>
                    <a:pt x="292322" y="1541145"/>
                  </a:cubicBezTo>
                  <a:cubicBezTo>
                    <a:pt x="292894" y="1515523"/>
                    <a:pt x="340900" y="1211771"/>
                    <a:pt x="344996" y="1124141"/>
                  </a:cubicBezTo>
                  <a:cubicBezTo>
                    <a:pt x="348615" y="1048798"/>
                    <a:pt x="350615" y="886016"/>
                    <a:pt x="350615" y="886016"/>
                  </a:cubicBezTo>
                  <a:lnTo>
                    <a:pt x="400145" y="547973"/>
                  </a:lnTo>
                  <a:cubicBezTo>
                    <a:pt x="400145" y="547973"/>
                    <a:pt x="439674" y="789813"/>
                    <a:pt x="471106" y="918305"/>
                  </a:cubicBezTo>
                  <a:cubicBezTo>
                    <a:pt x="496729" y="1023080"/>
                    <a:pt x="539020" y="1201293"/>
                    <a:pt x="567976" y="1330071"/>
                  </a:cubicBezTo>
                  <a:lnTo>
                    <a:pt x="567976" y="1330071"/>
                  </a:lnTo>
                  <a:cubicBezTo>
                    <a:pt x="595979" y="1478375"/>
                    <a:pt x="635127" y="1572959"/>
                    <a:pt x="642556" y="1647253"/>
                  </a:cubicBezTo>
                  <a:cubicBezTo>
                    <a:pt x="644842" y="1664970"/>
                    <a:pt x="666464" y="1839087"/>
                    <a:pt x="675132" y="1878902"/>
                  </a:cubicBezTo>
                  <a:cubicBezTo>
                    <a:pt x="683800" y="1918716"/>
                    <a:pt x="770858" y="1919002"/>
                    <a:pt x="775811" y="1850327"/>
                  </a:cubicBezTo>
                  <a:cubicBezTo>
                    <a:pt x="778573" y="1805750"/>
                    <a:pt x="761238" y="1657922"/>
                    <a:pt x="759428" y="1636109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8" name="Google Shape;6548;p11"/>
            <p:cNvSpPr/>
            <p:nvPr/>
          </p:nvSpPr>
          <p:spPr>
            <a:xfrm>
              <a:off x="5701252" y="5777598"/>
              <a:ext cx="402928" cy="170561"/>
            </a:xfrm>
            <a:custGeom>
              <a:avLst/>
              <a:gdLst/>
              <a:ahLst/>
              <a:cxnLst/>
              <a:rect l="l" t="t" r="r" b="b"/>
              <a:pathLst>
                <a:path w="402928" h="170561" extrusionOk="0">
                  <a:moveTo>
                    <a:pt x="2453" y="102013"/>
                  </a:moveTo>
                  <a:cubicBezTo>
                    <a:pt x="-23" y="102013"/>
                    <a:pt x="-3833" y="129349"/>
                    <a:pt x="9692" y="141065"/>
                  </a:cubicBezTo>
                  <a:cubicBezTo>
                    <a:pt x="25218" y="154496"/>
                    <a:pt x="70938" y="176689"/>
                    <a:pt x="131422" y="168973"/>
                  </a:cubicBezTo>
                  <a:cubicBezTo>
                    <a:pt x="191906" y="161258"/>
                    <a:pt x="224672" y="142589"/>
                    <a:pt x="248960" y="122396"/>
                  </a:cubicBezTo>
                  <a:cubicBezTo>
                    <a:pt x="273249" y="102203"/>
                    <a:pt x="307158" y="73628"/>
                    <a:pt x="334685" y="67628"/>
                  </a:cubicBezTo>
                  <a:cubicBezTo>
                    <a:pt x="360117" y="62103"/>
                    <a:pt x="387740" y="50578"/>
                    <a:pt x="395836" y="42767"/>
                  </a:cubicBezTo>
                  <a:cubicBezTo>
                    <a:pt x="403932" y="34957"/>
                    <a:pt x="402884" y="0"/>
                    <a:pt x="4028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9" name="Google Shape;6549;p11"/>
            <p:cNvSpPr/>
            <p:nvPr/>
          </p:nvSpPr>
          <p:spPr>
            <a:xfrm>
              <a:off x="5701399" y="5643105"/>
              <a:ext cx="402367" cy="288442"/>
            </a:xfrm>
            <a:custGeom>
              <a:avLst/>
              <a:gdLst/>
              <a:ahLst/>
              <a:cxnLst/>
              <a:rect l="l" t="t" r="r" b="b"/>
              <a:pathLst>
                <a:path w="402367" h="288442" extrusionOk="0">
                  <a:moveTo>
                    <a:pt x="381688" y="0"/>
                  </a:moveTo>
                  <a:cubicBezTo>
                    <a:pt x="381688" y="0"/>
                    <a:pt x="386260" y="0"/>
                    <a:pt x="387784" y="8287"/>
                  </a:cubicBezTo>
                  <a:cubicBezTo>
                    <a:pt x="389689" y="17812"/>
                    <a:pt x="391689" y="45910"/>
                    <a:pt x="395594" y="61627"/>
                  </a:cubicBezTo>
                  <a:cubicBezTo>
                    <a:pt x="401796" y="89462"/>
                    <a:pt x="403755" y="118074"/>
                    <a:pt x="401404" y="146495"/>
                  </a:cubicBezTo>
                  <a:cubicBezTo>
                    <a:pt x="398071" y="164401"/>
                    <a:pt x="356637" y="176784"/>
                    <a:pt x="330158" y="186785"/>
                  </a:cubicBezTo>
                  <a:cubicBezTo>
                    <a:pt x="299041" y="200395"/>
                    <a:pt x="270143" y="218600"/>
                    <a:pt x="244433" y="240792"/>
                  </a:cubicBezTo>
                  <a:cubicBezTo>
                    <a:pt x="215858" y="264223"/>
                    <a:pt x="156231" y="287655"/>
                    <a:pt x="116798" y="288417"/>
                  </a:cubicBezTo>
                  <a:cubicBezTo>
                    <a:pt x="56600" y="289179"/>
                    <a:pt x="17642" y="272796"/>
                    <a:pt x="5641" y="251174"/>
                  </a:cubicBezTo>
                  <a:cubicBezTo>
                    <a:pt x="-9123" y="224409"/>
                    <a:pt x="2498" y="208979"/>
                    <a:pt x="71744" y="176974"/>
                  </a:cubicBezTo>
                  <a:cubicBezTo>
                    <a:pt x="84793" y="170974"/>
                    <a:pt x="130894" y="143827"/>
                    <a:pt x="146516" y="134017"/>
                  </a:cubicBezTo>
                  <a:cubicBezTo>
                    <a:pt x="163137" y="123638"/>
                    <a:pt x="178903" y="111948"/>
                    <a:pt x="193664" y="99060"/>
                  </a:cubicBezTo>
                  <a:cubicBezTo>
                    <a:pt x="198977" y="94876"/>
                    <a:pt x="203744" y="90044"/>
                    <a:pt x="207857" y="84677"/>
                  </a:cubicBezTo>
                  <a:cubicBezTo>
                    <a:pt x="211311" y="79054"/>
                    <a:pt x="214305" y="73161"/>
                    <a:pt x="216810" y="67056"/>
                  </a:cubicBezTo>
                  <a:cubicBezTo>
                    <a:pt x="221953" y="54578"/>
                    <a:pt x="225478" y="41529"/>
                    <a:pt x="230431" y="28956"/>
                  </a:cubicBezTo>
                  <a:cubicBezTo>
                    <a:pt x="231362" y="26283"/>
                    <a:pt x="232712" y="23775"/>
                    <a:pt x="234431" y="21526"/>
                  </a:cubicBezTo>
                  <a:cubicBezTo>
                    <a:pt x="238752" y="17210"/>
                    <a:pt x="244879" y="15226"/>
                    <a:pt x="250910" y="16192"/>
                  </a:cubicBezTo>
                  <a:cubicBezTo>
                    <a:pt x="258720" y="16192"/>
                    <a:pt x="266531" y="16192"/>
                    <a:pt x="274436" y="17526"/>
                  </a:cubicBezTo>
                  <a:cubicBezTo>
                    <a:pt x="290046" y="19561"/>
                    <a:pt x="305226" y="24096"/>
                    <a:pt x="319394" y="30956"/>
                  </a:cubicBezTo>
                  <a:cubicBezTo>
                    <a:pt x="323490" y="32861"/>
                    <a:pt x="327586" y="34576"/>
                    <a:pt x="328919" y="38862"/>
                  </a:cubicBezTo>
                  <a:cubicBezTo>
                    <a:pt x="330372" y="44132"/>
                    <a:pt x="331014" y="49591"/>
                    <a:pt x="330824" y="55054"/>
                  </a:cubicBezTo>
                  <a:cubicBezTo>
                    <a:pt x="330824" y="59055"/>
                    <a:pt x="330824" y="63151"/>
                    <a:pt x="330824" y="67151"/>
                  </a:cubicBezTo>
                  <a:cubicBezTo>
                    <a:pt x="330824" y="68866"/>
                    <a:pt x="330062" y="72009"/>
                    <a:pt x="332539" y="71247"/>
                  </a:cubicBezTo>
                  <a:cubicBezTo>
                    <a:pt x="335015" y="70485"/>
                    <a:pt x="337396" y="64579"/>
                    <a:pt x="338254" y="62484"/>
                  </a:cubicBezTo>
                  <a:cubicBezTo>
                    <a:pt x="340159" y="58007"/>
                    <a:pt x="341397" y="52959"/>
                    <a:pt x="343588" y="48673"/>
                  </a:cubicBezTo>
                  <a:cubicBezTo>
                    <a:pt x="345844" y="43485"/>
                    <a:pt x="348722" y="38591"/>
                    <a:pt x="352160" y="34099"/>
                  </a:cubicBezTo>
                  <a:cubicBezTo>
                    <a:pt x="355367" y="29972"/>
                    <a:pt x="359043" y="26232"/>
                    <a:pt x="363114" y="22955"/>
                  </a:cubicBezTo>
                  <a:cubicBezTo>
                    <a:pt x="367214" y="20626"/>
                    <a:pt x="371188" y="18083"/>
                    <a:pt x="375020" y="15335"/>
                  </a:cubicBezTo>
                  <a:cubicBezTo>
                    <a:pt x="378722" y="11003"/>
                    <a:pt x="381044" y="5662"/>
                    <a:pt x="3816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0" name="Google Shape;6550;p11"/>
            <p:cNvSpPr/>
            <p:nvPr/>
          </p:nvSpPr>
          <p:spPr>
            <a:xfrm>
              <a:off x="5698743" y="5825128"/>
              <a:ext cx="181175" cy="106134"/>
            </a:xfrm>
            <a:custGeom>
              <a:avLst/>
              <a:gdLst/>
              <a:ahLst/>
              <a:cxnLst/>
              <a:rect l="l" t="t" r="r" b="b"/>
              <a:pathLst>
                <a:path w="181175" h="106134" extrusionOk="0">
                  <a:moveTo>
                    <a:pt x="63065" y="0"/>
                  </a:moveTo>
                  <a:cubicBezTo>
                    <a:pt x="150124" y="6096"/>
                    <a:pt x="177365" y="59912"/>
                    <a:pt x="181175" y="93250"/>
                  </a:cubicBezTo>
                  <a:cubicBezTo>
                    <a:pt x="161330" y="100723"/>
                    <a:pt x="140443" y="105061"/>
                    <a:pt x="119263" y="106109"/>
                  </a:cubicBezTo>
                  <a:cubicBezTo>
                    <a:pt x="59065" y="106871"/>
                    <a:pt x="17631" y="90583"/>
                    <a:pt x="5630" y="68866"/>
                  </a:cubicBezTo>
                  <a:cubicBezTo>
                    <a:pt x="-8372" y="44101"/>
                    <a:pt x="1248" y="23336"/>
                    <a:pt x="6306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1" name="Google Shape;6551;p11"/>
            <p:cNvSpPr/>
            <p:nvPr/>
          </p:nvSpPr>
          <p:spPr>
            <a:xfrm>
              <a:off x="5813118" y="5787950"/>
              <a:ext cx="83482" cy="38225"/>
            </a:xfrm>
            <a:custGeom>
              <a:avLst/>
              <a:gdLst/>
              <a:ahLst/>
              <a:cxnLst/>
              <a:rect l="l" t="t" r="r" b="b"/>
              <a:pathLst>
                <a:path w="83482" h="38225" extrusionOk="0">
                  <a:moveTo>
                    <a:pt x="79277" y="38225"/>
                  </a:moveTo>
                  <a:cubicBezTo>
                    <a:pt x="80253" y="38243"/>
                    <a:pt x="81201" y="37905"/>
                    <a:pt x="81944" y="37273"/>
                  </a:cubicBezTo>
                  <a:cubicBezTo>
                    <a:pt x="83747" y="35767"/>
                    <a:pt x="84002" y="33091"/>
                    <a:pt x="82516" y="31272"/>
                  </a:cubicBezTo>
                  <a:cubicBezTo>
                    <a:pt x="62014" y="10021"/>
                    <a:pt x="33331" y="-1334"/>
                    <a:pt x="3839" y="125"/>
                  </a:cubicBezTo>
                  <a:cubicBezTo>
                    <a:pt x="1533" y="320"/>
                    <a:pt x="-179" y="2347"/>
                    <a:pt x="15" y="4653"/>
                  </a:cubicBezTo>
                  <a:cubicBezTo>
                    <a:pt x="19" y="4700"/>
                    <a:pt x="24" y="4746"/>
                    <a:pt x="29" y="4792"/>
                  </a:cubicBezTo>
                  <a:cubicBezTo>
                    <a:pt x="326" y="7100"/>
                    <a:pt x="2376" y="8773"/>
                    <a:pt x="4696" y="8602"/>
                  </a:cubicBezTo>
                  <a:cubicBezTo>
                    <a:pt x="31345" y="7504"/>
                    <a:pt x="57218" y="17708"/>
                    <a:pt x="75943" y="36701"/>
                  </a:cubicBezTo>
                  <a:cubicBezTo>
                    <a:pt x="76793" y="37652"/>
                    <a:pt x="78002" y="38204"/>
                    <a:pt x="79277" y="3822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2" name="Google Shape;6552;p11"/>
            <p:cNvSpPr/>
            <p:nvPr/>
          </p:nvSpPr>
          <p:spPr>
            <a:xfrm>
              <a:off x="5850256" y="5766142"/>
              <a:ext cx="83894" cy="38223"/>
            </a:xfrm>
            <a:custGeom>
              <a:avLst/>
              <a:gdLst/>
              <a:ahLst/>
              <a:cxnLst/>
              <a:rect l="l" t="t" r="r" b="b"/>
              <a:pathLst>
                <a:path w="83894" h="38223" extrusionOk="0">
                  <a:moveTo>
                    <a:pt x="79668" y="38222"/>
                  </a:moveTo>
                  <a:cubicBezTo>
                    <a:pt x="80644" y="38240"/>
                    <a:pt x="81592" y="37901"/>
                    <a:pt x="82335" y="37269"/>
                  </a:cubicBezTo>
                  <a:cubicBezTo>
                    <a:pt x="84120" y="35766"/>
                    <a:pt x="84414" y="33127"/>
                    <a:pt x="83002" y="31268"/>
                  </a:cubicBezTo>
                  <a:cubicBezTo>
                    <a:pt x="62450" y="10035"/>
                    <a:pt x="33746" y="-1315"/>
                    <a:pt x="4231" y="122"/>
                  </a:cubicBezTo>
                  <a:cubicBezTo>
                    <a:pt x="1864" y="152"/>
                    <a:pt x="-30" y="2096"/>
                    <a:pt x="0" y="4463"/>
                  </a:cubicBezTo>
                  <a:cubicBezTo>
                    <a:pt x="31" y="6830"/>
                    <a:pt x="1975" y="8724"/>
                    <a:pt x="4342" y="8693"/>
                  </a:cubicBezTo>
                  <a:cubicBezTo>
                    <a:pt x="4625" y="8690"/>
                    <a:pt x="4907" y="8658"/>
                    <a:pt x="5183" y="8599"/>
                  </a:cubicBezTo>
                  <a:cubicBezTo>
                    <a:pt x="31803" y="7504"/>
                    <a:pt x="57646" y="17710"/>
                    <a:pt x="76335" y="36698"/>
                  </a:cubicBezTo>
                  <a:cubicBezTo>
                    <a:pt x="77153" y="37691"/>
                    <a:pt x="78383" y="38252"/>
                    <a:pt x="79669" y="3822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3" name="Google Shape;6553;p11"/>
            <p:cNvSpPr/>
            <p:nvPr/>
          </p:nvSpPr>
          <p:spPr>
            <a:xfrm>
              <a:off x="5885518" y="5741187"/>
              <a:ext cx="83436" cy="38337"/>
            </a:xfrm>
            <a:custGeom>
              <a:avLst/>
              <a:gdLst/>
              <a:ahLst/>
              <a:cxnLst/>
              <a:rect l="l" t="t" r="r" b="b"/>
              <a:pathLst>
                <a:path w="83436" h="38337" extrusionOk="0">
                  <a:moveTo>
                    <a:pt x="79172" y="38316"/>
                  </a:moveTo>
                  <a:cubicBezTo>
                    <a:pt x="80167" y="38278"/>
                    <a:pt x="81128" y="37946"/>
                    <a:pt x="81935" y="37364"/>
                  </a:cubicBezTo>
                  <a:cubicBezTo>
                    <a:pt x="83689" y="35833"/>
                    <a:pt x="83940" y="33197"/>
                    <a:pt x="82506" y="31363"/>
                  </a:cubicBezTo>
                  <a:cubicBezTo>
                    <a:pt x="62022" y="10077"/>
                    <a:pt x="33336" y="-1313"/>
                    <a:pt x="3829" y="121"/>
                  </a:cubicBezTo>
                  <a:cubicBezTo>
                    <a:pt x="1496" y="371"/>
                    <a:pt x="-203" y="2451"/>
                    <a:pt x="20" y="4788"/>
                  </a:cubicBezTo>
                  <a:cubicBezTo>
                    <a:pt x="214" y="7095"/>
                    <a:pt x="2241" y="8807"/>
                    <a:pt x="4548" y="8612"/>
                  </a:cubicBezTo>
                  <a:cubicBezTo>
                    <a:pt x="4594" y="8608"/>
                    <a:pt x="4640" y="8603"/>
                    <a:pt x="4687" y="8598"/>
                  </a:cubicBezTo>
                  <a:cubicBezTo>
                    <a:pt x="31392" y="7708"/>
                    <a:pt x="57244" y="18076"/>
                    <a:pt x="75934" y="37173"/>
                  </a:cubicBezTo>
                  <a:cubicBezTo>
                    <a:pt x="76787" y="38022"/>
                    <a:pt x="77976" y="38441"/>
                    <a:pt x="79172" y="3831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4" name="Google Shape;6554;p11"/>
            <p:cNvSpPr/>
            <p:nvPr/>
          </p:nvSpPr>
          <p:spPr>
            <a:xfrm>
              <a:off x="5912560" y="5715929"/>
              <a:ext cx="90525" cy="39000"/>
            </a:xfrm>
            <a:custGeom>
              <a:avLst/>
              <a:gdLst/>
              <a:ahLst/>
              <a:cxnLst/>
              <a:rect l="l" t="t" r="r" b="b"/>
              <a:pathLst>
                <a:path w="90525" h="39000" extrusionOk="0">
                  <a:moveTo>
                    <a:pt x="86230" y="39000"/>
                  </a:moveTo>
                  <a:cubicBezTo>
                    <a:pt x="87206" y="39018"/>
                    <a:pt x="88154" y="38680"/>
                    <a:pt x="88897" y="38047"/>
                  </a:cubicBezTo>
                  <a:cubicBezTo>
                    <a:pt x="90703" y="36685"/>
                    <a:pt x="91062" y="34116"/>
                    <a:pt x="89699" y="32311"/>
                  </a:cubicBezTo>
                  <a:cubicBezTo>
                    <a:pt x="89656" y="32253"/>
                    <a:pt x="89610" y="32197"/>
                    <a:pt x="89564" y="32142"/>
                  </a:cubicBezTo>
                  <a:cubicBezTo>
                    <a:pt x="72991" y="10996"/>
                    <a:pt x="35272" y="-2910"/>
                    <a:pt x="3839" y="519"/>
                  </a:cubicBezTo>
                  <a:cubicBezTo>
                    <a:pt x="1533" y="713"/>
                    <a:pt x="-179" y="2741"/>
                    <a:pt x="15" y="5047"/>
                  </a:cubicBezTo>
                  <a:cubicBezTo>
                    <a:pt x="19" y="5094"/>
                    <a:pt x="24" y="5140"/>
                    <a:pt x="29" y="5186"/>
                  </a:cubicBezTo>
                  <a:cubicBezTo>
                    <a:pt x="326" y="7494"/>
                    <a:pt x="2376" y="9167"/>
                    <a:pt x="4696" y="8996"/>
                  </a:cubicBezTo>
                  <a:cubicBezTo>
                    <a:pt x="33271" y="5853"/>
                    <a:pt x="68323" y="18521"/>
                    <a:pt x="83087" y="37571"/>
                  </a:cubicBezTo>
                  <a:cubicBezTo>
                    <a:pt x="83895" y="38458"/>
                    <a:pt x="85031" y="38974"/>
                    <a:pt x="86230" y="3900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5" name="Google Shape;6555;p11"/>
            <p:cNvSpPr/>
            <p:nvPr/>
          </p:nvSpPr>
          <p:spPr>
            <a:xfrm>
              <a:off x="6438845" y="5970289"/>
              <a:ext cx="168527" cy="157474"/>
            </a:xfrm>
            <a:custGeom>
              <a:avLst/>
              <a:gdLst/>
              <a:ahLst/>
              <a:cxnLst/>
              <a:rect l="l" t="t" r="r" b="b"/>
              <a:pathLst>
                <a:path w="168527" h="157474" extrusionOk="0">
                  <a:moveTo>
                    <a:pt x="0" y="42386"/>
                  </a:moveTo>
                  <a:cubicBezTo>
                    <a:pt x="2762" y="82106"/>
                    <a:pt x="9525" y="108490"/>
                    <a:pt x="23432" y="131636"/>
                  </a:cubicBezTo>
                  <a:cubicBezTo>
                    <a:pt x="37338" y="154781"/>
                    <a:pt x="64484" y="161925"/>
                    <a:pt x="91440" y="154877"/>
                  </a:cubicBezTo>
                  <a:cubicBezTo>
                    <a:pt x="118396" y="147828"/>
                    <a:pt x="152686" y="129254"/>
                    <a:pt x="160116" y="94774"/>
                  </a:cubicBezTo>
                  <a:cubicBezTo>
                    <a:pt x="167545" y="60293"/>
                    <a:pt x="171831" y="36862"/>
                    <a:pt x="1653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6" name="Google Shape;6556;p11"/>
            <p:cNvSpPr/>
            <p:nvPr/>
          </p:nvSpPr>
          <p:spPr>
            <a:xfrm>
              <a:off x="6426965" y="5723496"/>
              <a:ext cx="178459" cy="387660"/>
            </a:xfrm>
            <a:custGeom>
              <a:avLst/>
              <a:gdLst/>
              <a:ahLst/>
              <a:cxnLst/>
              <a:rect l="l" t="t" r="r" b="b"/>
              <a:pathLst>
                <a:path w="178459" h="387660" extrusionOk="0">
                  <a:moveTo>
                    <a:pt x="122655" y="0"/>
                  </a:moveTo>
                  <a:cubicBezTo>
                    <a:pt x="133800" y="762"/>
                    <a:pt x="137610" y="54102"/>
                    <a:pt x="144468" y="107537"/>
                  </a:cubicBezTo>
                  <a:cubicBezTo>
                    <a:pt x="151897" y="164687"/>
                    <a:pt x="169233" y="188404"/>
                    <a:pt x="175805" y="235363"/>
                  </a:cubicBezTo>
                  <a:cubicBezTo>
                    <a:pt x="183234" y="288988"/>
                    <a:pt x="174567" y="313087"/>
                    <a:pt x="156088" y="345757"/>
                  </a:cubicBezTo>
                  <a:cubicBezTo>
                    <a:pt x="137610" y="378428"/>
                    <a:pt x="71220" y="410813"/>
                    <a:pt x="37978" y="364807"/>
                  </a:cubicBezTo>
                  <a:cubicBezTo>
                    <a:pt x="10832" y="326707"/>
                    <a:pt x="9403" y="285083"/>
                    <a:pt x="11308" y="231457"/>
                  </a:cubicBezTo>
                  <a:cubicBezTo>
                    <a:pt x="12275" y="186126"/>
                    <a:pt x="10653" y="140777"/>
                    <a:pt x="6450" y="95631"/>
                  </a:cubicBezTo>
                  <a:cubicBezTo>
                    <a:pt x="3974" y="55340"/>
                    <a:pt x="-5361" y="14954"/>
                    <a:pt x="4260" y="9906"/>
                  </a:cubicBezTo>
                  <a:cubicBezTo>
                    <a:pt x="5117" y="15811"/>
                    <a:pt x="5879" y="23241"/>
                    <a:pt x="6736" y="28956"/>
                  </a:cubicBezTo>
                  <a:cubicBezTo>
                    <a:pt x="7183" y="36222"/>
                    <a:pt x="8461" y="43412"/>
                    <a:pt x="10546" y="50387"/>
                  </a:cubicBezTo>
                  <a:cubicBezTo>
                    <a:pt x="11689" y="53340"/>
                    <a:pt x="14166" y="56483"/>
                    <a:pt x="15118" y="51625"/>
                  </a:cubicBezTo>
                  <a:cubicBezTo>
                    <a:pt x="15642" y="48312"/>
                    <a:pt x="15642" y="44937"/>
                    <a:pt x="15118" y="41624"/>
                  </a:cubicBezTo>
                  <a:cubicBezTo>
                    <a:pt x="13404" y="26765"/>
                    <a:pt x="20833" y="25527"/>
                    <a:pt x="24643" y="24289"/>
                  </a:cubicBezTo>
                  <a:cubicBezTo>
                    <a:pt x="41673" y="20814"/>
                    <a:pt x="58873" y="18239"/>
                    <a:pt x="76174" y="16573"/>
                  </a:cubicBezTo>
                  <a:cubicBezTo>
                    <a:pt x="84651" y="15907"/>
                    <a:pt x="114273" y="14383"/>
                    <a:pt x="117798" y="19145"/>
                  </a:cubicBezTo>
                  <a:cubicBezTo>
                    <a:pt x="120327" y="23932"/>
                    <a:pt x="121666" y="29257"/>
                    <a:pt x="121703" y="34671"/>
                  </a:cubicBezTo>
                  <a:cubicBezTo>
                    <a:pt x="122655" y="42767"/>
                    <a:pt x="124656" y="48673"/>
                    <a:pt x="124846" y="46101"/>
                  </a:cubicBezTo>
                  <a:cubicBezTo>
                    <a:pt x="124846" y="40291"/>
                    <a:pt x="124084" y="25241"/>
                    <a:pt x="123894" y="21622"/>
                  </a:cubicBezTo>
                  <a:cubicBezTo>
                    <a:pt x="123703" y="18002"/>
                    <a:pt x="123036" y="13430"/>
                    <a:pt x="123036" y="9906"/>
                  </a:cubicBezTo>
                  <a:cubicBezTo>
                    <a:pt x="123036" y="6382"/>
                    <a:pt x="122941" y="3429"/>
                    <a:pt x="12265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7" name="Google Shape;6557;p11"/>
            <p:cNvSpPr/>
            <p:nvPr/>
          </p:nvSpPr>
          <p:spPr>
            <a:xfrm>
              <a:off x="6438654" y="5974318"/>
              <a:ext cx="167866" cy="139442"/>
            </a:xfrm>
            <a:custGeom>
              <a:avLst/>
              <a:gdLst/>
              <a:ahLst/>
              <a:cxnLst/>
              <a:rect l="l" t="t" r="r" b="b"/>
              <a:pathLst>
                <a:path w="167866" h="139442" extrusionOk="0">
                  <a:moveTo>
                    <a:pt x="167450" y="15688"/>
                  </a:moveTo>
                  <a:cubicBezTo>
                    <a:pt x="169714" y="44369"/>
                    <a:pt x="162702" y="73019"/>
                    <a:pt x="147447" y="97412"/>
                  </a:cubicBezTo>
                  <a:cubicBezTo>
                    <a:pt x="128873" y="130083"/>
                    <a:pt x="57150" y="162754"/>
                    <a:pt x="23622" y="116462"/>
                  </a:cubicBezTo>
                  <a:cubicBezTo>
                    <a:pt x="7048" y="93507"/>
                    <a:pt x="2477" y="66170"/>
                    <a:pt x="0" y="38262"/>
                  </a:cubicBezTo>
                  <a:cubicBezTo>
                    <a:pt x="19621" y="2257"/>
                    <a:pt x="136112" y="-14602"/>
                    <a:pt x="167450" y="1568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8" name="Google Shape;6558;p11"/>
            <p:cNvSpPr/>
            <p:nvPr/>
          </p:nvSpPr>
          <p:spPr>
            <a:xfrm>
              <a:off x="6458036" y="5932124"/>
              <a:ext cx="112821" cy="21936"/>
            </a:xfrm>
            <a:custGeom>
              <a:avLst/>
              <a:gdLst/>
              <a:ahLst/>
              <a:cxnLst/>
              <a:rect l="l" t="t" r="r" b="b"/>
              <a:pathLst>
                <a:path w="112821" h="21936" extrusionOk="0">
                  <a:moveTo>
                    <a:pt x="4622" y="21877"/>
                  </a:moveTo>
                  <a:lnTo>
                    <a:pt x="5955" y="21877"/>
                  </a:lnTo>
                  <a:cubicBezTo>
                    <a:pt x="6431" y="21877"/>
                    <a:pt x="57581" y="-126"/>
                    <a:pt x="107778" y="11018"/>
                  </a:cubicBezTo>
                  <a:cubicBezTo>
                    <a:pt x="110009" y="11493"/>
                    <a:pt x="112210" y="10096"/>
                    <a:pt x="112731" y="7875"/>
                  </a:cubicBezTo>
                  <a:cubicBezTo>
                    <a:pt x="113201" y="5666"/>
                    <a:pt x="111795" y="3493"/>
                    <a:pt x="109587" y="3017"/>
                  </a:cubicBezTo>
                  <a:cubicBezTo>
                    <a:pt x="73477" y="-3444"/>
                    <a:pt x="36273" y="521"/>
                    <a:pt x="2336" y="14447"/>
                  </a:cubicBezTo>
                  <a:cubicBezTo>
                    <a:pt x="293" y="15420"/>
                    <a:pt x="-574" y="17864"/>
                    <a:pt x="399" y="19906"/>
                  </a:cubicBezTo>
                  <a:cubicBezTo>
                    <a:pt x="409" y="19928"/>
                    <a:pt x="420" y="19950"/>
                    <a:pt x="431" y="19972"/>
                  </a:cubicBezTo>
                  <a:cubicBezTo>
                    <a:pt x="1305" y="21406"/>
                    <a:pt x="2966" y="22161"/>
                    <a:pt x="4622" y="2187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9" name="Google Shape;6559;p11"/>
            <p:cNvSpPr/>
            <p:nvPr/>
          </p:nvSpPr>
          <p:spPr>
            <a:xfrm>
              <a:off x="6454506" y="5889298"/>
              <a:ext cx="112169" cy="23706"/>
            </a:xfrm>
            <a:custGeom>
              <a:avLst/>
              <a:gdLst/>
              <a:ahLst/>
              <a:cxnLst/>
              <a:rect l="l" t="t" r="r" b="b"/>
              <a:pathLst>
                <a:path w="112169" h="23706" extrusionOk="0">
                  <a:moveTo>
                    <a:pt x="108450" y="13458"/>
                  </a:moveTo>
                  <a:cubicBezTo>
                    <a:pt x="110042" y="13252"/>
                    <a:pt x="111394" y="12193"/>
                    <a:pt x="111974" y="10696"/>
                  </a:cubicBezTo>
                  <a:cubicBezTo>
                    <a:pt x="112664" y="8514"/>
                    <a:pt x="111477" y="6182"/>
                    <a:pt x="109307" y="5457"/>
                  </a:cubicBezTo>
                  <a:cubicBezTo>
                    <a:pt x="59300" y="-11021"/>
                    <a:pt x="4532" y="14982"/>
                    <a:pt x="2150" y="15935"/>
                  </a:cubicBezTo>
                  <a:cubicBezTo>
                    <a:pt x="160" y="17009"/>
                    <a:pt x="-582" y="19494"/>
                    <a:pt x="493" y="21485"/>
                  </a:cubicBezTo>
                  <a:cubicBezTo>
                    <a:pt x="505" y="21508"/>
                    <a:pt x="518" y="21531"/>
                    <a:pt x="531" y="21554"/>
                  </a:cubicBezTo>
                  <a:cubicBezTo>
                    <a:pt x="1620" y="23509"/>
                    <a:pt x="4052" y="24263"/>
                    <a:pt x="6056" y="23269"/>
                  </a:cubicBezTo>
                  <a:cubicBezTo>
                    <a:pt x="6532" y="23269"/>
                    <a:pt x="60253" y="-2068"/>
                    <a:pt x="106735" y="13268"/>
                  </a:cubicBezTo>
                  <a:cubicBezTo>
                    <a:pt x="107282" y="13472"/>
                    <a:pt x="107871" y="13538"/>
                    <a:pt x="108449" y="13458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0" name="Google Shape;6560;p11"/>
            <p:cNvSpPr/>
            <p:nvPr/>
          </p:nvSpPr>
          <p:spPr>
            <a:xfrm>
              <a:off x="6450682" y="5850433"/>
              <a:ext cx="113699" cy="24484"/>
            </a:xfrm>
            <a:custGeom>
              <a:avLst/>
              <a:gdLst/>
              <a:ahLst/>
              <a:cxnLst/>
              <a:rect l="l" t="t" r="r" b="b"/>
              <a:pathLst>
                <a:path w="113699" h="24484" extrusionOk="0">
                  <a:moveTo>
                    <a:pt x="110179" y="14605"/>
                  </a:moveTo>
                  <a:cubicBezTo>
                    <a:pt x="112463" y="14234"/>
                    <a:pt x="114015" y="12082"/>
                    <a:pt x="113645" y="9797"/>
                  </a:cubicBezTo>
                  <a:cubicBezTo>
                    <a:pt x="113414" y="8371"/>
                    <a:pt x="112464" y="7163"/>
                    <a:pt x="111131" y="6604"/>
                  </a:cubicBezTo>
                  <a:cubicBezTo>
                    <a:pt x="56076" y="-12446"/>
                    <a:pt x="3879" y="15653"/>
                    <a:pt x="1974" y="16891"/>
                  </a:cubicBezTo>
                  <a:cubicBezTo>
                    <a:pt x="70" y="18010"/>
                    <a:pt x="-567" y="20462"/>
                    <a:pt x="552" y="22366"/>
                  </a:cubicBezTo>
                  <a:cubicBezTo>
                    <a:pt x="581" y="22415"/>
                    <a:pt x="610" y="22463"/>
                    <a:pt x="641" y="22510"/>
                  </a:cubicBezTo>
                  <a:cubicBezTo>
                    <a:pt x="1760" y="24415"/>
                    <a:pt x="4212" y="25052"/>
                    <a:pt x="6117" y="23933"/>
                  </a:cubicBezTo>
                  <a:cubicBezTo>
                    <a:pt x="6165" y="23904"/>
                    <a:pt x="6213" y="23875"/>
                    <a:pt x="6260" y="23844"/>
                  </a:cubicBezTo>
                  <a:cubicBezTo>
                    <a:pt x="6737" y="23844"/>
                    <a:pt x="57219" y="-3397"/>
                    <a:pt x="108369" y="14319"/>
                  </a:cubicBezTo>
                  <a:cubicBezTo>
                    <a:pt x="108941" y="14556"/>
                    <a:pt x="109561" y="14654"/>
                    <a:pt x="110179" y="1460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1" name="Google Shape;6561;p11"/>
            <p:cNvSpPr/>
            <p:nvPr/>
          </p:nvSpPr>
          <p:spPr>
            <a:xfrm>
              <a:off x="6446873" y="5813461"/>
              <a:ext cx="114778" cy="25521"/>
            </a:xfrm>
            <a:custGeom>
              <a:avLst/>
              <a:gdLst/>
              <a:ahLst/>
              <a:cxnLst/>
              <a:rect l="l" t="t" r="r" b="b"/>
              <a:pathLst>
                <a:path w="114778" h="25521" extrusionOk="0">
                  <a:moveTo>
                    <a:pt x="110939" y="14429"/>
                  </a:moveTo>
                  <a:cubicBezTo>
                    <a:pt x="113197" y="14287"/>
                    <a:pt x="114912" y="12342"/>
                    <a:pt x="114770" y="10085"/>
                  </a:cubicBezTo>
                  <a:cubicBezTo>
                    <a:pt x="114664" y="8386"/>
                    <a:pt x="113518" y="6930"/>
                    <a:pt x="111892" y="6427"/>
                  </a:cubicBezTo>
                  <a:cubicBezTo>
                    <a:pt x="60361" y="-12622"/>
                    <a:pt x="4164" y="16620"/>
                    <a:pt x="1973" y="17858"/>
                  </a:cubicBezTo>
                  <a:cubicBezTo>
                    <a:pt x="68" y="19046"/>
                    <a:pt x="-561" y="21524"/>
                    <a:pt x="544" y="23477"/>
                  </a:cubicBezTo>
                  <a:cubicBezTo>
                    <a:pt x="1625" y="25404"/>
                    <a:pt x="4064" y="26090"/>
                    <a:pt x="5990" y="25009"/>
                  </a:cubicBezTo>
                  <a:cubicBezTo>
                    <a:pt x="6049" y="24976"/>
                    <a:pt x="6107" y="24942"/>
                    <a:pt x="6164" y="24906"/>
                  </a:cubicBezTo>
                  <a:cubicBezTo>
                    <a:pt x="6164" y="24906"/>
                    <a:pt x="61218" y="-3193"/>
                    <a:pt x="109034" y="14238"/>
                  </a:cubicBezTo>
                  <a:cubicBezTo>
                    <a:pt x="109648" y="14438"/>
                    <a:pt x="110297" y="14503"/>
                    <a:pt x="110939" y="1442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2" name="Google Shape;6562;p11"/>
            <p:cNvSpPr/>
            <p:nvPr/>
          </p:nvSpPr>
          <p:spPr>
            <a:xfrm>
              <a:off x="5891748" y="4103198"/>
              <a:ext cx="670379" cy="1588128"/>
            </a:xfrm>
            <a:custGeom>
              <a:avLst/>
              <a:gdLst/>
              <a:ahLst/>
              <a:cxnLst/>
              <a:rect l="l" t="t" r="r" b="b"/>
              <a:pathLst>
                <a:path w="670379" h="1588128" extrusionOk="0">
                  <a:moveTo>
                    <a:pt x="554146" y="0"/>
                  </a:moveTo>
                  <a:cubicBezTo>
                    <a:pt x="605009" y="90678"/>
                    <a:pt x="613106" y="148019"/>
                    <a:pt x="626631" y="404908"/>
                  </a:cubicBezTo>
                  <a:cubicBezTo>
                    <a:pt x="640919" y="675513"/>
                    <a:pt x="640919" y="824960"/>
                    <a:pt x="642252" y="857631"/>
                  </a:cubicBezTo>
                  <a:cubicBezTo>
                    <a:pt x="643586" y="890302"/>
                    <a:pt x="653111" y="953357"/>
                    <a:pt x="666255" y="1114806"/>
                  </a:cubicBezTo>
                  <a:cubicBezTo>
                    <a:pt x="677780" y="1255205"/>
                    <a:pt x="661493" y="1548479"/>
                    <a:pt x="661493" y="1548479"/>
                  </a:cubicBezTo>
                  <a:cubicBezTo>
                    <a:pt x="661493" y="1548479"/>
                    <a:pt x="641204" y="1580579"/>
                    <a:pt x="588150" y="1587056"/>
                  </a:cubicBezTo>
                  <a:cubicBezTo>
                    <a:pt x="535096" y="1593533"/>
                    <a:pt x="518141" y="1568577"/>
                    <a:pt x="518141" y="1568577"/>
                  </a:cubicBezTo>
                  <a:cubicBezTo>
                    <a:pt x="518141" y="1568577"/>
                    <a:pt x="417843" y="1177195"/>
                    <a:pt x="395459" y="1080230"/>
                  </a:cubicBezTo>
                  <a:cubicBezTo>
                    <a:pt x="373076" y="983266"/>
                    <a:pt x="299733" y="611696"/>
                    <a:pt x="299733" y="611696"/>
                  </a:cubicBezTo>
                  <a:lnTo>
                    <a:pt x="261157" y="889730"/>
                  </a:lnTo>
                  <a:cubicBezTo>
                    <a:pt x="264043" y="978064"/>
                    <a:pt x="260605" y="1066492"/>
                    <a:pt x="250870" y="1154335"/>
                  </a:cubicBezTo>
                  <a:cubicBezTo>
                    <a:pt x="234868" y="1295590"/>
                    <a:pt x="200197" y="1504474"/>
                    <a:pt x="200197" y="1504474"/>
                  </a:cubicBezTo>
                  <a:cubicBezTo>
                    <a:pt x="173734" y="1511309"/>
                    <a:pt x="146465" y="1514513"/>
                    <a:pt x="119139" y="1513999"/>
                  </a:cubicBezTo>
                  <a:cubicBezTo>
                    <a:pt x="90753" y="1514105"/>
                    <a:pt x="62848" y="1506677"/>
                    <a:pt x="38272" y="1492472"/>
                  </a:cubicBezTo>
                  <a:cubicBezTo>
                    <a:pt x="38272" y="1492472"/>
                    <a:pt x="1505" y="1016794"/>
                    <a:pt x="172" y="856774"/>
                  </a:cubicBezTo>
                  <a:cubicBezTo>
                    <a:pt x="-1162" y="696754"/>
                    <a:pt x="4268" y="243364"/>
                    <a:pt x="52369" y="609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3" name="Google Shape;6563;p11"/>
            <p:cNvSpPr/>
            <p:nvPr/>
          </p:nvSpPr>
          <p:spPr>
            <a:xfrm>
              <a:off x="6005838" y="4438288"/>
              <a:ext cx="185642" cy="554640"/>
            </a:xfrm>
            <a:custGeom>
              <a:avLst/>
              <a:gdLst/>
              <a:ahLst/>
              <a:cxnLst/>
              <a:rect l="l" t="t" r="r" b="b"/>
              <a:pathLst>
                <a:path w="185642" h="554640" extrusionOk="0">
                  <a:moveTo>
                    <a:pt x="0" y="0"/>
                  </a:moveTo>
                  <a:cubicBezTo>
                    <a:pt x="11811" y="53054"/>
                    <a:pt x="82296" y="80867"/>
                    <a:pt x="120872" y="89725"/>
                  </a:cubicBezTo>
                  <a:lnTo>
                    <a:pt x="153448" y="284512"/>
                  </a:lnTo>
                  <a:lnTo>
                    <a:pt x="147066" y="554641"/>
                  </a:lnTo>
                  <a:lnTo>
                    <a:pt x="185642" y="277082"/>
                  </a:lnTo>
                  <a:lnTo>
                    <a:pt x="152971" y="58674"/>
                  </a:lnTo>
                  <a:cubicBezTo>
                    <a:pt x="152971" y="58674"/>
                    <a:pt x="60008" y="6162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4" name="Google Shape;6564;p11"/>
          <p:cNvGrpSpPr/>
          <p:nvPr/>
        </p:nvGrpSpPr>
        <p:grpSpPr>
          <a:xfrm>
            <a:off x="5420622" y="3073539"/>
            <a:ext cx="1192444" cy="1286072"/>
            <a:chOff x="5420622" y="3073539"/>
            <a:chExt cx="1192444" cy="1286072"/>
          </a:xfrm>
        </p:grpSpPr>
        <p:sp>
          <p:nvSpPr>
            <p:cNvPr id="6565" name="Google Shape;6565;p11"/>
            <p:cNvSpPr/>
            <p:nvPr/>
          </p:nvSpPr>
          <p:spPr>
            <a:xfrm>
              <a:off x="5980872" y="3073539"/>
              <a:ext cx="454797" cy="455038"/>
            </a:xfrm>
            <a:custGeom>
              <a:avLst/>
              <a:gdLst/>
              <a:ahLst/>
              <a:cxnLst/>
              <a:rect l="l" t="t" r="r" b="b"/>
              <a:pathLst>
                <a:path w="454797" h="455038" extrusionOk="0">
                  <a:moveTo>
                    <a:pt x="381106" y="107544"/>
                  </a:moveTo>
                  <a:cubicBezTo>
                    <a:pt x="382725" y="31344"/>
                    <a:pt x="234707" y="-51619"/>
                    <a:pt x="95356" y="40869"/>
                  </a:cubicBezTo>
                  <a:cubicBezTo>
                    <a:pt x="49636" y="71349"/>
                    <a:pt x="3535" y="115545"/>
                    <a:pt x="106" y="174219"/>
                  </a:cubicBezTo>
                  <a:cubicBezTo>
                    <a:pt x="-529" y="190826"/>
                    <a:pt x="1694" y="207419"/>
                    <a:pt x="6678" y="223273"/>
                  </a:cubicBezTo>
                  <a:cubicBezTo>
                    <a:pt x="8681" y="234959"/>
                    <a:pt x="12848" y="246168"/>
                    <a:pt x="18966" y="256324"/>
                  </a:cubicBezTo>
                  <a:cubicBezTo>
                    <a:pt x="29730" y="270753"/>
                    <a:pt x="41746" y="284204"/>
                    <a:pt x="54875" y="296520"/>
                  </a:cubicBezTo>
                  <a:cubicBezTo>
                    <a:pt x="97547" y="337573"/>
                    <a:pt x="148696" y="368529"/>
                    <a:pt x="199655" y="397961"/>
                  </a:cubicBezTo>
                  <a:cubicBezTo>
                    <a:pt x="221855" y="410089"/>
                    <a:pt x="242926" y="424179"/>
                    <a:pt x="262615" y="440062"/>
                  </a:cubicBezTo>
                  <a:cubicBezTo>
                    <a:pt x="276542" y="453515"/>
                    <a:pt x="296666" y="458364"/>
                    <a:pt x="315193" y="452730"/>
                  </a:cubicBezTo>
                  <a:cubicBezTo>
                    <a:pt x="328347" y="447701"/>
                    <a:pt x="340363" y="440091"/>
                    <a:pt x="350530" y="430346"/>
                  </a:cubicBezTo>
                  <a:cubicBezTo>
                    <a:pt x="389839" y="396516"/>
                    <a:pt x="420117" y="353440"/>
                    <a:pt x="438637" y="304997"/>
                  </a:cubicBezTo>
                  <a:cubicBezTo>
                    <a:pt x="454650" y="262460"/>
                    <a:pt x="458863" y="216383"/>
                    <a:pt x="450829" y="171647"/>
                  </a:cubicBezTo>
                  <a:cubicBezTo>
                    <a:pt x="448022" y="153855"/>
                    <a:pt x="439377" y="137503"/>
                    <a:pt x="426254" y="125165"/>
                  </a:cubicBezTo>
                  <a:cubicBezTo>
                    <a:pt x="423302" y="121736"/>
                    <a:pt x="381201" y="101162"/>
                    <a:pt x="381106" y="1075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66" name="Google Shape;6566;p11"/>
            <p:cNvGrpSpPr/>
            <p:nvPr/>
          </p:nvGrpSpPr>
          <p:grpSpPr>
            <a:xfrm>
              <a:off x="5905305" y="3576752"/>
              <a:ext cx="618407" cy="782859"/>
              <a:chOff x="5905305" y="3576752"/>
              <a:chExt cx="618407" cy="782859"/>
            </a:xfrm>
          </p:grpSpPr>
          <p:sp>
            <p:nvSpPr>
              <p:cNvPr id="6567" name="Google Shape;6567;p11"/>
              <p:cNvSpPr/>
              <p:nvPr/>
            </p:nvSpPr>
            <p:spPr>
              <a:xfrm>
                <a:off x="5905305" y="3576752"/>
                <a:ext cx="618407" cy="782830"/>
              </a:xfrm>
              <a:custGeom>
                <a:avLst/>
                <a:gdLst/>
                <a:ahLst/>
                <a:cxnLst/>
                <a:rect l="l" t="t" r="r" b="b"/>
                <a:pathLst>
                  <a:path w="618407" h="782830" extrusionOk="0">
                    <a:moveTo>
                      <a:pt x="413811" y="0"/>
                    </a:moveTo>
                    <a:lnTo>
                      <a:pt x="546399" y="36100"/>
                    </a:lnTo>
                    <a:cubicBezTo>
                      <a:pt x="569164" y="43720"/>
                      <a:pt x="605930" y="72580"/>
                      <a:pt x="612217" y="226028"/>
                    </a:cubicBezTo>
                    <a:cubicBezTo>
                      <a:pt x="614217" y="274891"/>
                      <a:pt x="589643" y="397478"/>
                      <a:pt x="559925" y="477488"/>
                    </a:cubicBezTo>
                    <a:cubicBezTo>
                      <a:pt x="602596" y="593979"/>
                      <a:pt x="618408" y="730663"/>
                      <a:pt x="618408" y="730663"/>
                    </a:cubicBezTo>
                    <a:cubicBezTo>
                      <a:pt x="618408" y="730663"/>
                      <a:pt x="512776" y="787813"/>
                      <a:pt x="265983" y="782479"/>
                    </a:cubicBezTo>
                    <a:cubicBezTo>
                      <a:pt x="76817" y="778193"/>
                      <a:pt x="9761" y="691896"/>
                      <a:pt x="9761" y="691896"/>
                    </a:cubicBezTo>
                    <a:lnTo>
                      <a:pt x="39002" y="489204"/>
                    </a:lnTo>
                    <a:lnTo>
                      <a:pt x="32430" y="361759"/>
                    </a:lnTo>
                    <a:cubicBezTo>
                      <a:pt x="32430" y="361759"/>
                      <a:pt x="-24720" y="299847"/>
                      <a:pt x="12713" y="206216"/>
                    </a:cubicBezTo>
                    <a:cubicBezTo>
                      <a:pt x="50146" y="112585"/>
                      <a:pt x="143777" y="24479"/>
                      <a:pt x="143777" y="24479"/>
                    </a:cubicBezTo>
                    <a:lnTo>
                      <a:pt x="250362" y="476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8" name="Google Shape;6568;p11"/>
              <p:cNvSpPr/>
              <p:nvPr/>
            </p:nvSpPr>
            <p:spPr>
              <a:xfrm>
                <a:off x="5905495" y="3576752"/>
                <a:ext cx="618217" cy="782859"/>
              </a:xfrm>
              <a:custGeom>
                <a:avLst/>
                <a:gdLst/>
                <a:ahLst/>
                <a:cxnLst/>
                <a:rect l="l" t="t" r="r" b="b"/>
                <a:pathLst>
                  <a:path w="618217" h="782859" extrusionOk="0">
                    <a:moveTo>
                      <a:pt x="412478" y="9620"/>
                    </a:moveTo>
                    <a:lnTo>
                      <a:pt x="543446" y="45148"/>
                    </a:lnTo>
                    <a:cubicBezTo>
                      <a:pt x="578213" y="57245"/>
                      <a:pt x="598025" y="118205"/>
                      <a:pt x="602501" y="226123"/>
                    </a:cubicBezTo>
                    <a:cubicBezTo>
                      <a:pt x="604597" y="275558"/>
                      <a:pt x="578975" y="398240"/>
                      <a:pt x="550781" y="473773"/>
                    </a:cubicBezTo>
                    <a:lnTo>
                      <a:pt x="549542" y="477012"/>
                    </a:lnTo>
                    <a:lnTo>
                      <a:pt x="550781" y="480346"/>
                    </a:lnTo>
                    <a:cubicBezTo>
                      <a:pt x="587261" y="579882"/>
                      <a:pt x="604121" y="695897"/>
                      <a:pt x="607931" y="724662"/>
                    </a:cubicBezTo>
                    <a:cubicBezTo>
                      <a:pt x="584213" y="735235"/>
                      <a:pt x="486773" y="772954"/>
                      <a:pt x="299225" y="772954"/>
                    </a:cubicBezTo>
                    <a:cubicBezTo>
                      <a:pt x="288272" y="772954"/>
                      <a:pt x="277127" y="772954"/>
                      <a:pt x="265983" y="772954"/>
                    </a:cubicBezTo>
                    <a:cubicBezTo>
                      <a:pt x="104058" y="769239"/>
                      <a:pt x="33287" y="703516"/>
                      <a:pt x="19666" y="688943"/>
                    </a:cubicBezTo>
                    <a:lnTo>
                      <a:pt x="48241" y="490633"/>
                    </a:lnTo>
                    <a:lnTo>
                      <a:pt x="48241" y="489680"/>
                    </a:lnTo>
                    <a:lnTo>
                      <a:pt x="48241" y="488728"/>
                    </a:lnTo>
                    <a:lnTo>
                      <a:pt x="41669" y="361283"/>
                    </a:lnTo>
                    <a:lnTo>
                      <a:pt x="41669" y="357854"/>
                    </a:lnTo>
                    <a:lnTo>
                      <a:pt x="39383" y="355282"/>
                    </a:lnTo>
                    <a:cubicBezTo>
                      <a:pt x="37192" y="352901"/>
                      <a:pt x="-13290" y="296323"/>
                      <a:pt x="21572" y="209836"/>
                    </a:cubicBezTo>
                    <a:cubicBezTo>
                      <a:pt x="54718" y="127635"/>
                      <a:pt x="134729" y="46768"/>
                      <a:pt x="148349" y="33338"/>
                    </a:cubicBezTo>
                    <a:lnTo>
                      <a:pt x="251410" y="14288"/>
                    </a:lnTo>
                    <a:lnTo>
                      <a:pt x="412668" y="9715"/>
                    </a:lnTo>
                    <a:moveTo>
                      <a:pt x="413811" y="190"/>
                    </a:moveTo>
                    <a:lnTo>
                      <a:pt x="250362" y="4953"/>
                    </a:lnTo>
                    <a:lnTo>
                      <a:pt x="143777" y="24670"/>
                    </a:lnTo>
                    <a:cubicBezTo>
                      <a:pt x="143777" y="24670"/>
                      <a:pt x="50147" y="113824"/>
                      <a:pt x="12713" y="206407"/>
                    </a:cubicBezTo>
                    <a:cubicBezTo>
                      <a:pt x="-24720" y="298990"/>
                      <a:pt x="32430" y="361950"/>
                      <a:pt x="32430" y="361950"/>
                    </a:cubicBezTo>
                    <a:lnTo>
                      <a:pt x="39002" y="489394"/>
                    </a:lnTo>
                    <a:lnTo>
                      <a:pt x="9570" y="692277"/>
                    </a:lnTo>
                    <a:cubicBezTo>
                      <a:pt x="9570" y="692277"/>
                      <a:pt x="76245" y="778573"/>
                      <a:pt x="265792" y="782860"/>
                    </a:cubicBezTo>
                    <a:cubicBezTo>
                      <a:pt x="277223" y="782860"/>
                      <a:pt x="288367" y="782860"/>
                      <a:pt x="299225" y="782860"/>
                    </a:cubicBezTo>
                    <a:cubicBezTo>
                      <a:pt x="522110" y="782860"/>
                      <a:pt x="618217" y="730663"/>
                      <a:pt x="618217" y="730663"/>
                    </a:cubicBezTo>
                    <a:cubicBezTo>
                      <a:pt x="618217" y="730663"/>
                      <a:pt x="602406" y="593979"/>
                      <a:pt x="559734" y="477488"/>
                    </a:cubicBezTo>
                    <a:cubicBezTo>
                      <a:pt x="589452" y="397669"/>
                      <a:pt x="614026" y="274891"/>
                      <a:pt x="612026" y="226028"/>
                    </a:cubicBezTo>
                    <a:cubicBezTo>
                      <a:pt x="605740" y="72580"/>
                      <a:pt x="568973" y="43720"/>
                      <a:pt x="546208" y="36100"/>
                    </a:cubicBezTo>
                    <a:lnTo>
                      <a:pt x="41362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9" name="Google Shape;6569;p11"/>
              <p:cNvSpPr/>
              <p:nvPr/>
            </p:nvSpPr>
            <p:spPr>
              <a:xfrm>
                <a:off x="6096898" y="3920318"/>
                <a:ext cx="212407" cy="80705"/>
              </a:xfrm>
              <a:custGeom>
                <a:avLst/>
                <a:gdLst/>
                <a:ahLst/>
                <a:cxnLst/>
                <a:rect l="l" t="t" r="r" b="b"/>
                <a:pathLst>
                  <a:path w="212407" h="80705" extrusionOk="0">
                    <a:moveTo>
                      <a:pt x="212407" y="5810"/>
                    </a:moveTo>
                    <a:cubicBezTo>
                      <a:pt x="187335" y="42475"/>
                      <a:pt x="144936" y="63386"/>
                      <a:pt x="100584" y="60960"/>
                    </a:cubicBezTo>
                    <a:cubicBezTo>
                      <a:pt x="59017" y="58591"/>
                      <a:pt x="21334" y="35752"/>
                      <a:pt x="0" y="0"/>
                    </a:cubicBezTo>
                    <a:cubicBezTo>
                      <a:pt x="0" y="0"/>
                      <a:pt x="13049" y="78962"/>
                      <a:pt x="107727" y="80677"/>
                    </a:cubicBezTo>
                    <a:cubicBezTo>
                      <a:pt x="202406" y="82391"/>
                      <a:pt x="212407" y="5810"/>
                      <a:pt x="212407" y="581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70" name="Google Shape;6570;p11"/>
            <p:cNvSpPr/>
            <p:nvPr/>
          </p:nvSpPr>
          <p:spPr>
            <a:xfrm>
              <a:off x="6032371" y="3191282"/>
              <a:ext cx="373409" cy="495673"/>
            </a:xfrm>
            <a:custGeom>
              <a:avLst/>
              <a:gdLst/>
              <a:ahLst/>
              <a:cxnLst/>
              <a:rect l="l" t="t" r="r" b="b"/>
              <a:pathLst>
                <a:path w="373409" h="495673" extrusionOk="0">
                  <a:moveTo>
                    <a:pt x="39857" y="13232"/>
                  </a:moveTo>
                  <a:cubicBezTo>
                    <a:pt x="25950" y="23710"/>
                    <a:pt x="7472" y="56381"/>
                    <a:pt x="9758" y="111245"/>
                  </a:cubicBezTo>
                  <a:cubicBezTo>
                    <a:pt x="11187" y="127913"/>
                    <a:pt x="233" y="145249"/>
                    <a:pt x="233" y="176205"/>
                  </a:cubicBezTo>
                  <a:cubicBezTo>
                    <a:pt x="-2434" y="293458"/>
                    <a:pt x="18045" y="314603"/>
                    <a:pt x="49477" y="329177"/>
                  </a:cubicBezTo>
                  <a:cubicBezTo>
                    <a:pt x="71713" y="339165"/>
                    <a:pt x="95874" y="344140"/>
                    <a:pt x="120248" y="343750"/>
                  </a:cubicBezTo>
                  <a:lnTo>
                    <a:pt x="116628" y="400424"/>
                  </a:lnTo>
                  <a:cubicBezTo>
                    <a:pt x="96435" y="433761"/>
                    <a:pt x="97102" y="452525"/>
                    <a:pt x="100436" y="495674"/>
                  </a:cubicBezTo>
                  <a:cubicBezTo>
                    <a:pt x="168773" y="474284"/>
                    <a:pt x="232171" y="439509"/>
                    <a:pt x="286935" y="393375"/>
                  </a:cubicBezTo>
                  <a:lnTo>
                    <a:pt x="290841" y="261168"/>
                  </a:lnTo>
                  <a:lnTo>
                    <a:pt x="290841" y="251167"/>
                  </a:lnTo>
                  <a:cubicBezTo>
                    <a:pt x="307065" y="260934"/>
                    <a:pt x="327671" y="259486"/>
                    <a:pt x="342371" y="247547"/>
                  </a:cubicBezTo>
                  <a:cubicBezTo>
                    <a:pt x="366184" y="230021"/>
                    <a:pt x="385138" y="180110"/>
                    <a:pt x="364755" y="154869"/>
                  </a:cubicBezTo>
                  <a:cubicBezTo>
                    <a:pt x="344371" y="129628"/>
                    <a:pt x="300366" y="140962"/>
                    <a:pt x="292936" y="163537"/>
                  </a:cubicBezTo>
                  <a:cubicBezTo>
                    <a:pt x="284840" y="187921"/>
                    <a:pt x="257599" y="182587"/>
                    <a:pt x="264361" y="159822"/>
                  </a:cubicBezTo>
                  <a:cubicBezTo>
                    <a:pt x="249502" y="152393"/>
                    <a:pt x="231214" y="136772"/>
                    <a:pt x="246264" y="75812"/>
                  </a:cubicBezTo>
                  <a:cubicBezTo>
                    <a:pt x="249712" y="55545"/>
                    <a:pt x="243713" y="34813"/>
                    <a:pt x="229976" y="19519"/>
                  </a:cubicBezTo>
                  <a:cubicBezTo>
                    <a:pt x="205592" y="-3151"/>
                    <a:pt x="157205" y="469"/>
                    <a:pt x="129392" y="27806"/>
                  </a:cubicBezTo>
                  <a:cubicBezTo>
                    <a:pt x="92530" y="-3913"/>
                    <a:pt x="68718" y="-8104"/>
                    <a:pt x="39857" y="13232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1" name="Google Shape;6571;p11"/>
            <p:cNvSpPr/>
            <p:nvPr/>
          </p:nvSpPr>
          <p:spPr>
            <a:xfrm>
              <a:off x="6074742" y="3245342"/>
              <a:ext cx="38347" cy="23561"/>
            </a:xfrm>
            <a:custGeom>
              <a:avLst/>
              <a:gdLst/>
              <a:ahLst/>
              <a:cxnLst/>
              <a:rect l="l" t="t" r="r" b="b"/>
              <a:pathLst>
                <a:path w="38347" h="23561" extrusionOk="0">
                  <a:moveTo>
                    <a:pt x="248" y="23561"/>
                  </a:moveTo>
                  <a:lnTo>
                    <a:pt x="38348" y="16132"/>
                  </a:lnTo>
                  <a:cubicBezTo>
                    <a:pt x="36735" y="5735"/>
                    <a:pt x="26999" y="-1385"/>
                    <a:pt x="16602" y="228"/>
                  </a:cubicBezTo>
                  <a:cubicBezTo>
                    <a:pt x="16421" y="256"/>
                    <a:pt x="16240" y="287"/>
                    <a:pt x="16059" y="320"/>
                  </a:cubicBezTo>
                  <a:cubicBezTo>
                    <a:pt x="5493" y="2698"/>
                    <a:pt x="-1420" y="12860"/>
                    <a:pt x="248" y="2356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2" name="Google Shape;6572;p11"/>
            <p:cNvSpPr/>
            <p:nvPr/>
          </p:nvSpPr>
          <p:spPr>
            <a:xfrm>
              <a:off x="6210912" y="3261048"/>
              <a:ext cx="37810" cy="26905"/>
            </a:xfrm>
            <a:custGeom>
              <a:avLst/>
              <a:gdLst/>
              <a:ahLst/>
              <a:cxnLst/>
              <a:rect l="l" t="t" r="r" b="b"/>
              <a:pathLst>
                <a:path w="37810" h="26905" extrusionOk="0">
                  <a:moveTo>
                    <a:pt x="36767" y="26905"/>
                  </a:moveTo>
                  <a:lnTo>
                    <a:pt x="0" y="12999"/>
                  </a:lnTo>
                  <a:cubicBezTo>
                    <a:pt x="3345" y="3024"/>
                    <a:pt x="14143" y="-2351"/>
                    <a:pt x="24118" y="993"/>
                  </a:cubicBezTo>
                  <a:cubicBezTo>
                    <a:pt x="24303" y="1055"/>
                    <a:pt x="24487" y="1120"/>
                    <a:pt x="24670" y="1188"/>
                  </a:cubicBezTo>
                  <a:cubicBezTo>
                    <a:pt x="34891" y="5189"/>
                    <a:pt x="40203" y="16481"/>
                    <a:pt x="36767" y="2690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3" name="Google Shape;6573;p11"/>
            <p:cNvSpPr/>
            <p:nvPr/>
          </p:nvSpPr>
          <p:spPr>
            <a:xfrm>
              <a:off x="6142332" y="3420256"/>
              <a:ext cx="55789" cy="37387"/>
            </a:xfrm>
            <a:custGeom>
              <a:avLst/>
              <a:gdLst/>
              <a:ahLst/>
              <a:cxnLst/>
              <a:rect l="l" t="t" r="r" b="b"/>
              <a:pathLst>
                <a:path w="55789" h="37387" extrusionOk="0">
                  <a:moveTo>
                    <a:pt x="54864" y="0"/>
                  </a:moveTo>
                  <a:lnTo>
                    <a:pt x="0" y="17050"/>
                  </a:lnTo>
                  <a:cubicBezTo>
                    <a:pt x="4027" y="31764"/>
                    <a:pt x="19220" y="40428"/>
                    <a:pt x="33934" y="36401"/>
                  </a:cubicBezTo>
                  <a:cubicBezTo>
                    <a:pt x="34277" y="36307"/>
                    <a:pt x="34618" y="36207"/>
                    <a:pt x="34957" y="36100"/>
                  </a:cubicBezTo>
                  <a:cubicBezTo>
                    <a:pt x="50052" y="31173"/>
                    <a:pt x="58753" y="15396"/>
                    <a:pt x="54864" y="0"/>
                  </a:cubicBezTo>
                  <a:close/>
                </a:path>
              </a:pathLst>
            </a:custGeom>
            <a:solidFill>
              <a:srgbClr val="AF61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4" name="Google Shape;6574;p11"/>
            <p:cNvSpPr/>
            <p:nvPr/>
          </p:nvSpPr>
          <p:spPr>
            <a:xfrm>
              <a:off x="6164715" y="3432914"/>
              <a:ext cx="32766" cy="25018"/>
            </a:xfrm>
            <a:custGeom>
              <a:avLst/>
              <a:gdLst/>
              <a:ahLst/>
              <a:cxnLst/>
              <a:rect l="l" t="t" r="r" b="b"/>
              <a:pathLst>
                <a:path w="32766" h="25018" extrusionOk="0">
                  <a:moveTo>
                    <a:pt x="0" y="24679"/>
                  </a:moveTo>
                  <a:cubicBezTo>
                    <a:pt x="669" y="10594"/>
                    <a:pt x="12479" y="-369"/>
                    <a:pt x="26575" y="10"/>
                  </a:cubicBezTo>
                  <a:cubicBezTo>
                    <a:pt x="28672" y="118"/>
                    <a:pt x="30750" y="470"/>
                    <a:pt x="32766" y="1057"/>
                  </a:cubicBezTo>
                  <a:cubicBezTo>
                    <a:pt x="30649" y="11740"/>
                    <a:pt x="22927" y="20446"/>
                    <a:pt x="12573" y="23822"/>
                  </a:cubicBezTo>
                  <a:cubicBezTo>
                    <a:pt x="8498" y="25040"/>
                    <a:pt x="4203" y="25333"/>
                    <a:pt x="0" y="24679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5" name="Google Shape;6575;p11"/>
            <p:cNvSpPr/>
            <p:nvPr/>
          </p:nvSpPr>
          <p:spPr>
            <a:xfrm>
              <a:off x="6100136" y="3299383"/>
              <a:ext cx="62960" cy="104394"/>
            </a:xfrm>
            <a:custGeom>
              <a:avLst/>
              <a:gdLst/>
              <a:ahLst/>
              <a:cxnLst/>
              <a:rect l="l" t="t" r="r" b="b"/>
              <a:pathLst>
                <a:path w="62960" h="104394" extrusionOk="0">
                  <a:moveTo>
                    <a:pt x="62960" y="0"/>
                  </a:moveTo>
                  <a:lnTo>
                    <a:pt x="51721" y="104394"/>
                  </a:lnTo>
                  <a:lnTo>
                    <a:pt x="0" y="88583"/>
                  </a:lnTo>
                  <a:lnTo>
                    <a:pt x="6296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6" name="Google Shape;6576;p11"/>
            <p:cNvSpPr/>
            <p:nvPr/>
          </p:nvSpPr>
          <p:spPr>
            <a:xfrm>
              <a:off x="6151190" y="3463785"/>
              <a:ext cx="144399" cy="87629"/>
            </a:xfrm>
            <a:custGeom>
              <a:avLst/>
              <a:gdLst/>
              <a:ahLst/>
              <a:cxnLst/>
              <a:rect l="l" t="t" r="r" b="b"/>
              <a:pathLst>
                <a:path w="144399" h="87629" extrusionOk="0">
                  <a:moveTo>
                    <a:pt x="1048" y="71247"/>
                  </a:moveTo>
                  <a:cubicBezTo>
                    <a:pt x="39148" y="70009"/>
                    <a:pt x="123730" y="49530"/>
                    <a:pt x="144399" y="0"/>
                  </a:cubicBezTo>
                  <a:cubicBezTo>
                    <a:pt x="144399" y="0"/>
                    <a:pt x="140684" y="35528"/>
                    <a:pt x="93916" y="62198"/>
                  </a:cubicBezTo>
                  <a:cubicBezTo>
                    <a:pt x="57055" y="83153"/>
                    <a:pt x="0" y="87630"/>
                    <a:pt x="0" y="8763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7" name="Google Shape;6577;p11"/>
            <p:cNvSpPr/>
            <p:nvPr/>
          </p:nvSpPr>
          <p:spPr>
            <a:xfrm>
              <a:off x="6194405" y="3308501"/>
              <a:ext cx="33343" cy="33338"/>
            </a:xfrm>
            <a:custGeom>
              <a:avLst/>
              <a:gdLst/>
              <a:ahLst/>
              <a:cxnLst/>
              <a:rect l="l" t="t" r="r" b="b"/>
              <a:pathLst>
                <a:path w="33343" h="33338" extrusionOk="0">
                  <a:moveTo>
                    <a:pt x="29" y="17552"/>
                  </a:moveTo>
                  <a:cubicBezTo>
                    <a:pt x="517" y="26745"/>
                    <a:pt x="8365" y="33802"/>
                    <a:pt x="17558" y="33314"/>
                  </a:cubicBezTo>
                  <a:cubicBezTo>
                    <a:pt x="26751" y="32827"/>
                    <a:pt x="33807" y="24979"/>
                    <a:pt x="33320" y="15786"/>
                  </a:cubicBezTo>
                  <a:cubicBezTo>
                    <a:pt x="32832" y="6593"/>
                    <a:pt x="24984" y="-464"/>
                    <a:pt x="15791" y="24"/>
                  </a:cubicBezTo>
                  <a:cubicBezTo>
                    <a:pt x="15776" y="25"/>
                    <a:pt x="15761" y="25"/>
                    <a:pt x="15745" y="26"/>
                  </a:cubicBezTo>
                  <a:cubicBezTo>
                    <a:pt x="6603" y="484"/>
                    <a:pt x="-437" y="8266"/>
                    <a:pt x="21" y="17408"/>
                  </a:cubicBezTo>
                  <a:cubicBezTo>
                    <a:pt x="23" y="17456"/>
                    <a:pt x="26" y="17504"/>
                    <a:pt x="29" y="175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8" name="Google Shape;6578;p11"/>
            <p:cNvSpPr/>
            <p:nvPr/>
          </p:nvSpPr>
          <p:spPr>
            <a:xfrm>
              <a:off x="6071067" y="3299069"/>
              <a:ext cx="33329" cy="33342"/>
            </a:xfrm>
            <a:custGeom>
              <a:avLst/>
              <a:gdLst/>
              <a:ahLst/>
              <a:cxnLst/>
              <a:rect l="l" t="t" r="r" b="b"/>
              <a:pathLst>
                <a:path w="33329" h="33342" extrusionOk="0">
                  <a:moveTo>
                    <a:pt x="208" y="19365"/>
                  </a:moveTo>
                  <a:cubicBezTo>
                    <a:pt x="1695" y="28450"/>
                    <a:pt x="10266" y="34609"/>
                    <a:pt x="19351" y="33121"/>
                  </a:cubicBezTo>
                  <a:cubicBezTo>
                    <a:pt x="28436" y="31634"/>
                    <a:pt x="34595" y="23063"/>
                    <a:pt x="33107" y="13978"/>
                  </a:cubicBezTo>
                  <a:cubicBezTo>
                    <a:pt x="31620" y="4893"/>
                    <a:pt x="23049" y="-1266"/>
                    <a:pt x="13964" y="222"/>
                  </a:cubicBezTo>
                  <a:cubicBezTo>
                    <a:pt x="13792" y="250"/>
                    <a:pt x="13619" y="281"/>
                    <a:pt x="13448" y="315"/>
                  </a:cubicBezTo>
                  <a:cubicBezTo>
                    <a:pt x="4644" y="2093"/>
                    <a:pt x="-1195" y="10493"/>
                    <a:pt x="208" y="1936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79" name="Google Shape;6579;p11"/>
            <p:cNvGrpSpPr/>
            <p:nvPr/>
          </p:nvGrpSpPr>
          <p:grpSpPr>
            <a:xfrm>
              <a:off x="5998709" y="4001754"/>
              <a:ext cx="320151" cy="190217"/>
              <a:chOff x="5998709" y="4001754"/>
              <a:chExt cx="320151" cy="190217"/>
            </a:xfrm>
          </p:grpSpPr>
          <p:sp>
            <p:nvSpPr>
              <p:cNvPr id="6580" name="Google Shape;6580;p11"/>
              <p:cNvSpPr/>
              <p:nvPr/>
            </p:nvSpPr>
            <p:spPr>
              <a:xfrm>
                <a:off x="6302323" y="4003923"/>
                <a:ext cx="16537" cy="15622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15622" extrusionOk="0">
                    <a:moveTo>
                      <a:pt x="6982" y="882"/>
                    </a:moveTo>
                    <a:cubicBezTo>
                      <a:pt x="9967" y="-891"/>
                      <a:pt x="13824" y="93"/>
                      <a:pt x="15597" y="3078"/>
                    </a:cubicBezTo>
                    <a:cubicBezTo>
                      <a:pt x="15615" y="3108"/>
                      <a:pt x="15632" y="3138"/>
                      <a:pt x="15649" y="3168"/>
                    </a:cubicBezTo>
                    <a:cubicBezTo>
                      <a:pt x="17442" y="6203"/>
                      <a:pt x="16436" y="10116"/>
                      <a:pt x="13401" y="11909"/>
                    </a:cubicBezTo>
                    <a:cubicBezTo>
                      <a:pt x="13389" y="11916"/>
                      <a:pt x="13376" y="11924"/>
                      <a:pt x="13363" y="11931"/>
                    </a:cubicBezTo>
                    <a:lnTo>
                      <a:pt x="13363" y="11931"/>
                    </a:lnTo>
                    <a:lnTo>
                      <a:pt x="7744" y="15170"/>
                    </a:lnTo>
                    <a:cubicBezTo>
                      <a:pt x="6783" y="15774"/>
                      <a:pt x="5561" y="15774"/>
                      <a:pt x="4600" y="15170"/>
                    </a:cubicBezTo>
                    <a:cubicBezTo>
                      <a:pt x="1858" y="13503"/>
                      <a:pt x="139" y="10567"/>
                      <a:pt x="28" y="7359"/>
                    </a:cubicBezTo>
                    <a:cubicBezTo>
                      <a:pt x="-130" y="6201"/>
                      <a:pt x="388" y="5053"/>
                      <a:pt x="1362" y="4406"/>
                    </a:cubicBezTo>
                    <a:lnTo>
                      <a:pt x="6982" y="1168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1" name="Google Shape;6581;p11"/>
              <p:cNvSpPr/>
              <p:nvPr/>
            </p:nvSpPr>
            <p:spPr>
              <a:xfrm>
                <a:off x="6302323" y="4003990"/>
                <a:ext cx="13172" cy="15493"/>
              </a:xfrm>
              <a:custGeom>
                <a:avLst/>
                <a:gdLst/>
                <a:ahLst/>
                <a:cxnLst/>
                <a:rect l="l" t="t" r="r" b="b"/>
                <a:pathLst>
                  <a:path w="13172" h="15493" extrusionOk="0">
                    <a:moveTo>
                      <a:pt x="28" y="7006"/>
                    </a:moveTo>
                    <a:cubicBezTo>
                      <a:pt x="-130" y="5848"/>
                      <a:pt x="388" y="4701"/>
                      <a:pt x="1362" y="4054"/>
                    </a:cubicBezTo>
                    <a:lnTo>
                      <a:pt x="6982" y="815"/>
                    </a:lnTo>
                    <a:lnTo>
                      <a:pt x="6982" y="815"/>
                    </a:lnTo>
                    <a:cubicBezTo>
                      <a:pt x="8902" y="-272"/>
                      <a:pt x="11252" y="-272"/>
                      <a:pt x="13173" y="815"/>
                    </a:cubicBezTo>
                    <a:lnTo>
                      <a:pt x="13173" y="815"/>
                    </a:lnTo>
                    <a:cubicBezTo>
                      <a:pt x="11458" y="148"/>
                      <a:pt x="8791" y="1768"/>
                      <a:pt x="5743" y="3482"/>
                    </a:cubicBezTo>
                    <a:cubicBezTo>
                      <a:pt x="2695" y="5197"/>
                      <a:pt x="1076" y="7578"/>
                      <a:pt x="3552" y="12245"/>
                    </a:cubicBezTo>
                    <a:cubicBezTo>
                      <a:pt x="6029" y="16912"/>
                      <a:pt x="7362" y="15293"/>
                      <a:pt x="8410" y="14912"/>
                    </a:cubicBezTo>
                    <a:lnTo>
                      <a:pt x="7744" y="14912"/>
                    </a:lnTo>
                    <a:cubicBezTo>
                      <a:pt x="6783" y="15516"/>
                      <a:pt x="5561" y="15516"/>
                      <a:pt x="4600" y="14912"/>
                    </a:cubicBezTo>
                    <a:cubicBezTo>
                      <a:pt x="1830" y="13227"/>
                      <a:pt x="107" y="10248"/>
                      <a:pt x="28" y="7006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2" name="Google Shape;6582;p11"/>
              <p:cNvSpPr/>
              <p:nvPr/>
            </p:nvSpPr>
            <p:spPr>
              <a:xfrm>
                <a:off x="6279069" y="4001754"/>
                <a:ext cx="33716" cy="37969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37969" extrusionOk="0">
                    <a:moveTo>
                      <a:pt x="3852" y="2670"/>
                    </a:moveTo>
                    <a:cubicBezTo>
                      <a:pt x="13373" y="-2827"/>
                      <a:pt x="25548" y="435"/>
                      <a:pt x="31046" y="9957"/>
                    </a:cubicBezTo>
                    <a:cubicBezTo>
                      <a:pt x="36543" y="19478"/>
                      <a:pt x="33281" y="31654"/>
                      <a:pt x="23759" y="37151"/>
                    </a:cubicBezTo>
                    <a:lnTo>
                      <a:pt x="23759" y="37151"/>
                    </a:lnTo>
                    <a:cubicBezTo>
                      <a:pt x="20626" y="38540"/>
                      <a:pt x="16989" y="38140"/>
                      <a:pt x="14234" y="36103"/>
                    </a:cubicBezTo>
                    <a:cubicBezTo>
                      <a:pt x="5910" y="30738"/>
                      <a:pt x="667" y="21704"/>
                      <a:pt x="137" y="11814"/>
                    </a:cubicBezTo>
                    <a:cubicBezTo>
                      <a:pt x="-497" y="8109"/>
                      <a:pt x="1107" y="4378"/>
                      <a:pt x="4232" y="2289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3" name="Google Shape;6583;p11"/>
              <p:cNvSpPr/>
              <p:nvPr/>
            </p:nvSpPr>
            <p:spPr>
              <a:xfrm>
                <a:off x="6156102" y="4003543"/>
                <a:ext cx="151005" cy="107586"/>
              </a:xfrm>
              <a:custGeom>
                <a:avLst/>
                <a:gdLst/>
                <a:ahLst/>
                <a:cxnLst/>
                <a:rect l="l" t="t" r="r" b="b"/>
                <a:pathLst>
                  <a:path w="151005" h="107586" extrusionOk="0">
                    <a:moveTo>
                      <a:pt x="136820" y="1834"/>
                    </a:moveTo>
                    <a:cubicBezTo>
                      <a:pt x="145113" y="7273"/>
                      <a:pt x="150342" y="16317"/>
                      <a:pt x="150918" y="26218"/>
                    </a:cubicBezTo>
                    <a:cubicBezTo>
                      <a:pt x="151412" y="29927"/>
                      <a:pt x="149796" y="33602"/>
                      <a:pt x="146727" y="35743"/>
                    </a:cubicBezTo>
                    <a:lnTo>
                      <a:pt x="23759" y="106799"/>
                    </a:lnTo>
                    <a:cubicBezTo>
                      <a:pt x="20628" y="108121"/>
                      <a:pt x="17041" y="107762"/>
                      <a:pt x="14234" y="105847"/>
                    </a:cubicBezTo>
                    <a:cubicBezTo>
                      <a:pt x="5907" y="100440"/>
                      <a:pt x="667" y="91377"/>
                      <a:pt x="137" y="81463"/>
                    </a:cubicBezTo>
                    <a:cubicBezTo>
                      <a:pt x="-497" y="77758"/>
                      <a:pt x="1107" y="74026"/>
                      <a:pt x="4232" y="71938"/>
                    </a:cubicBezTo>
                    <a:lnTo>
                      <a:pt x="127200" y="881"/>
                    </a:lnTo>
                    <a:cubicBezTo>
                      <a:pt x="130342" y="-573"/>
                      <a:pt x="134025" y="-208"/>
                      <a:pt x="136820" y="1834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4" name="Google Shape;6584;p11"/>
              <p:cNvSpPr/>
              <p:nvPr/>
            </p:nvSpPr>
            <p:spPr>
              <a:xfrm>
                <a:off x="6156102" y="4003543"/>
                <a:ext cx="151005" cy="107586"/>
              </a:xfrm>
              <a:custGeom>
                <a:avLst/>
                <a:gdLst/>
                <a:ahLst/>
                <a:cxnLst/>
                <a:rect l="l" t="t" r="r" b="b"/>
                <a:pathLst>
                  <a:path w="151005" h="107586" extrusionOk="0">
                    <a:moveTo>
                      <a:pt x="136820" y="1834"/>
                    </a:moveTo>
                    <a:cubicBezTo>
                      <a:pt x="145113" y="7273"/>
                      <a:pt x="150342" y="16317"/>
                      <a:pt x="150918" y="26218"/>
                    </a:cubicBezTo>
                    <a:cubicBezTo>
                      <a:pt x="151412" y="29927"/>
                      <a:pt x="149796" y="33602"/>
                      <a:pt x="146727" y="35743"/>
                    </a:cubicBezTo>
                    <a:lnTo>
                      <a:pt x="23759" y="106799"/>
                    </a:lnTo>
                    <a:cubicBezTo>
                      <a:pt x="20628" y="108121"/>
                      <a:pt x="17041" y="107762"/>
                      <a:pt x="14234" y="105847"/>
                    </a:cubicBezTo>
                    <a:cubicBezTo>
                      <a:pt x="5907" y="100440"/>
                      <a:pt x="667" y="91377"/>
                      <a:pt x="137" y="81463"/>
                    </a:cubicBezTo>
                    <a:cubicBezTo>
                      <a:pt x="-497" y="77758"/>
                      <a:pt x="1107" y="74026"/>
                      <a:pt x="4232" y="71938"/>
                    </a:cubicBezTo>
                    <a:lnTo>
                      <a:pt x="127200" y="881"/>
                    </a:lnTo>
                    <a:cubicBezTo>
                      <a:pt x="130342" y="-573"/>
                      <a:pt x="134025" y="-208"/>
                      <a:pt x="136820" y="183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5" name="Google Shape;6585;p11"/>
              <p:cNvSpPr/>
              <p:nvPr/>
            </p:nvSpPr>
            <p:spPr>
              <a:xfrm>
                <a:off x="6148062" y="4072562"/>
                <a:ext cx="38534" cy="43020"/>
              </a:xfrm>
              <a:custGeom>
                <a:avLst/>
                <a:gdLst/>
                <a:ahLst/>
                <a:cxnLst/>
                <a:rect l="l" t="t" r="r" b="b"/>
                <a:pathLst>
                  <a:path w="38534" h="43020" extrusionOk="0">
                    <a:moveTo>
                      <a:pt x="80" y="16063"/>
                    </a:moveTo>
                    <a:cubicBezTo>
                      <a:pt x="640" y="26242"/>
                      <a:pt x="6017" y="35546"/>
                      <a:pt x="14558" y="41113"/>
                    </a:cubicBezTo>
                    <a:cubicBezTo>
                      <a:pt x="17530" y="43257"/>
                      <a:pt x="21431" y="43622"/>
                      <a:pt x="24749" y="42066"/>
                    </a:cubicBezTo>
                    <a:lnTo>
                      <a:pt x="34274" y="36637"/>
                    </a:lnTo>
                    <a:cubicBezTo>
                      <a:pt x="37293" y="34455"/>
                      <a:pt x="38896" y="30811"/>
                      <a:pt x="38465" y="27112"/>
                    </a:cubicBezTo>
                    <a:cubicBezTo>
                      <a:pt x="37920" y="16928"/>
                      <a:pt x="32540" y="7618"/>
                      <a:pt x="23987" y="2061"/>
                    </a:cubicBezTo>
                    <a:cubicBezTo>
                      <a:pt x="21083" y="-241"/>
                      <a:pt x="17108" y="-650"/>
                      <a:pt x="13796" y="1013"/>
                    </a:cubicBezTo>
                    <a:lnTo>
                      <a:pt x="4271" y="6442"/>
                    </a:lnTo>
                    <a:cubicBezTo>
                      <a:pt x="1220" y="8642"/>
                      <a:pt x="-387" y="12331"/>
                      <a:pt x="80" y="16063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6" name="Google Shape;6586;p11"/>
              <p:cNvSpPr/>
              <p:nvPr/>
            </p:nvSpPr>
            <p:spPr>
              <a:xfrm>
                <a:off x="6148062" y="4072562"/>
                <a:ext cx="38534" cy="43020"/>
              </a:xfrm>
              <a:custGeom>
                <a:avLst/>
                <a:gdLst/>
                <a:ahLst/>
                <a:cxnLst/>
                <a:rect l="l" t="t" r="r" b="b"/>
                <a:pathLst>
                  <a:path w="38534" h="43020" extrusionOk="0">
                    <a:moveTo>
                      <a:pt x="80" y="16063"/>
                    </a:moveTo>
                    <a:cubicBezTo>
                      <a:pt x="640" y="26242"/>
                      <a:pt x="6017" y="35546"/>
                      <a:pt x="14558" y="41113"/>
                    </a:cubicBezTo>
                    <a:cubicBezTo>
                      <a:pt x="17530" y="43257"/>
                      <a:pt x="21431" y="43622"/>
                      <a:pt x="24749" y="42066"/>
                    </a:cubicBezTo>
                    <a:lnTo>
                      <a:pt x="34274" y="36637"/>
                    </a:lnTo>
                    <a:cubicBezTo>
                      <a:pt x="37293" y="34455"/>
                      <a:pt x="38896" y="30811"/>
                      <a:pt x="38465" y="27112"/>
                    </a:cubicBezTo>
                    <a:cubicBezTo>
                      <a:pt x="37920" y="16928"/>
                      <a:pt x="32540" y="7618"/>
                      <a:pt x="23987" y="2061"/>
                    </a:cubicBezTo>
                    <a:cubicBezTo>
                      <a:pt x="21083" y="-241"/>
                      <a:pt x="17108" y="-650"/>
                      <a:pt x="13796" y="1013"/>
                    </a:cubicBezTo>
                    <a:lnTo>
                      <a:pt x="4271" y="6442"/>
                    </a:lnTo>
                    <a:cubicBezTo>
                      <a:pt x="1220" y="8642"/>
                      <a:pt x="-387" y="12331"/>
                      <a:pt x="80" y="16063"/>
                    </a:cubicBezTo>
                    <a:close/>
                  </a:path>
                </a:pathLst>
              </a:custGeom>
              <a:solidFill>
                <a:srgbClr val="FFFFFF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7" name="Google Shape;6587;p11"/>
              <p:cNvSpPr/>
              <p:nvPr/>
            </p:nvSpPr>
            <p:spPr>
              <a:xfrm>
                <a:off x="6147927" y="4077931"/>
                <a:ext cx="29263" cy="37651"/>
              </a:xfrm>
              <a:custGeom>
                <a:avLst/>
                <a:gdLst/>
                <a:ahLst/>
                <a:cxnLst/>
                <a:rect l="l" t="t" r="r" b="b"/>
                <a:pathLst>
                  <a:path w="29263" h="37651" extrusionOk="0">
                    <a:moveTo>
                      <a:pt x="29171" y="27362"/>
                    </a:moveTo>
                    <a:cubicBezTo>
                      <a:pt x="28626" y="17178"/>
                      <a:pt x="23245" y="7868"/>
                      <a:pt x="14693" y="2312"/>
                    </a:cubicBezTo>
                    <a:cubicBezTo>
                      <a:pt x="11130" y="-964"/>
                      <a:pt x="5587" y="-730"/>
                      <a:pt x="2312" y="2833"/>
                    </a:cubicBezTo>
                    <a:cubicBezTo>
                      <a:pt x="365" y="4950"/>
                      <a:pt x="-418" y="7888"/>
                      <a:pt x="215" y="10694"/>
                    </a:cubicBezTo>
                    <a:cubicBezTo>
                      <a:pt x="776" y="20873"/>
                      <a:pt x="6153" y="30177"/>
                      <a:pt x="14693" y="35744"/>
                    </a:cubicBezTo>
                    <a:cubicBezTo>
                      <a:pt x="17666" y="37888"/>
                      <a:pt x="21567" y="38253"/>
                      <a:pt x="24885" y="36697"/>
                    </a:cubicBezTo>
                    <a:cubicBezTo>
                      <a:pt x="28013" y="34688"/>
                      <a:pt x="29687" y="31044"/>
                      <a:pt x="29172" y="27362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8" name="Google Shape;6588;p11"/>
              <p:cNvSpPr/>
              <p:nvPr/>
            </p:nvSpPr>
            <p:spPr>
              <a:xfrm>
                <a:off x="6147927" y="4077931"/>
                <a:ext cx="29263" cy="37651"/>
              </a:xfrm>
              <a:custGeom>
                <a:avLst/>
                <a:gdLst/>
                <a:ahLst/>
                <a:cxnLst/>
                <a:rect l="l" t="t" r="r" b="b"/>
                <a:pathLst>
                  <a:path w="29263" h="37651" extrusionOk="0">
                    <a:moveTo>
                      <a:pt x="29171" y="27362"/>
                    </a:moveTo>
                    <a:cubicBezTo>
                      <a:pt x="28626" y="17178"/>
                      <a:pt x="23245" y="7868"/>
                      <a:pt x="14693" y="2312"/>
                    </a:cubicBezTo>
                    <a:cubicBezTo>
                      <a:pt x="11130" y="-964"/>
                      <a:pt x="5587" y="-730"/>
                      <a:pt x="2312" y="2833"/>
                    </a:cubicBezTo>
                    <a:cubicBezTo>
                      <a:pt x="365" y="4950"/>
                      <a:pt x="-418" y="7888"/>
                      <a:pt x="215" y="10694"/>
                    </a:cubicBezTo>
                    <a:cubicBezTo>
                      <a:pt x="776" y="20873"/>
                      <a:pt x="6153" y="30177"/>
                      <a:pt x="14693" y="35744"/>
                    </a:cubicBezTo>
                    <a:cubicBezTo>
                      <a:pt x="17666" y="37888"/>
                      <a:pt x="21567" y="38253"/>
                      <a:pt x="24885" y="36697"/>
                    </a:cubicBezTo>
                    <a:cubicBezTo>
                      <a:pt x="28013" y="34688"/>
                      <a:pt x="29687" y="31044"/>
                      <a:pt x="29172" y="27362"/>
                    </a:cubicBez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9" name="Google Shape;6589;p11"/>
              <p:cNvSpPr/>
              <p:nvPr/>
            </p:nvSpPr>
            <p:spPr>
              <a:xfrm>
                <a:off x="6033627" y="4146193"/>
                <a:ext cx="28455" cy="33478"/>
              </a:xfrm>
              <a:custGeom>
                <a:avLst/>
                <a:gdLst/>
                <a:ahLst/>
                <a:cxnLst/>
                <a:rect l="l" t="t" r="r" b="b"/>
                <a:pathLst>
                  <a:path w="28455" h="33478" extrusionOk="0">
                    <a:moveTo>
                      <a:pt x="24694" y="31491"/>
                    </a:moveTo>
                    <a:cubicBezTo>
                      <a:pt x="27314" y="29670"/>
                      <a:pt x="28737" y="26568"/>
                      <a:pt x="28409" y="23395"/>
                    </a:cubicBezTo>
                    <a:cubicBezTo>
                      <a:pt x="27922" y="14564"/>
                      <a:pt x="23251" y="6496"/>
                      <a:pt x="15836" y="1678"/>
                    </a:cubicBezTo>
                    <a:cubicBezTo>
                      <a:pt x="13258" y="-198"/>
                      <a:pt x="9866" y="-526"/>
                      <a:pt x="6977" y="820"/>
                    </a:cubicBezTo>
                    <a:lnTo>
                      <a:pt x="6977" y="820"/>
                    </a:lnTo>
                    <a:lnTo>
                      <a:pt x="2405" y="5202"/>
                    </a:lnTo>
                    <a:lnTo>
                      <a:pt x="2405" y="5202"/>
                    </a:lnTo>
                    <a:cubicBezTo>
                      <a:pt x="704" y="7026"/>
                      <a:pt x="-159" y="9477"/>
                      <a:pt x="24" y="11965"/>
                    </a:cubicBezTo>
                    <a:cubicBezTo>
                      <a:pt x="474" y="20083"/>
                      <a:pt x="4751" y="27506"/>
                      <a:pt x="11549" y="31967"/>
                    </a:cubicBezTo>
                    <a:cubicBezTo>
                      <a:pt x="13611" y="33376"/>
                      <a:pt x="16180" y="33827"/>
                      <a:pt x="18598" y="33206"/>
                    </a:cubicBezTo>
                    <a:lnTo>
                      <a:pt x="18598" y="33205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0" name="Google Shape;6590;p11"/>
              <p:cNvSpPr/>
              <p:nvPr/>
            </p:nvSpPr>
            <p:spPr>
              <a:xfrm>
                <a:off x="6033627" y="4146193"/>
                <a:ext cx="28455" cy="33478"/>
              </a:xfrm>
              <a:custGeom>
                <a:avLst/>
                <a:gdLst/>
                <a:ahLst/>
                <a:cxnLst/>
                <a:rect l="l" t="t" r="r" b="b"/>
                <a:pathLst>
                  <a:path w="28455" h="33478" extrusionOk="0">
                    <a:moveTo>
                      <a:pt x="24694" y="31491"/>
                    </a:moveTo>
                    <a:cubicBezTo>
                      <a:pt x="27314" y="29670"/>
                      <a:pt x="28737" y="26568"/>
                      <a:pt x="28409" y="23395"/>
                    </a:cubicBezTo>
                    <a:cubicBezTo>
                      <a:pt x="27922" y="14564"/>
                      <a:pt x="23251" y="6496"/>
                      <a:pt x="15836" y="1678"/>
                    </a:cubicBezTo>
                    <a:cubicBezTo>
                      <a:pt x="13258" y="-198"/>
                      <a:pt x="9866" y="-526"/>
                      <a:pt x="6977" y="820"/>
                    </a:cubicBezTo>
                    <a:lnTo>
                      <a:pt x="6977" y="820"/>
                    </a:lnTo>
                    <a:lnTo>
                      <a:pt x="2405" y="5202"/>
                    </a:lnTo>
                    <a:lnTo>
                      <a:pt x="2405" y="5202"/>
                    </a:lnTo>
                    <a:cubicBezTo>
                      <a:pt x="704" y="7026"/>
                      <a:pt x="-159" y="9477"/>
                      <a:pt x="24" y="11965"/>
                    </a:cubicBezTo>
                    <a:cubicBezTo>
                      <a:pt x="474" y="20083"/>
                      <a:pt x="4751" y="27506"/>
                      <a:pt x="11549" y="31967"/>
                    </a:cubicBezTo>
                    <a:cubicBezTo>
                      <a:pt x="13611" y="33376"/>
                      <a:pt x="16180" y="33827"/>
                      <a:pt x="18598" y="33206"/>
                    </a:cubicBezTo>
                    <a:lnTo>
                      <a:pt x="18598" y="33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1" name="Google Shape;6591;p11"/>
              <p:cNvSpPr/>
              <p:nvPr/>
            </p:nvSpPr>
            <p:spPr>
              <a:xfrm>
                <a:off x="6040605" y="4082137"/>
                <a:ext cx="132443" cy="95546"/>
              </a:xfrm>
              <a:custGeom>
                <a:avLst/>
                <a:gdLst/>
                <a:ahLst/>
                <a:cxnLst/>
                <a:rect l="l" t="t" r="r" b="b"/>
                <a:pathLst>
                  <a:path w="132443" h="95546" extrusionOk="0">
                    <a:moveTo>
                      <a:pt x="21431" y="87451"/>
                    </a:moveTo>
                    <a:cubicBezTo>
                      <a:pt x="20945" y="78620"/>
                      <a:pt x="16274" y="70552"/>
                      <a:pt x="8858" y="65734"/>
                    </a:cubicBezTo>
                    <a:cubicBezTo>
                      <a:pt x="6281" y="63858"/>
                      <a:pt x="2889" y="63530"/>
                      <a:pt x="0" y="64876"/>
                    </a:cubicBezTo>
                    <a:lnTo>
                      <a:pt x="110966" y="678"/>
                    </a:lnTo>
                    <a:cubicBezTo>
                      <a:pt x="113895" y="-490"/>
                      <a:pt x="117212" y="-134"/>
                      <a:pt x="119825" y="1630"/>
                    </a:cubicBezTo>
                    <a:cubicBezTo>
                      <a:pt x="127225" y="6419"/>
                      <a:pt x="131897" y="14452"/>
                      <a:pt x="132398" y="23252"/>
                    </a:cubicBezTo>
                    <a:cubicBezTo>
                      <a:pt x="132720" y="26452"/>
                      <a:pt x="131302" y="29578"/>
                      <a:pt x="128683" y="31444"/>
                    </a:cubicBezTo>
                    <a:lnTo>
                      <a:pt x="17717" y="95547"/>
                    </a:lnTo>
                    <a:lnTo>
                      <a:pt x="17717" y="95547"/>
                    </a:lnTo>
                    <a:cubicBezTo>
                      <a:pt x="20337" y="93726"/>
                      <a:pt x="21759" y="90624"/>
                      <a:pt x="21432" y="87451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2" name="Google Shape;6592;p11"/>
              <p:cNvSpPr/>
              <p:nvPr/>
            </p:nvSpPr>
            <p:spPr>
              <a:xfrm>
                <a:off x="6006685" y="4151204"/>
                <a:ext cx="4815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48153" h="38862" extrusionOk="0">
                    <a:moveTo>
                      <a:pt x="28871" y="762"/>
                    </a:moveTo>
                    <a:cubicBezTo>
                      <a:pt x="31474" y="-481"/>
                      <a:pt x="34551" y="-188"/>
                      <a:pt x="36872" y="1524"/>
                    </a:cubicBezTo>
                    <a:cubicBezTo>
                      <a:pt x="43500" y="5886"/>
                      <a:pt x="47669" y="13129"/>
                      <a:pt x="48112" y="21051"/>
                    </a:cubicBezTo>
                    <a:cubicBezTo>
                      <a:pt x="48408" y="23892"/>
                      <a:pt x="47129" y="26668"/>
                      <a:pt x="44778" y="28290"/>
                    </a:cubicBezTo>
                    <a:lnTo>
                      <a:pt x="44778" y="28290"/>
                    </a:lnTo>
                    <a:cubicBezTo>
                      <a:pt x="32766" y="34733"/>
                      <a:pt x="19442" y="38349"/>
                      <a:pt x="5821" y="38862"/>
                    </a:cubicBezTo>
                    <a:lnTo>
                      <a:pt x="5821" y="38862"/>
                    </a:lnTo>
                    <a:cubicBezTo>
                      <a:pt x="5238" y="38831"/>
                      <a:pt x="4676" y="38633"/>
                      <a:pt x="4202" y="38291"/>
                    </a:cubicBezTo>
                    <a:cubicBezTo>
                      <a:pt x="1799" y="36633"/>
                      <a:pt x="290" y="33965"/>
                      <a:pt x="106" y="31052"/>
                    </a:cubicBezTo>
                    <a:cubicBezTo>
                      <a:pt x="-35" y="30521"/>
                      <a:pt x="-35" y="29963"/>
                      <a:pt x="106" y="29433"/>
                    </a:cubicBezTo>
                    <a:lnTo>
                      <a:pt x="106" y="29433"/>
                    </a:lnTo>
                    <a:cubicBezTo>
                      <a:pt x="7447" y="17859"/>
                      <a:pt x="17273" y="8065"/>
                      <a:pt x="28871" y="762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3" name="Google Shape;6593;p11"/>
              <p:cNvSpPr/>
              <p:nvPr/>
            </p:nvSpPr>
            <p:spPr>
              <a:xfrm>
                <a:off x="6007267" y="4003131"/>
                <a:ext cx="297084" cy="182839"/>
              </a:xfrm>
              <a:custGeom>
                <a:avLst/>
                <a:gdLst/>
                <a:ahLst/>
                <a:cxnLst/>
                <a:rect l="l" t="t" r="r" b="b"/>
                <a:pathLst>
                  <a:path w="297084" h="182839" extrusionOk="0">
                    <a:moveTo>
                      <a:pt x="152495" y="80255"/>
                    </a:moveTo>
                    <a:lnTo>
                      <a:pt x="41529" y="144359"/>
                    </a:lnTo>
                    <a:lnTo>
                      <a:pt x="42196" y="144359"/>
                    </a:lnTo>
                    <a:cubicBezTo>
                      <a:pt x="43503" y="145102"/>
                      <a:pt x="44718" y="145997"/>
                      <a:pt x="45816" y="147026"/>
                    </a:cubicBezTo>
                    <a:lnTo>
                      <a:pt x="156686" y="83304"/>
                    </a:lnTo>
                    <a:cubicBezTo>
                      <a:pt x="155644" y="82252"/>
                      <a:pt x="154457" y="81354"/>
                      <a:pt x="153162" y="80637"/>
                    </a:cubicBezTo>
                    <a:close/>
                    <a:moveTo>
                      <a:pt x="150971" y="75398"/>
                    </a:moveTo>
                    <a:cubicBezTo>
                      <a:pt x="152510" y="75743"/>
                      <a:pt x="153988" y="76322"/>
                      <a:pt x="155353" y="77112"/>
                    </a:cubicBezTo>
                    <a:lnTo>
                      <a:pt x="164878" y="71683"/>
                    </a:lnTo>
                    <a:lnTo>
                      <a:pt x="166307" y="72540"/>
                    </a:lnTo>
                    <a:lnTo>
                      <a:pt x="276606" y="8723"/>
                    </a:lnTo>
                    <a:cubicBezTo>
                      <a:pt x="278321" y="7770"/>
                      <a:pt x="291370" y="150"/>
                      <a:pt x="297085" y="2150"/>
                    </a:cubicBezTo>
                    <a:cubicBezTo>
                      <a:pt x="291370" y="-1183"/>
                      <a:pt x="285464" y="-1374"/>
                      <a:pt x="271082" y="6913"/>
                    </a:cubicBezTo>
                    <a:lnTo>
                      <a:pt x="161639" y="70159"/>
                    </a:lnTo>
                    <a:lnTo>
                      <a:pt x="160496" y="70159"/>
                    </a:lnTo>
                    <a:close/>
                    <a:moveTo>
                      <a:pt x="286" y="182840"/>
                    </a:moveTo>
                    <a:cubicBezTo>
                      <a:pt x="3217" y="178868"/>
                      <a:pt x="6606" y="175255"/>
                      <a:pt x="10382" y="172076"/>
                    </a:cubicBezTo>
                    <a:cubicBezTo>
                      <a:pt x="19630" y="164612"/>
                      <a:pt x="29696" y="158221"/>
                      <a:pt x="40386" y="153026"/>
                    </a:cubicBezTo>
                    <a:cubicBezTo>
                      <a:pt x="39155" y="151788"/>
                      <a:pt x="37780" y="150700"/>
                      <a:pt x="36290" y="149788"/>
                    </a:cubicBezTo>
                    <a:cubicBezTo>
                      <a:pt x="26156" y="154725"/>
                      <a:pt x="16814" y="161146"/>
                      <a:pt x="8572" y="168838"/>
                    </a:cubicBezTo>
                    <a:cubicBezTo>
                      <a:pt x="1429" y="176172"/>
                      <a:pt x="1619" y="178363"/>
                      <a:pt x="1619" y="178363"/>
                    </a:cubicBezTo>
                    <a:lnTo>
                      <a:pt x="0" y="18179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4" name="Google Shape;6594;p11"/>
              <p:cNvSpPr/>
              <p:nvPr/>
            </p:nvSpPr>
            <p:spPr>
              <a:xfrm>
                <a:off x="5998773" y="4181970"/>
                <a:ext cx="13346" cy="9978"/>
              </a:xfrm>
              <a:custGeom>
                <a:avLst/>
                <a:gdLst/>
                <a:ahLst/>
                <a:cxnLst/>
                <a:rect l="l" t="t" r="r" b="b"/>
                <a:pathLst>
                  <a:path w="13346" h="9978" extrusionOk="0">
                    <a:moveTo>
                      <a:pt x="13256" y="5334"/>
                    </a:moveTo>
                    <a:lnTo>
                      <a:pt x="8684" y="8001"/>
                    </a:lnTo>
                    <a:cubicBezTo>
                      <a:pt x="6589" y="9144"/>
                      <a:pt x="969" y="10954"/>
                      <a:pt x="112" y="9334"/>
                    </a:cubicBezTo>
                    <a:cubicBezTo>
                      <a:pt x="-746" y="7715"/>
                      <a:pt x="3541" y="3810"/>
                      <a:pt x="5541" y="2572"/>
                    </a:cubicBezTo>
                    <a:lnTo>
                      <a:pt x="5541" y="2572"/>
                    </a:lnTo>
                    <a:lnTo>
                      <a:pt x="10113" y="0"/>
                    </a:lnTo>
                    <a:cubicBezTo>
                      <a:pt x="10113" y="0"/>
                      <a:pt x="11256" y="0"/>
                      <a:pt x="12494" y="2191"/>
                    </a:cubicBezTo>
                    <a:cubicBezTo>
                      <a:pt x="13733" y="4382"/>
                      <a:pt x="13256" y="5334"/>
                      <a:pt x="13256" y="5334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5" name="Google Shape;6595;p11"/>
              <p:cNvSpPr/>
              <p:nvPr/>
            </p:nvSpPr>
            <p:spPr>
              <a:xfrm>
                <a:off x="5998709" y="4189304"/>
                <a:ext cx="2160" cy="2667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2667" extrusionOk="0">
                    <a:moveTo>
                      <a:pt x="557" y="0"/>
                    </a:moveTo>
                    <a:cubicBezTo>
                      <a:pt x="1135" y="129"/>
                      <a:pt x="1645" y="469"/>
                      <a:pt x="1986" y="953"/>
                    </a:cubicBezTo>
                    <a:cubicBezTo>
                      <a:pt x="2219" y="1500"/>
                      <a:pt x="2219" y="2119"/>
                      <a:pt x="1986" y="2667"/>
                    </a:cubicBezTo>
                    <a:cubicBezTo>
                      <a:pt x="1034" y="2667"/>
                      <a:pt x="367" y="2667"/>
                      <a:pt x="81" y="2000"/>
                    </a:cubicBezTo>
                    <a:cubicBezTo>
                      <a:pt x="-121" y="1296"/>
                      <a:pt x="60" y="538"/>
                      <a:pt x="5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96" name="Google Shape;6596;p11"/>
            <p:cNvSpPr/>
            <p:nvPr/>
          </p:nvSpPr>
          <p:spPr>
            <a:xfrm>
              <a:off x="6011920" y="3612851"/>
              <a:ext cx="601146" cy="645580"/>
            </a:xfrm>
            <a:custGeom>
              <a:avLst/>
              <a:gdLst/>
              <a:ahLst/>
              <a:cxnLst/>
              <a:rect l="l" t="t" r="r" b="b"/>
              <a:pathLst>
                <a:path w="601146" h="645580" extrusionOk="0">
                  <a:moveTo>
                    <a:pt x="600756" y="531114"/>
                  </a:moveTo>
                  <a:cubicBezTo>
                    <a:pt x="603233" y="485870"/>
                    <a:pt x="593517" y="359664"/>
                    <a:pt x="583230" y="240697"/>
                  </a:cubicBezTo>
                  <a:cubicBezTo>
                    <a:pt x="569133" y="77343"/>
                    <a:pt x="556274" y="25527"/>
                    <a:pt x="439784" y="0"/>
                  </a:cubicBezTo>
                  <a:cubicBezTo>
                    <a:pt x="392159" y="68485"/>
                    <a:pt x="371394" y="133350"/>
                    <a:pt x="397397" y="296513"/>
                  </a:cubicBezTo>
                  <a:lnTo>
                    <a:pt x="419972" y="487013"/>
                  </a:lnTo>
                  <a:cubicBezTo>
                    <a:pt x="374537" y="496538"/>
                    <a:pt x="312815" y="509397"/>
                    <a:pt x="260618" y="494443"/>
                  </a:cubicBezTo>
                  <a:cubicBezTo>
                    <a:pt x="250078" y="491407"/>
                    <a:pt x="240326" y="486108"/>
                    <a:pt x="232043" y="478917"/>
                  </a:cubicBezTo>
                  <a:cubicBezTo>
                    <a:pt x="227041" y="474969"/>
                    <a:pt x="221360" y="471967"/>
                    <a:pt x="215279" y="470059"/>
                  </a:cubicBezTo>
                  <a:lnTo>
                    <a:pt x="204040" y="476631"/>
                  </a:lnTo>
                  <a:cubicBezTo>
                    <a:pt x="196420" y="477298"/>
                    <a:pt x="188705" y="478536"/>
                    <a:pt x="181370" y="478822"/>
                  </a:cubicBezTo>
                  <a:cubicBezTo>
                    <a:pt x="164416" y="479488"/>
                    <a:pt x="140699" y="478822"/>
                    <a:pt x="123744" y="479774"/>
                  </a:cubicBezTo>
                  <a:cubicBezTo>
                    <a:pt x="86882" y="481965"/>
                    <a:pt x="58879" y="484156"/>
                    <a:pt x="25065" y="498824"/>
                  </a:cubicBezTo>
                  <a:cubicBezTo>
                    <a:pt x="18588" y="501587"/>
                    <a:pt x="10682" y="506539"/>
                    <a:pt x="2586" y="511112"/>
                  </a:cubicBezTo>
                  <a:cubicBezTo>
                    <a:pt x="-3510" y="514541"/>
                    <a:pt x="2586" y="521494"/>
                    <a:pt x="6396" y="523875"/>
                  </a:cubicBezTo>
                  <a:cubicBezTo>
                    <a:pt x="11106" y="526862"/>
                    <a:pt x="16399" y="528810"/>
                    <a:pt x="21922" y="529590"/>
                  </a:cubicBezTo>
                  <a:cubicBezTo>
                    <a:pt x="29343" y="530335"/>
                    <a:pt x="36828" y="530175"/>
                    <a:pt x="44210" y="529114"/>
                  </a:cubicBezTo>
                  <a:cubicBezTo>
                    <a:pt x="46169" y="528721"/>
                    <a:pt x="48202" y="528955"/>
                    <a:pt x="50020" y="529781"/>
                  </a:cubicBezTo>
                  <a:cubicBezTo>
                    <a:pt x="51603" y="530925"/>
                    <a:pt x="52692" y="532627"/>
                    <a:pt x="53068" y="534543"/>
                  </a:cubicBezTo>
                  <a:cubicBezTo>
                    <a:pt x="53326" y="536439"/>
                    <a:pt x="53485" y="538346"/>
                    <a:pt x="53545" y="540258"/>
                  </a:cubicBezTo>
                  <a:cubicBezTo>
                    <a:pt x="54280" y="549807"/>
                    <a:pt x="59421" y="558470"/>
                    <a:pt x="67451" y="563690"/>
                  </a:cubicBezTo>
                  <a:cubicBezTo>
                    <a:pt x="70785" y="565785"/>
                    <a:pt x="74405" y="567214"/>
                    <a:pt x="77834" y="569119"/>
                  </a:cubicBezTo>
                  <a:cubicBezTo>
                    <a:pt x="81875" y="571967"/>
                    <a:pt x="85308" y="575594"/>
                    <a:pt x="87930" y="579787"/>
                  </a:cubicBezTo>
                  <a:cubicBezTo>
                    <a:pt x="91645" y="584549"/>
                    <a:pt x="95169" y="589312"/>
                    <a:pt x="98979" y="594265"/>
                  </a:cubicBezTo>
                  <a:cubicBezTo>
                    <a:pt x="112219" y="610457"/>
                    <a:pt x="118029" y="611314"/>
                    <a:pt x="145366" y="618172"/>
                  </a:cubicBezTo>
                  <a:cubicBezTo>
                    <a:pt x="172703" y="625030"/>
                    <a:pt x="192991" y="615410"/>
                    <a:pt x="231091" y="618172"/>
                  </a:cubicBezTo>
                  <a:cubicBezTo>
                    <a:pt x="269191" y="620935"/>
                    <a:pt x="409780" y="643604"/>
                    <a:pt x="473026" y="645414"/>
                  </a:cubicBezTo>
                  <a:cubicBezTo>
                    <a:pt x="590660" y="648367"/>
                    <a:pt x="596375" y="612172"/>
                    <a:pt x="600756" y="531114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7" name="Google Shape;6597;p11"/>
            <p:cNvSpPr/>
            <p:nvPr/>
          </p:nvSpPr>
          <p:spPr>
            <a:xfrm>
              <a:off x="6429987" y="4079156"/>
              <a:ext cx="129825" cy="35186"/>
            </a:xfrm>
            <a:custGeom>
              <a:avLst/>
              <a:gdLst/>
              <a:ahLst/>
              <a:cxnLst/>
              <a:rect l="l" t="t" r="r" b="b"/>
              <a:pathLst>
                <a:path w="129825" h="35186" extrusionOk="0">
                  <a:moveTo>
                    <a:pt x="1905" y="20518"/>
                  </a:moveTo>
                  <a:cubicBezTo>
                    <a:pt x="49530" y="11755"/>
                    <a:pt x="100013" y="13756"/>
                    <a:pt x="129826" y="35187"/>
                  </a:cubicBezTo>
                  <a:cubicBezTo>
                    <a:pt x="80963" y="-17201"/>
                    <a:pt x="0" y="4421"/>
                    <a:pt x="0" y="442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98" name="Google Shape;6598;p11"/>
            <p:cNvGrpSpPr/>
            <p:nvPr/>
          </p:nvGrpSpPr>
          <p:grpSpPr>
            <a:xfrm>
              <a:off x="5420622" y="3729533"/>
              <a:ext cx="545782" cy="530923"/>
              <a:chOff x="5420622" y="3729533"/>
              <a:chExt cx="545782" cy="530923"/>
            </a:xfrm>
          </p:grpSpPr>
          <p:sp>
            <p:nvSpPr>
              <p:cNvPr id="6599" name="Google Shape;6599;p11"/>
              <p:cNvSpPr/>
              <p:nvPr/>
            </p:nvSpPr>
            <p:spPr>
              <a:xfrm>
                <a:off x="5420622" y="3729533"/>
                <a:ext cx="545782" cy="530923"/>
              </a:xfrm>
              <a:custGeom>
                <a:avLst/>
                <a:gdLst/>
                <a:ahLst/>
                <a:cxnLst/>
                <a:rect l="l" t="t" r="r" b="b"/>
                <a:pathLst>
                  <a:path w="545782" h="530923" extrusionOk="0">
                    <a:moveTo>
                      <a:pt x="7334" y="0"/>
                    </a:moveTo>
                    <a:lnTo>
                      <a:pt x="394049" y="89821"/>
                    </a:lnTo>
                    <a:lnTo>
                      <a:pt x="545783" y="521113"/>
                    </a:lnTo>
                    <a:lnTo>
                      <a:pt x="538448" y="530924"/>
                    </a:lnTo>
                    <a:lnTo>
                      <a:pt x="170021" y="438245"/>
                    </a:lnTo>
                    <a:lnTo>
                      <a:pt x="0" y="9811"/>
                    </a:lnTo>
                    <a:lnTo>
                      <a:pt x="7334" y="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0" name="Google Shape;6600;p11"/>
              <p:cNvSpPr/>
              <p:nvPr/>
            </p:nvSpPr>
            <p:spPr>
              <a:xfrm>
                <a:off x="5807337" y="3819353"/>
                <a:ext cx="159067" cy="441102"/>
              </a:xfrm>
              <a:custGeom>
                <a:avLst/>
                <a:gdLst/>
                <a:ahLst/>
                <a:cxnLst/>
                <a:rect l="l" t="t" r="r" b="b"/>
                <a:pathLst>
                  <a:path w="159067" h="441102" extrusionOk="0">
                    <a:moveTo>
                      <a:pt x="0" y="9716"/>
                    </a:moveTo>
                    <a:lnTo>
                      <a:pt x="151733" y="441103"/>
                    </a:lnTo>
                    <a:lnTo>
                      <a:pt x="159068" y="431292"/>
                    </a:lnTo>
                    <a:lnTo>
                      <a:pt x="7334" y="0"/>
                    </a:lnTo>
                    <a:lnTo>
                      <a:pt x="0" y="9716"/>
                    </a:lnTo>
                    <a:close/>
                  </a:path>
                </a:pathLst>
              </a:custGeom>
              <a:solidFill>
                <a:srgbClr val="000000">
                  <a:alpha val="3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1" name="Google Shape;6601;p11"/>
              <p:cNvSpPr/>
              <p:nvPr/>
            </p:nvSpPr>
            <p:spPr>
              <a:xfrm>
                <a:off x="5420622" y="3739343"/>
                <a:ext cx="538448" cy="521112"/>
              </a:xfrm>
              <a:custGeom>
                <a:avLst/>
                <a:gdLst/>
                <a:ahLst/>
                <a:cxnLst/>
                <a:rect l="l" t="t" r="r" b="b"/>
                <a:pathLst>
                  <a:path w="538448" h="521112" extrusionOk="0">
                    <a:moveTo>
                      <a:pt x="0" y="0"/>
                    </a:moveTo>
                    <a:lnTo>
                      <a:pt x="386715" y="89725"/>
                    </a:lnTo>
                    <a:lnTo>
                      <a:pt x="538448" y="521113"/>
                    </a:lnTo>
                    <a:lnTo>
                      <a:pt x="170021" y="4284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2" name="Google Shape;6602;p11"/>
              <p:cNvSpPr/>
              <p:nvPr/>
            </p:nvSpPr>
            <p:spPr>
              <a:xfrm>
                <a:off x="5537864" y="3798037"/>
                <a:ext cx="185177" cy="61892"/>
              </a:xfrm>
              <a:custGeom>
                <a:avLst/>
                <a:gdLst/>
                <a:ahLst/>
                <a:cxnLst/>
                <a:rect l="l" t="t" r="r" b="b"/>
                <a:pathLst>
                  <a:path w="185177" h="61892" extrusionOk="0">
                    <a:moveTo>
                      <a:pt x="4964" y="19507"/>
                    </a:moveTo>
                    <a:lnTo>
                      <a:pt x="202" y="5029"/>
                    </a:lnTo>
                    <a:cubicBezTo>
                      <a:pt x="-2370" y="-3068"/>
                      <a:pt x="19919" y="-1163"/>
                      <a:pt x="50113" y="9124"/>
                    </a:cubicBezTo>
                    <a:lnTo>
                      <a:pt x="119455" y="21983"/>
                    </a:lnTo>
                    <a:cubicBezTo>
                      <a:pt x="149649" y="32365"/>
                      <a:pt x="177843" y="39414"/>
                      <a:pt x="180415" y="47415"/>
                    </a:cubicBezTo>
                    <a:lnTo>
                      <a:pt x="185177" y="618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3" name="Google Shape;6603;p11"/>
              <p:cNvSpPr/>
              <p:nvPr/>
            </p:nvSpPr>
            <p:spPr>
              <a:xfrm>
                <a:off x="5513009" y="3740314"/>
                <a:ext cx="199649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199649" h="66752" extrusionOk="0">
                    <a:moveTo>
                      <a:pt x="196" y="12555"/>
                    </a:moveTo>
                    <a:cubicBezTo>
                      <a:pt x="-1423" y="7507"/>
                      <a:pt x="7150" y="7602"/>
                      <a:pt x="19246" y="9507"/>
                    </a:cubicBezTo>
                    <a:lnTo>
                      <a:pt x="41344" y="14365"/>
                    </a:lnTo>
                    <a:cubicBezTo>
                      <a:pt x="41344" y="14365"/>
                      <a:pt x="30200" y="-6209"/>
                      <a:pt x="82493" y="1887"/>
                    </a:cubicBezTo>
                    <a:cubicBezTo>
                      <a:pt x="139643" y="10841"/>
                      <a:pt x="144214" y="38558"/>
                      <a:pt x="144214" y="38558"/>
                    </a:cubicBezTo>
                    <a:cubicBezTo>
                      <a:pt x="153386" y="41325"/>
                      <a:pt x="162702" y="43583"/>
                      <a:pt x="172123" y="45321"/>
                    </a:cubicBezTo>
                    <a:cubicBezTo>
                      <a:pt x="191173" y="49227"/>
                      <a:pt x="193840" y="52656"/>
                      <a:pt x="195935" y="57704"/>
                    </a:cubicBezTo>
                    <a:lnTo>
                      <a:pt x="199650" y="66752"/>
                    </a:lnTo>
                    <a:lnTo>
                      <a:pt x="3244" y="21128"/>
                    </a:lnTo>
                    <a:cubicBezTo>
                      <a:pt x="3244" y="21128"/>
                      <a:pt x="1816" y="17508"/>
                      <a:pt x="196" y="12555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4" name="Google Shape;6604;p11"/>
              <p:cNvSpPr/>
              <p:nvPr/>
            </p:nvSpPr>
            <p:spPr>
              <a:xfrm>
                <a:off x="5528636" y="3761251"/>
                <a:ext cx="165925" cy="87249"/>
              </a:xfrm>
              <a:custGeom>
                <a:avLst/>
                <a:gdLst/>
                <a:ahLst/>
                <a:cxnLst/>
                <a:rect l="l" t="t" r="r" b="b"/>
                <a:pathLst>
                  <a:path w="165925" h="87249" extrusionOk="0">
                    <a:moveTo>
                      <a:pt x="7715" y="17812"/>
                    </a:moveTo>
                    <a:cubicBezTo>
                      <a:pt x="26099" y="23813"/>
                      <a:pt x="33909" y="27337"/>
                      <a:pt x="37910" y="39243"/>
                    </a:cubicBezTo>
                    <a:cubicBezTo>
                      <a:pt x="42482" y="53340"/>
                      <a:pt x="43815" y="59341"/>
                      <a:pt x="43815" y="59341"/>
                    </a:cubicBezTo>
                    <a:lnTo>
                      <a:pt x="146876" y="87249"/>
                    </a:lnTo>
                    <a:cubicBezTo>
                      <a:pt x="146876" y="87249"/>
                      <a:pt x="139160" y="66580"/>
                      <a:pt x="137351" y="59722"/>
                    </a:cubicBezTo>
                    <a:cubicBezTo>
                      <a:pt x="135541" y="52864"/>
                      <a:pt x="148304" y="51245"/>
                      <a:pt x="165926" y="57245"/>
                    </a:cubicBezTo>
                    <a:lnTo>
                      <a:pt x="159925" y="40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5" name="Google Shape;6605;p11"/>
              <p:cNvSpPr/>
              <p:nvPr/>
            </p:nvSpPr>
            <p:spPr>
              <a:xfrm>
                <a:off x="5532816" y="3798875"/>
                <a:ext cx="185082" cy="61911"/>
              </a:xfrm>
              <a:custGeom>
                <a:avLst/>
                <a:gdLst/>
                <a:ahLst/>
                <a:cxnLst/>
                <a:rect l="l" t="t" r="r" b="b"/>
                <a:pathLst>
                  <a:path w="185082" h="61911" extrusionOk="0">
                    <a:moveTo>
                      <a:pt x="4964" y="19430"/>
                    </a:moveTo>
                    <a:cubicBezTo>
                      <a:pt x="4964" y="19430"/>
                      <a:pt x="2774" y="12953"/>
                      <a:pt x="202" y="4952"/>
                    </a:cubicBezTo>
                    <a:cubicBezTo>
                      <a:pt x="-2370" y="-3049"/>
                      <a:pt x="19919" y="-1144"/>
                      <a:pt x="50018" y="9143"/>
                    </a:cubicBezTo>
                    <a:lnTo>
                      <a:pt x="119455" y="22002"/>
                    </a:lnTo>
                    <a:cubicBezTo>
                      <a:pt x="149649" y="32289"/>
                      <a:pt x="177748" y="39337"/>
                      <a:pt x="180415" y="47338"/>
                    </a:cubicBezTo>
                    <a:lnTo>
                      <a:pt x="185082" y="6191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6" name="Google Shape;6606;p11"/>
              <p:cNvSpPr/>
              <p:nvPr/>
            </p:nvSpPr>
            <p:spPr>
              <a:xfrm>
                <a:off x="5464235" y="3884996"/>
                <a:ext cx="150765" cy="166005"/>
              </a:xfrm>
              <a:custGeom>
                <a:avLst/>
                <a:gdLst/>
                <a:ahLst/>
                <a:cxnLst/>
                <a:rect l="l" t="t" r="r" b="b"/>
                <a:pathLst>
                  <a:path w="150765" h="166005" extrusionOk="0">
                    <a:moveTo>
                      <a:pt x="10680" y="52753"/>
                    </a:moveTo>
                    <a:cubicBezTo>
                      <a:pt x="-2465" y="38180"/>
                      <a:pt x="-1703" y="35989"/>
                      <a:pt x="3536" y="27131"/>
                    </a:cubicBezTo>
                    <a:cubicBezTo>
                      <a:pt x="11345" y="12931"/>
                      <a:pt x="25540" y="3385"/>
                      <a:pt x="41636" y="1508"/>
                    </a:cubicBezTo>
                    <a:cubicBezTo>
                      <a:pt x="53426" y="-503"/>
                      <a:pt x="65471" y="-503"/>
                      <a:pt x="77260" y="1508"/>
                    </a:cubicBezTo>
                    <a:cubicBezTo>
                      <a:pt x="84880" y="4366"/>
                      <a:pt x="80593" y="20558"/>
                      <a:pt x="62877" y="26464"/>
                    </a:cubicBezTo>
                    <a:cubicBezTo>
                      <a:pt x="34969" y="35989"/>
                      <a:pt x="36112" y="43990"/>
                      <a:pt x="36112" y="43990"/>
                    </a:cubicBezTo>
                    <a:cubicBezTo>
                      <a:pt x="47977" y="39763"/>
                      <a:pt x="60059" y="36170"/>
                      <a:pt x="72306" y="33227"/>
                    </a:cubicBezTo>
                    <a:cubicBezTo>
                      <a:pt x="86545" y="32494"/>
                      <a:pt x="100820" y="32972"/>
                      <a:pt x="114979" y="34655"/>
                    </a:cubicBezTo>
                    <a:cubicBezTo>
                      <a:pt x="127361" y="35132"/>
                      <a:pt x="131552" y="50372"/>
                      <a:pt x="111740" y="58182"/>
                    </a:cubicBezTo>
                    <a:lnTo>
                      <a:pt x="134219" y="59135"/>
                    </a:lnTo>
                    <a:cubicBezTo>
                      <a:pt x="150031" y="59802"/>
                      <a:pt x="156222" y="67421"/>
                      <a:pt x="145173" y="78185"/>
                    </a:cubicBezTo>
                    <a:cubicBezTo>
                      <a:pt x="141649" y="81952"/>
                      <a:pt x="136945" y="84405"/>
                      <a:pt x="131838" y="85138"/>
                    </a:cubicBezTo>
                    <a:cubicBezTo>
                      <a:pt x="131838" y="85138"/>
                      <a:pt x="148316" y="83138"/>
                      <a:pt x="149269" y="88662"/>
                    </a:cubicBezTo>
                    <a:cubicBezTo>
                      <a:pt x="152126" y="104283"/>
                      <a:pt x="142411" y="109522"/>
                      <a:pt x="110216" y="123143"/>
                    </a:cubicBezTo>
                    <a:cubicBezTo>
                      <a:pt x="84880" y="133811"/>
                      <a:pt x="75641" y="148670"/>
                      <a:pt x="77450" y="159623"/>
                    </a:cubicBezTo>
                    <a:lnTo>
                      <a:pt x="79927" y="166005"/>
                    </a:lnTo>
                    <a:cubicBezTo>
                      <a:pt x="79927" y="166005"/>
                      <a:pt x="68973" y="159147"/>
                      <a:pt x="56686" y="152575"/>
                    </a:cubicBezTo>
                    <a:cubicBezTo>
                      <a:pt x="47637" y="147812"/>
                      <a:pt x="39731" y="142098"/>
                      <a:pt x="42017" y="128667"/>
                    </a:cubicBezTo>
                    <a:cubicBezTo>
                      <a:pt x="42017" y="128667"/>
                      <a:pt x="23920" y="131144"/>
                      <a:pt x="21443" y="119999"/>
                    </a:cubicBezTo>
                    <a:cubicBezTo>
                      <a:pt x="20241" y="111786"/>
                      <a:pt x="20793" y="103410"/>
                      <a:pt x="23063" y="95425"/>
                    </a:cubicBezTo>
                    <a:cubicBezTo>
                      <a:pt x="15953" y="92465"/>
                      <a:pt x="11174" y="85685"/>
                      <a:pt x="10775" y="77994"/>
                    </a:cubicBezTo>
                    <a:cubicBezTo>
                      <a:pt x="9928" y="70841"/>
                      <a:pt x="11468" y="63608"/>
                      <a:pt x="15157" y="5742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7" name="Google Shape;6607;p11"/>
              <p:cNvSpPr/>
              <p:nvPr/>
            </p:nvSpPr>
            <p:spPr>
              <a:xfrm>
                <a:off x="5503775" y="3942357"/>
                <a:ext cx="72295" cy="31872"/>
              </a:xfrm>
              <a:custGeom>
                <a:avLst/>
                <a:gdLst/>
                <a:ahLst/>
                <a:cxnLst/>
                <a:rect l="l" t="t" r="r" b="b"/>
                <a:pathLst>
                  <a:path w="72295" h="31872" extrusionOk="0">
                    <a:moveTo>
                      <a:pt x="72295" y="535"/>
                    </a:moveTo>
                    <a:cubicBezTo>
                      <a:pt x="65519" y="-178"/>
                      <a:pt x="58687" y="-178"/>
                      <a:pt x="51911" y="535"/>
                    </a:cubicBezTo>
                    <a:cubicBezTo>
                      <a:pt x="45153" y="2335"/>
                      <a:pt x="38723" y="5196"/>
                      <a:pt x="32861" y="9012"/>
                    </a:cubicBezTo>
                    <a:cubicBezTo>
                      <a:pt x="21273" y="15676"/>
                      <a:pt x="10278" y="23324"/>
                      <a:pt x="0" y="31872"/>
                    </a:cubicBezTo>
                    <a:cubicBezTo>
                      <a:pt x="12419" y="26956"/>
                      <a:pt x="24400" y="20998"/>
                      <a:pt x="35814" y="14060"/>
                    </a:cubicBezTo>
                    <a:cubicBezTo>
                      <a:pt x="41172" y="10390"/>
                      <a:pt x="46846" y="7202"/>
                      <a:pt x="52769" y="4535"/>
                    </a:cubicBezTo>
                    <a:cubicBezTo>
                      <a:pt x="58960" y="3488"/>
                      <a:pt x="65913" y="2821"/>
                      <a:pt x="72295" y="535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8" name="Google Shape;6608;p11"/>
              <p:cNvSpPr/>
              <p:nvPr/>
            </p:nvSpPr>
            <p:spPr>
              <a:xfrm>
                <a:off x="5518920" y="3969467"/>
                <a:ext cx="77247" cy="36099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36099" extrusionOk="0">
                    <a:moveTo>
                      <a:pt x="77248" y="571"/>
                    </a:moveTo>
                    <a:cubicBezTo>
                      <a:pt x="69931" y="-609"/>
                      <a:pt x="62437" y="46"/>
                      <a:pt x="55436" y="2476"/>
                    </a:cubicBezTo>
                    <a:cubicBezTo>
                      <a:pt x="48497" y="4813"/>
                      <a:pt x="41798" y="7812"/>
                      <a:pt x="35433" y="11430"/>
                    </a:cubicBezTo>
                    <a:cubicBezTo>
                      <a:pt x="22794" y="18395"/>
                      <a:pt x="10918" y="26663"/>
                      <a:pt x="0" y="36100"/>
                    </a:cubicBezTo>
                    <a:cubicBezTo>
                      <a:pt x="13029" y="30254"/>
                      <a:pt x="25746" y="23736"/>
                      <a:pt x="38100" y="16573"/>
                    </a:cubicBezTo>
                    <a:cubicBezTo>
                      <a:pt x="50040" y="8850"/>
                      <a:pt x="63317" y="3424"/>
                      <a:pt x="77248" y="57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09" name="Google Shape;6609;p11"/>
          <p:cNvGrpSpPr/>
          <p:nvPr/>
        </p:nvGrpSpPr>
        <p:grpSpPr>
          <a:xfrm>
            <a:off x="6020149" y="2363362"/>
            <a:ext cx="525220" cy="608110"/>
            <a:chOff x="6020149" y="2363362"/>
            <a:chExt cx="525220" cy="608110"/>
          </a:xfrm>
        </p:grpSpPr>
        <p:grpSp>
          <p:nvGrpSpPr>
            <p:cNvPr id="6610" name="Google Shape;6610;p11"/>
            <p:cNvGrpSpPr/>
            <p:nvPr/>
          </p:nvGrpSpPr>
          <p:grpSpPr>
            <a:xfrm>
              <a:off x="6020149" y="2363362"/>
              <a:ext cx="525220" cy="608110"/>
              <a:chOff x="6020149" y="2363362"/>
              <a:chExt cx="525220" cy="608110"/>
            </a:xfrm>
          </p:grpSpPr>
          <p:sp>
            <p:nvSpPr>
              <p:cNvPr id="6611" name="Google Shape;6611;p11"/>
              <p:cNvSpPr/>
              <p:nvPr/>
            </p:nvSpPr>
            <p:spPr>
              <a:xfrm>
                <a:off x="6040099" y="2383746"/>
                <a:ext cx="484852" cy="484935"/>
              </a:xfrm>
              <a:custGeom>
                <a:avLst/>
                <a:gdLst/>
                <a:ahLst/>
                <a:cxnLst/>
                <a:rect l="l" t="t" r="r" b="b"/>
                <a:pathLst>
                  <a:path w="484852" h="484935" extrusionOk="0">
                    <a:moveTo>
                      <a:pt x="484852" y="241935"/>
                    </a:moveTo>
                    <a:cubicBezTo>
                      <a:pt x="484958" y="303390"/>
                      <a:pt x="461663" y="362580"/>
                      <a:pt x="419701" y="407479"/>
                    </a:cubicBezTo>
                    <a:lnTo>
                      <a:pt x="399699" y="426529"/>
                    </a:lnTo>
                    <a:cubicBezTo>
                      <a:pt x="298284" y="513607"/>
                      <a:pt x="145480" y="501985"/>
                      <a:pt x="58402" y="400570"/>
                    </a:cubicBezTo>
                    <a:cubicBezTo>
                      <a:pt x="-19184" y="310209"/>
                      <a:pt x="-19500" y="176833"/>
                      <a:pt x="57656" y="86106"/>
                    </a:cubicBezTo>
                    <a:lnTo>
                      <a:pt x="76706" y="66008"/>
                    </a:lnTo>
                    <a:cubicBezTo>
                      <a:pt x="173921" y="-25735"/>
                      <a:pt x="327102" y="-21300"/>
                      <a:pt x="418845" y="75915"/>
                    </a:cubicBezTo>
                    <a:cubicBezTo>
                      <a:pt x="461215" y="120812"/>
                      <a:pt x="484828" y="180202"/>
                      <a:pt x="484852" y="2419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2" name="Google Shape;6612;p11"/>
              <p:cNvSpPr/>
              <p:nvPr/>
            </p:nvSpPr>
            <p:spPr>
              <a:xfrm>
                <a:off x="6020149" y="2363362"/>
                <a:ext cx="525220" cy="608110"/>
              </a:xfrm>
              <a:custGeom>
                <a:avLst/>
                <a:gdLst/>
                <a:ahLst/>
                <a:cxnLst/>
                <a:rect l="l" t="t" r="r" b="b"/>
                <a:pathLst>
                  <a:path w="525220" h="608110" extrusionOk="0">
                    <a:moveTo>
                      <a:pt x="261915" y="0"/>
                    </a:moveTo>
                    <a:cubicBezTo>
                      <a:pt x="116778" y="486"/>
                      <a:pt x="-485" y="118537"/>
                      <a:pt x="2" y="263673"/>
                    </a:cubicBezTo>
                    <a:cubicBezTo>
                      <a:pt x="430" y="391707"/>
                      <a:pt x="93066" y="500798"/>
                      <a:pt x="219338" y="521970"/>
                    </a:cubicBezTo>
                    <a:lnTo>
                      <a:pt x="249056" y="598170"/>
                    </a:lnTo>
                    <a:cubicBezTo>
                      <a:pt x="251985" y="606061"/>
                      <a:pt x="260756" y="610083"/>
                      <a:pt x="268646" y="607154"/>
                    </a:cubicBezTo>
                    <a:cubicBezTo>
                      <a:pt x="272806" y="605610"/>
                      <a:pt x="276087" y="602330"/>
                      <a:pt x="277631" y="598170"/>
                    </a:cubicBezTo>
                    <a:lnTo>
                      <a:pt x="306968" y="521970"/>
                    </a:lnTo>
                    <a:cubicBezTo>
                      <a:pt x="450001" y="497346"/>
                      <a:pt x="545991" y="361433"/>
                      <a:pt x="521368" y="218400"/>
                    </a:cubicBezTo>
                    <a:cubicBezTo>
                      <a:pt x="499639" y="92181"/>
                      <a:pt x="390085" y="9"/>
                      <a:pt x="262010" y="191"/>
                    </a:cubicBezTo>
                    <a:close/>
                    <a:moveTo>
                      <a:pt x="504802" y="262319"/>
                    </a:moveTo>
                    <a:cubicBezTo>
                      <a:pt x="504908" y="323774"/>
                      <a:pt x="481613" y="382964"/>
                      <a:pt x="439651" y="427863"/>
                    </a:cubicBezTo>
                    <a:lnTo>
                      <a:pt x="419649" y="446913"/>
                    </a:lnTo>
                    <a:cubicBezTo>
                      <a:pt x="318234" y="533991"/>
                      <a:pt x="165430" y="522369"/>
                      <a:pt x="78352" y="420954"/>
                    </a:cubicBezTo>
                    <a:cubicBezTo>
                      <a:pt x="766" y="330593"/>
                      <a:pt x="449" y="197217"/>
                      <a:pt x="77606" y="106489"/>
                    </a:cubicBezTo>
                    <a:lnTo>
                      <a:pt x="96656" y="86392"/>
                    </a:lnTo>
                    <a:cubicBezTo>
                      <a:pt x="193870" y="-5352"/>
                      <a:pt x="347052" y="-916"/>
                      <a:pt x="438795" y="96299"/>
                    </a:cubicBezTo>
                    <a:cubicBezTo>
                      <a:pt x="481165" y="141196"/>
                      <a:pt x="504777" y="200586"/>
                      <a:pt x="504802" y="262319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3" name="Google Shape;6613;p11"/>
              <p:cNvSpPr/>
              <p:nvPr/>
            </p:nvSpPr>
            <p:spPr>
              <a:xfrm>
                <a:off x="6040099" y="2383746"/>
                <a:ext cx="484852" cy="484935"/>
              </a:xfrm>
              <a:custGeom>
                <a:avLst/>
                <a:gdLst/>
                <a:ahLst/>
                <a:cxnLst/>
                <a:rect l="l" t="t" r="r" b="b"/>
                <a:pathLst>
                  <a:path w="484852" h="484935" extrusionOk="0">
                    <a:moveTo>
                      <a:pt x="484852" y="241935"/>
                    </a:moveTo>
                    <a:cubicBezTo>
                      <a:pt x="484958" y="303390"/>
                      <a:pt x="461663" y="362580"/>
                      <a:pt x="419701" y="407479"/>
                    </a:cubicBezTo>
                    <a:lnTo>
                      <a:pt x="399699" y="426529"/>
                    </a:lnTo>
                    <a:cubicBezTo>
                      <a:pt x="298284" y="513607"/>
                      <a:pt x="145480" y="501985"/>
                      <a:pt x="58402" y="400570"/>
                    </a:cubicBezTo>
                    <a:cubicBezTo>
                      <a:pt x="-19184" y="310209"/>
                      <a:pt x="-19500" y="176833"/>
                      <a:pt x="57656" y="86106"/>
                    </a:cubicBezTo>
                    <a:lnTo>
                      <a:pt x="76706" y="66008"/>
                    </a:lnTo>
                    <a:cubicBezTo>
                      <a:pt x="173921" y="-25735"/>
                      <a:pt x="327102" y="-21300"/>
                      <a:pt x="418845" y="75915"/>
                    </a:cubicBezTo>
                    <a:cubicBezTo>
                      <a:pt x="461215" y="120812"/>
                      <a:pt x="484828" y="180202"/>
                      <a:pt x="484852" y="241935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14" name="Google Shape;6614;p11"/>
            <p:cNvSpPr/>
            <p:nvPr/>
          </p:nvSpPr>
          <p:spPr>
            <a:xfrm>
              <a:off x="6184051" y="2444218"/>
              <a:ext cx="195575" cy="346153"/>
            </a:xfrm>
            <a:custGeom>
              <a:avLst/>
              <a:gdLst/>
              <a:ahLst/>
              <a:cxnLst/>
              <a:rect l="l" t="t" r="r" b="b"/>
              <a:pathLst>
                <a:path w="195575" h="346153" extrusionOk="0">
                  <a:moveTo>
                    <a:pt x="0" y="37254"/>
                  </a:moveTo>
                  <a:cubicBezTo>
                    <a:pt x="6036" y="32058"/>
                    <a:pt x="12400" y="27254"/>
                    <a:pt x="19050" y="22871"/>
                  </a:cubicBezTo>
                  <a:cubicBezTo>
                    <a:pt x="26011" y="18194"/>
                    <a:pt x="33412" y="14206"/>
                    <a:pt x="41148" y="10965"/>
                  </a:cubicBezTo>
                  <a:cubicBezTo>
                    <a:pt x="49489" y="7421"/>
                    <a:pt x="58170" y="4740"/>
                    <a:pt x="67056" y="2964"/>
                  </a:cubicBezTo>
                  <a:cubicBezTo>
                    <a:pt x="76956" y="918"/>
                    <a:pt x="87046" y="-72"/>
                    <a:pt x="97155" y="11"/>
                  </a:cubicBezTo>
                  <a:cubicBezTo>
                    <a:pt x="110797" y="-173"/>
                    <a:pt x="124377" y="1887"/>
                    <a:pt x="137351" y="6107"/>
                  </a:cubicBezTo>
                  <a:cubicBezTo>
                    <a:pt x="148748" y="9770"/>
                    <a:pt x="159303" y="15663"/>
                    <a:pt x="168402" y="23443"/>
                  </a:cubicBezTo>
                  <a:cubicBezTo>
                    <a:pt x="177012" y="30945"/>
                    <a:pt x="183873" y="40244"/>
                    <a:pt x="188500" y="50684"/>
                  </a:cubicBezTo>
                  <a:cubicBezTo>
                    <a:pt x="193316" y="62002"/>
                    <a:pt x="195716" y="74200"/>
                    <a:pt x="195548" y="86498"/>
                  </a:cubicBezTo>
                  <a:cubicBezTo>
                    <a:pt x="196070" y="107443"/>
                    <a:pt x="189152" y="127894"/>
                    <a:pt x="176022" y="144220"/>
                  </a:cubicBezTo>
                  <a:cubicBezTo>
                    <a:pt x="170675" y="150969"/>
                    <a:pt x="164498" y="157017"/>
                    <a:pt x="157639" y="162222"/>
                  </a:cubicBezTo>
                  <a:lnTo>
                    <a:pt x="138589" y="176605"/>
                  </a:lnTo>
                  <a:cubicBezTo>
                    <a:pt x="133186" y="180635"/>
                    <a:pt x="128063" y="185027"/>
                    <a:pt x="123254" y="189749"/>
                  </a:cubicBezTo>
                  <a:cubicBezTo>
                    <a:pt x="119175" y="193646"/>
                    <a:pt x="116468" y="198759"/>
                    <a:pt x="115539" y="204323"/>
                  </a:cubicBezTo>
                  <a:lnTo>
                    <a:pt x="109728" y="241280"/>
                  </a:lnTo>
                  <a:lnTo>
                    <a:pt x="66866" y="241280"/>
                  </a:lnTo>
                  <a:lnTo>
                    <a:pt x="62579" y="200036"/>
                  </a:lnTo>
                  <a:cubicBezTo>
                    <a:pt x="61394" y="192864"/>
                    <a:pt x="62599" y="185501"/>
                    <a:pt x="66008" y="179081"/>
                  </a:cubicBezTo>
                  <a:cubicBezTo>
                    <a:pt x="69427" y="172885"/>
                    <a:pt x="73871" y="167313"/>
                    <a:pt x="79153" y="162603"/>
                  </a:cubicBezTo>
                  <a:cubicBezTo>
                    <a:pt x="84983" y="157459"/>
                    <a:pt x="91157" y="152717"/>
                    <a:pt x="97631" y="148411"/>
                  </a:cubicBezTo>
                  <a:cubicBezTo>
                    <a:pt x="104351" y="143811"/>
                    <a:pt x="110719" y="138717"/>
                    <a:pt x="116681" y="133171"/>
                  </a:cubicBezTo>
                  <a:cubicBezTo>
                    <a:pt x="122490" y="127751"/>
                    <a:pt x="127493" y="121529"/>
                    <a:pt x="131540" y="114692"/>
                  </a:cubicBezTo>
                  <a:cubicBezTo>
                    <a:pt x="135702" y="107220"/>
                    <a:pt x="137775" y="98764"/>
                    <a:pt x="137541" y="90213"/>
                  </a:cubicBezTo>
                  <a:cubicBezTo>
                    <a:pt x="137626" y="84565"/>
                    <a:pt x="136455" y="78969"/>
                    <a:pt x="134112" y="73830"/>
                  </a:cubicBezTo>
                  <a:cubicBezTo>
                    <a:pt x="131866" y="69065"/>
                    <a:pt x="128617" y="64841"/>
                    <a:pt x="124587" y="61448"/>
                  </a:cubicBezTo>
                  <a:cubicBezTo>
                    <a:pt x="120294" y="57861"/>
                    <a:pt x="115344" y="55144"/>
                    <a:pt x="110014" y="53447"/>
                  </a:cubicBezTo>
                  <a:cubicBezTo>
                    <a:pt x="104078" y="51529"/>
                    <a:pt x="97868" y="50596"/>
                    <a:pt x="91631" y="50684"/>
                  </a:cubicBezTo>
                  <a:cubicBezTo>
                    <a:pt x="83360" y="50501"/>
                    <a:pt x="75108" y="51561"/>
                    <a:pt x="67151" y="53828"/>
                  </a:cubicBezTo>
                  <a:cubicBezTo>
                    <a:pt x="61262" y="55599"/>
                    <a:pt x="55578" y="57993"/>
                    <a:pt x="50197" y="60971"/>
                  </a:cubicBezTo>
                  <a:cubicBezTo>
                    <a:pt x="45530" y="63543"/>
                    <a:pt x="41624" y="65924"/>
                    <a:pt x="38386" y="68020"/>
                  </a:cubicBezTo>
                  <a:cubicBezTo>
                    <a:pt x="35884" y="69859"/>
                    <a:pt x="32911" y="70949"/>
                    <a:pt x="29814" y="71163"/>
                  </a:cubicBezTo>
                  <a:cubicBezTo>
                    <a:pt x="24269" y="71517"/>
                    <a:pt x="19053" y="68515"/>
                    <a:pt x="16574" y="63543"/>
                  </a:cubicBezTo>
                  <a:close/>
                  <a:moveTo>
                    <a:pt x="47625" y="308145"/>
                  </a:moveTo>
                  <a:cubicBezTo>
                    <a:pt x="47592" y="303012"/>
                    <a:pt x="48596" y="297926"/>
                    <a:pt x="50578" y="293191"/>
                  </a:cubicBezTo>
                  <a:cubicBezTo>
                    <a:pt x="52378" y="288620"/>
                    <a:pt x="55102" y="284469"/>
                    <a:pt x="58579" y="280999"/>
                  </a:cubicBezTo>
                  <a:cubicBezTo>
                    <a:pt x="65853" y="273806"/>
                    <a:pt x="75686" y="269798"/>
                    <a:pt x="85915" y="269855"/>
                  </a:cubicBezTo>
                  <a:cubicBezTo>
                    <a:pt x="91089" y="269814"/>
                    <a:pt x="96214" y="270852"/>
                    <a:pt x="100965" y="272903"/>
                  </a:cubicBezTo>
                  <a:cubicBezTo>
                    <a:pt x="105491" y="274831"/>
                    <a:pt x="109624" y="277575"/>
                    <a:pt x="113157" y="280999"/>
                  </a:cubicBezTo>
                  <a:cubicBezTo>
                    <a:pt x="116661" y="284506"/>
                    <a:pt x="119472" y="288642"/>
                    <a:pt x="121443" y="293191"/>
                  </a:cubicBezTo>
                  <a:cubicBezTo>
                    <a:pt x="123458" y="297919"/>
                    <a:pt x="124494" y="303006"/>
                    <a:pt x="124492" y="308145"/>
                  </a:cubicBezTo>
                  <a:cubicBezTo>
                    <a:pt x="124508" y="313316"/>
                    <a:pt x="123470" y="318437"/>
                    <a:pt x="121443" y="323195"/>
                  </a:cubicBezTo>
                  <a:cubicBezTo>
                    <a:pt x="119448" y="327702"/>
                    <a:pt x="116639" y="331803"/>
                    <a:pt x="113157" y="335291"/>
                  </a:cubicBezTo>
                  <a:cubicBezTo>
                    <a:pt x="109637" y="338684"/>
                    <a:pt x="105498" y="341368"/>
                    <a:pt x="100965" y="343197"/>
                  </a:cubicBezTo>
                  <a:cubicBezTo>
                    <a:pt x="96208" y="345215"/>
                    <a:pt x="91082" y="346220"/>
                    <a:pt x="85915" y="346150"/>
                  </a:cubicBezTo>
                  <a:cubicBezTo>
                    <a:pt x="80688" y="346203"/>
                    <a:pt x="75504" y="345199"/>
                    <a:pt x="70675" y="343197"/>
                  </a:cubicBezTo>
                  <a:cubicBezTo>
                    <a:pt x="61510" y="339578"/>
                    <a:pt x="54240" y="332343"/>
                    <a:pt x="50578" y="323195"/>
                  </a:cubicBezTo>
                  <a:cubicBezTo>
                    <a:pt x="48666" y="318414"/>
                    <a:pt x="47758" y="313291"/>
                    <a:pt x="47911" y="30814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5" name="Google Shape;6615;p11"/>
          <p:cNvGrpSpPr/>
          <p:nvPr/>
        </p:nvGrpSpPr>
        <p:grpSpPr>
          <a:xfrm>
            <a:off x="4489744" y="2279595"/>
            <a:ext cx="408908" cy="639496"/>
            <a:chOff x="4489744" y="2279595"/>
            <a:chExt cx="408908" cy="639496"/>
          </a:xfrm>
        </p:grpSpPr>
        <p:grpSp>
          <p:nvGrpSpPr>
            <p:cNvPr id="6616" name="Google Shape;6616;p11"/>
            <p:cNvGrpSpPr/>
            <p:nvPr/>
          </p:nvGrpSpPr>
          <p:grpSpPr>
            <a:xfrm>
              <a:off x="4489744" y="2279595"/>
              <a:ext cx="408908" cy="639496"/>
              <a:chOff x="4489744" y="2279595"/>
              <a:chExt cx="408908" cy="639496"/>
            </a:xfrm>
          </p:grpSpPr>
          <p:sp>
            <p:nvSpPr>
              <p:cNvPr id="6617" name="Google Shape;6617;p11"/>
              <p:cNvSpPr/>
              <p:nvPr/>
            </p:nvSpPr>
            <p:spPr>
              <a:xfrm>
                <a:off x="4632619" y="2751014"/>
                <a:ext cx="134687" cy="164527"/>
              </a:xfrm>
              <a:custGeom>
                <a:avLst/>
                <a:gdLst/>
                <a:ahLst/>
                <a:cxnLst/>
                <a:rect l="l" t="t" r="r" b="b"/>
                <a:pathLst>
                  <a:path w="134687" h="164527" extrusionOk="0">
                    <a:moveTo>
                      <a:pt x="96012" y="41639"/>
                    </a:moveTo>
                    <a:lnTo>
                      <a:pt x="85725" y="5063"/>
                    </a:lnTo>
                    <a:cubicBezTo>
                      <a:pt x="90202" y="-15892"/>
                      <a:pt x="4572" y="33638"/>
                      <a:pt x="0" y="54498"/>
                    </a:cubicBezTo>
                    <a:lnTo>
                      <a:pt x="27622" y="128888"/>
                    </a:lnTo>
                    <a:cubicBezTo>
                      <a:pt x="28554" y="131099"/>
                      <a:pt x="30153" y="132964"/>
                      <a:pt x="32195" y="134222"/>
                    </a:cubicBezTo>
                    <a:cubicBezTo>
                      <a:pt x="38290" y="137937"/>
                      <a:pt x="79153" y="161178"/>
                      <a:pt x="81153" y="162797"/>
                    </a:cubicBezTo>
                    <a:cubicBezTo>
                      <a:pt x="86827" y="166224"/>
                      <a:pt x="94204" y="164403"/>
                      <a:pt x="97631" y="158729"/>
                    </a:cubicBezTo>
                    <a:cubicBezTo>
                      <a:pt x="98107" y="157941"/>
                      <a:pt x="98490" y="157101"/>
                      <a:pt x="98774" y="156225"/>
                    </a:cubicBezTo>
                    <a:lnTo>
                      <a:pt x="134493" y="33543"/>
                    </a:lnTo>
                    <a:cubicBezTo>
                      <a:pt x="136874" y="22589"/>
                      <a:pt x="117062" y="29257"/>
                      <a:pt x="96012" y="41639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8" name="Google Shape;6618;p11"/>
              <p:cNvSpPr/>
              <p:nvPr/>
            </p:nvSpPr>
            <p:spPr>
              <a:xfrm>
                <a:off x="4632619" y="2751014"/>
                <a:ext cx="134687" cy="164527"/>
              </a:xfrm>
              <a:custGeom>
                <a:avLst/>
                <a:gdLst/>
                <a:ahLst/>
                <a:cxnLst/>
                <a:rect l="l" t="t" r="r" b="b"/>
                <a:pathLst>
                  <a:path w="134687" h="164527" extrusionOk="0">
                    <a:moveTo>
                      <a:pt x="96012" y="41639"/>
                    </a:moveTo>
                    <a:lnTo>
                      <a:pt x="85725" y="5063"/>
                    </a:lnTo>
                    <a:cubicBezTo>
                      <a:pt x="90202" y="-15892"/>
                      <a:pt x="4572" y="33638"/>
                      <a:pt x="0" y="54498"/>
                    </a:cubicBezTo>
                    <a:lnTo>
                      <a:pt x="27622" y="128888"/>
                    </a:lnTo>
                    <a:cubicBezTo>
                      <a:pt x="28554" y="131099"/>
                      <a:pt x="30153" y="132964"/>
                      <a:pt x="32195" y="134222"/>
                    </a:cubicBezTo>
                    <a:cubicBezTo>
                      <a:pt x="38290" y="137937"/>
                      <a:pt x="79153" y="161178"/>
                      <a:pt x="81153" y="162797"/>
                    </a:cubicBezTo>
                    <a:cubicBezTo>
                      <a:pt x="86827" y="166224"/>
                      <a:pt x="94204" y="164403"/>
                      <a:pt x="97631" y="158729"/>
                    </a:cubicBezTo>
                    <a:cubicBezTo>
                      <a:pt x="98107" y="157941"/>
                      <a:pt x="98490" y="157101"/>
                      <a:pt x="98774" y="156225"/>
                    </a:cubicBezTo>
                    <a:lnTo>
                      <a:pt x="134493" y="33543"/>
                    </a:lnTo>
                    <a:cubicBezTo>
                      <a:pt x="136874" y="22589"/>
                      <a:pt x="117062" y="29257"/>
                      <a:pt x="96012" y="4163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9" name="Google Shape;6619;p11"/>
              <p:cNvSpPr/>
              <p:nvPr/>
            </p:nvSpPr>
            <p:spPr>
              <a:xfrm>
                <a:off x="4489744" y="2279595"/>
                <a:ext cx="408908" cy="639496"/>
              </a:xfrm>
              <a:custGeom>
                <a:avLst/>
                <a:gdLst/>
                <a:ahLst/>
                <a:cxnLst/>
                <a:rect l="l" t="t" r="r" b="b"/>
                <a:pathLst>
                  <a:path w="408908" h="639496" extrusionOk="0">
                    <a:moveTo>
                      <a:pt x="336709" y="2709"/>
                    </a:moveTo>
                    <a:lnTo>
                      <a:pt x="11049" y="190542"/>
                    </a:lnTo>
                    <a:cubicBezTo>
                      <a:pt x="4545" y="194772"/>
                      <a:pt x="442" y="201846"/>
                      <a:pt x="0" y="209592"/>
                    </a:cubicBezTo>
                    <a:lnTo>
                      <a:pt x="0" y="595545"/>
                    </a:lnTo>
                    <a:cubicBezTo>
                      <a:pt x="381" y="603310"/>
                      <a:pt x="4498" y="610409"/>
                      <a:pt x="11049" y="614595"/>
                    </a:cubicBezTo>
                    <a:lnTo>
                      <a:pt x="49816" y="636883"/>
                    </a:lnTo>
                    <a:cubicBezTo>
                      <a:pt x="56770" y="640367"/>
                      <a:pt x="64960" y="640367"/>
                      <a:pt x="71914" y="636883"/>
                    </a:cubicBezTo>
                    <a:lnTo>
                      <a:pt x="397859" y="448479"/>
                    </a:lnTo>
                    <a:cubicBezTo>
                      <a:pt x="404375" y="444259"/>
                      <a:pt x="408481" y="437180"/>
                      <a:pt x="408908" y="429429"/>
                    </a:cubicBezTo>
                    <a:lnTo>
                      <a:pt x="408908" y="43476"/>
                    </a:lnTo>
                    <a:cubicBezTo>
                      <a:pt x="408481" y="35725"/>
                      <a:pt x="404375" y="28645"/>
                      <a:pt x="397859" y="24426"/>
                    </a:cubicBezTo>
                    <a:lnTo>
                      <a:pt x="358807" y="2518"/>
                    </a:lnTo>
                    <a:cubicBezTo>
                      <a:pt x="351823" y="-905"/>
                      <a:pt x="343633" y="-835"/>
                      <a:pt x="336709" y="2709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0" name="Google Shape;6620;p11"/>
              <p:cNvSpPr/>
              <p:nvPr/>
            </p:nvSpPr>
            <p:spPr>
              <a:xfrm>
                <a:off x="4489744" y="2279595"/>
                <a:ext cx="408908" cy="639496"/>
              </a:xfrm>
              <a:custGeom>
                <a:avLst/>
                <a:gdLst/>
                <a:ahLst/>
                <a:cxnLst/>
                <a:rect l="l" t="t" r="r" b="b"/>
                <a:pathLst>
                  <a:path w="408908" h="639496" extrusionOk="0">
                    <a:moveTo>
                      <a:pt x="336709" y="2709"/>
                    </a:moveTo>
                    <a:lnTo>
                      <a:pt x="11049" y="190542"/>
                    </a:lnTo>
                    <a:cubicBezTo>
                      <a:pt x="4545" y="194772"/>
                      <a:pt x="442" y="201846"/>
                      <a:pt x="0" y="209592"/>
                    </a:cubicBezTo>
                    <a:lnTo>
                      <a:pt x="0" y="595545"/>
                    </a:lnTo>
                    <a:cubicBezTo>
                      <a:pt x="381" y="603310"/>
                      <a:pt x="4498" y="610409"/>
                      <a:pt x="11049" y="614595"/>
                    </a:cubicBezTo>
                    <a:lnTo>
                      <a:pt x="49816" y="636883"/>
                    </a:lnTo>
                    <a:cubicBezTo>
                      <a:pt x="56770" y="640367"/>
                      <a:pt x="64960" y="640367"/>
                      <a:pt x="71914" y="636883"/>
                    </a:cubicBezTo>
                    <a:lnTo>
                      <a:pt x="397859" y="448479"/>
                    </a:lnTo>
                    <a:cubicBezTo>
                      <a:pt x="404375" y="444259"/>
                      <a:pt x="408481" y="437180"/>
                      <a:pt x="408908" y="429429"/>
                    </a:cubicBezTo>
                    <a:lnTo>
                      <a:pt x="408908" y="43476"/>
                    </a:lnTo>
                    <a:cubicBezTo>
                      <a:pt x="408481" y="35725"/>
                      <a:pt x="404375" y="28645"/>
                      <a:pt x="397859" y="24426"/>
                    </a:cubicBezTo>
                    <a:lnTo>
                      <a:pt x="358807" y="2518"/>
                    </a:lnTo>
                    <a:cubicBezTo>
                      <a:pt x="351823" y="-905"/>
                      <a:pt x="343633" y="-835"/>
                      <a:pt x="336709" y="270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1" name="Google Shape;6621;p11"/>
              <p:cNvSpPr/>
              <p:nvPr/>
            </p:nvSpPr>
            <p:spPr>
              <a:xfrm>
                <a:off x="4550609" y="2315178"/>
                <a:ext cx="348043" cy="602167"/>
              </a:xfrm>
              <a:custGeom>
                <a:avLst/>
                <a:gdLst/>
                <a:ahLst/>
                <a:cxnLst/>
                <a:rect l="l" t="t" r="r" b="b"/>
                <a:pathLst>
                  <a:path w="348043" h="602167" extrusionOk="0">
                    <a:moveTo>
                      <a:pt x="336995" y="1226"/>
                    </a:moveTo>
                    <a:lnTo>
                      <a:pt x="11049" y="189440"/>
                    </a:lnTo>
                    <a:cubicBezTo>
                      <a:pt x="4545" y="193670"/>
                      <a:pt x="442" y="200744"/>
                      <a:pt x="0" y="208490"/>
                    </a:cubicBezTo>
                    <a:lnTo>
                      <a:pt x="0" y="594443"/>
                    </a:lnTo>
                    <a:cubicBezTo>
                      <a:pt x="0" y="601491"/>
                      <a:pt x="4953" y="603968"/>
                      <a:pt x="11049" y="600825"/>
                    </a:cubicBezTo>
                    <a:lnTo>
                      <a:pt x="135636" y="528911"/>
                    </a:lnTo>
                    <a:lnTo>
                      <a:pt x="158591" y="592443"/>
                    </a:lnTo>
                    <a:cubicBezTo>
                      <a:pt x="161197" y="598480"/>
                      <a:pt x="168203" y="601262"/>
                      <a:pt x="174241" y="598656"/>
                    </a:cubicBezTo>
                    <a:cubicBezTo>
                      <a:pt x="177418" y="597285"/>
                      <a:pt x="179841" y="594600"/>
                      <a:pt x="180880" y="591300"/>
                    </a:cubicBezTo>
                    <a:lnTo>
                      <a:pt x="211264" y="485286"/>
                    </a:lnTo>
                    <a:lnTo>
                      <a:pt x="336995" y="412896"/>
                    </a:lnTo>
                    <a:cubicBezTo>
                      <a:pt x="343510" y="408677"/>
                      <a:pt x="347616" y="401597"/>
                      <a:pt x="348044" y="393846"/>
                    </a:cubicBezTo>
                    <a:lnTo>
                      <a:pt x="348044" y="7893"/>
                    </a:lnTo>
                    <a:cubicBezTo>
                      <a:pt x="347758" y="1226"/>
                      <a:pt x="342805" y="-1917"/>
                      <a:pt x="336995" y="1226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2" name="Google Shape;6622;p11"/>
              <p:cNvSpPr/>
              <p:nvPr/>
            </p:nvSpPr>
            <p:spPr>
              <a:xfrm>
                <a:off x="4550609" y="2315178"/>
                <a:ext cx="348043" cy="602167"/>
              </a:xfrm>
              <a:custGeom>
                <a:avLst/>
                <a:gdLst/>
                <a:ahLst/>
                <a:cxnLst/>
                <a:rect l="l" t="t" r="r" b="b"/>
                <a:pathLst>
                  <a:path w="348043" h="602167" extrusionOk="0">
                    <a:moveTo>
                      <a:pt x="336995" y="1226"/>
                    </a:moveTo>
                    <a:lnTo>
                      <a:pt x="11049" y="189440"/>
                    </a:lnTo>
                    <a:cubicBezTo>
                      <a:pt x="4545" y="193670"/>
                      <a:pt x="442" y="200744"/>
                      <a:pt x="0" y="208490"/>
                    </a:cubicBezTo>
                    <a:lnTo>
                      <a:pt x="0" y="594443"/>
                    </a:lnTo>
                    <a:cubicBezTo>
                      <a:pt x="0" y="601491"/>
                      <a:pt x="4953" y="603968"/>
                      <a:pt x="11049" y="600825"/>
                    </a:cubicBezTo>
                    <a:lnTo>
                      <a:pt x="135636" y="528911"/>
                    </a:lnTo>
                    <a:lnTo>
                      <a:pt x="158591" y="592443"/>
                    </a:lnTo>
                    <a:cubicBezTo>
                      <a:pt x="161197" y="598480"/>
                      <a:pt x="168203" y="601262"/>
                      <a:pt x="174241" y="598656"/>
                    </a:cubicBezTo>
                    <a:cubicBezTo>
                      <a:pt x="177418" y="597285"/>
                      <a:pt x="179841" y="594600"/>
                      <a:pt x="180880" y="591300"/>
                    </a:cubicBezTo>
                    <a:lnTo>
                      <a:pt x="211264" y="485286"/>
                    </a:lnTo>
                    <a:lnTo>
                      <a:pt x="336995" y="412896"/>
                    </a:lnTo>
                    <a:cubicBezTo>
                      <a:pt x="343510" y="408677"/>
                      <a:pt x="347616" y="401597"/>
                      <a:pt x="348044" y="393846"/>
                    </a:cubicBezTo>
                    <a:lnTo>
                      <a:pt x="348044" y="7893"/>
                    </a:lnTo>
                    <a:cubicBezTo>
                      <a:pt x="347758" y="1226"/>
                      <a:pt x="342805" y="-1917"/>
                      <a:pt x="336995" y="1226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3" name="Google Shape;6623;p11"/>
              <p:cNvSpPr/>
              <p:nvPr/>
            </p:nvSpPr>
            <p:spPr>
              <a:xfrm>
                <a:off x="4493173" y="2280021"/>
                <a:ext cx="405002" cy="232882"/>
              </a:xfrm>
              <a:custGeom>
                <a:avLst/>
                <a:gdLst/>
                <a:ahLst/>
                <a:cxnLst/>
                <a:rect l="l" t="t" r="r" b="b"/>
                <a:pathLst>
                  <a:path w="405002" h="232882" extrusionOk="0">
                    <a:moveTo>
                      <a:pt x="405003" y="41145"/>
                    </a:moveTo>
                    <a:cubicBezTo>
                      <a:pt x="404146" y="35525"/>
                      <a:pt x="399669" y="33525"/>
                      <a:pt x="394145" y="36763"/>
                    </a:cubicBezTo>
                    <a:lnTo>
                      <a:pt x="68485" y="224596"/>
                    </a:lnTo>
                    <a:cubicBezTo>
                      <a:pt x="65219" y="226649"/>
                      <a:pt x="62530" y="229501"/>
                      <a:pt x="60674" y="232883"/>
                    </a:cubicBezTo>
                    <a:lnTo>
                      <a:pt x="0" y="198307"/>
                    </a:lnTo>
                    <a:cubicBezTo>
                      <a:pt x="1878" y="195131"/>
                      <a:pt x="4491" y="192453"/>
                      <a:pt x="7620" y="190497"/>
                    </a:cubicBezTo>
                    <a:lnTo>
                      <a:pt x="333280" y="2568"/>
                    </a:lnTo>
                    <a:cubicBezTo>
                      <a:pt x="340248" y="-856"/>
                      <a:pt x="348410" y="-856"/>
                      <a:pt x="355378" y="2568"/>
                    </a:cubicBezTo>
                    <a:lnTo>
                      <a:pt x="394430" y="24095"/>
                    </a:lnTo>
                    <a:cubicBezTo>
                      <a:pt x="400238" y="27998"/>
                      <a:pt x="404088" y="34208"/>
                      <a:pt x="405003" y="41145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24" name="Google Shape;6624;p11"/>
            <p:cNvSpPr/>
            <p:nvPr/>
          </p:nvSpPr>
          <p:spPr>
            <a:xfrm>
              <a:off x="4618935" y="2455748"/>
              <a:ext cx="200318" cy="298234"/>
            </a:xfrm>
            <a:custGeom>
              <a:avLst/>
              <a:gdLst/>
              <a:ahLst/>
              <a:cxnLst/>
              <a:rect l="l" t="t" r="r" b="b"/>
              <a:pathLst>
                <a:path w="200318" h="298234" extrusionOk="0">
                  <a:moveTo>
                    <a:pt x="185515" y="1721"/>
                  </a:moveTo>
                  <a:cubicBezTo>
                    <a:pt x="173364" y="-3116"/>
                    <a:pt x="159569" y="2580"/>
                    <a:pt x="154369" y="14580"/>
                  </a:cubicBezTo>
                  <a:lnTo>
                    <a:pt x="62643" y="232131"/>
                  </a:lnTo>
                  <a:lnTo>
                    <a:pt x="40926" y="210985"/>
                  </a:lnTo>
                  <a:cubicBezTo>
                    <a:pt x="31378" y="201701"/>
                    <a:pt x="16111" y="201914"/>
                    <a:pt x="6827" y="211462"/>
                  </a:cubicBezTo>
                  <a:cubicBezTo>
                    <a:pt x="-2458" y="221009"/>
                    <a:pt x="-2245" y="236276"/>
                    <a:pt x="7303" y="245561"/>
                  </a:cubicBezTo>
                  <a:lnTo>
                    <a:pt x="54452" y="291376"/>
                  </a:lnTo>
                  <a:cubicBezTo>
                    <a:pt x="58929" y="295764"/>
                    <a:pt x="64946" y="298225"/>
                    <a:pt x="71216" y="298234"/>
                  </a:cubicBezTo>
                  <a:cubicBezTo>
                    <a:pt x="72846" y="298217"/>
                    <a:pt x="74471" y="298058"/>
                    <a:pt x="76073" y="297758"/>
                  </a:cubicBezTo>
                  <a:cubicBezTo>
                    <a:pt x="83875" y="296143"/>
                    <a:pt x="90389" y="290804"/>
                    <a:pt x="93504" y="283471"/>
                  </a:cubicBezTo>
                  <a:lnTo>
                    <a:pt x="198279" y="33725"/>
                  </a:lnTo>
                  <a:cubicBezTo>
                    <a:pt x="203641" y="21487"/>
                    <a:pt x="198067" y="7218"/>
                    <a:pt x="185829" y="1856"/>
                  </a:cubicBezTo>
                  <a:cubicBezTo>
                    <a:pt x="185725" y="1810"/>
                    <a:pt x="185620" y="1765"/>
                    <a:pt x="185515" y="1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25" name="Google Shape;6625;p11"/>
          <p:cNvSpPr txBox="1"/>
          <p:nvPr/>
        </p:nvSpPr>
        <p:spPr>
          <a:xfrm>
            <a:off x="6570857" y="1556169"/>
            <a:ext cx="677422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6" name="Google Shape;6626;p11"/>
          <p:cNvSpPr txBox="1"/>
          <p:nvPr/>
        </p:nvSpPr>
        <p:spPr>
          <a:xfrm>
            <a:off x="8559664" y="3605838"/>
            <a:ext cx="266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describe the topic of the section here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5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5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5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5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9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5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6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6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5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5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6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6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6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500"/>
                                        <p:tgtEl>
                                          <p:spTgt spid="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/>
                                        <p:tgtEl>
                                          <p:spTgt spid="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/>
                                        <p:tgtEl>
                                          <p:spTgt spid="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1" name="Google Shape;6631;p12"/>
          <p:cNvSpPr/>
          <p:nvPr/>
        </p:nvSpPr>
        <p:spPr>
          <a:xfrm rot="5723600" flipH="1">
            <a:off x="723876" y="-606638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2" name="Google Shape;6632;p12"/>
          <p:cNvGrpSpPr/>
          <p:nvPr/>
        </p:nvGrpSpPr>
        <p:grpSpPr>
          <a:xfrm rot="-10476400">
            <a:off x="-169514" y="-931566"/>
            <a:ext cx="570494" cy="570412"/>
            <a:chOff x="1816936" y="1019390"/>
            <a:chExt cx="570494" cy="570412"/>
          </a:xfrm>
        </p:grpSpPr>
        <p:sp>
          <p:nvSpPr>
            <p:cNvPr id="6633" name="Google Shape;6633;p12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4" name="Google Shape;6634;p12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5" name="Google Shape;6635;p12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6" name="Google Shape;6636;p12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7" name="Google Shape;6637;p12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8" name="Google Shape;6638;p12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9" name="Google Shape;6639;p12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0" name="Google Shape;6640;p12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1" name="Google Shape;6641;p12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42" name="Google Shape;6642;p12"/>
          <p:cNvGrpSpPr/>
          <p:nvPr/>
        </p:nvGrpSpPr>
        <p:grpSpPr>
          <a:xfrm rot="-10476400">
            <a:off x="125712" y="18106"/>
            <a:ext cx="570412" cy="570412"/>
            <a:chOff x="2113081" y="1968393"/>
            <a:chExt cx="570412" cy="570412"/>
          </a:xfrm>
        </p:grpSpPr>
        <p:sp>
          <p:nvSpPr>
            <p:cNvPr id="6643" name="Google Shape;6643;p12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4" name="Google Shape;6644;p12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5" name="Google Shape;6645;p12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6" name="Google Shape;6646;p12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7" name="Google Shape;6647;p12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8" name="Google Shape;6648;p12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9" name="Google Shape;6649;p12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0" name="Google Shape;6650;p12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1" name="Google Shape;6651;p12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52" name="Google Shape;6652;p12"/>
          <p:cNvSpPr/>
          <p:nvPr/>
        </p:nvSpPr>
        <p:spPr>
          <a:xfrm rot="-10476400" flipH="1">
            <a:off x="901380" y="692954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53" name="Google Shape;6653;p12"/>
          <p:cNvGrpSpPr/>
          <p:nvPr/>
        </p:nvGrpSpPr>
        <p:grpSpPr>
          <a:xfrm rot="-10476400">
            <a:off x="1478909" y="527054"/>
            <a:ext cx="372185" cy="372185"/>
            <a:chOff x="3466277" y="2477339"/>
            <a:chExt cx="372185" cy="372185"/>
          </a:xfrm>
        </p:grpSpPr>
        <p:sp>
          <p:nvSpPr>
            <p:cNvPr id="6654" name="Google Shape;6654;p12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5" name="Google Shape;6655;p12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6" name="Google Shape;6656;p12"/>
          <p:cNvGrpSpPr/>
          <p:nvPr/>
        </p:nvGrpSpPr>
        <p:grpSpPr>
          <a:xfrm rot="-10476400">
            <a:off x="723080" y="308469"/>
            <a:ext cx="406464" cy="406464"/>
            <a:chOff x="2710448" y="2258754"/>
            <a:chExt cx="406464" cy="406464"/>
          </a:xfrm>
        </p:grpSpPr>
        <p:sp>
          <p:nvSpPr>
            <p:cNvPr id="6657" name="Google Shape;6657;p12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8" name="Google Shape;6658;p12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9" name="Google Shape;6659;p12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0" name="Google Shape;6660;p12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1" name="Google Shape;6661;p12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2" name="Google Shape;6662;p12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3" name="Google Shape;6663;p12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4" name="Google Shape;6664;p12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5" name="Google Shape;6665;p12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6" name="Google Shape;6666;p12"/>
          <p:cNvGrpSpPr/>
          <p:nvPr/>
        </p:nvGrpSpPr>
        <p:grpSpPr>
          <a:xfrm rot="-10476400">
            <a:off x="844543" y="636446"/>
            <a:ext cx="653821" cy="653821"/>
            <a:chOff x="2831911" y="2586731"/>
            <a:chExt cx="653821" cy="653821"/>
          </a:xfrm>
        </p:grpSpPr>
        <p:sp>
          <p:nvSpPr>
            <p:cNvPr id="6667" name="Google Shape;6667;p12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8" name="Google Shape;6668;p12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9" name="Google Shape;6669;p12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0" name="Google Shape;6670;p12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1" name="Google Shape;6671;p12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2" name="Google Shape;6672;p12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3" name="Google Shape;6673;p12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4" name="Google Shape;6674;p12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5" name="Google Shape;6675;p12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6" name="Google Shape;6676;p12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7" name="Google Shape;6677;p12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8" name="Google Shape;6678;p12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9" name="Google Shape;6679;p12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0" name="Google Shape;6680;p12"/>
          <p:cNvGrpSpPr/>
          <p:nvPr/>
        </p:nvGrpSpPr>
        <p:grpSpPr>
          <a:xfrm rot="-10476400">
            <a:off x="1433737" y="483324"/>
            <a:ext cx="455919" cy="455919"/>
            <a:chOff x="3421105" y="2433609"/>
            <a:chExt cx="455919" cy="455919"/>
          </a:xfrm>
        </p:grpSpPr>
        <p:sp>
          <p:nvSpPr>
            <p:cNvPr id="6681" name="Google Shape;6681;p12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2" name="Google Shape;6682;p12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3" name="Google Shape;6683;p12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4" name="Google Shape;6684;p12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5" name="Google Shape;6685;p12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6" name="Google Shape;6686;p12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7" name="Google Shape;6687;p12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8" name="Google Shape;6688;p12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89" name="Google Shape;6689;p12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6690" name="Google Shape;6690;p12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1" name="Google Shape;6691;p12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692" name="Google Shape;6692;p12"/>
          <p:cNvSpPr txBox="1"/>
          <p:nvPr/>
        </p:nvSpPr>
        <p:spPr>
          <a:xfrm>
            <a:off x="2708888" y="1569406"/>
            <a:ext cx="67742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3" name="Google Shape;6693;p12"/>
          <p:cNvGrpSpPr/>
          <p:nvPr/>
        </p:nvGrpSpPr>
        <p:grpSpPr>
          <a:xfrm>
            <a:off x="5237991" y="2595010"/>
            <a:ext cx="1563502" cy="203756"/>
            <a:chOff x="1910758" y="2074933"/>
            <a:chExt cx="1305364" cy="191550"/>
          </a:xfrm>
        </p:grpSpPr>
        <p:sp>
          <p:nvSpPr>
            <p:cNvPr id="6694" name="Google Shape;6694;p12"/>
            <p:cNvSpPr/>
            <p:nvPr/>
          </p:nvSpPr>
          <p:spPr>
            <a:xfrm>
              <a:off x="1912092" y="2076482"/>
              <a:ext cx="1303411" cy="188602"/>
            </a:xfrm>
            <a:custGeom>
              <a:avLst/>
              <a:gdLst/>
              <a:ahLst/>
              <a:cxnLst/>
              <a:rect l="l" t="t" r="r" b="b"/>
              <a:pathLst>
                <a:path w="1303411" h="188602" extrusionOk="0">
                  <a:moveTo>
                    <a:pt x="1209110" y="188602"/>
                  </a:moveTo>
                  <a:lnTo>
                    <a:pt x="94301" y="188602"/>
                  </a:lnTo>
                  <a:cubicBezTo>
                    <a:pt x="42220" y="188602"/>
                    <a:pt x="0" y="146382"/>
                    <a:pt x="0" y="94301"/>
                  </a:cubicBezTo>
                  <a:lnTo>
                    <a:pt x="0" y="94301"/>
                  </a:lnTo>
                  <a:cubicBezTo>
                    <a:pt x="0" y="42220"/>
                    <a:pt x="42220" y="0"/>
                    <a:pt x="94301" y="0"/>
                  </a:cubicBezTo>
                  <a:lnTo>
                    <a:pt x="1209110" y="0"/>
                  </a:lnTo>
                  <a:cubicBezTo>
                    <a:pt x="1261192" y="0"/>
                    <a:pt x="1303412" y="42220"/>
                    <a:pt x="1303412" y="94301"/>
                  </a:cubicBezTo>
                  <a:lnTo>
                    <a:pt x="1303412" y="94301"/>
                  </a:lnTo>
                  <a:cubicBezTo>
                    <a:pt x="1303412" y="146382"/>
                    <a:pt x="1261192" y="188602"/>
                    <a:pt x="1209110" y="1886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5" name="Google Shape;6695;p12"/>
            <p:cNvSpPr/>
            <p:nvPr/>
          </p:nvSpPr>
          <p:spPr>
            <a:xfrm>
              <a:off x="1910758" y="2074933"/>
              <a:ext cx="1305364" cy="191550"/>
            </a:xfrm>
            <a:custGeom>
              <a:avLst/>
              <a:gdLst/>
              <a:ahLst/>
              <a:cxnLst/>
              <a:rect l="l" t="t" r="r" b="b"/>
              <a:pathLst>
                <a:path w="1305364" h="191550" extrusionOk="0">
                  <a:moveTo>
                    <a:pt x="1210444" y="190150"/>
                  </a:moveTo>
                  <a:lnTo>
                    <a:pt x="1217686" y="189653"/>
                  </a:lnTo>
                  <a:cubicBezTo>
                    <a:pt x="1224777" y="189040"/>
                    <a:pt x="1231782" y="187669"/>
                    <a:pt x="1238580" y="185562"/>
                  </a:cubicBezTo>
                  <a:cubicBezTo>
                    <a:pt x="1249603" y="181887"/>
                    <a:pt x="1259880" y="176271"/>
                    <a:pt x="1268927" y="168979"/>
                  </a:cubicBezTo>
                  <a:cubicBezTo>
                    <a:pt x="1281237" y="159041"/>
                    <a:pt x="1290886" y="146201"/>
                    <a:pt x="1297007" y="131613"/>
                  </a:cubicBezTo>
                  <a:cubicBezTo>
                    <a:pt x="1300475" y="122917"/>
                    <a:pt x="1302726" y="113784"/>
                    <a:pt x="1303696" y="104472"/>
                  </a:cubicBezTo>
                  <a:cubicBezTo>
                    <a:pt x="1304551" y="94169"/>
                    <a:pt x="1303768" y="83796"/>
                    <a:pt x="1301374" y="73738"/>
                  </a:cubicBezTo>
                  <a:cubicBezTo>
                    <a:pt x="1292550" y="37496"/>
                    <a:pt x="1262943" y="10021"/>
                    <a:pt x="1226143" y="3925"/>
                  </a:cubicBezTo>
                  <a:cubicBezTo>
                    <a:pt x="1212299" y="2498"/>
                    <a:pt x="1198372" y="2055"/>
                    <a:pt x="1184465" y="2598"/>
                  </a:cubicBezTo>
                  <a:lnTo>
                    <a:pt x="1093425" y="2598"/>
                  </a:lnTo>
                  <a:lnTo>
                    <a:pt x="95746" y="2985"/>
                  </a:lnTo>
                  <a:cubicBezTo>
                    <a:pt x="44428" y="3042"/>
                    <a:pt x="2872" y="44689"/>
                    <a:pt x="2929" y="96007"/>
                  </a:cubicBezTo>
                  <a:cubicBezTo>
                    <a:pt x="2954" y="118078"/>
                    <a:pt x="10833" y="139419"/>
                    <a:pt x="25158" y="156210"/>
                  </a:cubicBezTo>
                  <a:cubicBezTo>
                    <a:pt x="40098" y="173807"/>
                    <a:pt x="61115" y="185134"/>
                    <a:pt x="84027" y="187939"/>
                  </a:cubicBezTo>
                  <a:cubicBezTo>
                    <a:pt x="95082" y="189210"/>
                    <a:pt x="106745" y="188602"/>
                    <a:pt x="118077" y="188768"/>
                  </a:cubicBezTo>
                  <a:lnTo>
                    <a:pt x="348689" y="188768"/>
                  </a:lnTo>
                  <a:lnTo>
                    <a:pt x="797255" y="189100"/>
                  </a:lnTo>
                  <a:lnTo>
                    <a:pt x="1099616" y="189542"/>
                  </a:lnTo>
                  <a:lnTo>
                    <a:pt x="1181811" y="189542"/>
                  </a:lnTo>
                  <a:lnTo>
                    <a:pt x="1203203" y="189542"/>
                  </a:lnTo>
                  <a:lnTo>
                    <a:pt x="1210500" y="189542"/>
                  </a:lnTo>
                  <a:lnTo>
                    <a:pt x="1203203" y="189542"/>
                  </a:lnTo>
                  <a:lnTo>
                    <a:pt x="1181811" y="189542"/>
                  </a:lnTo>
                  <a:lnTo>
                    <a:pt x="1099892" y="190758"/>
                  </a:lnTo>
                  <a:lnTo>
                    <a:pt x="797531" y="191200"/>
                  </a:lnTo>
                  <a:lnTo>
                    <a:pt x="348966" y="191477"/>
                  </a:lnTo>
                  <a:lnTo>
                    <a:pt x="118077" y="191477"/>
                  </a:lnTo>
                  <a:cubicBezTo>
                    <a:pt x="106745" y="191477"/>
                    <a:pt x="95303" y="191919"/>
                    <a:pt x="83695" y="190647"/>
                  </a:cubicBezTo>
                  <a:cubicBezTo>
                    <a:pt x="31268" y="184021"/>
                    <a:pt x="-5861" y="136149"/>
                    <a:pt x="765" y="83722"/>
                  </a:cubicBezTo>
                  <a:cubicBezTo>
                    <a:pt x="3491" y="62157"/>
                    <a:pt x="13478" y="42162"/>
                    <a:pt x="29083" y="27030"/>
                  </a:cubicBezTo>
                  <a:cubicBezTo>
                    <a:pt x="46961" y="9722"/>
                    <a:pt x="70862" y="31"/>
                    <a:pt x="95746" y="0"/>
                  </a:cubicBezTo>
                  <a:lnTo>
                    <a:pt x="1093425" y="442"/>
                  </a:lnTo>
                  <a:lnTo>
                    <a:pt x="1184465" y="442"/>
                  </a:lnTo>
                  <a:cubicBezTo>
                    <a:pt x="1198467" y="-70"/>
                    <a:pt x="1212488" y="429"/>
                    <a:pt x="1226419" y="1935"/>
                  </a:cubicBezTo>
                  <a:cubicBezTo>
                    <a:pt x="1239527" y="4096"/>
                    <a:pt x="1252022" y="9034"/>
                    <a:pt x="1263067" y="16417"/>
                  </a:cubicBezTo>
                  <a:cubicBezTo>
                    <a:pt x="1283085" y="29688"/>
                    <a:pt x="1297296" y="50086"/>
                    <a:pt x="1302811" y="73462"/>
                  </a:cubicBezTo>
                  <a:cubicBezTo>
                    <a:pt x="1305179" y="83674"/>
                    <a:pt x="1305907" y="94197"/>
                    <a:pt x="1304967" y="104638"/>
                  </a:cubicBezTo>
                  <a:cubicBezTo>
                    <a:pt x="1303973" y="114129"/>
                    <a:pt x="1301646" y="123433"/>
                    <a:pt x="1298057" y="132276"/>
                  </a:cubicBezTo>
                  <a:cubicBezTo>
                    <a:pt x="1287258" y="158163"/>
                    <a:pt x="1265568" y="177951"/>
                    <a:pt x="1238801" y="186336"/>
                  </a:cubicBezTo>
                  <a:cubicBezTo>
                    <a:pt x="1231967" y="188401"/>
                    <a:pt x="1224920" y="189681"/>
                    <a:pt x="1217797" y="190150"/>
                  </a:cubicBezTo>
                  <a:cubicBezTo>
                    <a:pt x="1212987" y="190150"/>
                    <a:pt x="1210444" y="190150"/>
                    <a:pt x="1210444" y="19015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6" name="Google Shape;6696;p12"/>
            <p:cNvSpPr/>
            <p:nvPr/>
          </p:nvSpPr>
          <p:spPr>
            <a:xfrm>
              <a:off x="1935087" y="2098978"/>
              <a:ext cx="766293" cy="143717"/>
            </a:xfrm>
            <a:custGeom>
              <a:avLst/>
              <a:gdLst/>
              <a:ahLst/>
              <a:cxnLst/>
              <a:rect l="l" t="t" r="r" b="b"/>
              <a:pathLst>
                <a:path w="766293" h="143717" extrusionOk="0">
                  <a:moveTo>
                    <a:pt x="694434" y="143718"/>
                  </a:moveTo>
                  <a:lnTo>
                    <a:pt x="71859" y="143718"/>
                  </a:lnTo>
                  <a:cubicBezTo>
                    <a:pt x="32172" y="143718"/>
                    <a:pt x="0" y="111546"/>
                    <a:pt x="0" y="71859"/>
                  </a:cubicBezTo>
                  <a:lnTo>
                    <a:pt x="0" y="71859"/>
                  </a:lnTo>
                  <a:cubicBezTo>
                    <a:pt x="0" y="32172"/>
                    <a:pt x="32172" y="0"/>
                    <a:pt x="71859" y="0"/>
                  </a:cubicBezTo>
                  <a:lnTo>
                    <a:pt x="694434" y="0"/>
                  </a:lnTo>
                  <a:cubicBezTo>
                    <a:pt x="734121" y="0"/>
                    <a:pt x="766293" y="32172"/>
                    <a:pt x="766293" y="71859"/>
                  </a:cubicBezTo>
                  <a:lnTo>
                    <a:pt x="766293" y="71859"/>
                  </a:lnTo>
                  <a:cubicBezTo>
                    <a:pt x="766293" y="111546"/>
                    <a:pt x="734121" y="143718"/>
                    <a:pt x="694434" y="14371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7" name="Google Shape;6697;p12"/>
            <p:cNvSpPr/>
            <p:nvPr/>
          </p:nvSpPr>
          <p:spPr>
            <a:xfrm>
              <a:off x="2027729" y="2098923"/>
              <a:ext cx="185064" cy="143773"/>
            </a:xfrm>
            <a:custGeom>
              <a:avLst/>
              <a:gdLst/>
              <a:ahLst/>
              <a:cxnLst/>
              <a:rect l="l" t="t" r="r" b="b"/>
              <a:pathLst>
                <a:path w="185064" h="143773" extrusionOk="0">
                  <a:moveTo>
                    <a:pt x="0" y="143773"/>
                  </a:moveTo>
                  <a:lnTo>
                    <a:pt x="89326" y="0"/>
                  </a:lnTo>
                  <a:lnTo>
                    <a:pt x="185065" y="0"/>
                  </a:lnTo>
                  <a:lnTo>
                    <a:pt x="97562" y="143773"/>
                  </a:lnTo>
                  <a:lnTo>
                    <a:pt x="0" y="1437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8" name="Google Shape;6698;p12"/>
            <p:cNvSpPr/>
            <p:nvPr/>
          </p:nvSpPr>
          <p:spPr>
            <a:xfrm>
              <a:off x="2219648" y="2098923"/>
              <a:ext cx="185064" cy="143773"/>
            </a:xfrm>
            <a:custGeom>
              <a:avLst/>
              <a:gdLst/>
              <a:ahLst/>
              <a:cxnLst/>
              <a:rect l="l" t="t" r="r" b="b"/>
              <a:pathLst>
                <a:path w="185064" h="143773" extrusionOk="0">
                  <a:moveTo>
                    <a:pt x="0" y="143773"/>
                  </a:moveTo>
                  <a:lnTo>
                    <a:pt x="89382" y="0"/>
                  </a:lnTo>
                  <a:lnTo>
                    <a:pt x="185065" y="0"/>
                  </a:lnTo>
                  <a:lnTo>
                    <a:pt x="97562" y="143773"/>
                  </a:lnTo>
                  <a:lnTo>
                    <a:pt x="0" y="1437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9" name="Google Shape;6699;p12"/>
            <p:cNvSpPr/>
            <p:nvPr/>
          </p:nvSpPr>
          <p:spPr>
            <a:xfrm>
              <a:off x="2425718" y="2098923"/>
              <a:ext cx="185064" cy="143773"/>
            </a:xfrm>
            <a:custGeom>
              <a:avLst/>
              <a:gdLst/>
              <a:ahLst/>
              <a:cxnLst/>
              <a:rect l="l" t="t" r="r" b="b"/>
              <a:pathLst>
                <a:path w="185064" h="143773" extrusionOk="0">
                  <a:moveTo>
                    <a:pt x="0" y="143773"/>
                  </a:moveTo>
                  <a:lnTo>
                    <a:pt x="89326" y="0"/>
                  </a:lnTo>
                  <a:lnTo>
                    <a:pt x="185065" y="0"/>
                  </a:lnTo>
                  <a:lnTo>
                    <a:pt x="97507" y="143773"/>
                  </a:lnTo>
                  <a:lnTo>
                    <a:pt x="0" y="1437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0" name="Google Shape;6700;p12"/>
          <p:cNvSpPr/>
          <p:nvPr/>
        </p:nvSpPr>
        <p:spPr>
          <a:xfrm>
            <a:off x="8644270" y="174660"/>
            <a:ext cx="1452838" cy="4349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1" name="Google Shape;6701;p12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2" name="Google Shape;6702;p12"/>
          <p:cNvPicPr preferRelativeResize="0"/>
          <p:nvPr/>
        </p:nvPicPr>
        <p:blipFill rotWithShape="1">
          <a:blip r:embed="rId4">
            <a:alphaModFix/>
          </a:blip>
          <a:srcRect l="36785" t="24712" r="34456" b="28130"/>
          <a:stretch/>
        </p:blipFill>
        <p:spPr>
          <a:xfrm>
            <a:off x="9403010" y="272316"/>
            <a:ext cx="139892" cy="229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03" name="Google Shape;6703;p12"/>
          <p:cNvGrpSpPr/>
          <p:nvPr/>
        </p:nvGrpSpPr>
        <p:grpSpPr>
          <a:xfrm>
            <a:off x="3301793" y="3478479"/>
            <a:ext cx="5286600" cy="3197973"/>
            <a:chOff x="3301793" y="3478479"/>
            <a:chExt cx="5286600" cy="3197973"/>
          </a:xfrm>
        </p:grpSpPr>
        <p:sp>
          <p:nvSpPr>
            <p:cNvPr id="6704" name="Google Shape;6704;p12"/>
            <p:cNvSpPr/>
            <p:nvPr/>
          </p:nvSpPr>
          <p:spPr>
            <a:xfrm>
              <a:off x="7936492" y="3579070"/>
              <a:ext cx="651901" cy="630716"/>
            </a:xfrm>
            <a:custGeom>
              <a:avLst/>
              <a:gdLst/>
              <a:ahLst/>
              <a:cxnLst/>
              <a:rect l="l" t="t" r="r" b="b"/>
              <a:pathLst>
                <a:path w="651901" h="630716" extrusionOk="0">
                  <a:moveTo>
                    <a:pt x="0" y="0"/>
                  </a:moveTo>
                  <a:lnTo>
                    <a:pt x="651902" y="0"/>
                  </a:lnTo>
                  <a:lnTo>
                    <a:pt x="651902" y="630716"/>
                  </a:lnTo>
                  <a:lnTo>
                    <a:pt x="0" y="63071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5" name="Google Shape;6705;p12"/>
            <p:cNvSpPr/>
            <p:nvPr/>
          </p:nvSpPr>
          <p:spPr>
            <a:xfrm>
              <a:off x="8004334" y="3813971"/>
              <a:ext cx="550825" cy="324576"/>
            </a:xfrm>
            <a:custGeom>
              <a:avLst/>
              <a:gdLst/>
              <a:ahLst/>
              <a:cxnLst/>
              <a:rect l="l" t="t" r="r" b="b"/>
              <a:pathLst>
                <a:path w="550825" h="324576" extrusionOk="0">
                  <a:moveTo>
                    <a:pt x="0" y="324576"/>
                  </a:moveTo>
                  <a:lnTo>
                    <a:pt x="180320" y="0"/>
                  </a:lnTo>
                  <a:lnTo>
                    <a:pt x="327891" y="207489"/>
                  </a:lnTo>
                  <a:lnTo>
                    <a:pt x="417486" y="97276"/>
                  </a:lnTo>
                  <a:lnTo>
                    <a:pt x="550825" y="324576"/>
                  </a:lnTo>
                  <a:lnTo>
                    <a:pt x="0" y="32457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6" name="Google Shape;6706;p12"/>
            <p:cNvSpPr/>
            <p:nvPr/>
          </p:nvSpPr>
          <p:spPr>
            <a:xfrm>
              <a:off x="8301094" y="3703920"/>
              <a:ext cx="93960" cy="93960"/>
            </a:xfrm>
            <a:custGeom>
              <a:avLst/>
              <a:gdLst/>
              <a:ahLst/>
              <a:cxnLst/>
              <a:rect l="l" t="t" r="r" b="b"/>
              <a:pathLst>
                <a:path w="93960" h="93960" extrusionOk="0">
                  <a:moveTo>
                    <a:pt x="93961" y="46899"/>
                  </a:moveTo>
                  <a:cubicBezTo>
                    <a:pt x="94005" y="72846"/>
                    <a:pt x="73007" y="93916"/>
                    <a:pt x="47061" y="93960"/>
                  </a:cubicBezTo>
                  <a:cubicBezTo>
                    <a:pt x="21115" y="94005"/>
                    <a:pt x="45" y="73008"/>
                    <a:pt x="0" y="47061"/>
                  </a:cubicBezTo>
                  <a:cubicBezTo>
                    <a:pt x="-44" y="21115"/>
                    <a:pt x="20953" y="45"/>
                    <a:pt x="46899" y="0"/>
                  </a:cubicBezTo>
                  <a:cubicBezTo>
                    <a:pt x="46927" y="0"/>
                    <a:pt x="46953" y="0"/>
                    <a:pt x="46980" y="0"/>
                  </a:cubicBezTo>
                  <a:cubicBezTo>
                    <a:pt x="72895" y="0"/>
                    <a:pt x="93916" y="20984"/>
                    <a:pt x="93961" y="468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7" name="Google Shape;6707;p12"/>
            <p:cNvSpPr/>
            <p:nvPr/>
          </p:nvSpPr>
          <p:spPr>
            <a:xfrm>
              <a:off x="7984766" y="3628234"/>
              <a:ext cx="556647" cy="530852"/>
            </a:xfrm>
            <a:custGeom>
              <a:avLst/>
              <a:gdLst/>
              <a:ahLst/>
              <a:cxnLst/>
              <a:rect l="l" t="t" r="r" b="b"/>
              <a:pathLst>
                <a:path w="556647" h="530852" extrusionOk="0">
                  <a:moveTo>
                    <a:pt x="553090" y="529478"/>
                  </a:moveTo>
                  <a:cubicBezTo>
                    <a:pt x="553090" y="529478"/>
                    <a:pt x="553090" y="528589"/>
                    <a:pt x="553090" y="526891"/>
                  </a:cubicBezTo>
                  <a:cubicBezTo>
                    <a:pt x="553090" y="525192"/>
                    <a:pt x="553090" y="522605"/>
                    <a:pt x="553090" y="519532"/>
                  </a:cubicBezTo>
                  <a:cubicBezTo>
                    <a:pt x="553090" y="512821"/>
                    <a:pt x="553090" y="503360"/>
                    <a:pt x="553090" y="491150"/>
                  </a:cubicBezTo>
                  <a:cubicBezTo>
                    <a:pt x="553090" y="466164"/>
                    <a:pt x="552685" y="430019"/>
                    <a:pt x="552362" y="384090"/>
                  </a:cubicBezTo>
                  <a:cubicBezTo>
                    <a:pt x="552362" y="291908"/>
                    <a:pt x="551634" y="160752"/>
                    <a:pt x="551068" y="3234"/>
                  </a:cubicBezTo>
                  <a:lnTo>
                    <a:pt x="553655" y="5903"/>
                  </a:lnTo>
                  <a:lnTo>
                    <a:pt x="2911" y="6307"/>
                  </a:lnTo>
                  <a:cubicBezTo>
                    <a:pt x="2183" y="6954"/>
                    <a:pt x="8733" y="485"/>
                    <a:pt x="5984" y="3315"/>
                  </a:cubicBezTo>
                  <a:lnTo>
                    <a:pt x="5984" y="74716"/>
                  </a:lnTo>
                  <a:cubicBezTo>
                    <a:pt x="5984" y="98327"/>
                    <a:pt x="5984" y="121777"/>
                    <a:pt x="5984" y="144903"/>
                  </a:cubicBezTo>
                  <a:lnTo>
                    <a:pt x="5984" y="280669"/>
                  </a:lnTo>
                  <a:cubicBezTo>
                    <a:pt x="5984" y="368969"/>
                    <a:pt x="5984" y="452498"/>
                    <a:pt x="5984" y="529316"/>
                  </a:cubicBezTo>
                  <a:lnTo>
                    <a:pt x="3235" y="526648"/>
                  </a:lnTo>
                  <a:lnTo>
                    <a:pt x="401556" y="528023"/>
                  </a:lnTo>
                  <a:lnTo>
                    <a:pt x="513872" y="528750"/>
                  </a:lnTo>
                  <a:lnTo>
                    <a:pt x="543629" y="528750"/>
                  </a:lnTo>
                  <a:lnTo>
                    <a:pt x="551715" y="528750"/>
                  </a:lnTo>
                  <a:lnTo>
                    <a:pt x="554383" y="528750"/>
                  </a:lnTo>
                  <a:cubicBezTo>
                    <a:pt x="553607" y="528888"/>
                    <a:pt x="552814" y="528888"/>
                    <a:pt x="552039" y="528750"/>
                  </a:cubicBezTo>
                  <a:lnTo>
                    <a:pt x="544599" y="528750"/>
                  </a:lnTo>
                  <a:lnTo>
                    <a:pt x="515327" y="528750"/>
                  </a:lnTo>
                  <a:lnTo>
                    <a:pt x="403577" y="529478"/>
                  </a:lnTo>
                  <a:lnTo>
                    <a:pt x="3558" y="530853"/>
                  </a:lnTo>
                  <a:lnTo>
                    <a:pt x="0" y="530853"/>
                  </a:lnTo>
                  <a:lnTo>
                    <a:pt x="0" y="529478"/>
                  </a:lnTo>
                  <a:cubicBezTo>
                    <a:pt x="0" y="452660"/>
                    <a:pt x="0" y="369131"/>
                    <a:pt x="0" y="280830"/>
                  </a:cubicBezTo>
                  <a:cubicBezTo>
                    <a:pt x="0" y="236680"/>
                    <a:pt x="0" y="191236"/>
                    <a:pt x="0" y="144903"/>
                  </a:cubicBezTo>
                  <a:lnTo>
                    <a:pt x="0" y="3154"/>
                  </a:lnTo>
                  <a:lnTo>
                    <a:pt x="3154" y="0"/>
                  </a:lnTo>
                  <a:lnTo>
                    <a:pt x="553898" y="0"/>
                  </a:lnTo>
                  <a:lnTo>
                    <a:pt x="556648" y="0"/>
                  </a:lnTo>
                  <a:lnTo>
                    <a:pt x="556648" y="2668"/>
                  </a:lnTo>
                  <a:cubicBezTo>
                    <a:pt x="556082" y="160913"/>
                    <a:pt x="555677" y="292636"/>
                    <a:pt x="555354" y="385222"/>
                  </a:cubicBezTo>
                  <a:cubicBezTo>
                    <a:pt x="555354" y="430908"/>
                    <a:pt x="554788" y="466811"/>
                    <a:pt x="554626" y="491716"/>
                  </a:cubicBezTo>
                  <a:cubicBezTo>
                    <a:pt x="554626" y="503683"/>
                    <a:pt x="554626" y="512982"/>
                    <a:pt x="554626" y="519613"/>
                  </a:cubicBezTo>
                  <a:cubicBezTo>
                    <a:pt x="554626" y="522524"/>
                    <a:pt x="554626" y="524869"/>
                    <a:pt x="554626" y="526648"/>
                  </a:cubicBezTo>
                  <a:cubicBezTo>
                    <a:pt x="554364" y="527707"/>
                    <a:pt x="553835" y="528681"/>
                    <a:pt x="553090" y="52947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8" name="Google Shape;6708;p12"/>
            <p:cNvSpPr/>
            <p:nvPr/>
          </p:nvSpPr>
          <p:spPr>
            <a:xfrm>
              <a:off x="4658224" y="6168645"/>
              <a:ext cx="524949" cy="507807"/>
            </a:xfrm>
            <a:custGeom>
              <a:avLst/>
              <a:gdLst/>
              <a:ahLst/>
              <a:cxnLst/>
              <a:rect l="l" t="t" r="r" b="b"/>
              <a:pathLst>
                <a:path w="524949" h="507807" extrusionOk="0">
                  <a:moveTo>
                    <a:pt x="0" y="0"/>
                  </a:moveTo>
                  <a:lnTo>
                    <a:pt x="524950" y="0"/>
                  </a:lnTo>
                  <a:lnTo>
                    <a:pt x="524950" y="507807"/>
                  </a:lnTo>
                  <a:lnTo>
                    <a:pt x="0" y="507807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9" name="Google Shape;6709;p12"/>
            <p:cNvSpPr/>
            <p:nvPr/>
          </p:nvSpPr>
          <p:spPr>
            <a:xfrm>
              <a:off x="4712886" y="6357779"/>
              <a:ext cx="443522" cy="261342"/>
            </a:xfrm>
            <a:custGeom>
              <a:avLst/>
              <a:gdLst/>
              <a:ahLst/>
              <a:cxnLst/>
              <a:rect l="l" t="t" r="r" b="b"/>
              <a:pathLst>
                <a:path w="443522" h="261342" extrusionOk="0">
                  <a:moveTo>
                    <a:pt x="0" y="261343"/>
                  </a:moveTo>
                  <a:lnTo>
                    <a:pt x="145146" y="0"/>
                  </a:lnTo>
                  <a:lnTo>
                    <a:pt x="263930" y="166978"/>
                  </a:lnTo>
                  <a:lnTo>
                    <a:pt x="336139" y="78274"/>
                  </a:lnTo>
                  <a:lnTo>
                    <a:pt x="443523" y="261343"/>
                  </a:lnTo>
                  <a:lnTo>
                    <a:pt x="0" y="2613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0" name="Google Shape;6710;p12"/>
            <p:cNvSpPr/>
            <p:nvPr/>
          </p:nvSpPr>
          <p:spPr>
            <a:xfrm>
              <a:off x="4951911" y="6269155"/>
              <a:ext cx="75524" cy="75524"/>
            </a:xfrm>
            <a:custGeom>
              <a:avLst/>
              <a:gdLst/>
              <a:ahLst/>
              <a:cxnLst/>
              <a:rect l="l" t="t" r="r" b="b"/>
              <a:pathLst>
                <a:path w="75524" h="75524" extrusionOk="0">
                  <a:moveTo>
                    <a:pt x="75524" y="37762"/>
                  </a:moveTo>
                  <a:cubicBezTo>
                    <a:pt x="75524" y="58618"/>
                    <a:pt x="58617" y="75524"/>
                    <a:pt x="37762" y="75524"/>
                  </a:cubicBezTo>
                  <a:cubicBezTo>
                    <a:pt x="16907" y="75524"/>
                    <a:pt x="0" y="58618"/>
                    <a:pt x="0" y="37762"/>
                  </a:cubicBezTo>
                  <a:cubicBezTo>
                    <a:pt x="0" y="16907"/>
                    <a:pt x="16907" y="0"/>
                    <a:pt x="37762" y="0"/>
                  </a:cubicBezTo>
                  <a:cubicBezTo>
                    <a:pt x="58617" y="0"/>
                    <a:pt x="75524" y="16907"/>
                    <a:pt x="75524" y="37762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1" name="Google Shape;6711;p12"/>
            <p:cNvSpPr/>
            <p:nvPr/>
          </p:nvSpPr>
          <p:spPr>
            <a:xfrm>
              <a:off x="4697277" y="6208224"/>
              <a:ext cx="448700" cy="427392"/>
            </a:xfrm>
            <a:custGeom>
              <a:avLst/>
              <a:gdLst/>
              <a:ahLst/>
              <a:cxnLst/>
              <a:rect l="l" t="t" r="r" b="b"/>
              <a:pathLst>
                <a:path w="448700" h="427392" extrusionOk="0">
                  <a:moveTo>
                    <a:pt x="445224" y="426180"/>
                  </a:moveTo>
                  <a:cubicBezTo>
                    <a:pt x="445155" y="425481"/>
                    <a:pt x="445155" y="424777"/>
                    <a:pt x="445224" y="424078"/>
                  </a:cubicBezTo>
                  <a:cubicBezTo>
                    <a:pt x="445224" y="422622"/>
                    <a:pt x="445224" y="420681"/>
                    <a:pt x="445224" y="418175"/>
                  </a:cubicBezTo>
                  <a:cubicBezTo>
                    <a:pt x="445224" y="412784"/>
                    <a:pt x="445224" y="405183"/>
                    <a:pt x="445224" y="395372"/>
                  </a:cubicBezTo>
                  <a:cubicBezTo>
                    <a:pt x="445224" y="375157"/>
                    <a:pt x="445224" y="346047"/>
                    <a:pt x="444658" y="309093"/>
                  </a:cubicBezTo>
                  <a:cubicBezTo>
                    <a:pt x="444658" y="234944"/>
                    <a:pt x="444011" y="129258"/>
                    <a:pt x="443526" y="2468"/>
                  </a:cubicBezTo>
                  <a:lnTo>
                    <a:pt x="445709" y="4571"/>
                  </a:lnTo>
                  <a:lnTo>
                    <a:pt x="2186" y="4975"/>
                  </a:lnTo>
                  <a:cubicBezTo>
                    <a:pt x="1620" y="5460"/>
                    <a:pt x="6876" y="285"/>
                    <a:pt x="4693" y="2549"/>
                  </a:cubicBezTo>
                  <a:lnTo>
                    <a:pt x="4693" y="2549"/>
                  </a:lnTo>
                  <a:lnTo>
                    <a:pt x="4693" y="59960"/>
                  </a:lnTo>
                  <a:cubicBezTo>
                    <a:pt x="4693" y="79043"/>
                    <a:pt x="4693" y="97911"/>
                    <a:pt x="4693" y="116563"/>
                  </a:cubicBezTo>
                  <a:lnTo>
                    <a:pt x="4693" y="225968"/>
                  </a:lnTo>
                  <a:cubicBezTo>
                    <a:pt x="4693" y="297126"/>
                    <a:pt x="4693" y="364321"/>
                    <a:pt x="4693" y="426180"/>
                  </a:cubicBezTo>
                  <a:lnTo>
                    <a:pt x="2510" y="423997"/>
                  </a:lnTo>
                  <a:lnTo>
                    <a:pt x="323124" y="425129"/>
                  </a:lnTo>
                  <a:lnTo>
                    <a:pt x="413607" y="425695"/>
                  </a:lnTo>
                  <a:lnTo>
                    <a:pt x="437866" y="425695"/>
                  </a:lnTo>
                  <a:lnTo>
                    <a:pt x="444092" y="425695"/>
                  </a:lnTo>
                  <a:lnTo>
                    <a:pt x="446275" y="425695"/>
                  </a:lnTo>
                  <a:lnTo>
                    <a:pt x="444335" y="425695"/>
                  </a:lnTo>
                  <a:lnTo>
                    <a:pt x="438351" y="425695"/>
                  </a:lnTo>
                  <a:lnTo>
                    <a:pt x="414739" y="425695"/>
                  </a:lnTo>
                  <a:lnTo>
                    <a:pt x="324822" y="426261"/>
                  </a:lnTo>
                  <a:lnTo>
                    <a:pt x="2752" y="427393"/>
                  </a:lnTo>
                  <a:lnTo>
                    <a:pt x="569" y="427393"/>
                  </a:lnTo>
                  <a:lnTo>
                    <a:pt x="569" y="425210"/>
                  </a:lnTo>
                  <a:cubicBezTo>
                    <a:pt x="569" y="363351"/>
                    <a:pt x="569" y="295832"/>
                    <a:pt x="569" y="224998"/>
                  </a:cubicBezTo>
                  <a:cubicBezTo>
                    <a:pt x="569" y="189419"/>
                    <a:pt x="569" y="152870"/>
                    <a:pt x="569" y="115593"/>
                  </a:cubicBezTo>
                  <a:lnTo>
                    <a:pt x="569" y="2630"/>
                  </a:lnTo>
                  <a:lnTo>
                    <a:pt x="569" y="2630"/>
                  </a:lnTo>
                  <a:cubicBezTo>
                    <a:pt x="-1695" y="4813"/>
                    <a:pt x="3561" y="-524"/>
                    <a:pt x="3076" y="42"/>
                  </a:cubicBezTo>
                  <a:lnTo>
                    <a:pt x="446599" y="42"/>
                  </a:lnTo>
                  <a:lnTo>
                    <a:pt x="448701" y="42"/>
                  </a:lnTo>
                  <a:lnTo>
                    <a:pt x="448701" y="2225"/>
                  </a:lnTo>
                  <a:cubicBezTo>
                    <a:pt x="448216" y="129582"/>
                    <a:pt x="447892" y="235672"/>
                    <a:pt x="447650" y="310225"/>
                  </a:cubicBezTo>
                  <a:cubicBezTo>
                    <a:pt x="447650" y="347017"/>
                    <a:pt x="447165" y="375965"/>
                    <a:pt x="447084" y="395938"/>
                  </a:cubicBezTo>
                  <a:cubicBezTo>
                    <a:pt x="447084" y="405641"/>
                    <a:pt x="447084" y="413081"/>
                    <a:pt x="447084" y="418417"/>
                  </a:cubicBezTo>
                  <a:cubicBezTo>
                    <a:pt x="447084" y="420762"/>
                    <a:pt x="447084" y="422622"/>
                    <a:pt x="447084" y="424078"/>
                  </a:cubicBezTo>
                  <a:cubicBezTo>
                    <a:pt x="446539" y="424841"/>
                    <a:pt x="445916" y="425546"/>
                    <a:pt x="445224" y="42618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2" name="Google Shape;6712;p12"/>
            <p:cNvSpPr/>
            <p:nvPr/>
          </p:nvSpPr>
          <p:spPr>
            <a:xfrm>
              <a:off x="6738859" y="5230253"/>
              <a:ext cx="321018" cy="321018"/>
            </a:xfrm>
            <a:custGeom>
              <a:avLst/>
              <a:gdLst/>
              <a:ahLst/>
              <a:cxnLst/>
              <a:rect l="l" t="t" r="r" b="b"/>
              <a:pathLst>
                <a:path w="321018" h="321018" extrusionOk="0">
                  <a:moveTo>
                    <a:pt x="34932" y="119432"/>
                  </a:moveTo>
                  <a:cubicBezTo>
                    <a:pt x="38578" y="108292"/>
                    <a:pt x="43690" y="97687"/>
                    <a:pt x="50134" y="87896"/>
                  </a:cubicBezTo>
                  <a:lnTo>
                    <a:pt x="34447" y="59595"/>
                  </a:lnTo>
                  <a:lnTo>
                    <a:pt x="74392" y="23854"/>
                  </a:lnTo>
                  <a:lnTo>
                    <a:pt x="100834" y="42695"/>
                  </a:lnTo>
                  <a:cubicBezTo>
                    <a:pt x="111264" y="37383"/>
                    <a:pt x="122361" y="33494"/>
                    <a:pt x="133825" y="31132"/>
                  </a:cubicBezTo>
                  <a:lnTo>
                    <a:pt x="142720" y="0"/>
                  </a:lnTo>
                  <a:lnTo>
                    <a:pt x="196250" y="2992"/>
                  </a:lnTo>
                  <a:lnTo>
                    <a:pt x="201587" y="34932"/>
                  </a:lnTo>
                  <a:cubicBezTo>
                    <a:pt x="212701" y="38578"/>
                    <a:pt x="223279" y="43691"/>
                    <a:pt x="233042" y="50134"/>
                  </a:cubicBezTo>
                  <a:lnTo>
                    <a:pt x="261424" y="34447"/>
                  </a:lnTo>
                  <a:lnTo>
                    <a:pt x="297083" y="74392"/>
                  </a:lnTo>
                  <a:lnTo>
                    <a:pt x="278324" y="100833"/>
                  </a:lnTo>
                  <a:cubicBezTo>
                    <a:pt x="283622" y="111241"/>
                    <a:pt x="287511" y="122309"/>
                    <a:pt x="289887" y="133744"/>
                  </a:cubicBezTo>
                  <a:lnTo>
                    <a:pt x="321018" y="142720"/>
                  </a:lnTo>
                  <a:lnTo>
                    <a:pt x="317945" y="196250"/>
                  </a:lnTo>
                  <a:lnTo>
                    <a:pt x="286086" y="201587"/>
                  </a:lnTo>
                  <a:cubicBezTo>
                    <a:pt x="282406" y="212687"/>
                    <a:pt x="277295" y="223261"/>
                    <a:pt x="270884" y="233042"/>
                  </a:cubicBezTo>
                  <a:lnTo>
                    <a:pt x="286571" y="261424"/>
                  </a:lnTo>
                  <a:lnTo>
                    <a:pt x="246626" y="297083"/>
                  </a:lnTo>
                  <a:lnTo>
                    <a:pt x="220184" y="278324"/>
                  </a:lnTo>
                  <a:cubicBezTo>
                    <a:pt x="209754" y="283636"/>
                    <a:pt x="198658" y="287525"/>
                    <a:pt x="187193" y="289887"/>
                  </a:cubicBezTo>
                  <a:lnTo>
                    <a:pt x="178299" y="321018"/>
                  </a:lnTo>
                  <a:lnTo>
                    <a:pt x="124769" y="317945"/>
                  </a:lnTo>
                  <a:lnTo>
                    <a:pt x="119432" y="286005"/>
                  </a:lnTo>
                  <a:cubicBezTo>
                    <a:pt x="108301" y="282372"/>
                    <a:pt x="97698" y="277287"/>
                    <a:pt x="87896" y="270884"/>
                  </a:cubicBezTo>
                  <a:lnTo>
                    <a:pt x="59595" y="286571"/>
                  </a:lnTo>
                  <a:lnTo>
                    <a:pt x="23854" y="246626"/>
                  </a:lnTo>
                  <a:lnTo>
                    <a:pt x="42695" y="220184"/>
                  </a:lnTo>
                  <a:cubicBezTo>
                    <a:pt x="37383" y="209754"/>
                    <a:pt x="33494" y="198658"/>
                    <a:pt x="31132" y="187193"/>
                  </a:cubicBezTo>
                  <a:lnTo>
                    <a:pt x="0" y="178299"/>
                  </a:lnTo>
                  <a:lnTo>
                    <a:pt x="2992" y="124769"/>
                  </a:lnTo>
                  <a:lnTo>
                    <a:pt x="34932" y="119432"/>
                  </a:lnTo>
                  <a:close/>
                  <a:moveTo>
                    <a:pt x="103259" y="154849"/>
                  </a:moveTo>
                  <a:cubicBezTo>
                    <a:pt x="101479" y="186551"/>
                    <a:pt x="125735" y="213694"/>
                    <a:pt x="157437" y="215474"/>
                  </a:cubicBezTo>
                  <a:cubicBezTo>
                    <a:pt x="189140" y="217255"/>
                    <a:pt x="216283" y="192998"/>
                    <a:pt x="218063" y="161296"/>
                  </a:cubicBezTo>
                  <a:cubicBezTo>
                    <a:pt x="219843" y="129602"/>
                    <a:pt x="195599" y="102463"/>
                    <a:pt x="163905" y="100672"/>
                  </a:cubicBezTo>
                  <a:cubicBezTo>
                    <a:pt x="132251" y="98838"/>
                    <a:pt x="105104" y="123013"/>
                    <a:pt x="103270" y="154667"/>
                  </a:cubicBezTo>
                  <a:cubicBezTo>
                    <a:pt x="103266" y="154728"/>
                    <a:pt x="103263" y="154788"/>
                    <a:pt x="103259" y="1548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3" name="Google Shape;6713;p12"/>
            <p:cNvSpPr/>
            <p:nvPr/>
          </p:nvSpPr>
          <p:spPr>
            <a:xfrm>
              <a:off x="6585142" y="4583364"/>
              <a:ext cx="617131" cy="617293"/>
            </a:xfrm>
            <a:custGeom>
              <a:avLst/>
              <a:gdLst/>
              <a:ahLst/>
              <a:cxnLst/>
              <a:rect l="l" t="t" r="r" b="b"/>
              <a:pathLst>
                <a:path w="617131" h="617293" extrusionOk="0">
                  <a:moveTo>
                    <a:pt x="116116" y="140375"/>
                  </a:moveTo>
                  <a:cubicBezTo>
                    <a:pt x="131000" y="123291"/>
                    <a:pt x="148106" y="108279"/>
                    <a:pt x="166978" y="95739"/>
                  </a:cubicBezTo>
                  <a:lnTo>
                    <a:pt x="160428" y="33396"/>
                  </a:lnTo>
                  <a:lnTo>
                    <a:pt x="258674" y="0"/>
                  </a:lnTo>
                  <a:lnTo>
                    <a:pt x="291423" y="53449"/>
                  </a:lnTo>
                  <a:cubicBezTo>
                    <a:pt x="314027" y="51909"/>
                    <a:pt x="336736" y="53404"/>
                    <a:pt x="358942" y="57897"/>
                  </a:cubicBezTo>
                  <a:lnTo>
                    <a:pt x="398402" y="9380"/>
                  </a:lnTo>
                  <a:lnTo>
                    <a:pt x="491473" y="55309"/>
                  </a:lnTo>
                  <a:lnTo>
                    <a:pt x="476838" y="116197"/>
                  </a:lnTo>
                  <a:cubicBezTo>
                    <a:pt x="493881" y="131099"/>
                    <a:pt x="508864" y="148203"/>
                    <a:pt x="521392" y="167059"/>
                  </a:cubicBezTo>
                  <a:lnTo>
                    <a:pt x="583817" y="160509"/>
                  </a:lnTo>
                  <a:lnTo>
                    <a:pt x="617131" y="258755"/>
                  </a:lnTo>
                  <a:lnTo>
                    <a:pt x="563682" y="291585"/>
                  </a:lnTo>
                  <a:cubicBezTo>
                    <a:pt x="565248" y="314158"/>
                    <a:pt x="563779" y="336840"/>
                    <a:pt x="559316" y="359023"/>
                  </a:cubicBezTo>
                  <a:lnTo>
                    <a:pt x="607833" y="398483"/>
                  </a:lnTo>
                  <a:lnTo>
                    <a:pt x="561984" y="491554"/>
                  </a:lnTo>
                  <a:lnTo>
                    <a:pt x="501015" y="476918"/>
                  </a:lnTo>
                  <a:cubicBezTo>
                    <a:pt x="486131" y="494002"/>
                    <a:pt x="469025" y="509014"/>
                    <a:pt x="450153" y="521554"/>
                  </a:cubicBezTo>
                  <a:lnTo>
                    <a:pt x="456703" y="583898"/>
                  </a:lnTo>
                  <a:lnTo>
                    <a:pt x="358538" y="617293"/>
                  </a:lnTo>
                  <a:lnTo>
                    <a:pt x="325708" y="563844"/>
                  </a:lnTo>
                  <a:cubicBezTo>
                    <a:pt x="303131" y="565345"/>
                    <a:pt x="280455" y="563849"/>
                    <a:pt x="258270" y="559397"/>
                  </a:cubicBezTo>
                  <a:lnTo>
                    <a:pt x="218810" y="607913"/>
                  </a:lnTo>
                  <a:lnTo>
                    <a:pt x="125739" y="561984"/>
                  </a:lnTo>
                  <a:lnTo>
                    <a:pt x="140294" y="501096"/>
                  </a:lnTo>
                  <a:cubicBezTo>
                    <a:pt x="123272" y="486173"/>
                    <a:pt x="108292" y="469072"/>
                    <a:pt x="95739" y="450234"/>
                  </a:cubicBezTo>
                  <a:lnTo>
                    <a:pt x="33396" y="456784"/>
                  </a:lnTo>
                  <a:lnTo>
                    <a:pt x="0" y="358538"/>
                  </a:lnTo>
                  <a:lnTo>
                    <a:pt x="53449" y="325708"/>
                  </a:lnTo>
                  <a:cubicBezTo>
                    <a:pt x="51924" y="303135"/>
                    <a:pt x="53392" y="280459"/>
                    <a:pt x="57816" y="258270"/>
                  </a:cubicBezTo>
                  <a:lnTo>
                    <a:pt x="9299" y="218810"/>
                  </a:lnTo>
                  <a:lnTo>
                    <a:pt x="55147" y="125739"/>
                  </a:lnTo>
                  <a:lnTo>
                    <a:pt x="116116" y="140375"/>
                  </a:lnTo>
                  <a:close/>
                  <a:moveTo>
                    <a:pt x="210966" y="254793"/>
                  </a:moveTo>
                  <a:cubicBezTo>
                    <a:pt x="183811" y="309917"/>
                    <a:pt x="206484" y="376618"/>
                    <a:pt x="261608" y="403773"/>
                  </a:cubicBezTo>
                  <a:cubicBezTo>
                    <a:pt x="316733" y="430929"/>
                    <a:pt x="383433" y="408255"/>
                    <a:pt x="410589" y="353131"/>
                  </a:cubicBezTo>
                  <a:cubicBezTo>
                    <a:pt x="437735" y="298025"/>
                    <a:pt x="415087" y="231346"/>
                    <a:pt x="359993" y="204174"/>
                  </a:cubicBezTo>
                  <a:cubicBezTo>
                    <a:pt x="304942" y="176973"/>
                    <a:pt x="238262" y="199550"/>
                    <a:pt x="211061" y="254601"/>
                  </a:cubicBezTo>
                  <a:cubicBezTo>
                    <a:pt x="211029" y="254665"/>
                    <a:pt x="210998" y="254729"/>
                    <a:pt x="210966" y="25479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4" name="Google Shape;6714;p12"/>
            <p:cNvSpPr/>
            <p:nvPr/>
          </p:nvSpPr>
          <p:spPr>
            <a:xfrm>
              <a:off x="5126490" y="3795293"/>
              <a:ext cx="416111" cy="416030"/>
            </a:xfrm>
            <a:custGeom>
              <a:avLst/>
              <a:gdLst/>
              <a:ahLst/>
              <a:cxnLst/>
              <a:rect l="l" t="t" r="r" b="b"/>
              <a:pathLst>
                <a:path w="416111" h="416030" extrusionOk="0">
                  <a:moveTo>
                    <a:pt x="77869" y="94607"/>
                  </a:moveTo>
                  <a:cubicBezTo>
                    <a:pt x="87899" y="83091"/>
                    <a:pt x="99431" y="72973"/>
                    <a:pt x="112154" y="64527"/>
                  </a:cubicBezTo>
                  <a:lnTo>
                    <a:pt x="107707" y="22479"/>
                  </a:lnTo>
                  <a:lnTo>
                    <a:pt x="173690" y="0"/>
                  </a:lnTo>
                  <a:lnTo>
                    <a:pt x="195845" y="36064"/>
                  </a:lnTo>
                  <a:cubicBezTo>
                    <a:pt x="211055" y="34979"/>
                    <a:pt x="226342" y="35958"/>
                    <a:pt x="241289" y="38975"/>
                  </a:cubicBezTo>
                  <a:lnTo>
                    <a:pt x="267893" y="6145"/>
                  </a:lnTo>
                  <a:lnTo>
                    <a:pt x="330641" y="37034"/>
                  </a:lnTo>
                  <a:lnTo>
                    <a:pt x="320857" y="78193"/>
                  </a:lnTo>
                  <a:cubicBezTo>
                    <a:pt x="332602" y="88180"/>
                    <a:pt x="342938" y="99713"/>
                    <a:pt x="351584" y="112478"/>
                  </a:cubicBezTo>
                  <a:lnTo>
                    <a:pt x="393632" y="108030"/>
                  </a:lnTo>
                  <a:lnTo>
                    <a:pt x="416111" y="174256"/>
                  </a:lnTo>
                  <a:lnTo>
                    <a:pt x="380047" y="196411"/>
                  </a:lnTo>
                  <a:cubicBezTo>
                    <a:pt x="381102" y="211652"/>
                    <a:pt x="380096" y="226965"/>
                    <a:pt x="377055" y="241936"/>
                  </a:cubicBezTo>
                  <a:lnTo>
                    <a:pt x="409966" y="268540"/>
                  </a:lnTo>
                  <a:lnTo>
                    <a:pt x="378996" y="331288"/>
                  </a:lnTo>
                  <a:lnTo>
                    <a:pt x="337918" y="321423"/>
                  </a:lnTo>
                  <a:cubicBezTo>
                    <a:pt x="327851" y="332902"/>
                    <a:pt x="316324" y="343014"/>
                    <a:pt x="303633" y="351503"/>
                  </a:cubicBezTo>
                  <a:lnTo>
                    <a:pt x="308000" y="393551"/>
                  </a:lnTo>
                  <a:lnTo>
                    <a:pt x="241775" y="416030"/>
                  </a:lnTo>
                  <a:lnTo>
                    <a:pt x="219700" y="379966"/>
                  </a:lnTo>
                  <a:cubicBezTo>
                    <a:pt x="204463" y="381014"/>
                    <a:pt x="189154" y="380035"/>
                    <a:pt x="174175" y="377055"/>
                  </a:cubicBezTo>
                  <a:lnTo>
                    <a:pt x="147571" y="409885"/>
                  </a:lnTo>
                  <a:lnTo>
                    <a:pt x="84742" y="378591"/>
                  </a:lnTo>
                  <a:lnTo>
                    <a:pt x="94608" y="337514"/>
                  </a:lnTo>
                  <a:cubicBezTo>
                    <a:pt x="83069" y="327506"/>
                    <a:pt x="72949" y="315971"/>
                    <a:pt x="64527" y="303229"/>
                  </a:cubicBezTo>
                  <a:lnTo>
                    <a:pt x="22479" y="307676"/>
                  </a:lnTo>
                  <a:lnTo>
                    <a:pt x="0" y="241451"/>
                  </a:lnTo>
                  <a:lnTo>
                    <a:pt x="35983" y="219295"/>
                  </a:lnTo>
                  <a:cubicBezTo>
                    <a:pt x="34969" y="204055"/>
                    <a:pt x="35975" y="188747"/>
                    <a:pt x="38975" y="173770"/>
                  </a:cubicBezTo>
                  <a:lnTo>
                    <a:pt x="6146" y="147167"/>
                  </a:lnTo>
                  <a:lnTo>
                    <a:pt x="37034" y="84419"/>
                  </a:lnTo>
                  <a:lnTo>
                    <a:pt x="78193" y="94284"/>
                  </a:lnTo>
                  <a:close/>
                  <a:moveTo>
                    <a:pt x="141749" y="171991"/>
                  </a:moveTo>
                  <a:cubicBezTo>
                    <a:pt x="123430" y="209165"/>
                    <a:pt x="138714" y="254152"/>
                    <a:pt x="175888" y="272472"/>
                  </a:cubicBezTo>
                  <a:cubicBezTo>
                    <a:pt x="213061" y="290792"/>
                    <a:pt x="258048" y="275508"/>
                    <a:pt x="276368" y="238334"/>
                  </a:cubicBezTo>
                  <a:cubicBezTo>
                    <a:pt x="294682" y="201171"/>
                    <a:pt x="279414" y="156199"/>
                    <a:pt x="242260" y="137868"/>
                  </a:cubicBezTo>
                  <a:cubicBezTo>
                    <a:pt x="205094" y="119532"/>
                    <a:pt x="160101" y="134796"/>
                    <a:pt x="141764" y="171961"/>
                  </a:cubicBezTo>
                  <a:cubicBezTo>
                    <a:pt x="141759" y="171971"/>
                    <a:pt x="141754" y="171981"/>
                    <a:pt x="141749" y="17199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5" name="Google Shape;6715;p12"/>
            <p:cNvSpPr/>
            <p:nvPr/>
          </p:nvSpPr>
          <p:spPr>
            <a:xfrm>
              <a:off x="6691636" y="3478479"/>
              <a:ext cx="597239" cy="597482"/>
            </a:xfrm>
            <a:custGeom>
              <a:avLst/>
              <a:gdLst/>
              <a:ahLst/>
              <a:cxnLst/>
              <a:rect l="l" t="t" r="r" b="b"/>
              <a:pathLst>
                <a:path w="597239" h="597482" extrusionOk="0">
                  <a:moveTo>
                    <a:pt x="112559" y="135685"/>
                  </a:moveTo>
                  <a:cubicBezTo>
                    <a:pt x="126942" y="119127"/>
                    <a:pt x="143508" y="104601"/>
                    <a:pt x="161803" y="92505"/>
                  </a:cubicBezTo>
                  <a:lnTo>
                    <a:pt x="155092" y="32344"/>
                  </a:lnTo>
                  <a:lnTo>
                    <a:pt x="250022" y="0"/>
                  </a:lnTo>
                  <a:lnTo>
                    <a:pt x="281801" y="51751"/>
                  </a:lnTo>
                  <a:cubicBezTo>
                    <a:pt x="303642" y="50250"/>
                    <a:pt x="325587" y="51664"/>
                    <a:pt x="347056" y="55956"/>
                  </a:cubicBezTo>
                  <a:lnTo>
                    <a:pt x="385303" y="8814"/>
                  </a:lnTo>
                  <a:lnTo>
                    <a:pt x="475382" y="53207"/>
                  </a:lnTo>
                  <a:lnTo>
                    <a:pt x="461231" y="112235"/>
                  </a:lnTo>
                  <a:cubicBezTo>
                    <a:pt x="477819" y="126703"/>
                    <a:pt x="492371" y="143350"/>
                    <a:pt x="504492" y="161722"/>
                  </a:cubicBezTo>
                  <a:lnTo>
                    <a:pt x="564895" y="155334"/>
                  </a:lnTo>
                  <a:lnTo>
                    <a:pt x="597240" y="250427"/>
                  </a:lnTo>
                  <a:lnTo>
                    <a:pt x="545569" y="282205"/>
                  </a:lnTo>
                  <a:cubicBezTo>
                    <a:pt x="547041" y="304077"/>
                    <a:pt x="545600" y="326048"/>
                    <a:pt x="541284" y="347541"/>
                  </a:cubicBezTo>
                  <a:lnTo>
                    <a:pt x="588426" y="385707"/>
                  </a:lnTo>
                  <a:lnTo>
                    <a:pt x="544033" y="475786"/>
                  </a:lnTo>
                  <a:lnTo>
                    <a:pt x="485005" y="461636"/>
                  </a:lnTo>
                  <a:cubicBezTo>
                    <a:pt x="470609" y="478151"/>
                    <a:pt x="454076" y="492672"/>
                    <a:pt x="435841" y="504815"/>
                  </a:cubicBezTo>
                  <a:lnTo>
                    <a:pt x="442148" y="565138"/>
                  </a:lnTo>
                  <a:lnTo>
                    <a:pt x="347056" y="597482"/>
                  </a:lnTo>
                  <a:lnTo>
                    <a:pt x="315358" y="545731"/>
                  </a:lnTo>
                  <a:cubicBezTo>
                    <a:pt x="293486" y="547205"/>
                    <a:pt x="271515" y="545764"/>
                    <a:pt x="250022" y="541446"/>
                  </a:cubicBezTo>
                  <a:lnTo>
                    <a:pt x="211856" y="588588"/>
                  </a:lnTo>
                  <a:lnTo>
                    <a:pt x="121777" y="544195"/>
                  </a:lnTo>
                  <a:lnTo>
                    <a:pt x="135928" y="485247"/>
                  </a:lnTo>
                  <a:cubicBezTo>
                    <a:pt x="119408" y="470826"/>
                    <a:pt x="104886" y="454265"/>
                    <a:pt x="92748" y="436003"/>
                  </a:cubicBezTo>
                  <a:lnTo>
                    <a:pt x="32344" y="442310"/>
                  </a:lnTo>
                  <a:lnTo>
                    <a:pt x="0" y="347217"/>
                  </a:lnTo>
                  <a:lnTo>
                    <a:pt x="51751" y="315520"/>
                  </a:lnTo>
                  <a:cubicBezTo>
                    <a:pt x="50210" y="293651"/>
                    <a:pt x="51624" y="271675"/>
                    <a:pt x="55956" y="250184"/>
                  </a:cubicBezTo>
                  <a:lnTo>
                    <a:pt x="8814" y="212018"/>
                  </a:lnTo>
                  <a:lnTo>
                    <a:pt x="53207" y="121292"/>
                  </a:lnTo>
                  <a:lnTo>
                    <a:pt x="112235" y="135442"/>
                  </a:lnTo>
                  <a:close/>
                  <a:moveTo>
                    <a:pt x="204336" y="246707"/>
                  </a:moveTo>
                  <a:cubicBezTo>
                    <a:pt x="178049" y="300068"/>
                    <a:pt x="199996" y="364636"/>
                    <a:pt x="253357" y="390924"/>
                  </a:cubicBezTo>
                  <a:cubicBezTo>
                    <a:pt x="306718" y="417211"/>
                    <a:pt x="371287" y="395264"/>
                    <a:pt x="397574" y="341903"/>
                  </a:cubicBezTo>
                  <a:cubicBezTo>
                    <a:pt x="423854" y="288557"/>
                    <a:pt x="401927" y="224007"/>
                    <a:pt x="348592" y="197705"/>
                  </a:cubicBezTo>
                  <a:cubicBezTo>
                    <a:pt x="295313" y="171252"/>
                    <a:pt x="230677" y="193000"/>
                    <a:pt x="204224" y="246279"/>
                  </a:cubicBezTo>
                  <a:cubicBezTo>
                    <a:pt x="204153" y="246421"/>
                    <a:pt x="204083" y="246564"/>
                    <a:pt x="204013" y="24670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6" name="Google Shape;6716;p12"/>
            <p:cNvSpPr/>
            <p:nvPr/>
          </p:nvSpPr>
          <p:spPr>
            <a:xfrm>
              <a:off x="3937036" y="3499501"/>
              <a:ext cx="517693" cy="565867"/>
            </a:xfrm>
            <a:custGeom>
              <a:avLst/>
              <a:gdLst/>
              <a:ahLst/>
              <a:cxnLst/>
              <a:rect l="l" t="t" r="r" b="b"/>
              <a:pathLst>
                <a:path w="517693" h="565867" extrusionOk="0">
                  <a:moveTo>
                    <a:pt x="312435" y="292638"/>
                  </a:moveTo>
                  <a:cubicBezTo>
                    <a:pt x="367867" y="268118"/>
                    <a:pt x="403382" y="212954"/>
                    <a:pt x="402757" y="152344"/>
                  </a:cubicBezTo>
                  <a:cubicBezTo>
                    <a:pt x="402757" y="68572"/>
                    <a:pt x="339685" y="406"/>
                    <a:pt x="261169" y="2"/>
                  </a:cubicBezTo>
                  <a:cubicBezTo>
                    <a:pt x="182653" y="-402"/>
                    <a:pt x="118692" y="67278"/>
                    <a:pt x="118369" y="151050"/>
                  </a:cubicBezTo>
                  <a:cubicBezTo>
                    <a:pt x="117153" y="212216"/>
                    <a:pt x="152895" y="268094"/>
                    <a:pt x="208933" y="292638"/>
                  </a:cubicBezTo>
                  <a:cubicBezTo>
                    <a:pt x="-9877" y="325629"/>
                    <a:pt x="69" y="563442"/>
                    <a:pt x="69" y="563442"/>
                  </a:cubicBezTo>
                  <a:lnTo>
                    <a:pt x="517580" y="565867"/>
                  </a:lnTo>
                  <a:cubicBezTo>
                    <a:pt x="517580" y="565867"/>
                    <a:pt x="529385" y="325387"/>
                    <a:pt x="312435" y="29263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7" name="Google Shape;6717;p12"/>
            <p:cNvSpPr/>
            <p:nvPr/>
          </p:nvSpPr>
          <p:spPr>
            <a:xfrm rot="-5352000">
              <a:off x="3302728" y="5197495"/>
              <a:ext cx="134876" cy="134876"/>
            </a:xfrm>
            <a:custGeom>
              <a:avLst/>
              <a:gdLst/>
              <a:ahLst/>
              <a:cxnLst/>
              <a:rect l="l" t="t" r="r" b="b"/>
              <a:pathLst>
                <a:path w="134876" h="134876" extrusionOk="0">
                  <a:moveTo>
                    <a:pt x="134876" y="67438"/>
                  </a:moveTo>
                  <a:cubicBezTo>
                    <a:pt x="134876" y="104683"/>
                    <a:pt x="104683" y="134876"/>
                    <a:pt x="67438" y="134876"/>
                  </a:cubicBezTo>
                  <a:cubicBezTo>
                    <a:pt x="30193" y="134876"/>
                    <a:pt x="0" y="104683"/>
                    <a:pt x="0" y="67438"/>
                  </a:cubicBezTo>
                  <a:cubicBezTo>
                    <a:pt x="0" y="30193"/>
                    <a:pt x="30193" y="0"/>
                    <a:pt x="67438" y="0"/>
                  </a:cubicBezTo>
                  <a:cubicBezTo>
                    <a:pt x="104683" y="0"/>
                    <a:pt x="134876" y="30193"/>
                    <a:pt x="134876" y="674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8" name="Google Shape;6718;p12"/>
            <p:cNvSpPr/>
            <p:nvPr/>
          </p:nvSpPr>
          <p:spPr>
            <a:xfrm>
              <a:off x="3491480" y="5062385"/>
              <a:ext cx="134876" cy="134876"/>
            </a:xfrm>
            <a:custGeom>
              <a:avLst/>
              <a:gdLst/>
              <a:ahLst/>
              <a:cxnLst/>
              <a:rect l="l" t="t" r="r" b="b"/>
              <a:pathLst>
                <a:path w="134876" h="134876" extrusionOk="0">
                  <a:moveTo>
                    <a:pt x="134876" y="67438"/>
                  </a:moveTo>
                  <a:cubicBezTo>
                    <a:pt x="134876" y="104683"/>
                    <a:pt x="104683" y="134876"/>
                    <a:pt x="67438" y="134876"/>
                  </a:cubicBezTo>
                  <a:cubicBezTo>
                    <a:pt x="30193" y="134876"/>
                    <a:pt x="0" y="104683"/>
                    <a:pt x="0" y="67438"/>
                  </a:cubicBezTo>
                  <a:cubicBezTo>
                    <a:pt x="0" y="30193"/>
                    <a:pt x="30193" y="0"/>
                    <a:pt x="67438" y="0"/>
                  </a:cubicBezTo>
                  <a:cubicBezTo>
                    <a:pt x="104683" y="0"/>
                    <a:pt x="134876" y="30193"/>
                    <a:pt x="134876" y="6743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9" name="Google Shape;6719;p12"/>
            <p:cNvSpPr/>
            <p:nvPr/>
          </p:nvSpPr>
          <p:spPr>
            <a:xfrm rot="-4800">
              <a:off x="3491920" y="5342251"/>
              <a:ext cx="134876" cy="146843"/>
            </a:xfrm>
            <a:custGeom>
              <a:avLst/>
              <a:gdLst/>
              <a:ahLst/>
              <a:cxnLst/>
              <a:rect l="l" t="t" r="r" b="b"/>
              <a:pathLst>
                <a:path w="134876" h="146843" extrusionOk="0">
                  <a:moveTo>
                    <a:pt x="134876" y="73422"/>
                  </a:moveTo>
                  <a:cubicBezTo>
                    <a:pt x="134876" y="113972"/>
                    <a:pt x="104683" y="146844"/>
                    <a:pt x="67438" y="146844"/>
                  </a:cubicBezTo>
                  <a:cubicBezTo>
                    <a:pt x="30193" y="146844"/>
                    <a:pt x="0" y="113972"/>
                    <a:pt x="0" y="73422"/>
                  </a:cubicBezTo>
                  <a:cubicBezTo>
                    <a:pt x="0" y="32872"/>
                    <a:pt x="30193" y="0"/>
                    <a:pt x="67438" y="0"/>
                  </a:cubicBezTo>
                  <a:cubicBezTo>
                    <a:pt x="104683" y="0"/>
                    <a:pt x="134876" y="32872"/>
                    <a:pt x="134876" y="73422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0" name="Google Shape;6720;p12"/>
            <p:cNvSpPr/>
            <p:nvPr/>
          </p:nvSpPr>
          <p:spPr>
            <a:xfrm>
              <a:off x="3349339" y="5277667"/>
              <a:ext cx="190239" cy="129818"/>
            </a:xfrm>
            <a:custGeom>
              <a:avLst/>
              <a:gdLst/>
              <a:ahLst/>
              <a:cxnLst/>
              <a:rect l="l" t="t" r="r" b="b"/>
              <a:pathLst>
                <a:path w="190239" h="129818" extrusionOk="0">
                  <a:moveTo>
                    <a:pt x="190091" y="129348"/>
                  </a:moveTo>
                  <a:cubicBezTo>
                    <a:pt x="187180" y="133633"/>
                    <a:pt x="142302" y="108162"/>
                    <a:pt x="89904" y="72745"/>
                  </a:cubicBezTo>
                  <a:cubicBezTo>
                    <a:pt x="37506" y="37328"/>
                    <a:pt x="-2763" y="4660"/>
                    <a:pt x="148" y="455"/>
                  </a:cubicBezTo>
                  <a:cubicBezTo>
                    <a:pt x="3059" y="-3749"/>
                    <a:pt x="47856" y="21641"/>
                    <a:pt x="100335" y="57058"/>
                  </a:cubicBezTo>
                  <a:cubicBezTo>
                    <a:pt x="152814" y="92475"/>
                    <a:pt x="193002" y="125305"/>
                    <a:pt x="190091" y="12934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1" name="Google Shape;6721;p12"/>
            <p:cNvSpPr/>
            <p:nvPr/>
          </p:nvSpPr>
          <p:spPr>
            <a:xfrm>
              <a:off x="3378299" y="5124631"/>
              <a:ext cx="166739" cy="129574"/>
            </a:xfrm>
            <a:custGeom>
              <a:avLst/>
              <a:gdLst/>
              <a:ahLst/>
              <a:cxnLst/>
              <a:rect l="l" t="t" r="r" b="b"/>
              <a:pathLst>
                <a:path w="166739" h="129574" extrusionOk="0">
                  <a:moveTo>
                    <a:pt x="166549" y="422"/>
                  </a:moveTo>
                  <a:cubicBezTo>
                    <a:pt x="169622" y="4465"/>
                    <a:pt x="135014" y="36567"/>
                    <a:pt x="89165" y="72146"/>
                  </a:cubicBezTo>
                  <a:cubicBezTo>
                    <a:pt x="43317" y="107724"/>
                    <a:pt x="3534" y="133196"/>
                    <a:pt x="218" y="129152"/>
                  </a:cubicBezTo>
                  <a:cubicBezTo>
                    <a:pt x="-3097" y="125109"/>
                    <a:pt x="31754" y="93008"/>
                    <a:pt x="77602" y="57429"/>
                  </a:cubicBezTo>
                  <a:cubicBezTo>
                    <a:pt x="123451" y="21850"/>
                    <a:pt x="163396" y="-3621"/>
                    <a:pt x="166549" y="422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2" name="Google Shape;6722;p12"/>
          <p:cNvSpPr/>
          <p:nvPr/>
        </p:nvSpPr>
        <p:spPr>
          <a:xfrm>
            <a:off x="3343828" y="6826126"/>
            <a:ext cx="5465721" cy="3800"/>
          </a:xfrm>
          <a:custGeom>
            <a:avLst/>
            <a:gdLst/>
            <a:ahLst/>
            <a:cxnLst/>
            <a:rect l="l" t="t" r="r" b="b"/>
            <a:pathLst>
              <a:path w="5465721" h="3800" extrusionOk="0">
                <a:moveTo>
                  <a:pt x="5465721" y="1698"/>
                </a:moveTo>
                <a:cubicBezTo>
                  <a:pt x="5465721" y="2830"/>
                  <a:pt x="4242132" y="3800"/>
                  <a:pt x="2733103" y="3800"/>
                </a:cubicBezTo>
                <a:cubicBezTo>
                  <a:pt x="1224074" y="3800"/>
                  <a:pt x="0" y="2830"/>
                  <a:pt x="0" y="1698"/>
                </a:cubicBezTo>
                <a:cubicBezTo>
                  <a:pt x="0" y="566"/>
                  <a:pt x="1223185" y="0"/>
                  <a:pt x="2732618" y="0"/>
                </a:cubicBezTo>
                <a:cubicBezTo>
                  <a:pt x="4242051" y="0"/>
                  <a:pt x="5465721" y="566"/>
                  <a:pt x="5465721" y="169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23" name="Google Shape;6723;p12"/>
          <p:cNvGrpSpPr/>
          <p:nvPr/>
        </p:nvGrpSpPr>
        <p:grpSpPr>
          <a:xfrm>
            <a:off x="6687027" y="5550139"/>
            <a:ext cx="484600" cy="484115"/>
            <a:chOff x="6687027" y="5550139"/>
            <a:chExt cx="484600" cy="484115"/>
          </a:xfrm>
        </p:grpSpPr>
        <p:sp>
          <p:nvSpPr>
            <p:cNvPr id="6724" name="Google Shape;6724;p12"/>
            <p:cNvSpPr/>
            <p:nvPr/>
          </p:nvSpPr>
          <p:spPr>
            <a:xfrm>
              <a:off x="6689210" y="5551513"/>
              <a:ext cx="479505" cy="479829"/>
            </a:xfrm>
            <a:custGeom>
              <a:avLst/>
              <a:gdLst/>
              <a:ahLst/>
              <a:cxnLst/>
              <a:rect l="l" t="t" r="r" b="b"/>
              <a:pathLst>
                <a:path w="479505" h="479829" extrusionOk="0">
                  <a:moveTo>
                    <a:pt x="87896" y="110780"/>
                  </a:moveTo>
                  <a:cubicBezTo>
                    <a:pt x="99382" y="97345"/>
                    <a:pt x="112597" y="85491"/>
                    <a:pt x="127194" y="75524"/>
                  </a:cubicBezTo>
                  <a:lnTo>
                    <a:pt x="121453" y="27008"/>
                  </a:lnTo>
                  <a:lnTo>
                    <a:pt x="197705" y="0"/>
                  </a:lnTo>
                  <a:lnTo>
                    <a:pt x="223823" y="41401"/>
                  </a:lnTo>
                  <a:cubicBezTo>
                    <a:pt x="241414" y="39938"/>
                    <a:pt x="259122" y="40863"/>
                    <a:pt x="276464" y="44150"/>
                  </a:cubicBezTo>
                  <a:lnTo>
                    <a:pt x="306787" y="5741"/>
                  </a:lnTo>
                  <a:lnTo>
                    <a:pt x="379562" y="40592"/>
                  </a:lnTo>
                  <a:lnTo>
                    <a:pt x="368807" y="88300"/>
                  </a:lnTo>
                  <a:cubicBezTo>
                    <a:pt x="382239" y="99759"/>
                    <a:pt x="394094" y="112946"/>
                    <a:pt x="404063" y="127518"/>
                  </a:cubicBezTo>
                  <a:lnTo>
                    <a:pt x="452579" y="121777"/>
                  </a:lnTo>
                  <a:lnTo>
                    <a:pt x="479506" y="198110"/>
                  </a:lnTo>
                  <a:lnTo>
                    <a:pt x="438429" y="224147"/>
                  </a:lnTo>
                  <a:cubicBezTo>
                    <a:pt x="439850" y="241738"/>
                    <a:pt x="438926" y="259440"/>
                    <a:pt x="435679" y="276787"/>
                  </a:cubicBezTo>
                  <a:lnTo>
                    <a:pt x="474007" y="307110"/>
                  </a:lnTo>
                  <a:lnTo>
                    <a:pt x="439156" y="379885"/>
                  </a:lnTo>
                  <a:lnTo>
                    <a:pt x="391610" y="368969"/>
                  </a:lnTo>
                  <a:cubicBezTo>
                    <a:pt x="380147" y="382449"/>
                    <a:pt x="366930" y="394334"/>
                    <a:pt x="352312" y="404305"/>
                  </a:cubicBezTo>
                  <a:lnTo>
                    <a:pt x="358053" y="452822"/>
                  </a:lnTo>
                  <a:lnTo>
                    <a:pt x="281801" y="479829"/>
                  </a:lnTo>
                  <a:lnTo>
                    <a:pt x="255683" y="438510"/>
                  </a:lnTo>
                  <a:cubicBezTo>
                    <a:pt x="238088" y="439904"/>
                    <a:pt x="220386" y="438952"/>
                    <a:pt x="203042" y="435679"/>
                  </a:cubicBezTo>
                  <a:lnTo>
                    <a:pt x="172719" y="474088"/>
                  </a:lnTo>
                  <a:lnTo>
                    <a:pt x="99944" y="439237"/>
                  </a:lnTo>
                  <a:lnTo>
                    <a:pt x="110699" y="391529"/>
                  </a:lnTo>
                  <a:cubicBezTo>
                    <a:pt x="97248" y="380090"/>
                    <a:pt x="85390" y="366901"/>
                    <a:pt x="75443" y="352312"/>
                  </a:cubicBezTo>
                  <a:lnTo>
                    <a:pt x="26927" y="358053"/>
                  </a:lnTo>
                  <a:lnTo>
                    <a:pt x="0" y="281801"/>
                  </a:lnTo>
                  <a:lnTo>
                    <a:pt x="41320" y="255683"/>
                  </a:lnTo>
                  <a:cubicBezTo>
                    <a:pt x="39898" y="238065"/>
                    <a:pt x="40822" y="220336"/>
                    <a:pt x="44069" y="202961"/>
                  </a:cubicBezTo>
                  <a:lnTo>
                    <a:pt x="5741" y="172719"/>
                  </a:lnTo>
                  <a:lnTo>
                    <a:pt x="40592" y="99944"/>
                  </a:lnTo>
                  <a:lnTo>
                    <a:pt x="88219" y="110699"/>
                  </a:lnTo>
                  <a:close/>
                  <a:moveTo>
                    <a:pt x="163016" y="199161"/>
                  </a:moveTo>
                  <a:cubicBezTo>
                    <a:pt x="142160" y="242302"/>
                    <a:pt x="160225" y="294183"/>
                    <a:pt x="203366" y="315039"/>
                  </a:cubicBezTo>
                  <a:cubicBezTo>
                    <a:pt x="246507" y="335896"/>
                    <a:pt x="298388" y="317830"/>
                    <a:pt x="319245" y="274689"/>
                  </a:cubicBezTo>
                  <a:cubicBezTo>
                    <a:pt x="340101" y="231548"/>
                    <a:pt x="322036" y="179667"/>
                    <a:pt x="278894" y="158810"/>
                  </a:cubicBezTo>
                  <a:cubicBezTo>
                    <a:pt x="278839" y="158784"/>
                    <a:pt x="278784" y="158757"/>
                    <a:pt x="278728" y="158730"/>
                  </a:cubicBezTo>
                  <a:cubicBezTo>
                    <a:pt x="235607" y="137997"/>
                    <a:pt x="183841" y="156084"/>
                    <a:pt x="163016" y="19916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5" name="Google Shape;6725;p12"/>
            <p:cNvSpPr/>
            <p:nvPr/>
          </p:nvSpPr>
          <p:spPr>
            <a:xfrm>
              <a:off x="6689210" y="5551513"/>
              <a:ext cx="479505" cy="479829"/>
            </a:xfrm>
            <a:custGeom>
              <a:avLst/>
              <a:gdLst/>
              <a:ahLst/>
              <a:cxnLst/>
              <a:rect l="l" t="t" r="r" b="b"/>
              <a:pathLst>
                <a:path w="479505" h="479829" extrusionOk="0">
                  <a:moveTo>
                    <a:pt x="87896" y="110780"/>
                  </a:moveTo>
                  <a:cubicBezTo>
                    <a:pt x="99382" y="97345"/>
                    <a:pt x="112597" y="85491"/>
                    <a:pt x="127194" y="75524"/>
                  </a:cubicBezTo>
                  <a:lnTo>
                    <a:pt x="121453" y="27008"/>
                  </a:lnTo>
                  <a:lnTo>
                    <a:pt x="197705" y="0"/>
                  </a:lnTo>
                  <a:lnTo>
                    <a:pt x="223823" y="41401"/>
                  </a:lnTo>
                  <a:cubicBezTo>
                    <a:pt x="241414" y="39938"/>
                    <a:pt x="259122" y="40863"/>
                    <a:pt x="276464" y="44150"/>
                  </a:cubicBezTo>
                  <a:lnTo>
                    <a:pt x="306787" y="5741"/>
                  </a:lnTo>
                  <a:lnTo>
                    <a:pt x="379562" y="40592"/>
                  </a:lnTo>
                  <a:lnTo>
                    <a:pt x="368807" y="88300"/>
                  </a:lnTo>
                  <a:cubicBezTo>
                    <a:pt x="382239" y="99759"/>
                    <a:pt x="394094" y="112946"/>
                    <a:pt x="404063" y="127518"/>
                  </a:cubicBezTo>
                  <a:lnTo>
                    <a:pt x="452579" y="121777"/>
                  </a:lnTo>
                  <a:lnTo>
                    <a:pt x="479506" y="198110"/>
                  </a:lnTo>
                  <a:lnTo>
                    <a:pt x="438429" y="224147"/>
                  </a:lnTo>
                  <a:cubicBezTo>
                    <a:pt x="439850" y="241738"/>
                    <a:pt x="438926" y="259440"/>
                    <a:pt x="435679" y="276787"/>
                  </a:cubicBezTo>
                  <a:lnTo>
                    <a:pt x="474007" y="307110"/>
                  </a:lnTo>
                  <a:lnTo>
                    <a:pt x="439156" y="379885"/>
                  </a:lnTo>
                  <a:lnTo>
                    <a:pt x="391610" y="368969"/>
                  </a:lnTo>
                  <a:cubicBezTo>
                    <a:pt x="380147" y="382449"/>
                    <a:pt x="366930" y="394334"/>
                    <a:pt x="352312" y="404305"/>
                  </a:cubicBezTo>
                  <a:lnTo>
                    <a:pt x="358053" y="452822"/>
                  </a:lnTo>
                  <a:lnTo>
                    <a:pt x="281801" y="479829"/>
                  </a:lnTo>
                  <a:lnTo>
                    <a:pt x="255683" y="438510"/>
                  </a:lnTo>
                  <a:cubicBezTo>
                    <a:pt x="238088" y="439904"/>
                    <a:pt x="220386" y="438952"/>
                    <a:pt x="203042" y="435679"/>
                  </a:cubicBezTo>
                  <a:lnTo>
                    <a:pt x="172719" y="474088"/>
                  </a:lnTo>
                  <a:lnTo>
                    <a:pt x="99944" y="439237"/>
                  </a:lnTo>
                  <a:lnTo>
                    <a:pt x="110699" y="391529"/>
                  </a:lnTo>
                  <a:cubicBezTo>
                    <a:pt x="97248" y="380090"/>
                    <a:pt x="85390" y="366901"/>
                    <a:pt x="75443" y="352312"/>
                  </a:cubicBezTo>
                  <a:lnTo>
                    <a:pt x="26927" y="358053"/>
                  </a:lnTo>
                  <a:lnTo>
                    <a:pt x="0" y="281801"/>
                  </a:lnTo>
                  <a:lnTo>
                    <a:pt x="41320" y="255683"/>
                  </a:lnTo>
                  <a:cubicBezTo>
                    <a:pt x="39898" y="238065"/>
                    <a:pt x="40822" y="220336"/>
                    <a:pt x="44069" y="202961"/>
                  </a:cubicBezTo>
                  <a:lnTo>
                    <a:pt x="5741" y="172719"/>
                  </a:lnTo>
                  <a:lnTo>
                    <a:pt x="40592" y="99944"/>
                  </a:lnTo>
                  <a:lnTo>
                    <a:pt x="88219" y="110699"/>
                  </a:lnTo>
                  <a:close/>
                  <a:moveTo>
                    <a:pt x="163016" y="199161"/>
                  </a:moveTo>
                  <a:cubicBezTo>
                    <a:pt x="142160" y="242302"/>
                    <a:pt x="160225" y="294183"/>
                    <a:pt x="203366" y="315039"/>
                  </a:cubicBezTo>
                  <a:cubicBezTo>
                    <a:pt x="246507" y="335896"/>
                    <a:pt x="298388" y="317830"/>
                    <a:pt x="319245" y="274689"/>
                  </a:cubicBezTo>
                  <a:cubicBezTo>
                    <a:pt x="340101" y="231548"/>
                    <a:pt x="322036" y="179667"/>
                    <a:pt x="278894" y="158810"/>
                  </a:cubicBezTo>
                  <a:cubicBezTo>
                    <a:pt x="278839" y="158784"/>
                    <a:pt x="278784" y="158757"/>
                    <a:pt x="278728" y="158730"/>
                  </a:cubicBezTo>
                  <a:cubicBezTo>
                    <a:pt x="235607" y="137997"/>
                    <a:pt x="183841" y="156084"/>
                    <a:pt x="163016" y="19916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6" name="Google Shape;6726;p12"/>
            <p:cNvSpPr/>
            <p:nvPr/>
          </p:nvSpPr>
          <p:spPr>
            <a:xfrm>
              <a:off x="6842626" y="5700170"/>
              <a:ext cx="176674" cy="177075"/>
            </a:xfrm>
            <a:custGeom>
              <a:avLst/>
              <a:gdLst/>
              <a:ahLst/>
              <a:cxnLst/>
              <a:rect l="l" t="t" r="r" b="b"/>
              <a:pathLst>
                <a:path w="176674" h="177075" extrusionOk="0">
                  <a:moveTo>
                    <a:pt x="9600" y="50504"/>
                  </a:moveTo>
                  <a:cubicBezTo>
                    <a:pt x="12220" y="43810"/>
                    <a:pt x="15907" y="37584"/>
                    <a:pt x="20516" y="32068"/>
                  </a:cubicBezTo>
                  <a:cubicBezTo>
                    <a:pt x="33020" y="16640"/>
                    <a:pt x="50476" y="6012"/>
                    <a:pt x="69922" y="1988"/>
                  </a:cubicBezTo>
                  <a:cubicBezTo>
                    <a:pt x="83276" y="-913"/>
                    <a:pt x="97125" y="-636"/>
                    <a:pt x="110353" y="2796"/>
                  </a:cubicBezTo>
                  <a:cubicBezTo>
                    <a:pt x="125662" y="6823"/>
                    <a:pt x="139619" y="14862"/>
                    <a:pt x="150783" y="26085"/>
                  </a:cubicBezTo>
                  <a:cubicBezTo>
                    <a:pt x="163217" y="38574"/>
                    <a:pt x="171660" y="54475"/>
                    <a:pt x="175042" y="71771"/>
                  </a:cubicBezTo>
                  <a:cubicBezTo>
                    <a:pt x="182460" y="109864"/>
                    <a:pt x="164112" y="148332"/>
                    <a:pt x="129840" y="166540"/>
                  </a:cubicBezTo>
                  <a:cubicBezTo>
                    <a:pt x="121988" y="170833"/>
                    <a:pt x="113498" y="173836"/>
                    <a:pt x="104693" y="175435"/>
                  </a:cubicBezTo>
                  <a:cubicBezTo>
                    <a:pt x="96313" y="177134"/>
                    <a:pt x="87719" y="177516"/>
                    <a:pt x="79222" y="176567"/>
                  </a:cubicBezTo>
                  <a:cubicBezTo>
                    <a:pt x="63444" y="174987"/>
                    <a:pt x="48386" y="169176"/>
                    <a:pt x="35637" y="159748"/>
                  </a:cubicBezTo>
                  <a:cubicBezTo>
                    <a:pt x="7850" y="139339"/>
                    <a:pt x="-5329" y="104491"/>
                    <a:pt x="1999" y="70801"/>
                  </a:cubicBezTo>
                  <a:cubicBezTo>
                    <a:pt x="3393" y="63725"/>
                    <a:pt x="5933" y="56924"/>
                    <a:pt x="9519" y="50667"/>
                  </a:cubicBezTo>
                  <a:cubicBezTo>
                    <a:pt x="7118" y="57353"/>
                    <a:pt x="5146" y="64186"/>
                    <a:pt x="3616" y="71124"/>
                  </a:cubicBezTo>
                  <a:cubicBezTo>
                    <a:pt x="-12" y="90130"/>
                    <a:pt x="2835" y="109802"/>
                    <a:pt x="11702" y="126999"/>
                  </a:cubicBezTo>
                  <a:cubicBezTo>
                    <a:pt x="25059" y="152642"/>
                    <a:pt x="50515" y="169755"/>
                    <a:pt x="79302" y="172443"/>
                  </a:cubicBezTo>
                  <a:cubicBezTo>
                    <a:pt x="87403" y="173278"/>
                    <a:pt x="95583" y="172869"/>
                    <a:pt x="103560" y="171230"/>
                  </a:cubicBezTo>
                  <a:cubicBezTo>
                    <a:pt x="111922" y="169677"/>
                    <a:pt x="119977" y="166783"/>
                    <a:pt x="127414" y="162659"/>
                  </a:cubicBezTo>
                  <a:cubicBezTo>
                    <a:pt x="160086" y="145265"/>
                    <a:pt x="177598" y="108601"/>
                    <a:pt x="170594" y="72257"/>
                  </a:cubicBezTo>
                  <a:cubicBezTo>
                    <a:pt x="169213" y="63790"/>
                    <a:pt x="166483" y="55600"/>
                    <a:pt x="162508" y="47998"/>
                  </a:cubicBezTo>
                  <a:cubicBezTo>
                    <a:pt x="158819" y="40701"/>
                    <a:pt x="153987" y="34040"/>
                    <a:pt x="148196" y="28268"/>
                  </a:cubicBezTo>
                  <a:cubicBezTo>
                    <a:pt x="137559" y="17413"/>
                    <a:pt x="124215" y="9596"/>
                    <a:pt x="109544" y="5627"/>
                  </a:cubicBezTo>
                  <a:cubicBezTo>
                    <a:pt x="96783" y="2119"/>
                    <a:pt x="83373" y="1676"/>
                    <a:pt x="70407" y="4333"/>
                  </a:cubicBezTo>
                  <a:cubicBezTo>
                    <a:pt x="51490" y="8184"/>
                    <a:pt x="34409" y="18262"/>
                    <a:pt x="21891" y="32958"/>
                  </a:cubicBezTo>
                  <a:cubicBezTo>
                    <a:pt x="17454" y="38562"/>
                    <a:pt x="13350" y="44421"/>
                    <a:pt x="9600" y="5050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7" name="Google Shape;6727;p12"/>
            <p:cNvSpPr/>
            <p:nvPr/>
          </p:nvSpPr>
          <p:spPr>
            <a:xfrm>
              <a:off x="6687027" y="5550139"/>
              <a:ext cx="484600" cy="484115"/>
            </a:xfrm>
            <a:custGeom>
              <a:avLst/>
              <a:gdLst/>
              <a:ahLst/>
              <a:cxnLst/>
              <a:rect l="l" t="t" r="r" b="b"/>
              <a:pathLst>
                <a:path w="484600" h="484115" extrusionOk="0">
                  <a:moveTo>
                    <a:pt x="90079" y="112154"/>
                  </a:moveTo>
                  <a:lnTo>
                    <a:pt x="87087" y="111669"/>
                  </a:lnTo>
                  <a:lnTo>
                    <a:pt x="78031" y="109728"/>
                  </a:lnTo>
                  <a:lnTo>
                    <a:pt x="42290" y="102047"/>
                  </a:lnTo>
                  <a:lnTo>
                    <a:pt x="43018" y="101642"/>
                  </a:lnTo>
                  <a:cubicBezTo>
                    <a:pt x="34204" y="120402"/>
                    <a:pt x="22560" y="144984"/>
                    <a:pt x="8571" y="174822"/>
                  </a:cubicBezTo>
                  <a:lnTo>
                    <a:pt x="8571" y="173528"/>
                  </a:lnTo>
                  <a:lnTo>
                    <a:pt x="47061" y="203689"/>
                  </a:lnTo>
                  <a:lnTo>
                    <a:pt x="47627" y="204174"/>
                  </a:lnTo>
                  <a:lnTo>
                    <a:pt x="47627" y="204902"/>
                  </a:lnTo>
                  <a:cubicBezTo>
                    <a:pt x="44243" y="222094"/>
                    <a:pt x="43155" y="239660"/>
                    <a:pt x="44393" y="257138"/>
                  </a:cubicBezTo>
                  <a:lnTo>
                    <a:pt x="44393" y="258027"/>
                  </a:lnTo>
                  <a:lnTo>
                    <a:pt x="43665" y="258432"/>
                  </a:lnTo>
                  <a:lnTo>
                    <a:pt x="2426" y="284631"/>
                  </a:lnTo>
                  <a:lnTo>
                    <a:pt x="2992" y="282852"/>
                  </a:lnTo>
                  <a:lnTo>
                    <a:pt x="30161" y="359104"/>
                  </a:lnTo>
                  <a:lnTo>
                    <a:pt x="28382" y="358053"/>
                  </a:lnTo>
                  <a:lnTo>
                    <a:pt x="76899" y="352231"/>
                  </a:lnTo>
                  <a:lnTo>
                    <a:pt x="77869" y="352231"/>
                  </a:lnTo>
                  <a:lnTo>
                    <a:pt x="78516" y="353120"/>
                  </a:lnTo>
                  <a:cubicBezTo>
                    <a:pt x="88393" y="367570"/>
                    <a:pt x="100170" y="380625"/>
                    <a:pt x="113529" y="391933"/>
                  </a:cubicBezTo>
                  <a:lnTo>
                    <a:pt x="114337" y="392661"/>
                  </a:lnTo>
                  <a:lnTo>
                    <a:pt x="114337" y="393712"/>
                  </a:lnTo>
                  <a:lnTo>
                    <a:pt x="103664" y="441420"/>
                  </a:lnTo>
                  <a:lnTo>
                    <a:pt x="102613" y="439318"/>
                  </a:lnTo>
                  <a:lnTo>
                    <a:pt x="175388" y="474088"/>
                  </a:lnTo>
                  <a:lnTo>
                    <a:pt x="173043" y="474654"/>
                  </a:lnTo>
                  <a:lnTo>
                    <a:pt x="203285" y="436245"/>
                  </a:lnTo>
                  <a:lnTo>
                    <a:pt x="204012" y="435275"/>
                  </a:lnTo>
                  <a:lnTo>
                    <a:pt x="205225" y="435275"/>
                  </a:lnTo>
                  <a:cubicBezTo>
                    <a:pt x="222411" y="438510"/>
                    <a:pt x="239955" y="439408"/>
                    <a:pt x="257381" y="437943"/>
                  </a:cubicBezTo>
                  <a:lnTo>
                    <a:pt x="258593" y="437943"/>
                  </a:lnTo>
                  <a:lnTo>
                    <a:pt x="259240" y="438994"/>
                  </a:lnTo>
                  <a:cubicBezTo>
                    <a:pt x="267327" y="451932"/>
                    <a:pt x="276383" y="466083"/>
                    <a:pt x="285358" y="480315"/>
                  </a:cubicBezTo>
                  <a:lnTo>
                    <a:pt x="282933" y="479506"/>
                  </a:lnTo>
                  <a:lnTo>
                    <a:pt x="359266" y="452498"/>
                  </a:lnTo>
                  <a:lnTo>
                    <a:pt x="357891" y="454681"/>
                  </a:lnTo>
                  <a:cubicBezTo>
                    <a:pt x="356031" y="439399"/>
                    <a:pt x="354090" y="422822"/>
                    <a:pt x="352150" y="406165"/>
                  </a:cubicBezTo>
                  <a:lnTo>
                    <a:pt x="352150" y="404871"/>
                  </a:lnTo>
                  <a:lnTo>
                    <a:pt x="353201" y="404143"/>
                  </a:lnTo>
                  <a:cubicBezTo>
                    <a:pt x="367611" y="394309"/>
                    <a:pt x="380637" y="382587"/>
                    <a:pt x="391933" y="369292"/>
                  </a:cubicBezTo>
                  <a:lnTo>
                    <a:pt x="391933" y="369292"/>
                  </a:lnTo>
                  <a:lnTo>
                    <a:pt x="392742" y="368322"/>
                  </a:lnTo>
                  <a:lnTo>
                    <a:pt x="393955" y="368322"/>
                  </a:lnTo>
                  <a:lnTo>
                    <a:pt x="441663" y="379076"/>
                  </a:lnTo>
                  <a:lnTo>
                    <a:pt x="439318" y="380289"/>
                  </a:lnTo>
                  <a:cubicBezTo>
                    <a:pt x="451016" y="355654"/>
                    <a:pt x="462633" y="331395"/>
                    <a:pt x="474169" y="307515"/>
                  </a:cubicBezTo>
                  <a:lnTo>
                    <a:pt x="474735" y="310021"/>
                  </a:lnTo>
                  <a:lnTo>
                    <a:pt x="436407" y="279698"/>
                  </a:lnTo>
                  <a:lnTo>
                    <a:pt x="435437" y="278971"/>
                  </a:lnTo>
                  <a:lnTo>
                    <a:pt x="435437" y="277677"/>
                  </a:lnTo>
                  <a:cubicBezTo>
                    <a:pt x="438643" y="260516"/>
                    <a:pt x="439567" y="243006"/>
                    <a:pt x="438186" y="225602"/>
                  </a:cubicBezTo>
                  <a:lnTo>
                    <a:pt x="438186" y="224308"/>
                  </a:lnTo>
                  <a:lnTo>
                    <a:pt x="439237" y="223661"/>
                  </a:lnTo>
                  <a:lnTo>
                    <a:pt x="480638" y="197624"/>
                  </a:lnTo>
                  <a:lnTo>
                    <a:pt x="479829" y="199969"/>
                  </a:lnTo>
                  <a:cubicBezTo>
                    <a:pt x="470611" y="173932"/>
                    <a:pt x="461636" y="148488"/>
                    <a:pt x="452903" y="123636"/>
                  </a:cubicBezTo>
                  <a:lnTo>
                    <a:pt x="454924" y="124930"/>
                  </a:lnTo>
                  <a:lnTo>
                    <a:pt x="406407" y="130591"/>
                  </a:lnTo>
                  <a:lnTo>
                    <a:pt x="405276" y="130591"/>
                  </a:lnTo>
                  <a:lnTo>
                    <a:pt x="404628" y="129620"/>
                  </a:lnTo>
                  <a:cubicBezTo>
                    <a:pt x="394745" y="115176"/>
                    <a:pt x="383000" y="102098"/>
                    <a:pt x="369696" y="90726"/>
                  </a:cubicBezTo>
                  <a:lnTo>
                    <a:pt x="368888" y="89998"/>
                  </a:lnTo>
                  <a:lnTo>
                    <a:pt x="368888" y="88947"/>
                  </a:lnTo>
                  <a:cubicBezTo>
                    <a:pt x="372608" y="72775"/>
                    <a:pt x="376165" y="56603"/>
                    <a:pt x="379723" y="41320"/>
                  </a:cubicBezTo>
                  <a:lnTo>
                    <a:pt x="380694" y="43260"/>
                  </a:lnTo>
                  <a:lnTo>
                    <a:pt x="307919" y="8248"/>
                  </a:lnTo>
                  <a:lnTo>
                    <a:pt x="309940" y="7844"/>
                  </a:lnTo>
                  <a:lnTo>
                    <a:pt x="279536" y="46172"/>
                  </a:lnTo>
                  <a:lnTo>
                    <a:pt x="278971" y="46818"/>
                  </a:lnTo>
                  <a:lnTo>
                    <a:pt x="278081" y="46818"/>
                  </a:lnTo>
                  <a:cubicBezTo>
                    <a:pt x="260846" y="43549"/>
                    <a:pt x="243251" y="42597"/>
                    <a:pt x="225764" y="43988"/>
                  </a:cubicBezTo>
                  <a:lnTo>
                    <a:pt x="224955" y="43988"/>
                  </a:lnTo>
                  <a:lnTo>
                    <a:pt x="224470" y="43260"/>
                  </a:lnTo>
                  <a:lnTo>
                    <a:pt x="198514" y="1860"/>
                  </a:lnTo>
                  <a:lnTo>
                    <a:pt x="199969" y="2345"/>
                  </a:lnTo>
                  <a:lnTo>
                    <a:pt x="123636" y="29029"/>
                  </a:lnTo>
                  <a:lnTo>
                    <a:pt x="124202" y="28059"/>
                  </a:lnTo>
                  <a:cubicBezTo>
                    <a:pt x="126386" y="47465"/>
                    <a:pt x="128165" y="63395"/>
                    <a:pt x="129701" y="76575"/>
                  </a:cubicBezTo>
                  <a:lnTo>
                    <a:pt x="129701" y="76980"/>
                  </a:lnTo>
                  <a:lnTo>
                    <a:pt x="129701" y="76980"/>
                  </a:lnTo>
                  <a:cubicBezTo>
                    <a:pt x="118725" y="84387"/>
                    <a:pt x="108489" y="92836"/>
                    <a:pt x="99135" y="102208"/>
                  </a:cubicBezTo>
                  <a:lnTo>
                    <a:pt x="92343" y="109324"/>
                  </a:lnTo>
                  <a:cubicBezTo>
                    <a:pt x="90888" y="110941"/>
                    <a:pt x="90079" y="111669"/>
                    <a:pt x="90079" y="111669"/>
                  </a:cubicBezTo>
                  <a:lnTo>
                    <a:pt x="92101" y="109081"/>
                  </a:lnTo>
                  <a:cubicBezTo>
                    <a:pt x="93556" y="107464"/>
                    <a:pt x="95659" y="104957"/>
                    <a:pt x="98650" y="101723"/>
                  </a:cubicBezTo>
                  <a:cubicBezTo>
                    <a:pt x="107841" y="92077"/>
                    <a:pt x="118002" y="83406"/>
                    <a:pt x="128973" y="75847"/>
                  </a:cubicBezTo>
                  <a:lnTo>
                    <a:pt x="128973" y="76494"/>
                  </a:lnTo>
                  <a:cubicBezTo>
                    <a:pt x="127356" y="63233"/>
                    <a:pt x="125415" y="47304"/>
                    <a:pt x="122990" y="27978"/>
                  </a:cubicBezTo>
                  <a:lnTo>
                    <a:pt x="122990" y="27250"/>
                  </a:lnTo>
                  <a:lnTo>
                    <a:pt x="123717" y="27250"/>
                  </a:lnTo>
                  <a:lnTo>
                    <a:pt x="199889" y="0"/>
                  </a:lnTo>
                  <a:lnTo>
                    <a:pt x="200859" y="0"/>
                  </a:lnTo>
                  <a:lnTo>
                    <a:pt x="201344" y="808"/>
                  </a:lnTo>
                  <a:cubicBezTo>
                    <a:pt x="209430" y="13585"/>
                    <a:pt x="218082" y="27088"/>
                    <a:pt x="227543" y="42129"/>
                  </a:cubicBezTo>
                  <a:lnTo>
                    <a:pt x="226330" y="41482"/>
                  </a:lnTo>
                  <a:cubicBezTo>
                    <a:pt x="244051" y="39996"/>
                    <a:pt x="261892" y="40893"/>
                    <a:pt x="279375" y="44150"/>
                  </a:cubicBezTo>
                  <a:lnTo>
                    <a:pt x="277919" y="44635"/>
                  </a:lnTo>
                  <a:lnTo>
                    <a:pt x="308080" y="6226"/>
                  </a:lnTo>
                  <a:lnTo>
                    <a:pt x="308889" y="5175"/>
                  </a:lnTo>
                  <a:lnTo>
                    <a:pt x="310102" y="5741"/>
                  </a:lnTo>
                  <a:lnTo>
                    <a:pt x="382877" y="40511"/>
                  </a:lnTo>
                  <a:lnTo>
                    <a:pt x="384171" y="41077"/>
                  </a:lnTo>
                  <a:lnTo>
                    <a:pt x="384171" y="42452"/>
                  </a:lnTo>
                  <a:lnTo>
                    <a:pt x="373497" y="90160"/>
                  </a:lnTo>
                  <a:lnTo>
                    <a:pt x="372850" y="88381"/>
                  </a:lnTo>
                  <a:cubicBezTo>
                    <a:pt x="386357" y="99872"/>
                    <a:pt x="398268" y="113115"/>
                    <a:pt x="408267" y="127760"/>
                  </a:cubicBezTo>
                  <a:lnTo>
                    <a:pt x="406488" y="126952"/>
                  </a:lnTo>
                  <a:lnTo>
                    <a:pt x="455005" y="121211"/>
                  </a:lnTo>
                  <a:lnTo>
                    <a:pt x="456541" y="121211"/>
                  </a:lnTo>
                  <a:lnTo>
                    <a:pt x="457027" y="122666"/>
                  </a:lnTo>
                  <a:lnTo>
                    <a:pt x="484115" y="198999"/>
                  </a:lnTo>
                  <a:lnTo>
                    <a:pt x="484600" y="200454"/>
                  </a:lnTo>
                  <a:lnTo>
                    <a:pt x="483306" y="201344"/>
                  </a:lnTo>
                  <a:lnTo>
                    <a:pt x="441906" y="227462"/>
                  </a:lnTo>
                  <a:lnTo>
                    <a:pt x="442876" y="225602"/>
                  </a:lnTo>
                  <a:cubicBezTo>
                    <a:pt x="444339" y="243381"/>
                    <a:pt x="443414" y="261276"/>
                    <a:pt x="440127" y="278809"/>
                  </a:cubicBezTo>
                  <a:lnTo>
                    <a:pt x="439399" y="276787"/>
                  </a:lnTo>
                  <a:lnTo>
                    <a:pt x="477727" y="307029"/>
                  </a:lnTo>
                  <a:lnTo>
                    <a:pt x="479021" y="308080"/>
                  </a:lnTo>
                  <a:lnTo>
                    <a:pt x="478374" y="309617"/>
                  </a:lnTo>
                  <a:cubicBezTo>
                    <a:pt x="466892" y="333659"/>
                    <a:pt x="455274" y="357918"/>
                    <a:pt x="443523" y="382392"/>
                  </a:cubicBezTo>
                  <a:lnTo>
                    <a:pt x="442795" y="383928"/>
                  </a:lnTo>
                  <a:lnTo>
                    <a:pt x="441178" y="383524"/>
                  </a:lnTo>
                  <a:lnTo>
                    <a:pt x="393470" y="372769"/>
                  </a:lnTo>
                  <a:lnTo>
                    <a:pt x="395491" y="372041"/>
                  </a:lnTo>
                  <a:lnTo>
                    <a:pt x="395491" y="372041"/>
                  </a:lnTo>
                  <a:cubicBezTo>
                    <a:pt x="383896" y="385582"/>
                    <a:pt x="370575" y="397544"/>
                    <a:pt x="355870" y="407620"/>
                  </a:cubicBezTo>
                  <a:lnTo>
                    <a:pt x="356759" y="405680"/>
                  </a:lnTo>
                  <a:cubicBezTo>
                    <a:pt x="358780" y="422337"/>
                    <a:pt x="360721" y="438914"/>
                    <a:pt x="362500" y="454196"/>
                  </a:cubicBezTo>
                  <a:lnTo>
                    <a:pt x="362500" y="455894"/>
                  </a:lnTo>
                  <a:lnTo>
                    <a:pt x="360964" y="456460"/>
                  </a:lnTo>
                  <a:lnTo>
                    <a:pt x="284631" y="483549"/>
                  </a:lnTo>
                  <a:lnTo>
                    <a:pt x="283094" y="484115"/>
                  </a:lnTo>
                  <a:lnTo>
                    <a:pt x="282205" y="482740"/>
                  </a:lnTo>
                  <a:lnTo>
                    <a:pt x="256168" y="441339"/>
                  </a:lnTo>
                  <a:lnTo>
                    <a:pt x="258028" y="442310"/>
                  </a:lnTo>
                  <a:cubicBezTo>
                    <a:pt x="240245" y="443683"/>
                    <a:pt x="222358" y="442732"/>
                    <a:pt x="204821" y="439480"/>
                  </a:cubicBezTo>
                  <a:lnTo>
                    <a:pt x="206761" y="438752"/>
                  </a:lnTo>
                  <a:lnTo>
                    <a:pt x="176439" y="477080"/>
                  </a:lnTo>
                  <a:lnTo>
                    <a:pt x="175468" y="478293"/>
                  </a:lnTo>
                  <a:lnTo>
                    <a:pt x="174094" y="477646"/>
                  </a:lnTo>
                  <a:lnTo>
                    <a:pt x="101319" y="442714"/>
                  </a:lnTo>
                  <a:lnTo>
                    <a:pt x="99944" y="442067"/>
                  </a:lnTo>
                  <a:lnTo>
                    <a:pt x="99944" y="440612"/>
                  </a:lnTo>
                  <a:cubicBezTo>
                    <a:pt x="103745" y="424035"/>
                    <a:pt x="107464" y="407701"/>
                    <a:pt x="110779" y="392904"/>
                  </a:cubicBezTo>
                  <a:lnTo>
                    <a:pt x="111427" y="394683"/>
                  </a:lnTo>
                  <a:cubicBezTo>
                    <a:pt x="97832" y="383143"/>
                    <a:pt x="85864" y="369814"/>
                    <a:pt x="75848" y="355061"/>
                  </a:cubicBezTo>
                  <a:lnTo>
                    <a:pt x="77546" y="355869"/>
                  </a:lnTo>
                  <a:lnTo>
                    <a:pt x="29029" y="361449"/>
                  </a:lnTo>
                  <a:lnTo>
                    <a:pt x="27654" y="361449"/>
                  </a:lnTo>
                  <a:lnTo>
                    <a:pt x="27250" y="360236"/>
                  </a:lnTo>
                  <a:cubicBezTo>
                    <a:pt x="17870" y="333282"/>
                    <a:pt x="8922" y="307838"/>
                    <a:pt x="404" y="283903"/>
                  </a:cubicBezTo>
                  <a:lnTo>
                    <a:pt x="0" y="282771"/>
                  </a:lnTo>
                  <a:lnTo>
                    <a:pt x="1051" y="282124"/>
                  </a:lnTo>
                  <a:lnTo>
                    <a:pt x="42452" y="256087"/>
                  </a:lnTo>
                  <a:lnTo>
                    <a:pt x="41805" y="257381"/>
                  </a:lnTo>
                  <a:cubicBezTo>
                    <a:pt x="40448" y="239648"/>
                    <a:pt x="41427" y="221814"/>
                    <a:pt x="44716" y="204336"/>
                  </a:cubicBezTo>
                  <a:lnTo>
                    <a:pt x="45201" y="205549"/>
                  </a:lnTo>
                  <a:lnTo>
                    <a:pt x="6873" y="175145"/>
                  </a:lnTo>
                  <a:lnTo>
                    <a:pt x="6226" y="174579"/>
                  </a:lnTo>
                  <a:lnTo>
                    <a:pt x="6630" y="173851"/>
                  </a:lnTo>
                  <a:lnTo>
                    <a:pt x="41805" y="101076"/>
                  </a:lnTo>
                  <a:lnTo>
                    <a:pt x="41805" y="100591"/>
                  </a:lnTo>
                  <a:lnTo>
                    <a:pt x="42371" y="100591"/>
                  </a:lnTo>
                  <a:lnTo>
                    <a:pt x="77626" y="108677"/>
                  </a:lnTo>
                  <a:lnTo>
                    <a:pt x="86764" y="11086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8" name="Google Shape;6728;p12"/>
          <p:cNvSpPr/>
          <p:nvPr/>
        </p:nvSpPr>
        <p:spPr>
          <a:xfrm>
            <a:off x="5397582" y="3760300"/>
            <a:ext cx="1464961" cy="3066339"/>
          </a:xfrm>
          <a:custGeom>
            <a:avLst/>
            <a:gdLst/>
            <a:ahLst/>
            <a:cxnLst/>
            <a:rect l="l" t="t" r="r" b="b"/>
            <a:pathLst>
              <a:path w="1464961" h="3066339" extrusionOk="0">
                <a:moveTo>
                  <a:pt x="1295638" y="5260"/>
                </a:moveTo>
                <a:lnTo>
                  <a:pt x="1079334" y="4209"/>
                </a:lnTo>
                <a:cubicBezTo>
                  <a:pt x="1049762" y="4784"/>
                  <a:pt x="1026207" y="29134"/>
                  <a:pt x="1026613" y="58709"/>
                </a:cubicBezTo>
                <a:lnTo>
                  <a:pt x="1026613" y="97846"/>
                </a:lnTo>
                <a:cubicBezTo>
                  <a:pt x="1027064" y="127438"/>
                  <a:pt x="1003483" y="151815"/>
                  <a:pt x="973892" y="152346"/>
                </a:cubicBezTo>
                <a:lnTo>
                  <a:pt x="552363" y="150405"/>
                </a:lnTo>
                <a:cubicBezTo>
                  <a:pt x="522834" y="149524"/>
                  <a:pt x="499563" y="124953"/>
                  <a:pt x="500288" y="95420"/>
                </a:cubicBezTo>
                <a:lnTo>
                  <a:pt x="500288" y="56607"/>
                </a:lnTo>
                <a:cubicBezTo>
                  <a:pt x="501012" y="27026"/>
                  <a:pt x="477633" y="2452"/>
                  <a:pt x="448052" y="1702"/>
                </a:cubicBezTo>
                <a:lnTo>
                  <a:pt x="371962" y="1702"/>
                </a:lnTo>
                <a:lnTo>
                  <a:pt x="182424" y="4"/>
                </a:lnTo>
                <a:cubicBezTo>
                  <a:pt x="88643" y="-622"/>
                  <a:pt x="12112" y="74894"/>
                  <a:pt x="11485" y="168674"/>
                </a:cubicBezTo>
                <a:cubicBezTo>
                  <a:pt x="11485" y="168784"/>
                  <a:pt x="11484" y="168894"/>
                  <a:pt x="11483" y="169003"/>
                </a:cubicBezTo>
                <a:lnTo>
                  <a:pt x="1" y="2890786"/>
                </a:lnTo>
                <a:cubicBezTo>
                  <a:pt x="-356" y="2984568"/>
                  <a:pt x="75379" y="3060883"/>
                  <a:pt x="169161" y="3061241"/>
                </a:cubicBezTo>
                <a:cubicBezTo>
                  <a:pt x="169215" y="3061241"/>
                  <a:pt x="169270" y="3061241"/>
                  <a:pt x="169324" y="3061241"/>
                </a:cubicBezTo>
                <a:lnTo>
                  <a:pt x="1282457" y="3066335"/>
                </a:lnTo>
                <a:cubicBezTo>
                  <a:pt x="1376238" y="3066962"/>
                  <a:pt x="1452770" y="2991445"/>
                  <a:pt x="1453396" y="2897665"/>
                </a:cubicBezTo>
                <a:cubicBezTo>
                  <a:pt x="1453397" y="2897555"/>
                  <a:pt x="1453397" y="2897446"/>
                  <a:pt x="1453398" y="2897336"/>
                </a:cubicBezTo>
                <a:lnTo>
                  <a:pt x="1464961" y="175634"/>
                </a:lnTo>
                <a:cubicBezTo>
                  <a:pt x="1465274" y="81852"/>
                  <a:pt x="1389502" y="5573"/>
                  <a:pt x="1295720" y="5260"/>
                </a:cubicBezTo>
                <a:cubicBezTo>
                  <a:pt x="1295693" y="5260"/>
                  <a:pt x="1295665" y="5260"/>
                  <a:pt x="1295638" y="526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9" name="Google Shape;6729;p12"/>
          <p:cNvSpPr/>
          <p:nvPr/>
        </p:nvSpPr>
        <p:spPr>
          <a:xfrm>
            <a:off x="5395125" y="3759325"/>
            <a:ext cx="1468263" cy="3069007"/>
          </a:xfrm>
          <a:custGeom>
            <a:avLst/>
            <a:gdLst/>
            <a:ahLst/>
            <a:cxnLst/>
            <a:rect l="l" t="t" r="r" b="b"/>
            <a:pathLst>
              <a:path w="1468263" h="3069007" extrusionOk="0">
                <a:moveTo>
                  <a:pt x="1298094" y="6234"/>
                </a:moveTo>
                <a:lnTo>
                  <a:pt x="1303835" y="6234"/>
                </a:lnTo>
                <a:cubicBezTo>
                  <a:pt x="1309602" y="6340"/>
                  <a:pt x="1315356" y="6826"/>
                  <a:pt x="1321059" y="7690"/>
                </a:cubicBezTo>
                <a:cubicBezTo>
                  <a:pt x="1343604" y="10472"/>
                  <a:pt x="1365298" y="18025"/>
                  <a:pt x="1384696" y="29846"/>
                </a:cubicBezTo>
                <a:cubicBezTo>
                  <a:pt x="1399128" y="38271"/>
                  <a:pt x="1412167" y="48882"/>
                  <a:pt x="1423348" y="61301"/>
                </a:cubicBezTo>
                <a:cubicBezTo>
                  <a:pt x="1437068" y="76166"/>
                  <a:pt x="1448022" y="93363"/>
                  <a:pt x="1455692" y="112081"/>
                </a:cubicBezTo>
                <a:cubicBezTo>
                  <a:pt x="1464454" y="133971"/>
                  <a:pt x="1468717" y="157402"/>
                  <a:pt x="1468226" y="180975"/>
                </a:cubicBezTo>
                <a:cubicBezTo>
                  <a:pt x="1468226" y="206096"/>
                  <a:pt x="1468226" y="232807"/>
                  <a:pt x="1468226" y="261108"/>
                </a:cubicBezTo>
                <a:cubicBezTo>
                  <a:pt x="1467417" y="487519"/>
                  <a:pt x="1466204" y="814764"/>
                  <a:pt x="1464830" y="1219312"/>
                </a:cubicBezTo>
                <a:cubicBezTo>
                  <a:pt x="1463455" y="1623859"/>
                  <a:pt x="1461353" y="2105549"/>
                  <a:pt x="1459250" y="2640445"/>
                </a:cubicBezTo>
                <a:cubicBezTo>
                  <a:pt x="1458927" y="2707236"/>
                  <a:pt x="1458657" y="2774889"/>
                  <a:pt x="1458442" y="2843406"/>
                </a:cubicBezTo>
                <a:lnTo>
                  <a:pt x="1458442" y="2894914"/>
                </a:lnTo>
                <a:cubicBezTo>
                  <a:pt x="1459304" y="2948547"/>
                  <a:pt x="1434894" y="2999464"/>
                  <a:pt x="1392540" y="3032378"/>
                </a:cubicBezTo>
                <a:cubicBezTo>
                  <a:pt x="1378559" y="3043376"/>
                  <a:pt x="1362920" y="3052082"/>
                  <a:pt x="1346206" y="3058173"/>
                </a:cubicBezTo>
                <a:cubicBezTo>
                  <a:pt x="1337853" y="3061289"/>
                  <a:pt x="1329287" y="3063802"/>
                  <a:pt x="1320573" y="3065693"/>
                </a:cubicBezTo>
                <a:cubicBezTo>
                  <a:pt x="1311790" y="3067336"/>
                  <a:pt x="1302899" y="3068336"/>
                  <a:pt x="1293970" y="3068685"/>
                </a:cubicBezTo>
                <a:cubicBezTo>
                  <a:pt x="1258472" y="3069412"/>
                  <a:pt x="1223055" y="3068685"/>
                  <a:pt x="1187315" y="3068685"/>
                </a:cubicBezTo>
                <a:lnTo>
                  <a:pt x="971011" y="3067633"/>
                </a:lnTo>
                <a:lnTo>
                  <a:pt x="527084" y="3065693"/>
                </a:lnTo>
                <a:lnTo>
                  <a:pt x="300107" y="3064642"/>
                </a:lnTo>
                <a:lnTo>
                  <a:pt x="185446" y="3064075"/>
                </a:lnTo>
                <a:cubicBezTo>
                  <a:pt x="145982" y="3066296"/>
                  <a:pt x="106883" y="3055470"/>
                  <a:pt x="74181" y="3033267"/>
                </a:cubicBezTo>
                <a:cubicBezTo>
                  <a:pt x="41952" y="3010809"/>
                  <a:pt x="18292" y="2978084"/>
                  <a:pt x="7067" y="2940439"/>
                </a:cubicBezTo>
                <a:cubicBezTo>
                  <a:pt x="1785" y="2921778"/>
                  <a:pt x="-561" y="2902409"/>
                  <a:pt x="113" y="2883027"/>
                </a:cubicBezTo>
                <a:lnTo>
                  <a:pt x="113" y="2825778"/>
                </a:lnTo>
                <a:cubicBezTo>
                  <a:pt x="436" y="2749553"/>
                  <a:pt x="760" y="2673840"/>
                  <a:pt x="1083" y="2598639"/>
                </a:cubicBezTo>
                <a:cubicBezTo>
                  <a:pt x="1730" y="2448292"/>
                  <a:pt x="2377" y="2300289"/>
                  <a:pt x="3024" y="2154631"/>
                </a:cubicBezTo>
                <a:cubicBezTo>
                  <a:pt x="4317" y="1863531"/>
                  <a:pt x="5530" y="1582782"/>
                  <a:pt x="6662" y="1315294"/>
                </a:cubicBezTo>
                <a:cubicBezTo>
                  <a:pt x="7795" y="1047805"/>
                  <a:pt x="9007" y="793659"/>
                  <a:pt x="10139" y="555766"/>
                </a:cubicBezTo>
                <a:cubicBezTo>
                  <a:pt x="10625" y="436792"/>
                  <a:pt x="11137" y="322050"/>
                  <a:pt x="11676" y="211540"/>
                </a:cubicBezTo>
                <a:lnTo>
                  <a:pt x="11676" y="170382"/>
                </a:lnTo>
                <a:cubicBezTo>
                  <a:pt x="12080" y="163509"/>
                  <a:pt x="12161" y="156636"/>
                  <a:pt x="12970" y="149843"/>
                </a:cubicBezTo>
                <a:cubicBezTo>
                  <a:pt x="14080" y="143254"/>
                  <a:pt x="15620" y="136745"/>
                  <a:pt x="17579" y="130356"/>
                </a:cubicBezTo>
                <a:cubicBezTo>
                  <a:pt x="23971" y="104018"/>
                  <a:pt x="36620" y="79609"/>
                  <a:pt x="54451" y="59198"/>
                </a:cubicBezTo>
                <a:cubicBezTo>
                  <a:pt x="71933" y="39251"/>
                  <a:pt x="93684" y="23497"/>
                  <a:pt x="118089" y="13107"/>
                </a:cubicBezTo>
                <a:cubicBezTo>
                  <a:pt x="124315" y="11005"/>
                  <a:pt x="130299" y="8417"/>
                  <a:pt x="136525" y="6800"/>
                </a:cubicBezTo>
                <a:cubicBezTo>
                  <a:pt x="142764" y="4980"/>
                  <a:pt x="149111" y="3548"/>
                  <a:pt x="155528" y="2515"/>
                </a:cubicBezTo>
                <a:cubicBezTo>
                  <a:pt x="161861" y="1398"/>
                  <a:pt x="168265" y="722"/>
                  <a:pt x="174692" y="493"/>
                </a:cubicBezTo>
                <a:cubicBezTo>
                  <a:pt x="181080" y="493"/>
                  <a:pt x="187468" y="-73"/>
                  <a:pt x="193775" y="8"/>
                </a:cubicBezTo>
                <a:lnTo>
                  <a:pt x="341832" y="817"/>
                </a:lnTo>
                <a:lnTo>
                  <a:pt x="412989" y="817"/>
                </a:lnTo>
                <a:lnTo>
                  <a:pt x="447921" y="817"/>
                </a:lnTo>
                <a:cubicBezTo>
                  <a:pt x="459773" y="426"/>
                  <a:pt x="471415" y="4013"/>
                  <a:pt x="480993" y="11005"/>
                </a:cubicBezTo>
                <a:cubicBezTo>
                  <a:pt x="490388" y="17933"/>
                  <a:pt x="497374" y="27634"/>
                  <a:pt x="500966" y="38740"/>
                </a:cubicBezTo>
                <a:cubicBezTo>
                  <a:pt x="503808" y="49657"/>
                  <a:pt x="504792" y="60974"/>
                  <a:pt x="503877" y="72217"/>
                </a:cubicBezTo>
                <a:cubicBezTo>
                  <a:pt x="503877" y="77796"/>
                  <a:pt x="503877" y="83295"/>
                  <a:pt x="503877" y="88389"/>
                </a:cubicBezTo>
                <a:cubicBezTo>
                  <a:pt x="503669" y="93791"/>
                  <a:pt x="503912" y="99200"/>
                  <a:pt x="504605" y="104561"/>
                </a:cubicBezTo>
                <a:cubicBezTo>
                  <a:pt x="506113" y="115080"/>
                  <a:pt x="510731" y="124908"/>
                  <a:pt x="517866" y="132782"/>
                </a:cubicBezTo>
                <a:cubicBezTo>
                  <a:pt x="524885" y="140555"/>
                  <a:pt x="534110" y="146000"/>
                  <a:pt x="544308" y="148388"/>
                </a:cubicBezTo>
                <a:cubicBezTo>
                  <a:pt x="549395" y="149363"/>
                  <a:pt x="554575" y="149770"/>
                  <a:pt x="559752" y="149601"/>
                </a:cubicBezTo>
                <a:lnTo>
                  <a:pt x="575520" y="149601"/>
                </a:lnTo>
                <a:lnTo>
                  <a:pt x="636812" y="149601"/>
                </a:lnTo>
                <a:lnTo>
                  <a:pt x="860798" y="150814"/>
                </a:lnTo>
                <a:lnTo>
                  <a:pt x="959529" y="151380"/>
                </a:lnTo>
                <a:cubicBezTo>
                  <a:pt x="967615" y="151380"/>
                  <a:pt x="975216" y="151380"/>
                  <a:pt x="982655" y="151380"/>
                </a:cubicBezTo>
                <a:cubicBezTo>
                  <a:pt x="990043" y="150449"/>
                  <a:pt x="997136" y="147909"/>
                  <a:pt x="1003437" y="143941"/>
                </a:cubicBezTo>
                <a:cubicBezTo>
                  <a:pt x="1015670" y="136159"/>
                  <a:pt x="1024242" y="123766"/>
                  <a:pt x="1027210" y="109575"/>
                </a:cubicBezTo>
                <a:cubicBezTo>
                  <a:pt x="1028247" y="103080"/>
                  <a:pt x="1028626" y="96497"/>
                  <a:pt x="1028342" y="89925"/>
                </a:cubicBezTo>
                <a:cubicBezTo>
                  <a:pt x="1028342" y="83052"/>
                  <a:pt x="1028342" y="76260"/>
                  <a:pt x="1028342" y="69629"/>
                </a:cubicBezTo>
                <a:cubicBezTo>
                  <a:pt x="1028042" y="63007"/>
                  <a:pt x="1028394" y="56372"/>
                  <a:pt x="1029393" y="49818"/>
                </a:cubicBezTo>
                <a:cubicBezTo>
                  <a:pt x="1030575" y="43452"/>
                  <a:pt x="1032816" y="37330"/>
                  <a:pt x="1036024" y="31705"/>
                </a:cubicBezTo>
                <a:cubicBezTo>
                  <a:pt x="1042158" y="20923"/>
                  <a:pt x="1051848" y="12605"/>
                  <a:pt x="1063436" y="8175"/>
                </a:cubicBezTo>
                <a:cubicBezTo>
                  <a:pt x="1074360" y="4923"/>
                  <a:pt x="1085812" y="3824"/>
                  <a:pt x="1097155" y="4940"/>
                </a:cubicBezTo>
                <a:lnTo>
                  <a:pt x="1207287" y="5587"/>
                </a:lnTo>
                <a:lnTo>
                  <a:pt x="1275049" y="6153"/>
                </a:lnTo>
                <a:lnTo>
                  <a:pt x="1298175" y="6153"/>
                </a:lnTo>
                <a:lnTo>
                  <a:pt x="1207206" y="6153"/>
                </a:lnTo>
                <a:lnTo>
                  <a:pt x="1097074" y="6153"/>
                </a:lnTo>
                <a:cubicBezTo>
                  <a:pt x="1085886" y="5126"/>
                  <a:pt x="1074604" y="6252"/>
                  <a:pt x="1063840" y="9469"/>
                </a:cubicBezTo>
                <a:cubicBezTo>
                  <a:pt x="1052565" y="13786"/>
                  <a:pt x="1043154" y="21910"/>
                  <a:pt x="1037236" y="32433"/>
                </a:cubicBezTo>
                <a:cubicBezTo>
                  <a:pt x="1034114" y="37908"/>
                  <a:pt x="1031927" y="43866"/>
                  <a:pt x="1030768" y="50061"/>
                </a:cubicBezTo>
                <a:cubicBezTo>
                  <a:pt x="1029830" y="56539"/>
                  <a:pt x="1029505" y="63090"/>
                  <a:pt x="1029797" y="69629"/>
                </a:cubicBezTo>
                <a:cubicBezTo>
                  <a:pt x="1029797" y="76260"/>
                  <a:pt x="1029797" y="83052"/>
                  <a:pt x="1029797" y="89925"/>
                </a:cubicBezTo>
                <a:cubicBezTo>
                  <a:pt x="1030082" y="96959"/>
                  <a:pt x="1029649" y="104004"/>
                  <a:pt x="1028503" y="110949"/>
                </a:cubicBezTo>
                <a:cubicBezTo>
                  <a:pt x="1025482" y="125611"/>
                  <a:pt x="1016679" y="138437"/>
                  <a:pt x="1004083" y="146528"/>
                </a:cubicBezTo>
                <a:cubicBezTo>
                  <a:pt x="997581" y="150803"/>
                  <a:pt x="990204" y="153566"/>
                  <a:pt x="982493" y="154614"/>
                </a:cubicBezTo>
                <a:cubicBezTo>
                  <a:pt x="974407" y="155423"/>
                  <a:pt x="967049" y="154614"/>
                  <a:pt x="959125" y="154614"/>
                </a:cubicBezTo>
                <a:lnTo>
                  <a:pt x="860393" y="154614"/>
                </a:lnTo>
                <a:lnTo>
                  <a:pt x="636489" y="153725"/>
                </a:lnTo>
                <a:lnTo>
                  <a:pt x="575196" y="153725"/>
                </a:lnTo>
                <a:lnTo>
                  <a:pt x="559348" y="153725"/>
                </a:lnTo>
                <a:cubicBezTo>
                  <a:pt x="553926" y="153871"/>
                  <a:pt x="548505" y="153437"/>
                  <a:pt x="543175" y="152431"/>
                </a:cubicBezTo>
                <a:cubicBezTo>
                  <a:pt x="532503" y="149981"/>
                  <a:pt x="522829" y="144340"/>
                  <a:pt x="515440" y="136259"/>
                </a:cubicBezTo>
                <a:cubicBezTo>
                  <a:pt x="507978" y="128009"/>
                  <a:pt x="503113" y="117743"/>
                  <a:pt x="501451" y="106744"/>
                </a:cubicBezTo>
                <a:cubicBezTo>
                  <a:pt x="500755" y="101248"/>
                  <a:pt x="500538" y="95702"/>
                  <a:pt x="500804" y="90168"/>
                </a:cubicBezTo>
                <a:lnTo>
                  <a:pt x="500804" y="73996"/>
                </a:lnTo>
                <a:cubicBezTo>
                  <a:pt x="501734" y="63136"/>
                  <a:pt x="500804" y="52198"/>
                  <a:pt x="498055" y="41651"/>
                </a:cubicBezTo>
                <a:cubicBezTo>
                  <a:pt x="494613" y="31060"/>
                  <a:pt x="487940" y="21813"/>
                  <a:pt x="478972" y="15210"/>
                </a:cubicBezTo>
                <a:cubicBezTo>
                  <a:pt x="469859" y="8573"/>
                  <a:pt x="458783" y="5185"/>
                  <a:pt x="447517" y="5587"/>
                </a:cubicBezTo>
                <a:lnTo>
                  <a:pt x="412585" y="5587"/>
                </a:lnTo>
                <a:lnTo>
                  <a:pt x="341346" y="5587"/>
                </a:lnTo>
                <a:lnTo>
                  <a:pt x="193371" y="4940"/>
                </a:lnTo>
                <a:cubicBezTo>
                  <a:pt x="186983" y="4940"/>
                  <a:pt x="180676" y="4940"/>
                  <a:pt x="174449" y="5426"/>
                </a:cubicBezTo>
                <a:cubicBezTo>
                  <a:pt x="168129" y="5650"/>
                  <a:pt x="161833" y="6326"/>
                  <a:pt x="155609" y="7447"/>
                </a:cubicBezTo>
                <a:cubicBezTo>
                  <a:pt x="149332" y="8484"/>
                  <a:pt x="143122" y="9888"/>
                  <a:pt x="137011" y="11652"/>
                </a:cubicBezTo>
                <a:cubicBezTo>
                  <a:pt x="130865" y="13269"/>
                  <a:pt x="124962" y="15857"/>
                  <a:pt x="118898" y="17878"/>
                </a:cubicBezTo>
                <a:cubicBezTo>
                  <a:pt x="94934" y="28100"/>
                  <a:pt x="73573" y="43576"/>
                  <a:pt x="56392" y="63160"/>
                </a:cubicBezTo>
                <a:cubicBezTo>
                  <a:pt x="38907" y="83238"/>
                  <a:pt x="26509" y="107228"/>
                  <a:pt x="20247" y="133105"/>
                </a:cubicBezTo>
                <a:cubicBezTo>
                  <a:pt x="13212" y="159062"/>
                  <a:pt x="15719" y="186716"/>
                  <a:pt x="15072" y="213966"/>
                </a:cubicBezTo>
                <a:cubicBezTo>
                  <a:pt x="14641" y="324315"/>
                  <a:pt x="14210" y="439030"/>
                  <a:pt x="13778" y="558111"/>
                </a:cubicBezTo>
                <a:cubicBezTo>
                  <a:pt x="12808" y="796004"/>
                  <a:pt x="11838" y="1050150"/>
                  <a:pt x="10705" y="1317639"/>
                </a:cubicBezTo>
                <a:cubicBezTo>
                  <a:pt x="9574" y="1585127"/>
                  <a:pt x="8522" y="1865957"/>
                  <a:pt x="7309" y="2157057"/>
                </a:cubicBezTo>
                <a:cubicBezTo>
                  <a:pt x="6662" y="2302607"/>
                  <a:pt x="6043" y="2450583"/>
                  <a:pt x="5450" y="2600984"/>
                </a:cubicBezTo>
                <a:cubicBezTo>
                  <a:pt x="5126" y="2676185"/>
                  <a:pt x="4803" y="2751898"/>
                  <a:pt x="4479" y="2828123"/>
                </a:cubicBezTo>
                <a:lnTo>
                  <a:pt x="4479" y="2885372"/>
                </a:lnTo>
                <a:cubicBezTo>
                  <a:pt x="3810" y="2904478"/>
                  <a:pt x="6102" y="2923571"/>
                  <a:pt x="11272" y="2941975"/>
                </a:cubicBezTo>
                <a:cubicBezTo>
                  <a:pt x="22243" y="2978719"/>
                  <a:pt x="45328" y="3010668"/>
                  <a:pt x="76769" y="3032620"/>
                </a:cubicBezTo>
                <a:cubicBezTo>
                  <a:pt x="108549" y="3054115"/>
                  <a:pt x="146489" y="3064622"/>
                  <a:pt x="184799" y="3062539"/>
                </a:cubicBezTo>
                <a:lnTo>
                  <a:pt x="299460" y="3063105"/>
                </a:lnTo>
                <a:lnTo>
                  <a:pt x="526518" y="3064156"/>
                </a:lnTo>
                <a:lnTo>
                  <a:pt x="970364" y="3066178"/>
                </a:lnTo>
                <a:lnTo>
                  <a:pt x="1186668" y="3067229"/>
                </a:lnTo>
                <a:cubicBezTo>
                  <a:pt x="1222327" y="3067229"/>
                  <a:pt x="1257987" y="3067957"/>
                  <a:pt x="1293162" y="3067229"/>
                </a:cubicBezTo>
                <a:cubicBezTo>
                  <a:pt x="1301871" y="3066868"/>
                  <a:pt x="1310545" y="3065896"/>
                  <a:pt x="1319118" y="3064318"/>
                </a:cubicBezTo>
                <a:cubicBezTo>
                  <a:pt x="1327633" y="3062444"/>
                  <a:pt x="1336008" y="3059985"/>
                  <a:pt x="1344185" y="3056960"/>
                </a:cubicBezTo>
                <a:cubicBezTo>
                  <a:pt x="1360494" y="3051036"/>
                  <a:pt x="1375754" y="3042547"/>
                  <a:pt x="1389386" y="3031812"/>
                </a:cubicBezTo>
                <a:cubicBezTo>
                  <a:pt x="1416821" y="3010568"/>
                  <a:pt x="1436877" y="2981233"/>
                  <a:pt x="1446717" y="2947959"/>
                </a:cubicBezTo>
                <a:cubicBezTo>
                  <a:pt x="1456986" y="2915049"/>
                  <a:pt x="1453024" y="2880036"/>
                  <a:pt x="1454075" y="2845912"/>
                </a:cubicBezTo>
                <a:cubicBezTo>
                  <a:pt x="1454075" y="2777396"/>
                  <a:pt x="1454372" y="2709715"/>
                  <a:pt x="1454965" y="2642870"/>
                </a:cubicBezTo>
                <a:cubicBezTo>
                  <a:pt x="1457390" y="2108055"/>
                  <a:pt x="1459574" y="1626366"/>
                  <a:pt x="1461433" y="1221737"/>
                </a:cubicBezTo>
                <a:cubicBezTo>
                  <a:pt x="1463293" y="817109"/>
                  <a:pt x="1465072" y="489864"/>
                  <a:pt x="1466124" y="263534"/>
                </a:cubicBezTo>
                <a:cubicBezTo>
                  <a:pt x="1466124" y="235314"/>
                  <a:pt x="1466124" y="208549"/>
                  <a:pt x="1466609" y="183482"/>
                </a:cubicBezTo>
                <a:cubicBezTo>
                  <a:pt x="1467206" y="160088"/>
                  <a:pt x="1463052" y="136816"/>
                  <a:pt x="1454399" y="115073"/>
                </a:cubicBezTo>
                <a:cubicBezTo>
                  <a:pt x="1446858" y="96472"/>
                  <a:pt x="1436071" y="79360"/>
                  <a:pt x="1422539" y="64535"/>
                </a:cubicBezTo>
                <a:cubicBezTo>
                  <a:pt x="1396371" y="34441"/>
                  <a:pt x="1360445" y="14517"/>
                  <a:pt x="1321059" y="8256"/>
                </a:cubicBezTo>
                <a:cubicBezTo>
                  <a:pt x="1315357" y="7356"/>
                  <a:pt x="1309605" y="6815"/>
                  <a:pt x="1303835" y="66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0" name="Google Shape;6730;p12"/>
          <p:cNvSpPr/>
          <p:nvPr/>
        </p:nvSpPr>
        <p:spPr>
          <a:xfrm>
            <a:off x="5565690" y="6366616"/>
            <a:ext cx="1081375" cy="305275"/>
          </a:xfrm>
          <a:custGeom>
            <a:avLst/>
            <a:gdLst/>
            <a:ahLst/>
            <a:cxnLst/>
            <a:rect l="l" t="t" r="r" b="b"/>
            <a:pathLst>
              <a:path w="1081375" h="305275" extrusionOk="0">
                <a:moveTo>
                  <a:pt x="937829" y="303957"/>
                </a:moveTo>
                <a:lnTo>
                  <a:pt x="944298" y="303391"/>
                </a:lnTo>
                <a:lnTo>
                  <a:pt x="952384" y="302906"/>
                </a:lnTo>
                <a:lnTo>
                  <a:pt x="963219" y="301127"/>
                </a:lnTo>
                <a:cubicBezTo>
                  <a:pt x="987314" y="296791"/>
                  <a:pt x="1009814" y="286100"/>
                  <a:pt x="1028393" y="270157"/>
                </a:cubicBezTo>
                <a:cubicBezTo>
                  <a:pt x="1041815" y="258833"/>
                  <a:pt x="1053027" y="245126"/>
                  <a:pt x="1061466" y="229726"/>
                </a:cubicBezTo>
                <a:cubicBezTo>
                  <a:pt x="1071342" y="211308"/>
                  <a:pt x="1077004" y="190925"/>
                  <a:pt x="1078042" y="170051"/>
                </a:cubicBezTo>
                <a:cubicBezTo>
                  <a:pt x="1078608" y="147652"/>
                  <a:pt x="1079498" y="122990"/>
                  <a:pt x="1070764" y="98974"/>
                </a:cubicBezTo>
                <a:cubicBezTo>
                  <a:pt x="1066591" y="86587"/>
                  <a:pt x="1060684" y="74853"/>
                  <a:pt x="1053218" y="64123"/>
                </a:cubicBezTo>
                <a:cubicBezTo>
                  <a:pt x="1045316" y="52882"/>
                  <a:pt x="1035870" y="42810"/>
                  <a:pt x="1025159" y="34204"/>
                </a:cubicBezTo>
                <a:cubicBezTo>
                  <a:pt x="1013868" y="25221"/>
                  <a:pt x="1001234" y="18072"/>
                  <a:pt x="987720" y="13019"/>
                </a:cubicBezTo>
                <a:cubicBezTo>
                  <a:pt x="980763" y="10391"/>
                  <a:pt x="973630" y="8257"/>
                  <a:pt x="966373" y="6631"/>
                </a:cubicBezTo>
                <a:cubicBezTo>
                  <a:pt x="958896" y="5237"/>
                  <a:pt x="951330" y="4372"/>
                  <a:pt x="943732" y="4043"/>
                </a:cubicBezTo>
                <a:cubicBezTo>
                  <a:pt x="912843" y="3558"/>
                  <a:pt x="880418" y="4043"/>
                  <a:pt x="846699" y="4043"/>
                </a:cubicBezTo>
                <a:lnTo>
                  <a:pt x="633064" y="4043"/>
                </a:lnTo>
                <a:lnTo>
                  <a:pt x="143612" y="4043"/>
                </a:lnTo>
                <a:cubicBezTo>
                  <a:pt x="78240" y="4125"/>
                  <a:pt x="21653" y="49496"/>
                  <a:pt x="7361" y="113287"/>
                </a:cubicBezTo>
                <a:cubicBezTo>
                  <a:pt x="6148" y="118219"/>
                  <a:pt x="5663" y="123394"/>
                  <a:pt x="4773" y="128408"/>
                </a:cubicBezTo>
                <a:cubicBezTo>
                  <a:pt x="3884" y="133421"/>
                  <a:pt x="4207" y="138596"/>
                  <a:pt x="3884" y="143690"/>
                </a:cubicBezTo>
                <a:cubicBezTo>
                  <a:pt x="3884" y="154040"/>
                  <a:pt x="3884" y="164310"/>
                  <a:pt x="4531" y="174337"/>
                </a:cubicBezTo>
                <a:cubicBezTo>
                  <a:pt x="9883" y="234909"/>
                  <a:pt x="53794" y="285065"/>
                  <a:pt x="113127" y="298377"/>
                </a:cubicBezTo>
                <a:cubicBezTo>
                  <a:pt x="131805" y="301655"/>
                  <a:pt x="150792" y="302822"/>
                  <a:pt x="169730" y="301854"/>
                </a:cubicBezTo>
                <a:lnTo>
                  <a:pt x="569507" y="302340"/>
                </a:lnTo>
                <a:lnTo>
                  <a:pt x="839017" y="302987"/>
                </a:lnTo>
                <a:lnTo>
                  <a:pt x="912277" y="303391"/>
                </a:lnTo>
                <a:lnTo>
                  <a:pt x="931360" y="303391"/>
                </a:lnTo>
                <a:lnTo>
                  <a:pt x="937829" y="303391"/>
                </a:lnTo>
                <a:lnTo>
                  <a:pt x="931360" y="303391"/>
                </a:lnTo>
                <a:lnTo>
                  <a:pt x="912277" y="303391"/>
                </a:lnTo>
                <a:lnTo>
                  <a:pt x="839017" y="303795"/>
                </a:lnTo>
                <a:lnTo>
                  <a:pt x="569507" y="304442"/>
                </a:lnTo>
                <a:lnTo>
                  <a:pt x="169730" y="304927"/>
                </a:lnTo>
                <a:cubicBezTo>
                  <a:pt x="150577" y="305930"/>
                  <a:pt x="131372" y="304764"/>
                  <a:pt x="112480" y="301450"/>
                </a:cubicBezTo>
                <a:cubicBezTo>
                  <a:pt x="51761" y="287835"/>
                  <a:pt x="6654" y="236759"/>
                  <a:pt x="650" y="174822"/>
                </a:cubicBezTo>
                <a:cubicBezTo>
                  <a:pt x="-78" y="164391"/>
                  <a:pt x="3" y="154121"/>
                  <a:pt x="3" y="143852"/>
                </a:cubicBezTo>
                <a:cubicBezTo>
                  <a:pt x="3" y="138596"/>
                  <a:pt x="407" y="133340"/>
                  <a:pt x="892" y="128165"/>
                </a:cubicBezTo>
                <a:cubicBezTo>
                  <a:pt x="1377" y="122990"/>
                  <a:pt x="2267" y="117653"/>
                  <a:pt x="3480" y="112559"/>
                </a:cubicBezTo>
                <a:cubicBezTo>
                  <a:pt x="18191" y="46829"/>
                  <a:pt x="76498" y="76"/>
                  <a:pt x="143854" y="0"/>
                </a:cubicBezTo>
                <a:lnTo>
                  <a:pt x="633306" y="0"/>
                </a:lnTo>
                <a:lnTo>
                  <a:pt x="846941" y="0"/>
                </a:lnTo>
                <a:cubicBezTo>
                  <a:pt x="880418" y="0"/>
                  <a:pt x="912600" y="0"/>
                  <a:pt x="943974" y="404"/>
                </a:cubicBezTo>
                <a:cubicBezTo>
                  <a:pt x="951768" y="743"/>
                  <a:pt x="959525" y="1661"/>
                  <a:pt x="967181" y="3154"/>
                </a:cubicBezTo>
                <a:cubicBezTo>
                  <a:pt x="974610" y="4796"/>
                  <a:pt x="981908" y="6986"/>
                  <a:pt x="989014" y="9703"/>
                </a:cubicBezTo>
                <a:cubicBezTo>
                  <a:pt x="1002780" y="14946"/>
                  <a:pt x="1015654" y="22283"/>
                  <a:pt x="1027180" y="31455"/>
                </a:cubicBezTo>
                <a:cubicBezTo>
                  <a:pt x="1038101" y="40265"/>
                  <a:pt x="1047712" y="50584"/>
                  <a:pt x="1055724" y="62101"/>
                </a:cubicBezTo>
                <a:cubicBezTo>
                  <a:pt x="1063275" y="73079"/>
                  <a:pt x="1069262" y="85053"/>
                  <a:pt x="1073514" y="97680"/>
                </a:cubicBezTo>
                <a:cubicBezTo>
                  <a:pt x="1080423" y="121029"/>
                  <a:pt x="1082810" y="145483"/>
                  <a:pt x="1080549" y="169727"/>
                </a:cubicBezTo>
                <a:cubicBezTo>
                  <a:pt x="1078477" y="209159"/>
                  <a:pt x="1060005" y="245927"/>
                  <a:pt x="1029606" y="271127"/>
                </a:cubicBezTo>
                <a:cubicBezTo>
                  <a:pt x="1018587" y="280071"/>
                  <a:pt x="1006399" y="287471"/>
                  <a:pt x="993381" y="293122"/>
                </a:cubicBezTo>
                <a:cubicBezTo>
                  <a:pt x="983750" y="296979"/>
                  <a:pt x="973753" y="299850"/>
                  <a:pt x="963543" y="301693"/>
                </a:cubicBezTo>
                <a:lnTo>
                  <a:pt x="952546" y="303229"/>
                </a:lnTo>
                <a:lnTo>
                  <a:pt x="944460" y="30322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1" name="Google Shape;6731;p12"/>
          <p:cNvSpPr/>
          <p:nvPr/>
        </p:nvSpPr>
        <p:spPr>
          <a:xfrm>
            <a:off x="5808114" y="5172137"/>
            <a:ext cx="857935" cy="946235"/>
          </a:xfrm>
          <a:custGeom>
            <a:avLst/>
            <a:gdLst/>
            <a:ahLst/>
            <a:cxnLst/>
            <a:rect l="l" t="t" r="r" b="b"/>
            <a:pathLst>
              <a:path w="857935" h="946235" extrusionOk="0">
                <a:moveTo>
                  <a:pt x="856399" y="945508"/>
                </a:moveTo>
                <a:cubicBezTo>
                  <a:pt x="856399" y="945508"/>
                  <a:pt x="856399" y="943972"/>
                  <a:pt x="856399" y="940980"/>
                </a:cubicBezTo>
                <a:cubicBezTo>
                  <a:pt x="856399" y="937988"/>
                  <a:pt x="856399" y="933622"/>
                  <a:pt x="856399" y="927880"/>
                </a:cubicBezTo>
                <a:cubicBezTo>
                  <a:pt x="856399" y="916317"/>
                  <a:pt x="856399" y="899256"/>
                  <a:pt x="856399" y="877100"/>
                </a:cubicBezTo>
                <a:cubicBezTo>
                  <a:pt x="856399" y="832626"/>
                  <a:pt x="856399" y="767614"/>
                  <a:pt x="855914" y="684974"/>
                </a:cubicBezTo>
                <a:cubicBezTo>
                  <a:pt x="855914" y="519856"/>
                  <a:pt x="855348" y="284469"/>
                  <a:pt x="854944" y="3154"/>
                </a:cubicBezTo>
                <a:lnTo>
                  <a:pt x="856804" y="5013"/>
                </a:lnTo>
                <a:lnTo>
                  <a:pt x="1213" y="5013"/>
                </a:lnTo>
                <a:lnTo>
                  <a:pt x="1213" y="5013"/>
                </a:lnTo>
                <a:lnTo>
                  <a:pt x="3315" y="2911"/>
                </a:lnTo>
                <a:cubicBezTo>
                  <a:pt x="3315" y="349724"/>
                  <a:pt x="3315" y="673572"/>
                  <a:pt x="3315" y="945266"/>
                </a:cubicBezTo>
                <a:lnTo>
                  <a:pt x="1536" y="943487"/>
                </a:lnTo>
                <a:lnTo>
                  <a:pt x="621821" y="944376"/>
                </a:lnTo>
                <a:lnTo>
                  <a:pt x="795511" y="944861"/>
                </a:lnTo>
                <a:lnTo>
                  <a:pt x="841359" y="944861"/>
                </a:lnTo>
                <a:cubicBezTo>
                  <a:pt x="851710" y="944861"/>
                  <a:pt x="857532" y="944861"/>
                  <a:pt x="857532" y="944861"/>
                </a:cubicBezTo>
                <a:lnTo>
                  <a:pt x="842087" y="944861"/>
                </a:lnTo>
                <a:lnTo>
                  <a:pt x="796562" y="944861"/>
                </a:lnTo>
                <a:lnTo>
                  <a:pt x="623277" y="945346"/>
                </a:lnTo>
                <a:lnTo>
                  <a:pt x="1860" y="946236"/>
                </a:lnTo>
                <a:lnTo>
                  <a:pt x="0" y="946236"/>
                </a:lnTo>
                <a:lnTo>
                  <a:pt x="0" y="944457"/>
                </a:lnTo>
                <a:cubicBezTo>
                  <a:pt x="0" y="672764"/>
                  <a:pt x="0" y="348915"/>
                  <a:pt x="0" y="2102"/>
                </a:cubicBezTo>
                <a:lnTo>
                  <a:pt x="0" y="0"/>
                </a:lnTo>
                <a:lnTo>
                  <a:pt x="809" y="0"/>
                </a:lnTo>
                <a:lnTo>
                  <a:pt x="856399" y="0"/>
                </a:lnTo>
                <a:lnTo>
                  <a:pt x="857936" y="0"/>
                </a:lnTo>
                <a:lnTo>
                  <a:pt x="857936" y="3234"/>
                </a:lnTo>
                <a:cubicBezTo>
                  <a:pt x="857532" y="285035"/>
                  <a:pt x="857208" y="520745"/>
                  <a:pt x="856965" y="686187"/>
                </a:cubicBezTo>
                <a:cubicBezTo>
                  <a:pt x="856965" y="768665"/>
                  <a:pt x="856965" y="833596"/>
                  <a:pt x="856480" y="877908"/>
                </a:cubicBezTo>
                <a:cubicBezTo>
                  <a:pt x="856480" y="899983"/>
                  <a:pt x="856480" y="916883"/>
                  <a:pt x="856480" y="928447"/>
                </a:cubicBezTo>
                <a:cubicBezTo>
                  <a:pt x="856480" y="934026"/>
                  <a:pt x="856480" y="938312"/>
                  <a:pt x="856480" y="941303"/>
                </a:cubicBezTo>
                <a:cubicBezTo>
                  <a:pt x="856480" y="944295"/>
                  <a:pt x="856399" y="945508"/>
                  <a:pt x="856399" y="94550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2" name="Google Shape;6732;p12"/>
          <p:cNvSpPr/>
          <p:nvPr/>
        </p:nvSpPr>
        <p:spPr>
          <a:xfrm>
            <a:off x="5910970" y="4207789"/>
            <a:ext cx="475058" cy="4204"/>
          </a:xfrm>
          <a:custGeom>
            <a:avLst/>
            <a:gdLst/>
            <a:ahLst/>
            <a:cxnLst/>
            <a:rect l="l" t="t" r="r" b="b"/>
            <a:pathLst>
              <a:path w="475058" h="4204" extrusionOk="0">
                <a:moveTo>
                  <a:pt x="475059" y="2102"/>
                </a:moveTo>
                <a:cubicBezTo>
                  <a:pt x="475059" y="3315"/>
                  <a:pt x="368726" y="4205"/>
                  <a:pt x="237570" y="4205"/>
                </a:cubicBezTo>
                <a:cubicBezTo>
                  <a:pt x="106413" y="4205"/>
                  <a:pt x="0" y="3315"/>
                  <a:pt x="0" y="2102"/>
                </a:cubicBezTo>
                <a:cubicBezTo>
                  <a:pt x="0" y="889"/>
                  <a:pt x="106332" y="0"/>
                  <a:pt x="237570" y="0"/>
                </a:cubicBezTo>
                <a:cubicBezTo>
                  <a:pt x="368807" y="0"/>
                  <a:pt x="475059" y="970"/>
                  <a:pt x="475059" y="210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3" name="Google Shape;6733;p12"/>
          <p:cNvSpPr/>
          <p:nvPr/>
        </p:nvSpPr>
        <p:spPr>
          <a:xfrm>
            <a:off x="6669204" y="4148436"/>
            <a:ext cx="28139" cy="28139"/>
          </a:xfrm>
          <a:custGeom>
            <a:avLst/>
            <a:gdLst/>
            <a:ahLst/>
            <a:cxnLst/>
            <a:rect l="l" t="t" r="r" b="b"/>
            <a:pathLst>
              <a:path w="28139" h="28139" extrusionOk="0">
                <a:moveTo>
                  <a:pt x="28139" y="13989"/>
                </a:moveTo>
                <a:cubicBezTo>
                  <a:pt x="28184" y="21760"/>
                  <a:pt x="21921" y="28095"/>
                  <a:pt x="14150" y="28139"/>
                </a:cubicBezTo>
                <a:cubicBezTo>
                  <a:pt x="6380" y="28184"/>
                  <a:pt x="45" y="21921"/>
                  <a:pt x="0" y="14150"/>
                </a:cubicBezTo>
                <a:cubicBezTo>
                  <a:pt x="-44" y="6380"/>
                  <a:pt x="6219" y="45"/>
                  <a:pt x="13989" y="0"/>
                </a:cubicBezTo>
                <a:cubicBezTo>
                  <a:pt x="14043" y="0"/>
                  <a:pt x="14097" y="0"/>
                  <a:pt x="14150" y="0"/>
                </a:cubicBezTo>
                <a:cubicBezTo>
                  <a:pt x="21858" y="44"/>
                  <a:pt x="28095" y="6282"/>
                  <a:pt x="28139" y="1398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4" name="Google Shape;6734;p12"/>
          <p:cNvSpPr/>
          <p:nvPr/>
        </p:nvSpPr>
        <p:spPr>
          <a:xfrm>
            <a:off x="6669204" y="4191778"/>
            <a:ext cx="28139" cy="28139"/>
          </a:xfrm>
          <a:custGeom>
            <a:avLst/>
            <a:gdLst/>
            <a:ahLst/>
            <a:cxnLst/>
            <a:rect l="l" t="t" r="r" b="b"/>
            <a:pathLst>
              <a:path w="28139" h="28139" extrusionOk="0">
                <a:moveTo>
                  <a:pt x="28139" y="13989"/>
                </a:moveTo>
                <a:cubicBezTo>
                  <a:pt x="28184" y="21759"/>
                  <a:pt x="21921" y="28095"/>
                  <a:pt x="14150" y="28139"/>
                </a:cubicBezTo>
                <a:cubicBezTo>
                  <a:pt x="6380" y="28184"/>
                  <a:pt x="45" y="21921"/>
                  <a:pt x="0" y="14150"/>
                </a:cubicBezTo>
                <a:cubicBezTo>
                  <a:pt x="-44" y="6380"/>
                  <a:pt x="6219" y="45"/>
                  <a:pt x="13989" y="0"/>
                </a:cubicBezTo>
                <a:cubicBezTo>
                  <a:pt x="14043" y="0"/>
                  <a:pt x="14097" y="0"/>
                  <a:pt x="14150" y="0"/>
                </a:cubicBezTo>
                <a:cubicBezTo>
                  <a:pt x="21858" y="44"/>
                  <a:pt x="28095" y="6282"/>
                  <a:pt x="28139" y="1398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5" name="Google Shape;6735;p12"/>
          <p:cNvSpPr/>
          <p:nvPr/>
        </p:nvSpPr>
        <p:spPr>
          <a:xfrm>
            <a:off x="6669204" y="4235119"/>
            <a:ext cx="28139" cy="28139"/>
          </a:xfrm>
          <a:custGeom>
            <a:avLst/>
            <a:gdLst/>
            <a:ahLst/>
            <a:cxnLst/>
            <a:rect l="l" t="t" r="r" b="b"/>
            <a:pathLst>
              <a:path w="28139" h="28139" extrusionOk="0">
                <a:moveTo>
                  <a:pt x="28139" y="13989"/>
                </a:moveTo>
                <a:cubicBezTo>
                  <a:pt x="28184" y="21759"/>
                  <a:pt x="21921" y="28095"/>
                  <a:pt x="14150" y="28139"/>
                </a:cubicBezTo>
                <a:cubicBezTo>
                  <a:pt x="6380" y="28184"/>
                  <a:pt x="45" y="21921"/>
                  <a:pt x="0" y="14150"/>
                </a:cubicBezTo>
                <a:cubicBezTo>
                  <a:pt x="-44" y="6380"/>
                  <a:pt x="6219" y="45"/>
                  <a:pt x="13989" y="0"/>
                </a:cubicBezTo>
                <a:cubicBezTo>
                  <a:pt x="14043" y="0"/>
                  <a:pt x="14097" y="0"/>
                  <a:pt x="14150" y="0"/>
                </a:cubicBezTo>
                <a:cubicBezTo>
                  <a:pt x="21858" y="44"/>
                  <a:pt x="28095" y="6282"/>
                  <a:pt x="28139" y="1398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6" name="Google Shape;6736;p12"/>
          <p:cNvSpPr/>
          <p:nvPr/>
        </p:nvSpPr>
        <p:spPr>
          <a:xfrm>
            <a:off x="5565370" y="4501314"/>
            <a:ext cx="549612" cy="550825"/>
          </a:xfrm>
          <a:custGeom>
            <a:avLst/>
            <a:gdLst/>
            <a:ahLst/>
            <a:cxnLst/>
            <a:rect l="l" t="t" r="r" b="b"/>
            <a:pathLst>
              <a:path w="549612" h="550825" extrusionOk="0">
                <a:moveTo>
                  <a:pt x="547591" y="550178"/>
                </a:moveTo>
                <a:cubicBezTo>
                  <a:pt x="547591" y="550178"/>
                  <a:pt x="547591" y="549289"/>
                  <a:pt x="547591" y="547510"/>
                </a:cubicBezTo>
                <a:cubicBezTo>
                  <a:pt x="547591" y="545731"/>
                  <a:pt x="547591" y="543225"/>
                  <a:pt x="547591" y="539909"/>
                </a:cubicBezTo>
                <a:cubicBezTo>
                  <a:pt x="547591" y="533117"/>
                  <a:pt x="547591" y="523252"/>
                  <a:pt x="547591" y="510476"/>
                </a:cubicBezTo>
                <a:cubicBezTo>
                  <a:pt x="547591" y="484681"/>
                  <a:pt x="547591" y="447000"/>
                  <a:pt x="547106" y="399130"/>
                </a:cubicBezTo>
                <a:cubicBezTo>
                  <a:pt x="547106" y="303471"/>
                  <a:pt x="546540" y="166978"/>
                  <a:pt x="546216" y="3315"/>
                </a:cubicBezTo>
                <a:lnTo>
                  <a:pt x="547995" y="5094"/>
                </a:lnTo>
                <a:lnTo>
                  <a:pt x="1213" y="5094"/>
                </a:lnTo>
                <a:lnTo>
                  <a:pt x="1213" y="5094"/>
                </a:lnTo>
                <a:lnTo>
                  <a:pt x="3315" y="2992"/>
                </a:lnTo>
                <a:cubicBezTo>
                  <a:pt x="3315" y="203204"/>
                  <a:pt x="3315" y="391125"/>
                  <a:pt x="3315" y="549855"/>
                </a:cubicBezTo>
                <a:lnTo>
                  <a:pt x="1536" y="547995"/>
                </a:lnTo>
                <a:lnTo>
                  <a:pt x="397755" y="548966"/>
                </a:lnTo>
                <a:lnTo>
                  <a:pt x="509020" y="549451"/>
                </a:lnTo>
                <a:lnTo>
                  <a:pt x="538454" y="549451"/>
                </a:lnTo>
                <a:lnTo>
                  <a:pt x="546136" y="549451"/>
                </a:lnTo>
                <a:lnTo>
                  <a:pt x="538858" y="549451"/>
                </a:lnTo>
                <a:lnTo>
                  <a:pt x="509829" y="549451"/>
                </a:lnTo>
                <a:lnTo>
                  <a:pt x="398887" y="549936"/>
                </a:lnTo>
                <a:lnTo>
                  <a:pt x="1860" y="550825"/>
                </a:lnTo>
                <a:lnTo>
                  <a:pt x="0" y="550825"/>
                </a:lnTo>
                <a:lnTo>
                  <a:pt x="0" y="548966"/>
                </a:lnTo>
                <a:cubicBezTo>
                  <a:pt x="0" y="389993"/>
                  <a:pt x="0" y="202314"/>
                  <a:pt x="0" y="2102"/>
                </a:cubicBezTo>
                <a:lnTo>
                  <a:pt x="0" y="0"/>
                </a:lnTo>
                <a:lnTo>
                  <a:pt x="970" y="0"/>
                </a:lnTo>
                <a:lnTo>
                  <a:pt x="547753" y="0"/>
                </a:lnTo>
                <a:lnTo>
                  <a:pt x="549613" y="0"/>
                </a:lnTo>
                <a:lnTo>
                  <a:pt x="549613" y="1860"/>
                </a:lnTo>
                <a:cubicBezTo>
                  <a:pt x="549208" y="166008"/>
                  <a:pt x="548885" y="302906"/>
                  <a:pt x="548642" y="398888"/>
                </a:cubicBezTo>
                <a:cubicBezTo>
                  <a:pt x="548642" y="446515"/>
                  <a:pt x="548642" y="484034"/>
                  <a:pt x="548157" y="509748"/>
                </a:cubicBezTo>
                <a:cubicBezTo>
                  <a:pt x="548157" y="522443"/>
                  <a:pt x="548157" y="532147"/>
                  <a:pt x="548157" y="538858"/>
                </a:cubicBezTo>
                <a:cubicBezTo>
                  <a:pt x="548157" y="542092"/>
                  <a:pt x="548157" y="544518"/>
                  <a:pt x="548157" y="546297"/>
                </a:cubicBezTo>
                <a:cubicBezTo>
                  <a:pt x="548157" y="548076"/>
                  <a:pt x="547591" y="550178"/>
                  <a:pt x="547591" y="55017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7" name="Google Shape;6737;p12"/>
          <p:cNvSpPr/>
          <p:nvPr/>
        </p:nvSpPr>
        <p:spPr>
          <a:xfrm>
            <a:off x="5567795" y="4507136"/>
            <a:ext cx="543386" cy="537887"/>
          </a:xfrm>
          <a:custGeom>
            <a:avLst/>
            <a:gdLst/>
            <a:ahLst/>
            <a:cxnLst/>
            <a:rect l="l" t="t" r="r" b="b"/>
            <a:pathLst>
              <a:path w="543386" h="537887" extrusionOk="0">
                <a:moveTo>
                  <a:pt x="543386" y="0"/>
                </a:moveTo>
                <a:cubicBezTo>
                  <a:pt x="543039" y="580"/>
                  <a:pt x="542633" y="1122"/>
                  <a:pt x="542173" y="1617"/>
                </a:cubicBezTo>
                <a:lnTo>
                  <a:pt x="538373" y="5984"/>
                </a:lnTo>
                <a:lnTo>
                  <a:pt x="523414" y="22156"/>
                </a:lnTo>
                <a:cubicBezTo>
                  <a:pt x="510314" y="36468"/>
                  <a:pt x="491069" y="57007"/>
                  <a:pt x="467458" y="82155"/>
                </a:cubicBezTo>
                <a:cubicBezTo>
                  <a:pt x="419911" y="132450"/>
                  <a:pt x="353363" y="201182"/>
                  <a:pt x="278324" y="275494"/>
                </a:cubicBezTo>
                <a:cubicBezTo>
                  <a:pt x="203285" y="349805"/>
                  <a:pt x="133906" y="415707"/>
                  <a:pt x="83125" y="462768"/>
                </a:cubicBezTo>
                <a:cubicBezTo>
                  <a:pt x="57735" y="486298"/>
                  <a:pt x="37034" y="505220"/>
                  <a:pt x="22641" y="518158"/>
                </a:cubicBezTo>
                <a:lnTo>
                  <a:pt x="5984" y="532955"/>
                </a:lnTo>
                <a:lnTo>
                  <a:pt x="1617" y="536756"/>
                </a:lnTo>
                <a:cubicBezTo>
                  <a:pt x="1130" y="537202"/>
                  <a:pt x="586" y="537582"/>
                  <a:pt x="0" y="537888"/>
                </a:cubicBezTo>
                <a:cubicBezTo>
                  <a:pt x="362" y="537345"/>
                  <a:pt x="797" y="536855"/>
                  <a:pt x="1294" y="536432"/>
                </a:cubicBezTo>
                <a:lnTo>
                  <a:pt x="5418" y="532308"/>
                </a:lnTo>
                <a:lnTo>
                  <a:pt x="21590" y="516945"/>
                </a:lnTo>
                <a:lnTo>
                  <a:pt x="81185" y="460342"/>
                </a:lnTo>
                <a:cubicBezTo>
                  <a:pt x="131399" y="412796"/>
                  <a:pt x="200374" y="346570"/>
                  <a:pt x="275251" y="272259"/>
                </a:cubicBezTo>
                <a:cubicBezTo>
                  <a:pt x="350128" y="197948"/>
                  <a:pt x="417162" y="129620"/>
                  <a:pt x="465194" y="79810"/>
                </a:cubicBezTo>
                <a:lnTo>
                  <a:pt x="521796" y="20781"/>
                </a:lnTo>
                <a:lnTo>
                  <a:pt x="537322" y="4609"/>
                </a:lnTo>
                <a:lnTo>
                  <a:pt x="541446" y="48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8" name="Google Shape;6738;p12"/>
          <p:cNvSpPr/>
          <p:nvPr/>
        </p:nvSpPr>
        <p:spPr>
          <a:xfrm>
            <a:off x="5566093" y="4504626"/>
            <a:ext cx="546871" cy="546871"/>
          </a:xfrm>
          <a:custGeom>
            <a:avLst/>
            <a:gdLst/>
            <a:ahLst/>
            <a:cxnLst/>
            <a:rect l="l" t="t" r="r" b="b"/>
            <a:pathLst>
              <a:path w="546871" h="546871" extrusionOk="0">
                <a:moveTo>
                  <a:pt x="546867" y="546867"/>
                </a:moveTo>
                <a:cubicBezTo>
                  <a:pt x="546059" y="547676"/>
                  <a:pt x="422988" y="425576"/>
                  <a:pt x="271940" y="274932"/>
                </a:cubicBezTo>
                <a:cubicBezTo>
                  <a:pt x="120891" y="124287"/>
                  <a:pt x="-805" y="813"/>
                  <a:pt x="4" y="4"/>
                </a:cubicBezTo>
                <a:cubicBezTo>
                  <a:pt x="813" y="-805"/>
                  <a:pt x="123883" y="120891"/>
                  <a:pt x="274932" y="271940"/>
                </a:cubicBezTo>
                <a:cubicBezTo>
                  <a:pt x="425980" y="422988"/>
                  <a:pt x="547676" y="546059"/>
                  <a:pt x="546867" y="54686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9" name="Google Shape;6739;p12"/>
          <p:cNvSpPr/>
          <p:nvPr/>
        </p:nvSpPr>
        <p:spPr>
          <a:xfrm>
            <a:off x="6192285" y="4515061"/>
            <a:ext cx="462767" cy="110132"/>
          </a:xfrm>
          <a:custGeom>
            <a:avLst/>
            <a:gdLst/>
            <a:ahLst/>
            <a:cxnLst/>
            <a:rect l="l" t="t" r="r" b="b"/>
            <a:pathLst>
              <a:path w="462767" h="110132" extrusionOk="0">
                <a:moveTo>
                  <a:pt x="460746" y="109324"/>
                </a:moveTo>
                <a:cubicBezTo>
                  <a:pt x="460746" y="109324"/>
                  <a:pt x="460746" y="108596"/>
                  <a:pt x="460746" y="107383"/>
                </a:cubicBezTo>
                <a:lnTo>
                  <a:pt x="460746" y="101885"/>
                </a:lnTo>
                <a:cubicBezTo>
                  <a:pt x="460746" y="96872"/>
                  <a:pt x="460746" y="89756"/>
                  <a:pt x="460746" y="80780"/>
                </a:cubicBezTo>
                <a:cubicBezTo>
                  <a:pt x="460746" y="62263"/>
                  <a:pt x="460746" y="35579"/>
                  <a:pt x="460099" y="1941"/>
                </a:cubicBezTo>
                <a:lnTo>
                  <a:pt x="461312" y="3154"/>
                </a:lnTo>
                <a:lnTo>
                  <a:pt x="1860" y="4043"/>
                </a:lnTo>
                <a:lnTo>
                  <a:pt x="1860" y="4043"/>
                </a:lnTo>
                <a:lnTo>
                  <a:pt x="3962" y="1941"/>
                </a:lnTo>
                <a:lnTo>
                  <a:pt x="3962" y="1941"/>
                </a:lnTo>
                <a:lnTo>
                  <a:pt x="3962" y="109162"/>
                </a:lnTo>
                <a:lnTo>
                  <a:pt x="1860" y="107060"/>
                </a:lnTo>
                <a:lnTo>
                  <a:pt x="329104" y="108030"/>
                </a:lnTo>
                <a:lnTo>
                  <a:pt x="426138" y="108596"/>
                </a:lnTo>
                <a:lnTo>
                  <a:pt x="452337" y="108596"/>
                </a:lnTo>
                <a:lnTo>
                  <a:pt x="459129" y="108596"/>
                </a:lnTo>
                <a:cubicBezTo>
                  <a:pt x="459936" y="108531"/>
                  <a:pt x="460748" y="108531"/>
                  <a:pt x="461555" y="108596"/>
                </a:cubicBezTo>
                <a:cubicBezTo>
                  <a:pt x="460856" y="108680"/>
                  <a:pt x="460151" y="108680"/>
                  <a:pt x="459452" y="108596"/>
                </a:cubicBezTo>
                <a:lnTo>
                  <a:pt x="452822" y="108596"/>
                </a:lnTo>
                <a:lnTo>
                  <a:pt x="427108" y="108596"/>
                </a:lnTo>
                <a:lnTo>
                  <a:pt x="330722" y="109162"/>
                </a:lnTo>
                <a:lnTo>
                  <a:pt x="2022" y="110133"/>
                </a:lnTo>
                <a:lnTo>
                  <a:pt x="0" y="110133"/>
                </a:lnTo>
                <a:lnTo>
                  <a:pt x="0" y="108030"/>
                </a:lnTo>
                <a:cubicBezTo>
                  <a:pt x="0" y="90726"/>
                  <a:pt x="0" y="73018"/>
                  <a:pt x="0" y="55147"/>
                </a:cubicBezTo>
                <a:lnTo>
                  <a:pt x="0" y="2102"/>
                </a:lnTo>
                <a:lnTo>
                  <a:pt x="0" y="2102"/>
                </a:lnTo>
                <a:lnTo>
                  <a:pt x="2102" y="0"/>
                </a:lnTo>
                <a:lnTo>
                  <a:pt x="2102" y="0"/>
                </a:lnTo>
                <a:lnTo>
                  <a:pt x="461555" y="889"/>
                </a:lnTo>
                <a:lnTo>
                  <a:pt x="462768" y="889"/>
                </a:lnTo>
                <a:lnTo>
                  <a:pt x="462768" y="2102"/>
                </a:lnTo>
                <a:cubicBezTo>
                  <a:pt x="462768" y="36064"/>
                  <a:pt x="462282" y="62910"/>
                  <a:pt x="462121" y="81670"/>
                </a:cubicBezTo>
                <a:cubicBezTo>
                  <a:pt x="462121" y="90564"/>
                  <a:pt x="462121" y="97842"/>
                  <a:pt x="462121" y="102532"/>
                </a:cubicBezTo>
                <a:cubicBezTo>
                  <a:pt x="462121" y="104634"/>
                  <a:pt x="462121" y="106413"/>
                  <a:pt x="462121" y="107788"/>
                </a:cubicBezTo>
                <a:cubicBezTo>
                  <a:pt x="462121" y="109162"/>
                  <a:pt x="460827" y="109405"/>
                  <a:pt x="460746" y="10932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0" name="Google Shape;6740;p12"/>
          <p:cNvSpPr/>
          <p:nvPr/>
        </p:nvSpPr>
        <p:spPr>
          <a:xfrm>
            <a:off x="6208053" y="4747698"/>
            <a:ext cx="513952" cy="4204"/>
          </a:xfrm>
          <a:custGeom>
            <a:avLst/>
            <a:gdLst/>
            <a:ahLst/>
            <a:cxnLst/>
            <a:rect l="l" t="t" r="r" b="b"/>
            <a:pathLst>
              <a:path w="513952" h="4204" extrusionOk="0">
                <a:moveTo>
                  <a:pt x="513953" y="2102"/>
                </a:moveTo>
                <a:cubicBezTo>
                  <a:pt x="513953" y="3234"/>
                  <a:pt x="398888" y="4205"/>
                  <a:pt x="257057" y="4205"/>
                </a:cubicBezTo>
                <a:cubicBezTo>
                  <a:pt x="115227" y="4205"/>
                  <a:pt x="0" y="3234"/>
                  <a:pt x="0" y="2102"/>
                </a:cubicBezTo>
                <a:cubicBezTo>
                  <a:pt x="0" y="970"/>
                  <a:pt x="115065" y="0"/>
                  <a:pt x="257057" y="0"/>
                </a:cubicBezTo>
                <a:cubicBezTo>
                  <a:pt x="399049" y="0"/>
                  <a:pt x="513953" y="970"/>
                  <a:pt x="513953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1" name="Google Shape;6741;p12"/>
          <p:cNvSpPr/>
          <p:nvPr/>
        </p:nvSpPr>
        <p:spPr>
          <a:xfrm>
            <a:off x="6208053" y="4804220"/>
            <a:ext cx="513952" cy="4204"/>
          </a:xfrm>
          <a:custGeom>
            <a:avLst/>
            <a:gdLst/>
            <a:ahLst/>
            <a:cxnLst/>
            <a:rect l="l" t="t" r="r" b="b"/>
            <a:pathLst>
              <a:path w="513952" h="4204" extrusionOk="0">
                <a:moveTo>
                  <a:pt x="513953" y="2102"/>
                </a:moveTo>
                <a:cubicBezTo>
                  <a:pt x="513953" y="3234"/>
                  <a:pt x="398888" y="4205"/>
                  <a:pt x="257057" y="4205"/>
                </a:cubicBezTo>
                <a:cubicBezTo>
                  <a:pt x="115227" y="4205"/>
                  <a:pt x="0" y="3234"/>
                  <a:pt x="0" y="2102"/>
                </a:cubicBezTo>
                <a:cubicBezTo>
                  <a:pt x="0" y="970"/>
                  <a:pt x="115065" y="0"/>
                  <a:pt x="257057" y="0"/>
                </a:cubicBezTo>
                <a:cubicBezTo>
                  <a:pt x="399049" y="0"/>
                  <a:pt x="513953" y="889"/>
                  <a:pt x="513953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2" name="Google Shape;6742;p12"/>
          <p:cNvSpPr/>
          <p:nvPr/>
        </p:nvSpPr>
        <p:spPr>
          <a:xfrm>
            <a:off x="6208053" y="4860661"/>
            <a:ext cx="513952" cy="4204"/>
          </a:xfrm>
          <a:custGeom>
            <a:avLst/>
            <a:gdLst/>
            <a:ahLst/>
            <a:cxnLst/>
            <a:rect l="l" t="t" r="r" b="b"/>
            <a:pathLst>
              <a:path w="513952" h="4204" extrusionOk="0">
                <a:moveTo>
                  <a:pt x="513953" y="2102"/>
                </a:moveTo>
                <a:cubicBezTo>
                  <a:pt x="513953" y="3234"/>
                  <a:pt x="398888" y="4205"/>
                  <a:pt x="257057" y="4205"/>
                </a:cubicBezTo>
                <a:cubicBezTo>
                  <a:pt x="115227" y="4205"/>
                  <a:pt x="0" y="3234"/>
                  <a:pt x="0" y="2102"/>
                </a:cubicBezTo>
                <a:cubicBezTo>
                  <a:pt x="0" y="970"/>
                  <a:pt x="115065" y="0"/>
                  <a:pt x="257057" y="0"/>
                </a:cubicBezTo>
                <a:cubicBezTo>
                  <a:pt x="399049" y="0"/>
                  <a:pt x="513953" y="970"/>
                  <a:pt x="513953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3" name="Google Shape;6743;p12"/>
          <p:cNvSpPr/>
          <p:nvPr/>
        </p:nvSpPr>
        <p:spPr>
          <a:xfrm>
            <a:off x="6208053" y="4917102"/>
            <a:ext cx="513952" cy="4204"/>
          </a:xfrm>
          <a:custGeom>
            <a:avLst/>
            <a:gdLst/>
            <a:ahLst/>
            <a:cxnLst/>
            <a:rect l="l" t="t" r="r" b="b"/>
            <a:pathLst>
              <a:path w="513952" h="4204" extrusionOk="0">
                <a:moveTo>
                  <a:pt x="513953" y="2102"/>
                </a:moveTo>
                <a:cubicBezTo>
                  <a:pt x="513953" y="3315"/>
                  <a:pt x="398888" y="4205"/>
                  <a:pt x="257057" y="4205"/>
                </a:cubicBezTo>
                <a:cubicBezTo>
                  <a:pt x="115227" y="4205"/>
                  <a:pt x="0" y="3315"/>
                  <a:pt x="0" y="2102"/>
                </a:cubicBezTo>
                <a:cubicBezTo>
                  <a:pt x="0" y="889"/>
                  <a:pt x="115065" y="0"/>
                  <a:pt x="257057" y="0"/>
                </a:cubicBezTo>
                <a:cubicBezTo>
                  <a:pt x="399049" y="0"/>
                  <a:pt x="513953" y="970"/>
                  <a:pt x="513953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4" name="Google Shape;6744;p12"/>
          <p:cNvSpPr/>
          <p:nvPr/>
        </p:nvSpPr>
        <p:spPr>
          <a:xfrm>
            <a:off x="6208053" y="4973624"/>
            <a:ext cx="513952" cy="4204"/>
          </a:xfrm>
          <a:custGeom>
            <a:avLst/>
            <a:gdLst/>
            <a:ahLst/>
            <a:cxnLst/>
            <a:rect l="l" t="t" r="r" b="b"/>
            <a:pathLst>
              <a:path w="513952" h="4204" extrusionOk="0">
                <a:moveTo>
                  <a:pt x="513953" y="2102"/>
                </a:moveTo>
                <a:cubicBezTo>
                  <a:pt x="513953" y="3234"/>
                  <a:pt x="398888" y="4205"/>
                  <a:pt x="257057" y="4205"/>
                </a:cubicBezTo>
                <a:cubicBezTo>
                  <a:pt x="115227" y="4205"/>
                  <a:pt x="0" y="3234"/>
                  <a:pt x="0" y="2102"/>
                </a:cubicBezTo>
                <a:cubicBezTo>
                  <a:pt x="0" y="970"/>
                  <a:pt x="115065" y="0"/>
                  <a:pt x="257057" y="0"/>
                </a:cubicBezTo>
                <a:cubicBezTo>
                  <a:pt x="399049" y="0"/>
                  <a:pt x="513953" y="970"/>
                  <a:pt x="513953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5" name="Google Shape;6745;p12"/>
          <p:cNvSpPr/>
          <p:nvPr/>
        </p:nvSpPr>
        <p:spPr>
          <a:xfrm>
            <a:off x="6208053" y="5030065"/>
            <a:ext cx="513952" cy="4204"/>
          </a:xfrm>
          <a:custGeom>
            <a:avLst/>
            <a:gdLst/>
            <a:ahLst/>
            <a:cxnLst/>
            <a:rect l="l" t="t" r="r" b="b"/>
            <a:pathLst>
              <a:path w="513952" h="4204" extrusionOk="0">
                <a:moveTo>
                  <a:pt x="513953" y="2102"/>
                </a:moveTo>
                <a:cubicBezTo>
                  <a:pt x="513953" y="3315"/>
                  <a:pt x="398888" y="4205"/>
                  <a:pt x="257057" y="4205"/>
                </a:cubicBezTo>
                <a:cubicBezTo>
                  <a:pt x="115227" y="4205"/>
                  <a:pt x="0" y="3315"/>
                  <a:pt x="0" y="2102"/>
                </a:cubicBezTo>
                <a:cubicBezTo>
                  <a:pt x="0" y="889"/>
                  <a:pt x="115065" y="0"/>
                  <a:pt x="257057" y="0"/>
                </a:cubicBezTo>
                <a:cubicBezTo>
                  <a:pt x="399049" y="0"/>
                  <a:pt x="513953" y="970"/>
                  <a:pt x="513953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6" name="Google Shape;6746;p12"/>
          <p:cNvGrpSpPr/>
          <p:nvPr/>
        </p:nvGrpSpPr>
        <p:grpSpPr>
          <a:xfrm>
            <a:off x="4607847" y="3611253"/>
            <a:ext cx="3090023" cy="1188169"/>
            <a:chOff x="4607847" y="3611253"/>
            <a:chExt cx="3090023" cy="1188169"/>
          </a:xfrm>
        </p:grpSpPr>
        <p:sp>
          <p:nvSpPr>
            <p:cNvPr id="6747" name="Google Shape;6747;p12"/>
            <p:cNvSpPr/>
            <p:nvPr/>
          </p:nvSpPr>
          <p:spPr>
            <a:xfrm>
              <a:off x="7177288" y="4362452"/>
              <a:ext cx="43341" cy="43341"/>
            </a:xfrm>
            <a:custGeom>
              <a:avLst/>
              <a:gdLst/>
              <a:ahLst/>
              <a:cxnLst/>
              <a:rect l="l" t="t" r="r" b="b"/>
              <a:pathLst>
                <a:path w="43341" h="43341" extrusionOk="0">
                  <a:moveTo>
                    <a:pt x="43341" y="21671"/>
                  </a:moveTo>
                  <a:cubicBezTo>
                    <a:pt x="43341" y="33639"/>
                    <a:pt x="33639" y="43341"/>
                    <a:pt x="21671" y="43341"/>
                  </a:cubicBezTo>
                  <a:cubicBezTo>
                    <a:pt x="9702" y="43341"/>
                    <a:pt x="0" y="33639"/>
                    <a:pt x="0" y="21671"/>
                  </a:cubicBezTo>
                  <a:cubicBezTo>
                    <a:pt x="0" y="9702"/>
                    <a:pt x="9702" y="0"/>
                    <a:pt x="21671" y="0"/>
                  </a:cubicBezTo>
                  <a:cubicBezTo>
                    <a:pt x="33639" y="0"/>
                    <a:pt x="43341" y="9702"/>
                    <a:pt x="43341" y="2167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8" name="Google Shape;6748;p12"/>
            <p:cNvSpPr/>
            <p:nvPr/>
          </p:nvSpPr>
          <p:spPr>
            <a:xfrm>
              <a:off x="6862091" y="4188924"/>
              <a:ext cx="336867" cy="199322"/>
            </a:xfrm>
            <a:custGeom>
              <a:avLst/>
              <a:gdLst/>
              <a:ahLst/>
              <a:cxnLst/>
              <a:rect l="l" t="t" r="r" b="b"/>
              <a:pathLst>
                <a:path w="336867" h="199322" extrusionOk="0">
                  <a:moveTo>
                    <a:pt x="336867" y="199322"/>
                  </a:moveTo>
                  <a:lnTo>
                    <a:pt x="264092" y="199322"/>
                  </a:lnTo>
                  <a:cubicBezTo>
                    <a:pt x="197914" y="199233"/>
                    <a:pt x="144301" y="145584"/>
                    <a:pt x="144256" y="79405"/>
                  </a:cubicBezTo>
                  <a:cubicBezTo>
                    <a:pt x="144256" y="36064"/>
                    <a:pt x="141345" y="8086"/>
                    <a:pt x="102613" y="8086"/>
                  </a:cubicBezTo>
                  <a:lnTo>
                    <a:pt x="0" y="8086"/>
                  </a:lnTo>
                  <a:lnTo>
                    <a:pt x="0" y="0"/>
                  </a:lnTo>
                  <a:lnTo>
                    <a:pt x="102532" y="0"/>
                  </a:lnTo>
                  <a:cubicBezTo>
                    <a:pt x="152261" y="0"/>
                    <a:pt x="152261" y="41886"/>
                    <a:pt x="152261" y="78840"/>
                  </a:cubicBezTo>
                  <a:cubicBezTo>
                    <a:pt x="152083" y="140736"/>
                    <a:pt x="202114" y="191057"/>
                    <a:pt x="264011" y="191236"/>
                  </a:cubicBezTo>
                  <a:cubicBezTo>
                    <a:pt x="264038" y="191236"/>
                    <a:pt x="264065" y="191236"/>
                    <a:pt x="264092" y="191236"/>
                  </a:cubicBezTo>
                  <a:lnTo>
                    <a:pt x="336867" y="19123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9" name="Google Shape;6749;p12"/>
            <p:cNvSpPr/>
            <p:nvPr/>
          </p:nvSpPr>
          <p:spPr>
            <a:xfrm>
              <a:off x="4607847" y="4065368"/>
              <a:ext cx="451770" cy="451770"/>
            </a:xfrm>
            <a:custGeom>
              <a:avLst/>
              <a:gdLst/>
              <a:ahLst/>
              <a:cxnLst/>
              <a:rect l="l" t="t" r="r" b="b"/>
              <a:pathLst>
                <a:path w="451770" h="451770" extrusionOk="0">
                  <a:moveTo>
                    <a:pt x="356516" y="0"/>
                  </a:moveTo>
                  <a:cubicBezTo>
                    <a:pt x="409124" y="0"/>
                    <a:pt x="451771" y="0"/>
                    <a:pt x="451771" y="0"/>
                  </a:cubicBezTo>
                  <a:lnTo>
                    <a:pt x="451771" y="451771"/>
                  </a:lnTo>
                  <a:cubicBezTo>
                    <a:pt x="451771" y="451771"/>
                    <a:pt x="409124" y="451771"/>
                    <a:pt x="356516" y="451771"/>
                  </a:cubicBezTo>
                  <a:lnTo>
                    <a:pt x="95254" y="451771"/>
                  </a:lnTo>
                  <a:cubicBezTo>
                    <a:pt x="42647" y="451771"/>
                    <a:pt x="0" y="451771"/>
                    <a:pt x="0" y="451771"/>
                  </a:cubicBezTo>
                  <a:lnTo>
                    <a:pt x="0" y="0"/>
                  </a:lnTo>
                  <a:cubicBezTo>
                    <a:pt x="0" y="0"/>
                    <a:pt x="42647" y="0"/>
                    <a:pt x="95254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0" name="Google Shape;6750;p12"/>
            <p:cNvSpPr/>
            <p:nvPr/>
          </p:nvSpPr>
          <p:spPr>
            <a:xfrm>
              <a:off x="4760593" y="4211910"/>
              <a:ext cx="160106" cy="174314"/>
            </a:xfrm>
            <a:custGeom>
              <a:avLst/>
              <a:gdLst/>
              <a:ahLst/>
              <a:cxnLst/>
              <a:rect l="l" t="t" r="r" b="b"/>
              <a:pathLst>
                <a:path w="160106" h="174314" extrusionOk="0">
                  <a:moveTo>
                    <a:pt x="5338" y="173183"/>
                  </a:moveTo>
                  <a:lnTo>
                    <a:pt x="53127" y="173183"/>
                  </a:lnTo>
                  <a:cubicBezTo>
                    <a:pt x="55909" y="173183"/>
                    <a:pt x="58177" y="170951"/>
                    <a:pt x="58221" y="168169"/>
                  </a:cubicBezTo>
                  <a:lnTo>
                    <a:pt x="58221" y="117793"/>
                  </a:lnTo>
                  <a:cubicBezTo>
                    <a:pt x="58221" y="114979"/>
                    <a:pt x="60502" y="112699"/>
                    <a:pt x="63315" y="112699"/>
                  </a:cubicBezTo>
                  <a:lnTo>
                    <a:pt x="97358" y="112699"/>
                  </a:lnTo>
                  <a:cubicBezTo>
                    <a:pt x="100171" y="112699"/>
                    <a:pt x="102452" y="114979"/>
                    <a:pt x="102452" y="117793"/>
                  </a:cubicBezTo>
                  <a:lnTo>
                    <a:pt x="102452" y="169221"/>
                  </a:lnTo>
                  <a:cubicBezTo>
                    <a:pt x="102452" y="172034"/>
                    <a:pt x="104733" y="174315"/>
                    <a:pt x="107546" y="174315"/>
                  </a:cubicBezTo>
                  <a:lnTo>
                    <a:pt x="155012" y="174315"/>
                  </a:lnTo>
                  <a:cubicBezTo>
                    <a:pt x="157825" y="174315"/>
                    <a:pt x="160106" y="172034"/>
                    <a:pt x="160106" y="169221"/>
                  </a:cubicBezTo>
                  <a:lnTo>
                    <a:pt x="160106" y="77282"/>
                  </a:lnTo>
                  <a:cubicBezTo>
                    <a:pt x="160117" y="75885"/>
                    <a:pt x="159563" y="74544"/>
                    <a:pt x="158570" y="73562"/>
                  </a:cubicBezTo>
                  <a:lnTo>
                    <a:pt x="83531" y="1434"/>
                  </a:lnTo>
                  <a:cubicBezTo>
                    <a:pt x="81607" y="-478"/>
                    <a:pt x="78500" y="-478"/>
                    <a:pt x="76577" y="1434"/>
                  </a:cubicBezTo>
                  <a:lnTo>
                    <a:pt x="1618" y="71783"/>
                  </a:lnTo>
                  <a:cubicBezTo>
                    <a:pt x="562" y="72727"/>
                    <a:pt x="-29" y="74086"/>
                    <a:pt x="1" y="75503"/>
                  </a:cubicBezTo>
                  <a:lnTo>
                    <a:pt x="1" y="168250"/>
                  </a:lnTo>
                  <a:cubicBezTo>
                    <a:pt x="87" y="171062"/>
                    <a:pt x="2437" y="173272"/>
                    <a:pt x="5249" y="173186"/>
                  </a:cubicBezTo>
                  <a:cubicBezTo>
                    <a:pt x="5278" y="173185"/>
                    <a:pt x="5308" y="173184"/>
                    <a:pt x="5338" y="173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1" name="Google Shape;6751;p12"/>
            <p:cNvSpPr/>
            <p:nvPr/>
          </p:nvSpPr>
          <p:spPr>
            <a:xfrm>
              <a:off x="7295021" y="4160865"/>
              <a:ext cx="402849" cy="402849"/>
            </a:xfrm>
            <a:custGeom>
              <a:avLst/>
              <a:gdLst/>
              <a:ahLst/>
              <a:cxnLst/>
              <a:rect l="l" t="t" r="r" b="b"/>
              <a:pathLst>
                <a:path w="402849" h="402849" extrusionOk="0">
                  <a:moveTo>
                    <a:pt x="307595" y="0"/>
                  </a:moveTo>
                  <a:cubicBezTo>
                    <a:pt x="360203" y="0"/>
                    <a:pt x="402850" y="0"/>
                    <a:pt x="402850" y="0"/>
                  </a:cubicBezTo>
                  <a:lnTo>
                    <a:pt x="402850" y="402850"/>
                  </a:lnTo>
                  <a:cubicBezTo>
                    <a:pt x="402850" y="402850"/>
                    <a:pt x="360203" y="402850"/>
                    <a:pt x="307595" y="402850"/>
                  </a:cubicBezTo>
                  <a:lnTo>
                    <a:pt x="95254" y="402850"/>
                  </a:lnTo>
                  <a:cubicBezTo>
                    <a:pt x="42647" y="402850"/>
                    <a:pt x="0" y="402850"/>
                    <a:pt x="0" y="402850"/>
                  </a:cubicBezTo>
                  <a:lnTo>
                    <a:pt x="0" y="0"/>
                  </a:lnTo>
                  <a:cubicBezTo>
                    <a:pt x="0" y="0"/>
                    <a:pt x="42647" y="0"/>
                    <a:pt x="95254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2" name="Google Shape;6752;p12"/>
            <p:cNvSpPr/>
            <p:nvPr/>
          </p:nvSpPr>
          <p:spPr>
            <a:xfrm>
              <a:off x="7430544" y="4321294"/>
              <a:ext cx="141102" cy="16172"/>
            </a:xfrm>
            <a:custGeom>
              <a:avLst/>
              <a:gdLst/>
              <a:ahLst/>
              <a:cxnLst/>
              <a:rect l="l" t="t" r="r" b="b"/>
              <a:pathLst>
                <a:path w="141102" h="16172" extrusionOk="0">
                  <a:moveTo>
                    <a:pt x="0" y="0"/>
                  </a:moveTo>
                  <a:lnTo>
                    <a:pt x="141103" y="0"/>
                  </a:lnTo>
                  <a:lnTo>
                    <a:pt x="141103" y="16172"/>
                  </a:lnTo>
                  <a:lnTo>
                    <a:pt x="0" y="16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3" name="Google Shape;6753;p12"/>
            <p:cNvSpPr/>
            <p:nvPr/>
          </p:nvSpPr>
          <p:spPr>
            <a:xfrm>
              <a:off x="7430544" y="4357034"/>
              <a:ext cx="141102" cy="16172"/>
            </a:xfrm>
            <a:custGeom>
              <a:avLst/>
              <a:gdLst/>
              <a:ahLst/>
              <a:cxnLst/>
              <a:rect l="l" t="t" r="r" b="b"/>
              <a:pathLst>
                <a:path w="141102" h="16172" extrusionOk="0">
                  <a:moveTo>
                    <a:pt x="0" y="0"/>
                  </a:moveTo>
                  <a:lnTo>
                    <a:pt x="141103" y="0"/>
                  </a:lnTo>
                  <a:lnTo>
                    <a:pt x="141103" y="16172"/>
                  </a:lnTo>
                  <a:lnTo>
                    <a:pt x="0" y="16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4" name="Google Shape;6754;p12"/>
            <p:cNvSpPr/>
            <p:nvPr/>
          </p:nvSpPr>
          <p:spPr>
            <a:xfrm>
              <a:off x="7430544" y="4392856"/>
              <a:ext cx="141102" cy="16172"/>
            </a:xfrm>
            <a:custGeom>
              <a:avLst/>
              <a:gdLst/>
              <a:ahLst/>
              <a:cxnLst/>
              <a:rect l="l" t="t" r="r" b="b"/>
              <a:pathLst>
                <a:path w="141102" h="16172" extrusionOk="0">
                  <a:moveTo>
                    <a:pt x="0" y="0"/>
                  </a:moveTo>
                  <a:lnTo>
                    <a:pt x="141103" y="0"/>
                  </a:lnTo>
                  <a:lnTo>
                    <a:pt x="141103" y="16172"/>
                  </a:lnTo>
                  <a:lnTo>
                    <a:pt x="0" y="16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5" name="Google Shape;6755;p12"/>
            <p:cNvSpPr/>
            <p:nvPr/>
          </p:nvSpPr>
          <p:spPr>
            <a:xfrm>
              <a:off x="4826172" y="3975855"/>
              <a:ext cx="43341" cy="43341"/>
            </a:xfrm>
            <a:custGeom>
              <a:avLst/>
              <a:gdLst/>
              <a:ahLst/>
              <a:cxnLst/>
              <a:rect l="l" t="t" r="r" b="b"/>
              <a:pathLst>
                <a:path w="43341" h="43341" extrusionOk="0">
                  <a:moveTo>
                    <a:pt x="43341" y="21671"/>
                  </a:moveTo>
                  <a:cubicBezTo>
                    <a:pt x="43341" y="33639"/>
                    <a:pt x="33639" y="43342"/>
                    <a:pt x="21671" y="43342"/>
                  </a:cubicBezTo>
                  <a:cubicBezTo>
                    <a:pt x="9702" y="43342"/>
                    <a:pt x="0" y="33639"/>
                    <a:pt x="0" y="21671"/>
                  </a:cubicBezTo>
                  <a:cubicBezTo>
                    <a:pt x="0" y="9702"/>
                    <a:pt x="9702" y="0"/>
                    <a:pt x="21671" y="0"/>
                  </a:cubicBezTo>
                  <a:cubicBezTo>
                    <a:pt x="33639" y="0"/>
                    <a:pt x="43341" y="9702"/>
                    <a:pt x="43341" y="2167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6" name="Google Shape;6756;p12"/>
            <p:cNvSpPr/>
            <p:nvPr/>
          </p:nvSpPr>
          <p:spPr>
            <a:xfrm>
              <a:off x="6108709" y="3750738"/>
              <a:ext cx="43341" cy="43341"/>
            </a:xfrm>
            <a:custGeom>
              <a:avLst/>
              <a:gdLst/>
              <a:ahLst/>
              <a:cxnLst/>
              <a:rect l="l" t="t" r="r" b="b"/>
              <a:pathLst>
                <a:path w="43341" h="43341" extrusionOk="0">
                  <a:moveTo>
                    <a:pt x="43341" y="21671"/>
                  </a:moveTo>
                  <a:cubicBezTo>
                    <a:pt x="43341" y="33639"/>
                    <a:pt x="33639" y="43342"/>
                    <a:pt x="21671" y="43342"/>
                  </a:cubicBezTo>
                  <a:cubicBezTo>
                    <a:pt x="9702" y="43342"/>
                    <a:pt x="0" y="33639"/>
                    <a:pt x="0" y="21671"/>
                  </a:cubicBezTo>
                  <a:cubicBezTo>
                    <a:pt x="0" y="9702"/>
                    <a:pt x="9702" y="0"/>
                    <a:pt x="21671" y="0"/>
                  </a:cubicBezTo>
                  <a:cubicBezTo>
                    <a:pt x="33639" y="0"/>
                    <a:pt x="43341" y="9702"/>
                    <a:pt x="43341" y="2167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7" name="Google Shape;6757;p12"/>
            <p:cNvSpPr/>
            <p:nvPr/>
          </p:nvSpPr>
          <p:spPr>
            <a:xfrm>
              <a:off x="4843800" y="3611253"/>
              <a:ext cx="1291350" cy="377459"/>
            </a:xfrm>
            <a:custGeom>
              <a:avLst/>
              <a:gdLst/>
              <a:ahLst/>
              <a:cxnLst/>
              <a:rect l="l" t="t" r="r" b="b"/>
              <a:pathLst>
                <a:path w="1291350" h="377459" extrusionOk="0">
                  <a:moveTo>
                    <a:pt x="8086" y="377459"/>
                  </a:moveTo>
                  <a:lnTo>
                    <a:pt x="0" y="377459"/>
                  </a:lnTo>
                  <a:lnTo>
                    <a:pt x="0" y="119108"/>
                  </a:lnTo>
                  <a:cubicBezTo>
                    <a:pt x="89" y="53364"/>
                    <a:pt x="53364" y="89"/>
                    <a:pt x="119108" y="0"/>
                  </a:cubicBezTo>
                  <a:lnTo>
                    <a:pt x="1172243" y="0"/>
                  </a:lnTo>
                  <a:cubicBezTo>
                    <a:pt x="1237987" y="89"/>
                    <a:pt x="1291262" y="53364"/>
                    <a:pt x="1291351" y="119108"/>
                  </a:cubicBezTo>
                  <a:lnTo>
                    <a:pt x="1291351" y="161156"/>
                  </a:lnTo>
                  <a:lnTo>
                    <a:pt x="1283265" y="161156"/>
                  </a:lnTo>
                  <a:lnTo>
                    <a:pt x="1283265" y="119108"/>
                  </a:lnTo>
                  <a:cubicBezTo>
                    <a:pt x="1283176" y="57829"/>
                    <a:pt x="1233522" y="8175"/>
                    <a:pt x="1172243" y="8086"/>
                  </a:cubicBezTo>
                  <a:lnTo>
                    <a:pt x="119108" y="8086"/>
                  </a:lnTo>
                  <a:cubicBezTo>
                    <a:pt x="57829" y="8175"/>
                    <a:pt x="8175" y="57829"/>
                    <a:pt x="8086" y="11910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8" name="Google Shape;6758;p12"/>
            <p:cNvSpPr/>
            <p:nvPr/>
          </p:nvSpPr>
          <p:spPr>
            <a:xfrm>
              <a:off x="5489072" y="4756081"/>
              <a:ext cx="43341" cy="43341"/>
            </a:xfrm>
            <a:custGeom>
              <a:avLst/>
              <a:gdLst/>
              <a:ahLst/>
              <a:cxnLst/>
              <a:rect l="l" t="t" r="r" b="b"/>
              <a:pathLst>
                <a:path w="43341" h="43341" extrusionOk="0">
                  <a:moveTo>
                    <a:pt x="43340" y="21916"/>
                  </a:moveTo>
                  <a:cubicBezTo>
                    <a:pt x="43205" y="33884"/>
                    <a:pt x="33394" y="43476"/>
                    <a:pt x="21426" y="43340"/>
                  </a:cubicBezTo>
                  <a:cubicBezTo>
                    <a:pt x="9458" y="43205"/>
                    <a:pt x="-134" y="33393"/>
                    <a:pt x="1" y="21426"/>
                  </a:cubicBezTo>
                  <a:cubicBezTo>
                    <a:pt x="134" y="9680"/>
                    <a:pt x="9601" y="179"/>
                    <a:pt x="21346" y="2"/>
                  </a:cubicBezTo>
                  <a:cubicBezTo>
                    <a:pt x="33313" y="-177"/>
                    <a:pt x="43160" y="9379"/>
                    <a:pt x="43339" y="21346"/>
                  </a:cubicBezTo>
                  <a:cubicBezTo>
                    <a:pt x="43342" y="21536"/>
                    <a:pt x="43342" y="21726"/>
                    <a:pt x="43340" y="219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9" name="Google Shape;6759;p12"/>
            <p:cNvSpPr/>
            <p:nvPr/>
          </p:nvSpPr>
          <p:spPr>
            <a:xfrm>
              <a:off x="5237351" y="4287089"/>
              <a:ext cx="275574" cy="496163"/>
            </a:xfrm>
            <a:custGeom>
              <a:avLst/>
              <a:gdLst/>
              <a:ahLst/>
              <a:cxnLst/>
              <a:rect l="l" t="t" r="r" b="b"/>
              <a:pathLst>
                <a:path w="275574" h="496163" extrusionOk="0">
                  <a:moveTo>
                    <a:pt x="275574" y="496163"/>
                  </a:moveTo>
                  <a:lnTo>
                    <a:pt x="64689" y="496163"/>
                  </a:lnTo>
                  <a:cubicBezTo>
                    <a:pt x="28962" y="496163"/>
                    <a:pt x="0" y="467201"/>
                    <a:pt x="0" y="431475"/>
                  </a:cubicBezTo>
                  <a:lnTo>
                    <a:pt x="0" y="64689"/>
                  </a:lnTo>
                  <a:cubicBezTo>
                    <a:pt x="0" y="28962"/>
                    <a:pt x="28962" y="0"/>
                    <a:pt x="64689" y="0"/>
                  </a:cubicBezTo>
                  <a:lnTo>
                    <a:pt x="170940" y="0"/>
                  </a:lnTo>
                  <a:lnTo>
                    <a:pt x="170940" y="8086"/>
                  </a:lnTo>
                  <a:lnTo>
                    <a:pt x="64689" y="8086"/>
                  </a:lnTo>
                  <a:cubicBezTo>
                    <a:pt x="33428" y="8086"/>
                    <a:pt x="8086" y="33428"/>
                    <a:pt x="8086" y="64689"/>
                  </a:cubicBezTo>
                  <a:lnTo>
                    <a:pt x="8086" y="432121"/>
                  </a:lnTo>
                  <a:cubicBezTo>
                    <a:pt x="8086" y="463382"/>
                    <a:pt x="33428" y="488724"/>
                    <a:pt x="64689" y="488724"/>
                  </a:cubicBezTo>
                  <a:lnTo>
                    <a:pt x="275574" y="48872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0" name="Google Shape;6760;p12"/>
          <p:cNvGrpSpPr/>
          <p:nvPr/>
        </p:nvGrpSpPr>
        <p:grpSpPr>
          <a:xfrm>
            <a:off x="8163287" y="4093981"/>
            <a:ext cx="601308" cy="601537"/>
            <a:chOff x="8163287" y="4093981"/>
            <a:chExt cx="601308" cy="601537"/>
          </a:xfrm>
        </p:grpSpPr>
        <p:sp>
          <p:nvSpPr>
            <p:cNvPr id="6761" name="Google Shape;6761;p12"/>
            <p:cNvSpPr/>
            <p:nvPr/>
          </p:nvSpPr>
          <p:spPr>
            <a:xfrm>
              <a:off x="8164226" y="4095118"/>
              <a:ext cx="598455" cy="598414"/>
            </a:xfrm>
            <a:custGeom>
              <a:avLst/>
              <a:gdLst/>
              <a:ahLst/>
              <a:cxnLst/>
              <a:rect l="l" t="t" r="r" b="b"/>
              <a:pathLst>
                <a:path w="598455" h="598414" extrusionOk="0">
                  <a:moveTo>
                    <a:pt x="11615" y="543960"/>
                  </a:moveTo>
                  <a:lnTo>
                    <a:pt x="44444" y="456064"/>
                  </a:lnTo>
                  <a:cubicBezTo>
                    <a:pt x="-42174" y="315351"/>
                    <a:pt x="1678" y="131063"/>
                    <a:pt x="142392" y="44444"/>
                  </a:cubicBezTo>
                  <a:cubicBezTo>
                    <a:pt x="283105" y="-42174"/>
                    <a:pt x="467393" y="1679"/>
                    <a:pt x="554011" y="142392"/>
                  </a:cubicBezTo>
                  <a:cubicBezTo>
                    <a:pt x="640629" y="283105"/>
                    <a:pt x="596777" y="467393"/>
                    <a:pt x="456064" y="554011"/>
                  </a:cubicBezTo>
                  <a:cubicBezTo>
                    <a:pt x="350029" y="619283"/>
                    <a:pt x="214654" y="612059"/>
                    <a:pt x="116168" y="535874"/>
                  </a:cubicBezTo>
                  <a:lnTo>
                    <a:pt x="116168" y="5358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2" name="Google Shape;6762;p12"/>
            <p:cNvSpPr/>
            <p:nvPr/>
          </p:nvSpPr>
          <p:spPr>
            <a:xfrm>
              <a:off x="8163287" y="4093981"/>
              <a:ext cx="601308" cy="601537"/>
            </a:xfrm>
            <a:custGeom>
              <a:avLst/>
              <a:gdLst/>
              <a:ahLst/>
              <a:cxnLst/>
              <a:rect l="l" t="t" r="r" b="b"/>
              <a:pathLst>
                <a:path w="601308" h="601537" extrusionOk="0">
                  <a:moveTo>
                    <a:pt x="12553" y="545097"/>
                  </a:moveTo>
                  <a:lnTo>
                    <a:pt x="19507" y="544450"/>
                  </a:lnTo>
                  <a:lnTo>
                    <a:pt x="39642" y="542671"/>
                  </a:lnTo>
                  <a:lnTo>
                    <a:pt x="117107" y="536202"/>
                  </a:lnTo>
                  <a:lnTo>
                    <a:pt x="116460" y="537738"/>
                  </a:lnTo>
                  <a:lnTo>
                    <a:pt x="116460" y="537738"/>
                  </a:lnTo>
                  <a:cubicBezTo>
                    <a:pt x="116102" y="537401"/>
                    <a:pt x="116086" y="536838"/>
                    <a:pt x="116423" y="536481"/>
                  </a:cubicBezTo>
                  <a:cubicBezTo>
                    <a:pt x="116435" y="536468"/>
                    <a:pt x="116447" y="536456"/>
                    <a:pt x="116460" y="536444"/>
                  </a:cubicBezTo>
                  <a:cubicBezTo>
                    <a:pt x="116798" y="536201"/>
                    <a:pt x="117253" y="536201"/>
                    <a:pt x="117592" y="536444"/>
                  </a:cubicBezTo>
                  <a:cubicBezTo>
                    <a:pt x="157138" y="566791"/>
                    <a:pt x="203640" y="586776"/>
                    <a:pt x="252872" y="594583"/>
                  </a:cubicBezTo>
                  <a:cubicBezTo>
                    <a:pt x="268084" y="597051"/>
                    <a:pt x="283472" y="598268"/>
                    <a:pt x="298882" y="598222"/>
                  </a:cubicBezTo>
                  <a:cubicBezTo>
                    <a:pt x="315328" y="598041"/>
                    <a:pt x="331736" y="596609"/>
                    <a:pt x="347965" y="593937"/>
                  </a:cubicBezTo>
                  <a:cubicBezTo>
                    <a:pt x="509770" y="567286"/>
                    <a:pt x="619335" y="414512"/>
                    <a:pt x="592684" y="252707"/>
                  </a:cubicBezTo>
                  <a:cubicBezTo>
                    <a:pt x="575645" y="149257"/>
                    <a:pt x="505312" y="62462"/>
                    <a:pt x="407640" y="24351"/>
                  </a:cubicBezTo>
                  <a:cubicBezTo>
                    <a:pt x="364562" y="7765"/>
                    <a:pt x="318263" y="1237"/>
                    <a:pt x="272279" y="5268"/>
                  </a:cubicBezTo>
                  <a:cubicBezTo>
                    <a:pt x="229046" y="9220"/>
                    <a:pt x="187231" y="22726"/>
                    <a:pt x="149855" y="44809"/>
                  </a:cubicBezTo>
                  <a:cubicBezTo>
                    <a:pt x="83276" y="83974"/>
                    <a:pt x="34424" y="147371"/>
                    <a:pt x="13523" y="221733"/>
                  </a:cubicBezTo>
                  <a:lnTo>
                    <a:pt x="10370" y="234105"/>
                  </a:lnTo>
                  <a:cubicBezTo>
                    <a:pt x="9183" y="238127"/>
                    <a:pt x="8318" y="242237"/>
                    <a:pt x="7782" y="246396"/>
                  </a:cubicBezTo>
                  <a:cubicBezTo>
                    <a:pt x="6489" y="254482"/>
                    <a:pt x="5276" y="262568"/>
                    <a:pt x="3982" y="270654"/>
                  </a:cubicBezTo>
                  <a:cubicBezTo>
                    <a:pt x="2770" y="286067"/>
                    <a:pt x="2392" y="301534"/>
                    <a:pt x="2850" y="316987"/>
                  </a:cubicBezTo>
                  <a:cubicBezTo>
                    <a:pt x="5370" y="366536"/>
                    <a:pt x="20211" y="414674"/>
                    <a:pt x="46030" y="457039"/>
                  </a:cubicBezTo>
                  <a:cubicBezTo>
                    <a:pt x="46146" y="457268"/>
                    <a:pt x="46146" y="457538"/>
                    <a:pt x="46030" y="457767"/>
                  </a:cubicBezTo>
                  <a:lnTo>
                    <a:pt x="21206" y="522455"/>
                  </a:lnTo>
                  <a:lnTo>
                    <a:pt x="14737" y="539275"/>
                  </a:lnTo>
                  <a:cubicBezTo>
                    <a:pt x="13281" y="543075"/>
                    <a:pt x="12392" y="545097"/>
                    <a:pt x="12392" y="545097"/>
                  </a:cubicBezTo>
                  <a:cubicBezTo>
                    <a:pt x="12392" y="545097"/>
                    <a:pt x="12958" y="543237"/>
                    <a:pt x="14332" y="539517"/>
                  </a:cubicBezTo>
                  <a:cubicBezTo>
                    <a:pt x="15707" y="535798"/>
                    <a:pt x="17729" y="530056"/>
                    <a:pt x="20397" y="522779"/>
                  </a:cubicBezTo>
                  <a:lnTo>
                    <a:pt x="44655" y="456958"/>
                  </a:lnTo>
                  <a:lnTo>
                    <a:pt x="44655" y="457686"/>
                  </a:lnTo>
                  <a:cubicBezTo>
                    <a:pt x="18291" y="415222"/>
                    <a:pt x="3025" y="366812"/>
                    <a:pt x="262" y="316907"/>
                  </a:cubicBezTo>
                  <a:cubicBezTo>
                    <a:pt x="-292" y="301295"/>
                    <a:pt x="32" y="285664"/>
                    <a:pt x="1233" y="270088"/>
                  </a:cubicBezTo>
                  <a:cubicBezTo>
                    <a:pt x="2446" y="262002"/>
                    <a:pt x="3659" y="253916"/>
                    <a:pt x="4872" y="245830"/>
                  </a:cubicBezTo>
                  <a:cubicBezTo>
                    <a:pt x="5423" y="241674"/>
                    <a:pt x="6288" y="237565"/>
                    <a:pt x="7459" y="233539"/>
                  </a:cubicBezTo>
                  <a:cubicBezTo>
                    <a:pt x="8510" y="229415"/>
                    <a:pt x="9562" y="225453"/>
                    <a:pt x="10694" y="221086"/>
                  </a:cubicBezTo>
                  <a:cubicBezTo>
                    <a:pt x="31423" y="145668"/>
                    <a:pt x="80735" y="81302"/>
                    <a:pt x="148158" y="41656"/>
                  </a:cubicBezTo>
                  <a:cubicBezTo>
                    <a:pt x="185988" y="19132"/>
                    <a:pt x="228362" y="5321"/>
                    <a:pt x="272199" y="1225"/>
                  </a:cubicBezTo>
                  <a:cubicBezTo>
                    <a:pt x="318889" y="-2963"/>
                    <a:pt x="365917" y="3621"/>
                    <a:pt x="409662" y="20470"/>
                  </a:cubicBezTo>
                  <a:cubicBezTo>
                    <a:pt x="455270" y="38286"/>
                    <a:pt x="495808" y="67024"/>
                    <a:pt x="527719" y="104161"/>
                  </a:cubicBezTo>
                  <a:cubicBezTo>
                    <a:pt x="531831" y="108619"/>
                    <a:pt x="535639" y="113347"/>
                    <a:pt x="539121" y="118312"/>
                  </a:cubicBezTo>
                  <a:lnTo>
                    <a:pt x="549956" y="132867"/>
                  </a:lnTo>
                  <a:lnTo>
                    <a:pt x="559336" y="148311"/>
                  </a:lnTo>
                  <a:cubicBezTo>
                    <a:pt x="562612" y="153343"/>
                    <a:pt x="565504" y="158614"/>
                    <a:pt x="567988" y="164079"/>
                  </a:cubicBezTo>
                  <a:cubicBezTo>
                    <a:pt x="570657" y="169416"/>
                    <a:pt x="573244" y="174834"/>
                    <a:pt x="576074" y="180252"/>
                  </a:cubicBezTo>
                  <a:cubicBezTo>
                    <a:pt x="578516" y="185661"/>
                    <a:pt x="580675" y="191194"/>
                    <a:pt x="582543" y="196828"/>
                  </a:cubicBezTo>
                  <a:cubicBezTo>
                    <a:pt x="584483" y="202407"/>
                    <a:pt x="586829" y="207825"/>
                    <a:pt x="588446" y="213485"/>
                  </a:cubicBezTo>
                  <a:lnTo>
                    <a:pt x="592812" y="230547"/>
                  </a:lnTo>
                  <a:cubicBezTo>
                    <a:pt x="603715" y="275099"/>
                    <a:pt x="604130" y="321573"/>
                    <a:pt x="594026" y="366313"/>
                  </a:cubicBezTo>
                  <a:cubicBezTo>
                    <a:pt x="567235" y="486347"/>
                    <a:pt x="469964" y="577915"/>
                    <a:pt x="348531" y="597414"/>
                  </a:cubicBezTo>
                  <a:cubicBezTo>
                    <a:pt x="332105" y="599998"/>
                    <a:pt x="315511" y="601376"/>
                    <a:pt x="298883" y="601538"/>
                  </a:cubicBezTo>
                  <a:cubicBezTo>
                    <a:pt x="283362" y="601427"/>
                    <a:pt x="267872" y="600130"/>
                    <a:pt x="252549" y="597656"/>
                  </a:cubicBezTo>
                  <a:cubicBezTo>
                    <a:pt x="202933" y="589560"/>
                    <a:pt x="156157" y="569092"/>
                    <a:pt x="116541" y="538142"/>
                  </a:cubicBezTo>
                  <a:lnTo>
                    <a:pt x="117835" y="536849"/>
                  </a:lnTo>
                  <a:lnTo>
                    <a:pt x="117835" y="536849"/>
                  </a:lnTo>
                  <a:cubicBezTo>
                    <a:pt x="118192" y="537186"/>
                    <a:pt x="118208" y="537749"/>
                    <a:pt x="117871" y="538106"/>
                  </a:cubicBezTo>
                  <a:cubicBezTo>
                    <a:pt x="117859" y="538119"/>
                    <a:pt x="117848" y="538131"/>
                    <a:pt x="117835" y="538142"/>
                  </a:cubicBezTo>
                  <a:lnTo>
                    <a:pt x="117350" y="538142"/>
                  </a:lnTo>
                  <a:lnTo>
                    <a:pt x="39076" y="543560"/>
                  </a:lnTo>
                  <a:lnTo>
                    <a:pt x="19184" y="54485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3" name="Google Shape;6763;p12"/>
            <p:cNvSpPr/>
            <p:nvPr/>
          </p:nvSpPr>
          <p:spPr>
            <a:xfrm>
              <a:off x="8325838" y="4311833"/>
              <a:ext cx="264011" cy="168837"/>
            </a:xfrm>
            <a:custGeom>
              <a:avLst/>
              <a:gdLst/>
              <a:ahLst/>
              <a:cxnLst/>
              <a:rect l="l" t="t" r="r" b="b"/>
              <a:pathLst>
                <a:path w="264011" h="168837" extrusionOk="0">
                  <a:moveTo>
                    <a:pt x="154525" y="168838"/>
                  </a:moveTo>
                  <a:lnTo>
                    <a:pt x="0" y="110537"/>
                  </a:lnTo>
                  <a:lnTo>
                    <a:pt x="2911" y="103017"/>
                  </a:lnTo>
                  <a:lnTo>
                    <a:pt x="151372" y="159054"/>
                  </a:lnTo>
                  <a:lnTo>
                    <a:pt x="257300" y="0"/>
                  </a:lnTo>
                  <a:lnTo>
                    <a:pt x="264012" y="4528"/>
                  </a:lnTo>
                  <a:lnTo>
                    <a:pt x="154525" y="1688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4" name="Google Shape;6764;p12"/>
            <p:cNvSpPr/>
            <p:nvPr/>
          </p:nvSpPr>
          <p:spPr>
            <a:xfrm>
              <a:off x="8295434" y="4383637"/>
              <a:ext cx="63718" cy="63718"/>
            </a:xfrm>
            <a:custGeom>
              <a:avLst/>
              <a:gdLst/>
              <a:ahLst/>
              <a:cxnLst/>
              <a:rect l="l" t="t" r="r" b="b"/>
              <a:pathLst>
                <a:path w="63718" h="63718" extrusionOk="0">
                  <a:moveTo>
                    <a:pt x="63718" y="31859"/>
                  </a:moveTo>
                  <a:cubicBezTo>
                    <a:pt x="63718" y="49455"/>
                    <a:pt x="49455" y="63719"/>
                    <a:pt x="31859" y="63719"/>
                  </a:cubicBezTo>
                  <a:cubicBezTo>
                    <a:pt x="14264" y="63719"/>
                    <a:pt x="0" y="49455"/>
                    <a:pt x="0" y="31859"/>
                  </a:cubicBezTo>
                  <a:cubicBezTo>
                    <a:pt x="0" y="14264"/>
                    <a:pt x="14264" y="0"/>
                    <a:pt x="31859" y="0"/>
                  </a:cubicBezTo>
                  <a:cubicBezTo>
                    <a:pt x="49455" y="0"/>
                    <a:pt x="63718" y="14264"/>
                    <a:pt x="63718" y="3185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5" name="Google Shape;6765;p12"/>
            <p:cNvSpPr/>
            <p:nvPr/>
          </p:nvSpPr>
          <p:spPr>
            <a:xfrm>
              <a:off x="8446968" y="4443960"/>
              <a:ext cx="63718" cy="63718"/>
            </a:xfrm>
            <a:custGeom>
              <a:avLst/>
              <a:gdLst/>
              <a:ahLst/>
              <a:cxnLst/>
              <a:rect l="l" t="t" r="r" b="b"/>
              <a:pathLst>
                <a:path w="63718" h="63718" extrusionOk="0">
                  <a:moveTo>
                    <a:pt x="63718" y="31859"/>
                  </a:moveTo>
                  <a:cubicBezTo>
                    <a:pt x="63718" y="49455"/>
                    <a:pt x="49455" y="63718"/>
                    <a:pt x="31859" y="63718"/>
                  </a:cubicBezTo>
                  <a:cubicBezTo>
                    <a:pt x="14263" y="63718"/>
                    <a:pt x="0" y="49455"/>
                    <a:pt x="0" y="31859"/>
                  </a:cubicBezTo>
                  <a:cubicBezTo>
                    <a:pt x="0" y="14264"/>
                    <a:pt x="14263" y="0"/>
                    <a:pt x="31859" y="0"/>
                  </a:cubicBezTo>
                  <a:cubicBezTo>
                    <a:pt x="49455" y="0"/>
                    <a:pt x="63718" y="14264"/>
                    <a:pt x="63718" y="3185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6" name="Google Shape;6766;p12"/>
            <p:cNvSpPr/>
            <p:nvPr/>
          </p:nvSpPr>
          <p:spPr>
            <a:xfrm>
              <a:off x="8554594" y="4282238"/>
              <a:ext cx="63718" cy="63718"/>
            </a:xfrm>
            <a:custGeom>
              <a:avLst/>
              <a:gdLst/>
              <a:ahLst/>
              <a:cxnLst/>
              <a:rect l="l" t="t" r="r" b="b"/>
              <a:pathLst>
                <a:path w="63718" h="63718" extrusionOk="0">
                  <a:moveTo>
                    <a:pt x="63718" y="31859"/>
                  </a:moveTo>
                  <a:cubicBezTo>
                    <a:pt x="63718" y="49455"/>
                    <a:pt x="49455" y="63718"/>
                    <a:pt x="31859" y="63718"/>
                  </a:cubicBezTo>
                  <a:cubicBezTo>
                    <a:pt x="14263" y="63718"/>
                    <a:pt x="0" y="49455"/>
                    <a:pt x="0" y="31859"/>
                  </a:cubicBezTo>
                  <a:cubicBezTo>
                    <a:pt x="0" y="14264"/>
                    <a:pt x="14263" y="0"/>
                    <a:pt x="31859" y="0"/>
                  </a:cubicBezTo>
                  <a:cubicBezTo>
                    <a:pt x="49455" y="0"/>
                    <a:pt x="63718" y="14264"/>
                    <a:pt x="63718" y="3185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7" name="Google Shape;6767;p12"/>
          <p:cNvGrpSpPr/>
          <p:nvPr/>
        </p:nvGrpSpPr>
        <p:grpSpPr>
          <a:xfrm>
            <a:off x="3286063" y="4329606"/>
            <a:ext cx="606488" cy="606655"/>
            <a:chOff x="3286063" y="4329606"/>
            <a:chExt cx="606488" cy="606655"/>
          </a:xfrm>
        </p:grpSpPr>
        <p:sp>
          <p:nvSpPr>
            <p:cNvPr id="6768" name="Google Shape;6768;p12"/>
            <p:cNvSpPr/>
            <p:nvPr/>
          </p:nvSpPr>
          <p:spPr>
            <a:xfrm>
              <a:off x="3287463" y="4330815"/>
              <a:ext cx="603752" cy="603794"/>
            </a:xfrm>
            <a:custGeom>
              <a:avLst/>
              <a:gdLst/>
              <a:ahLst/>
              <a:cxnLst/>
              <a:rect l="l" t="t" r="r" b="b"/>
              <a:pathLst>
                <a:path w="603752" h="603794" extrusionOk="0">
                  <a:moveTo>
                    <a:pt x="548323" y="592489"/>
                  </a:moveTo>
                  <a:lnTo>
                    <a:pt x="459376" y="559417"/>
                  </a:lnTo>
                  <a:cubicBezTo>
                    <a:pt x="317152" y="646390"/>
                    <a:pt x="131351" y="601600"/>
                    <a:pt x="44378" y="459376"/>
                  </a:cubicBezTo>
                  <a:cubicBezTo>
                    <a:pt x="-42595" y="317152"/>
                    <a:pt x="2195" y="131351"/>
                    <a:pt x="144419" y="44378"/>
                  </a:cubicBezTo>
                  <a:cubicBezTo>
                    <a:pt x="286643" y="-42595"/>
                    <a:pt x="472444" y="2195"/>
                    <a:pt x="559417" y="144419"/>
                  </a:cubicBezTo>
                  <a:cubicBezTo>
                    <a:pt x="624917" y="251528"/>
                    <a:pt x="617279" y="387996"/>
                    <a:pt x="540237" y="487128"/>
                  </a:cubicBezTo>
                  <a:lnTo>
                    <a:pt x="540237" y="487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9" name="Google Shape;6769;p12"/>
            <p:cNvSpPr/>
            <p:nvPr/>
          </p:nvSpPr>
          <p:spPr>
            <a:xfrm>
              <a:off x="3286063" y="4329606"/>
              <a:ext cx="606488" cy="606655"/>
            </a:xfrm>
            <a:custGeom>
              <a:avLst/>
              <a:gdLst/>
              <a:ahLst/>
              <a:cxnLst/>
              <a:rect l="l" t="t" r="r" b="b"/>
              <a:pathLst>
                <a:path w="606488" h="606655" extrusionOk="0">
                  <a:moveTo>
                    <a:pt x="549724" y="593698"/>
                  </a:moveTo>
                  <a:cubicBezTo>
                    <a:pt x="549724" y="593698"/>
                    <a:pt x="549724" y="591272"/>
                    <a:pt x="549077" y="586744"/>
                  </a:cubicBezTo>
                  <a:cubicBezTo>
                    <a:pt x="548430" y="582216"/>
                    <a:pt x="548106" y="575262"/>
                    <a:pt x="547298" y="566448"/>
                  </a:cubicBezTo>
                  <a:cubicBezTo>
                    <a:pt x="545842" y="548578"/>
                    <a:pt x="543659" y="522379"/>
                    <a:pt x="540829" y="488255"/>
                  </a:cubicBezTo>
                  <a:lnTo>
                    <a:pt x="542284" y="488983"/>
                  </a:lnTo>
                  <a:lnTo>
                    <a:pt x="542284" y="488983"/>
                  </a:lnTo>
                  <a:cubicBezTo>
                    <a:pt x="541906" y="489363"/>
                    <a:pt x="541292" y="489364"/>
                    <a:pt x="540912" y="488985"/>
                  </a:cubicBezTo>
                  <a:cubicBezTo>
                    <a:pt x="540911" y="488985"/>
                    <a:pt x="540911" y="488984"/>
                    <a:pt x="540910" y="488983"/>
                  </a:cubicBezTo>
                  <a:cubicBezTo>
                    <a:pt x="540667" y="488645"/>
                    <a:pt x="540667" y="488189"/>
                    <a:pt x="540910" y="487851"/>
                  </a:cubicBezTo>
                  <a:cubicBezTo>
                    <a:pt x="571554" y="447960"/>
                    <a:pt x="591735" y="401039"/>
                    <a:pt x="599615" y="351357"/>
                  </a:cubicBezTo>
                  <a:cubicBezTo>
                    <a:pt x="602082" y="336010"/>
                    <a:pt x="603299" y="320488"/>
                    <a:pt x="603254" y="304943"/>
                  </a:cubicBezTo>
                  <a:cubicBezTo>
                    <a:pt x="603077" y="288363"/>
                    <a:pt x="601644" y="271820"/>
                    <a:pt x="598968" y="255456"/>
                  </a:cubicBezTo>
                  <a:cubicBezTo>
                    <a:pt x="572717" y="92319"/>
                    <a:pt x="419187" y="-18649"/>
                    <a:pt x="256050" y="7602"/>
                  </a:cubicBezTo>
                  <a:cubicBezTo>
                    <a:pt x="150958" y="24513"/>
                    <a:pt x="62765" y="95987"/>
                    <a:pt x="24450" y="195296"/>
                  </a:cubicBezTo>
                  <a:cubicBezTo>
                    <a:pt x="7669" y="238692"/>
                    <a:pt x="1058" y="285358"/>
                    <a:pt x="5124" y="331708"/>
                  </a:cubicBezTo>
                  <a:cubicBezTo>
                    <a:pt x="9085" y="375340"/>
                    <a:pt x="22702" y="417544"/>
                    <a:pt x="44989" y="455264"/>
                  </a:cubicBezTo>
                  <a:cubicBezTo>
                    <a:pt x="65653" y="490233"/>
                    <a:pt x="93154" y="520677"/>
                    <a:pt x="125850" y="544777"/>
                  </a:cubicBezTo>
                  <a:cubicBezTo>
                    <a:pt x="155309" y="566671"/>
                    <a:pt x="188563" y="582928"/>
                    <a:pt x="223934" y="592728"/>
                  </a:cubicBezTo>
                  <a:lnTo>
                    <a:pt x="236387" y="595962"/>
                  </a:lnTo>
                  <a:cubicBezTo>
                    <a:pt x="240434" y="597176"/>
                    <a:pt x="244571" y="598068"/>
                    <a:pt x="248759" y="598631"/>
                  </a:cubicBezTo>
                  <a:lnTo>
                    <a:pt x="273017" y="602350"/>
                  </a:lnTo>
                  <a:cubicBezTo>
                    <a:pt x="288561" y="603629"/>
                    <a:pt x="304165" y="604034"/>
                    <a:pt x="319755" y="603563"/>
                  </a:cubicBezTo>
                  <a:cubicBezTo>
                    <a:pt x="369705" y="600986"/>
                    <a:pt x="418227" y="586007"/>
                    <a:pt x="460938" y="559979"/>
                  </a:cubicBezTo>
                  <a:cubicBezTo>
                    <a:pt x="461195" y="559861"/>
                    <a:pt x="461490" y="559861"/>
                    <a:pt x="461747" y="559979"/>
                  </a:cubicBezTo>
                  <a:lnTo>
                    <a:pt x="527163" y="584965"/>
                  </a:lnTo>
                  <a:lnTo>
                    <a:pt x="544225" y="591515"/>
                  </a:lnTo>
                  <a:lnTo>
                    <a:pt x="550047" y="593860"/>
                  </a:lnTo>
                  <a:cubicBezTo>
                    <a:pt x="550047" y="593860"/>
                    <a:pt x="548187" y="593294"/>
                    <a:pt x="544468" y="591919"/>
                  </a:cubicBezTo>
                  <a:lnTo>
                    <a:pt x="527568" y="585855"/>
                  </a:lnTo>
                  <a:lnTo>
                    <a:pt x="461100" y="561596"/>
                  </a:lnTo>
                  <a:lnTo>
                    <a:pt x="461585" y="561596"/>
                  </a:lnTo>
                  <a:cubicBezTo>
                    <a:pt x="418762" y="588204"/>
                    <a:pt x="369932" y="603610"/>
                    <a:pt x="319593" y="606393"/>
                  </a:cubicBezTo>
                  <a:cubicBezTo>
                    <a:pt x="303846" y="606947"/>
                    <a:pt x="288081" y="606623"/>
                    <a:pt x="272370" y="605423"/>
                  </a:cubicBezTo>
                  <a:lnTo>
                    <a:pt x="247708" y="601703"/>
                  </a:lnTo>
                  <a:cubicBezTo>
                    <a:pt x="243470" y="601160"/>
                    <a:pt x="239280" y="600295"/>
                    <a:pt x="235174" y="599116"/>
                  </a:cubicBezTo>
                  <a:lnTo>
                    <a:pt x="222560" y="595881"/>
                  </a:lnTo>
                  <a:cubicBezTo>
                    <a:pt x="186754" y="585965"/>
                    <a:pt x="153090" y="569516"/>
                    <a:pt x="123262" y="547365"/>
                  </a:cubicBezTo>
                  <a:cubicBezTo>
                    <a:pt x="90266" y="523021"/>
                    <a:pt x="62517" y="492274"/>
                    <a:pt x="41674" y="456962"/>
                  </a:cubicBezTo>
                  <a:cubicBezTo>
                    <a:pt x="19037" y="418802"/>
                    <a:pt x="5223" y="376061"/>
                    <a:pt x="1243" y="331870"/>
                  </a:cubicBezTo>
                  <a:cubicBezTo>
                    <a:pt x="-2997" y="284874"/>
                    <a:pt x="3643" y="237533"/>
                    <a:pt x="20650" y="193517"/>
                  </a:cubicBezTo>
                  <a:cubicBezTo>
                    <a:pt x="38495" y="147343"/>
                    <a:pt x="67465" y="106291"/>
                    <a:pt x="104988" y="74004"/>
                  </a:cubicBezTo>
                  <a:cubicBezTo>
                    <a:pt x="109456" y="69905"/>
                    <a:pt x="114183" y="66097"/>
                    <a:pt x="119139" y="62603"/>
                  </a:cubicBezTo>
                  <a:lnTo>
                    <a:pt x="133855" y="51686"/>
                  </a:lnTo>
                  <a:lnTo>
                    <a:pt x="149381" y="42226"/>
                  </a:lnTo>
                  <a:cubicBezTo>
                    <a:pt x="154570" y="38957"/>
                    <a:pt x="159973" y="36040"/>
                    <a:pt x="165553" y="33493"/>
                  </a:cubicBezTo>
                  <a:lnTo>
                    <a:pt x="181725" y="25407"/>
                  </a:lnTo>
                  <a:cubicBezTo>
                    <a:pt x="187062" y="22657"/>
                    <a:pt x="192884" y="21121"/>
                    <a:pt x="198463" y="18857"/>
                  </a:cubicBezTo>
                  <a:cubicBezTo>
                    <a:pt x="204043" y="16593"/>
                    <a:pt x="209622" y="14571"/>
                    <a:pt x="215282" y="12954"/>
                  </a:cubicBezTo>
                  <a:lnTo>
                    <a:pt x="232506" y="8588"/>
                  </a:lnTo>
                  <a:cubicBezTo>
                    <a:pt x="277453" y="-2437"/>
                    <a:pt x="324349" y="-2852"/>
                    <a:pt x="369484" y="7375"/>
                  </a:cubicBezTo>
                  <a:cubicBezTo>
                    <a:pt x="490349" y="34382"/>
                    <a:pt x="582566" y="132301"/>
                    <a:pt x="602283" y="254567"/>
                  </a:cubicBezTo>
                  <a:cubicBezTo>
                    <a:pt x="604931" y="271123"/>
                    <a:pt x="606336" y="287854"/>
                    <a:pt x="606488" y="304620"/>
                  </a:cubicBezTo>
                  <a:cubicBezTo>
                    <a:pt x="606042" y="371428"/>
                    <a:pt x="583527" y="436216"/>
                    <a:pt x="542446" y="488902"/>
                  </a:cubicBezTo>
                  <a:lnTo>
                    <a:pt x="541071" y="487608"/>
                  </a:lnTo>
                  <a:lnTo>
                    <a:pt x="541071" y="487608"/>
                  </a:lnTo>
                  <a:cubicBezTo>
                    <a:pt x="541409" y="487251"/>
                    <a:pt x="541972" y="487235"/>
                    <a:pt x="542329" y="487572"/>
                  </a:cubicBezTo>
                  <a:cubicBezTo>
                    <a:pt x="542341" y="487584"/>
                    <a:pt x="542353" y="487596"/>
                    <a:pt x="542365" y="487608"/>
                  </a:cubicBezTo>
                  <a:cubicBezTo>
                    <a:pt x="542365" y="487608"/>
                    <a:pt x="542365" y="487608"/>
                    <a:pt x="542365" y="488174"/>
                  </a:cubicBezTo>
                  <a:cubicBezTo>
                    <a:pt x="544710" y="522540"/>
                    <a:pt x="546489" y="549063"/>
                    <a:pt x="547702" y="567095"/>
                  </a:cubicBezTo>
                  <a:cubicBezTo>
                    <a:pt x="548349" y="575828"/>
                    <a:pt x="548753" y="582458"/>
                    <a:pt x="549077" y="587067"/>
                  </a:cubicBezTo>
                  <a:cubicBezTo>
                    <a:pt x="549400" y="591676"/>
                    <a:pt x="549724" y="593698"/>
                    <a:pt x="549724" y="59369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0" name="Google Shape;6770;p12"/>
            <p:cNvSpPr/>
            <p:nvPr/>
          </p:nvSpPr>
          <p:spPr>
            <a:xfrm>
              <a:off x="3465443" y="4609075"/>
              <a:ext cx="48516" cy="48516"/>
            </a:xfrm>
            <a:custGeom>
              <a:avLst/>
              <a:gdLst/>
              <a:ahLst/>
              <a:cxnLst/>
              <a:rect l="l" t="t" r="r" b="b"/>
              <a:pathLst>
                <a:path w="48516" h="48516" extrusionOk="0">
                  <a:moveTo>
                    <a:pt x="48517" y="24262"/>
                  </a:moveTo>
                  <a:cubicBezTo>
                    <a:pt x="48515" y="37659"/>
                    <a:pt x="37652" y="48518"/>
                    <a:pt x="24255" y="48517"/>
                  </a:cubicBezTo>
                  <a:cubicBezTo>
                    <a:pt x="10857" y="48515"/>
                    <a:pt x="-2" y="37652"/>
                    <a:pt x="0" y="24255"/>
                  </a:cubicBezTo>
                  <a:cubicBezTo>
                    <a:pt x="2" y="11016"/>
                    <a:pt x="10617" y="224"/>
                    <a:pt x="23854" y="3"/>
                  </a:cubicBezTo>
                  <a:cubicBezTo>
                    <a:pt x="37250" y="-220"/>
                    <a:pt x="48290" y="10458"/>
                    <a:pt x="48513" y="23854"/>
                  </a:cubicBezTo>
                  <a:cubicBezTo>
                    <a:pt x="48516" y="23990"/>
                    <a:pt x="48517" y="24126"/>
                    <a:pt x="48517" y="242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1" name="Google Shape;6771;p12"/>
            <p:cNvSpPr/>
            <p:nvPr/>
          </p:nvSpPr>
          <p:spPr>
            <a:xfrm>
              <a:off x="3563770" y="4609078"/>
              <a:ext cx="48516" cy="48516"/>
            </a:xfrm>
            <a:custGeom>
              <a:avLst/>
              <a:gdLst/>
              <a:ahLst/>
              <a:cxnLst/>
              <a:rect l="l" t="t" r="r" b="b"/>
              <a:pathLst>
                <a:path w="48516" h="48516" extrusionOk="0">
                  <a:moveTo>
                    <a:pt x="48517" y="24258"/>
                  </a:moveTo>
                  <a:cubicBezTo>
                    <a:pt x="48517" y="37656"/>
                    <a:pt x="37656" y="48517"/>
                    <a:pt x="24258" y="48517"/>
                  </a:cubicBezTo>
                  <a:cubicBezTo>
                    <a:pt x="10861" y="48517"/>
                    <a:pt x="0" y="37656"/>
                    <a:pt x="0" y="24258"/>
                  </a:cubicBezTo>
                  <a:cubicBezTo>
                    <a:pt x="0" y="10861"/>
                    <a:pt x="10861" y="0"/>
                    <a:pt x="24258" y="0"/>
                  </a:cubicBezTo>
                  <a:cubicBezTo>
                    <a:pt x="37656" y="0"/>
                    <a:pt x="48517" y="10861"/>
                    <a:pt x="48517" y="242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2" name="Google Shape;6772;p12"/>
            <p:cNvSpPr/>
            <p:nvPr/>
          </p:nvSpPr>
          <p:spPr>
            <a:xfrm>
              <a:off x="3665035" y="4608656"/>
              <a:ext cx="48524" cy="48524"/>
            </a:xfrm>
            <a:custGeom>
              <a:avLst/>
              <a:gdLst/>
              <a:ahLst/>
              <a:cxnLst/>
              <a:rect l="l" t="t" r="r" b="b"/>
              <a:pathLst>
                <a:path w="48524" h="48524" extrusionOk="0">
                  <a:moveTo>
                    <a:pt x="45417" y="12390"/>
                  </a:moveTo>
                  <a:cubicBezTo>
                    <a:pt x="51974" y="24073"/>
                    <a:pt x="47818" y="38860"/>
                    <a:pt x="36134" y="45417"/>
                  </a:cubicBezTo>
                  <a:cubicBezTo>
                    <a:pt x="24451" y="51973"/>
                    <a:pt x="9664" y="47818"/>
                    <a:pt x="3108" y="36134"/>
                  </a:cubicBezTo>
                  <a:cubicBezTo>
                    <a:pt x="-3333" y="24659"/>
                    <a:pt x="550" y="10142"/>
                    <a:pt x="11859" y="3414"/>
                  </a:cubicBezTo>
                  <a:cubicBezTo>
                    <a:pt x="23373" y="-3436"/>
                    <a:pt x="38260" y="345"/>
                    <a:pt x="45110" y="11859"/>
                  </a:cubicBezTo>
                  <a:cubicBezTo>
                    <a:pt x="45214" y="12035"/>
                    <a:pt x="45317" y="12212"/>
                    <a:pt x="45417" y="1239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73" name="Google Shape;6773;p12"/>
          <p:cNvSpPr/>
          <p:nvPr/>
        </p:nvSpPr>
        <p:spPr>
          <a:xfrm>
            <a:off x="6115284" y="6039670"/>
            <a:ext cx="1557111" cy="805216"/>
          </a:xfrm>
          <a:custGeom>
            <a:avLst/>
            <a:gdLst/>
            <a:ahLst/>
            <a:cxnLst/>
            <a:rect l="l" t="t" r="r" b="b"/>
            <a:pathLst>
              <a:path w="1557111" h="805216" extrusionOk="0">
                <a:moveTo>
                  <a:pt x="1119819" y="674545"/>
                </a:moveTo>
                <a:cubicBezTo>
                  <a:pt x="1087474" y="557781"/>
                  <a:pt x="970954" y="145714"/>
                  <a:pt x="938205" y="30325"/>
                </a:cubicBezTo>
                <a:cubicBezTo>
                  <a:pt x="933167" y="12389"/>
                  <a:pt x="916809" y="-4"/>
                  <a:pt x="898179" y="2"/>
                </a:cubicBezTo>
                <a:lnTo>
                  <a:pt x="42022" y="2"/>
                </a:lnTo>
                <a:cubicBezTo>
                  <a:pt x="19024" y="-207"/>
                  <a:pt x="211" y="18267"/>
                  <a:pt x="2" y="41265"/>
                </a:cubicBezTo>
                <a:cubicBezTo>
                  <a:pt x="-35" y="45248"/>
                  <a:pt x="501" y="49216"/>
                  <a:pt x="1592" y="53047"/>
                </a:cubicBezTo>
                <a:lnTo>
                  <a:pt x="207302" y="774974"/>
                </a:lnTo>
                <a:cubicBezTo>
                  <a:pt x="212394" y="792862"/>
                  <a:pt x="228730" y="805204"/>
                  <a:pt x="247328" y="805216"/>
                </a:cubicBezTo>
                <a:lnTo>
                  <a:pt x="1515391" y="805216"/>
                </a:lnTo>
                <a:cubicBezTo>
                  <a:pt x="1565121" y="805216"/>
                  <a:pt x="1573126" y="733573"/>
                  <a:pt x="1524529" y="722900"/>
                </a:cubicBezTo>
                <a:lnTo>
                  <a:pt x="1521617" y="722334"/>
                </a:lnTo>
                <a:cubicBezTo>
                  <a:pt x="1444718" y="706161"/>
                  <a:pt x="1239413" y="705110"/>
                  <a:pt x="1159926" y="705191"/>
                </a:cubicBezTo>
                <a:cubicBezTo>
                  <a:pt x="1141175" y="705193"/>
                  <a:pt x="1124744" y="692638"/>
                  <a:pt x="1119819" y="67454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4" name="Google Shape;6774;p12"/>
          <p:cNvSpPr/>
          <p:nvPr/>
        </p:nvSpPr>
        <p:spPr>
          <a:xfrm>
            <a:off x="6185204" y="6094495"/>
            <a:ext cx="1012218" cy="652387"/>
          </a:xfrm>
          <a:custGeom>
            <a:avLst/>
            <a:gdLst/>
            <a:ahLst/>
            <a:cxnLst/>
            <a:rect l="l" t="t" r="r" b="b"/>
            <a:pathLst>
              <a:path w="1012218" h="652387" extrusionOk="0">
                <a:moveTo>
                  <a:pt x="0" y="0"/>
                </a:moveTo>
                <a:lnTo>
                  <a:pt x="188244" y="647293"/>
                </a:lnTo>
                <a:lnTo>
                  <a:pt x="1012218" y="652387"/>
                </a:lnTo>
                <a:lnTo>
                  <a:pt x="828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5" name="Google Shape;6775;p12"/>
          <p:cNvSpPr/>
          <p:nvPr/>
        </p:nvSpPr>
        <p:spPr>
          <a:xfrm>
            <a:off x="6331562" y="6323817"/>
            <a:ext cx="204902" cy="4204"/>
          </a:xfrm>
          <a:custGeom>
            <a:avLst/>
            <a:gdLst/>
            <a:ahLst/>
            <a:cxnLst/>
            <a:rect l="l" t="t" r="r" b="b"/>
            <a:pathLst>
              <a:path w="204902" h="4204" extrusionOk="0">
                <a:moveTo>
                  <a:pt x="204902" y="2102"/>
                </a:moveTo>
                <a:cubicBezTo>
                  <a:pt x="204902" y="3234"/>
                  <a:pt x="158973" y="4205"/>
                  <a:pt x="102451" y="4205"/>
                </a:cubicBezTo>
                <a:cubicBezTo>
                  <a:pt x="45929" y="4205"/>
                  <a:pt x="0" y="3234"/>
                  <a:pt x="0" y="2102"/>
                </a:cubicBezTo>
                <a:cubicBezTo>
                  <a:pt x="0" y="970"/>
                  <a:pt x="45848" y="0"/>
                  <a:pt x="102451" y="0"/>
                </a:cubicBezTo>
                <a:cubicBezTo>
                  <a:pt x="159054" y="0"/>
                  <a:pt x="204902" y="970"/>
                  <a:pt x="204902" y="2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6" name="Google Shape;6776;p12"/>
          <p:cNvSpPr/>
          <p:nvPr/>
        </p:nvSpPr>
        <p:spPr>
          <a:xfrm>
            <a:off x="6358408" y="6417778"/>
            <a:ext cx="134067" cy="4484"/>
          </a:xfrm>
          <a:custGeom>
            <a:avLst/>
            <a:gdLst/>
            <a:ahLst/>
            <a:cxnLst/>
            <a:rect l="l" t="t" r="r" b="b"/>
            <a:pathLst>
              <a:path w="134067" h="4484" extrusionOk="0">
                <a:moveTo>
                  <a:pt x="134068" y="2102"/>
                </a:moveTo>
                <a:cubicBezTo>
                  <a:pt x="111791" y="4233"/>
                  <a:pt x="89400" y="4935"/>
                  <a:pt x="67034" y="4205"/>
                </a:cubicBezTo>
                <a:cubicBezTo>
                  <a:pt x="44667" y="4935"/>
                  <a:pt x="22277" y="4233"/>
                  <a:pt x="0" y="2102"/>
                </a:cubicBezTo>
                <a:cubicBezTo>
                  <a:pt x="44645" y="-701"/>
                  <a:pt x="89422" y="-701"/>
                  <a:pt x="134068" y="2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7" name="Google Shape;6777;p12"/>
          <p:cNvSpPr/>
          <p:nvPr/>
        </p:nvSpPr>
        <p:spPr>
          <a:xfrm>
            <a:off x="6526761" y="6417778"/>
            <a:ext cx="242583" cy="4204"/>
          </a:xfrm>
          <a:custGeom>
            <a:avLst/>
            <a:gdLst/>
            <a:ahLst/>
            <a:cxnLst/>
            <a:rect l="l" t="t" r="r" b="b"/>
            <a:pathLst>
              <a:path w="242583" h="4204" extrusionOk="0">
                <a:moveTo>
                  <a:pt x="242583" y="2102"/>
                </a:moveTo>
                <a:cubicBezTo>
                  <a:pt x="242583" y="3315"/>
                  <a:pt x="188164" y="4205"/>
                  <a:pt x="121292" y="4205"/>
                </a:cubicBezTo>
                <a:cubicBezTo>
                  <a:pt x="54420" y="4205"/>
                  <a:pt x="0" y="3315"/>
                  <a:pt x="0" y="2102"/>
                </a:cubicBezTo>
                <a:cubicBezTo>
                  <a:pt x="0" y="889"/>
                  <a:pt x="54420" y="0"/>
                  <a:pt x="121292" y="0"/>
                </a:cubicBezTo>
                <a:cubicBezTo>
                  <a:pt x="188164" y="0"/>
                  <a:pt x="242583" y="970"/>
                  <a:pt x="242583" y="2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8" name="Google Shape;6778;p12"/>
          <p:cNvSpPr/>
          <p:nvPr/>
        </p:nvSpPr>
        <p:spPr>
          <a:xfrm>
            <a:off x="6297196" y="6216110"/>
            <a:ext cx="36630" cy="46252"/>
          </a:xfrm>
          <a:custGeom>
            <a:avLst/>
            <a:gdLst/>
            <a:ahLst/>
            <a:cxnLst/>
            <a:rect l="l" t="t" r="r" b="b"/>
            <a:pathLst>
              <a:path w="36630" h="46252" extrusionOk="0">
                <a:moveTo>
                  <a:pt x="36630" y="46253"/>
                </a:moveTo>
                <a:cubicBezTo>
                  <a:pt x="24654" y="41590"/>
                  <a:pt x="13213" y="35653"/>
                  <a:pt x="2507" y="28544"/>
                </a:cubicBezTo>
                <a:lnTo>
                  <a:pt x="0" y="27008"/>
                </a:lnTo>
                <a:lnTo>
                  <a:pt x="2183" y="25148"/>
                </a:lnTo>
                <a:lnTo>
                  <a:pt x="3154" y="24258"/>
                </a:lnTo>
                <a:cubicBezTo>
                  <a:pt x="12692" y="15115"/>
                  <a:pt x="23152" y="6986"/>
                  <a:pt x="34366" y="0"/>
                </a:cubicBezTo>
                <a:cubicBezTo>
                  <a:pt x="25820" y="10272"/>
                  <a:pt x="16197" y="19598"/>
                  <a:pt x="5660" y="27816"/>
                </a:cubicBezTo>
                <a:lnTo>
                  <a:pt x="4771" y="28625"/>
                </a:lnTo>
                <a:lnTo>
                  <a:pt x="4771" y="25229"/>
                </a:lnTo>
                <a:cubicBezTo>
                  <a:pt x="16098" y="31101"/>
                  <a:pt x="26777" y="38147"/>
                  <a:pt x="36630" y="462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9" name="Google Shape;6779;p12"/>
          <p:cNvSpPr/>
          <p:nvPr/>
        </p:nvSpPr>
        <p:spPr>
          <a:xfrm>
            <a:off x="6383717" y="6215868"/>
            <a:ext cx="36791" cy="49486"/>
          </a:xfrm>
          <a:custGeom>
            <a:avLst/>
            <a:gdLst/>
            <a:ahLst/>
            <a:cxnLst/>
            <a:rect l="l" t="t" r="r" b="b"/>
            <a:pathLst>
              <a:path w="36791" h="49486" extrusionOk="0">
                <a:moveTo>
                  <a:pt x="0" y="0"/>
                </a:moveTo>
                <a:cubicBezTo>
                  <a:pt x="12118" y="4766"/>
                  <a:pt x="23692" y="10811"/>
                  <a:pt x="34528" y="18032"/>
                </a:cubicBezTo>
                <a:lnTo>
                  <a:pt x="36792" y="19326"/>
                </a:lnTo>
                <a:lnTo>
                  <a:pt x="35013" y="21266"/>
                </a:lnTo>
                <a:lnTo>
                  <a:pt x="34609" y="21752"/>
                </a:lnTo>
                <a:cubicBezTo>
                  <a:pt x="26135" y="31928"/>
                  <a:pt x="16652" y="41220"/>
                  <a:pt x="6307" y="49487"/>
                </a:cubicBezTo>
                <a:cubicBezTo>
                  <a:pt x="13579" y="38433"/>
                  <a:pt x="22009" y="28186"/>
                  <a:pt x="31455" y="18921"/>
                </a:cubicBezTo>
                <a:lnTo>
                  <a:pt x="31940" y="18436"/>
                </a:lnTo>
                <a:lnTo>
                  <a:pt x="32425" y="21671"/>
                </a:lnTo>
                <a:cubicBezTo>
                  <a:pt x="20887" y="15603"/>
                  <a:pt x="10019" y="834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0" name="Google Shape;6780;p12"/>
          <p:cNvSpPr/>
          <p:nvPr/>
        </p:nvSpPr>
        <p:spPr>
          <a:xfrm>
            <a:off x="6346117" y="6202607"/>
            <a:ext cx="29514" cy="83286"/>
          </a:xfrm>
          <a:custGeom>
            <a:avLst/>
            <a:gdLst/>
            <a:ahLst/>
            <a:cxnLst/>
            <a:rect l="l" t="t" r="r" b="b"/>
            <a:pathLst>
              <a:path w="29514" h="83286" extrusionOk="0">
                <a:moveTo>
                  <a:pt x="29514" y="0"/>
                </a:moveTo>
                <a:cubicBezTo>
                  <a:pt x="26631" y="14503"/>
                  <a:pt x="22353" y="28692"/>
                  <a:pt x="16738" y="42371"/>
                </a:cubicBezTo>
                <a:cubicBezTo>
                  <a:pt x="12516" y="56526"/>
                  <a:pt x="6909" y="70231"/>
                  <a:pt x="0" y="83287"/>
                </a:cubicBezTo>
                <a:cubicBezTo>
                  <a:pt x="2975" y="68807"/>
                  <a:pt x="7251" y="54626"/>
                  <a:pt x="12776" y="40916"/>
                </a:cubicBezTo>
                <a:cubicBezTo>
                  <a:pt x="17082" y="26790"/>
                  <a:pt x="22685" y="13093"/>
                  <a:pt x="295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1" name="Google Shape;6781;p12"/>
          <p:cNvSpPr/>
          <p:nvPr/>
        </p:nvSpPr>
        <p:spPr>
          <a:xfrm>
            <a:off x="6594926" y="6315003"/>
            <a:ext cx="419507" cy="4204"/>
          </a:xfrm>
          <a:custGeom>
            <a:avLst/>
            <a:gdLst/>
            <a:ahLst/>
            <a:cxnLst/>
            <a:rect l="l" t="t" r="r" b="b"/>
            <a:pathLst>
              <a:path w="419507" h="4204" extrusionOk="0">
                <a:moveTo>
                  <a:pt x="419507" y="2102"/>
                </a:moveTo>
                <a:cubicBezTo>
                  <a:pt x="419507" y="3315"/>
                  <a:pt x="325547" y="4205"/>
                  <a:pt x="209754" y="4205"/>
                </a:cubicBezTo>
                <a:cubicBezTo>
                  <a:pt x="93960" y="4205"/>
                  <a:pt x="0" y="3315"/>
                  <a:pt x="0" y="2102"/>
                </a:cubicBezTo>
                <a:cubicBezTo>
                  <a:pt x="0" y="889"/>
                  <a:pt x="93880" y="0"/>
                  <a:pt x="209754" y="0"/>
                </a:cubicBezTo>
                <a:cubicBezTo>
                  <a:pt x="325628" y="0"/>
                  <a:pt x="419507" y="970"/>
                  <a:pt x="419507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2" name="Google Shape;6782;p12"/>
          <p:cNvSpPr/>
          <p:nvPr/>
        </p:nvSpPr>
        <p:spPr>
          <a:xfrm>
            <a:off x="6338678" y="6366754"/>
            <a:ext cx="654893" cy="4204"/>
          </a:xfrm>
          <a:custGeom>
            <a:avLst/>
            <a:gdLst/>
            <a:ahLst/>
            <a:cxnLst/>
            <a:rect l="l" t="t" r="r" b="b"/>
            <a:pathLst>
              <a:path w="654893" h="4204" extrusionOk="0">
                <a:moveTo>
                  <a:pt x="654894" y="2102"/>
                </a:moveTo>
                <a:cubicBezTo>
                  <a:pt x="654894" y="3315"/>
                  <a:pt x="508293" y="4205"/>
                  <a:pt x="327487" y="4205"/>
                </a:cubicBezTo>
                <a:cubicBezTo>
                  <a:pt x="146682" y="4205"/>
                  <a:pt x="0" y="3315"/>
                  <a:pt x="0" y="2102"/>
                </a:cubicBezTo>
                <a:cubicBezTo>
                  <a:pt x="0" y="889"/>
                  <a:pt x="146601" y="0"/>
                  <a:pt x="327487" y="0"/>
                </a:cubicBezTo>
                <a:cubicBezTo>
                  <a:pt x="508373" y="0"/>
                  <a:pt x="654894" y="970"/>
                  <a:pt x="654894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3" name="Google Shape;6783;p12"/>
          <p:cNvSpPr/>
          <p:nvPr/>
        </p:nvSpPr>
        <p:spPr>
          <a:xfrm>
            <a:off x="6397140" y="6498315"/>
            <a:ext cx="204901" cy="4204"/>
          </a:xfrm>
          <a:custGeom>
            <a:avLst/>
            <a:gdLst/>
            <a:ahLst/>
            <a:cxnLst/>
            <a:rect l="l" t="t" r="r" b="b"/>
            <a:pathLst>
              <a:path w="204901" h="4204" extrusionOk="0">
                <a:moveTo>
                  <a:pt x="204902" y="2102"/>
                </a:moveTo>
                <a:cubicBezTo>
                  <a:pt x="204902" y="3234"/>
                  <a:pt x="159054" y="4205"/>
                  <a:pt x="102451" y="4205"/>
                </a:cubicBezTo>
                <a:cubicBezTo>
                  <a:pt x="45848" y="4205"/>
                  <a:pt x="0" y="3234"/>
                  <a:pt x="0" y="2102"/>
                </a:cubicBezTo>
                <a:cubicBezTo>
                  <a:pt x="0" y="970"/>
                  <a:pt x="45848" y="0"/>
                  <a:pt x="102451" y="0"/>
                </a:cubicBezTo>
                <a:cubicBezTo>
                  <a:pt x="159054" y="0"/>
                  <a:pt x="204902" y="890"/>
                  <a:pt x="204902" y="2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4" name="Google Shape;6784;p12"/>
          <p:cNvSpPr/>
          <p:nvPr/>
        </p:nvSpPr>
        <p:spPr>
          <a:xfrm>
            <a:off x="6423825" y="6592276"/>
            <a:ext cx="134067" cy="4285"/>
          </a:xfrm>
          <a:custGeom>
            <a:avLst/>
            <a:gdLst/>
            <a:ahLst/>
            <a:cxnLst/>
            <a:rect l="l" t="t" r="r" b="b"/>
            <a:pathLst>
              <a:path w="134067" h="4285" extrusionOk="0">
                <a:moveTo>
                  <a:pt x="134068" y="2102"/>
                </a:moveTo>
                <a:cubicBezTo>
                  <a:pt x="89426" y="5014"/>
                  <a:pt x="44642" y="5014"/>
                  <a:pt x="0" y="2102"/>
                </a:cubicBezTo>
                <a:cubicBezTo>
                  <a:pt x="44645" y="-701"/>
                  <a:pt x="89422" y="-701"/>
                  <a:pt x="134068" y="2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5" name="Google Shape;6785;p12"/>
          <p:cNvSpPr/>
          <p:nvPr/>
        </p:nvSpPr>
        <p:spPr>
          <a:xfrm>
            <a:off x="6592177" y="6592276"/>
            <a:ext cx="242583" cy="4285"/>
          </a:xfrm>
          <a:custGeom>
            <a:avLst/>
            <a:gdLst/>
            <a:ahLst/>
            <a:cxnLst/>
            <a:rect l="l" t="t" r="r" b="b"/>
            <a:pathLst>
              <a:path w="242583" h="4285" extrusionOk="0">
                <a:moveTo>
                  <a:pt x="242583" y="2102"/>
                </a:moveTo>
                <a:cubicBezTo>
                  <a:pt x="242583" y="3315"/>
                  <a:pt x="188164" y="4286"/>
                  <a:pt x="121292" y="4286"/>
                </a:cubicBezTo>
                <a:cubicBezTo>
                  <a:pt x="54420" y="4286"/>
                  <a:pt x="0" y="3315"/>
                  <a:pt x="0" y="2102"/>
                </a:cubicBezTo>
                <a:cubicBezTo>
                  <a:pt x="0" y="890"/>
                  <a:pt x="54420" y="0"/>
                  <a:pt x="121292" y="0"/>
                </a:cubicBezTo>
                <a:cubicBezTo>
                  <a:pt x="188164" y="0"/>
                  <a:pt x="242583" y="971"/>
                  <a:pt x="242583" y="2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6" name="Google Shape;6786;p12"/>
          <p:cNvSpPr/>
          <p:nvPr/>
        </p:nvSpPr>
        <p:spPr>
          <a:xfrm>
            <a:off x="6404094" y="6541010"/>
            <a:ext cx="654893" cy="4204"/>
          </a:xfrm>
          <a:custGeom>
            <a:avLst/>
            <a:gdLst/>
            <a:ahLst/>
            <a:cxnLst/>
            <a:rect l="l" t="t" r="r" b="b"/>
            <a:pathLst>
              <a:path w="654893" h="4204" extrusionOk="0">
                <a:moveTo>
                  <a:pt x="654894" y="2102"/>
                </a:moveTo>
                <a:cubicBezTo>
                  <a:pt x="654894" y="3315"/>
                  <a:pt x="508293" y="4205"/>
                  <a:pt x="327487" y="4205"/>
                </a:cubicBezTo>
                <a:cubicBezTo>
                  <a:pt x="146682" y="4205"/>
                  <a:pt x="0" y="3315"/>
                  <a:pt x="0" y="2102"/>
                </a:cubicBezTo>
                <a:cubicBezTo>
                  <a:pt x="0" y="890"/>
                  <a:pt x="146601" y="0"/>
                  <a:pt x="327487" y="0"/>
                </a:cubicBezTo>
                <a:cubicBezTo>
                  <a:pt x="508374" y="0"/>
                  <a:pt x="654894" y="1213"/>
                  <a:pt x="654894" y="2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7" name="Google Shape;6787;p12"/>
          <p:cNvSpPr/>
          <p:nvPr/>
        </p:nvSpPr>
        <p:spPr>
          <a:xfrm>
            <a:off x="6136345" y="6049293"/>
            <a:ext cx="226287" cy="795593"/>
          </a:xfrm>
          <a:custGeom>
            <a:avLst/>
            <a:gdLst/>
            <a:ahLst/>
            <a:cxnLst/>
            <a:rect l="l" t="t" r="r" b="b"/>
            <a:pathLst>
              <a:path w="226287" h="795593" extrusionOk="0">
                <a:moveTo>
                  <a:pt x="226268" y="795593"/>
                </a:moveTo>
                <a:cubicBezTo>
                  <a:pt x="225136" y="795593"/>
                  <a:pt x="173547" y="617699"/>
                  <a:pt x="111122" y="398404"/>
                </a:cubicBezTo>
                <a:cubicBezTo>
                  <a:pt x="48697" y="179109"/>
                  <a:pt x="-1113" y="567"/>
                  <a:pt x="19" y="1"/>
                </a:cubicBezTo>
                <a:cubicBezTo>
                  <a:pt x="1151" y="-565"/>
                  <a:pt x="52660" y="177491"/>
                  <a:pt x="115165" y="397272"/>
                </a:cubicBezTo>
                <a:cubicBezTo>
                  <a:pt x="177671" y="617052"/>
                  <a:pt x="227400" y="795270"/>
                  <a:pt x="226268" y="795593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8" name="Google Shape;6788;p12"/>
          <p:cNvSpPr/>
          <p:nvPr/>
        </p:nvSpPr>
        <p:spPr>
          <a:xfrm>
            <a:off x="6583291" y="6242956"/>
            <a:ext cx="410280" cy="361044"/>
          </a:xfrm>
          <a:custGeom>
            <a:avLst/>
            <a:gdLst/>
            <a:ahLst/>
            <a:cxnLst/>
            <a:rect l="l" t="t" r="r" b="b"/>
            <a:pathLst>
              <a:path w="410280" h="361044" extrusionOk="0">
                <a:moveTo>
                  <a:pt x="4034" y="10027"/>
                </a:moveTo>
                <a:cubicBezTo>
                  <a:pt x="4034" y="10027"/>
                  <a:pt x="74222" y="-12534"/>
                  <a:pt x="121930" y="10027"/>
                </a:cubicBezTo>
                <a:cubicBezTo>
                  <a:pt x="169638" y="32587"/>
                  <a:pt x="410281" y="218163"/>
                  <a:pt x="410281" y="218163"/>
                </a:cubicBezTo>
                <a:lnTo>
                  <a:pt x="369850" y="361045"/>
                </a:lnTo>
                <a:lnTo>
                  <a:pt x="314945" y="316328"/>
                </a:lnTo>
                <a:cubicBezTo>
                  <a:pt x="314945" y="316328"/>
                  <a:pt x="224704" y="328862"/>
                  <a:pt x="189611" y="293768"/>
                </a:cubicBezTo>
                <a:cubicBezTo>
                  <a:pt x="154517" y="258675"/>
                  <a:pt x="114329" y="226088"/>
                  <a:pt x="114329" y="226088"/>
                </a:cubicBezTo>
                <a:cubicBezTo>
                  <a:pt x="114329" y="226088"/>
                  <a:pt x="78184" y="283822"/>
                  <a:pt x="58697" y="280426"/>
                </a:cubicBezTo>
                <a:cubicBezTo>
                  <a:pt x="44303" y="278000"/>
                  <a:pt x="35894" y="231910"/>
                  <a:pt x="35894" y="231910"/>
                </a:cubicBezTo>
                <a:cubicBezTo>
                  <a:pt x="35894" y="231910"/>
                  <a:pt x="-6477" y="242664"/>
                  <a:pt x="4034" y="200859"/>
                </a:cubicBezTo>
                <a:lnTo>
                  <a:pt x="29101" y="117815"/>
                </a:lnTo>
                <a:cubicBezTo>
                  <a:pt x="33473" y="102588"/>
                  <a:pt x="46659" y="91547"/>
                  <a:pt x="62416" y="89918"/>
                </a:cubicBezTo>
                <a:lnTo>
                  <a:pt x="136970" y="82478"/>
                </a:lnTo>
                <a:lnTo>
                  <a:pt x="96540" y="50134"/>
                </a:lnTo>
                <a:cubicBezTo>
                  <a:pt x="69660" y="51748"/>
                  <a:pt x="42683" y="50201"/>
                  <a:pt x="16164" y="45525"/>
                </a:cubicBezTo>
                <a:cubicBezTo>
                  <a:pt x="3226" y="42856"/>
                  <a:pt x="-5507" y="17143"/>
                  <a:pt x="4034" y="10027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9" name="Google Shape;6789;p12"/>
          <p:cNvSpPr/>
          <p:nvPr/>
        </p:nvSpPr>
        <p:spPr>
          <a:xfrm>
            <a:off x="6628807" y="6388421"/>
            <a:ext cx="114580" cy="84665"/>
          </a:xfrm>
          <a:custGeom>
            <a:avLst/>
            <a:gdLst/>
            <a:ahLst/>
            <a:cxnLst/>
            <a:rect l="l" t="t" r="r" b="b"/>
            <a:pathLst>
              <a:path w="114580" h="84665" extrusionOk="0">
                <a:moveTo>
                  <a:pt x="114580" y="17632"/>
                </a:moveTo>
                <a:cubicBezTo>
                  <a:pt x="114176" y="18279"/>
                  <a:pt x="106494" y="13427"/>
                  <a:pt x="92424" y="8009"/>
                </a:cubicBezTo>
                <a:cubicBezTo>
                  <a:pt x="84481" y="4855"/>
                  <a:pt x="75981" y="3343"/>
                  <a:pt x="67438" y="3562"/>
                </a:cubicBezTo>
                <a:cubicBezTo>
                  <a:pt x="57062" y="4289"/>
                  <a:pt x="47144" y="8120"/>
                  <a:pt x="38975" y="14559"/>
                </a:cubicBezTo>
                <a:cubicBezTo>
                  <a:pt x="24340" y="27025"/>
                  <a:pt x="13615" y="43450"/>
                  <a:pt x="8086" y="61863"/>
                </a:cubicBezTo>
                <a:cubicBezTo>
                  <a:pt x="5875" y="69627"/>
                  <a:pt x="3174" y="77243"/>
                  <a:pt x="0" y="84666"/>
                </a:cubicBezTo>
                <a:cubicBezTo>
                  <a:pt x="889" y="76560"/>
                  <a:pt x="2707" y="68583"/>
                  <a:pt x="5418" y="60892"/>
                </a:cubicBezTo>
                <a:cubicBezTo>
                  <a:pt x="7986" y="52496"/>
                  <a:pt x="11372" y="44371"/>
                  <a:pt x="15525" y="36634"/>
                </a:cubicBezTo>
                <a:cubicBezTo>
                  <a:pt x="20683" y="26840"/>
                  <a:pt x="27879" y="18265"/>
                  <a:pt x="36630" y="11486"/>
                </a:cubicBezTo>
                <a:cubicBezTo>
                  <a:pt x="45443" y="4527"/>
                  <a:pt x="56219" y="510"/>
                  <a:pt x="67438" y="4"/>
                </a:cubicBezTo>
                <a:cubicBezTo>
                  <a:pt x="76503" y="-100"/>
                  <a:pt x="85478" y="1806"/>
                  <a:pt x="93718" y="5583"/>
                </a:cubicBezTo>
                <a:cubicBezTo>
                  <a:pt x="99184" y="7848"/>
                  <a:pt x="104457" y="10552"/>
                  <a:pt x="109486" y="13670"/>
                </a:cubicBezTo>
                <a:cubicBezTo>
                  <a:pt x="111390" y="14702"/>
                  <a:pt x="113111" y="16040"/>
                  <a:pt x="114580" y="1763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0" name="Google Shape;6790;p12"/>
          <p:cNvSpPr/>
          <p:nvPr/>
        </p:nvSpPr>
        <p:spPr>
          <a:xfrm>
            <a:off x="6717916" y="6322183"/>
            <a:ext cx="45216" cy="11822"/>
          </a:xfrm>
          <a:custGeom>
            <a:avLst/>
            <a:gdLst/>
            <a:ahLst/>
            <a:cxnLst/>
            <a:rect l="l" t="t" r="r" b="b"/>
            <a:pathLst>
              <a:path w="45216" h="11822" extrusionOk="0">
                <a:moveTo>
                  <a:pt x="45039" y="11823"/>
                </a:moveTo>
                <a:cubicBezTo>
                  <a:pt x="38060" y="8491"/>
                  <a:pt x="30702" y="6020"/>
                  <a:pt x="23126" y="4464"/>
                </a:cubicBezTo>
                <a:cubicBezTo>
                  <a:pt x="15365" y="4226"/>
                  <a:pt x="7602" y="4905"/>
                  <a:pt x="0" y="6486"/>
                </a:cubicBezTo>
                <a:cubicBezTo>
                  <a:pt x="0" y="6081"/>
                  <a:pt x="1860" y="4141"/>
                  <a:pt x="6064" y="2443"/>
                </a:cubicBezTo>
                <a:cubicBezTo>
                  <a:pt x="17385" y="-1902"/>
                  <a:pt x="30119" y="-389"/>
                  <a:pt x="40107" y="6486"/>
                </a:cubicBezTo>
                <a:cubicBezTo>
                  <a:pt x="43827" y="9154"/>
                  <a:pt x="45848" y="11499"/>
                  <a:pt x="45039" y="11823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1" name="Google Shape;6791;p12"/>
          <p:cNvSpPr/>
          <p:nvPr/>
        </p:nvSpPr>
        <p:spPr>
          <a:xfrm>
            <a:off x="7095264" y="5532787"/>
            <a:ext cx="190377" cy="126757"/>
          </a:xfrm>
          <a:custGeom>
            <a:avLst/>
            <a:gdLst/>
            <a:ahLst/>
            <a:cxnLst/>
            <a:rect l="l" t="t" r="r" b="b"/>
            <a:pathLst>
              <a:path w="190377" h="126757" extrusionOk="0">
                <a:moveTo>
                  <a:pt x="44343" y="12905"/>
                </a:moveTo>
                <a:lnTo>
                  <a:pt x="18871" y="13552"/>
                </a:lnTo>
                <a:cubicBezTo>
                  <a:pt x="8157" y="13848"/>
                  <a:pt x="-288" y="22773"/>
                  <a:pt x="8" y="33487"/>
                </a:cubicBezTo>
                <a:cubicBezTo>
                  <a:pt x="98" y="36777"/>
                  <a:pt x="1024" y="39990"/>
                  <a:pt x="2699" y="42823"/>
                </a:cubicBezTo>
                <a:cubicBezTo>
                  <a:pt x="4241" y="45357"/>
                  <a:pt x="6570" y="47317"/>
                  <a:pt x="9330" y="48403"/>
                </a:cubicBezTo>
                <a:cubicBezTo>
                  <a:pt x="23400" y="53659"/>
                  <a:pt x="115824" y="67809"/>
                  <a:pt x="115824" y="67809"/>
                </a:cubicBezTo>
                <a:lnTo>
                  <a:pt x="158033" y="126757"/>
                </a:lnTo>
                <a:lnTo>
                  <a:pt x="190377" y="107350"/>
                </a:lnTo>
                <a:cubicBezTo>
                  <a:pt x="190377" y="107350"/>
                  <a:pt x="149947" y="-2621"/>
                  <a:pt x="152535" y="48"/>
                </a:cubicBezTo>
                <a:cubicBezTo>
                  <a:pt x="155122" y="2716"/>
                  <a:pt x="44343" y="12905"/>
                  <a:pt x="44343" y="12905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2" name="Google Shape;6792;p12"/>
          <p:cNvSpPr/>
          <p:nvPr/>
        </p:nvSpPr>
        <p:spPr>
          <a:xfrm>
            <a:off x="7123105" y="5518006"/>
            <a:ext cx="336064" cy="390751"/>
          </a:xfrm>
          <a:custGeom>
            <a:avLst/>
            <a:gdLst/>
            <a:ahLst/>
            <a:cxnLst/>
            <a:rect l="l" t="t" r="r" b="b"/>
            <a:pathLst>
              <a:path w="336064" h="390751" extrusionOk="0">
                <a:moveTo>
                  <a:pt x="336064" y="319675"/>
                </a:moveTo>
                <a:lnTo>
                  <a:pt x="148790" y="17983"/>
                </a:lnTo>
                <a:cubicBezTo>
                  <a:pt x="143583" y="9525"/>
                  <a:pt x="134461" y="4265"/>
                  <a:pt x="124532" y="3993"/>
                </a:cubicBezTo>
                <a:lnTo>
                  <a:pt x="22162" y="31"/>
                </a:lnTo>
                <a:cubicBezTo>
                  <a:pt x="10568" y="-597"/>
                  <a:pt x="659" y="8292"/>
                  <a:pt x="31" y="19887"/>
                </a:cubicBezTo>
                <a:cubicBezTo>
                  <a:pt x="-175" y="23688"/>
                  <a:pt x="655" y="27473"/>
                  <a:pt x="2432" y="30839"/>
                </a:cubicBezTo>
                <a:cubicBezTo>
                  <a:pt x="5222" y="35394"/>
                  <a:pt x="9801" y="38564"/>
                  <a:pt x="15046" y="39572"/>
                </a:cubicBezTo>
                <a:cubicBezTo>
                  <a:pt x="40032" y="45313"/>
                  <a:pt x="106257" y="48386"/>
                  <a:pt x="106257" y="48386"/>
                </a:cubicBezTo>
                <a:lnTo>
                  <a:pt x="146688" y="131269"/>
                </a:lnTo>
                <a:lnTo>
                  <a:pt x="44965" y="92375"/>
                </a:lnTo>
                <a:cubicBezTo>
                  <a:pt x="36088" y="88957"/>
                  <a:pt x="26121" y="93382"/>
                  <a:pt x="22703" y="102259"/>
                </a:cubicBezTo>
                <a:cubicBezTo>
                  <a:pt x="22263" y="103401"/>
                  <a:pt x="21946" y="104588"/>
                  <a:pt x="21758" y="105798"/>
                </a:cubicBezTo>
                <a:cubicBezTo>
                  <a:pt x="19549" y="115052"/>
                  <a:pt x="22483" y="124779"/>
                  <a:pt x="29439" y="131269"/>
                </a:cubicBezTo>
                <a:cubicBezTo>
                  <a:pt x="46744" y="144692"/>
                  <a:pt x="103346" y="189246"/>
                  <a:pt x="103346" y="189246"/>
                </a:cubicBezTo>
                <a:cubicBezTo>
                  <a:pt x="103346" y="189246"/>
                  <a:pt x="111432" y="265741"/>
                  <a:pt x="140381" y="304069"/>
                </a:cubicBezTo>
                <a:cubicBezTo>
                  <a:pt x="169329" y="342397"/>
                  <a:pt x="215096" y="390752"/>
                  <a:pt x="215096" y="390752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3" name="Google Shape;6793;p12"/>
          <p:cNvSpPr/>
          <p:nvPr/>
        </p:nvSpPr>
        <p:spPr>
          <a:xfrm>
            <a:off x="7263953" y="5647415"/>
            <a:ext cx="89207" cy="84279"/>
          </a:xfrm>
          <a:custGeom>
            <a:avLst/>
            <a:gdLst/>
            <a:ahLst/>
            <a:cxnLst/>
            <a:rect l="l" t="t" r="r" b="b"/>
            <a:pathLst>
              <a:path w="89207" h="84279" extrusionOk="0">
                <a:moveTo>
                  <a:pt x="89207" y="84257"/>
                </a:moveTo>
                <a:cubicBezTo>
                  <a:pt x="88237" y="85066"/>
                  <a:pt x="70933" y="63557"/>
                  <a:pt x="46270" y="40431"/>
                </a:cubicBezTo>
                <a:cubicBezTo>
                  <a:pt x="21608" y="17304"/>
                  <a:pt x="-710" y="1132"/>
                  <a:pt x="17" y="0"/>
                </a:cubicBezTo>
                <a:cubicBezTo>
                  <a:pt x="5559" y="2461"/>
                  <a:pt x="10752" y="5642"/>
                  <a:pt x="15462" y="9461"/>
                </a:cubicBezTo>
                <a:cubicBezTo>
                  <a:pt x="39168" y="26489"/>
                  <a:pt x="60489" y="46614"/>
                  <a:pt x="78857" y="69298"/>
                </a:cubicBezTo>
                <a:cubicBezTo>
                  <a:pt x="83011" y="73759"/>
                  <a:pt x="86497" y="78798"/>
                  <a:pt x="89207" y="84257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4" name="Google Shape;6794;p12"/>
          <p:cNvSpPr/>
          <p:nvPr/>
        </p:nvSpPr>
        <p:spPr>
          <a:xfrm>
            <a:off x="7287177" y="4593901"/>
            <a:ext cx="1096527" cy="548536"/>
          </a:xfrm>
          <a:custGeom>
            <a:avLst/>
            <a:gdLst/>
            <a:ahLst/>
            <a:cxnLst/>
            <a:rect l="l" t="t" r="r" b="b"/>
            <a:pathLst>
              <a:path w="1096527" h="548536" extrusionOk="0">
                <a:moveTo>
                  <a:pt x="1073916" y="548536"/>
                </a:moveTo>
                <a:cubicBezTo>
                  <a:pt x="1086859" y="542799"/>
                  <a:pt x="1092700" y="527657"/>
                  <a:pt x="1086964" y="514715"/>
                </a:cubicBezTo>
                <a:cubicBezTo>
                  <a:pt x="1085304" y="510970"/>
                  <a:pt x="1082771" y="507678"/>
                  <a:pt x="1079577" y="505114"/>
                </a:cubicBezTo>
                <a:cubicBezTo>
                  <a:pt x="1091787" y="497028"/>
                  <a:pt x="1085884" y="476570"/>
                  <a:pt x="1074563" y="466947"/>
                </a:cubicBezTo>
                <a:cubicBezTo>
                  <a:pt x="1063243" y="457325"/>
                  <a:pt x="1048122" y="452311"/>
                  <a:pt x="1038823" y="440667"/>
                </a:cubicBezTo>
                <a:cubicBezTo>
                  <a:pt x="1055537" y="442276"/>
                  <a:pt x="1070391" y="430029"/>
                  <a:pt x="1071998" y="413315"/>
                </a:cubicBezTo>
                <a:cubicBezTo>
                  <a:pt x="1072086" y="412408"/>
                  <a:pt x="1072132" y="411498"/>
                  <a:pt x="1072138" y="410587"/>
                </a:cubicBezTo>
                <a:cubicBezTo>
                  <a:pt x="1085846" y="410347"/>
                  <a:pt x="1096764" y="399040"/>
                  <a:pt x="1096524" y="385332"/>
                </a:cubicBezTo>
                <a:cubicBezTo>
                  <a:pt x="1096362" y="376122"/>
                  <a:pt x="1091115" y="367759"/>
                  <a:pt x="1082892" y="363607"/>
                </a:cubicBezTo>
                <a:cubicBezTo>
                  <a:pt x="1096558" y="360938"/>
                  <a:pt x="1092919" y="338217"/>
                  <a:pt x="1080547" y="331748"/>
                </a:cubicBezTo>
                <a:cubicBezTo>
                  <a:pt x="1068176" y="325279"/>
                  <a:pt x="1052974" y="327543"/>
                  <a:pt x="1040116" y="323015"/>
                </a:cubicBezTo>
                <a:cubicBezTo>
                  <a:pt x="1014507" y="299864"/>
                  <a:pt x="982251" y="285377"/>
                  <a:pt x="947935" y="281614"/>
                </a:cubicBezTo>
                <a:lnTo>
                  <a:pt x="999848" y="233097"/>
                </a:lnTo>
                <a:cubicBezTo>
                  <a:pt x="1004318" y="229636"/>
                  <a:pt x="1007803" y="225064"/>
                  <a:pt x="1009955" y="219836"/>
                </a:cubicBezTo>
                <a:cubicBezTo>
                  <a:pt x="1013675" y="208111"/>
                  <a:pt x="1003487" y="196629"/>
                  <a:pt x="993298" y="189675"/>
                </a:cubicBezTo>
                <a:cubicBezTo>
                  <a:pt x="971588" y="174887"/>
                  <a:pt x="945981" y="166868"/>
                  <a:pt x="919715" y="166629"/>
                </a:cubicBezTo>
                <a:cubicBezTo>
                  <a:pt x="911628" y="166629"/>
                  <a:pt x="900874" y="168974"/>
                  <a:pt x="899095" y="177141"/>
                </a:cubicBezTo>
                <a:cubicBezTo>
                  <a:pt x="880578" y="170753"/>
                  <a:pt x="860363" y="173826"/>
                  <a:pt x="841037" y="177141"/>
                </a:cubicBezTo>
                <a:cubicBezTo>
                  <a:pt x="830282" y="178920"/>
                  <a:pt x="818396" y="181265"/>
                  <a:pt x="811523" y="189756"/>
                </a:cubicBezTo>
                <a:cubicBezTo>
                  <a:pt x="815627" y="179625"/>
                  <a:pt x="821515" y="170314"/>
                  <a:pt x="828908" y="162263"/>
                </a:cubicBezTo>
                <a:cubicBezTo>
                  <a:pt x="836362" y="154110"/>
                  <a:pt x="840006" y="143177"/>
                  <a:pt x="838935" y="132183"/>
                </a:cubicBezTo>
                <a:cubicBezTo>
                  <a:pt x="836670" y="121509"/>
                  <a:pt x="822762" y="113585"/>
                  <a:pt x="814272" y="120619"/>
                </a:cubicBezTo>
                <a:cubicBezTo>
                  <a:pt x="823813" y="114797"/>
                  <a:pt x="820740" y="98787"/>
                  <a:pt x="811442" y="92641"/>
                </a:cubicBezTo>
                <a:cubicBezTo>
                  <a:pt x="801444" y="87639"/>
                  <a:pt x="790075" y="86076"/>
                  <a:pt x="779097" y="88194"/>
                </a:cubicBezTo>
                <a:cubicBezTo>
                  <a:pt x="771011" y="88841"/>
                  <a:pt x="761631" y="91186"/>
                  <a:pt x="760337" y="98868"/>
                </a:cubicBezTo>
                <a:cubicBezTo>
                  <a:pt x="754920" y="81968"/>
                  <a:pt x="725082" y="82696"/>
                  <a:pt x="720554" y="100000"/>
                </a:cubicBezTo>
                <a:cubicBezTo>
                  <a:pt x="708465" y="91339"/>
                  <a:pt x="691644" y="94118"/>
                  <a:pt x="682983" y="106207"/>
                </a:cubicBezTo>
                <a:cubicBezTo>
                  <a:pt x="682750" y="106531"/>
                  <a:pt x="682525" y="106861"/>
                  <a:pt x="682307" y="107196"/>
                </a:cubicBezTo>
                <a:cubicBezTo>
                  <a:pt x="664533" y="99927"/>
                  <a:pt x="644231" y="108442"/>
                  <a:pt x="636962" y="126216"/>
                </a:cubicBezTo>
                <a:cubicBezTo>
                  <a:pt x="636372" y="127658"/>
                  <a:pt x="635880" y="129138"/>
                  <a:pt x="635489" y="130646"/>
                </a:cubicBezTo>
                <a:cubicBezTo>
                  <a:pt x="643574" y="112776"/>
                  <a:pt x="651660" y="94825"/>
                  <a:pt x="659746" y="76955"/>
                </a:cubicBezTo>
                <a:cubicBezTo>
                  <a:pt x="664436" y="66766"/>
                  <a:pt x="663466" y="48815"/>
                  <a:pt x="652550" y="51160"/>
                </a:cubicBezTo>
                <a:cubicBezTo>
                  <a:pt x="668722" y="49543"/>
                  <a:pt x="675110" y="26902"/>
                  <a:pt x="665892" y="13964"/>
                </a:cubicBezTo>
                <a:cubicBezTo>
                  <a:pt x="656674" y="1026"/>
                  <a:pt x="638157" y="-2208"/>
                  <a:pt x="622631" y="1349"/>
                </a:cubicBezTo>
                <a:cubicBezTo>
                  <a:pt x="618831" y="8465"/>
                  <a:pt x="614545" y="15581"/>
                  <a:pt x="611068" y="22697"/>
                </a:cubicBezTo>
                <a:cubicBezTo>
                  <a:pt x="595827" y="14267"/>
                  <a:pt x="576638" y="19789"/>
                  <a:pt x="568209" y="35029"/>
                </a:cubicBezTo>
                <a:cubicBezTo>
                  <a:pt x="563420" y="43687"/>
                  <a:pt x="562972" y="54090"/>
                  <a:pt x="566998" y="63127"/>
                </a:cubicBezTo>
                <a:cubicBezTo>
                  <a:pt x="559883" y="56982"/>
                  <a:pt x="547915" y="62076"/>
                  <a:pt x="543710" y="70405"/>
                </a:cubicBezTo>
                <a:cubicBezTo>
                  <a:pt x="540458" y="79262"/>
                  <a:pt x="539895" y="88883"/>
                  <a:pt x="542093" y="98059"/>
                </a:cubicBezTo>
                <a:cubicBezTo>
                  <a:pt x="525355" y="86819"/>
                  <a:pt x="498671" y="104932"/>
                  <a:pt x="503038" y="124663"/>
                </a:cubicBezTo>
                <a:cubicBezTo>
                  <a:pt x="488218" y="119041"/>
                  <a:pt x="472159" y="117505"/>
                  <a:pt x="456542" y="120215"/>
                </a:cubicBezTo>
                <a:cubicBezTo>
                  <a:pt x="463995" y="104820"/>
                  <a:pt x="457556" y="86298"/>
                  <a:pt x="442161" y="78846"/>
                </a:cubicBezTo>
                <a:cubicBezTo>
                  <a:pt x="432353" y="74098"/>
                  <a:pt x="420772" y="74854"/>
                  <a:pt x="411665" y="80836"/>
                </a:cubicBezTo>
                <a:cubicBezTo>
                  <a:pt x="407461" y="64487"/>
                  <a:pt x="390799" y="54641"/>
                  <a:pt x="374451" y="58845"/>
                </a:cubicBezTo>
                <a:cubicBezTo>
                  <a:pt x="372852" y="59256"/>
                  <a:pt x="371290" y="59796"/>
                  <a:pt x="369779" y="60459"/>
                </a:cubicBezTo>
                <a:cubicBezTo>
                  <a:pt x="362905" y="42589"/>
                  <a:pt x="337434" y="31672"/>
                  <a:pt x="324011" y="45338"/>
                </a:cubicBezTo>
                <a:cubicBezTo>
                  <a:pt x="310588" y="59003"/>
                  <a:pt x="321019" y="82938"/>
                  <a:pt x="332097" y="99272"/>
                </a:cubicBezTo>
                <a:lnTo>
                  <a:pt x="368485" y="152317"/>
                </a:lnTo>
                <a:lnTo>
                  <a:pt x="264417" y="110269"/>
                </a:lnTo>
                <a:cubicBezTo>
                  <a:pt x="261285" y="108638"/>
                  <a:pt x="257734" y="107990"/>
                  <a:pt x="254228" y="108409"/>
                </a:cubicBezTo>
                <a:cubicBezTo>
                  <a:pt x="249538" y="109542"/>
                  <a:pt x="246708" y="114231"/>
                  <a:pt x="242665" y="116496"/>
                </a:cubicBezTo>
                <a:cubicBezTo>
                  <a:pt x="237005" y="120134"/>
                  <a:pt x="229646" y="119407"/>
                  <a:pt x="223501" y="122075"/>
                </a:cubicBezTo>
                <a:cubicBezTo>
                  <a:pt x="206763" y="129272"/>
                  <a:pt x="209916" y="155713"/>
                  <a:pt x="223501" y="168166"/>
                </a:cubicBezTo>
                <a:cubicBezTo>
                  <a:pt x="237086" y="180618"/>
                  <a:pt x="255845" y="185147"/>
                  <a:pt x="270562" y="195901"/>
                </a:cubicBezTo>
                <a:lnTo>
                  <a:pt x="227787" y="208920"/>
                </a:lnTo>
                <a:cubicBezTo>
                  <a:pt x="218694" y="185814"/>
                  <a:pt x="192593" y="174455"/>
                  <a:pt x="169487" y="183548"/>
                </a:cubicBezTo>
                <a:cubicBezTo>
                  <a:pt x="168613" y="183892"/>
                  <a:pt x="167750" y="184263"/>
                  <a:pt x="166899" y="184661"/>
                </a:cubicBezTo>
                <a:cubicBezTo>
                  <a:pt x="158812" y="169217"/>
                  <a:pt x="137303" y="169540"/>
                  <a:pt x="120241" y="172128"/>
                </a:cubicBezTo>
                <a:cubicBezTo>
                  <a:pt x="104878" y="174392"/>
                  <a:pt x="87897" y="177546"/>
                  <a:pt x="78355" y="189594"/>
                </a:cubicBezTo>
                <a:cubicBezTo>
                  <a:pt x="65984" y="205038"/>
                  <a:pt x="71239" y="229216"/>
                  <a:pt x="84744" y="243771"/>
                </a:cubicBezTo>
                <a:cubicBezTo>
                  <a:pt x="98247" y="258326"/>
                  <a:pt x="117492" y="265522"/>
                  <a:pt x="136171" y="272315"/>
                </a:cubicBezTo>
                <a:cubicBezTo>
                  <a:pt x="134635" y="285738"/>
                  <a:pt x="118058" y="291560"/>
                  <a:pt x="104635" y="291075"/>
                </a:cubicBezTo>
                <a:cubicBezTo>
                  <a:pt x="91212" y="290589"/>
                  <a:pt x="76819" y="286870"/>
                  <a:pt x="64771" y="292934"/>
                </a:cubicBezTo>
                <a:cubicBezTo>
                  <a:pt x="48598" y="301020"/>
                  <a:pt x="43585" y="324066"/>
                  <a:pt x="27171" y="332152"/>
                </a:cubicBezTo>
                <a:cubicBezTo>
                  <a:pt x="21912" y="333864"/>
                  <a:pt x="16866" y="336170"/>
                  <a:pt x="12131" y="339025"/>
                </a:cubicBezTo>
                <a:cubicBezTo>
                  <a:pt x="6784" y="344897"/>
                  <a:pt x="3890" y="352594"/>
                  <a:pt x="4044" y="360534"/>
                </a:cubicBezTo>
                <a:cubicBezTo>
                  <a:pt x="2993" y="370157"/>
                  <a:pt x="1861" y="379860"/>
                  <a:pt x="729" y="389563"/>
                </a:cubicBezTo>
                <a:cubicBezTo>
                  <a:pt x="-243" y="394312"/>
                  <a:pt x="-243" y="399208"/>
                  <a:pt x="729" y="403956"/>
                </a:cubicBezTo>
                <a:cubicBezTo>
                  <a:pt x="5499" y="419078"/>
                  <a:pt x="27413" y="420129"/>
                  <a:pt x="41159" y="412528"/>
                </a:cubicBezTo>
                <a:cubicBezTo>
                  <a:pt x="54906" y="404927"/>
                  <a:pt x="66307" y="392070"/>
                  <a:pt x="81590" y="388270"/>
                </a:cubicBezTo>
                <a:cubicBezTo>
                  <a:pt x="62183" y="400722"/>
                  <a:pt x="41725" y="414388"/>
                  <a:pt x="32426" y="435492"/>
                </a:cubicBezTo>
                <a:cubicBezTo>
                  <a:pt x="23127" y="456597"/>
                  <a:pt x="31133" y="486920"/>
                  <a:pt x="53612" y="492095"/>
                </a:cubicBezTo>
                <a:cubicBezTo>
                  <a:pt x="76091" y="497270"/>
                  <a:pt x="95741" y="475923"/>
                  <a:pt x="109810" y="457648"/>
                </a:cubicBezTo>
                <a:cubicBezTo>
                  <a:pt x="123880" y="439374"/>
                  <a:pt x="144742" y="418512"/>
                  <a:pt x="166898" y="425870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5" name="Google Shape;6795;p12"/>
          <p:cNvSpPr/>
          <p:nvPr/>
        </p:nvSpPr>
        <p:spPr>
          <a:xfrm>
            <a:off x="7299065" y="4897911"/>
            <a:ext cx="1123122" cy="677295"/>
          </a:xfrm>
          <a:custGeom>
            <a:avLst/>
            <a:gdLst/>
            <a:ahLst/>
            <a:cxnLst/>
            <a:rect l="l" t="t" r="r" b="b"/>
            <a:pathLst>
              <a:path w="1123122" h="677295" extrusionOk="0">
                <a:moveTo>
                  <a:pt x="1029038" y="234419"/>
                </a:moveTo>
                <a:cubicBezTo>
                  <a:pt x="1044240" y="220269"/>
                  <a:pt x="1074158" y="233530"/>
                  <a:pt x="1073916" y="254230"/>
                </a:cubicBezTo>
                <a:cubicBezTo>
                  <a:pt x="1106023" y="259615"/>
                  <a:pt x="1127686" y="290009"/>
                  <a:pt x="1122301" y="322116"/>
                </a:cubicBezTo>
                <a:cubicBezTo>
                  <a:pt x="1120358" y="333702"/>
                  <a:pt x="1114998" y="344443"/>
                  <a:pt x="1106907" y="352962"/>
                </a:cubicBezTo>
                <a:cubicBezTo>
                  <a:pt x="1095182" y="365252"/>
                  <a:pt x="1069549" y="368487"/>
                  <a:pt x="1065021" y="352072"/>
                </a:cubicBezTo>
                <a:cubicBezTo>
                  <a:pt x="1061119" y="366818"/>
                  <a:pt x="1050151" y="378664"/>
                  <a:pt x="1035749" y="383689"/>
                </a:cubicBezTo>
                <a:cubicBezTo>
                  <a:pt x="1050856" y="402942"/>
                  <a:pt x="1047493" y="430797"/>
                  <a:pt x="1028239" y="445903"/>
                </a:cubicBezTo>
                <a:cubicBezTo>
                  <a:pt x="1027117" y="446784"/>
                  <a:pt x="1025953" y="447609"/>
                  <a:pt x="1024752" y="448377"/>
                </a:cubicBezTo>
                <a:cubicBezTo>
                  <a:pt x="1053053" y="463579"/>
                  <a:pt x="1053215" y="511772"/>
                  <a:pt x="1024752" y="527217"/>
                </a:cubicBezTo>
                <a:cubicBezTo>
                  <a:pt x="1035449" y="544124"/>
                  <a:pt x="1030415" y="566502"/>
                  <a:pt x="1013508" y="577199"/>
                </a:cubicBezTo>
                <a:cubicBezTo>
                  <a:pt x="996601" y="587896"/>
                  <a:pt x="974223" y="582862"/>
                  <a:pt x="963526" y="565955"/>
                </a:cubicBezTo>
                <a:cubicBezTo>
                  <a:pt x="963074" y="565240"/>
                  <a:pt x="962647" y="564510"/>
                  <a:pt x="962246" y="563766"/>
                </a:cubicBezTo>
                <a:cubicBezTo>
                  <a:pt x="958041" y="577917"/>
                  <a:pt x="953351" y="592795"/>
                  <a:pt x="942112" y="602337"/>
                </a:cubicBezTo>
                <a:cubicBezTo>
                  <a:pt x="930872" y="611879"/>
                  <a:pt x="910980" y="612606"/>
                  <a:pt x="903460" y="599992"/>
                </a:cubicBezTo>
                <a:cubicBezTo>
                  <a:pt x="898548" y="627014"/>
                  <a:pt x="872660" y="644937"/>
                  <a:pt x="845638" y="640025"/>
                </a:cubicBezTo>
                <a:cubicBezTo>
                  <a:pt x="842433" y="639442"/>
                  <a:pt x="839294" y="638546"/>
                  <a:pt x="836265" y="637350"/>
                </a:cubicBezTo>
                <a:cubicBezTo>
                  <a:pt x="839240" y="654964"/>
                  <a:pt x="827373" y="671654"/>
                  <a:pt x="809759" y="674629"/>
                </a:cubicBezTo>
                <a:cubicBezTo>
                  <a:pt x="794966" y="677128"/>
                  <a:pt x="780396" y="669125"/>
                  <a:pt x="774568" y="655301"/>
                </a:cubicBezTo>
                <a:lnTo>
                  <a:pt x="692817" y="670503"/>
                </a:lnTo>
                <a:cubicBezTo>
                  <a:pt x="674846" y="674454"/>
                  <a:pt x="656547" y="676728"/>
                  <a:pt x="638155" y="677295"/>
                </a:cubicBezTo>
                <a:cubicBezTo>
                  <a:pt x="614579" y="677356"/>
                  <a:pt x="591326" y="671813"/>
                  <a:pt x="570313" y="661123"/>
                </a:cubicBezTo>
                <a:cubicBezTo>
                  <a:pt x="563993" y="656897"/>
                  <a:pt x="556811" y="654135"/>
                  <a:pt x="549289" y="653037"/>
                </a:cubicBezTo>
                <a:cubicBezTo>
                  <a:pt x="540594" y="653903"/>
                  <a:pt x="532254" y="656933"/>
                  <a:pt x="525031" y="661851"/>
                </a:cubicBezTo>
                <a:cubicBezTo>
                  <a:pt x="483413" y="683094"/>
                  <a:pt x="433749" y="681195"/>
                  <a:pt x="393874" y="656837"/>
                </a:cubicBezTo>
                <a:cubicBezTo>
                  <a:pt x="388050" y="652533"/>
                  <a:pt x="381582" y="649176"/>
                  <a:pt x="374710" y="646891"/>
                </a:cubicBezTo>
                <a:cubicBezTo>
                  <a:pt x="366477" y="645681"/>
                  <a:pt x="358082" y="646177"/>
                  <a:pt x="350048" y="648347"/>
                </a:cubicBezTo>
                <a:cubicBezTo>
                  <a:pt x="329936" y="651938"/>
                  <a:pt x="309453" y="652998"/>
                  <a:pt x="289079" y="651500"/>
                </a:cubicBezTo>
                <a:cubicBezTo>
                  <a:pt x="271612" y="650207"/>
                  <a:pt x="252610" y="646002"/>
                  <a:pt x="241855" y="632256"/>
                </a:cubicBezTo>
                <a:cubicBezTo>
                  <a:pt x="231101" y="618509"/>
                  <a:pt x="235548" y="593038"/>
                  <a:pt x="252772" y="589965"/>
                </a:cubicBezTo>
                <a:cubicBezTo>
                  <a:pt x="252470" y="578413"/>
                  <a:pt x="246862" y="567644"/>
                  <a:pt x="237570" y="560775"/>
                </a:cubicBezTo>
                <a:cubicBezTo>
                  <a:pt x="227766" y="554155"/>
                  <a:pt x="214520" y="556199"/>
                  <a:pt x="207166" y="565464"/>
                </a:cubicBezTo>
                <a:cubicBezTo>
                  <a:pt x="200939" y="575006"/>
                  <a:pt x="208298" y="590774"/>
                  <a:pt x="219618" y="589723"/>
                </a:cubicBezTo>
                <a:cubicBezTo>
                  <a:pt x="203446" y="605895"/>
                  <a:pt x="171506" y="593847"/>
                  <a:pt x="166654" y="571529"/>
                </a:cubicBezTo>
                <a:cubicBezTo>
                  <a:pt x="161803" y="549211"/>
                  <a:pt x="180401" y="526247"/>
                  <a:pt x="202800" y="521718"/>
                </a:cubicBezTo>
                <a:cubicBezTo>
                  <a:pt x="195349" y="506492"/>
                  <a:pt x="191792" y="489655"/>
                  <a:pt x="192449" y="472717"/>
                </a:cubicBezTo>
                <a:cubicBezTo>
                  <a:pt x="182914" y="489902"/>
                  <a:pt x="161596" y="496617"/>
                  <a:pt x="143933" y="488000"/>
                </a:cubicBezTo>
                <a:cubicBezTo>
                  <a:pt x="137960" y="504620"/>
                  <a:pt x="125374" y="518026"/>
                  <a:pt x="109162" y="525034"/>
                </a:cubicBezTo>
                <a:cubicBezTo>
                  <a:pt x="92422" y="531656"/>
                  <a:pt x="73332" y="525652"/>
                  <a:pt x="63395" y="510641"/>
                </a:cubicBezTo>
                <a:cubicBezTo>
                  <a:pt x="55309" y="495358"/>
                  <a:pt x="64770" y="472232"/>
                  <a:pt x="82155" y="470857"/>
                </a:cubicBezTo>
                <a:cubicBezTo>
                  <a:pt x="65982" y="454038"/>
                  <a:pt x="78678" y="420966"/>
                  <a:pt x="101642" y="418621"/>
                </a:cubicBezTo>
                <a:cubicBezTo>
                  <a:pt x="94037" y="396602"/>
                  <a:pt x="102284" y="372227"/>
                  <a:pt x="121696" y="359350"/>
                </a:cubicBezTo>
                <a:cubicBezTo>
                  <a:pt x="110319" y="368858"/>
                  <a:pt x="93389" y="367343"/>
                  <a:pt x="83881" y="355967"/>
                </a:cubicBezTo>
                <a:cubicBezTo>
                  <a:pt x="82905" y="354799"/>
                  <a:pt x="82030" y="353550"/>
                  <a:pt x="81265" y="352234"/>
                </a:cubicBezTo>
                <a:cubicBezTo>
                  <a:pt x="74068" y="370670"/>
                  <a:pt x="48031" y="371640"/>
                  <a:pt x="29353" y="365091"/>
                </a:cubicBezTo>
                <a:cubicBezTo>
                  <a:pt x="14717" y="359996"/>
                  <a:pt x="0" y="351506"/>
                  <a:pt x="0" y="331129"/>
                </a:cubicBezTo>
                <a:cubicBezTo>
                  <a:pt x="124" y="321536"/>
                  <a:pt x="3616" y="312291"/>
                  <a:pt x="9865" y="305011"/>
                </a:cubicBezTo>
                <a:cubicBezTo>
                  <a:pt x="24501" y="287868"/>
                  <a:pt x="46899" y="282532"/>
                  <a:pt x="68166" y="277761"/>
                </a:cubicBezTo>
                <a:cubicBezTo>
                  <a:pt x="75933" y="249727"/>
                  <a:pt x="78994" y="220599"/>
                  <a:pt x="77222" y="191563"/>
                </a:cubicBezTo>
                <a:cubicBezTo>
                  <a:pt x="53530" y="196981"/>
                  <a:pt x="25795" y="184043"/>
                  <a:pt x="18194" y="160917"/>
                </a:cubicBezTo>
                <a:lnTo>
                  <a:pt x="129378" y="73748"/>
                </a:lnTo>
                <a:cubicBezTo>
                  <a:pt x="129378" y="73748"/>
                  <a:pt x="400990" y="973"/>
                  <a:pt x="410936" y="3"/>
                </a:cubicBezTo>
                <a:cubicBezTo>
                  <a:pt x="420882" y="-967"/>
                  <a:pt x="1030493" y="233368"/>
                  <a:pt x="1030493" y="233368"/>
                </a:cubicBezTo>
                <a:cubicBezTo>
                  <a:pt x="1045371" y="245821"/>
                  <a:pt x="1070924" y="236683"/>
                  <a:pt x="1079010" y="218975"/>
                </a:cubicBezTo>
                <a:cubicBezTo>
                  <a:pt x="1087096" y="201266"/>
                  <a:pt x="1080627" y="179757"/>
                  <a:pt x="1068336" y="164636"/>
                </a:cubicBezTo>
                <a:cubicBezTo>
                  <a:pt x="1055101" y="150370"/>
                  <a:pt x="1039372" y="138641"/>
                  <a:pt x="1021922" y="130028"/>
                </a:cubicBezTo>
                <a:cubicBezTo>
                  <a:pt x="1040197" y="126712"/>
                  <a:pt x="1059765" y="122912"/>
                  <a:pt x="1071975" y="107953"/>
                </a:cubicBezTo>
                <a:cubicBezTo>
                  <a:pt x="1079808" y="99038"/>
                  <a:pt x="1081559" y="86306"/>
                  <a:pt x="1076422" y="75608"/>
                </a:cubicBezTo>
                <a:cubicBezTo>
                  <a:pt x="1068336" y="60406"/>
                  <a:pt x="1049738" y="63479"/>
                  <a:pt x="1036962" y="55716"/>
                </a:cubicBezTo>
                <a:cubicBezTo>
                  <a:pt x="1029882" y="50502"/>
                  <a:pt x="1023938" y="43898"/>
                  <a:pt x="1019496" y="36310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6" name="Google Shape;6796;p12"/>
          <p:cNvSpPr/>
          <p:nvPr/>
        </p:nvSpPr>
        <p:spPr>
          <a:xfrm>
            <a:off x="7546139" y="4926700"/>
            <a:ext cx="562425" cy="836103"/>
          </a:xfrm>
          <a:custGeom>
            <a:avLst/>
            <a:gdLst/>
            <a:ahLst/>
            <a:cxnLst/>
            <a:rect l="l" t="t" r="r" b="b"/>
            <a:pathLst>
              <a:path w="562425" h="836103" extrusionOk="0">
                <a:moveTo>
                  <a:pt x="521995" y="99782"/>
                </a:moveTo>
                <a:cubicBezTo>
                  <a:pt x="519556" y="69642"/>
                  <a:pt x="494419" y="46403"/>
                  <a:pt x="464179" y="46333"/>
                </a:cubicBezTo>
                <a:lnTo>
                  <a:pt x="148821" y="0"/>
                </a:lnTo>
                <a:cubicBezTo>
                  <a:pt x="49362" y="0"/>
                  <a:pt x="-3683" y="127437"/>
                  <a:pt x="199" y="226815"/>
                </a:cubicBezTo>
                <a:cubicBezTo>
                  <a:pt x="4484" y="337271"/>
                  <a:pt x="14026" y="471824"/>
                  <a:pt x="35373" y="552362"/>
                </a:cubicBezTo>
                <a:cubicBezTo>
                  <a:pt x="78310" y="714084"/>
                  <a:pt x="206556" y="722170"/>
                  <a:pt x="206556" y="722170"/>
                </a:cubicBezTo>
                <a:cubicBezTo>
                  <a:pt x="206556" y="722170"/>
                  <a:pt x="212378" y="776347"/>
                  <a:pt x="219251" y="836103"/>
                </a:cubicBezTo>
                <a:lnTo>
                  <a:pt x="562426" y="764865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7" name="Google Shape;6797;p12"/>
          <p:cNvSpPr/>
          <p:nvPr/>
        </p:nvSpPr>
        <p:spPr>
          <a:xfrm>
            <a:off x="7606162" y="5265462"/>
            <a:ext cx="42650" cy="40544"/>
          </a:xfrm>
          <a:custGeom>
            <a:avLst/>
            <a:gdLst/>
            <a:ahLst/>
            <a:cxnLst/>
            <a:rect l="l" t="t" r="r" b="b"/>
            <a:pathLst>
              <a:path w="42650" h="40544" extrusionOk="0">
                <a:moveTo>
                  <a:pt x="13" y="21070"/>
                </a:moveTo>
                <a:cubicBezTo>
                  <a:pt x="957" y="32722"/>
                  <a:pt x="11162" y="41407"/>
                  <a:pt x="22816" y="40476"/>
                </a:cubicBezTo>
                <a:cubicBezTo>
                  <a:pt x="33978" y="40266"/>
                  <a:pt x="42857" y="31046"/>
                  <a:pt x="42646" y="19884"/>
                </a:cubicBezTo>
                <a:cubicBezTo>
                  <a:pt x="42642" y="19686"/>
                  <a:pt x="42636" y="19488"/>
                  <a:pt x="42627" y="19291"/>
                </a:cubicBezTo>
                <a:cubicBezTo>
                  <a:pt x="41557" y="7826"/>
                  <a:pt x="31557" y="-704"/>
                  <a:pt x="20067" y="46"/>
                </a:cubicBezTo>
                <a:cubicBezTo>
                  <a:pt x="8858" y="173"/>
                  <a:pt x="-126" y="9362"/>
                  <a:pt x="1" y="20570"/>
                </a:cubicBezTo>
                <a:cubicBezTo>
                  <a:pt x="3" y="20737"/>
                  <a:pt x="7" y="20903"/>
                  <a:pt x="13" y="2107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8" name="Google Shape;6798;p12"/>
          <p:cNvSpPr/>
          <p:nvPr/>
        </p:nvSpPr>
        <p:spPr>
          <a:xfrm>
            <a:off x="7801584" y="5251392"/>
            <a:ext cx="42346" cy="40527"/>
          </a:xfrm>
          <a:custGeom>
            <a:avLst/>
            <a:gdLst/>
            <a:ahLst/>
            <a:cxnLst/>
            <a:rect l="l" t="t" r="r" b="b"/>
            <a:pathLst>
              <a:path w="42346" h="40527" extrusionOk="0">
                <a:moveTo>
                  <a:pt x="32" y="21312"/>
                </a:moveTo>
                <a:cubicBezTo>
                  <a:pt x="1061" y="32754"/>
                  <a:pt x="11051" y="41271"/>
                  <a:pt x="22511" y="40476"/>
                </a:cubicBezTo>
                <a:cubicBezTo>
                  <a:pt x="33718" y="40221"/>
                  <a:pt x="42595" y="30930"/>
                  <a:pt x="42341" y="19724"/>
                </a:cubicBezTo>
                <a:cubicBezTo>
                  <a:pt x="42337" y="19553"/>
                  <a:pt x="42331" y="19381"/>
                  <a:pt x="42322" y="19210"/>
                </a:cubicBezTo>
                <a:cubicBezTo>
                  <a:pt x="41252" y="7790"/>
                  <a:pt x="31288" y="-704"/>
                  <a:pt x="19843" y="46"/>
                </a:cubicBezTo>
                <a:cubicBezTo>
                  <a:pt x="8724" y="207"/>
                  <a:pt x="-159" y="9351"/>
                  <a:pt x="2" y="20470"/>
                </a:cubicBezTo>
                <a:cubicBezTo>
                  <a:pt x="6" y="20751"/>
                  <a:pt x="16" y="21032"/>
                  <a:pt x="32" y="2131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9" name="Google Shape;6799;p12"/>
          <p:cNvSpPr/>
          <p:nvPr/>
        </p:nvSpPr>
        <p:spPr>
          <a:xfrm>
            <a:off x="7585453" y="5193664"/>
            <a:ext cx="83770" cy="27032"/>
          </a:xfrm>
          <a:custGeom>
            <a:avLst/>
            <a:gdLst/>
            <a:ahLst/>
            <a:cxnLst/>
            <a:rect l="l" t="t" r="r" b="b"/>
            <a:pathLst>
              <a:path w="83770" h="27032" extrusionOk="0">
                <a:moveTo>
                  <a:pt x="426" y="26724"/>
                </a:moveTo>
                <a:cubicBezTo>
                  <a:pt x="3337" y="29231"/>
                  <a:pt x="18134" y="15727"/>
                  <a:pt x="40856" y="13463"/>
                </a:cubicBezTo>
                <a:cubicBezTo>
                  <a:pt x="63578" y="11199"/>
                  <a:pt x="81287" y="20902"/>
                  <a:pt x="83551" y="17829"/>
                </a:cubicBezTo>
                <a:cubicBezTo>
                  <a:pt x="84683" y="16454"/>
                  <a:pt x="81449" y="11765"/>
                  <a:pt x="73686" y="7236"/>
                </a:cubicBezTo>
                <a:cubicBezTo>
                  <a:pt x="63167" y="1422"/>
                  <a:pt x="51102" y="-980"/>
                  <a:pt x="39158" y="363"/>
                </a:cubicBezTo>
                <a:cubicBezTo>
                  <a:pt x="27340" y="1500"/>
                  <a:pt x="16199" y="6404"/>
                  <a:pt x="7380" y="14352"/>
                </a:cubicBezTo>
                <a:cubicBezTo>
                  <a:pt x="911" y="20417"/>
                  <a:pt x="-949" y="25592"/>
                  <a:pt x="426" y="2672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0" name="Google Shape;6800;p12"/>
          <p:cNvSpPr/>
          <p:nvPr/>
        </p:nvSpPr>
        <p:spPr>
          <a:xfrm>
            <a:off x="7797697" y="5180189"/>
            <a:ext cx="83789" cy="27004"/>
          </a:xfrm>
          <a:custGeom>
            <a:avLst/>
            <a:gdLst/>
            <a:ahLst/>
            <a:cxnLst/>
            <a:rect l="l" t="t" r="r" b="b"/>
            <a:pathLst>
              <a:path w="83789" h="27004" extrusionOk="0">
                <a:moveTo>
                  <a:pt x="441" y="26694"/>
                </a:moveTo>
                <a:cubicBezTo>
                  <a:pt x="3353" y="29201"/>
                  <a:pt x="18150" y="15778"/>
                  <a:pt x="40872" y="13514"/>
                </a:cubicBezTo>
                <a:cubicBezTo>
                  <a:pt x="63594" y="11250"/>
                  <a:pt x="81302" y="20872"/>
                  <a:pt x="83567" y="17880"/>
                </a:cubicBezTo>
                <a:cubicBezTo>
                  <a:pt x="84699" y="16506"/>
                  <a:pt x="81545" y="11816"/>
                  <a:pt x="73701" y="7288"/>
                </a:cubicBezTo>
                <a:cubicBezTo>
                  <a:pt x="63179" y="1480"/>
                  <a:pt x="51124" y="-948"/>
                  <a:pt x="39173" y="334"/>
                </a:cubicBezTo>
                <a:cubicBezTo>
                  <a:pt x="27377" y="1552"/>
                  <a:pt x="16261" y="6446"/>
                  <a:pt x="7395" y="14323"/>
                </a:cubicBezTo>
                <a:cubicBezTo>
                  <a:pt x="1088" y="20630"/>
                  <a:pt x="-1014" y="25643"/>
                  <a:pt x="441" y="2669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1" name="Google Shape;6801;p12"/>
          <p:cNvSpPr/>
          <p:nvPr/>
        </p:nvSpPr>
        <p:spPr>
          <a:xfrm>
            <a:off x="7684877" y="5188359"/>
            <a:ext cx="59489" cy="194073"/>
          </a:xfrm>
          <a:custGeom>
            <a:avLst/>
            <a:gdLst/>
            <a:ahLst/>
            <a:cxnLst/>
            <a:rect l="l" t="t" r="r" b="b"/>
            <a:pathLst>
              <a:path w="59489" h="194073" extrusionOk="0">
                <a:moveTo>
                  <a:pt x="59489" y="190354"/>
                </a:moveTo>
                <a:cubicBezTo>
                  <a:pt x="59489" y="189061"/>
                  <a:pt x="45096" y="188009"/>
                  <a:pt x="21889" y="187443"/>
                </a:cubicBezTo>
                <a:cubicBezTo>
                  <a:pt x="16067" y="187443"/>
                  <a:pt x="10487" y="186877"/>
                  <a:pt x="9032" y="182996"/>
                </a:cubicBezTo>
                <a:cubicBezTo>
                  <a:pt x="7938" y="177035"/>
                  <a:pt x="8700" y="170882"/>
                  <a:pt x="11215" y="165368"/>
                </a:cubicBezTo>
                <a:cubicBezTo>
                  <a:pt x="15204" y="150813"/>
                  <a:pt x="19409" y="135531"/>
                  <a:pt x="23829" y="119520"/>
                </a:cubicBezTo>
                <a:cubicBezTo>
                  <a:pt x="41215" y="54184"/>
                  <a:pt x="53182" y="735"/>
                  <a:pt x="50594" y="7"/>
                </a:cubicBezTo>
                <a:cubicBezTo>
                  <a:pt x="48007" y="-720"/>
                  <a:pt x="31673" y="51758"/>
                  <a:pt x="14288" y="117013"/>
                </a:cubicBezTo>
                <a:cubicBezTo>
                  <a:pt x="10164" y="133186"/>
                  <a:pt x="6202" y="148468"/>
                  <a:pt x="2401" y="163185"/>
                </a:cubicBezTo>
                <a:cubicBezTo>
                  <a:pt x="-528" y="170545"/>
                  <a:pt x="-785" y="178700"/>
                  <a:pt x="1673" y="186231"/>
                </a:cubicBezTo>
                <a:cubicBezTo>
                  <a:pt x="3813" y="190204"/>
                  <a:pt x="7659" y="192976"/>
                  <a:pt x="12104" y="193751"/>
                </a:cubicBezTo>
                <a:cubicBezTo>
                  <a:pt x="15406" y="194182"/>
                  <a:pt x="18749" y="194182"/>
                  <a:pt x="22050" y="193751"/>
                </a:cubicBezTo>
                <a:cubicBezTo>
                  <a:pt x="45258" y="193023"/>
                  <a:pt x="59570" y="191648"/>
                  <a:pt x="59489" y="19035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2" name="Google Shape;6802;p12"/>
          <p:cNvSpPr/>
          <p:nvPr/>
        </p:nvSpPr>
        <p:spPr>
          <a:xfrm>
            <a:off x="7750997" y="5567767"/>
            <a:ext cx="214443" cy="121857"/>
          </a:xfrm>
          <a:custGeom>
            <a:avLst/>
            <a:gdLst/>
            <a:ahLst/>
            <a:cxnLst/>
            <a:rect l="l" t="t" r="r" b="b"/>
            <a:pathLst>
              <a:path w="214443" h="121857" extrusionOk="0">
                <a:moveTo>
                  <a:pt x="0" y="81346"/>
                </a:moveTo>
                <a:cubicBezTo>
                  <a:pt x="77628" y="74581"/>
                  <a:pt x="151859" y="46422"/>
                  <a:pt x="214444" y="0"/>
                </a:cubicBezTo>
                <a:cubicBezTo>
                  <a:pt x="214443" y="0"/>
                  <a:pt x="170698" y="120402"/>
                  <a:pt x="4204" y="121858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3" name="Google Shape;6803;p12"/>
          <p:cNvSpPr/>
          <p:nvPr/>
        </p:nvSpPr>
        <p:spPr>
          <a:xfrm>
            <a:off x="7748664" y="5398951"/>
            <a:ext cx="85813" cy="82799"/>
          </a:xfrm>
          <a:custGeom>
            <a:avLst/>
            <a:gdLst/>
            <a:ahLst/>
            <a:cxnLst/>
            <a:rect l="l" t="t" r="r" b="b"/>
            <a:pathLst>
              <a:path w="85813" h="82799" extrusionOk="0">
                <a:moveTo>
                  <a:pt x="2413" y="38144"/>
                </a:moveTo>
                <a:cubicBezTo>
                  <a:pt x="15271" y="24398"/>
                  <a:pt x="49717" y="2808"/>
                  <a:pt x="60957" y="301"/>
                </a:cubicBezTo>
                <a:cubicBezTo>
                  <a:pt x="72197" y="-2205"/>
                  <a:pt x="71307" y="11460"/>
                  <a:pt x="78908" y="21406"/>
                </a:cubicBezTo>
                <a:cubicBezTo>
                  <a:pt x="86850" y="32452"/>
                  <a:pt x="88033" y="46984"/>
                  <a:pt x="81981" y="59168"/>
                </a:cubicBezTo>
                <a:cubicBezTo>
                  <a:pt x="74703" y="72834"/>
                  <a:pt x="59744" y="84397"/>
                  <a:pt x="46402" y="82618"/>
                </a:cubicBezTo>
                <a:cubicBezTo>
                  <a:pt x="33060" y="80839"/>
                  <a:pt x="20688" y="67254"/>
                  <a:pt x="9691" y="59330"/>
                </a:cubicBezTo>
                <a:cubicBezTo>
                  <a:pt x="6442" y="57253"/>
                  <a:pt x="3682" y="54493"/>
                  <a:pt x="1605" y="51244"/>
                </a:cubicBezTo>
                <a:cubicBezTo>
                  <a:pt x="-535" y="47571"/>
                  <a:pt x="-535" y="43030"/>
                  <a:pt x="1605" y="39357"/>
                </a:cubicBezTo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4" name="Google Shape;6804;p12"/>
          <p:cNvSpPr/>
          <p:nvPr/>
        </p:nvSpPr>
        <p:spPr>
          <a:xfrm>
            <a:off x="7798000" y="5112196"/>
            <a:ext cx="104915" cy="25393"/>
          </a:xfrm>
          <a:custGeom>
            <a:avLst/>
            <a:gdLst/>
            <a:ahLst/>
            <a:cxnLst/>
            <a:rect l="l" t="t" r="r" b="b"/>
            <a:pathLst>
              <a:path w="104915" h="25393" extrusionOk="0">
                <a:moveTo>
                  <a:pt x="220" y="21670"/>
                </a:moveTo>
                <a:cubicBezTo>
                  <a:pt x="3050" y="27573"/>
                  <a:pt x="25448" y="22317"/>
                  <a:pt x="52456" y="22802"/>
                </a:cubicBezTo>
                <a:cubicBezTo>
                  <a:pt x="79463" y="23287"/>
                  <a:pt x="101700" y="28382"/>
                  <a:pt x="104692" y="22802"/>
                </a:cubicBezTo>
                <a:cubicBezTo>
                  <a:pt x="105986" y="19972"/>
                  <a:pt x="101619" y="14716"/>
                  <a:pt x="92321" y="9460"/>
                </a:cubicBezTo>
                <a:cubicBezTo>
                  <a:pt x="67295" y="-2922"/>
                  <a:pt x="37977" y="-3161"/>
                  <a:pt x="12753" y="8813"/>
                </a:cubicBezTo>
                <a:cubicBezTo>
                  <a:pt x="3373" y="13422"/>
                  <a:pt x="-1074" y="18840"/>
                  <a:pt x="220" y="2167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5" name="Google Shape;6805;p12"/>
          <p:cNvSpPr/>
          <p:nvPr/>
        </p:nvSpPr>
        <p:spPr>
          <a:xfrm>
            <a:off x="7586748" y="5125838"/>
            <a:ext cx="77723" cy="29557"/>
          </a:xfrm>
          <a:custGeom>
            <a:avLst/>
            <a:gdLst/>
            <a:ahLst/>
            <a:cxnLst/>
            <a:rect l="l" t="t" r="r" b="b"/>
            <a:pathLst>
              <a:path w="77723" h="29557" extrusionOk="0">
                <a:moveTo>
                  <a:pt x="829" y="27920"/>
                </a:moveTo>
                <a:cubicBezTo>
                  <a:pt x="5357" y="32691"/>
                  <a:pt x="20397" y="25737"/>
                  <a:pt x="39238" y="23554"/>
                </a:cubicBezTo>
                <a:cubicBezTo>
                  <a:pt x="58079" y="21370"/>
                  <a:pt x="74331" y="23554"/>
                  <a:pt x="77404" y="17732"/>
                </a:cubicBezTo>
                <a:cubicBezTo>
                  <a:pt x="78779" y="14902"/>
                  <a:pt x="75706" y="10050"/>
                  <a:pt x="68267" y="5845"/>
                </a:cubicBezTo>
                <a:cubicBezTo>
                  <a:pt x="58293" y="776"/>
                  <a:pt x="46988" y="-1061"/>
                  <a:pt x="35922" y="589"/>
                </a:cubicBezTo>
                <a:cubicBezTo>
                  <a:pt x="24885" y="1874"/>
                  <a:pt x="14531" y="6599"/>
                  <a:pt x="6327" y="14093"/>
                </a:cubicBezTo>
                <a:cubicBezTo>
                  <a:pt x="425" y="20077"/>
                  <a:pt x="-1193" y="25575"/>
                  <a:pt x="829" y="279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6" name="Google Shape;6806;p12"/>
          <p:cNvSpPr/>
          <p:nvPr/>
        </p:nvSpPr>
        <p:spPr>
          <a:xfrm>
            <a:off x="7493790" y="4812619"/>
            <a:ext cx="706425" cy="436151"/>
          </a:xfrm>
          <a:custGeom>
            <a:avLst/>
            <a:gdLst/>
            <a:ahLst/>
            <a:cxnLst/>
            <a:rect l="l" t="t" r="r" b="b"/>
            <a:pathLst>
              <a:path w="706425" h="436151" extrusionOk="0">
                <a:moveTo>
                  <a:pt x="596580" y="382379"/>
                </a:moveTo>
                <a:cubicBezTo>
                  <a:pt x="602299" y="392978"/>
                  <a:pt x="600500" y="406060"/>
                  <a:pt x="592133" y="414723"/>
                </a:cubicBezTo>
                <a:cubicBezTo>
                  <a:pt x="583910" y="421243"/>
                  <a:pt x="571958" y="419863"/>
                  <a:pt x="565437" y="411640"/>
                </a:cubicBezTo>
                <a:cubicBezTo>
                  <a:pt x="565068" y="411175"/>
                  <a:pt x="564721" y="410693"/>
                  <a:pt x="564398" y="410195"/>
                </a:cubicBezTo>
                <a:cubicBezTo>
                  <a:pt x="558252" y="420707"/>
                  <a:pt x="540706" y="412701"/>
                  <a:pt x="541595" y="399845"/>
                </a:cubicBezTo>
                <a:cubicBezTo>
                  <a:pt x="533509" y="405748"/>
                  <a:pt x="520247" y="395074"/>
                  <a:pt x="521865" y="383672"/>
                </a:cubicBezTo>
                <a:cubicBezTo>
                  <a:pt x="511999" y="388847"/>
                  <a:pt x="503994" y="372837"/>
                  <a:pt x="497606" y="362244"/>
                </a:cubicBezTo>
                <a:cubicBezTo>
                  <a:pt x="493756" y="356629"/>
                  <a:pt x="489599" y="351230"/>
                  <a:pt x="485154" y="346072"/>
                </a:cubicBezTo>
                <a:cubicBezTo>
                  <a:pt x="471497" y="328741"/>
                  <a:pt x="463081" y="307867"/>
                  <a:pt x="460896" y="285911"/>
                </a:cubicBezTo>
                <a:cubicBezTo>
                  <a:pt x="445774" y="272084"/>
                  <a:pt x="439710" y="248877"/>
                  <a:pt x="434616" y="227368"/>
                </a:cubicBezTo>
                <a:cubicBezTo>
                  <a:pt x="431381" y="213864"/>
                  <a:pt x="428228" y="200441"/>
                  <a:pt x="424993" y="186937"/>
                </a:cubicBezTo>
                <a:cubicBezTo>
                  <a:pt x="422082" y="184026"/>
                  <a:pt x="419171" y="181196"/>
                  <a:pt x="416341" y="178285"/>
                </a:cubicBezTo>
                <a:cubicBezTo>
                  <a:pt x="417523" y="187772"/>
                  <a:pt x="412554" y="196963"/>
                  <a:pt x="403969" y="201169"/>
                </a:cubicBezTo>
                <a:cubicBezTo>
                  <a:pt x="396022" y="204141"/>
                  <a:pt x="387435" y="204978"/>
                  <a:pt x="379064" y="203595"/>
                </a:cubicBezTo>
                <a:lnTo>
                  <a:pt x="354078" y="201573"/>
                </a:lnTo>
                <a:lnTo>
                  <a:pt x="339361" y="207719"/>
                </a:lnTo>
                <a:cubicBezTo>
                  <a:pt x="345264" y="219929"/>
                  <a:pt x="342353" y="234888"/>
                  <a:pt x="339361" y="248149"/>
                </a:cubicBezTo>
                <a:cubicBezTo>
                  <a:pt x="337259" y="257287"/>
                  <a:pt x="334671" y="267313"/>
                  <a:pt x="327717" y="272407"/>
                </a:cubicBezTo>
                <a:cubicBezTo>
                  <a:pt x="322152" y="275629"/>
                  <a:pt x="315028" y="273729"/>
                  <a:pt x="311807" y="268163"/>
                </a:cubicBezTo>
                <a:cubicBezTo>
                  <a:pt x="310693" y="266239"/>
                  <a:pt x="310153" y="264036"/>
                  <a:pt x="310252" y="261815"/>
                </a:cubicBezTo>
                <a:cubicBezTo>
                  <a:pt x="305629" y="267204"/>
                  <a:pt x="297512" y="267826"/>
                  <a:pt x="292122" y="263203"/>
                </a:cubicBezTo>
                <a:cubicBezTo>
                  <a:pt x="291338" y="262530"/>
                  <a:pt x="290638" y="261765"/>
                  <a:pt x="290036" y="260925"/>
                </a:cubicBezTo>
                <a:cubicBezTo>
                  <a:pt x="284898" y="253870"/>
                  <a:pt x="282073" y="245394"/>
                  <a:pt x="281950" y="236667"/>
                </a:cubicBezTo>
                <a:cubicBezTo>
                  <a:pt x="280046" y="215334"/>
                  <a:pt x="284521" y="193917"/>
                  <a:pt x="294807" y="175132"/>
                </a:cubicBezTo>
                <a:lnTo>
                  <a:pt x="256479" y="219201"/>
                </a:lnTo>
                <a:cubicBezTo>
                  <a:pt x="254110" y="222660"/>
                  <a:pt x="250717" y="225290"/>
                  <a:pt x="246775" y="226721"/>
                </a:cubicBezTo>
                <a:cubicBezTo>
                  <a:pt x="248122" y="232872"/>
                  <a:pt x="244228" y="238951"/>
                  <a:pt x="238077" y="240297"/>
                </a:cubicBezTo>
                <a:cubicBezTo>
                  <a:pt x="237453" y="240434"/>
                  <a:pt x="236820" y="240518"/>
                  <a:pt x="236183" y="240548"/>
                </a:cubicBezTo>
                <a:cubicBezTo>
                  <a:pt x="229715" y="239550"/>
                  <a:pt x="223767" y="236419"/>
                  <a:pt x="219282" y="231653"/>
                </a:cubicBezTo>
                <a:cubicBezTo>
                  <a:pt x="207639" y="221950"/>
                  <a:pt x="195025" y="204646"/>
                  <a:pt x="202464" y="191223"/>
                </a:cubicBezTo>
                <a:cubicBezTo>
                  <a:pt x="197546" y="189743"/>
                  <a:pt x="194759" y="184557"/>
                  <a:pt x="196238" y="179639"/>
                </a:cubicBezTo>
                <a:cubicBezTo>
                  <a:pt x="196387" y="179146"/>
                  <a:pt x="196576" y="178666"/>
                  <a:pt x="196803" y="178204"/>
                </a:cubicBezTo>
                <a:lnTo>
                  <a:pt x="152734" y="220414"/>
                </a:lnTo>
                <a:cubicBezTo>
                  <a:pt x="157262" y="217018"/>
                  <a:pt x="163408" y="223891"/>
                  <a:pt x="163084" y="230279"/>
                </a:cubicBezTo>
                <a:cubicBezTo>
                  <a:pt x="162237" y="236201"/>
                  <a:pt x="159383" y="241653"/>
                  <a:pt x="154998" y="245723"/>
                </a:cubicBezTo>
                <a:cubicBezTo>
                  <a:pt x="160011" y="252075"/>
                  <a:pt x="162846" y="259872"/>
                  <a:pt x="163084" y="267960"/>
                </a:cubicBezTo>
                <a:cubicBezTo>
                  <a:pt x="171170" y="259146"/>
                  <a:pt x="185563" y="272165"/>
                  <a:pt x="184189" y="284941"/>
                </a:cubicBezTo>
                <a:cubicBezTo>
                  <a:pt x="182278" y="296833"/>
                  <a:pt x="172830" y="306084"/>
                  <a:pt x="160901" y="307744"/>
                </a:cubicBezTo>
                <a:cubicBezTo>
                  <a:pt x="151361" y="310437"/>
                  <a:pt x="141347" y="305378"/>
                  <a:pt x="137856" y="296100"/>
                </a:cubicBezTo>
                <a:cubicBezTo>
                  <a:pt x="127505" y="299577"/>
                  <a:pt x="115619" y="286154"/>
                  <a:pt x="118045" y="273782"/>
                </a:cubicBezTo>
                <a:cubicBezTo>
                  <a:pt x="111010" y="279766"/>
                  <a:pt x="102762" y="266747"/>
                  <a:pt x="101144" y="256397"/>
                </a:cubicBezTo>
                <a:cubicBezTo>
                  <a:pt x="98165" y="237440"/>
                  <a:pt x="98852" y="218088"/>
                  <a:pt x="103166" y="199390"/>
                </a:cubicBezTo>
                <a:cubicBezTo>
                  <a:pt x="103813" y="202058"/>
                  <a:pt x="101064" y="204646"/>
                  <a:pt x="98962" y="203352"/>
                </a:cubicBezTo>
                <a:cubicBezTo>
                  <a:pt x="97175" y="201939"/>
                  <a:pt x="96872" y="199346"/>
                  <a:pt x="98285" y="197559"/>
                </a:cubicBezTo>
                <a:cubicBezTo>
                  <a:pt x="98484" y="197309"/>
                  <a:pt x="98711" y="197082"/>
                  <a:pt x="98962" y="196883"/>
                </a:cubicBezTo>
                <a:cubicBezTo>
                  <a:pt x="92331" y="220010"/>
                  <a:pt x="85754" y="243136"/>
                  <a:pt x="79231" y="266262"/>
                </a:cubicBezTo>
                <a:cubicBezTo>
                  <a:pt x="72852" y="284427"/>
                  <a:pt x="69917" y="303623"/>
                  <a:pt x="70579" y="322865"/>
                </a:cubicBezTo>
                <a:cubicBezTo>
                  <a:pt x="71307" y="330951"/>
                  <a:pt x="71631" y="341705"/>
                  <a:pt x="65081" y="343161"/>
                </a:cubicBezTo>
                <a:cubicBezTo>
                  <a:pt x="63242" y="343438"/>
                  <a:pt x="61363" y="343186"/>
                  <a:pt x="59663" y="342433"/>
                </a:cubicBezTo>
                <a:cubicBezTo>
                  <a:pt x="38462" y="333353"/>
                  <a:pt x="21060" y="317209"/>
                  <a:pt x="10419" y="296747"/>
                </a:cubicBezTo>
                <a:cubicBezTo>
                  <a:pt x="6149" y="289773"/>
                  <a:pt x="3036" y="282155"/>
                  <a:pt x="1200" y="274187"/>
                </a:cubicBezTo>
                <a:cubicBezTo>
                  <a:pt x="-2277" y="257367"/>
                  <a:pt x="2980" y="240225"/>
                  <a:pt x="2252" y="223082"/>
                </a:cubicBezTo>
                <a:cubicBezTo>
                  <a:pt x="1381" y="215568"/>
                  <a:pt x="1030" y="208003"/>
                  <a:pt x="1200" y="200441"/>
                </a:cubicBezTo>
                <a:cubicBezTo>
                  <a:pt x="3141" y="188965"/>
                  <a:pt x="8016" y="178185"/>
                  <a:pt x="15351" y="169148"/>
                </a:cubicBezTo>
                <a:cubicBezTo>
                  <a:pt x="37911" y="136076"/>
                  <a:pt x="61927" y="101872"/>
                  <a:pt x="95323" y="85861"/>
                </a:cubicBezTo>
                <a:cubicBezTo>
                  <a:pt x="115780" y="75996"/>
                  <a:pt x="138583" y="73732"/>
                  <a:pt x="159041" y="64109"/>
                </a:cubicBezTo>
                <a:cubicBezTo>
                  <a:pt x="171569" y="57488"/>
                  <a:pt x="183717" y="50172"/>
                  <a:pt x="195429" y="42196"/>
                </a:cubicBezTo>
                <a:cubicBezTo>
                  <a:pt x="245239" y="11631"/>
                  <a:pt x="302974" y="1766"/>
                  <a:pt x="359900" y="472"/>
                </a:cubicBezTo>
                <a:cubicBezTo>
                  <a:pt x="391997" y="-1431"/>
                  <a:pt x="424176" y="2431"/>
                  <a:pt x="454912" y="11873"/>
                </a:cubicBezTo>
                <a:cubicBezTo>
                  <a:pt x="488873" y="23517"/>
                  <a:pt x="519600" y="45431"/>
                  <a:pt x="549277" y="68961"/>
                </a:cubicBezTo>
                <a:cubicBezTo>
                  <a:pt x="593346" y="104136"/>
                  <a:pt x="635555" y="144162"/>
                  <a:pt x="666768" y="195024"/>
                </a:cubicBezTo>
                <a:cubicBezTo>
                  <a:pt x="691026" y="234079"/>
                  <a:pt x="708007" y="280817"/>
                  <a:pt x="706309" y="328121"/>
                </a:cubicBezTo>
                <a:cubicBezTo>
                  <a:pt x="704610" y="375424"/>
                  <a:pt x="680595" y="422243"/>
                  <a:pt x="642752" y="436151"/>
                </a:cubicBezTo>
                <a:lnTo>
                  <a:pt x="625448" y="419979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7" name="Google Shape;6807;p12"/>
          <p:cNvSpPr/>
          <p:nvPr/>
        </p:nvSpPr>
        <p:spPr>
          <a:xfrm>
            <a:off x="8048808" y="5222554"/>
            <a:ext cx="98143" cy="142550"/>
          </a:xfrm>
          <a:custGeom>
            <a:avLst/>
            <a:gdLst/>
            <a:ahLst/>
            <a:cxnLst/>
            <a:rect l="l" t="t" r="r" b="b"/>
            <a:pathLst>
              <a:path w="98143" h="142550" extrusionOk="0">
                <a:moveTo>
                  <a:pt x="0" y="8912"/>
                </a:moveTo>
                <a:cubicBezTo>
                  <a:pt x="2102" y="7618"/>
                  <a:pt x="88381" y="-30468"/>
                  <a:pt x="97518" y="61391"/>
                </a:cubicBezTo>
                <a:cubicBezTo>
                  <a:pt x="106656" y="153249"/>
                  <a:pt x="12614" y="143545"/>
                  <a:pt x="12129" y="140958"/>
                </a:cubicBezTo>
                <a:cubicBezTo>
                  <a:pt x="11644" y="138370"/>
                  <a:pt x="0" y="8912"/>
                  <a:pt x="0" y="8912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8" name="Google Shape;6808;p12"/>
          <p:cNvSpPr/>
          <p:nvPr/>
        </p:nvSpPr>
        <p:spPr>
          <a:xfrm>
            <a:off x="8085311" y="5251354"/>
            <a:ext cx="38110" cy="80922"/>
          </a:xfrm>
          <a:custGeom>
            <a:avLst/>
            <a:gdLst/>
            <a:ahLst/>
            <a:cxnLst/>
            <a:rect l="l" t="t" r="r" b="b"/>
            <a:pathLst>
              <a:path w="38110" h="80922" extrusionOk="0">
                <a:moveTo>
                  <a:pt x="208" y="74557"/>
                </a:moveTo>
                <a:cubicBezTo>
                  <a:pt x="208" y="74153"/>
                  <a:pt x="1987" y="75447"/>
                  <a:pt x="4817" y="76417"/>
                </a:cubicBezTo>
                <a:cubicBezTo>
                  <a:pt x="8773" y="77667"/>
                  <a:pt x="13057" y="77348"/>
                  <a:pt x="16785" y="75528"/>
                </a:cubicBezTo>
                <a:cubicBezTo>
                  <a:pt x="26164" y="70999"/>
                  <a:pt x="32957" y="54746"/>
                  <a:pt x="31582" y="38170"/>
                </a:cubicBezTo>
                <a:cubicBezTo>
                  <a:pt x="31023" y="30264"/>
                  <a:pt x="28702" y="22583"/>
                  <a:pt x="24790" y="15691"/>
                </a:cubicBezTo>
                <a:cubicBezTo>
                  <a:pt x="22480" y="10027"/>
                  <a:pt x="17513" y="5877"/>
                  <a:pt x="11528" y="4613"/>
                </a:cubicBezTo>
                <a:cubicBezTo>
                  <a:pt x="7607" y="3919"/>
                  <a:pt x="3765" y="6183"/>
                  <a:pt x="2472" y="9949"/>
                </a:cubicBezTo>
                <a:cubicBezTo>
                  <a:pt x="1502" y="12618"/>
                  <a:pt x="2472" y="14397"/>
                  <a:pt x="1825" y="14558"/>
                </a:cubicBezTo>
                <a:cubicBezTo>
                  <a:pt x="1178" y="14720"/>
                  <a:pt x="-277" y="13265"/>
                  <a:pt x="46" y="9383"/>
                </a:cubicBezTo>
                <a:cubicBezTo>
                  <a:pt x="353" y="7048"/>
                  <a:pt x="1435" y="4884"/>
                  <a:pt x="3119" y="3238"/>
                </a:cubicBezTo>
                <a:cubicBezTo>
                  <a:pt x="5448" y="1088"/>
                  <a:pt x="8522" y="-72"/>
                  <a:pt x="11690" y="3"/>
                </a:cubicBezTo>
                <a:cubicBezTo>
                  <a:pt x="19537" y="754"/>
                  <a:pt x="26429" y="5533"/>
                  <a:pt x="29884" y="12618"/>
                </a:cubicBezTo>
                <a:cubicBezTo>
                  <a:pt x="34603" y="20179"/>
                  <a:pt x="37381" y="28790"/>
                  <a:pt x="37970" y="37685"/>
                </a:cubicBezTo>
                <a:cubicBezTo>
                  <a:pt x="39264" y="56202"/>
                  <a:pt x="31501" y="74476"/>
                  <a:pt x="18563" y="79652"/>
                </a:cubicBezTo>
                <a:cubicBezTo>
                  <a:pt x="13719" y="81639"/>
                  <a:pt x="8230" y="81281"/>
                  <a:pt x="3685" y="78681"/>
                </a:cubicBezTo>
                <a:cubicBezTo>
                  <a:pt x="612" y="76740"/>
                  <a:pt x="-35" y="74719"/>
                  <a:pt x="208" y="74557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9" name="Google Shape;6809;p12"/>
          <p:cNvSpPr/>
          <p:nvPr/>
        </p:nvSpPr>
        <p:spPr>
          <a:xfrm>
            <a:off x="7690459" y="4878399"/>
            <a:ext cx="137274" cy="96009"/>
          </a:xfrm>
          <a:custGeom>
            <a:avLst/>
            <a:gdLst/>
            <a:ahLst/>
            <a:cxnLst/>
            <a:rect l="l" t="t" r="r" b="b"/>
            <a:pathLst>
              <a:path w="137274" h="96009" extrusionOk="0">
                <a:moveTo>
                  <a:pt x="10565" y="96009"/>
                </a:moveTo>
                <a:cubicBezTo>
                  <a:pt x="7086" y="93063"/>
                  <a:pt x="4508" y="89195"/>
                  <a:pt x="3126" y="84851"/>
                </a:cubicBezTo>
                <a:cubicBezTo>
                  <a:pt x="1696" y="79927"/>
                  <a:pt x="2686" y="74616"/>
                  <a:pt x="5795" y="70538"/>
                </a:cubicBezTo>
                <a:cubicBezTo>
                  <a:pt x="9810" y="65345"/>
                  <a:pt x="16418" y="62871"/>
                  <a:pt x="22856" y="64150"/>
                </a:cubicBezTo>
                <a:lnTo>
                  <a:pt x="26818" y="65040"/>
                </a:lnTo>
                <a:lnTo>
                  <a:pt x="24716" y="61482"/>
                </a:lnTo>
                <a:cubicBezTo>
                  <a:pt x="21088" y="54666"/>
                  <a:pt x="22158" y="46303"/>
                  <a:pt x="27384" y="40620"/>
                </a:cubicBezTo>
                <a:cubicBezTo>
                  <a:pt x="33579" y="34552"/>
                  <a:pt x="43246" y="33835"/>
                  <a:pt x="50268" y="38921"/>
                </a:cubicBezTo>
                <a:lnTo>
                  <a:pt x="52937" y="35768"/>
                </a:lnTo>
                <a:cubicBezTo>
                  <a:pt x="52325" y="35133"/>
                  <a:pt x="51832" y="34394"/>
                  <a:pt x="51481" y="33585"/>
                </a:cubicBezTo>
                <a:cubicBezTo>
                  <a:pt x="50342" y="30718"/>
                  <a:pt x="50519" y="27495"/>
                  <a:pt x="51966" y="24771"/>
                </a:cubicBezTo>
                <a:cubicBezTo>
                  <a:pt x="53489" y="22110"/>
                  <a:pt x="55980" y="20140"/>
                  <a:pt x="58920" y="19272"/>
                </a:cubicBezTo>
                <a:cubicBezTo>
                  <a:pt x="61898" y="18322"/>
                  <a:pt x="65066" y="18127"/>
                  <a:pt x="68139" y="18706"/>
                </a:cubicBezTo>
                <a:cubicBezTo>
                  <a:pt x="71550" y="19826"/>
                  <a:pt x="75160" y="20212"/>
                  <a:pt x="78731" y="19838"/>
                </a:cubicBezTo>
                <a:cubicBezTo>
                  <a:pt x="83017" y="18545"/>
                  <a:pt x="84634" y="15068"/>
                  <a:pt x="86818" y="13369"/>
                </a:cubicBezTo>
                <a:cubicBezTo>
                  <a:pt x="88817" y="11391"/>
                  <a:pt x="91043" y="9654"/>
                  <a:pt x="93448" y="8194"/>
                </a:cubicBezTo>
                <a:cubicBezTo>
                  <a:pt x="97900" y="5659"/>
                  <a:pt x="102778" y="3960"/>
                  <a:pt x="107842" y="3181"/>
                </a:cubicBezTo>
                <a:cubicBezTo>
                  <a:pt x="115294" y="2056"/>
                  <a:pt x="122911" y="3036"/>
                  <a:pt x="129836" y="6011"/>
                </a:cubicBezTo>
                <a:cubicBezTo>
                  <a:pt x="134687" y="8194"/>
                  <a:pt x="137032" y="10135"/>
                  <a:pt x="137275" y="9812"/>
                </a:cubicBezTo>
                <a:cubicBezTo>
                  <a:pt x="135448" y="7558"/>
                  <a:pt x="133123" y="5759"/>
                  <a:pt x="130482" y="4556"/>
                </a:cubicBezTo>
                <a:cubicBezTo>
                  <a:pt x="123439" y="832"/>
                  <a:pt x="115430" y="-662"/>
                  <a:pt x="107517" y="270"/>
                </a:cubicBezTo>
                <a:cubicBezTo>
                  <a:pt x="101850" y="811"/>
                  <a:pt x="96350" y="2489"/>
                  <a:pt x="91345" y="5203"/>
                </a:cubicBezTo>
                <a:cubicBezTo>
                  <a:pt x="88625" y="6718"/>
                  <a:pt x="86122" y="8595"/>
                  <a:pt x="83906" y="10782"/>
                </a:cubicBezTo>
                <a:cubicBezTo>
                  <a:pt x="81400" y="12965"/>
                  <a:pt x="79702" y="15715"/>
                  <a:pt x="77518" y="16119"/>
                </a:cubicBezTo>
                <a:cubicBezTo>
                  <a:pt x="74494" y="16206"/>
                  <a:pt x="71480" y="15740"/>
                  <a:pt x="68624" y="14744"/>
                </a:cubicBezTo>
                <a:cubicBezTo>
                  <a:pt x="64881" y="14034"/>
                  <a:pt x="61021" y="14256"/>
                  <a:pt x="57384" y="15391"/>
                </a:cubicBezTo>
                <a:cubicBezTo>
                  <a:pt x="53423" y="16544"/>
                  <a:pt x="50080" y="19219"/>
                  <a:pt x="48085" y="22830"/>
                </a:cubicBezTo>
                <a:cubicBezTo>
                  <a:pt x="45975" y="26692"/>
                  <a:pt x="45737" y="31305"/>
                  <a:pt x="47438" y="35364"/>
                </a:cubicBezTo>
                <a:cubicBezTo>
                  <a:pt x="48009" y="36648"/>
                  <a:pt x="48834" y="37803"/>
                  <a:pt x="49864" y="38760"/>
                </a:cubicBezTo>
                <a:lnTo>
                  <a:pt x="52532" y="35606"/>
                </a:lnTo>
                <a:cubicBezTo>
                  <a:pt x="43278" y="28446"/>
                  <a:pt x="29972" y="30144"/>
                  <a:pt x="22812" y="39398"/>
                </a:cubicBezTo>
                <a:cubicBezTo>
                  <a:pt x="17470" y="46302"/>
                  <a:pt x="16910" y="55775"/>
                  <a:pt x="21400" y="63261"/>
                </a:cubicBezTo>
                <a:lnTo>
                  <a:pt x="23341" y="60673"/>
                </a:lnTo>
                <a:cubicBezTo>
                  <a:pt x="15631" y="59254"/>
                  <a:pt x="7793" y="62402"/>
                  <a:pt x="3207" y="68759"/>
                </a:cubicBezTo>
                <a:cubicBezTo>
                  <a:pt x="-36" y="73499"/>
                  <a:pt x="-874" y="79483"/>
                  <a:pt x="943" y="84932"/>
                </a:cubicBezTo>
                <a:cubicBezTo>
                  <a:pt x="2012" y="88422"/>
                  <a:pt x="4129" y="91499"/>
                  <a:pt x="7007" y="93745"/>
                </a:cubicBezTo>
                <a:cubicBezTo>
                  <a:pt x="7956" y="94821"/>
                  <a:pt x="9189" y="95606"/>
                  <a:pt x="10565" y="9600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0" name="Google Shape;6810;p12"/>
          <p:cNvSpPr/>
          <p:nvPr/>
        </p:nvSpPr>
        <p:spPr>
          <a:xfrm>
            <a:off x="7588555" y="4855312"/>
            <a:ext cx="158560" cy="156939"/>
          </a:xfrm>
          <a:custGeom>
            <a:avLst/>
            <a:gdLst/>
            <a:ahLst/>
            <a:cxnLst/>
            <a:rect l="l" t="t" r="r" b="b"/>
            <a:pathLst>
              <a:path w="158560" h="156939" extrusionOk="0">
                <a:moveTo>
                  <a:pt x="12849" y="156939"/>
                </a:moveTo>
                <a:cubicBezTo>
                  <a:pt x="8995" y="154183"/>
                  <a:pt x="5884" y="150516"/>
                  <a:pt x="3793" y="146265"/>
                </a:cubicBezTo>
                <a:cubicBezTo>
                  <a:pt x="1529" y="141356"/>
                  <a:pt x="1268" y="135758"/>
                  <a:pt x="3065" y="130659"/>
                </a:cubicBezTo>
                <a:cubicBezTo>
                  <a:pt x="5463" y="123960"/>
                  <a:pt x="11043" y="118896"/>
                  <a:pt x="17943" y="117156"/>
                </a:cubicBezTo>
                <a:lnTo>
                  <a:pt x="20854" y="116428"/>
                </a:lnTo>
                <a:lnTo>
                  <a:pt x="18590" y="114406"/>
                </a:lnTo>
                <a:cubicBezTo>
                  <a:pt x="12105" y="109147"/>
                  <a:pt x="8577" y="101067"/>
                  <a:pt x="9129" y="92736"/>
                </a:cubicBezTo>
                <a:cubicBezTo>
                  <a:pt x="9773" y="88389"/>
                  <a:pt x="12444" y="84607"/>
                  <a:pt x="16326" y="82547"/>
                </a:cubicBezTo>
                <a:cubicBezTo>
                  <a:pt x="20065" y="80030"/>
                  <a:pt x="24958" y="80030"/>
                  <a:pt x="28698" y="82547"/>
                </a:cubicBezTo>
                <a:lnTo>
                  <a:pt x="41716" y="93706"/>
                </a:lnTo>
                <a:lnTo>
                  <a:pt x="31608" y="79798"/>
                </a:lnTo>
                <a:cubicBezTo>
                  <a:pt x="27976" y="74627"/>
                  <a:pt x="26821" y="68113"/>
                  <a:pt x="28455" y="62008"/>
                </a:cubicBezTo>
                <a:cubicBezTo>
                  <a:pt x="30175" y="55584"/>
                  <a:pt x="35004" y="50451"/>
                  <a:pt x="41312" y="48343"/>
                </a:cubicBezTo>
                <a:cubicBezTo>
                  <a:pt x="45813" y="46765"/>
                  <a:pt x="50718" y="46765"/>
                  <a:pt x="55220" y="48343"/>
                </a:cubicBezTo>
                <a:lnTo>
                  <a:pt x="60314" y="50122"/>
                </a:lnTo>
                <a:lnTo>
                  <a:pt x="57808" y="45351"/>
                </a:lnTo>
                <a:cubicBezTo>
                  <a:pt x="54169" y="38640"/>
                  <a:pt x="60476" y="29664"/>
                  <a:pt x="67511" y="27966"/>
                </a:cubicBezTo>
                <a:cubicBezTo>
                  <a:pt x="75103" y="26479"/>
                  <a:pt x="82974" y="27530"/>
                  <a:pt x="89909" y="30958"/>
                </a:cubicBezTo>
                <a:lnTo>
                  <a:pt x="94033" y="32656"/>
                </a:lnTo>
                <a:lnTo>
                  <a:pt x="92335" y="28532"/>
                </a:lnTo>
                <a:cubicBezTo>
                  <a:pt x="90606" y="23225"/>
                  <a:pt x="91908" y="17397"/>
                  <a:pt x="95731" y="13330"/>
                </a:cubicBezTo>
                <a:cubicBezTo>
                  <a:pt x="99313" y="9414"/>
                  <a:pt x="103943" y="6607"/>
                  <a:pt x="109073" y="5244"/>
                </a:cubicBezTo>
                <a:cubicBezTo>
                  <a:pt x="117665" y="2826"/>
                  <a:pt x="126637" y="2058"/>
                  <a:pt x="135515" y="2980"/>
                </a:cubicBezTo>
                <a:cubicBezTo>
                  <a:pt x="143359" y="4052"/>
                  <a:pt x="151078" y="5893"/>
                  <a:pt x="158560" y="8478"/>
                </a:cubicBezTo>
                <a:cubicBezTo>
                  <a:pt x="156884" y="7171"/>
                  <a:pt x="154997" y="6159"/>
                  <a:pt x="152981" y="5486"/>
                </a:cubicBezTo>
                <a:cubicBezTo>
                  <a:pt x="147494" y="3170"/>
                  <a:pt x="141733" y="1567"/>
                  <a:pt x="135838" y="716"/>
                </a:cubicBezTo>
                <a:cubicBezTo>
                  <a:pt x="126640" y="-596"/>
                  <a:pt x="117274" y="-101"/>
                  <a:pt x="108265" y="2171"/>
                </a:cubicBezTo>
                <a:cubicBezTo>
                  <a:pt x="102491" y="3537"/>
                  <a:pt x="97221" y="6509"/>
                  <a:pt x="93063" y="10742"/>
                </a:cubicBezTo>
                <a:cubicBezTo>
                  <a:pt x="88100" y="15896"/>
                  <a:pt x="86501" y="23423"/>
                  <a:pt x="88939" y="30149"/>
                </a:cubicBezTo>
                <a:lnTo>
                  <a:pt x="91446" y="27642"/>
                </a:lnTo>
                <a:cubicBezTo>
                  <a:pt x="83747" y="23791"/>
                  <a:pt x="74990" y="22597"/>
                  <a:pt x="66540" y="24246"/>
                </a:cubicBezTo>
                <a:cubicBezTo>
                  <a:pt x="61913" y="25440"/>
                  <a:pt x="57903" y="28325"/>
                  <a:pt x="55301" y="32332"/>
                </a:cubicBezTo>
                <a:cubicBezTo>
                  <a:pt x="52298" y="36706"/>
                  <a:pt x="51866" y="42351"/>
                  <a:pt x="54168" y="47130"/>
                </a:cubicBezTo>
                <a:lnTo>
                  <a:pt x="56756" y="44219"/>
                </a:lnTo>
                <a:cubicBezTo>
                  <a:pt x="51345" y="42281"/>
                  <a:pt x="45429" y="42281"/>
                  <a:pt x="40018" y="44219"/>
                </a:cubicBezTo>
                <a:cubicBezTo>
                  <a:pt x="32544" y="46774"/>
                  <a:pt x="26782" y="52808"/>
                  <a:pt x="24574" y="60391"/>
                </a:cubicBezTo>
                <a:cubicBezTo>
                  <a:pt x="22611" y="67703"/>
                  <a:pt x="24036" y="75510"/>
                  <a:pt x="28455" y="81658"/>
                </a:cubicBezTo>
                <a:lnTo>
                  <a:pt x="31366" y="78908"/>
                </a:lnTo>
                <a:cubicBezTo>
                  <a:pt x="26423" y="75240"/>
                  <a:pt x="19725" y="75014"/>
                  <a:pt x="14547" y="78342"/>
                </a:cubicBezTo>
                <a:cubicBezTo>
                  <a:pt x="9631" y="80981"/>
                  <a:pt x="6289" y="85828"/>
                  <a:pt x="5571" y="91361"/>
                </a:cubicBezTo>
                <a:cubicBezTo>
                  <a:pt x="5079" y="100753"/>
                  <a:pt x="9180" y="109800"/>
                  <a:pt x="16568" y="115619"/>
                </a:cubicBezTo>
                <a:lnTo>
                  <a:pt x="17215" y="112870"/>
                </a:lnTo>
                <a:cubicBezTo>
                  <a:pt x="9462" y="115222"/>
                  <a:pt x="3395" y="121289"/>
                  <a:pt x="1043" y="129042"/>
                </a:cubicBezTo>
                <a:cubicBezTo>
                  <a:pt x="-762" y="134759"/>
                  <a:pt x="-209" y="140959"/>
                  <a:pt x="2579" y="146266"/>
                </a:cubicBezTo>
                <a:cubicBezTo>
                  <a:pt x="4295" y="149524"/>
                  <a:pt x="6797" y="152303"/>
                  <a:pt x="9857" y="154352"/>
                </a:cubicBezTo>
                <a:cubicBezTo>
                  <a:pt x="10643" y="155432"/>
                  <a:pt x="11667" y="156317"/>
                  <a:pt x="12849" y="15693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1" name="Google Shape;6811;p12"/>
          <p:cNvSpPr/>
          <p:nvPr/>
        </p:nvSpPr>
        <p:spPr>
          <a:xfrm>
            <a:off x="7381300" y="4897234"/>
            <a:ext cx="183635" cy="158035"/>
          </a:xfrm>
          <a:custGeom>
            <a:avLst/>
            <a:gdLst/>
            <a:ahLst/>
            <a:cxnLst/>
            <a:rect l="l" t="t" r="r" b="b"/>
            <a:pathLst>
              <a:path w="183635" h="158035" extrusionOk="0">
                <a:moveTo>
                  <a:pt x="1132" y="158035"/>
                </a:moveTo>
                <a:cubicBezTo>
                  <a:pt x="846" y="153679"/>
                  <a:pt x="2333" y="149392"/>
                  <a:pt x="5256" y="146149"/>
                </a:cubicBezTo>
                <a:cubicBezTo>
                  <a:pt x="8662" y="142400"/>
                  <a:pt x="13384" y="140112"/>
                  <a:pt x="18437" y="139761"/>
                </a:cubicBezTo>
                <a:cubicBezTo>
                  <a:pt x="25210" y="139419"/>
                  <a:pt x="31993" y="140240"/>
                  <a:pt x="38490" y="142187"/>
                </a:cubicBezTo>
                <a:lnTo>
                  <a:pt x="40916" y="142833"/>
                </a:lnTo>
                <a:lnTo>
                  <a:pt x="40350" y="140408"/>
                </a:lnTo>
                <a:cubicBezTo>
                  <a:pt x="39472" y="131916"/>
                  <a:pt x="44722" y="123990"/>
                  <a:pt x="52883" y="121486"/>
                </a:cubicBezTo>
                <a:cubicBezTo>
                  <a:pt x="62743" y="119126"/>
                  <a:pt x="73075" y="119660"/>
                  <a:pt x="82640" y="123023"/>
                </a:cubicBezTo>
                <a:lnTo>
                  <a:pt x="95982" y="126419"/>
                </a:lnTo>
                <a:lnTo>
                  <a:pt x="84096" y="119464"/>
                </a:lnTo>
                <a:cubicBezTo>
                  <a:pt x="77920" y="114112"/>
                  <a:pt x="77252" y="104767"/>
                  <a:pt x="82605" y="98591"/>
                </a:cubicBezTo>
                <a:cubicBezTo>
                  <a:pt x="82696" y="98485"/>
                  <a:pt x="82789" y="98381"/>
                  <a:pt x="82883" y="98279"/>
                </a:cubicBezTo>
                <a:cubicBezTo>
                  <a:pt x="89619" y="91987"/>
                  <a:pt x="98676" y="88793"/>
                  <a:pt x="107869" y="89465"/>
                </a:cubicBezTo>
                <a:lnTo>
                  <a:pt x="117329" y="89465"/>
                </a:lnTo>
                <a:lnTo>
                  <a:pt x="110052" y="85584"/>
                </a:lnTo>
                <a:cubicBezTo>
                  <a:pt x="102932" y="80190"/>
                  <a:pt x="101533" y="70047"/>
                  <a:pt x="106926" y="62927"/>
                </a:cubicBezTo>
                <a:cubicBezTo>
                  <a:pt x="107566" y="62082"/>
                  <a:pt x="108288" y="61302"/>
                  <a:pt x="109081" y="60598"/>
                </a:cubicBezTo>
                <a:cubicBezTo>
                  <a:pt x="117177" y="55266"/>
                  <a:pt x="127670" y="55266"/>
                  <a:pt x="135766" y="60598"/>
                </a:cubicBezTo>
                <a:lnTo>
                  <a:pt x="144984" y="66420"/>
                </a:lnTo>
                <a:lnTo>
                  <a:pt x="138353" y="57848"/>
                </a:lnTo>
                <a:cubicBezTo>
                  <a:pt x="130588" y="47400"/>
                  <a:pt x="129102" y="33562"/>
                  <a:pt x="134472" y="21704"/>
                </a:cubicBezTo>
                <a:cubicBezTo>
                  <a:pt x="138839" y="12495"/>
                  <a:pt x="147181" y="5792"/>
                  <a:pt x="157113" y="3510"/>
                </a:cubicBezTo>
                <a:cubicBezTo>
                  <a:pt x="163570" y="1738"/>
                  <a:pt x="170386" y="1738"/>
                  <a:pt x="176843" y="3510"/>
                </a:cubicBezTo>
                <a:cubicBezTo>
                  <a:pt x="181290" y="4804"/>
                  <a:pt x="183474" y="6178"/>
                  <a:pt x="183636" y="5936"/>
                </a:cubicBezTo>
                <a:cubicBezTo>
                  <a:pt x="183183" y="5461"/>
                  <a:pt x="182666" y="5053"/>
                  <a:pt x="182099" y="4723"/>
                </a:cubicBezTo>
                <a:cubicBezTo>
                  <a:pt x="180560" y="3766"/>
                  <a:pt x="178936" y="2954"/>
                  <a:pt x="177248" y="2297"/>
                </a:cubicBezTo>
                <a:cubicBezTo>
                  <a:pt x="170655" y="-149"/>
                  <a:pt x="163499" y="-654"/>
                  <a:pt x="156628" y="841"/>
                </a:cubicBezTo>
                <a:cubicBezTo>
                  <a:pt x="145753" y="2943"/>
                  <a:pt x="136482" y="10001"/>
                  <a:pt x="131562" y="19925"/>
                </a:cubicBezTo>
                <a:cubicBezTo>
                  <a:pt x="125342" y="32880"/>
                  <a:pt x="126772" y="48209"/>
                  <a:pt x="135281" y="59789"/>
                </a:cubicBezTo>
                <a:lnTo>
                  <a:pt x="137868" y="56959"/>
                </a:lnTo>
                <a:cubicBezTo>
                  <a:pt x="128440" y="50490"/>
                  <a:pt x="116003" y="50490"/>
                  <a:pt x="106575" y="56959"/>
                </a:cubicBezTo>
                <a:cubicBezTo>
                  <a:pt x="101747" y="60910"/>
                  <a:pt x="99053" y="66898"/>
                  <a:pt x="99297" y="73131"/>
                </a:cubicBezTo>
                <a:cubicBezTo>
                  <a:pt x="98977" y="79767"/>
                  <a:pt x="102416" y="86020"/>
                  <a:pt x="108192" y="89303"/>
                </a:cubicBezTo>
                <a:lnTo>
                  <a:pt x="109081" y="85422"/>
                </a:lnTo>
                <a:lnTo>
                  <a:pt x="107788" y="85422"/>
                </a:lnTo>
                <a:cubicBezTo>
                  <a:pt x="97376" y="84744"/>
                  <a:pt x="87169" y="88539"/>
                  <a:pt x="79729" y="95853"/>
                </a:cubicBezTo>
                <a:cubicBezTo>
                  <a:pt x="76471" y="99860"/>
                  <a:pt x="74802" y="104926"/>
                  <a:pt x="75039" y="110085"/>
                </a:cubicBezTo>
                <a:cubicBezTo>
                  <a:pt x="75012" y="115296"/>
                  <a:pt x="77670" y="120155"/>
                  <a:pt x="82074" y="122941"/>
                </a:cubicBezTo>
                <a:lnTo>
                  <a:pt x="83530" y="119384"/>
                </a:lnTo>
                <a:cubicBezTo>
                  <a:pt x="73102" y="115757"/>
                  <a:pt x="61812" y="115419"/>
                  <a:pt x="51185" y="118413"/>
                </a:cubicBezTo>
                <a:cubicBezTo>
                  <a:pt x="41523" y="121574"/>
                  <a:pt x="35545" y="131240"/>
                  <a:pt x="37034" y="141297"/>
                </a:cubicBezTo>
                <a:lnTo>
                  <a:pt x="38813" y="139437"/>
                </a:lnTo>
                <a:cubicBezTo>
                  <a:pt x="31945" y="137565"/>
                  <a:pt x="24803" y="136908"/>
                  <a:pt x="17709" y="137496"/>
                </a:cubicBezTo>
                <a:cubicBezTo>
                  <a:pt x="12113" y="138231"/>
                  <a:pt x="7031" y="141135"/>
                  <a:pt x="3558" y="145583"/>
                </a:cubicBezTo>
                <a:cubicBezTo>
                  <a:pt x="1292" y="148217"/>
                  <a:pt x="32" y="151569"/>
                  <a:pt x="0" y="155043"/>
                </a:cubicBezTo>
                <a:cubicBezTo>
                  <a:pt x="137" y="156116"/>
                  <a:pt x="525" y="157141"/>
                  <a:pt x="1132" y="158035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2" name="Google Shape;6812;p12"/>
          <p:cNvSpPr/>
          <p:nvPr/>
        </p:nvSpPr>
        <p:spPr>
          <a:xfrm>
            <a:off x="7475341" y="4827347"/>
            <a:ext cx="187031" cy="33856"/>
          </a:xfrm>
          <a:custGeom>
            <a:avLst/>
            <a:gdLst/>
            <a:ahLst/>
            <a:cxnLst/>
            <a:rect l="l" t="t" r="r" b="b"/>
            <a:pathLst>
              <a:path w="187031" h="33856" extrusionOk="0">
                <a:moveTo>
                  <a:pt x="0" y="5070"/>
                </a:moveTo>
                <a:cubicBezTo>
                  <a:pt x="1756" y="5958"/>
                  <a:pt x="3693" y="6428"/>
                  <a:pt x="5660" y="6444"/>
                </a:cubicBezTo>
                <a:cubicBezTo>
                  <a:pt x="11071" y="6729"/>
                  <a:pt x="16495" y="6404"/>
                  <a:pt x="21833" y="5474"/>
                </a:cubicBezTo>
                <a:cubicBezTo>
                  <a:pt x="29608" y="3843"/>
                  <a:pt x="37668" y="4177"/>
                  <a:pt x="45282" y="6444"/>
                </a:cubicBezTo>
                <a:cubicBezTo>
                  <a:pt x="49598" y="7908"/>
                  <a:pt x="52999" y="11279"/>
                  <a:pt x="54501" y="15582"/>
                </a:cubicBezTo>
                <a:cubicBezTo>
                  <a:pt x="56453" y="19965"/>
                  <a:pt x="55266" y="25111"/>
                  <a:pt x="51590" y="28196"/>
                </a:cubicBezTo>
                <a:lnTo>
                  <a:pt x="54662" y="29894"/>
                </a:lnTo>
                <a:cubicBezTo>
                  <a:pt x="54662" y="24476"/>
                  <a:pt x="61131" y="20433"/>
                  <a:pt x="66629" y="16228"/>
                </a:cubicBezTo>
                <a:cubicBezTo>
                  <a:pt x="72232" y="11824"/>
                  <a:pt x="78477" y="8306"/>
                  <a:pt x="85146" y="5797"/>
                </a:cubicBezTo>
                <a:cubicBezTo>
                  <a:pt x="91634" y="3281"/>
                  <a:pt x="98881" y="3604"/>
                  <a:pt x="105119" y="6687"/>
                </a:cubicBezTo>
                <a:cubicBezTo>
                  <a:pt x="110947" y="9149"/>
                  <a:pt x="114889" y="14686"/>
                  <a:pt x="115307" y="20999"/>
                </a:cubicBezTo>
                <a:lnTo>
                  <a:pt x="115308" y="26174"/>
                </a:lnTo>
                <a:lnTo>
                  <a:pt x="118785" y="22374"/>
                </a:lnTo>
                <a:cubicBezTo>
                  <a:pt x="125599" y="14972"/>
                  <a:pt x="134666" y="10026"/>
                  <a:pt x="144580" y="8304"/>
                </a:cubicBezTo>
                <a:cubicBezTo>
                  <a:pt x="152355" y="6780"/>
                  <a:pt x="160377" y="7057"/>
                  <a:pt x="168029" y="9113"/>
                </a:cubicBezTo>
                <a:cubicBezTo>
                  <a:pt x="174824" y="11205"/>
                  <a:pt x="181238" y="14372"/>
                  <a:pt x="187032" y="18493"/>
                </a:cubicBezTo>
                <a:cubicBezTo>
                  <a:pt x="185895" y="16926"/>
                  <a:pt x="184532" y="15537"/>
                  <a:pt x="182989" y="14369"/>
                </a:cubicBezTo>
                <a:cubicBezTo>
                  <a:pt x="178719" y="10986"/>
                  <a:pt x="173870" y="8410"/>
                  <a:pt x="168676" y="6768"/>
                </a:cubicBezTo>
                <a:cubicBezTo>
                  <a:pt x="160681" y="4242"/>
                  <a:pt x="152198" y="3660"/>
                  <a:pt x="143933" y="5070"/>
                </a:cubicBezTo>
                <a:cubicBezTo>
                  <a:pt x="133207" y="6675"/>
                  <a:pt x="123328" y="11828"/>
                  <a:pt x="115874" y="19705"/>
                </a:cubicBezTo>
                <a:lnTo>
                  <a:pt x="119270" y="21080"/>
                </a:lnTo>
                <a:cubicBezTo>
                  <a:pt x="119003" y="13223"/>
                  <a:pt x="114257" y="6213"/>
                  <a:pt x="107060" y="3048"/>
                </a:cubicBezTo>
                <a:cubicBezTo>
                  <a:pt x="99823" y="-541"/>
                  <a:pt x="91425" y="-980"/>
                  <a:pt x="83853" y="1835"/>
                </a:cubicBezTo>
                <a:cubicBezTo>
                  <a:pt x="76790" y="4480"/>
                  <a:pt x="70186" y="8218"/>
                  <a:pt x="64285" y="12913"/>
                </a:cubicBezTo>
                <a:cubicBezTo>
                  <a:pt x="61463" y="15022"/>
                  <a:pt x="58763" y="17290"/>
                  <a:pt x="56199" y="19705"/>
                </a:cubicBezTo>
                <a:cubicBezTo>
                  <a:pt x="53251" y="22260"/>
                  <a:pt x="51398" y="25850"/>
                  <a:pt x="51023" y="29732"/>
                </a:cubicBezTo>
                <a:lnTo>
                  <a:pt x="51023" y="33856"/>
                </a:lnTo>
                <a:lnTo>
                  <a:pt x="54177" y="31592"/>
                </a:lnTo>
                <a:cubicBezTo>
                  <a:pt x="59262" y="27498"/>
                  <a:pt x="60954" y="20495"/>
                  <a:pt x="58301" y="14530"/>
                </a:cubicBezTo>
                <a:cubicBezTo>
                  <a:pt x="56400" y="9302"/>
                  <a:pt x="52193" y="5244"/>
                  <a:pt x="46900" y="3533"/>
                </a:cubicBezTo>
                <a:cubicBezTo>
                  <a:pt x="38692" y="1307"/>
                  <a:pt x="30040" y="1307"/>
                  <a:pt x="21833" y="3533"/>
                </a:cubicBezTo>
                <a:cubicBezTo>
                  <a:pt x="16672" y="4658"/>
                  <a:pt x="11423" y="5334"/>
                  <a:pt x="6146" y="5555"/>
                </a:cubicBezTo>
                <a:cubicBezTo>
                  <a:pt x="4111" y="5251"/>
                  <a:pt x="2058" y="5089"/>
                  <a:pt x="0" y="507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3" name="Google Shape;6813;p12"/>
          <p:cNvSpPr/>
          <p:nvPr/>
        </p:nvSpPr>
        <p:spPr>
          <a:xfrm>
            <a:off x="7671753" y="4728119"/>
            <a:ext cx="98507" cy="97342"/>
          </a:xfrm>
          <a:custGeom>
            <a:avLst/>
            <a:gdLst/>
            <a:ahLst/>
            <a:cxnLst/>
            <a:rect l="l" t="t" r="r" b="b"/>
            <a:pathLst>
              <a:path w="98507" h="97342" extrusionOk="0">
                <a:moveTo>
                  <a:pt x="0" y="2493"/>
                </a:moveTo>
                <a:cubicBezTo>
                  <a:pt x="3676" y="2005"/>
                  <a:pt x="7402" y="2005"/>
                  <a:pt x="11078" y="2493"/>
                </a:cubicBezTo>
                <a:cubicBezTo>
                  <a:pt x="15133" y="3437"/>
                  <a:pt x="18921" y="5289"/>
                  <a:pt x="22156" y="7911"/>
                </a:cubicBezTo>
                <a:cubicBezTo>
                  <a:pt x="26264" y="11263"/>
                  <a:pt x="29114" y="15910"/>
                  <a:pt x="30242" y="21091"/>
                </a:cubicBezTo>
                <a:lnTo>
                  <a:pt x="30647" y="23355"/>
                </a:lnTo>
                <a:lnTo>
                  <a:pt x="32749" y="22385"/>
                </a:lnTo>
                <a:cubicBezTo>
                  <a:pt x="39073" y="20434"/>
                  <a:pt x="45887" y="23295"/>
                  <a:pt x="48921" y="29177"/>
                </a:cubicBezTo>
                <a:cubicBezTo>
                  <a:pt x="52112" y="36326"/>
                  <a:pt x="53259" y="44218"/>
                  <a:pt x="52236" y="51980"/>
                </a:cubicBezTo>
                <a:lnTo>
                  <a:pt x="51832" y="60066"/>
                </a:lnTo>
                <a:lnTo>
                  <a:pt x="56199" y="52869"/>
                </a:lnTo>
                <a:lnTo>
                  <a:pt x="56846" y="51737"/>
                </a:lnTo>
                <a:cubicBezTo>
                  <a:pt x="59975" y="47285"/>
                  <a:pt x="64993" y="44537"/>
                  <a:pt x="70430" y="44298"/>
                </a:cubicBezTo>
                <a:cubicBezTo>
                  <a:pt x="75534" y="43869"/>
                  <a:pt x="80606" y="45434"/>
                  <a:pt x="84581" y="48664"/>
                </a:cubicBezTo>
                <a:cubicBezTo>
                  <a:pt x="91482" y="54544"/>
                  <a:pt x="95494" y="63129"/>
                  <a:pt x="95578" y="72195"/>
                </a:cubicBezTo>
                <a:cubicBezTo>
                  <a:pt x="95677" y="78443"/>
                  <a:pt x="94776" y="84667"/>
                  <a:pt x="92909" y="90631"/>
                </a:cubicBezTo>
                <a:cubicBezTo>
                  <a:pt x="92067" y="92801"/>
                  <a:pt x="91444" y="95049"/>
                  <a:pt x="91050" y="97343"/>
                </a:cubicBezTo>
                <a:cubicBezTo>
                  <a:pt x="91050" y="97343"/>
                  <a:pt x="92667" y="95321"/>
                  <a:pt x="94446" y="91116"/>
                </a:cubicBezTo>
                <a:cubicBezTo>
                  <a:pt x="96999" y="85129"/>
                  <a:pt x="98372" y="78704"/>
                  <a:pt x="98489" y="72195"/>
                </a:cubicBezTo>
                <a:cubicBezTo>
                  <a:pt x="98825" y="62081"/>
                  <a:pt x="94611" y="52349"/>
                  <a:pt x="87007" y="45673"/>
                </a:cubicBezTo>
                <a:cubicBezTo>
                  <a:pt x="77267" y="37341"/>
                  <a:pt x="62617" y="38482"/>
                  <a:pt x="54286" y="48221"/>
                </a:cubicBezTo>
                <a:cubicBezTo>
                  <a:pt x="53939" y="48627"/>
                  <a:pt x="53606" y="49044"/>
                  <a:pt x="53288" y="49473"/>
                </a:cubicBezTo>
                <a:lnTo>
                  <a:pt x="52479" y="50929"/>
                </a:lnTo>
                <a:lnTo>
                  <a:pt x="56360" y="51980"/>
                </a:lnTo>
                <a:cubicBezTo>
                  <a:pt x="57480" y="43435"/>
                  <a:pt x="56075" y="34749"/>
                  <a:pt x="52317" y="26994"/>
                </a:cubicBezTo>
                <a:cubicBezTo>
                  <a:pt x="48269" y="19521"/>
                  <a:pt x="39394" y="16094"/>
                  <a:pt x="31374" y="18908"/>
                </a:cubicBezTo>
                <a:lnTo>
                  <a:pt x="33881" y="20201"/>
                </a:lnTo>
                <a:cubicBezTo>
                  <a:pt x="32477" y="14244"/>
                  <a:pt x="28975" y="8991"/>
                  <a:pt x="24016" y="5404"/>
                </a:cubicBezTo>
                <a:cubicBezTo>
                  <a:pt x="20373" y="2647"/>
                  <a:pt x="16087" y="866"/>
                  <a:pt x="11564" y="229"/>
                </a:cubicBezTo>
                <a:cubicBezTo>
                  <a:pt x="8706" y="-178"/>
                  <a:pt x="5799" y="-41"/>
                  <a:pt x="2992" y="633"/>
                </a:cubicBezTo>
                <a:cubicBezTo>
                  <a:pt x="890" y="1846"/>
                  <a:pt x="0" y="2331"/>
                  <a:pt x="0" y="2493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4" name="Google Shape;6814;p12"/>
          <p:cNvSpPr/>
          <p:nvPr/>
        </p:nvSpPr>
        <p:spPr>
          <a:xfrm>
            <a:off x="7866304" y="4718321"/>
            <a:ext cx="44211" cy="118623"/>
          </a:xfrm>
          <a:custGeom>
            <a:avLst/>
            <a:gdLst/>
            <a:ahLst/>
            <a:cxnLst/>
            <a:rect l="l" t="t" r="r" b="b"/>
            <a:pathLst>
              <a:path w="44211" h="118623" extrusionOk="0">
                <a:moveTo>
                  <a:pt x="0" y="118623"/>
                </a:moveTo>
                <a:cubicBezTo>
                  <a:pt x="1905" y="118451"/>
                  <a:pt x="3738" y="117812"/>
                  <a:pt x="5337" y="116763"/>
                </a:cubicBezTo>
                <a:cubicBezTo>
                  <a:pt x="9890" y="114286"/>
                  <a:pt x="13817" y="110801"/>
                  <a:pt x="16819" y="106575"/>
                </a:cubicBezTo>
                <a:cubicBezTo>
                  <a:pt x="21508" y="100264"/>
                  <a:pt x="24033" y="92605"/>
                  <a:pt x="24015" y="84742"/>
                </a:cubicBezTo>
                <a:cubicBezTo>
                  <a:pt x="23314" y="80822"/>
                  <a:pt x="23851" y="76780"/>
                  <a:pt x="25552" y="73179"/>
                </a:cubicBezTo>
                <a:cubicBezTo>
                  <a:pt x="27574" y="70026"/>
                  <a:pt x="32425" y="67681"/>
                  <a:pt x="35013" y="62506"/>
                </a:cubicBezTo>
                <a:cubicBezTo>
                  <a:pt x="39974" y="52691"/>
                  <a:pt x="36429" y="40710"/>
                  <a:pt x="26927" y="35174"/>
                </a:cubicBezTo>
                <a:lnTo>
                  <a:pt x="27493" y="38166"/>
                </a:lnTo>
                <a:cubicBezTo>
                  <a:pt x="34445" y="30589"/>
                  <a:pt x="39564" y="21514"/>
                  <a:pt x="42452" y="11644"/>
                </a:cubicBezTo>
                <a:cubicBezTo>
                  <a:pt x="43832" y="7926"/>
                  <a:pt x="44411" y="3958"/>
                  <a:pt x="44150" y="0"/>
                </a:cubicBezTo>
                <a:cubicBezTo>
                  <a:pt x="43665" y="0"/>
                  <a:pt x="42857" y="4205"/>
                  <a:pt x="40269" y="10916"/>
                </a:cubicBezTo>
                <a:cubicBezTo>
                  <a:pt x="36754" y="20091"/>
                  <a:pt x="31449" y="28474"/>
                  <a:pt x="24663" y="35579"/>
                </a:cubicBezTo>
                <a:lnTo>
                  <a:pt x="22884" y="37358"/>
                </a:lnTo>
                <a:lnTo>
                  <a:pt x="25229" y="38571"/>
                </a:lnTo>
                <a:cubicBezTo>
                  <a:pt x="32630" y="43219"/>
                  <a:pt x="35376" y="52675"/>
                  <a:pt x="31616" y="60565"/>
                </a:cubicBezTo>
                <a:cubicBezTo>
                  <a:pt x="29919" y="64365"/>
                  <a:pt x="25552" y="66468"/>
                  <a:pt x="22480" y="70915"/>
                </a:cubicBezTo>
                <a:cubicBezTo>
                  <a:pt x="20289" y="75231"/>
                  <a:pt x="19606" y="80155"/>
                  <a:pt x="20539" y="84904"/>
                </a:cubicBezTo>
                <a:cubicBezTo>
                  <a:pt x="20622" y="91992"/>
                  <a:pt x="18595" y="98944"/>
                  <a:pt x="14717" y="104877"/>
                </a:cubicBezTo>
                <a:cubicBezTo>
                  <a:pt x="10723" y="110346"/>
                  <a:pt x="5729" y="115010"/>
                  <a:pt x="0" y="118623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5" name="Google Shape;6815;p12"/>
          <p:cNvSpPr/>
          <p:nvPr/>
        </p:nvSpPr>
        <p:spPr>
          <a:xfrm>
            <a:off x="7923553" y="4779371"/>
            <a:ext cx="164175" cy="87734"/>
          </a:xfrm>
          <a:custGeom>
            <a:avLst/>
            <a:gdLst/>
            <a:ahLst/>
            <a:cxnLst/>
            <a:rect l="l" t="t" r="r" b="b"/>
            <a:pathLst>
              <a:path w="164175" h="87734" extrusionOk="0">
                <a:moveTo>
                  <a:pt x="1" y="87734"/>
                </a:moveTo>
                <a:cubicBezTo>
                  <a:pt x="1" y="87734"/>
                  <a:pt x="1214" y="87734"/>
                  <a:pt x="3559" y="87734"/>
                </a:cubicBezTo>
                <a:cubicBezTo>
                  <a:pt x="6850" y="87460"/>
                  <a:pt x="10103" y="86836"/>
                  <a:pt x="13262" y="85875"/>
                </a:cubicBezTo>
                <a:cubicBezTo>
                  <a:pt x="24798" y="82220"/>
                  <a:pt x="34858" y="74965"/>
                  <a:pt x="41968" y="65174"/>
                </a:cubicBezTo>
                <a:lnTo>
                  <a:pt x="39299" y="65174"/>
                </a:lnTo>
                <a:cubicBezTo>
                  <a:pt x="46166" y="71868"/>
                  <a:pt x="55425" y="75537"/>
                  <a:pt x="65013" y="75363"/>
                </a:cubicBezTo>
                <a:cubicBezTo>
                  <a:pt x="70303" y="75282"/>
                  <a:pt x="75514" y="74069"/>
                  <a:pt x="80296" y="71805"/>
                </a:cubicBezTo>
                <a:cubicBezTo>
                  <a:pt x="85650" y="69560"/>
                  <a:pt x="89954" y="65370"/>
                  <a:pt x="92344" y="60080"/>
                </a:cubicBezTo>
                <a:cubicBezTo>
                  <a:pt x="92804" y="58055"/>
                  <a:pt x="93128" y="56002"/>
                  <a:pt x="93314" y="53934"/>
                </a:cubicBezTo>
                <a:cubicBezTo>
                  <a:pt x="93621" y="52375"/>
                  <a:pt x="94381" y="50941"/>
                  <a:pt x="95498" y="49811"/>
                </a:cubicBezTo>
                <a:cubicBezTo>
                  <a:pt x="98112" y="47439"/>
                  <a:pt x="101198" y="45647"/>
                  <a:pt x="104554" y="44555"/>
                </a:cubicBezTo>
                <a:cubicBezTo>
                  <a:pt x="108252" y="43309"/>
                  <a:pt x="111702" y="41420"/>
                  <a:pt x="114743" y="38975"/>
                </a:cubicBezTo>
                <a:cubicBezTo>
                  <a:pt x="118174" y="36490"/>
                  <a:pt x="119998" y="32348"/>
                  <a:pt x="119514" y="28140"/>
                </a:cubicBezTo>
                <a:lnTo>
                  <a:pt x="117088" y="30242"/>
                </a:lnTo>
                <a:cubicBezTo>
                  <a:pt x="125539" y="32577"/>
                  <a:pt x="134548" y="31802"/>
                  <a:pt x="142478" y="28059"/>
                </a:cubicBezTo>
                <a:cubicBezTo>
                  <a:pt x="148579" y="25365"/>
                  <a:pt x="153894" y="21163"/>
                  <a:pt x="157922" y="15849"/>
                </a:cubicBezTo>
                <a:cubicBezTo>
                  <a:pt x="160546" y="12461"/>
                  <a:pt x="162470" y="8585"/>
                  <a:pt x="163583" y="4447"/>
                </a:cubicBezTo>
                <a:cubicBezTo>
                  <a:pt x="164058" y="3016"/>
                  <a:pt x="164250" y="1505"/>
                  <a:pt x="164149" y="0"/>
                </a:cubicBezTo>
                <a:cubicBezTo>
                  <a:pt x="162223" y="5216"/>
                  <a:pt x="159495" y="10099"/>
                  <a:pt x="156063" y="14474"/>
                </a:cubicBezTo>
                <a:cubicBezTo>
                  <a:pt x="151989" y="19182"/>
                  <a:pt x="146864" y="22866"/>
                  <a:pt x="141104" y="25229"/>
                </a:cubicBezTo>
                <a:cubicBezTo>
                  <a:pt x="133842" y="28345"/>
                  <a:pt x="125721" y="28831"/>
                  <a:pt x="118139" y="26603"/>
                </a:cubicBezTo>
                <a:lnTo>
                  <a:pt x="115228" y="25795"/>
                </a:lnTo>
                <a:lnTo>
                  <a:pt x="115713" y="28787"/>
                </a:lnTo>
                <a:cubicBezTo>
                  <a:pt x="115886" y="31646"/>
                  <a:pt x="114533" y="34384"/>
                  <a:pt x="112155" y="35983"/>
                </a:cubicBezTo>
                <a:cubicBezTo>
                  <a:pt x="109384" y="38052"/>
                  <a:pt x="106299" y="39662"/>
                  <a:pt x="103018" y="40754"/>
                </a:cubicBezTo>
                <a:cubicBezTo>
                  <a:pt x="99041" y="42008"/>
                  <a:pt x="95394" y="44135"/>
                  <a:pt x="92344" y="46980"/>
                </a:cubicBezTo>
                <a:cubicBezTo>
                  <a:pt x="90709" y="48683"/>
                  <a:pt x="89587" y="50814"/>
                  <a:pt x="89110" y="53126"/>
                </a:cubicBezTo>
                <a:cubicBezTo>
                  <a:pt x="88956" y="55032"/>
                  <a:pt x="88658" y="56924"/>
                  <a:pt x="88220" y="58786"/>
                </a:cubicBezTo>
                <a:cubicBezTo>
                  <a:pt x="86200" y="63002"/>
                  <a:pt x="82683" y="66317"/>
                  <a:pt x="78355" y="68085"/>
                </a:cubicBezTo>
                <a:cubicBezTo>
                  <a:pt x="74142" y="70128"/>
                  <a:pt x="69534" y="71232"/>
                  <a:pt x="64852" y="71319"/>
                </a:cubicBezTo>
                <a:cubicBezTo>
                  <a:pt x="56281" y="71585"/>
                  <a:pt x="47950" y="68478"/>
                  <a:pt x="41645" y="62667"/>
                </a:cubicBezTo>
                <a:lnTo>
                  <a:pt x="40189" y="61212"/>
                </a:lnTo>
                <a:lnTo>
                  <a:pt x="38976" y="62910"/>
                </a:lnTo>
                <a:cubicBezTo>
                  <a:pt x="32471" y="72356"/>
                  <a:pt x="23250" y="79603"/>
                  <a:pt x="12534" y="83691"/>
                </a:cubicBezTo>
                <a:cubicBezTo>
                  <a:pt x="4610" y="86926"/>
                  <a:pt x="-80" y="87249"/>
                  <a:pt x="1" y="8773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6" name="Google Shape;6816;p12"/>
          <p:cNvSpPr/>
          <p:nvPr/>
        </p:nvSpPr>
        <p:spPr>
          <a:xfrm>
            <a:off x="8003601" y="4859818"/>
            <a:ext cx="261057" cy="98983"/>
          </a:xfrm>
          <a:custGeom>
            <a:avLst/>
            <a:gdLst/>
            <a:ahLst/>
            <a:cxnLst/>
            <a:rect l="l" t="t" r="r" b="b"/>
            <a:pathLst>
              <a:path w="261057" h="98983" extrusionOk="0">
                <a:moveTo>
                  <a:pt x="260944" y="98984"/>
                </a:moveTo>
                <a:cubicBezTo>
                  <a:pt x="260944" y="98984"/>
                  <a:pt x="260944" y="98499"/>
                  <a:pt x="260944" y="97528"/>
                </a:cubicBezTo>
                <a:cubicBezTo>
                  <a:pt x="261095" y="96077"/>
                  <a:pt x="261095" y="94613"/>
                  <a:pt x="260944" y="93162"/>
                </a:cubicBezTo>
                <a:cubicBezTo>
                  <a:pt x="260740" y="87575"/>
                  <a:pt x="259449" y="82082"/>
                  <a:pt x="257144" y="76990"/>
                </a:cubicBezTo>
                <a:cubicBezTo>
                  <a:pt x="253571" y="69067"/>
                  <a:pt x="248976" y="61645"/>
                  <a:pt x="243478" y="54915"/>
                </a:cubicBezTo>
                <a:cubicBezTo>
                  <a:pt x="240301" y="50575"/>
                  <a:pt x="236758" y="46517"/>
                  <a:pt x="232885" y="42786"/>
                </a:cubicBezTo>
                <a:cubicBezTo>
                  <a:pt x="230487" y="40738"/>
                  <a:pt x="227751" y="39124"/>
                  <a:pt x="224799" y="38015"/>
                </a:cubicBezTo>
                <a:cubicBezTo>
                  <a:pt x="221418" y="36731"/>
                  <a:pt x="217627" y="37153"/>
                  <a:pt x="214611" y="39147"/>
                </a:cubicBezTo>
                <a:lnTo>
                  <a:pt x="217440" y="40602"/>
                </a:lnTo>
                <a:cubicBezTo>
                  <a:pt x="217261" y="25285"/>
                  <a:pt x="204698" y="13015"/>
                  <a:pt x="189381" y="13194"/>
                </a:cubicBezTo>
                <a:cubicBezTo>
                  <a:pt x="182040" y="13280"/>
                  <a:pt x="175032" y="16274"/>
                  <a:pt x="169894" y="21519"/>
                </a:cubicBezTo>
                <a:lnTo>
                  <a:pt x="173372" y="22813"/>
                </a:lnTo>
                <a:cubicBezTo>
                  <a:pt x="172829" y="16672"/>
                  <a:pt x="169329" y="11181"/>
                  <a:pt x="163992" y="8096"/>
                </a:cubicBezTo>
                <a:cubicBezTo>
                  <a:pt x="158454" y="4937"/>
                  <a:pt x="151659" y="4937"/>
                  <a:pt x="146121" y="8096"/>
                </a:cubicBezTo>
                <a:cubicBezTo>
                  <a:pt x="143018" y="9707"/>
                  <a:pt x="140416" y="12141"/>
                  <a:pt x="138601" y="15131"/>
                </a:cubicBezTo>
                <a:lnTo>
                  <a:pt x="142483" y="16101"/>
                </a:lnTo>
                <a:cubicBezTo>
                  <a:pt x="142278" y="12332"/>
                  <a:pt x="140258" y="8896"/>
                  <a:pt x="137065" y="6883"/>
                </a:cubicBezTo>
                <a:cubicBezTo>
                  <a:pt x="134204" y="4882"/>
                  <a:pt x="130771" y="3861"/>
                  <a:pt x="127281" y="3972"/>
                </a:cubicBezTo>
                <a:cubicBezTo>
                  <a:pt x="121097" y="4689"/>
                  <a:pt x="115184" y="6910"/>
                  <a:pt x="110057" y="10441"/>
                </a:cubicBezTo>
                <a:lnTo>
                  <a:pt x="112726" y="11007"/>
                </a:lnTo>
                <a:cubicBezTo>
                  <a:pt x="107893" y="5113"/>
                  <a:pt x="100968" y="1317"/>
                  <a:pt x="93400" y="414"/>
                </a:cubicBezTo>
                <a:cubicBezTo>
                  <a:pt x="86559" y="-560"/>
                  <a:pt x="79582" y="191"/>
                  <a:pt x="73104" y="2598"/>
                </a:cubicBezTo>
                <a:cubicBezTo>
                  <a:pt x="62241" y="7225"/>
                  <a:pt x="52236" y="13649"/>
                  <a:pt x="43509" y="21600"/>
                </a:cubicBezTo>
                <a:lnTo>
                  <a:pt x="45935" y="23217"/>
                </a:lnTo>
                <a:cubicBezTo>
                  <a:pt x="46660" y="20725"/>
                  <a:pt x="46048" y="18035"/>
                  <a:pt x="44317" y="16101"/>
                </a:cubicBezTo>
                <a:cubicBezTo>
                  <a:pt x="42781" y="14525"/>
                  <a:pt x="40857" y="13382"/>
                  <a:pt x="38738" y="12786"/>
                </a:cubicBezTo>
                <a:cubicBezTo>
                  <a:pt x="35101" y="11626"/>
                  <a:pt x="31221" y="11459"/>
                  <a:pt x="27498" y="12301"/>
                </a:cubicBezTo>
                <a:cubicBezTo>
                  <a:pt x="21812" y="13785"/>
                  <a:pt x="16366" y="16072"/>
                  <a:pt x="11326" y="19093"/>
                </a:cubicBezTo>
                <a:cubicBezTo>
                  <a:pt x="8203" y="20979"/>
                  <a:pt x="5277" y="23173"/>
                  <a:pt x="2593" y="25643"/>
                </a:cubicBezTo>
                <a:cubicBezTo>
                  <a:pt x="733" y="27341"/>
                  <a:pt x="-75" y="28311"/>
                  <a:pt x="6" y="28473"/>
                </a:cubicBezTo>
                <a:cubicBezTo>
                  <a:pt x="86" y="28635"/>
                  <a:pt x="3968" y="24996"/>
                  <a:pt x="12135" y="20387"/>
                </a:cubicBezTo>
                <a:cubicBezTo>
                  <a:pt x="17078" y="17731"/>
                  <a:pt x="22354" y="15746"/>
                  <a:pt x="27822" y="14484"/>
                </a:cubicBezTo>
                <a:cubicBezTo>
                  <a:pt x="31090" y="13851"/>
                  <a:pt x="34468" y="14102"/>
                  <a:pt x="37606" y="15212"/>
                </a:cubicBezTo>
                <a:cubicBezTo>
                  <a:pt x="40921" y="16263"/>
                  <a:pt x="43994" y="18931"/>
                  <a:pt x="42781" y="22166"/>
                </a:cubicBezTo>
                <a:lnTo>
                  <a:pt x="41002" y="27018"/>
                </a:lnTo>
                <a:lnTo>
                  <a:pt x="45207" y="23783"/>
                </a:lnTo>
                <a:cubicBezTo>
                  <a:pt x="53773" y="16268"/>
                  <a:pt x="63528" y="10229"/>
                  <a:pt x="74074" y="5913"/>
                </a:cubicBezTo>
                <a:cubicBezTo>
                  <a:pt x="80000" y="3781"/>
                  <a:pt x="86360" y="3142"/>
                  <a:pt x="92591" y="4053"/>
                </a:cubicBezTo>
                <a:cubicBezTo>
                  <a:pt x="99113" y="4897"/>
                  <a:pt x="105069" y="8193"/>
                  <a:pt x="109248" y="13271"/>
                </a:cubicBezTo>
                <a:lnTo>
                  <a:pt x="110300" y="14646"/>
                </a:lnTo>
                <a:lnTo>
                  <a:pt x="111836" y="13756"/>
                </a:lnTo>
                <a:cubicBezTo>
                  <a:pt x="116416" y="10610"/>
                  <a:pt x="121685" y="8614"/>
                  <a:pt x="127200" y="7934"/>
                </a:cubicBezTo>
                <a:cubicBezTo>
                  <a:pt x="132132" y="7934"/>
                  <a:pt x="138035" y="11330"/>
                  <a:pt x="138116" y="16020"/>
                </a:cubicBezTo>
                <a:lnTo>
                  <a:pt x="138116" y="23379"/>
                </a:lnTo>
                <a:lnTo>
                  <a:pt x="141836" y="16991"/>
                </a:lnTo>
                <a:cubicBezTo>
                  <a:pt x="143232" y="14677"/>
                  <a:pt x="145249" y="12800"/>
                  <a:pt x="147657" y="11573"/>
                </a:cubicBezTo>
                <a:cubicBezTo>
                  <a:pt x="151949" y="9152"/>
                  <a:pt x="157193" y="9152"/>
                  <a:pt x="161485" y="11573"/>
                </a:cubicBezTo>
                <a:cubicBezTo>
                  <a:pt x="165635" y="14015"/>
                  <a:pt x="168392" y="18270"/>
                  <a:pt x="168924" y="23055"/>
                </a:cubicBezTo>
                <a:lnTo>
                  <a:pt x="168924" y="27503"/>
                </a:lnTo>
                <a:lnTo>
                  <a:pt x="172078" y="24268"/>
                </a:lnTo>
                <a:cubicBezTo>
                  <a:pt x="181714" y="14961"/>
                  <a:pt x="197071" y="15228"/>
                  <a:pt x="206379" y="24864"/>
                </a:cubicBezTo>
                <a:cubicBezTo>
                  <a:pt x="210441" y="29070"/>
                  <a:pt x="212847" y="34601"/>
                  <a:pt x="213155" y="40440"/>
                </a:cubicBezTo>
                <a:lnTo>
                  <a:pt x="213155" y="43917"/>
                </a:lnTo>
                <a:lnTo>
                  <a:pt x="215905" y="41896"/>
                </a:lnTo>
                <a:cubicBezTo>
                  <a:pt x="220028" y="38742"/>
                  <a:pt x="225769" y="41896"/>
                  <a:pt x="229732" y="45130"/>
                </a:cubicBezTo>
                <a:cubicBezTo>
                  <a:pt x="233525" y="48629"/>
                  <a:pt x="237015" y="52443"/>
                  <a:pt x="240162" y="56532"/>
                </a:cubicBezTo>
                <a:cubicBezTo>
                  <a:pt x="245718" y="62950"/>
                  <a:pt x="250445" y="70040"/>
                  <a:pt x="254232" y="77637"/>
                </a:cubicBezTo>
                <a:cubicBezTo>
                  <a:pt x="257905" y="84219"/>
                  <a:pt x="260189" y="91484"/>
                  <a:pt x="260944" y="9898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7" name="Google Shape;6817;p12"/>
          <p:cNvSpPr/>
          <p:nvPr/>
        </p:nvSpPr>
        <p:spPr>
          <a:xfrm>
            <a:off x="8033110" y="4943836"/>
            <a:ext cx="229308" cy="138925"/>
          </a:xfrm>
          <a:custGeom>
            <a:avLst/>
            <a:gdLst/>
            <a:ahLst/>
            <a:cxnLst/>
            <a:rect l="l" t="t" r="r" b="b"/>
            <a:pathLst>
              <a:path w="229308" h="138925" extrusionOk="0">
                <a:moveTo>
                  <a:pt x="221570" y="138926"/>
                </a:moveTo>
                <a:cubicBezTo>
                  <a:pt x="222264" y="138021"/>
                  <a:pt x="222861" y="137045"/>
                  <a:pt x="223349" y="136015"/>
                </a:cubicBezTo>
                <a:cubicBezTo>
                  <a:pt x="224849" y="133161"/>
                  <a:pt x="226173" y="130217"/>
                  <a:pt x="227311" y="127201"/>
                </a:cubicBezTo>
                <a:cubicBezTo>
                  <a:pt x="229211" y="122259"/>
                  <a:pt x="229769" y="116903"/>
                  <a:pt x="228929" y="111676"/>
                </a:cubicBezTo>
                <a:cubicBezTo>
                  <a:pt x="228276" y="108328"/>
                  <a:pt x="226866" y="105175"/>
                  <a:pt x="224805" y="102458"/>
                </a:cubicBezTo>
                <a:cubicBezTo>
                  <a:pt x="222350" y="99348"/>
                  <a:pt x="218840" y="97248"/>
                  <a:pt x="214940" y="96555"/>
                </a:cubicBezTo>
                <a:lnTo>
                  <a:pt x="215991" y="98657"/>
                </a:lnTo>
                <a:cubicBezTo>
                  <a:pt x="221111" y="89190"/>
                  <a:pt x="217587" y="77365"/>
                  <a:pt x="208120" y="72245"/>
                </a:cubicBezTo>
                <a:cubicBezTo>
                  <a:pt x="203071" y="69515"/>
                  <a:pt x="197076" y="69149"/>
                  <a:pt x="191733" y="71245"/>
                </a:cubicBezTo>
                <a:lnTo>
                  <a:pt x="193916" y="73914"/>
                </a:lnTo>
                <a:cubicBezTo>
                  <a:pt x="197174" y="67890"/>
                  <a:pt x="196125" y="60446"/>
                  <a:pt x="191328" y="55558"/>
                </a:cubicBezTo>
                <a:cubicBezTo>
                  <a:pt x="186368" y="50807"/>
                  <a:pt x="179558" y="48497"/>
                  <a:pt x="172731" y="49251"/>
                </a:cubicBezTo>
                <a:cubicBezTo>
                  <a:pt x="169655" y="49773"/>
                  <a:pt x="166549" y="50097"/>
                  <a:pt x="163431" y="50221"/>
                </a:cubicBezTo>
                <a:cubicBezTo>
                  <a:pt x="160775" y="49910"/>
                  <a:pt x="158444" y="48306"/>
                  <a:pt x="157205" y="45936"/>
                </a:cubicBezTo>
                <a:cubicBezTo>
                  <a:pt x="155498" y="42932"/>
                  <a:pt x="153344" y="40205"/>
                  <a:pt x="150817" y="37849"/>
                </a:cubicBezTo>
                <a:cubicBezTo>
                  <a:pt x="147925" y="35334"/>
                  <a:pt x="144291" y="33829"/>
                  <a:pt x="140467" y="33564"/>
                </a:cubicBezTo>
                <a:cubicBezTo>
                  <a:pt x="133035" y="33374"/>
                  <a:pt x="125606" y="33998"/>
                  <a:pt x="118311" y="35424"/>
                </a:cubicBezTo>
                <a:cubicBezTo>
                  <a:pt x="111980" y="36855"/>
                  <a:pt x="105340" y="35690"/>
                  <a:pt x="99874" y="32189"/>
                </a:cubicBezTo>
                <a:cubicBezTo>
                  <a:pt x="97610" y="30329"/>
                  <a:pt x="95832" y="27499"/>
                  <a:pt x="93325" y="24912"/>
                </a:cubicBezTo>
                <a:cubicBezTo>
                  <a:pt x="90828" y="22315"/>
                  <a:pt x="87711" y="20395"/>
                  <a:pt x="84269" y="19332"/>
                </a:cubicBezTo>
                <a:cubicBezTo>
                  <a:pt x="77686" y="17338"/>
                  <a:pt x="70550" y="18502"/>
                  <a:pt x="64943" y="22486"/>
                </a:cubicBezTo>
                <a:lnTo>
                  <a:pt x="67692" y="24831"/>
                </a:lnTo>
                <a:cubicBezTo>
                  <a:pt x="70430" y="18264"/>
                  <a:pt x="68673" y="10683"/>
                  <a:pt x="63325" y="5990"/>
                </a:cubicBezTo>
                <a:cubicBezTo>
                  <a:pt x="58894" y="2007"/>
                  <a:pt x="53110" y="-133"/>
                  <a:pt x="47153" y="6"/>
                </a:cubicBezTo>
                <a:cubicBezTo>
                  <a:pt x="37915" y="408"/>
                  <a:pt x="28834" y="2548"/>
                  <a:pt x="20388" y="6314"/>
                </a:cubicBezTo>
                <a:cubicBezTo>
                  <a:pt x="14960" y="8492"/>
                  <a:pt x="9759" y="11200"/>
                  <a:pt x="4863" y="14400"/>
                </a:cubicBezTo>
                <a:cubicBezTo>
                  <a:pt x="1466" y="16664"/>
                  <a:pt x="-150" y="18119"/>
                  <a:pt x="11" y="18281"/>
                </a:cubicBezTo>
                <a:cubicBezTo>
                  <a:pt x="6861" y="14485"/>
                  <a:pt x="13936" y="11110"/>
                  <a:pt x="21197" y="8173"/>
                </a:cubicBezTo>
                <a:cubicBezTo>
                  <a:pt x="29429" y="4848"/>
                  <a:pt x="38195" y="3040"/>
                  <a:pt x="47072" y="2837"/>
                </a:cubicBezTo>
                <a:cubicBezTo>
                  <a:pt x="52271" y="2755"/>
                  <a:pt x="57305" y="4665"/>
                  <a:pt x="61142" y="8173"/>
                </a:cubicBezTo>
                <a:cubicBezTo>
                  <a:pt x="65174" y="11746"/>
                  <a:pt x="66644" y="17402"/>
                  <a:pt x="64862" y="22486"/>
                </a:cubicBezTo>
                <a:lnTo>
                  <a:pt x="61142" y="29440"/>
                </a:lnTo>
                <a:lnTo>
                  <a:pt x="67530" y="24750"/>
                </a:lnTo>
                <a:cubicBezTo>
                  <a:pt x="72261" y="21491"/>
                  <a:pt x="78241" y="20624"/>
                  <a:pt x="83702" y="22405"/>
                </a:cubicBezTo>
                <a:cubicBezTo>
                  <a:pt x="86503" y="23258"/>
                  <a:pt x="89037" y="24818"/>
                  <a:pt x="91061" y="26933"/>
                </a:cubicBezTo>
                <a:cubicBezTo>
                  <a:pt x="93155" y="29639"/>
                  <a:pt x="95424" y="32205"/>
                  <a:pt x="97853" y="34615"/>
                </a:cubicBezTo>
                <a:cubicBezTo>
                  <a:pt x="100878" y="36990"/>
                  <a:pt x="104476" y="38525"/>
                  <a:pt x="108284" y="39062"/>
                </a:cubicBezTo>
                <a:cubicBezTo>
                  <a:pt x="111963" y="39509"/>
                  <a:pt x="115683" y="39509"/>
                  <a:pt x="119362" y="39062"/>
                </a:cubicBezTo>
                <a:cubicBezTo>
                  <a:pt x="126345" y="37739"/>
                  <a:pt x="133442" y="37116"/>
                  <a:pt x="140548" y="37203"/>
                </a:cubicBezTo>
                <a:cubicBezTo>
                  <a:pt x="143524" y="37432"/>
                  <a:pt x="146352" y="38592"/>
                  <a:pt x="148634" y="40518"/>
                </a:cubicBezTo>
                <a:cubicBezTo>
                  <a:pt x="150878" y="42745"/>
                  <a:pt x="152761" y="45310"/>
                  <a:pt x="154213" y="48119"/>
                </a:cubicBezTo>
                <a:cubicBezTo>
                  <a:pt x="156214" y="51539"/>
                  <a:pt x="159731" y="53794"/>
                  <a:pt x="163674" y="54184"/>
                </a:cubicBezTo>
                <a:cubicBezTo>
                  <a:pt x="166955" y="54050"/>
                  <a:pt x="170223" y="53699"/>
                  <a:pt x="173458" y="53132"/>
                </a:cubicBezTo>
                <a:cubicBezTo>
                  <a:pt x="179079" y="52444"/>
                  <a:pt x="184721" y="54246"/>
                  <a:pt x="188902" y="58065"/>
                </a:cubicBezTo>
                <a:cubicBezTo>
                  <a:pt x="192572" y="61659"/>
                  <a:pt x="193518" y="67204"/>
                  <a:pt x="191247" y="71811"/>
                </a:cubicBezTo>
                <a:lnTo>
                  <a:pt x="188418" y="76420"/>
                </a:lnTo>
                <a:lnTo>
                  <a:pt x="193511" y="74560"/>
                </a:lnTo>
                <a:cubicBezTo>
                  <a:pt x="200162" y="72106"/>
                  <a:pt x="207636" y="74270"/>
                  <a:pt x="211948" y="79897"/>
                </a:cubicBezTo>
                <a:cubicBezTo>
                  <a:pt x="215581" y="84922"/>
                  <a:pt x="216171" y="91532"/>
                  <a:pt x="213484" y="97121"/>
                </a:cubicBezTo>
                <a:lnTo>
                  <a:pt x="212514" y="98981"/>
                </a:lnTo>
                <a:lnTo>
                  <a:pt x="214617" y="98981"/>
                </a:lnTo>
                <a:cubicBezTo>
                  <a:pt x="220805" y="100458"/>
                  <a:pt x="225552" y="105427"/>
                  <a:pt x="226746" y="111676"/>
                </a:cubicBezTo>
                <a:cubicBezTo>
                  <a:pt x="227675" y="116525"/>
                  <a:pt x="227369" y="121530"/>
                  <a:pt x="225856" y="126231"/>
                </a:cubicBezTo>
                <a:cubicBezTo>
                  <a:pt x="223269" y="134559"/>
                  <a:pt x="221166" y="138764"/>
                  <a:pt x="221570" y="13892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8" name="Google Shape;6818;p12"/>
          <p:cNvSpPr/>
          <p:nvPr/>
        </p:nvSpPr>
        <p:spPr>
          <a:xfrm>
            <a:off x="8186191" y="5151028"/>
            <a:ext cx="106611" cy="184828"/>
          </a:xfrm>
          <a:custGeom>
            <a:avLst/>
            <a:gdLst/>
            <a:ahLst/>
            <a:cxnLst/>
            <a:rect l="l" t="t" r="r" b="b"/>
            <a:pathLst>
              <a:path w="106611" h="184828" extrusionOk="0">
                <a:moveTo>
                  <a:pt x="88947" y="184829"/>
                </a:moveTo>
                <a:cubicBezTo>
                  <a:pt x="88947" y="184829"/>
                  <a:pt x="90484" y="184829"/>
                  <a:pt x="92829" y="183130"/>
                </a:cubicBezTo>
                <a:cubicBezTo>
                  <a:pt x="96265" y="180924"/>
                  <a:pt x="99210" y="178034"/>
                  <a:pt x="101481" y="174640"/>
                </a:cubicBezTo>
                <a:cubicBezTo>
                  <a:pt x="105107" y="169228"/>
                  <a:pt x="106893" y="162792"/>
                  <a:pt x="106575" y="156285"/>
                </a:cubicBezTo>
                <a:cubicBezTo>
                  <a:pt x="106044" y="147679"/>
                  <a:pt x="102047" y="139656"/>
                  <a:pt x="95497" y="134048"/>
                </a:cubicBezTo>
                <a:lnTo>
                  <a:pt x="95497" y="136231"/>
                </a:lnTo>
                <a:cubicBezTo>
                  <a:pt x="99818" y="129646"/>
                  <a:pt x="102736" y="122242"/>
                  <a:pt x="104068" y="114480"/>
                </a:cubicBezTo>
                <a:cubicBezTo>
                  <a:pt x="104540" y="109944"/>
                  <a:pt x="103698" y="105369"/>
                  <a:pt x="101642" y="101299"/>
                </a:cubicBezTo>
                <a:cubicBezTo>
                  <a:pt x="99510" y="96791"/>
                  <a:pt x="95528" y="93428"/>
                  <a:pt x="90726" y="92081"/>
                </a:cubicBezTo>
                <a:lnTo>
                  <a:pt x="91535" y="95720"/>
                </a:lnTo>
                <a:cubicBezTo>
                  <a:pt x="98071" y="90117"/>
                  <a:pt x="101148" y="81470"/>
                  <a:pt x="99621" y="72998"/>
                </a:cubicBezTo>
                <a:cubicBezTo>
                  <a:pt x="98900" y="68200"/>
                  <a:pt x="96919" y="63680"/>
                  <a:pt x="93880" y="59898"/>
                </a:cubicBezTo>
                <a:cubicBezTo>
                  <a:pt x="90828" y="56290"/>
                  <a:pt x="86731" y="53719"/>
                  <a:pt x="82155" y="52540"/>
                </a:cubicBezTo>
                <a:cubicBezTo>
                  <a:pt x="78031" y="51165"/>
                  <a:pt x="76010" y="49548"/>
                  <a:pt x="75443" y="45505"/>
                </a:cubicBezTo>
                <a:cubicBezTo>
                  <a:pt x="74879" y="41332"/>
                  <a:pt x="73477" y="37316"/>
                  <a:pt x="71320" y="33699"/>
                </a:cubicBezTo>
                <a:cubicBezTo>
                  <a:pt x="67030" y="27273"/>
                  <a:pt x="61078" y="22131"/>
                  <a:pt x="54096" y="18821"/>
                </a:cubicBezTo>
                <a:cubicBezTo>
                  <a:pt x="48031" y="15425"/>
                  <a:pt x="42533" y="12190"/>
                  <a:pt x="37277" y="9360"/>
                </a:cubicBezTo>
                <a:cubicBezTo>
                  <a:pt x="29109" y="4569"/>
                  <a:pt x="20063" y="1462"/>
                  <a:pt x="10674" y="223"/>
                </a:cubicBezTo>
                <a:cubicBezTo>
                  <a:pt x="7987" y="-74"/>
                  <a:pt x="5275" y="-74"/>
                  <a:pt x="2588" y="223"/>
                </a:cubicBezTo>
                <a:cubicBezTo>
                  <a:pt x="890" y="223"/>
                  <a:pt x="0" y="789"/>
                  <a:pt x="0" y="951"/>
                </a:cubicBezTo>
                <a:cubicBezTo>
                  <a:pt x="0" y="1112"/>
                  <a:pt x="3720" y="951"/>
                  <a:pt x="10108" y="1597"/>
                </a:cubicBezTo>
                <a:cubicBezTo>
                  <a:pt x="19112" y="3405"/>
                  <a:pt x="27715" y="6830"/>
                  <a:pt x="35498" y="11705"/>
                </a:cubicBezTo>
                <a:lnTo>
                  <a:pt x="51670" y="21570"/>
                </a:lnTo>
                <a:cubicBezTo>
                  <a:pt x="58054" y="24674"/>
                  <a:pt x="63476" y="29454"/>
                  <a:pt x="67357" y="35397"/>
                </a:cubicBezTo>
                <a:cubicBezTo>
                  <a:pt x="69201" y="38701"/>
                  <a:pt x="70407" y="42322"/>
                  <a:pt x="70915" y="46071"/>
                </a:cubicBezTo>
                <a:cubicBezTo>
                  <a:pt x="71222" y="48508"/>
                  <a:pt x="72266" y="50794"/>
                  <a:pt x="73907" y="52621"/>
                </a:cubicBezTo>
                <a:cubicBezTo>
                  <a:pt x="75721" y="54239"/>
                  <a:pt x="77877" y="55428"/>
                  <a:pt x="80215" y="56098"/>
                </a:cubicBezTo>
                <a:cubicBezTo>
                  <a:pt x="91534" y="59846"/>
                  <a:pt x="97671" y="72061"/>
                  <a:pt x="93922" y="83380"/>
                </a:cubicBezTo>
                <a:cubicBezTo>
                  <a:pt x="92806" y="86752"/>
                  <a:pt x="90875" y="89796"/>
                  <a:pt x="88301" y="92243"/>
                </a:cubicBezTo>
                <a:lnTo>
                  <a:pt x="84985" y="94830"/>
                </a:lnTo>
                <a:lnTo>
                  <a:pt x="89109" y="95882"/>
                </a:lnTo>
                <a:cubicBezTo>
                  <a:pt x="96475" y="98549"/>
                  <a:pt x="100870" y="106112"/>
                  <a:pt x="99540" y="113833"/>
                </a:cubicBezTo>
                <a:cubicBezTo>
                  <a:pt x="98241" y="121150"/>
                  <a:pt x="95492" y="128133"/>
                  <a:pt x="91454" y="134372"/>
                </a:cubicBezTo>
                <a:lnTo>
                  <a:pt x="90726" y="135665"/>
                </a:lnTo>
                <a:lnTo>
                  <a:pt x="91859" y="136555"/>
                </a:lnTo>
                <a:cubicBezTo>
                  <a:pt x="97826" y="141479"/>
                  <a:pt x="101581" y="148581"/>
                  <a:pt x="102289" y="156285"/>
                </a:cubicBezTo>
                <a:cubicBezTo>
                  <a:pt x="102794" y="162221"/>
                  <a:pt x="101407" y="168165"/>
                  <a:pt x="98327" y="173266"/>
                </a:cubicBezTo>
                <a:cubicBezTo>
                  <a:pt x="95925" y="177655"/>
                  <a:pt x="92747" y="181573"/>
                  <a:pt x="88948" y="18482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9" name="Google Shape;6819;p12"/>
          <p:cNvSpPr/>
          <p:nvPr/>
        </p:nvSpPr>
        <p:spPr>
          <a:xfrm>
            <a:off x="8025197" y="5075807"/>
            <a:ext cx="144251" cy="166331"/>
          </a:xfrm>
          <a:custGeom>
            <a:avLst/>
            <a:gdLst/>
            <a:ahLst/>
            <a:cxnLst/>
            <a:rect l="l" t="t" r="r" b="b"/>
            <a:pathLst>
              <a:path w="144251" h="166331" extrusionOk="0">
                <a:moveTo>
                  <a:pt x="108434" y="166332"/>
                </a:moveTo>
                <a:cubicBezTo>
                  <a:pt x="110391" y="166106"/>
                  <a:pt x="112286" y="165502"/>
                  <a:pt x="114013" y="164553"/>
                </a:cubicBezTo>
                <a:cubicBezTo>
                  <a:pt x="119040" y="162235"/>
                  <a:pt x="123677" y="159153"/>
                  <a:pt x="127760" y="155416"/>
                </a:cubicBezTo>
                <a:cubicBezTo>
                  <a:pt x="134138" y="149568"/>
                  <a:pt x="139066" y="142314"/>
                  <a:pt x="142153" y="134230"/>
                </a:cubicBezTo>
                <a:cubicBezTo>
                  <a:pt x="144526" y="129163"/>
                  <a:pt x="144901" y="123389"/>
                  <a:pt x="143205" y="118058"/>
                </a:cubicBezTo>
                <a:cubicBezTo>
                  <a:pt x="141931" y="114955"/>
                  <a:pt x="139311" y="112603"/>
                  <a:pt x="136089" y="111670"/>
                </a:cubicBezTo>
                <a:cubicBezTo>
                  <a:pt x="132535" y="110351"/>
                  <a:pt x="128537" y="111498"/>
                  <a:pt x="126224" y="114500"/>
                </a:cubicBezTo>
                <a:lnTo>
                  <a:pt x="129539" y="116037"/>
                </a:lnTo>
                <a:cubicBezTo>
                  <a:pt x="131463" y="110864"/>
                  <a:pt x="131829" y="105242"/>
                  <a:pt x="130590" y="99864"/>
                </a:cubicBezTo>
                <a:cubicBezTo>
                  <a:pt x="129577" y="96844"/>
                  <a:pt x="127511" y="94289"/>
                  <a:pt x="124769" y="92668"/>
                </a:cubicBezTo>
                <a:cubicBezTo>
                  <a:pt x="121743" y="91140"/>
                  <a:pt x="118171" y="91140"/>
                  <a:pt x="115146" y="92668"/>
                </a:cubicBezTo>
                <a:cubicBezTo>
                  <a:pt x="112397" y="93557"/>
                  <a:pt x="109647" y="94851"/>
                  <a:pt x="108111" y="94366"/>
                </a:cubicBezTo>
                <a:cubicBezTo>
                  <a:pt x="106574" y="93881"/>
                  <a:pt x="106008" y="92183"/>
                  <a:pt x="105847" y="89110"/>
                </a:cubicBezTo>
                <a:cubicBezTo>
                  <a:pt x="105120" y="82560"/>
                  <a:pt x="101907" y="76540"/>
                  <a:pt x="96871" y="72291"/>
                </a:cubicBezTo>
                <a:cubicBezTo>
                  <a:pt x="88993" y="65110"/>
                  <a:pt x="77651" y="63183"/>
                  <a:pt x="67842" y="67358"/>
                </a:cubicBezTo>
                <a:lnTo>
                  <a:pt x="70753" y="69461"/>
                </a:lnTo>
                <a:cubicBezTo>
                  <a:pt x="72626" y="61318"/>
                  <a:pt x="70041" y="52793"/>
                  <a:pt x="63960" y="47062"/>
                </a:cubicBezTo>
                <a:cubicBezTo>
                  <a:pt x="60602" y="44628"/>
                  <a:pt x="56342" y="43800"/>
                  <a:pt x="52316" y="44798"/>
                </a:cubicBezTo>
                <a:cubicBezTo>
                  <a:pt x="48127" y="45558"/>
                  <a:pt x="44790" y="48736"/>
                  <a:pt x="43826" y="52884"/>
                </a:cubicBezTo>
                <a:lnTo>
                  <a:pt x="47465" y="52884"/>
                </a:lnTo>
                <a:cubicBezTo>
                  <a:pt x="46847" y="42283"/>
                  <a:pt x="43229" y="32075"/>
                  <a:pt x="37034" y="23451"/>
                </a:cubicBezTo>
                <a:cubicBezTo>
                  <a:pt x="32408" y="16788"/>
                  <a:pt x="26463" y="11146"/>
                  <a:pt x="19568" y="6874"/>
                </a:cubicBezTo>
                <a:cubicBezTo>
                  <a:pt x="15170" y="4178"/>
                  <a:pt x="10403" y="2135"/>
                  <a:pt x="5418" y="810"/>
                </a:cubicBezTo>
                <a:cubicBezTo>
                  <a:pt x="3665" y="255"/>
                  <a:pt x="1837" y="-18"/>
                  <a:pt x="0" y="1"/>
                </a:cubicBezTo>
                <a:cubicBezTo>
                  <a:pt x="6459" y="2164"/>
                  <a:pt x="12645" y="5067"/>
                  <a:pt x="18437" y="8653"/>
                </a:cubicBezTo>
                <a:cubicBezTo>
                  <a:pt x="24813" y="12959"/>
                  <a:pt x="30303" y="18449"/>
                  <a:pt x="34609" y="24825"/>
                </a:cubicBezTo>
                <a:cubicBezTo>
                  <a:pt x="40165" y="33141"/>
                  <a:pt x="43352" y="42813"/>
                  <a:pt x="43827" y="52803"/>
                </a:cubicBezTo>
                <a:lnTo>
                  <a:pt x="44473" y="67924"/>
                </a:lnTo>
                <a:lnTo>
                  <a:pt x="47384" y="53127"/>
                </a:lnTo>
                <a:cubicBezTo>
                  <a:pt x="48435" y="48032"/>
                  <a:pt x="57006" y="46334"/>
                  <a:pt x="61616" y="49973"/>
                </a:cubicBezTo>
                <a:cubicBezTo>
                  <a:pt x="66448" y="54889"/>
                  <a:pt x="68377" y="61963"/>
                  <a:pt x="66710" y="68652"/>
                </a:cubicBezTo>
                <a:lnTo>
                  <a:pt x="66144" y="72452"/>
                </a:lnTo>
                <a:lnTo>
                  <a:pt x="69621" y="70754"/>
                </a:lnTo>
                <a:cubicBezTo>
                  <a:pt x="77902" y="67579"/>
                  <a:pt x="87263" y="69296"/>
                  <a:pt x="93879" y="75202"/>
                </a:cubicBezTo>
                <a:cubicBezTo>
                  <a:pt x="98127" y="78740"/>
                  <a:pt x="100849" y="83779"/>
                  <a:pt x="101480" y="89272"/>
                </a:cubicBezTo>
                <a:cubicBezTo>
                  <a:pt x="101503" y="90927"/>
                  <a:pt x="101804" y="92567"/>
                  <a:pt x="102369" y="94123"/>
                </a:cubicBezTo>
                <a:cubicBezTo>
                  <a:pt x="103085" y="96128"/>
                  <a:pt x="104753" y="97644"/>
                  <a:pt x="106817" y="98166"/>
                </a:cubicBezTo>
                <a:cubicBezTo>
                  <a:pt x="110061" y="98377"/>
                  <a:pt x="113302" y="97706"/>
                  <a:pt x="116196" y="96226"/>
                </a:cubicBezTo>
                <a:cubicBezTo>
                  <a:pt x="118193" y="95162"/>
                  <a:pt x="120588" y="95162"/>
                  <a:pt x="122584" y="96226"/>
                </a:cubicBezTo>
                <a:cubicBezTo>
                  <a:pt x="124486" y="97362"/>
                  <a:pt x="125920" y="99140"/>
                  <a:pt x="126627" y="101239"/>
                </a:cubicBezTo>
                <a:cubicBezTo>
                  <a:pt x="127671" y="105924"/>
                  <a:pt x="127334" y="110811"/>
                  <a:pt x="125657" y="115309"/>
                </a:cubicBezTo>
                <a:lnTo>
                  <a:pt x="122908" y="125821"/>
                </a:lnTo>
                <a:lnTo>
                  <a:pt x="129377" y="116926"/>
                </a:lnTo>
                <a:cubicBezTo>
                  <a:pt x="131803" y="113368"/>
                  <a:pt x="138919" y="115551"/>
                  <a:pt x="140213" y="119675"/>
                </a:cubicBezTo>
                <a:cubicBezTo>
                  <a:pt x="141682" y="124251"/>
                  <a:pt x="141393" y="129209"/>
                  <a:pt x="139404" y="133583"/>
                </a:cubicBezTo>
                <a:cubicBezTo>
                  <a:pt x="136648" y="141337"/>
                  <a:pt x="132201" y="148381"/>
                  <a:pt x="126386" y="154203"/>
                </a:cubicBezTo>
                <a:cubicBezTo>
                  <a:pt x="120984" y="159046"/>
                  <a:pt x="114944" y="163127"/>
                  <a:pt x="108435" y="16633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0" name="Google Shape;6820;p12"/>
          <p:cNvSpPr/>
          <p:nvPr/>
        </p:nvSpPr>
        <p:spPr>
          <a:xfrm>
            <a:off x="7897985" y="4938366"/>
            <a:ext cx="30003" cy="70731"/>
          </a:xfrm>
          <a:custGeom>
            <a:avLst/>
            <a:gdLst/>
            <a:ahLst/>
            <a:cxnLst/>
            <a:rect l="l" t="t" r="r" b="b"/>
            <a:pathLst>
              <a:path w="30003" h="70731" extrusionOk="0">
                <a:moveTo>
                  <a:pt x="17" y="70731"/>
                </a:moveTo>
                <a:cubicBezTo>
                  <a:pt x="4357" y="69534"/>
                  <a:pt x="8384" y="67410"/>
                  <a:pt x="11823" y="64505"/>
                </a:cubicBezTo>
                <a:cubicBezTo>
                  <a:pt x="15908" y="61626"/>
                  <a:pt x="19327" y="57903"/>
                  <a:pt x="21850" y="53589"/>
                </a:cubicBezTo>
                <a:cubicBezTo>
                  <a:pt x="25133" y="48019"/>
                  <a:pt x="25897" y="41318"/>
                  <a:pt x="23953" y="35153"/>
                </a:cubicBezTo>
                <a:cubicBezTo>
                  <a:pt x="23454" y="33668"/>
                  <a:pt x="22717" y="32275"/>
                  <a:pt x="21769" y="31029"/>
                </a:cubicBezTo>
                <a:lnTo>
                  <a:pt x="21203" y="33940"/>
                </a:lnTo>
                <a:cubicBezTo>
                  <a:pt x="26213" y="30592"/>
                  <a:pt x="29427" y="25146"/>
                  <a:pt x="29936" y="19142"/>
                </a:cubicBezTo>
                <a:cubicBezTo>
                  <a:pt x="30347" y="14377"/>
                  <a:pt x="28866" y="9642"/>
                  <a:pt x="25812" y="5962"/>
                </a:cubicBezTo>
                <a:cubicBezTo>
                  <a:pt x="20556" y="-184"/>
                  <a:pt x="15138" y="-265"/>
                  <a:pt x="15219" y="140"/>
                </a:cubicBezTo>
                <a:cubicBezTo>
                  <a:pt x="15300" y="544"/>
                  <a:pt x="19667" y="1919"/>
                  <a:pt x="23305" y="7660"/>
                </a:cubicBezTo>
                <a:cubicBezTo>
                  <a:pt x="25510" y="10907"/>
                  <a:pt x="26458" y="14844"/>
                  <a:pt x="25974" y="18738"/>
                </a:cubicBezTo>
                <a:cubicBezTo>
                  <a:pt x="25317" y="23500"/>
                  <a:pt x="22673" y="27761"/>
                  <a:pt x="18696" y="30463"/>
                </a:cubicBezTo>
                <a:lnTo>
                  <a:pt x="16998" y="31595"/>
                </a:lnTo>
                <a:lnTo>
                  <a:pt x="18130" y="33374"/>
                </a:lnTo>
                <a:cubicBezTo>
                  <a:pt x="18827" y="34336"/>
                  <a:pt x="19373" y="35400"/>
                  <a:pt x="19748" y="36527"/>
                </a:cubicBezTo>
                <a:cubicBezTo>
                  <a:pt x="21293" y="41623"/>
                  <a:pt x="20740" y="47124"/>
                  <a:pt x="18211" y="51810"/>
                </a:cubicBezTo>
                <a:cubicBezTo>
                  <a:pt x="16157" y="55716"/>
                  <a:pt x="13418" y="59222"/>
                  <a:pt x="10125" y="62160"/>
                </a:cubicBezTo>
                <a:cubicBezTo>
                  <a:pt x="3899" y="67335"/>
                  <a:pt x="-306" y="70166"/>
                  <a:pt x="17" y="7073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1" name="Google Shape;6821;p12"/>
          <p:cNvSpPr/>
          <p:nvPr/>
        </p:nvSpPr>
        <p:spPr>
          <a:xfrm>
            <a:off x="7789237" y="4900616"/>
            <a:ext cx="108199" cy="74364"/>
          </a:xfrm>
          <a:custGeom>
            <a:avLst/>
            <a:gdLst/>
            <a:ahLst/>
            <a:cxnLst/>
            <a:rect l="l" t="t" r="r" b="b"/>
            <a:pathLst>
              <a:path w="108199" h="74364" extrusionOk="0">
                <a:moveTo>
                  <a:pt x="7447" y="74358"/>
                </a:moveTo>
                <a:cubicBezTo>
                  <a:pt x="4403" y="70002"/>
                  <a:pt x="2818" y="64793"/>
                  <a:pt x="2918" y="59480"/>
                </a:cubicBezTo>
                <a:cubicBezTo>
                  <a:pt x="3097" y="53734"/>
                  <a:pt x="6130" y="48457"/>
                  <a:pt x="11005" y="45410"/>
                </a:cubicBezTo>
                <a:cubicBezTo>
                  <a:pt x="17325" y="41753"/>
                  <a:pt x="25200" y="42132"/>
                  <a:pt x="31139" y="46380"/>
                </a:cubicBezTo>
                <a:lnTo>
                  <a:pt x="33969" y="48482"/>
                </a:lnTo>
                <a:lnTo>
                  <a:pt x="33969" y="44925"/>
                </a:lnTo>
                <a:cubicBezTo>
                  <a:pt x="34306" y="40493"/>
                  <a:pt x="35458" y="36162"/>
                  <a:pt x="37365" y="32148"/>
                </a:cubicBezTo>
                <a:cubicBezTo>
                  <a:pt x="39287" y="28247"/>
                  <a:pt x="42743" y="25318"/>
                  <a:pt x="46907" y="24062"/>
                </a:cubicBezTo>
                <a:cubicBezTo>
                  <a:pt x="53457" y="22445"/>
                  <a:pt x="61543" y="27782"/>
                  <a:pt x="60330" y="33442"/>
                </a:cubicBezTo>
                <a:lnTo>
                  <a:pt x="64373" y="33442"/>
                </a:lnTo>
                <a:cubicBezTo>
                  <a:pt x="64406" y="18195"/>
                  <a:pt x="75449" y="5203"/>
                  <a:pt x="90491" y="2715"/>
                </a:cubicBezTo>
                <a:cubicBezTo>
                  <a:pt x="96423" y="2032"/>
                  <a:pt x="102430" y="2471"/>
                  <a:pt x="108200" y="4009"/>
                </a:cubicBezTo>
                <a:cubicBezTo>
                  <a:pt x="108200" y="4009"/>
                  <a:pt x="106825" y="2796"/>
                  <a:pt x="103833" y="1664"/>
                </a:cubicBezTo>
                <a:cubicBezTo>
                  <a:pt x="99414" y="171"/>
                  <a:pt x="94720" y="-326"/>
                  <a:pt x="90086" y="208"/>
                </a:cubicBezTo>
                <a:cubicBezTo>
                  <a:pt x="82935" y="987"/>
                  <a:pt x="76233" y="4082"/>
                  <a:pt x="71003" y="9022"/>
                </a:cubicBezTo>
                <a:cubicBezTo>
                  <a:pt x="64390" y="15387"/>
                  <a:pt x="60554" y="24104"/>
                  <a:pt x="60330" y="33281"/>
                </a:cubicBezTo>
                <a:lnTo>
                  <a:pt x="64292" y="33685"/>
                </a:lnTo>
                <a:cubicBezTo>
                  <a:pt x="64898" y="29081"/>
                  <a:pt x="62786" y="24542"/>
                  <a:pt x="58875" y="22041"/>
                </a:cubicBezTo>
                <a:cubicBezTo>
                  <a:pt x="55112" y="19483"/>
                  <a:pt x="50477" y="18550"/>
                  <a:pt x="46018" y="19453"/>
                </a:cubicBezTo>
                <a:cubicBezTo>
                  <a:pt x="40549" y="21075"/>
                  <a:pt x="36060" y="25003"/>
                  <a:pt x="33726" y="30208"/>
                </a:cubicBezTo>
                <a:cubicBezTo>
                  <a:pt x="31548" y="34680"/>
                  <a:pt x="30310" y="39551"/>
                  <a:pt x="30088" y="44520"/>
                </a:cubicBezTo>
                <a:lnTo>
                  <a:pt x="33241" y="43146"/>
                </a:lnTo>
                <a:cubicBezTo>
                  <a:pt x="25996" y="38148"/>
                  <a:pt x="16484" y="37894"/>
                  <a:pt x="8983" y="42499"/>
                </a:cubicBezTo>
                <a:cubicBezTo>
                  <a:pt x="-370" y="48837"/>
                  <a:pt x="-2814" y="61558"/>
                  <a:pt x="3525" y="70911"/>
                </a:cubicBezTo>
                <a:cubicBezTo>
                  <a:pt x="3591" y="71009"/>
                  <a:pt x="3659" y="71107"/>
                  <a:pt x="3727" y="71204"/>
                </a:cubicBezTo>
                <a:cubicBezTo>
                  <a:pt x="5991" y="73792"/>
                  <a:pt x="7366" y="74439"/>
                  <a:pt x="7447" y="7435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2" name="Google Shape;6822;p12"/>
          <p:cNvSpPr/>
          <p:nvPr/>
        </p:nvSpPr>
        <p:spPr>
          <a:xfrm>
            <a:off x="7751077" y="5397392"/>
            <a:ext cx="84397" cy="85069"/>
          </a:xfrm>
          <a:custGeom>
            <a:avLst/>
            <a:gdLst/>
            <a:ahLst/>
            <a:cxnLst/>
            <a:rect l="l" t="t" r="r" b="b"/>
            <a:pathLst>
              <a:path w="84397" h="85069" extrusionOk="0">
                <a:moveTo>
                  <a:pt x="38409" y="84662"/>
                </a:moveTo>
                <a:cubicBezTo>
                  <a:pt x="40859" y="85206"/>
                  <a:pt x="43398" y="85206"/>
                  <a:pt x="45848" y="84662"/>
                </a:cubicBezTo>
                <a:cubicBezTo>
                  <a:pt x="52572" y="83456"/>
                  <a:pt x="58998" y="80957"/>
                  <a:pt x="64770" y="77303"/>
                </a:cubicBezTo>
                <a:cubicBezTo>
                  <a:pt x="68802" y="74825"/>
                  <a:pt x="72475" y="71805"/>
                  <a:pt x="75686" y="68328"/>
                </a:cubicBezTo>
                <a:cubicBezTo>
                  <a:pt x="79474" y="64262"/>
                  <a:pt x="82245" y="59358"/>
                  <a:pt x="83772" y="54015"/>
                </a:cubicBezTo>
                <a:cubicBezTo>
                  <a:pt x="85788" y="41428"/>
                  <a:pt x="82893" y="28547"/>
                  <a:pt x="75686" y="18032"/>
                </a:cubicBezTo>
                <a:cubicBezTo>
                  <a:pt x="71497" y="11180"/>
                  <a:pt x="66002" y="5218"/>
                  <a:pt x="59514" y="485"/>
                </a:cubicBezTo>
                <a:lnTo>
                  <a:pt x="58705" y="0"/>
                </a:lnTo>
                <a:lnTo>
                  <a:pt x="57897" y="0"/>
                </a:lnTo>
                <a:cubicBezTo>
                  <a:pt x="42462" y="6789"/>
                  <a:pt x="27953" y="15511"/>
                  <a:pt x="14717" y="25956"/>
                </a:cubicBezTo>
                <a:cubicBezTo>
                  <a:pt x="9784" y="29838"/>
                  <a:pt x="6065" y="33072"/>
                  <a:pt x="3558" y="35498"/>
                </a:cubicBezTo>
                <a:cubicBezTo>
                  <a:pt x="2161" y="36613"/>
                  <a:pt x="959" y="37952"/>
                  <a:pt x="0" y="39460"/>
                </a:cubicBezTo>
                <a:cubicBezTo>
                  <a:pt x="0" y="39460"/>
                  <a:pt x="5903" y="34851"/>
                  <a:pt x="16172" y="27735"/>
                </a:cubicBezTo>
                <a:cubicBezTo>
                  <a:pt x="29619" y="18115"/>
                  <a:pt x="44070" y="9981"/>
                  <a:pt x="59271" y="3477"/>
                </a:cubicBezTo>
                <a:lnTo>
                  <a:pt x="57735" y="3477"/>
                </a:lnTo>
                <a:cubicBezTo>
                  <a:pt x="63913" y="7944"/>
                  <a:pt x="69160" y="13575"/>
                  <a:pt x="73179" y="20053"/>
                </a:cubicBezTo>
                <a:cubicBezTo>
                  <a:pt x="79958" y="29781"/>
                  <a:pt x="82843" y="41697"/>
                  <a:pt x="81265" y="53449"/>
                </a:cubicBezTo>
                <a:cubicBezTo>
                  <a:pt x="78206" y="62559"/>
                  <a:pt x="72056" y="70311"/>
                  <a:pt x="63880" y="75362"/>
                </a:cubicBezTo>
                <a:cubicBezTo>
                  <a:pt x="58429" y="79060"/>
                  <a:pt x="52385" y="81795"/>
                  <a:pt x="46009" y="83448"/>
                </a:cubicBezTo>
                <a:cubicBezTo>
                  <a:pt x="40997" y="84338"/>
                  <a:pt x="38409" y="84338"/>
                  <a:pt x="38409" y="846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3" name="Google Shape;6823;p12"/>
          <p:cNvSpPr/>
          <p:nvPr/>
        </p:nvSpPr>
        <p:spPr>
          <a:xfrm>
            <a:off x="7255885" y="5809137"/>
            <a:ext cx="970332" cy="628452"/>
          </a:xfrm>
          <a:custGeom>
            <a:avLst/>
            <a:gdLst/>
            <a:ahLst/>
            <a:cxnLst/>
            <a:rect l="l" t="t" r="r" b="b"/>
            <a:pathLst>
              <a:path w="970332" h="628452" extrusionOk="0">
                <a:moveTo>
                  <a:pt x="0" y="91615"/>
                </a:moveTo>
                <a:cubicBezTo>
                  <a:pt x="0" y="91615"/>
                  <a:pt x="193096" y="525031"/>
                  <a:pt x="220104" y="546055"/>
                </a:cubicBezTo>
                <a:cubicBezTo>
                  <a:pt x="225603" y="550340"/>
                  <a:pt x="257138" y="587779"/>
                  <a:pt x="303957" y="588911"/>
                </a:cubicBezTo>
                <a:cubicBezTo>
                  <a:pt x="488724" y="593439"/>
                  <a:pt x="911304" y="628452"/>
                  <a:pt x="911304" y="628452"/>
                </a:cubicBezTo>
                <a:lnTo>
                  <a:pt x="970333" y="383686"/>
                </a:lnTo>
                <a:lnTo>
                  <a:pt x="462849" y="347298"/>
                </a:lnTo>
                <a:lnTo>
                  <a:pt x="207328" y="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4" name="Google Shape;6824;p12"/>
          <p:cNvSpPr/>
          <p:nvPr/>
        </p:nvSpPr>
        <p:spPr>
          <a:xfrm>
            <a:off x="6881902" y="5782997"/>
            <a:ext cx="978095" cy="1006593"/>
          </a:xfrm>
          <a:custGeom>
            <a:avLst/>
            <a:gdLst/>
            <a:ahLst/>
            <a:cxnLst/>
            <a:rect l="l" t="t" r="r" b="b"/>
            <a:pathLst>
              <a:path w="978095" h="1006593" extrusionOk="0">
                <a:moveTo>
                  <a:pt x="954807" y="439987"/>
                </a:moveTo>
                <a:cubicBezTo>
                  <a:pt x="954807" y="439987"/>
                  <a:pt x="675675" y="880437"/>
                  <a:pt x="649153" y="913913"/>
                </a:cubicBezTo>
                <a:cubicBezTo>
                  <a:pt x="590609" y="987659"/>
                  <a:pt x="512497" y="1026391"/>
                  <a:pt x="402607" y="996392"/>
                </a:cubicBezTo>
                <a:cubicBezTo>
                  <a:pt x="292717" y="966392"/>
                  <a:pt x="0" y="807015"/>
                  <a:pt x="0" y="807015"/>
                </a:cubicBezTo>
                <a:lnTo>
                  <a:pt x="87573" y="607854"/>
                </a:lnTo>
                <a:lnTo>
                  <a:pt x="429939" y="680629"/>
                </a:lnTo>
                <a:lnTo>
                  <a:pt x="694678" y="150019"/>
                </a:lnTo>
                <a:cubicBezTo>
                  <a:pt x="721732" y="91254"/>
                  <a:pt x="770863" y="45523"/>
                  <a:pt x="831413" y="22744"/>
                </a:cubicBezTo>
                <a:cubicBezTo>
                  <a:pt x="872814" y="7623"/>
                  <a:pt x="923110" y="-11865"/>
                  <a:pt x="978095" y="9321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5" name="Google Shape;6825;p12"/>
          <p:cNvSpPr/>
          <p:nvPr/>
        </p:nvSpPr>
        <p:spPr>
          <a:xfrm>
            <a:off x="7641544" y="5712808"/>
            <a:ext cx="966579" cy="1114854"/>
          </a:xfrm>
          <a:custGeom>
            <a:avLst/>
            <a:gdLst/>
            <a:ahLst/>
            <a:cxnLst/>
            <a:rect l="l" t="t" r="r" b="b"/>
            <a:pathLst>
              <a:path w="966579" h="1114854" extrusionOk="0">
                <a:moveTo>
                  <a:pt x="134681" y="57353"/>
                </a:moveTo>
                <a:lnTo>
                  <a:pt x="459662" y="751"/>
                </a:lnTo>
                <a:cubicBezTo>
                  <a:pt x="517477" y="-9357"/>
                  <a:pt x="685345" y="84442"/>
                  <a:pt x="722541" y="171368"/>
                </a:cubicBezTo>
                <a:lnTo>
                  <a:pt x="966580" y="1114854"/>
                </a:lnTo>
                <a:lnTo>
                  <a:pt x="170179" y="1114854"/>
                </a:lnTo>
                <a:lnTo>
                  <a:pt x="133468" y="848013"/>
                </a:lnTo>
                <a:cubicBezTo>
                  <a:pt x="133468" y="848013"/>
                  <a:pt x="22527" y="724214"/>
                  <a:pt x="1907" y="698581"/>
                </a:cubicBezTo>
                <a:cubicBezTo>
                  <a:pt x="-18712" y="672949"/>
                  <a:pt x="134681" y="57353"/>
                  <a:pt x="134681" y="5735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6" name="Google Shape;6826;p12"/>
          <p:cNvSpPr/>
          <p:nvPr/>
        </p:nvSpPr>
        <p:spPr>
          <a:xfrm>
            <a:off x="7751724" y="5627343"/>
            <a:ext cx="402284" cy="165136"/>
          </a:xfrm>
          <a:custGeom>
            <a:avLst/>
            <a:gdLst/>
            <a:ahLst/>
            <a:cxnLst/>
            <a:rect l="l" t="t" r="r" b="b"/>
            <a:pathLst>
              <a:path w="402284" h="165136" extrusionOk="0">
                <a:moveTo>
                  <a:pt x="12858" y="165137"/>
                </a:moveTo>
                <a:lnTo>
                  <a:pt x="324" y="83871"/>
                </a:lnTo>
                <a:cubicBezTo>
                  <a:pt x="-1952" y="69313"/>
                  <a:pt x="8003" y="55665"/>
                  <a:pt x="22561" y="53387"/>
                </a:cubicBezTo>
                <a:lnTo>
                  <a:pt x="357811" y="342"/>
                </a:lnTo>
                <a:cubicBezTo>
                  <a:pt x="372362" y="-1996"/>
                  <a:pt x="386052" y="7905"/>
                  <a:pt x="388389" y="22456"/>
                </a:cubicBezTo>
                <a:cubicBezTo>
                  <a:pt x="388413" y="22604"/>
                  <a:pt x="388436" y="22753"/>
                  <a:pt x="388457" y="22902"/>
                </a:cubicBezTo>
                <a:lnTo>
                  <a:pt x="402284" y="11807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7" name="Google Shape;6827;p12"/>
          <p:cNvSpPr/>
          <p:nvPr/>
        </p:nvSpPr>
        <p:spPr>
          <a:xfrm>
            <a:off x="7311841" y="5787304"/>
            <a:ext cx="452902" cy="676490"/>
          </a:xfrm>
          <a:custGeom>
            <a:avLst/>
            <a:gdLst/>
            <a:ahLst/>
            <a:cxnLst/>
            <a:rect l="l" t="t" r="r" b="b"/>
            <a:pathLst>
              <a:path w="452902" h="676490" extrusionOk="0">
                <a:moveTo>
                  <a:pt x="452902" y="0"/>
                </a:moveTo>
                <a:cubicBezTo>
                  <a:pt x="451310" y="896"/>
                  <a:pt x="449630" y="1627"/>
                  <a:pt x="447889" y="2183"/>
                </a:cubicBezTo>
                <a:lnTo>
                  <a:pt x="433253" y="8005"/>
                </a:lnTo>
                <a:lnTo>
                  <a:pt x="377621" y="29110"/>
                </a:lnTo>
                <a:lnTo>
                  <a:pt x="377621" y="29110"/>
                </a:lnTo>
                <a:cubicBezTo>
                  <a:pt x="358585" y="39377"/>
                  <a:pt x="340925" y="52010"/>
                  <a:pt x="325061" y="66710"/>
                </a:cubicBezTo>
                <a:cubicBezTo>
                  <a:pt x="305885" y="85121"/>
                  <a:pt x="289535" y="106266"/>
                  <a:pt x="276544" y="129459"/>
                </a:cubicBezTo>
                <a:cubicBezTo>
                  <a:pt x="262070" y="154364"/>
                  <a:pt x="248486" y="182180"/>
                  <a:pt x="233850" y="211047"/>
                </a:cubicBezTo>
                <a:cubicBezTo>
                  <a:pt x="219214" y="239915"/>
                  <a:pt x="204336" y="270480"/>
                  <a:pt x="188729" y="301773"/>
                </a:cubicBezTo>
                <a:lnTo>
                  <a:pt x="56764" y="567483"/>
                </a:lnTo>
                <a:cubicBezTo>
                  <a:pt x="39622" y="601364"/>
                  <a:pt x="25714" y="628776"/>
                  <a:pt x="15848" y="647535"/>
                </a:cubicBezTo>
                <a:cubicBezTo>
                  <a:pt x="10916" y="656996"/>
                  <a:pt x="7035" y="664273"/>
                  <a:pt x="4285" y="669125"/>
                </a:cubicBezTo>
                <a:lnTo>
                  <a:pt x="1213" y="674705"/>
                </a:lnTo>
                <a:cubicBezTo>
                  <a:pt x="485" y="675917"/>
                  <a:pt x="80" y="676564"/>
                  <a:pt x="0" y="676484"/>
                </a:cubicBezTo>
                <a:cubicBezTo>
                  <a:pt x="195" y="675782"/>
                  <a:pt x="466" y="675104"/>
                  <a:pt x="808" y="674462"/>
                </a:cubicBezTo>
                <a:lnTo>
                  <a:pt x="3557" y="668721"/>
                </a:lnTo>
                <a:lnTo>
                  <a:pt x="14393" y="646807"/>
                </a:lnTo>
                <a:lnTo>
                  <a:pt x="54096" y="565946"/>
                </a:lnTo>
                <a:cubicBezTo>
                  <a:pt x="87653" y="497538"/>
                  <a:pt x="133906" y="403577"/>
                  <a:pt x="185010" y="299671"/>
                </a:cubicBezTo>
                <a:lnTo>
                  <a:pt x="230211" y="209026"/>
                </a:lnTo>
                <a:cubicBezTo>
                  <a:pt x="244928" y="180077"/>
                  <a:pt x="258593" y="152423"/>
                  <a:pt x="273310" y="127275"/>
                </a:cubicBezTo>
                <a:cubicBezTo>
                  <a:pt x="286679" y="103885"/>
                  <a:pt x="303437" y="82603"/>
                  <a:pt x="323040" y="64123"/>
                </a:cubicBezTo>
                <a:cubicBezTo>
                  <a:pt x="339233" y="49399"/>
                  <a:pt x="357251" y="36816"/>
                  <a:pt x="376651" y="26684"/>
                </a:cubicBezTo>
                <a:lnTo>
                  <a:pt x="376650" y="26684"/>
                </a:lnTo>
                <a:lnTo>
                  <a:pt x="432607" y="6631"/>
                </a:lnTo>
                <a:lnTo>
                  <a:pt x="447485" y="1536"/>
                </a:lnTo>
                <a:cubicBezTo>
                  <a:pt x="449255" y="904"/>
                  <a:pt x="451064" y="391"/>
                  <a:pt x="45290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8" name="Google Shape;6828;p12"/>
          <p:cNvSpPr/>
          <p:nvPr/>
        </p:nvSpPr>
        <p:spPr>
          <a:xfrm>
            <a:off x="7665446" y="6159831"/>
            <a:ext cx="219133" cy="332096"/>
          </a:xfrm>
          <a:custGeom>
            <a:avLst/>
            <a:gdLst/>
            <a:ahLst/>
            <a:cxnLst/>
            <a:rect l="l" t="t" r="r" b="b"/>
            <a:pathLst>
              <a:path w="219133" h="332096" extrusionOk="0">
                <a:moveTo>
                  <a:pt x="219133" y="0"/>
                </a:moveTo>
                <a:cubicBezTo>
                  <a:pt x="219133" y="0"/>
                  <a:pt x="218567" y="1294"/>
                  <a:pt x="217112" y="3558"/>
                </a:cubicBezTo>
                <a:lnTo>
                  <a:pt x="210562" y="13099"/>
                </a:lnTo>
                <a:cubicBezTo>
                  <a:pt x="204416" y="21913"/>
                  <a:pt x="196169" y="33719"/>
                  <a:pt x="186304" y="48112"/>
                </a:cubicBezTo>
                <a:cubicBezTo>
                  <a:pt x="165684" y="77707"/>
                  <a:pt x="137787" y="118785"/>
                  <a:pt x="107626" y="164714"/>
                </a:cubicBezTo>
                <a:cubicBezTo>
                  <a:pt x="77465" y="210643"/>
                  <a:pt x="51023" y="252691"/>
                  <a:pt x="31616" y="283175"/>
                </a:cubicBezTo>
                <a:cubicBezTo>
                  <a:pt x="22237" y="297892"/>
                  <a:pt x="14555" y="310102"/>
                  <a:pt x="8814" y="319159"/>
                </a:cubicBezTo>
                <a:cubicBezTo>
                  <a:pt x="6226" y="323040"/>
                  <a:pt x="4124" y="326193"/>
                  <a:pt x="2426" y="328862"/>
                </a:cubicBezTo>
                <a:cubicBezTo>
                  <a:pt x="1756" y="330037"/>
                  <a:pt x="941" y="331124"/>
                  <a:pt x="0" y="332096"/>
                </a:cubicBezTo>
                <a:cubicBezTo>
                  <a:pt x="380" y="330779"/>
                  <a:pt x="952" y="329526"/>
                  <a:pt x="1698" y="328377"/>
                </a:cubicBezTo>
                <a:lnTo>
                  <a:pt x="7358" y="318269"/>
                </a:lnTo>
                <a:cubicBezTo>
                  <a:pt x="12371" y="309536"/>
                  <a:pt x="19811" y="297002"/>
                  <a:pt x="29110" y="281558"/>
                </a:cubicBezTo>
                <a:cubicBezTo>
                  <a:pt x="47708" y="250750"/>
                  <a:pt x="73988" y="208379"/>
                  <a:pt x="104149" y="162450"/>
                </a:cubicBezTo>
                <a:cubicBezTo>
                  <a:pt x="134310" y="116521"/>
                  <a:pt x="162611" y="75524"/>
                  <a:pt x="183878" y="46414"/>
                </a:cubicBezTo>
                <a:cubicBezTo>
                  <a:pt x="194390" y="31778"/>
                  <a:pt x="203123" y="20134"/>
                  <a:pt x="209349" y="12129"/>
                </a:cubicBezTo>
                <a:lnTo>
                  <a:pt x="216465" y="3073"/>
                </a:lnTo>
                <a:cubicBezTo>
                  <a:pt x="217230" y="1947"/>
                  <a:pt x="218126" y="915"/>
                  <a:pt x="21913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9" name="Google Shape;6829;p12"/>
          <p:cNvSpPr/>
          <p:nvPr/>
        </p:nvSpPr>
        <p:spPr>
          <a:xfrm>
            <a:off x="7764905" y="5722292"/>
            <a:ext cx="387566" cy="76818"/>
          </a:xfrm>
          <a:custGeom>
            <a:avLst/>
            <a:gdLst/>
            <a:ahLst/>
            <a:cxnLst/>
            <a:rect l="l" t="t" r="r" b="b"/>
            <a:pathLst>
              <a:path w="387566" h="76818" extrusionOk="0">
                <a:moveTo>
                  <a:pt x="387567" y="0"/>
                </a:moveTo>
                <a:cubicBezTo>
                  <a:pt x="387567" y="0"/>
                  <a:pt x="386516" y="970"/>
                  <a:pt x="384171" y="2345"/>
                </a:cubicBezTo>
                <a:lnTo>
                  <a:pt x="374144" y="8329"/>
                </a:lnTo>
                <a:cubicBezTo>
                  <a:pt x="369777" y="10916"/>
                  <a:pt x="364360" y="13989"/>
                  <a:pt x="357972" y="17223"/>
                </a:cubicBezTo>
                <a:cubicBezTo>
                  <a:pt x="351584" y="20458"/>
                  <a:pt x="344306" y="24339"/>
                  <a:pt x="335897" y="27897"/>
                </a:cubicBezTo>
                <a:cubicBezTo>
                  <a:pt x="327487" y="31455"/>
                  <a:pt x="318512" y="35983"/>
                  <a:pt x="308404" y="39460"/>
                </a:cubicBezTo>
                <a:cubicBezTo>
                  <a:pt x="298297" y="42937"/>
                  <a:pt x="287623" y="47061"/>
                  <a:pt x="276060" y="50943"/>
                </a:cubicBezTo>
                <a:cubicBezTo>
                  <a:pt x="251105" y="58767"/>
                  <a:pt x="225659" y="64925"/>
                  <a:pt x="199889" y="69379"/>
                </a:cubicBezTo>
                <a:cubicBezTo>
                  <a:pt x="174066" y="73541"/>
                  <a:pt x="148001" y="76026"/>
                  <a:pt x="121858" y="76818"/>
                </a:cubicBezTo>
                <a:cubicBezTo>
                  <a:pt x="109809" y="76818"/>
                  <a:pt x="98327" y="76818"/>
                  <a:pt x="87654" y="76818"/>
                </a:cubicBezTo>
                <a:cubicBezTo>
                  <a:pt x="76980" y="76818"/>
                  <a:pt x="66953" y="75686"/>
                  <a:pt x="57896" y="74796"/>
                </a:cubicBezTo>
                <a:cubicBezTo>
                  <a:pt x="48840" y="73907"/>
                  <a:pt x="40673" y="72856"/>
                  <a:pt x="33638" y="71886"/>
                </a:cubicBezTo>
                <a:cubicBezTo>
                  <a:pt x="26603" y="70915"/>
                  <a:pt x="20377" y="69864"/>
                  <a:pt x="15364" y="68813"/>
                </a:cubicBezTo>
                <a:lnTo>
                  <a:pt x="3881" y="66468"/>
                </a:lnTo>
                <a:cubicBezTo>
                  <a:pt x="2531" y="66321"/>
                  <a:pt x="1217" y="65938"/>
                  <a:pt x="0" y="65336"/>
                </a:cubicBezTo>
                <a:cubicBezTo>
                  <a:pt x="1345" y="65210"/>
                  <a:pt x="2698" y="65210"/>
                  <a:pt x="4043" y="65336"/>
                </a:cubicBezTo>
                <a:lnTo>
                  <a:pt x="15687" y="66872"/>
                </a:lnTo>
                <a:cubicBezTo>
                  <a:pt x="20619" y="67681"/>
                  <a:pt x="26765" y="68570"/>
                  <a:pt x="33962" y="69217"/>
                </a:cubicBezTo>
                <a:cubicBezTo>
                  <a:pt x="41158" y="69864"/>
                  <a:pt x="49245" y="71077"/>
                  <a:pt x="58220" y="71562"/>
                </a:cubicBezTo>
                <a:cubicBezTo>
                  <a:pt x="67196" y="72047"/>
                  <a:pt x="77141" y="72856"/>
                  <a:pt x="87815" y="73018"/>
                </a:cubicBezTo>
                <a:cubicBezTo>
                  <a:pt x="98489" y="73179"/>
                  <a:pt x="109809" y="73018"/>
                  <a:pt x="121777" y="73018"/>
                </a:cubicBezTo>
                <a:cubicBezTo>
                  <a:pt x="147729" y="72020"/>
                  <a:pt x="173599" y="69455"/>
                  <a:pt x="199242" y="65336"/>
                </a:cubicBezTo>
                <a:cubicBezTo>
                  <a:pt x="224819" y="60896"/>
                  <a:pt x="250096" y="54874"/>
                  <a:pt x="274928" y="47304"/>
                </a:cubicBezTo>
                <a:cubicBezTo>
                  <a:pt x="286329" y="43584"/>
                  <a:pt x="297245" y="40269"/>
                  <a:pt x="307272" y="36307"/>
                </a:cubicBezTo>
                <a:cubicBezTo>
                  <a:pt x="317299" y="32344"/>
                  <a:pt x="326436" y="28867"/>
                  <a:pt x="334765" y="25310"/>
                </a:cubicBezTo>
                <a:cubicBezTo>
                  <a:pt x="343093" y="21752"/>
                  <a:pt x="350452" y="18194"/>
                  <a:pt x="357002" y="15121"/>
                </a:cubicBezTo>
                <a:cubicBezTo>
                  <a:pt x="363551" y="12048"/>
                  <a:pt x="369131" y="9380"/>
                  <a:pt x="373578" y="7035"/>
                </a:cubicBezTo>
                <a:lnTo>
                  <a:pt x="384009" y="1779"/>
                </a:lnTo>
                <a:cubicBezTo>
                  <a:pt x="385139" y="1081"/>
                  <a:pt x="386330" y="485"/>
                  <a:pt x="38756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0" name="Google Shape;6830;p12"/>
          <p:cNvSpPr/>
          <p:nvPr/>
        </p:nvSpPr>
        <p:spPr>
          <a:xfrm>
            <a:off x="7438711" y="6216272"/>
            <a:ext cx="279213" cy="179915"/>
          </a:xfrm>
          <a:custGeom>
            <a:avLst/>
            <a:gdLst/>
            <a:ahLst/>
            <a:cxnLst/>
            <a:rect l="l" t="t" r="r" b="b"/>
            <a:pathLst>
              <a:path w="279213" h="179915" extrusionOk="0">
                <a:moveTo>
                  <a:pt x="279213" y="179916"/>
                </a:moveTo>
                <a:cubicBezTo>
                  <a:pt x="275271" y="178039"/>
                  <a:pt x="271485" y="175849"/>
                  <a:pt x="267893" y="173366"/>
                </a:cubicBezTo>
                <a:lnTo>
                  <a:pt x="237813" y="154445"/>
                </a:lnTo>
                <a:lnTo>
                  <a:pt x="138515" y="91858"/>
                </a:lnTo>
                <a:cubicBezTo>
                  <a:pt x="99702" y="67600"/>
                  <a:pt x="64770" y="44878"/>
                  <a:pt x="39784" y="28140"/>
                </a:cubicBezTo>
                <a:cubicBezTo>
                  <a:pt x="27331" y="20054"/>
                  <a:pt x="17223" y="12938"/>
                  <a:pt x="10350" y="8086"/>
                </a:cubicBezTo>
                <a:cubicBezTo>
                  <a:pt x="6677" y="5690"/>
                  <a:pt x="3214" y="2985"/>
                  <a:pt x="0" y="0"/>
                </a:cubicBezTo>
                <a:cubicBezTo>
                  <a:pt x="3943" y="1877"/>
                  <a:pt x="7728" y="4067"/>
                  <a:pt x="11321" y="6550"/>
                </a:cubicBezTo>
                <a:lnTo>
                  <a:pt x="41401" y="25471"/>
                </a:lnTo>
                <a:lnTo>
                  <a:pt x="140779" y="88139"/>
                </a:lnTo>
                <a:cubicBezTo>
                  <a:pt x="179512" y="112397"/>
                  <a:pt x="214444" y="135038"/>
                  <a:pt x="239430" y="151776"/>
                </a:cubicBezTo>
                <a:cubicBezTo>
                  <a:pt x="251882" y="159862"/>
                  <a:pt x="261990" y="166978"/>
                  <a:pt x="268863" y="171830"/>
                </a:cubicBezTo>
                <a:cubicBezTo>
                  <a:pt x="272537" y="174226"/>
                  <a:pt x="276000" y="176931"/>
                  <a:pt x="279213" y="1799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1" name="Google Shape;6831;p12"/>
          <p:cNvSpPr/>
          <p:nvPr/>
        </p:nvSpPr>
        <p:spPr>
          <a:xfrm>
            <a:off x="7482619" y="6131287"/>
            <a:ext cx="292312" cy="177328"/>
          </a:xfrm>
          <a:custGeom>
            <a:avLst/>
            <a:gdLst/>
            <a:ahLst/>
            <a:cxnLst/>
            <a:rect l="l" t="t" r="r" b="b"/>
            <a:pathLst>
              <a:path w="292312" h="177328" extrusionOk="0">
                <a:moveTo>
                  <a:pt x="292312" y="177328"/>
                </a:moveTo>
                <a:cubicBezTo>
                  <a:pt x="288208" y="175537"/>
                  <a:pt x="284235" y="173457"/>
                  <a:pt x="280426" y="171102"/>
                </a:cubicBezTo>
                <a:cubicBezTo>
                  <a:pt x="272825" y="166897"/>
                  <a:pt x="262070" y="160509"/>
                  <a:pt x="248809" y="152504"/>
                </a:cubicBezTo>
                <a:cubicBezTo>
                  <a:pt x="222287" y="136332"/>
                  <a:pt x="186304" y="113448"/>
                  <a:pt x="146520" y="87815"/>
                </a:cubicBezTo>
                <a:cubicBezTo>
                  <a:pt x="106736" y="62182"/>
                  <a:pt x="70268" y="40188"/>
                  <a:pt x="43422" y="24905"/>
                </a:cubicBezTo>
                <a:cubicBezTo>
                  <a:pt x="29999" y="17223"/>
                  <a:pt x="19164" y="11078"/>
                  <a:pt x="11563" y="6873"/>
                </a:cubicBezTo>
                <a:cubicBezTo>
                  <a:pt x="7528" y="4901"/>
                  <a:pt x="3661" y="2602"/>
                  <a:pt x="0" y="0"/>
                </a:cubicBezTo>
                <a:cubicBezTo>
                  <a:pt x="4237" y="1471"/>
                  <a:pt x="8347" y="3283"/>
                  <a:pt x="12291" y="5418"/>
                </a:cubicBezTo>
                <a:cubicBezTo>
                  <a:pt x="20377" y="9137"/>
                  <a:pt x="31293" y="14959"/>
                  <a:pt x="44635" y="22317"/>
                </a:cubicBezTo>
                <a:cubicBezTo>
                  <a:pt x="71885" y="36954"/>
                  <a:pt x="108677" y="58867"/>
                  <a:pt x="148542" y="84257"/>
                </a:cubicBezTo>
                <a:lnTo>
                  <a:pt x="250103" y="149755"/>
                </a:lnTo>
                <a:lnTo>
                  <a:pt x="280992" y="169404"/>
                </a:lnTo>
                <a:cubicBezTo>
                  <a:pt x="284988" y="171713"/>
                  <a:pt x="288775" y="174364"/>
                  <a:pt x="292313" y="177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2" name="Google Shape;6832;p12"/>
          <p:cNvSpPr/>
          <p:nvPr/>
        </p:nvSpPr>
        <p:spPr>
          <a:xfrm>
            <a:off x="7707170" y="6422864"/>
            <a:ext cx="796238" cy="61058"/>
          </a:xfrm>
          <a:custGeom>
            <a:avLst/>
            <a:gdLst/>
            <a:ahLst/>
            <a:cxnLst/>
            <a:rect l="l" t="t" r="r" b="b"/>
            <a:pathLst>
              <a:path w="796238" h="61058" extrusionOk="0">
                <a:moveTo>
                  <a:pt x="796239" y="8"/>
                </a:moveTo>
                <a:lnTo>
                  <a:pt x="794217" y="493"/>
                </a:lnTo>
                <a:lnTo>
                  <a:pt x="788234" y="1464"/>
                </a:lnTo>
                <a:lnTo>
                  <a:pt x="765188" y="4779"/>
                </a:lnTo>
                <a:cubicBezTo>
                  <a:pt x="745135" y="7609"/>
                  <a:pt x="716105" y="11167"/>
                  <a:pt x="680203" y="15210"/>
                </a:cubicBezTo>
                <a:cubicBezTo>
                  <a:pt x="608318" y="23296"/>
                  <a:pt x="508858" y="32272"/>
                  <a:pt x="398807" y="39469"/>
                </a:cubicBezTo>
                <a:cubicBezTo>
                  <a:pt x="288755" y="46665"/>
                  <a:pt x="188568" y="52083"/>
                  <a:pt x="116844" y="55641"/>
                </a:cubicBezTo>
                <a:lnTo>
                  <a:pt x="31374" y="60007"/>
                </a:lnTo>
                <a:lnTo>
                  <a:pt x="8086" y="61058"/>
                </a:lnTo>
                <a:lnTo>
                  <a:pt x="2102" y="61058"/>
                </a:lnTo>
                <a:lnTo>
                  <a:pt x="0" y="61058"/>
                </a:lnTo>
                <a:lnTo>
                  <a:pt x="2022" y="61058"/>
                </a:lnTo>
                <a:lnTo>
                  <a:pt x="8086" y="60492"/>
                </a:lnTo>
                <a:lnTo>
                  <a:pt x="31293" y="58633"/>
                </a:lnTo>
                <a:lnTo>
                  <a:pt x="116682" y="52892"/>
                </a:lnTo>
                <a:lnTo>
                  <a:pt x="398888" y="35506"/>
                </a:lnTo>
                <a:cubicBezTo>
                  <a:pt x="508858" y="28067"/>
                  <a:pt x="608318" y="19334"/>
                  <a:pt x="680203" y="12299"/>
                </a:cubicBezTo>
                <a:cubicBezTo>
                  <a:pt x="716105" y="8661"/>
                  <a:pt x="744892" y="5507"/>
                  <a:pt x="765269" y="3162"/>
                </a:cubicBezTo>
                <a:lnTo>
                  <a:pt x="788395" y="655"/>
                </a:lnTo>
                <a:lnTo>
                  <a:pt x="794460" y="89"/>
                </a:lnTo>
                <a:cubicBezTo>
                  <a:pt x="795050" y="12"/>
                  <a:pt x="795645" y="-15"/>
                  <a:pt x="796238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3" name="Google Shape;6833;p12"/>
          <p:cNvSpPr/>
          <p:nvPr/>
        </p:nvSpPr>
        <p:spPr>
          <a:xfrm>
            <a:off x="7759892" y="6279464"/>
            <a:ext cx="706401" cy="59906"/>
          </a:xfrm>
          <a:custGeom>
            <a:avLst/>
            <a:gdLst/>
            <a:ahLst/>
            <a:cxnLst/>
            <a:rect l="l" t="t" r="r" b="b"/>
            <a:pathLst>
              <a:path w="706401" h="59906" extrusionOk="0">
                <a:moveTo>
                  <a:pt x="706402" y="203"/>
                </a:moveTo>
                <a:cubicBezTo>
                  <a:pt x="704055" y="661"/>
                  <a:pt x="701676" y="932"/>
                  <a:pt x="699286" y="1012"/>
                </a:cubicBezTo>
                <a:lnTo>
                  <a:pt x="678667" y="2548"/>
                </a:lnTo>
                <a:lnTo>
                  <a:pt x="602900" y="7724"/>
                </a:lnTo>
                <a:cubicBezTo>
                  <a:pt x="538858" y="12090"/>
                  <a:pt x="450477" y="18720"/>
                  <a:pt x="352959" y="27130"/>
                </a:cubicBezTo>
                <a:cubicBezTo>
                  <a:pt x="255440" y="35540"/>
                  <a:pt x="166978" y="44111"/>
                  <a:pt x="103421" y="50499"/>
                </a:cubicBezTo>
                <a:lnTo>
                  <a:pt x="27816" y="57938"/>
                </a:lnTo>
                <a:lnTo>
                  <a:pt x="7197" y="59798"/>
                </a:lnTo>
                <a:cubicBezTo>
                  <a:pt x="4800" y="59943"/>
                  <a:pt x="2397" y="59943"/>
                  <a:pt x="0" y="59798"/>
                </a:cubicBezTo>
                <a:cubicBezTo>
                  <a:pt x="2333" y="59194"/>
                  <a:pt x="4714" y="58788"/>
                  <a:pt x="7116" y="58585"/>
                </a:cubicBezTo>
                <a:lnTo>
                  <a:pt x="27654" y="55917"/>
                </a:lnTo>
                <a:lnTo>
                  <a:pt x="103098" y="47103"/>
                </a:lnTo>
                <a:cubicBezTo>
                  <a:pt x="166897" y="39987"/>
                  <a:pt x="255036" y="30931"/>
                  <a:pt x="352635" y="22844"/>
                </a:cubicBezTo>
                <a:cubicBezTo>
                  <a:pt x="450234" y="14758"/>
                  <a:pt x="538615" y="8290"/>
                  <a:pt x="602657" y="4651"/>
                </a:cubicBezTo>
                <a:cubicBezTo>
                  <a:pt x="635002" y="2791"/>
                  <a:pt x="660635" y="1497"/>
                  <a:pt x="678586" y="850"/>
                </a:cubicBezTo>
                <a:lnTo>
                  <a:pt x="699205" y="123"/>
                </a:lnTo>
                <a:cubicBezTo>
                  <a:pt x="701602" y="-64"/>
                  <a:pt x="704010" y="-37"/>
                  <a:pt x="706402" y="2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4" name="Google Shape;6834;p12"/>
          <p:cNvSpPr/>
          <p:nvPr/>
        </p:nvSpPr>
        <p:spPr>
          <a:xfrm>
            <a:off x="7685984" y="6218051"/>
            <a:ext cx="155172" cy="242583"/>
          </a:xfrm>
          <a:custGeom>
            <a:avLst/>
            <a:gdLst/>
            <a:ahLst/>
            <a:cxnLst/>
            <a:rect l="l" t="t" r="r" b="b"/>
            <a:pathLst>
              <a:path w="155172" h="242583" extrusionOk="0">
                <a:moveTo>
                  <a:pt x="0" y="242583"/>
                </a:moveTo>
                <a:cubicBezTo>
                  <a:pt x="86329" y="189941"/>
                  <a:pt x="143576" y="100446"/>
                  <a:pt x="1551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5" name="Google Shape;6835;p12"/>
          <p:cNvSpPr/>
          <p:nvPr/>
        </p:nvSpPr>
        <p:spPr>
          <a:xfrm>
            <a:off x="3827388" y="4745946"/>
            <a:ext cx="1864347" cy="1628050"/>
          </a:xfrm>
          <a:custGeom>
            <a:avLst/>
            <a:gdLst/>
            <a:ahLst/>
            <a:cxnLst/>
            <a:rect l="l" t="t" r="r" b="b"/>
            <a:pathLst>
              <a:path w="1864347" h="1628050" extrusionOk="0">
                <a:moveTo>
                  <a:pt x="2172" y="408621"/>
                </a:moveTo>
                <a:lnTo>
                  <a:pt x="223893" y="1534207"/>
                </a:lnTo>
                <a:cubicBezTo>
                  <a:pt x="236339" y="1597253"/>
                  <a:pt x="297539" y="1638272"/>
                  <a:pt x="360585" y="1625825"/>
                </a:cubicBezTo>
                <a:cubicBezTo>
                  <a:pt x="361491" y="1625646"/>
                  <a:pt x="362395" y="1625456"/>
                  <a:pt x="363297" y="1625256"/>
                </a:cubicBezTo>
                <a:lnTo>
                  <a:pt x="1773352" y="1312000"/>
                </a:lnTo>
                <a:cubicBezTo>
                  <a:pt x="1834606" y="1298344"/>
                  <a:pt x="1873972" y="1238545"/>
                  <a:pt x="1862299" y="1176882"/>
                </a:cubicBezTo>
                <a:lnTo>
                  <a:pt x="1657963" y="94476"/>
                </a:lnTo>
                <a:cubicBezTo>
                  <a:pt x="1645924" y="31472"/>
                  <a:pt x="1585140" y="-9883"/>
                  <a:pt x="1522117" y="2051"/>
                </a:cubicBezTo>
                <a:lnTo>
                  <a:pt x="94596" y="272127"/>
                </a:lnTo>
                <a:cubicBezTo>
                  <a:pt x="31506" y="284114"/>
                  <a:pt x="-9922" y="344975"/>
                  <a:pt x="2065" y="408066"/>
                </a:cubicBezTo>
                <a:cubicBezTo>
                  <a:pt x="2100" y="408251"/>
                  <a:pt x="2135" y="408436"/>
                  <a:pt x="2172" y="40862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6" name="Google Shape;6836;p12"/>
          <p:cNvSpPr/>
          <p:nvPr/>
        </p:nvSpPr>
        <p:spPr>
          <a:xfrm>
            <a:off x="3827109" y="4743957"/>
            <a:ext cx="1866713" cy="1631800"/>
          </a:xfrm>
          <a:custGeom>
            <a:avLst/>
            <a:gdLst/>
            <a:ahLst/>
            <a:cxnLst/>
            <a:rect l="l" t="t" r="r" b="b"/>
            <a:pathLst>
              <a:path w="1866713" h="1631800" extrusionOk="0">
                <a:moveTo>
                  <a:pt x="2451" y="410610"/>
                </a:moveTo>
                <a:cubicBezTo>
                  <a:pt x="2451" y="410610"/>
                  <a:pt x="2451" y="409397"/>
                  <a:pt x="1723" y="406890"/>
                </a:cubicBezTo>
                <a:cubicBezTo>
                  <a:pt x="1035" y="403148"/>
                  <a:pt x="576" y="399368"/>
                  <a:pt x="348" y="395570"/>
                </a:cubicBezTo>
                <a:cubicBezTo>
                  <a:pt x="-836" y="380692"/>
                  <a:pt x="1007" y="365728"/>
                  <a:pt x="5766" y="351581"/>
                </a:cubicBezTo>
                <a:cubicBezTo>
                  <a:pt x="9228" y="341147"/>
                  <a:pt x="14069" y="331221"/>
                  <a:pt x="20159" y="322067"/>
                </a:cubicBezTo>
                <a:cubicBezTo>
                  <a:pt x="27700" y="311106"/>
                  <a:pt x="37052" y="301508"/>
                  <a:pt x="47814" y="293685"/>
                </a:cubicBezTo>
                <a:cubicBezTo>
                  <a:pt x="60336" y="284495"/>
                  <a:pt x="74582" y="277923"/>
                  <a:pt x="89700" y="274359"/>
                </a:cubicBezTo>
                <a:cubicBezTo>
                  <a:pt x="105872" y="270720"/>
                  <a:pt x="123096" y="267809"/>
                  <a:pt x="141289" y="264251"/>
                </a:cubicBezTo>
                <a:lnTo>
                  <a:pt x="759876" y="146518"/>
                </a:lnTo>
                <a:lnTo>
                  <a:pt x="1187146" y="65657"/>
                </a:lnTo>
                <a:lnTo>
                  <a:pt x="1425120" y="20213"/>
                </a:lnTo>
                <a:lnTo>
                  <a:pt x="1486898" y="8488"/>
                </a:lnTo>
                <a:lnTo>
                  <a:pt x="1518191" y="2585"/>
                </a:lnTo>
                <a:cubicBezTo>
                  <a:pt x="1523285" y="1534"/>
                  <a:pt x="1528784" y="968"/>
                  <a:pt x="1534363" y="240"/>
                </a:cubicBezTo>
                <a:cubicBezTo>
                  <a:pt x="1539749" y="-80"/>
                  <a:pt x="1545149" y="-80"/>
                  <a:pt x="1550535" y="240"/>
                </a:cubicBezTo>
                <a:cubicBezTo>
                  <a:pt x="1572565" y="1395"/>
                  <a:pt x="1593828" y="8707"/>
                  <a:pt x="1611909" y="21345"/>
                </a:cubicBezTo>
                <a:cubicBezTo>
                  <a:pt x="1630249" y="34097"/>
                  <a:pt x="1644558" y="51829"/>
                  <a:pt x="1653148" y="72449"/>
                </a:cubicBezTo>
                <a:cubicBezTo>
                  <a:pt x="1657278" y="82870"/>
                  <a:pt x="1660235" y="93718"/>
                  <a:pt x="1661962" y="104794"/>
                </a:cubicBezTo>
                <a:cubicBezTo>
                  <a:pt x="1663983" y="115710"/>
                  <a:pt x="1666086" y="126545"/>
                  <a:pt x="1668107" y="137138"/>
                </a:cubicBezTo>
                <a:cubicBezTo>
                  <a:pt x="1672231" y="159051"/>
                  <a:pt x="1676194" y="180965"/>
                  <a:pt x="1680560" y="203120"/>
                </a:cubicBezTo>
                <a:cubicBezTo>
                  <a:pt x="1688970" y="247325"/>
                  <a:pt x="1697433" y="292041"/>
                  <a:pt x="1705950" y="337269"/>
                </a:cubicBezTo>
                <a:cubicBezTo>
                  <a:pt x="1723201" y="427779"/>
                  <a:pt x="1740586" y="520015"/>
                  <a:pt x="1758106" y="613975"/>
                </a:cubicBezTo>
                <a:cubicBezTo>
                  <a:pt x="1775626" y="707936"/>
                  <a:pt x="1793685" y="803487"/>
                  <a:pt x="1812283" y="900628"/>
                </a:cubicBezTo>
                <a:lnTo>
                  <a:pt x="1839937" y="1047148"/>
                </a:lnTo>
                <a:cubicBezTo>
                  <a:pt x="1844627" y="1071730"/>
                  <a:pt x="1849290" y="1096419"/>
                  <a:pt x="1853926" y="1121217"/>
                </a:cubicBezTo>
                <a:lnTo>
                  <a:pt x="1860961" y="1158413"/>
                </a:lnTo>
                <a:cubicBezTo>
                  <a:pt x="1863847" y="1170830"/>
                  <a:pt x="1865740" y="1183457"/>
                  <a:pt x="1866621" y="1196175"/>
                </a:cubicBezTo>
                <a:cubicBezTo>
                  <a:pt x="1867654" y="1222188"/>
                  <a:pt x="1859971" y="1247801"/>
                  <a:pt x="1844789" y="1268950"/>
                </a:cubicBezTo>
                <a:cubicBezTo>
                  <a:pt x="1829883" y="1289997"/>
                  <a:pt x="1808498" y="1305588"/>
                  <a:pt x="1783900" y="1313343"/>
                </a:cubicBezTo>
                <a:cubicBezTo>
                  <a:pt x="1771529" y="1316981"/>
                  <a:pt x="1759642" y="1319084"/>
                  <a:pt x="1747190" y="1321995"/>
                </a:cubicBezTo>
                <a:lnTo>
                  <a:pt x="1710721" y="1330081"/>
                </a:lnTo>
                <a:lnTo>
                  <a:pt x="1637946" y="1346253"/>
                </a:lnTo>
                <a:lnTo>
                  <a:pt x="1353154" y="1409486"/>
                </a:lnTo>
                <a:lnTo>
                  <a:pt x="814619" y="1528999"/>
                </a:lnTo>
                <a:lnTo>
                  <a:pt x="563950" y="1584712"/>
                </a:lnTo>
                <a:lnTo>
                  <a:pt x="443871" y="1611315"/>
                </a:lnTo>
                <a:lnTo>
                  <a:pt x="385166" y="1624334"/>
                </a:lnTo>
                <a:cubicBezTo>
                  <a:pt x="375382" y="1626356"/>
                  <a:pt x="366002" y="1628943"/>
                  <a:pt x="355975" y="1630399"/>
                </a:cubicBezTo>
                <a:cubicBezTo>
                  <a:pt x="305995" y="1638179"/>
                  <a:pt x="256655" y="1613053"/>
                  <a:pt x="233552" y="1568055"/>
                </a:cubicBezTo>
                <a:cubicBezTo>
                  <a:pt x="231325" y="1563833"/>
                  <a:pt x="229406" y="1559455"/>
                  <a:pt x="227811" y="1554956"/>
                </a:cubicBezTo>
                <a:lnTo>
                  <a:pt x="225385" y="1548244"/>
                </a:lnTo>
                <a:lnTo>
                  <a:pt x="223687" y="1541371"/>
                </a:lnTo>
                <a:cubicBezTo>
                  <a:pt x="221342" y="1532153"/>
                  <a:pt x="219967" y="1523015"/>
                  <a:pt x="218026" y="1513959"/>
                </a:cubicBezTo>
                <a:cubicBezTo>
                  <a:pt x="214468" y="1495846"/>
                  <a:pt x="210911" y="1477814"/>
                  <a:pt x="207434" y="1460025"/>
                </a:cubicBezTo>
                <a:cubicBezTo>
                  <a:pt x="193472" y="1388867"/>
                  <a:pt x="179995" y="1320620"/>
                  <a:pt x="167003" y="1255284"/>
                </a:cubicBezTo>
                <a:cubicBezTo>
                  <a:pt x="115899" y="994427"/>
                  <a:pt x="74498" y="783298"/>
                  <a:pt x="45712" y="637344"/>
                </a:cubicBezTo>
                <a:cubicBezTo>
                  <a:pt x="31480" y="564569"/>
                  <a:pt x="20483" y="507967"/>
                  <a:pt x="13367" y="469315"/>
                </a:cubicBezTo>
                <a:cubicBezTo>
                  <a:pt x="9728" y="450151"/>
                  <a:pt x="6898" y="435515"/>
                  <a:pt x="5281" y="425650"/>
                </a:cubicBezTo>
                <a:cubicBezTo>
                  <a:pt x="3664" y="415785"/>
                  <a:pt x="2613" y="410691"/>
                  <a:pt x="2613" y="410691"/>
                </a:cubicBezTo>
                <a:cubicBezTo>
                  <a:pt x="2613" y="410691"/>
                  <a:pt x="3745" y="415704"/>
                  <a:pt x="5685" y="425569"/>
                </a:cubicBezTo>
                <a:cubicBezTo>
                  <a:pt x="7626" y="435434"/>
                  <a:pt x="10699" y="449828"/>
                  <a:pt x="14499" y="469153"/>
                </a:cubicBezTo>
                <a:cubicBezTo>
                  <a:pt x="22585" y="507643"/>
                  <a:pt x="33501" y="564165"/>
                  <a:pt x="48056" y="637102"/>
                </a:cubicBezTo>
                <a:cubicBezTo>
                  <a:pt x="76924" y="782652"/>
                  <a:pt x="118729" y="993942"/>
                  <a:pt x="170399" y="1254718"/>
                </a:cubicBezTo>
                <a:cubicBezTo>
                  <a:pt x="183283" y="1319892"/>
                  <a:pt x="196760" y="1388112"/>
                  <a:pt x="210830" y="1459378"/>
                </a:cubicBezTo>
                <a:cubicBezTo>
                  <a:pt x="214307" y="1477167"/>
                  <a:pt x="217865" y="1495199"/>
                  <a:pt x="221423" y="1513312"/>
                </a:cubicBezTo>
                <a:cubicBezTo>
                  <a:pt x="223834" y="1531710"/>
                  <a:pt x="228985" y="1549645"/>
                  <a:pt x="236705" y="1566518"/>
                </a:cubicBezTo>
                <a:cubicBezTo>
                  <a:pt x="259189" y="1610187"/>
                  <a:pt x="307128" y="1634531"/>
                  <a:pt x="355652" y="1626922"/>
                </a:cubicBezTo>
                <a:cubicBezTo>
                  <a:pt x="365194" y="1625547"/>
                  <a:pt x="374897" y="1622879"/>
                  <a:pt x="384519" y="1620857"/>
                </a:cubicBezTo>
                <a:lnTo>
                  <a:pt x="443224" y="1607839"/>
                </a:lnTo>
                <a:lnTo>
                  <a:pt x="563222" y="1580831"/>
                </a:lnTo>
                <a:lnTo>
                  <a:pt x="813891" y="1525037"/>
                </a:lnTo>
                <a:lnTo>
                  <a:pt x="1352345" y="1405201"/>
                </a:lnTo>
                <a:lnTo>
                  <a:pt x="1637138" y="1341887"/>
                </a:lnTo>
                <a:lnTo>
                  <a:pt x="1709913" y="1325714"/>
                </a:lnTo>
                <a:lnTo>
                  <a:pt x="1746381" y="1317628"/>
                </a:lnTo>
                <a:cubicBezTo>
                  <a:pt x="1758429" y="1314798"/>
                  <a:pt x="1770639" y="1312615"/>
                  <a:pt x="1782688" y="1309057"/>
                </a:cubicBezTo>
                <a:cubicBezTo>
                  <a:pt x="1831756" y="1293610"/>
                  <a:pt x="1864434" y="1247257"/>
                  <a:pt x="1862497" y="1195852"/>
                </a:cubicBezTo>
                <a:cubicBezTo>
                  <a:pt x="1861583" y="1183329"/>
                  <a:pt x="1859718" y="1170895"/>
                  <a:pt x="1856918" y="1158656"/>
                </a:cubicBezTo>
                <a:lnTo>
                  <a:pt x="1849883" y="1121459"/>
                </a:lnTo>
                <a:cubicBezTo>
                  <a:pt x="1845193" y="1096716"/>
                  <a:pt x="1840584" y="1072053"/>
                  <a:pt x="1835894" y="1047391"/>
                </a:cubicBezTo>
                <a:cubicBezTo>
                  <a:pt x="1826568" y="998712"/>
                  <a:pt x="1817323" y="950115"/>
                  <a:pt x="1808159" y="901598"/>
                </a:cubicBezTo>
                <a:cubicBezTo>
                  <a:pt x="1789830" y="804565"/>
                  <a:pt x="1771798" y="709041"/>
                  <a:pt x="1754063" y="615027"/>
                </a:cubicBezTo>
                <a:cubicBezTo>
                  <a:pt x="1736327" y="521012"/>
                  <a:pt x="1718915" y="428777"/>
                  <a:pt x="1701827" y="338320"/>
                </a:cubicBezTo>
                <a:cubicBezTo>
                  <a:pt x="1693363" y="293146"/>
                  <a:pt x="1684927" y="248430"/>
                  <a:pt x="1676517" y="204172"/>
                </a:cubicBezTo>
                <a:lnTo>
                  <a:pt x="1664145" y="138189"/>
                </a:lnTo>
                <a:cubicBezTo>
                  <a:pt x="1662043" y="127273"/>
                  <a:pt x="1660021" y="116437"/>
                  <a:pt x="1657919" y="105845"/>
                </a:cubicBezTo>
                <a:cubicBezTo>
                  <a:pt x="1656265" y="95077"/>
                  <a:pt x="1653417" y="84527"/>
                  <a:pt x="1649429" y="74390"/>
                </a:cubicBezTo>
                <a:cubicBezTo>
                  <a:pt x="1645220" y="64529"/>
                  <a:pt x="1639787" y="55238"/>
                  <a:pt x="1633256" y="46735"/>
                </a:cubicBezTo>
                <a:cubicBezTo>
                  <a:pt x="1626459" y="38487"/>
                  <a:pt x="1618601" y="31173"/>
                  <a:pt x="1609887" y="24984"/>
                </a:cubicBezTo>
                <a:cubicBezTo>
                  <a:pt x="1592392" y="12776"/>
                  <a:pt x="1571837" y="5691"/>
                  <a:pt x="1550535" y="4526"/>
                </a:cubicBezTo>
                <a:cubicBezTo>
                  <a:pt x="1545149" y="4228"/>
                  <a:pt x="1539750" y="4228"/>
                  <a:pt x="1534363" y="4526"/>
                </a:cubicBezTo>
                <a:cubicBezTo>
                  <a:pt x="1529188" y="5334"/>
                  <a:pt x="1524013" y="5739"/>
                  <a:pt x="1518757" y="6871"/>
                </a:cubicBezTo>
                <a:lnTo>
                  <a:pt x="1487545" y="12774"/>
                </a:lnTo>
                <a:lnTo>
                  <a:pt x="1425767" y="24418"/>
                </a:lnTo>
                <a:lnTo>
                  <a:pt x="1187793" y="68729"/>
                </a:lnTo>
                <a:lnTo>
                  <a:pt x="760442" y="149590"/>
                </a:lnTo>
                <a:lnTo>
                  <a:pt x="141613" y="266030"/>
                </a:lnTo>
                <a:cubicBezTo>
                  <a:pt x="123419" y="269588"/>
                  <a:pt x="106034" y="272418"/>
                  <a:pt x="90023" y="275976"/>
                </a:cubicBezTo>
                <a:cubicBezTo>
                  <a:pt x="75078" y="279427"/>
                  <a:pt x="60974" y="285833"/>
                  <a:pt x="48542" y="294817"/>
                </a:cubicBezTo>
                <a:cubicBezTo>
                  <a:pt x="37860" y="302551"/>
                  <a:pt x="28564" y="312038"/>
                  <a:pt x="21049" y="322876"/>
                </a:cubicBezTo>
                <a:cubicBezTo>
                  <a:pt x="14969" y="331915"/>
                  <a:pt x="10077" y="341699"/>
                  <a:pt x="6494" y="351986"/>
                </a:cubicBezTo>
                <a:cubicBezTo>
                  <a:pt x="1744" y="366053"/>
                  <a:pt x="-206" y="380915"/>
                  <a:pt x="753" y="395732"/>
                </a:cubicBezTo>
                <a:cubicBezTo>
                  <a:pt x="753" y="400745"/>
                  <a:pt x="1804" y="404465"/>
                  <a:pt x="1966" y="40697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7" name="Google Shape;6837;p12"/>
          <p:cNvSpPr/>
          <p:nvPr/>
        </p:nvSpPr>
        <p:spPr>
          <a:xfrm>
            <a:off x="3883030" y="4797360"/>
            <a:ext cx="1765632" cy="1527296"/>
          </a:xfrm>
          <a:custGeom>
            <a:avLst/>
            <a:gdLst/>
            <a:ahLst/>
            <a:cxnLst/>
            <a:rect l="l" t="t" r="r" b="b"/>
            <a:pathLst>
              <a:path w="1765632" h="1527296" extrusionOk="0">
                <a:moveTo>
                  <a:pt x="2081" y="385265"/>
                </a:moveTo>
                <a:lnTo>
                  <a:pt x="209813" y="1439451"/>
                </a:lnTo>
                <a:cubicBezTo>
                  <a:pt x="221419" y="1498430"/>
                  <a:pt x="278639" y="1536834"/>
                  <a:pt x="337618" y="1525229"/>
                </a:cubicBezTo>
                <a:cubicBezTo>
                  <a:pt x="338495" y="1525056"/>
                  <a:pt x="339370" y="1524873"/>
                  <a:pt x="340242" y="1524678"/>
                </a:cubicBezTo>
                <a:lnTo>
                  <a:pt x="1680352" y="1228889"/>
                </a:lnTo>
                <a:cubicBezTo>
                  <a:pt x="1737741" y="1216119"/>
                  <a:pt x="1774639" y="1160110"/>
                  <a:pt x="1763720" y="1102341"/>
                </a:cubicBezTo>
                <a:lnTo>
                  <a:pt x="1572565" y="88748"/>
                </a:lnTo>
                <a:cubicBezTo>
                  <a:pt x="1561376" y="29636"/>
                  <a:pt x="1504411" y="-9233"/>
                  <a:pt x="1445289" y="1903"/>
                </a:cubicBezTo>
                <a:lnTo>
                  <a:pt x="88926" y="257182"/>
                </a:lnTo>
                <a:cubicBezTo>
                  <a:pt x="29833" y="268190"/>
                  <a:pt x="-9148" y="325019"/>
                  <a:pt x="1860" y="384112"/>
                </a:cubicBezTo>
                <a:cubicBezTo>
                  <a:pt x="1932" y="384497"/>
                  <a:pt x="2006" y="384882"/>
                  <a:pt x="2081" y="385265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8" name="Google Shape;6838;p12"/>
          <p:cNvSpPr/>
          <p:nvPr/>
        </p:nvSpPr>
        <p:spPr>
          <a:xfrm>
            <a:off x="3882800" y="4795583"/>
            <a:ext cx="1767821" cy="1531022"/>
          </a:xfrm>
          <a:custGeom>
            <a:avLst/>
            <a:gdLst/>
            <a:ahLst/>
            <a:cxnLst/>
            <a:rect l="l" t="t" r="r" b="b"/>
            <a:pathLst>
              <a:path w="1767821" h="1531022" extrusionOk="0">
                <a:moveTo>
                  <a:pt x="2311" y="387043"/>
                </a:moveTo>
                <a:cubicBezTo>
                  <a:pt x="2311" y="387043"/>
                  <a:pt x="2311" y="385830"/>
                  <a:pt x="1664" y="383485"/>
                </a:cubicBezTo>
                <a:cubicBezTo>
                  <a:pt x="1012" y="379985"/>
                  <a:pt x="580" y="376447"/>
                  <a:pt x="370" y="372892"/>
                </a:cubicBezTo>
                <a:cubicBezTo>
                  <a:pt x="-832" y="358835"/>
                  <a:pt x="902" y="344681"/>
                  <a:pt x="5464" y="331330"/>
                </a:cubicBezTo>
                <a:cubicBezTo>
                  <a:pt x="12844" y="309391"/>
                  <a:pt x="27002" y="290363"/>
                  <a:pt x="45895" y="276991"/>
                </a:cubicBezTo>
                <a:cubicBezTo>
                  <a:pt x="57753" y="268407"/>
                  <a:pt x="71234" y="262327"/>
                  <a:pt x="85517" y="259121"/>
                </a:cubicBezTo>
                <a:cubicBezTo>
                  <a:pt x="100800" y="255805"/>
                  <a:pt x="117053" y="252975"/>
                  <a:pt x="134034" y="249660"/>
                </a:cubicBezTo>
                <a:lnTo>
                  <a:pt x="717608" y="139123"/>
                </a:lnTo>
                <a:lnTo>
                  <a:pt x="1120619" y="63033"/>
                </a:lnTo>
                <a:lnTo>
                  <a:pt x="1345170" y="20662"/>
                </a:lnTo>
                <a:lnTo>
                  <a:pt x="1403471" y="9664"/>
                </a:lnTo>
                <a:lnTo>
                  <a:pt x="1432905" y="4166"/>
                </a:lnTo>
                <a:cubicBezTo>
                  <a:pt x="1442813" y="1883"/>
                  <a:pt x="1452908" y="502"/>
                  <a:pt x="1463066" y="42"/>
                </a:cubicBezTo>
                <a:cubicBezTo>
                  <a:pt x="1468221" y="-93"/>
                  <a:pt x="1473379" y="97"/>
                  <a:pt x="1478510" y="608"/>
                </a:cubicBezTo>
                <a:cubicBezTo>
                  <a:pt x="1483602" y="1325"/>
                  <a:pt x="1488650" y="2323"/>
                  <a:pt x="1493631" y="3600"/>
                </a:cubicBezTo>
                <a:cubicBezTo>
                  <a:pt x="1503726" y="6112"/>
                  <a:pt x="1513378" y="10147"/>
                  <a:pt x="1522256" y="15567"/>
                </a:cubicBezTo>
                <a:cubicBezTo>
                  <a:pt x="1540411" y="26309"/>
                  <a:pt x="1555114" y="42022"/>
                  <a:pt x="1564627" y="60849"/>
                </a:cubicBezTo>
                <a:cubicBezTo>
                  <a:pt x="1569326" y="70323"/>
                  <a:pt x="1572726" y="80386"/>
                  <a:pt x="1574735" y="90768"/>
                </a:cubicBezTo>
                <a:lnTo>
                  <a:pt x="1580557" y="121576"/>
                </a:lnTo>
                <a:cubicBezTo>
                  <a:pt x="1584438" y="142196"/>
                  <a:pt x="1588643" y="162977"/>
                  <a:pt x="1592363" y="183758"/>
                </a:cubicBezTo>
                <a:cubicBezTo>
                  <a:pt x="1600233" y="225483"/>
                  <a:pt x="1608319" y="267665"/>
                  <a:pt x="1616621" y="310306"/>
                </a:cubicBezTo>
                <a:cubicBezTo>
                  <a:pt x="1632793" y="395533"/>
                  <a:pt x="1649235" y="482513"/>
                  <a:pt x="1665946" y="571244"/>
                </a:cubicBezTo>
                <a:cubicBezTo>
                  <a:pt x="1682657" y="659976"/>
                  <a:pt x="1699530" y="750190"/>
                  <a:pt x="1716565" y="841886"/>
                </a:cubicBezTo>
                <a:cubicBezTo>
                  <a:pt x="1725136" y="887654"/>
                  <a:pt x="1733842" y="933771"/>
                  <a:pt x="1742683" y="980239"/>
                </a:cubicBezTo>
                <a:cubicBezTo>
                  <a:pt x="1747050" y="1003366"/>
                  <a:pt x="1751443" y="1026627"/>
                  <a:pt x="1755863" y="1050023"/>
                </a:cubicBezTo>
                <a:cubicBezTo>
                  <a:pt x="1758047" y="1061747"/>
                  <a:pt x="1760230" y="1073391"/>
                  <a:pt x="1762494" y="1085116"/>
                </a:cubicBezTo>
                <a:cubicBezTo>
                  <a:pt x="1765121" y="1096857"/>
                  <a:pt x="1766878" y="1108776"/>
                  <a:pt x="1767750" y="1120776"/>
                </a:cubicBezTo>
                <a:cubicBezTo>
                  <a:pt x="1769552" y="1170999"/>
                  <a:pt x="1737320" y="1216143"/>
                  <a:pt x="1689234" y="1230747"/>
                </a:cubicBezTo>
                <a:cubicBezTo>
                  <a:pt x="1642981" y="1241906"/>
                  <a:pt x="1597295" y="1251286"/>
                  <a:pt x="1551770" y="1261555"/>
                </a:cubicBezTo>
                <a:lnTo>
                  <a:pt x="1282988" y="1320826"/>
                </a:lnTo>
                <a:lnTo>
                  <a:pt x="774938" y="1432900"/>
                </a:lnTo>
                <a:lnTo>
                  <a:pt x="538339" y="1485055"/>
                </a:lnTo>
                <a:lnTo>
                  <a:pt x="425133" y="1509960"/>
                </a:lnTo>
                <a:lnTo>
                  <a:pt x="369824" y="1522170"/>
                </a:lnTo>
                <a:lnTo>
                  <a:pt x="342493" y="1528235"/>
                </a:lnTo>
                <a:cubicBezTo>
                  <a:pt x="337884" y="1529043"/>
                  <a:pt x="333194" y="1529933"/>
                  <a:pt x="328585" y="1530499"/>
                </a:cubicBezTo>
                <a:cubicBezTo>
                  <a:pt x="323909" y="1530942"/>
                  <a:pt x="319211" y="1531104"/>
                  <a:pt x="314515" y="1530984"/>
                </a:cubicBezTo>
                <a:cubicBezTo>
                  <a:pt x="267285" y="1529792"/>
                  <a:pt x="225982" y="1498840"/>
                  <a:pt x="211579" y="1453843"/>
                </a:cubicBezTo>
                <a:cubicBezTo>
                  <a:pt x="209073" y="1445190"/>
                  <a:pt x="207455" y="1436538"/>
                  <a:pt x="205838" y="1427967"/>
                </a:cubicBezTo>
                <a:cubicBezTo>
                  <a:pt x="202442" y="1410824"/>
                  <a:pt x="199127" y="1393925"/>
                  <a:pt x="195811" y="1377106"/>
                </a:cubicBezTo>
                <a:cubicBezTo>
                  <a:pt x="182658" y="1309991"/>
                  <a:pt x="170017" y="1245625"/>
                  <a:pt x="157888" y="1184009"/>
                </a:cubicBezTo>
                <a:cubicBezTo>
                  <a:pt x="109371" y="937949"/>
                  <a:pt x="70719" y="739274"/>
                  <a:pt x="43712" y="601163"/>
                </a:cubicBezTo>
                <a:cubicBezTo>
                  <a:pt x="30370" y="532350"/>
                  <a:pt x="19939" y="478982"/>
                  <a:pt x="12904" y="442675"/>
                </a:cubicBezTo>
                <a:cubicBezTo>
                  <a:pt x="9454" y="424563"/>
                  <a:pt x="6758" y="410816"/>
                  <a:pt x="4818" y="401436"/>
                </a:cubicBezTo>
                <a:cubicBezTo>
                  <a:pt x="3120" y="392137"/>
                  <a:pt x="2311" y="387366"/>
                  <a:pt x="2311" y="387366"/>
                </a:cubicBezTo>
                <a:cubicBezTo>
                  <a:pt x="2311" y="387366"/>
                  <a:pt x="3362" y="392056"/>
                  <a:pt x="5222" y="401355"/>
                </a:cubicBezTo>
                <a:cubicBezTo>
                  <a:pt x="7082" y="410654"/>
                  <a:pt x="9912" y="424482"/>
                  <a:pt x="13308" y="442513"/>
                </a:cubicBezTo>
                <a:cubicBezTo>
                  <a:pt x="20586" y="478739"/>
                  <a:pt x="31259" y="532108"/>
                  <a:pt x="44925" y="600840"/>
                </a:cubicBezTo>
                <a:cubicBezTo>
                  <a:pt x="72256" y="738303"/>
                  <a:pt x="111635" y="937464"/>
                  <a:pt x="160394" y="1183443"/>
                </a:cubicBezTo>
                <a:cubicBezTo>
                  <a:pt x="172631" y="1244898"/>
                  <a:pt x="185353" y="1309236"/>
                  <a:pt x="198561" y="1376458"/>
                </a:cubicBezTo>
                <a:cubicBezTo>
                  <a:pt x="201957" y="1393278"/>
                  <a:pt x="205272" y="1410178"/>
                  <a:pt x="208668" y="1427320"/>
                </a:cubicBezTo>
                <a:cubicBezTo>
                  <a:pt x="210152" y="1435902"/>
                  <a:pt x="212068" y="1444403"/>
                  <a:pt x="214410" y="1452791"/>
                </a:cubicBezTo>
                <a:cubicBezTo>
                  <a:pt x="217081" y="1461100"/>
                  <a:pt x="220746" y="1469055"/>
                  <a:pt x="225326" y="1476484"/>
                </a:cubicBezTo>
                <a:cubicBezTo>
                  <a:pt x="244350" y="1507530"/>
                  <a:pt x="277869" y="1526758"/>
                  <a:pt x="314273" y="1527507"/>
                </a:cubicBezTo>
                <a:cubicBezTo>
                  <a:pt x="332386" y="1528396"/>
                  <a:pt x="350337" y="1522332"/>
                  <a:pt x="368692" y="1518693"/>
                </a:cubicBezTo>
                <a:lnTo>
                  <a:pt x="424082" y="1506483"/>
                </a:lnTo>
                <a:lnTo>
                  <a:pt x="537288" y="1481416"/>
                </a:lnTo>
                <a:lnTo>
                  <a:pt x="773887" y="1429099"/>
                </a:lnTo>
                <a:lnTo>
                  <a:pt x="1282341" y="1316541"/>
                </a:lnTo>
                <a:lnTo>
                  <a:pt x="1551042" y="1257188"/>
                </a:lnTo>
                <a:cubicBezTo>
                  <a:pt x="1596486" y="1246919"/>
                  <a:pt x="1642658" y="1237378"/>
                  <a:pt x="1688506" y="1226461"/>
                </a:cubicBezTo>
                <a:cubicBezTo>
                  <a:pt x="1734747" y="1212354"/>
                  <a:pt x="1765732" y="1168929"/>
                  <a:pt x="1764030" y="1120614"/>
                </a:cubicBezTo>
                <a:cubicBezTo>
                  <a:pt x="1763212" y="1108827"/>
                  <a:pt x="1761482" y="1097121"/>
                  <a:pt x="1758855" y="1085602"/>
                </a:cubicBezTo>
                <a:cubicBezTo>
                  <a:pt x="1756591" y="1073877"/>
                  <a:pt x="1754408" y="1062152"/>
                  <a:pt x="1752225" y="1050508"/>
                </a:cubicBezTo>
                <a:cubicBezTo>
                  <a:pt x="1747777" y="1027139"/>
                  <a:pt x="1743411" y="1003851"/>
                  <a:pt x="1738963" y="980644"/>
                </a:cubicBezTo>
                <a:cubicBezTo>
                  <a:pt x="1730231" y="934230"/>
                  <a:pt x="1721551" y="888139"/>
                  <a:pt x="1712926" y="842371"/>
                </a:cubicBezTo>
                <a:cubicBezTo>
                  <a:pt x="1695622" y="750729"/>
                  <a:pt x="1678614" y="660623"/>
                  <a:pt x="1661903" y="572053"/>
                </a:cubicBezTo>
                <a:lnTo>
                  <a:pt x="1612659" y="311034"/>
                </a:lnTo>
                <a:cubicBezTo>
                  <a:pt x="1604572" y="268447"/>
                  <a:pt x="1596621" y="226291"/>
                  <a:pt x="1588805" y="184567"/>
                </a:cubicBezTo>
                <a:cubicBezTo>
                  <a:pt x="1584815" y="163705"/>
                  <a:pt x="1580907" y="142950"/>
                  <a:pt x="1577080" y="122304"/>
                </a:cubicBezTo>
                <a:cubicBezTo>
                  <a:pt x="1572794" y="101765"/>
                  <a:pt x="1570934" y="80660"/>
                  <a:pt x="1561474" y="62547"/>
                </a:cubicBezTo>
                <a:cubicBezTo>
                  <a:pt x="1552296" y="44402"/>
                  <a:pt x="1538129" y="29254"/>
                  <a:pt x="1520639" y="18883"/>
                </a:cubicBezTo>
                <a:cubicBezTo>
                  <a:pt x="1512055" y="13659"/>
                  <a:pt x="1502732" y="9761"/>
                  <a:pt x="1492984" y="7319"/>
                </a:cubicBezTo>
                <a:cubicBezTo>
                  <a:pt x="1488176" y="6024"/>
                  <a:pt x="1483287" y="5051"/>
                  <a:pt x="1478348" y="4408"/>
                </a:cubicBezTo>
                <a:cubicBezTo>
                  <a:pt x="1473407" y="3896"/>
                  <a:pt x="1468437" y="3707"/>
                  <a:pt x="1463470" y="3842"/>
                </a:cubicBezTo>
                <a:cubicBezTo>
                  <a:pt x="1453531" y="4309"/>
                  <a:pt x="1443654" y="5662"/>
                  <a:pt x="1433956" y="7885"/>
                </a:cubicBezTo>
                <a:lnTo>
                  <a:pt x="1404441" y="13384"/>
                </a:lnTo>
                <a:lnTo>
                  <a:pt x="1346141" y="24300"/>
                </a:lnTo>
                <a:lnTo>
                  <a:pt x="1121589" y="66510"/>
                </a:lnTo>
                <a:lnTo>
                  <a:pt x="718497" y="142034"/>
                </a:lnTo>
                <a:lnTo>
                  <a:pt x="134438" y="251601"/>
                </a:lnTo>
                <a:cubicBezTo>
                  <a:pt x="117214" y="254835"/>
                  <a:pt x="100881" y="257665"/>
                  <a:pt x="85921" y="260819"/>
                </a:cubicBezTo>
                <a:cubicBezTo>
                  <a:pt x="48948" y="269092"/>
                  <a:pt x="18952" y="296024"/>
                  <a:pt x="6758" y="331896"/>
                </a:cubicBezTo>
                <a:cubicBezTo>
                  <a:pt x="2149" y="345127"/>
                  <a:pt x="278" y="359158"/>
                  <a:pt x="1260" y="373135"/>
                </a:cubicBezTo>
                <a:cubicBezTo>
                  <a:pt x="1423" y="376685"/>
                  <a:pt x="1801" y="380223"/>
                  <a:pt x="2392" y="383728"/>
                </a:cubicBezTo>
                <a:cubicBezTo>
                  <a:pt x="2311" y="385830"/>
                  <a:pt x="2311" y="387043"/>
                  <a:pt x="2311" y="38704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9" name="Google Shape;6839;p12"/>
          <p:cNvSpPr/>
          <p:nvPr/>
        </p:nvSpPr>
        <p:spPr>
          <a:xfrm>
            <a:off x="3970177" y="5275697"/>
            <a:ext cx="1557707" cy="339778"/>
          </a:xfrm>
          <a:custGeom>
            <a:avLst/>
            <a:gdLst/>
            <a:ahLst/>
            <a:cxnLst/>
            <a:rect l="l" t="t" r="r" b="b"/>
            <a:pathLst>
              <a:path w="1557707" h="339778" extrusionOk="0">
                <a:moveTo>
                  <a:pt x="1557707" y="0"/>
                </a:moveTo>
                <a:cubicBezTo>
                  <a:pt x="1557707" y="0"/>
                  <a:pt x="1557303" y="1536"/>
                  <a:pt x="1556252" y="4366"/>
                </a:cubicBezTo>
                <a:cubicBezTo>
                  <a:pt x="1555200" y="7197"/>
                  <a:pt x="1553664" y="11563"/>
                  <a:pt x="1551643" y="17062"/>
                </a:cubicBezTo>
                <a:cubicBezTo>
                  <a:pt x="1550591" y="19811"/>
                  <a:pt x="1549378" y="22965"/>
                  <a:pt x="1548166" y="26361"/>
                </a:cubicBezTo>
                <a:cubicBezTo>
                  <a:pt x="1546859" y="30143"/>
                  <a:pt x="1545264" y="33820"/>
                  <a:pt x="1543395" y="37358"/>
                </a:cubicBezTo>
                <a:cubicBezTo>
                  <a:pt x="1539513" y="45444"/>
                  <a:pt x="1535309" y="54258"/>
                  <a:pt x="1530053" y="64204"/>
                </a:cubicBezTo>
                <a:cubicBezTo>
                  <a:pt x="1524797" y="74149"/>
                  <a:pt x="1517923" y="84742"/>
                  <a:pt x="1509999" y="95982"/>
                </a:cubicBezTo>
                <a:cubicBezTo>
                  <a:pt x="1501456" y="108192"/>
                  <a:pt x="1492194" y="119884"/>
                  <a:pt x="1482264" y="130995"/>
                </a:cubicBezTo>
                <a:cubicBezTo>
                  <a:pt x="1476765" y="136817"/>
                  <a:pt x="1471752" y="143447"/>
                  <a:pt x="1465364" y="149269"/>
                </a:cubicBezTo>
                <a:lnTo>
                  <a:pt x="1446200" y="167706"/>
                </a:lnTo>
                <a:cubicBezTo>
                  <a:pt x="1431711" y="180312"/>
                  <a:pt x="1416453" y="192005"/>
                  <a:pt x="1400513" y="202718"/>
                </a:cubicBezTo>
                <a:cubicBezTo>
                  <a:pt x="1363942" y="227470"/>
                  <a:pt x="1323840" y="246553"/>
                  <a:pt x="1281567" y="259321"/>
                </a:cubicBezTo>
                <a:cubicBezTo>
                  <a:pt x="1233025" y="274075"/>
                  <a:pt x="1182140" y="279562"/>
                  <a:pt x="1131569" y="275493"/>
                </a:cubicBezTo>
                <a:cubicBezTo>
                  <a:pt x="1078120" y="271289"/>
                  <a:pt x="1023782" y="254793"/>
                  <a:pt x="969847" y="233769"/>
                </a:cubicBezTo>
                <a:cubicBezTo>
                  <a:pt x="915913" y="212745"/>
                  <a:pt x="861493" y="186951"/>
                  <a:pt x="804001" y="165603"/>
                </a:cubicBezTo>
                <a:cubicBezTo>
                  <a:pt x="689259" y="122504"/>
                  <a:pt x="572254" y="100914"/>
                  <a:pt x="466002" y="104230"/>
                </a:cubicBezTo>
                <a:cubicBezTo>
                  <a:pt x="415700" y="105371"/>
                  <a:pt x="365684" y="112151"/>
                  <a:pt x="316894" y="124445"/>
                </a:cubicBezTo>
                <a:cubicBezTo>
                  <a:pt x="274496" y="135470"/>
                  <a:pt x="233400" y="151002"/>
                  <a:pt x="194309" y="170778"/>
                </a:cubicBezTo>
                <a:cubicBezTo>
                  <a:pt x="137431" y="199217"/>
                  <a:pt x="86281" y="237894"/>
                  <a:pt x="43422" y="284873"/>
                </a:cubicBezTo>
                <a:cubicBezTo>
                  <a:pt x="39703" y="289078"/>
                  <a:pt x="36064" y="292959"/>
                  <a:pt x="32830" y="296760"/>
                </a:cubicBezTo>
                <a:lnTo>
                  <a:pt x="24097" y="307676"/>
                </a:lnTo>
                <a:lnTo>
                  <a:pt x="16657" y="317056"/>
                </a:lnTo>
                <a:lnTo>
                  <a:pt x="10916" y="325142"/>
                </a:lnTo>
                <a:lnTo>
                  <a:pt x="2830" y="336139"/>
                </a:lnTo>
                <a:cubicBezTo>
                  <a:pt x="1958" y="337406"/>
                  <a:pt x="1013" y="338621"/>
                  <a:pt x="0" y="339778"/>
                </a:cubicBezTo>
                <a:lnTo>
                  <a:pt x="2426" y="335897"/>
                </a:lnTo>
                <a:lnTo>
                  <a:pt x="9946" y="324657"/>
                </a:lnTo>
                <a:lnTo>
                  <a:pt x="15444" y="316571"/>
                </a:lnTo>
                <a:lnTo>
                  <a:pt x="22803" y="307110"/>
                </a:lnTo>
                <a:cubicBezTo>
                  <a:pt x="25471" y="303633"/>
                  <a:pt x="28382" y="299994"/>
                  <a:pt x="31374" y="296032"/>
                </a:cubicBezTo>
                <a:cubicBezTo>
                  <a:pt x="34366" y="292070"/>
                  <a:pt x="38166" y="287946"/>
                  <a:pt x="41886" y="283984"/>
                </a:cubicBezTo>
                <a:cubicBezTo>
                  <a:pt x="84500" y="236097"/>
                  <a:pt x="135740" y="196652"/>
                  <a:pt x="192934" y="167706"/>
                </a:cubicBezTo>
                <a:cubicBezTo>
                  <a:pt x="232165" y="147681"/>
                  <a:pt x="273423" y="131905"/>
                  <a:pt x="316005" y="120645"/>
                </a:cubicBezTo>
                <a:cubicBezTo>
                  <a:pt x="365035" y="108105"/>
                  <a:pt x="415328" y="101161"/>
                  <a:pt x="465921" y="99944"/>
                </a:cubicBezTo>
                <a:cubicBezTo>
                  <a:pt x="572739" y="96710"/>
                  <a:pt x="690230" y="117976"/>
                  <a:pt x="805538" y="161237"/>
                </a:cubicBezTo>
                <a:cubicBezTo>
                  <a:pt x="863192" y="182746"/>
                  <a:pt x="917369" y="208621"/>
                  <a:pt x="971303" y="229564"/>
                </a:cubicBezTo>
                <a:cubicBezTo>
                  <a:pt x="1025237" y="250507"/>
                  <a:pt x="1079010" y="267003"/>
                  <a:pt x="1131893" y="271208"/>
                </a:cubicBezTo>
                <a:cubicBezTo>
                  <a:pt x="1181991" y="275468"/>
                  <a:pt x="1232443" y="270228"/>
                  <a:pt x="1280596" y="255763"/>
                </a:cubicBezTo>
                <a:cubicBezTo>
                  <a:pt x="1322567" y="243208"/>
                  <a:pt x="1362417" y="224428"/>
                  <a:pt x="1398815" y="200050"/>
                </a:cubicBezTo>
                <a:cubicBezTo>
                  <a:pt x="1414725" y="189477"/>
                  <a:pt x="1429956" y="177918"/>
                  <a:pt x="1444421" y="165441"/>
                </a:cubicBezTo>
                <a:lnTo>
                  <a:pt x="1463585" y="147410"/>
                </a:lnTo>
                <a:cubicBezTo>
                  <a:pt x="1469973" y="141668"/>
                  <a:pt x="1474986" y="135119"/>
                  <a:pt x="1480485" y="129378"/>
                </a:cubicBezTo>
                <a:cubicBezTo>
                  <a:pt x="1490433" y="118380"/>
                  <a:pt x="1499747" y="106825"/>
                  <a:pt x="1508382" y="94769"/>
                </a:cubicBezTo>
                <a:cubicBezTo>
                  <a:pt x="1516468" y="83691"/>
                  <a:pt x="1522452" y="72775"/>
                  <a:pt x="1528597" y="63314"/>
                </a:cubicBezTo>
                <a:cubicBezTo>
                  <a:pt x="1534743" y="53853"/>
                  <a:pt x="1538301" y="44474"/>
                  <a:pt x="1542263" y="36792"/>
                </a:cubicBezTo>
                <a:cubicBezTo>
                  <a:pt x="1544165" y="33275"/>
                  <a:pt x="1545814" y="29627"/>
                  <a:pt x="1547195" y="25875"/>
                </a:cubicBezTo>
                <a:cubicBezTo>
                  <a:pt x="1548489" y="22479"/>
                  <a:pt x="1549702" y="19407"/>
                  <a:pt x="1550834" y="16657"/>
                </a:cubicBezTo>
                <a:lnTo>
                  <a:pt x="1555847" y="4124"/>
                </a:lnTo>
                <a:cubicBezTo>
                  <a:pt x="1557060" y="1374"/>
                  <a:pt x="1557707" y="0"/>
                  <a:pt x="155770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0" name="Google Shape;6840;p12"/>
          <p:cNvSpPr/>
          <p:nvPr/>
        </p:nvSpPr>
        <p:spPr>
          <a:xfrm rot="-2700000">
            <a:off x="5002573" y="5064124"/>
            <a:ext cx="229645" cy="229645"/>
          </a:xfrm>
          <a:custGeom>
            <a:avLst/>
            <a:gdLst/>
            <a:ahLst/>
            <a:cxnLst/>
            <a:rect l="l" t="t" r="r" b="b"/>
            <a:pathLst>
              <a:path w="229645" h="229645" extrusionOk="0">
                <a:moveTo>
                  <a:pt x="229645" y="114823"/>
                </a:moveTo>
                <a:cubicBezTo>
                  <a:pt x="229645" y="178238"/>
                  <a:pt x="178238" y="229645"/>
                  <a:pt x="114823" y="229645"/>
                </a:cubicBezTo>
                <a:cubicBezTo>
                  <a:pt x="51408" y="229645"/>
                  <a:pt x="0" y="178238"/>
                  <a:pt x="0" y="114823"/>
                </a:cubicBezTo>
                <a:cubicBezTo>
                  <a:pt x="0" y="51408"/>
                  <a:pt x="51408" y="0"/>
                  <a:pt x="114823" y="0"/>
                </a:cubicBezTo>
                <a:cubicBezTo>
                  <a:pt x="178237" y="0"/>
                  <a:pt x="229645" y="51408"/>
                  <a:pt x="229645" y="1148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1" name="Google Shape;6841;p12"/>
          <p:cNvSpPr/>
          <p:nvPr/>
        </p:nvSpPr>
        <p:spPr>
          <a:xfrm>
            <a:off x="5225949" y="5570273"/>
            <a:ext cx="364683" cy="516459"/>
          </a:xfrm>
          <a:custGeom>
            <a:avLst/>
            <a:gdLst/>
            <a:ahLst/>
            <a:cxnLst/>
            <a:rect l="l" t="t" r="r" b="b"/>
            <a:pathLst>
              <a:path w="364683" h="516459" extrusionOk="0">
                <a:moveTo>
                  <a:pt x="172881" y="6307"/>
                </a:moveTo>
                <a:lnTo>
                  <a:pt x="0" y="325951"/>
                </a:lnTo>
                <a:lnTo>
                  <a:pt x="8490" y="327487"/>
                </a:lnTo>
                <a:lnTo>
                  <a:pt x="131399" y="495031"/>
                </a:lnTo>
                <a:lnTo>
                  <a:pt x="227139" y="516459"/>
                </a:lnTo>
                <a:cubicBezTo>
                  <a:pt x="262556" y="384252"/>
                  <a:pt x="295385" y="264820"/>
                  <a:pt x="314226" y="175630"/>
                </a:cubicBezTo>
                <a:cubicBezTo>
                  <a:pt x="326602" y="115901"/>
                  <a:pt x="343469" y="57190"/>
                  <a:pt x="364683" y="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2" name="Google Shape;6842;p12"/>
          <p:cNvSpPr/>
          <p:nvPr/>
        </p:nvSpPr>
        <p:spPr>
          <a:xfrm>
            <a:off x="5352828" y="5286047"/>
            <a:ext cx="287149" cy="357810"/>
          </a:xfrm>
          <a:custGeom>
            <a:avLst/>
            <a:gdLst/>
            <a:ahLst/>
            <a:cxnLst/>
            <a:rect l="l" t="t" r="r" b="b"/>
            <a:pathLst>
              <a:path w="287149" h="357810" extrusionOk="0">
                <a:moveTo>
                  <a:pt x="66622" y="4528"/>
                </a:moveTo>
                <a:cubicBezTo>
                  <a:pt x="66622" y="4528"/>
                  <a:pt x="10019" y="82883"/>
                  <a:pt x="2580" y="109001"/>
                </a:cubicBezTo>
                <a:cubicBezTo>
                  <a:pt x="-4859" y="135119"/>
                  <a:pt x="5167" y="173689"/>
                  <a:pt x="15194" y="211209"/>
                </a:cubicBezTo>
                <a:cubicBezTo>
                  <a:pt x="25221" y="248728"/>
                  <a:pt x="44385" y="309779"/>
                  <a:pt x="44385" y="309779"/>
                </a:cubicBezTo>
                <a:lnTo>
                  <a:pt x="213465" y="357810"/>
                </a:lnTo>
                <a:lnTo>
                  <a:pt x="231740" y="312366"/>
                </a:lnTo>
                <a:cubicBezTo>
                  <a:pt x="231740" y="312366"/>
                  <a:pt x="285674" y="196331"/>
                  <a:pt x="287049" y="180482"/>
                </a:cubicBezTo>
                <a:cubicBezTo>
                  <a:pt x="288424" y="164633"/>
                  <a:pt x="275243" y="131480"/>
                  <a:pt x="275243" y="131480"/>
                </a:cubicBezTo>
                <a:cubicBezTo>
                  <a:pt x="275243" y="131480"/>
                  <a:pt x="288828" y="92990"/>
                  <a:pt x="274596" y="79325"/>
                </a:cubicBezTo>
                <a:cubicBezTo>
                  <a:pt x="268506" y="72227"/>
                  <a:pt x="260419" y="67127"/>
                  <a:pt x="251389" y="64689"/>
                </a:cubicBezTo>
                <a:cubicBezTo>
                  <a:pt x="251389" y="64689"/>
                  <a:pt x="279852" y="31940"/>
                  <a:pt x="256888" y="16172"/>
                </a:cubicBezTo>
                <a:cubicBezTo>
                  <a:pt x="233923" y="404"/>
                  <a:pt x="222441" y="0"/>
                  <a:pt x="222441" y="0"/>
                </a:cubicBezTo>
                <a:lnTo>
                  <a:pt x="117322" y="114580"/>
                </a:lnTo>
                <a:cubicBezTo>
                  <a:pt x="117322" y="114580"/>
                  <a:pt x="96621" y="134068"/>
                  <a:pt x="80126" y="130267"/>
                </a:cubicBezTo>
                <a:cubicBezTo>
                  <a:pt x="63630" y="126467"/>
                  <a:pt x="57323" y="123798"/>
                  <a:pt x="69452" y="96548"/>
                </a:cubicBezTo>
                <a:cubicBezTo>
                  <a:pt x="81581" y="69298"/>
                  <a:pt x="91204" y="61050"/>
                  <a:pt x="96783" y="36873"/>
                </a:cubicBezTo>
                <a:cubicBezTo>
                  <a:pt x="102362" y="12695"/>
                  <a:pt x="66622" y="4528"/>
                  <a:pt x="66622" y="4528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3" name="Google Shape;6843;p12"/>
          <p:cNvSpPr/>
          <p:nvPr/>
        </p:nvSpPr>
        <p:spPr>
          <a:xfrm>
            <a:off x="4053405" y="4556896"/>
            <a:ext cx="523964" cy="1121786"/>
          </a:xfrm>
          <a:custGeom>
            <a:avLst/>
            <a:gdLst/>
            <a:ahLst/>
            <a:cxnLst/>
            <a:rect l="l" t="t" r="r" b="b"/>
            <a:pathLst>
              <a:path w="523964" h="1121786" extrusionOk="0">
                <a:moveTo>
                  <a:pt x="7417" y="285143"/>
                </a:moveTo>
                <a:lnTo>
                  <a:pt x="59" y="877854"/>
                </a:lnTo>
                <a:cubicBezTo>
                  <a:pt x="-1235" y="978607"/>
                  <a:pt x="17525" y="1126906"/>
                  <a:pt x="176983" y="1121650"/>
                </a:cubicBezTo>
                <a:lnTo>
                  <a:pt x="176983" y="1121650"/>
                </a:lnTo>
                <a:cubicBezTo>
                  <a:pt x="315013" y="1106610"/>
                  <a:pt x="351562" y="976100"/>
                  <a:pt x="352694" y="881897"/>
                </a:cubicBezTo>
                <a:cubicBezTo>
                  <a:pt x="353179" y="837343"/>
                  <a:pt x="353664" y="800066"/>
                  <a:pt x="354069" y="795538"/>
                </a:cubicBezTo>
                <a:cubicBezTo>
                  <a:pt x="354069" y="795538"/>
                  <a:pt x="505117" y="783166"/>
                  <a:pt x="517812" y="633816"/>
                </a:cubicBezTo>
                <a:cubicBezTo>
                  <a:pt x="523958" y="561769"/>
                  <a:pt x="524605" y="412257"/>
                  <a:pt x="523553" y="276976"/>
                </a:cubicBezTo>
                <a:cubicBezTo>
                  <a:pt x="522412" y="131618"/>
                  <a:pt x="409784" y="11529"/>
                  <a:pt x="264798" y="1078"/>
                </a:cubicBezTo>
                <a:lnTo>
                  <a:pt x="250405" y="27"/>
                </a:lnTo>
                <a:cubicBezTo>
                  <a:pt x="94424" y="-2156"/>
                  <a:pt x="5396" y="129162"/>
                  <a:pt x="7417" y="285143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4" name="Google Shape;6844;p12"/>
          <p:cNvSpPr/>
          <p:nvPr/>
        </p:nvSpPr>
        <p:spPr>
          <a:xfrm>
            <a:off x="4217208" y="5280710"/>
            <a:ext cx="190266" cy="110014"/>
          </a:xfrm>
          <a:custGeom>
            <a:avLst/>
            <a:gdLst/>
            <a:ahLst/>
            <a:cxnLst/>
            <a:rect l="l" t="t" r="r" b="b"/>
            <a:pathLst>
              <a:path w="190266" h="110014" extrusionOk="0">
                <a:moveTo>
                  <a:pt x="190266" y="71724"/>
                </a:moveTo>
                <a:cubicBezTo>
                  <a:pt x="190266" y="71724"/>
                  <a:pt x="95739" y="70349"/>
                  <a:pt x="0" y="0"/>
                </a:cubicBezTo>
                <a:cubicBezTo>
                  <a:pt x="0" y="0"/>
                  <a:pt x="39460" y="112558"/>
                  <a:pt x="189457" y="109971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5" name="Google Shape;6845;p12"/>
          <p:cNvSpPr/>
          <p:nvPr/>
        </p:nvSpPr>
        <p:spPr>
          <a:xfrm>
            <a:off x="4229945" y="4868437"/>
            <a:ext cx="92283" cy="27148"/>
          </a:xfrm>
          <a:custGeom>
            <a:avLst/>
            <a:gdLst/>
            <a:ahLst/>
            <a:cxnLst/>
            <a:rect l="l" t="t" r="r" b="b"/>
            <a:pathLst>
              <a:path w="92283" h="27148" extrusionOk="0">
                <a:moveTo>
                  <a:pt x="91816" y="26728"/>
                </a:moveTo>
                <a:cubicBezTo>
                  <a:pt x="88824" y="29720"/>
                  <a:pt x="71600" y="15812"/>
                  <a:pt x="46614" y="15165"/>
                </a:cubicBezTo>
                <a:cubicBezTo>
                  <a:pt x="21628" y="14518"/>
                  <a:pt x="2949" y="26728"/>
                  <a:pt x="281" y="23251"/>
                </a:cubicBezTo>
                <a:cubicBezTo>
                  <a:pt x="-1013" y="21795"/>
                  <a:pt x="2141" y="16297"/>
                  <a:pt x="10227" y="10556"/>
                </a:cubicBezTo>
                <a:cubicBezTo>
                  <a:pt x="21213" y="3230"/>
                  <a:pt x="34228" y="-448"/>
                  <a:pt x="47423" y="44"/>
                </a:cubicBezTo>
                <a:cubicBezTo>
                  <a:pt x="60461" y="374"/>
                  <a:pt x="73036" y="4945"/>
                  <a:pt x="83244" y="13062"/>
                </a:cubicBezTo>
                <a:cubicBezTo>
                  <a:pt x="90926" y="19693"/>
                  <a:pt x="93433" y="25111"/>
                  <a:pt x="91816" y="2672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6" name="Google Shape;6846;p12"/>
          <p:cNvSpPr/>
          <p:nvPr/>
        </p:nvSpPr>
        <p:spPr>
          <a:xfrm>
            <a:off x="4280762" y="4927092"/>
            <a:ext cx="40356" cy="38678"/>
          </a:xfrm>
          <a:custGeom>
            <a:avLst/>
            <a:gdLst/>
            <a:ahLst/>
            <a:cxnLst/>
            <a:rect l="l" t="t" r="r" b="b"/>
            <a:pathLst>
              <a:path w="40356" h="38678" extrusionOk="0">
                <a:moveTo>
                  <a:pt x="40352" y="19742"/>
                </a:moveTo>
                <a:cubicBezTo>
                  <a:pt x="39701" y="30673"/>
                  <a:pt x="30433" y="39079"/>
                  <a:pt x="19490" y="38664"/>
                </a:cubicBezTo>
                <a:cubicBezTo>
                  <a:pt x="8772" y="38710"/>
                  <a:pt x="46" y="30059"/>
                  <a:pt x="0" y="19341"/>
                </a:cubicBezTo>
                <a:cubicBezTo>
                  <a:pt x="0" y="19205"/>
                  <a:pt x="0" y="19069"/>
                  <a:pt x="3" y="18933"/>
                </a:cubicBezTo>
                <a:cubicBezTo>
                  <a:pt x="738" y="8010"/>
                  <a:pt x="10004" y="-362"/>
                  <a:pt x="20946" y="12"/>
                </a:cubicBezTo>
                <a:cubicBezTo>
                  <a:pt x="31619" y="-35"/>
                  <a:pt x="40309" y="8579"/>
                  <a:pt x="40356" y="19253"/>
                </a:cubicBezTo>
                <a:cubicBezTo>
                  <a:pt x="40357" y="19416"/>
                  <a:pt x="40356" y="19579"/>
                  <a:pt x="40352" y="197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7" name="Google Shape;6847;p12"/>
          <p:cNvSpPr/>
          <p:nvPr/>
        </p:nvSpPr>
        <p:spPr>
          <a:xfrm>
            <a:off x="4384509" y="4877044"/>
            <a:ext cx="59792" cy="195138"/>
          </a:xfrm>
          <a:custGeom>
            <a:avLst/>
            <a:gdLst/>
            <a:ahLst/>
            <a:cxnLst/>
            <a:rect l="l" t="t" r="r" b="b"/>
            <a:pathLst>
              <a:path w="59792" h="195138" extrusionOk="0">
                <a:moveTo>
                  <a:pt x="0" y="191972"/>
                </a:moveTo>
                <a:cubicBezTo>
                  <a:pt x="0" y="190678"/>
                  <a:pt x="14474" y="189222"/>
                  <a:pt x="37762" y="187929"/>
                </a:cubicBezTo>
                <a:cubicBezTo>
                  <a:pt x="43665" y="187929"/>
                  <a:pt x="49325" y="187039"/>
                  <a:pt x="50619" y="183077"/>
                </a:cubicBezTo>
                <a:cubicBezTo>
                  <a:pt x="51506" y="177066"/>
                  <a:pt x="50577" y="170928"/>
                  <a:pt x="47951" y="165449"/>
                </a:cubicBezTo>
                <a:cubicBezTo>
                  <a:pt x="43422" y="150894"/>
                  <a:pt x="38813" y="135611"/>
                  <a:pt x="33881" y="119520"/>
                </a:cubicBezTo>
                <a:cubicBezTo>
                  <a:pt x="14474" y="54265"/>
                  <a:pt x="809" y="735"/>
                  <a:pt x="3477" y="8"/>
                </a:cubicBezTo>
                <a:cubicBezTo>
                  <a:pt x="6146" y="-720"/>
                  <a:pt x="24016" y="51516"/>
                  <a:pt x="43422" y="116852"/>
                </a:cubicBezTo>
                <a:cubicBezTo>
                  <a:pt x="48031" y="133024"/>
                  <a:pt x="52479" y="148226"/>
                  <a:pt x="56764" y="162942"/>
                </a:cubicBezTo>
                <a:cubicBezTo>
                  <a:pt x="60057" y="170288"/>
                  <a:pt x="60686" y="178552"/>
                  <a:pt x="58543" y="186311"/>
                </a:cubicBezTo>
                <a:cubicBezTo>
                  <a:pt x="56561" y="190454"/>
                  <a:pt x="52767" y="193442"/>
                  <a:pt x="48274" y="194397"/>
                </a:cubicBezTo>
                <a:cubicBezTo>
                  <a:pt x="44949" y="195067"/>
                  <a:pt x="41549" y="195285"/>
                  <a:pt x="38166" y="195044"/>
                </a:cubicBezTo>
                <a:cubicBezTo>
                  <a:pt x="14474" y="194397"/>
                  <a:pt x="0" y="193265"/>
                  <a:pt x="0" y="1919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8" name="Google Shape;6848;p12"/>
          <p:cNvSpPr/>
          <p:nvPr/>
        </p:nvSpPr>
        <p:spPr>
          <a:xfrm>
            <a:off x="4218196" y="4782345"/>
            <a:ext cx="93216" cy="24944"/>
          </a:xfrm>
          <a:custGeom>
            <a:avLst/>
            <a:gdLst/>
            <a:ahLst/>
            <a:cxnLst/>
            <a:rect l="l" t="t" r="r" b="b"/>
            <a:pathLst>
              <a:path w="93216" h="24944" extrusionOk="0">
                <a:moveTo>
                  <a:pt x="93053" y="18778"/>
                </a:moveTo>
                <a:cubicBezTo>
                  <a:pt x="90627" y="24357"/>
                  <a:pt x="70654" y="20152"/>
                  <a:pt x="46720" y="21446"/>
                </a:cubicBezTo>
                <a:cubicBezTo>
                  <a:pt x="22785" y="22740"/>
                  <a:pt x="3055" y="27915"/>
                  <a:pt x="225" y="22578"/>
                </a:cubicBezTo>
                <a:cubicBezTo>
                  <a:pt x="-988" y="20071"/>
                  <a:pt x="2731" y="14896"/>
                  <a:pt x="10898" y="9964"/>
                </a:cubicBezTo>
                <a:cubicBezTo>
                  <a:pt x="21626" y="3886"/>
                  <a:pt x="33668" y="501"/>
                  <a:pt x="45992" y="99"/>
                </a:cubicBezTo>
                <a:cubicBezTo>
                  <a:pt x="58251" y="-534"/>
                  <a:pt x="70475" y="1883"/>
                  <a:pt x="81571" y="7134"/>
                </a:cubicBezTo>
                <a:cubicBezTo>
                  <a:pt x="90061" y="11419"/>
                  <a:pt x="94104" y="16190"/>
                  <a:pt x="93053" y="1877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9" name="Google Shape;6849;p12"/>
          <p:cNvSpPr/>
          <p:nvPr/>
        </p:nvSpPr>
        <p:spPr>
          <a:xfrm>
            <a:off x="4456954" y="4828012"/>
            <a:ext cx="91902" cy="21317"/>
          </a:xfrm>
          <a:custGeom>
            <a:avLst/>
            <a:gdLst/>
            <a:ahLst/>
            <a:cxnLst/>
            <a:rect l="l" t="t" r="r" b="b"/>
            <a:pathLst>
              <a:path w="91902" h="21317" extrusionOk="0">
                <a:moveTo>
                  <a:pt x="91703" y="19445"/>
                </a:moveTo>
                <a:cubicBezTo>
                  <a:pt x="89116" y="23973"/>
                  <a:pt x="69548" y="18960"/>
                  <a:pt x="45936" y="18232"/>
                </a:cubicBezTo>
                <a:cubicBezTo>
                  <a:pt x="22325" y="17504"/>
                  <a:pt x="2675" y="20496"/>
                  <a:pt x="169" y="15806"/>
                </a:cubicBezTo>
                <a:cubicBezTo>
                  <a:pt x="-883" y="13542"/>
                  <a:pt x="2999" y="9499"/>
                  <a:pt x="11247" y="5941"/>
                </a:cubicBezTo>
                <a:cubicBezTo>
                  <a:pt x="22322" y="1461"/>
                  <a:pt x="34249" y="-527"/>
                  <a:pt x="46179" y="119"/>
                </a:cubicBezTo>
                <a:cubicBezTo>
                  <a:pt x="58243" y="498"/>
                  <a:pt x="70091" y="3419"/>
                  <a:pt x="80949" y="8690"/>
                </a:cubicBezTo>
                <a:cubicBezTo>
                  <a:pt x="89116" y="12976"/>
                  <a:pt x="92835" y="17019"/>
                  <a:pt x="91703" y="1944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0" name="Google Shape;6850;p12"/>
          <p:cNvSpPr/>
          <p:nvPr/>
        </p:nvSpPr>
        <p:spPr>
          <a:xfrm>
            <a:off x="3960273" y="4946174"/>
            <a:ext cx="104673" cy="157431"/>
          </a:xfrm>
          <a:custGeom>
            <a:avLst/>
            <a:gdLst/>
            <a:ahLst/>
            <a:cxnLst/>
            <a:rect l="l" t="t" r="r" b="b"/>
            <a:pathLst>
              <a:path w="104673" h="157431" extrusionOk="0">
                <a:moveTo>
                  <a:pt x="104673" y="7372"/>
                </a:moveTo>
                <a:cubicBezTo>
                  <a:pt x="102167" y="6078"/>
                  <a:pt x="4244" y="-30471"/>
                  <a:pt x="120" y="72060"/>
                </a:cubicBezTo>
                <a:cubicBezTo>
                  <a:pt x="-4004" y="174592"/>
                  <a:pt x="99498" y="157531"/>
                  <a:pt x="99822" y="154539"/>
                </a:cubicBezTo>
                <a:cubicBezTo>
                  <a:pt x="100145" y="151547"/>
                  <a:pt x="104673" y="7372"/>
                  <a:pt x="104673" y="7372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1" name="Google Shape;6851;p12"/>
          <p:cNvSpPr/>
          <p:nvPr/>
        </p:nvSpPr>
        <p:spPr>
          <a:xfrm>
            <a:off x="3986511" y="4978889"/>
            <a:ext cx="44150" cy="89637"/>
          </a:xfrm>
          <a:custGeom>
            <a:avLst/>
            <a:gdLst/>
            <a:ahLst/>
            <a:cxnLst/>
            <a:rect l="l" t="t" r="r" b="b"/>
            <a:pathLst>
              <a:path w="44150" h="89637" extrusionOk="0">
                <a:moveTo>
                  <a:pt x="44150" y="81556"/>
                </a:moveTo>
                <a:cubicBezTo>
                  <a:pt x="43665" y="81556"/>
                  <a:pt x="42290" y="82769"/>
                  <a:pt x="39218" y="83982"/>
                </a:cubicBezTo>
                <a:cubicBezTo>
                  <a:pt x="34934" y="85687"/>
                  <a:pt x="30159" y="85687"/>
                  <a:pt x="25876" y="83982"/>
                </a:cubicBezTo>
                <a:cubicBezTo>
                  <a:pt x="15202" y="79534"/>
                  <a:pt x="6873" y="61987"/>
                  <a:pt x="7116" y="43551"/>
                </a:cubicBezTo>
                <a:cubicBezTo>
                  <a:pt x="7201" y="34774"/>
                  <a:pt x="9245" y="26127"/>
                  <a:pt x="13099" y="18242"/>
                </a:cubicBezTo>
                <a:cubicBezTo>
                  <a:pt x="15327" y="11842"/>
                  <a:pt x="20556" y="6945"/>
                  <a:pt x="27088" y="5142"/>
                </a:cubicBezTo>
                <a:cubicBezTo>
                  <a:pt x="31355" y="4162"/>
                  <a:pt x="35713" y="6375"/>
                  <a:pt x="37439" y="10398"/>
                </a:cubicBezTo>
                <a:cubicBezTo>
                  <a:pt x="38652" y="13309"/>
                  <a:pt x="37924" y="15331"/>
                  <a:pt x="38490" y="15573"/>
                </a:cubicBezTo>
                <a:cubicBezTo>
                  <a:pt x="39056" y="15816"/>
                  <a:pt x="40754" y="13956"/>
                  <a:pt x="40107" y="9670"/>
                </a:cubicBezTo>
                <a:cubicBezTo>
                  <a:pt x="39642" y="7111"/>
                  <a:pt x="38298" y="4794"/>
                  <a:pt x="36307" y="3121"/>
                </a:cubicBezTo>
                <a:cubicBezTo>
                  <a:pt x="33605" y="854"/>
                  <a:pt x="30117" y="-250"/>
                  <a:pt x="26603" y="48"/>
                </a:cubicBezTo>
                <a:cubicBezTo>
                  <a:pt x="17973" y="1390"/>
                  <a:pt x="10656" y="7114"/>
                  <a:pt x="7278" y="15169"/>
                </a:cubicBezTo>
                <a:cubicBezTo>
                  <a:pt x="2563" y="23861"/>
                  <a:pt x="63" y="33582"/>
                  <a:pt x="0" y="43470"/>
                </a:cubicBezTo>
                <a:cubicBezTo>
                  <a:pt x="0" y="64090"/>
                  <a:pt x="9542" y="83901"/>
                  <a:pt x="24258" y="88672"/>
                </a:cubicBezTo>
                <a:cubicBezTo>
                  <a:pt x="29678" y="90473"/>
                  <a:pt x="35621" y="89730"/>
                  <a:pt x="40431" y="86650"/>
                </a:cubicBezTo>
                <a:cubicBezTo>
                  <a:pt x="43584" y="84467"/>
                  <a:pt x="44150" y="81798"/>
                  <a:pt x="44150" y="81556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2" name="Google Shape;6852;p12"/>
          <p:cNvSpPr/>
          <p:nvPr/>
        </p:nvSpPr>
        <p:spPr>
          <a:xfrm>
            <a:off x="4306159" y="5074005"/>
            <a:ext cx="54218" cy="66293"/>
          </a:xfrm>
          <a:custGeom>
            <a:avLst/>
            <a:gdLst/>
            <a:ahLst/>
            <a:cxnLst/>
            <a:rect l="l" t="t" r="r" b="b"/>
            <a:pathLst>
              <a:path w="54218" h="66293" extrusionOk="0">
                <a:moveTo>
                  <a:pt x="54173" y="65845"/>
                </a:moveTo>
                <a:cubicBezTo>
                  <a:pt x="55305" y="63257"/>
                  <a:pt x="35251" y="57274"/>
                  <a:pt x="21182" y="38433"/>
                </a:cubicBezTo>
                <a:cubicBezTo>
                  <a:pt x="15315" y="30197"/>
                  <a:pt x="10557" y="21226"/>
                  <a:pt x="7031" y="11749"/>
                </a:cubicBezTo>
                <a:cubicBezTo>
                  <a:pt x="4039" y="4310"/>
                  <a:pt x="1775" y="-380"/>
                  <a:pt x="643" y="24"/>
                </a:cubicBezTo>
                <a:cubicBezTo>
                  <a:pt x="-489" y="428"/>
                  <a:pt x="-85" y="5361"/>
                  <a:pt x="1532" y="13447"/>
                </a:cubicBezTo>
                <a:cubicBezTo>
                  <a:pt x="3666" y="24270"/>
                  <a:pt x="8167" y="34487"/>
                  <a:pt x="14713" y="43366"/>
                </a:cubicBezTo>
                <a:cubicBezTo>
                  <a:pt x="21413" y="52301"/>
                  <a:pt x="30452" y="59213"/>
                  <a:pt x="40831" y="63338"/>
                </a:cubicBezTo>
                <a:cubicBezTo>
                  <a:pt x="48674" y="66492"/>
                  <a:pt x="53930" y="66735"/>
                  <a:pt x="54173" y="6584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3" name="Google Shape;6853;p12"/>
          <p:cNvSpPr/>
          <p:nvPr/>
        </p:nvSpPr>
        <p:spPr>
          <a:xfrm>
            <a:off x="3921682" y="4467237"/>
            <a:ext cx="854104" cy="518571"/>
          </a:xfrm>
          <a:custGeom>
            <a:avLst/>
            <a:gdLst/>
            <a:ahLst/>
            <a:cxnLst/>
            <a:rect l="l" t="t" r="r" b="b"/>
            <a:pathLst>
              <a:path w="854104" h="518571" extrusionOk="0">
                <a:moveTo>
                  <a:pt x="853386" y="232810"/>
                </a:moveTo>
                <a:cubicBezTo>
                  <a:pt x="851564" y="226838"/>
                  <a:pt x="847510" y="221798"/>
                  <a:pt x="842066" y="218740"/>
                </a:cubicBezTo>
                <a:cubicBezTo>
                  <a:pt x="830422" y="211786"/>
                  <a:pt x="816918" y="212756"/>
                  <a:pt x="803900" y="212514"/>
                </a:cubicBezTo>
                <a:cubicBezTo>
                  <a:pt x="764078" y="211735"/>
                  <a:pt x="725253" y="199922"/>
                  <a:pt x="691745" y="178390"/>
                </a:cubicBezTo>
                <a:cubicBezTo>
                  <a:pt x="676089" y="155921"/>
                  <a:pt x="658619" y="134773"/>
                  <a:pt x="639509" y="115157"/>
                </a:cubicBezTo>
                <a:cubicBezTo>
                  <a:pt x="594308" y="68500"/>
                  <a:pt x="557112" y="36803"/>
                  <a:pt x="518217" y="21277"/>
                </a:cubicBezTo>
                <a:cubicBezTo>
                  <a:pt x="468407" y="1224"/>
                  <a:pt x="385120" y="-6862"/>
                  <a:pt x="333207" y="6722"/>
                </a:cubicBezTo>
                <a:cubicBezTo>
                  <a:pt x="281295" y="20307"/>
                  <a:pt x="235123" y="62436"/>
                  <a:pt x="227845" y="115642"/>
                </a:cubicBezTo>
                <a:cubicBezTo>
                  <a:pt x="198735" y="91384"/>
                  <a:pt x="155070" y="91384"/>
                  <a:pt x="119572" y="105535"/>
                </a:cubicBezTo>
                <a:lnTo>
                  <a:pt x="118683" y="105130"/>
                </a:lnTo>
                <a:cubicBezTo>
                  <a:pt x="79223" y="119200"/>
                  <a:pt x="56824" y="160924"/>
                  <a:pt x="45180" y="201193"/>
                </a:cubicBezTo>
                <a:cubicBezTo>
                  <a:pt x="33536" y="241462"/>
                  <a:pt x="28523" y="284480"/>
                  <a:pt x="7176" y="320625"/>
                </a:cubicBezTo>
                <a:cubicBezTo>
                  <a:pt x="2728" y="328145"/>
                  <a:pt x="-2528" y="336797"/>
                  <a:pt x="1354" y="344883"/>
                </a:cubicBezTo>
                <a:cubicBezTo>
                  <a:pt x="4982" y="350811"/>
                  <a:pt x="11923" y="353846"/>
                  <a:pt x="18739" y="352484"/>
                </a:cubicBezTo>
                <a:cubicBezTo>
                  <a:pt x="25382" y="351107"/>
                  <a:pt x="31663" y="348353"/>
                  <a:pt x="37175" y="344398"/>
                </a:cubicBezTo>
                <a:cubicBezTo>
                  <a:pt x="32728" y="354910"/>
                  <a:pt x="28361" y="365503"/>
                  <a:pt x="23914" y="376015"/>
                </a:cubicBezTo>
                <a:cubicBezTo>
                  <a:pt x="38278" y="378439"/>
                  <a:pt x="53010" y="377470"/>
                  <a:pt x="66932" y="373185"/>
                </a:cubicBezTo>
                <a:cubicBezTo>
                  <a:pt x="74123" y="409111"/>
                  <a:pt x="83493" y="444567"/>
                  <a:pt x="94991" y="479355"/>
                </a:cubicBezTo>
                <a:cubicBezTo>
                  <a:pt x="111163" y="479355"/>
                  <a:pt x="126607" y="480487"/>
                  <a:pt x="136796" y="489625"/>
                </a:cubicBezTo>
                <a:cubicBezTo>
                  <a:pt x="150623" y="502077"/>
                  <a:pt x="156769" y="525446"/>
                  <a:pt x="179733" y="516632"/>
                </a:cubicBezTo>
                <a:cubicBezTo>
                  <a:pt x="191458" y="512104"/>
                  <a:pt x="202132" y="487522"/>
                  <a:pt x="206094" y="475636"/>
                </a:cubicBezTo>
                <a:cubicBezTo>
                  <a:pt x="232044" y="396233"/>
                  <a:pt x="240620" y="312179"/>
                  <a:pt x="231242" y="229171"/>
                </a:cubicBezTo>
                <a:cubicBezTo>
                  <a:pt x="247672" y="211698"/>
                  <a:pt x="267297" y="197535"/>
                  <a:pt x="289057" y="187447"/>
                </a:cubicBezTo>
                <a:lnTo>
                  <a:pt x="287278" y="188983"/>
                </a:lnTo>
                <a:cubicBezTo>
                  <a:pt x="329003" y="174509"/>
                  <a:pt x="376225" y="160278"/>
                  <a:pt x="415686" y="179846"/>
                </a:cubicBezTo>
                <a:cubicBezTo>
                  <a:pt x="446413" y="195048"/>
                  <a:pt x="464202" y="226907"/>
                  <a:pt x="487409" y="252621"/>
                </a:cubicBezTo>
                <a:cubicBezTo>
                  <a:pt x="530305" y="299802"/>
                  <a:pt x="590566" y="327480"/>
                  <a:pt x="654307" y="329277"/>
                </a:cubicBezTo>
                <a:cubicBezTo>
                  <a:pt x="656571" y="371244"/>
                  <a:pt x="653013" y="430677"/>
                  <a:pt x="655196" y="472644"/>
                </a:cubicBezTo>
                <a:lnTo>
                  <a:pt x="690532" y="405367"/>
                </a:lnTo>
                <a:lnTo>
                  <a:pt x="690532" y="405367"/>
                </a:lnTo>
                <a:cubicBezTo>
                  <a:pt x="693443" y="400435"/>
                  <a:pt x="695788" y="395502"/>
                  <a:pt x="698133" y="390489"/>
                </a:cubicBezTo>
                <a:lnTo>
                  <a:pt x="698942" y="389033"/>
                </a:lnTo>
                <a:lnTo>
                  <a:pt x="698942" y="389033"/>
                </a:lnTo>
                <a:cubicBezTo>
                  <a:pt x="702419" y="380864"/>
                  <a:pt x="706361" y="372899"/>
                  <a:pt x="710748" y="365179"/>
                </a:cubicBezTo>
                <a:lnTo>
                  <a:pt x="710748" y="365179"/>
                </a:lnTo>
                <a:cubicBezTo>
                  <a:pt x="733469" y="385233"/>
                  <a:pt x="767350" y="354587"/>
                  <a:pt x="749076" y="330086"/>
                </a:cubicBezTo>
                <a:cubicBezTo>
                  <a:pt x="745518" y="325207"/>
                  <a:pt x="741237" y="320899"/>
                  <a:pt x="736380" y="317310"/>
                </a:cubicBezTo>
                <a:cubicBezTo>
                  <a:pt x="746845" y="327436"/>
                  <a:pt x="761852" y="331333"/>
                  <a:pt x="775922" y="327579"/>
                </a:cubicBezTo>
                <a:cubicBezTo>
                  <a:pt x="790097" y="323338"/>
                  <a:pt x="799588" y="310018"/>
                  <a:pt x="798967" y="295235"/>
                </a:cubicBezTo>
                <a:cubicBezTo>
                  <a:pt x="797888" y="285484"/>
                  <a:pt x="791739" y="277028"/>
                  <a:pt x="782795" y="272998"/>
                </a:cubicBezTo>
                <a:cubicBezTo>
                  <a:pt x="801299" y="274435"/>
                  <a:pt x="819815" y="270355"/>
                  <a:pt x="836001" y="261273"/>
                </a:cubicBezTo>
                <a:cubicBezTo>
                  <a:pt x="846675" y="255936"/>
                  <a:pt x="856944" y="246071"/>
                  <a:pt x="853386" y="23281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4" name="Google Shape;6854;p12"/>
          <p:cNvSpPr/>
          <p:nvPr/>
        </p:nvSpPr>
        <p:spPr>
          <a:xfrm>
            <a:off x="3976889" y="4600022"/>
            <a:ext cx="219618" cy="252535"/>
          </a:xfrm>
          <a:custGeom>
            <a:avLst/>
            <a:gdLst/>
            <a:ahLst/>
            <a:cxnLst/>
            <a:rect l="l" t="t" r="r" b="b"/>
            <a:pathLst>
              <a:path w="219618" h="252535" extrusionOk="0">
                <a:moveTo>
                  <a:pt x="219619" y="0"/>
                </a:moveTo>
                <a:cubicBezTo>
                  <a:pt x="214307" y="4186"/>
                  <a:pt x="209307" y="8753"/>
                  <a:pt x="204659" y="13666"/>
                </a:cubicBezTo>
                <a:cubicBezTo>
                  <a:pt x="192854" y="27919"/>
                  <a:pt x="184967" y="45003"/>
                  <a:pt x="181776" y="63233"/>
                </a:cubicBezTo>
                <a:cubicBezTo>
                  <a:pt x="179233" y="75714"/>
                  <a:pt x="177960" y="88420"/>
                  <a:pt x="177975" y="101157"/>
                </a:cubicBezTo>
                <a:cubicBezTo>
                  <a:pt x="177975" y="114904"/>
                  <a:pt x="179026" y="129620"/>
                  <a:pt x="180078" y="145146"/>
                </a:cubicBezTo>
                <a:cubicBezTo>
                  <a:pt x="181437" y="161280"/>
                  <a:pt x="181788" y="177484"/>
                  <a:pt x="181129" y="193662"/>
                </a:cubicBezTo>
                <a:cubicBezTo>
                  <a:pt x="180697" y="202360"/>
                  <a:pt x="179588" y="211012"/>
                  <a:pt x="177813" y="219538"/>
                </a:cubicBezTo>
                <a:cubicBezTo>
                  <a:pt x="176494" y="228830"/>
                  <a:pt x="172757" y="237613"/>
                  <a:pt x="166978" y="245009"/>
                </a:cubicBezTo>
                <a:cubicBezTo>
                  <a:pt x="161686" y="250930"/>
                  <a:pt x="153670" y="253633"/>
                  <a:pt x="145873" y="252125"/>
                </a:cubicBezTo>
                <a:cubicBezTo>
                  <a:pt x="138561" y="250752"/>
                  <a:pt x="131909" y="246999"/>
                  <a:pt x="126952" y="241451"/>
                </a:cubicBezTo>
                <a:cubicBezTo>
                  <a:pt x="118843" y="230297"/>
                  <a:pt x="113873" y="217173"/>
                  <a:pt x="112559" y="203446"/>
                </a:cubicBezTo>
                <a:lnTo>
                  <a:pt x="115712" y="203851"/>
                </a:lnTo>
                <a:cubicBezTo>
                  <a:pt x="111155" y="215088"/>
                  <a:pt x="105029" y="225624"/>
                  <a:pt x="97518" y="235144"/>
                </a:cubicBezTo>
                <a:cubicBezTo>
                  <a:pt x="90209" y="243913"/>
                  <a:pt x="79824" y="249554"/>
                  <a:pt x="68489" y="250912"/>
                </a:cubicBezTo>
                <a:cubicBezTo>
                  <a:pt x="63221" y="251436"/>
                  <a:pt x="57909" y="250514"/>
                  <a:pt x="53126" y="248243"/>
                </a:cubicBezTo>
                <a:cubicBezTo>
                  <a:pt x="48660" y="245930"/>
                  <a:pt x="44996" y="242323"/>
                  <a:pt x="42614" y="237893"/>
                </a:cubicBezTo>
                <a:cubicBezTo>
                  <a:pt x="40399" y="233862"/>
                  <a:pt x="39310" y="229310"/>
                  <a:pt x="39460" y="224713"/>
                </a:cubicBezTo>
                <a:cubicBezTo>
                  <a:pt x="39676" y="220401"/>
                  <a:pt x="41359" y="216292"/>
                  <a:pt x="44231" y="213069"/>
                </a:cubicBezTo>
                <a:lnTo>
                  <a:pt x="45848" y="214524"/>
                </a:lnTo>
                <a:cubicBezTo>
                  <a:pt x="36905" y="224808"/>
                  <a:pt x="25880" y="233076"/>
                  <a:pt x="13504" y="238783"/>
                </a:cubicBezTo>
                <a:cubicBezTo>
                  <a:pt x="10265" y="240264"/>
                  <a:pt x="6944" y="241560"/>
                  <a:pt x="3558" y="242664"/>
                </a:cubicBezTo>
                <a:lnTo>
                  <a:pt x="0" y="243554"/>
                </a:lnTo>
                <a:cubicBezTo>
                  <a:pt x="1057" y="242966"/>
                  <a:pt x="2167" y="242479"/>
                  <a:pt x="3315" y="242098"/>
                </a:cubicBezTo>
                <a:cubicBezTo>
                  <a:pt x="5579" y="241209"/>
                  <a:pt x="8895" y="239834"/>
                  <a:pt x="12938" y="237812"/>
                </a:cubicBezTo>
                <a:cubicBezTo>
                  <a:pt x="24777" y="231874"/>
                  <a:pt x="35307" y="223626"/>
                  <a:pt x="43908" y="213554"/>
                </a:cubicBezTo>
                <a:lnTo>
                  <a:pt x="45525" y="214929"/>
                </a:lnTo>
                <a:cubicBezTo>
                  <a:pt x="40502" y="221340"/>
                  <a:pt x="40080" y="230226"/>
                  <a:pt x="44474" y="237085"/>
                </a:cubicBezTo>
                <a:cubicBezTo>
                  <a:pt x="46642" y="241008"/>
                  <a:pt x="49937" y="244192"/>
                  <a:pt x="53934" y="246222"/>
                </a:cubicBezTo>
                <a:cubicBezTo>
                  <a:pt x="58301" y="248247"/>
                  <a:pt x="63141" y="249031"/>
                  <a:pt x="67923" y="248486"/>
                </a:cubicBezTo>
                <a:cubicBezTo>
                  <a:pt x="78490" y="247096"/>
                  <a:pt x="88125" y="241714"/>
                  <a:pt x="94850" y="233446"/>
                </a:cubicBezTo>
                <a:cubicBezTo>
                  <a:pt x="102119" y="224155"/>
                  <a:pt x="108002" y="213860"/>
                  <a:pt x="112316" y="202880"/>
                </a:cubicBezTo>
                <a:lnTo>
                  <a:pt x="114499" y="198110"/>
                </a:lnTo>
                <a:lnTo>
                  <a:pt x="115470" y="203285"/>
                </a:lnTo>
                <a:cubicBezTo>
                  <a:pt x="116800" y="216342"/>
                  <a:pt x="121510" y="228828"/>
                  <a:pt x="129135" y="239510"/>
                </a:cubicBezTo>
                <a:cubicBezTo>
                  <a:pt x="133576" y="244506"/>
                  <a:pt x="139548" y="247890"/>
                  <a:pt x="146116" y="249133"/>
                </a:cubicBezTo>
                <a:cubicBezTo>
                  <a:pt x="152752" y="250435"/>
                  <a:pt x="159581" y="248128"/>
                  <a:pt x="164067" y="243068"/>
                </a:cubicBezTo>
                <a:cubicBezTo>
                  <a:pt x="169194" y="236207"/>
                  <a:pt x="172529" y="228175"/>
                  <a:pt x="173770" y="219699"/>
                </a:cubicBezTo>
                <a:cubicBezTo>
                  <a:pt x="175500" y="211356"/>
                  <a:pt x="176608" y="202897"/>
                  <a:pt x="177086" y="194390"/>
                </a:cubicBezTo>
                <a:cubicBezTo>
                  <a:pt x="177772" y="178215"/>
                  <a:pt x="177475" y="162013"/>
                  <a:pt x="176196" y="145873"/>
                </a:cubicBezTo>
                <a:cubicBezTo>
                  <a:pt x="175226" y="130348"/>
                  <a:pt x="174256" y="115550"/>
                  <a:pt x="174417" y="101642"/>
                </a:cubicBezTo>
                <a:cubicBezTo>
                  <a:pt x="174513" y="88726"/>
                  <a:pt x="175949" y="75854"/>
                  <a:pt x="178703" y="63233"/>
                </a:cubicBezTo>
                <a:cubicBezTo>
                  <a:pt x="182162" y="44702"/>
                  <a:pt x="190541" y="27442"/>
                  <a:pt x="202961" y="13261"/>
                </a:cubicBezTo>
                <a:cubicBezTo>
                  <a:pt x="207680" y="7884"/>
                  <a:pt x="213321" y="3394"/>
                  <a:pt x="21961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5" name="Google Shape;6855;p12"/>
          <p:cNvSpPr/>
          <p:nvPr/>
        </p:nvSpPr>
        <p:spPr>
          <a:xfrm>
            <a:off x="4201682" y="4516237"/>
            <a:ext cx="456541" cy="253421"/>
          </a:xfrm>
          <a:custGeom>
            <a:avLst/>
            <a:gdLst/>
            <a:ahLst/>
            <a:cxnLst/>
            <a:rect l="l" t="t" r="r" b="b"/>
            <a:pathLst>
              <a:path w="456541" h="253421" extrusionOk="0">
                <a:moveTo>
                  <a:pt x="456542" y="229011"/>
                </a:moveTo>
                <a:lnTo>
                  <a:pt x="455329" y="230062"/>
                </a:lnTo>
                <a:lnTo>
                  <a:pt x="451609" y="232730"/>
                </a:lnTo>
                <a:cubicBezTo>
                  <a:pt x="449615" y="234240"/>
                  <a:pt x="447507" y="235592"/>
                  <a:pt x="445302" y="236773"/>
                </a:cubicBezTo>
                <a:cubicBezTo>
                  <a:pt x="442410" y="238594"/>
                  <a:pt x="439382" y="240189"/>
                  <a:pt x="436246" y="241544"/>
                </a:cubicBezTo>
                <a:cubicBezTo>
                  <a:pt x="416244" y="250648"/>
                  <a:pt x="394289" y="254622"/>
                  <a:pt x="372365" y="253107"/>
                </a:cubicBezTo>
                <a:cubicBezTo>
                  <a:pt x="339759" y="250902"/>
                  <a:pt x="308481" y="239334"/>
                  <a:pt x="282286" y="219792"/>
                </a:cubicBezTo>
                <a:cubicBezTo>
                  <a:pt x="250695" y="195732"/>
                  <a:pt x="224360" y="165462"/>
                  <a:pt x="204902" y="130845"/>
                </a:cubicBezTo>
                <a:cubicBezTo>
                  <a:pt x="193986" y="112813"/>
                  <a:pt x="185172" y="94296"/>
                  <a:pt x="175388" y="77154"/>
                </a:cubicBezTo>
                <a:cubicBezTo>
                  <a:pt x="166519" y="60487"/>
                  <a:pt x="155299" y="45182"/>
                  <a:pt x="142073" y="31710"/>
                </a:cubicBezTo>
                <a:cubicBezTo>
                  <a:pt x="130166" y="19461"/>
                  <a:pt x="115375" y="10397"/>
                  <a:pt x="99055" y="5349"/>
                </a:cubicBezTo>
                <a:cubicBezTo>
                  <a:pt x="91691" y="3303"/>
                  <a:pt x="84050" y="2430"/>
                  <a:pt x="76414" y="2762"/>
                </a:cubicBezTo>
                <a:cubicBezTo>
                  <a:pt x="69343" y="3167"/>
                  <a:pt x="62356" y="4499"/>
                  <a:pt x="55632" y="6724"/>
                </a:cubicBezTo>
                <a:cubicBezTo>
                  <a:pt x="44064" y="10744"/>
                  <a:pt x="33461" y="17133"/>
                  <a:pt x="24501" y="25484"/>
                </a:cubicBezTo>
                <a:cubicBezTo>
                  <a:pt x="17754" y="31806"/>
                  <a:pt x="12074" y="39179"/>
                  <a:pt x="7682" y="47316"/>
                </a:cubicBezTo>
                <a:cubicBezTo>
                  <a:pt x="4236" y="54449"/>
                  <a:pt x="1657" y="61968"/>
                  <a:pt x="0" y="69715"/>
                </a:cubicBezTo>
                <a:cubicBezTo>
                  <a:pt x="0" y="69715"/>
                  <a:pt x="0" y="69148"/>
                  <a:pt x="0" y="68178"/>
                </a:cubicBezTo>
                <a:cubicBezTo>
                  <a:pt x="0" y="67208"/>
                  <a:pt x="404" y="65429"/>
                  <a:pt x="728" y="63569"/>
                </a:cubicBezTo>
                <a:cubicBezTo>
                  <a:pt x="1930" y="57755"/>
                  <a:pt x="3831" y="52108"/>
                  <a:pt x="6388" y="46750"/>
                </a:cubicBezTo>
                <a:cubicBezTo>
                  <a:pt x="10622" y="38316"/>
                  <a:pt x="16254" y="30661"/>
                  <a:pt x="23046" y="24109"/>
                </a:cubicBezTo>
                <a:cubicBezTo>
                  <a:pt x="32057" y="15333"/>
                  <a:pt x="42875" y="8627"/>
                  <a:pt x="54743" y="4460"/>
                </a:cubicBezTo>
                <a:cubicBezTo>
                  <a:pt x="61661" y="2061"/>
                  <a:pt x="68867" y="593"/>
                  <a:pt x="76171" y="93"/>
                </a:cubicBezTo>
                <a:cubicBezTo>
                  <a:pt x="84124" y="-299"/>
                  <a:pt x="92089" y="547"/>
                  <a:pt x="99783" y="2600"/>
                </a:cubicBezTo>
                <a:cubicBezTo>
                  <a:pt x="116691" y="7663"/>
                  <a:pt x="132027" y="16959"/>
                  <a:pt x="144337" y="29607"/>
                </a:cubicBezTo>
                <a:cubicBezTo>
                  <a:pt x="157857" y="43211"/>
                  <a:pt x="169325" y="58710"/>
                  <a:pt x="178380" y="75617"/>
                </a:cubicBezTo>
                <a:cubicBezTo>
                  <a:pt x="188245" y="92841"/>
                  <a:pt x="197139" y="111358"/>
                  <a:pt x="207894" y="129228"/>
                </a:cubicBezTo>
                <a:cubicBezTo>
                  <a:pt x="227107" y="163518"/>
                  <a:pt x="253042" y="193578"/>
                  <a:pt x="284146" y="217609"/>
                </a:cubicBezTo>
                <a:cubicBezTo>
                  <a:pt x="309785" y="236947"/>
                  <a:pt x="340427" y="248536"/>
                  <a:pt x="372446" y="251005"/>
                </a:cubicBezTo>
                <a:cubicBezTo>
                  <a:pt x="394044" y="252732"/>
                  <a:pt x="415738" y="249209"/>
                  <a:pt x="435679" y="240736"/>
                </a:cubicBezTo>
                <a:cubicBezTo>
                  <a:pt x="442863" y="237251"/>
                  <a:pt x="449830" y="233336"/>
                  <a:pt x="456542" y="22901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6" name="Google Shape;6856;p12"/>
          <p:cNvSpPr/>
          <p:nvPr/>
        </p:nvSpPr>
        <p:spPr>
          <a:xfrm>
            <a:off x="4513159" y="4679624"/>
            <a:ext cx="158649" cy="24193"/>
          </a:xfrm>
          <a:custGeom>
            <a:avLst/>
            <a:gdLst/>
            <a:ahLst/>
            <a:cxnLst/>
            <a:rect l="l" t="t" r="r" b="b"/>
            <a:pathLst>
              <a:path w="158649" h="24193" extrusionOk="0">
                <a:moveTo>
                  <a:pt x="158649" y="46"/>
                </a:moveTo>
                <a:cubicBezTo>
                  <a:pt x="157060" y="1537"/>
                  <a:pt x="155262" y="2790"/>
                  <a:pt x="153313" y="3765"/>
                </a:cubicBezTo>
                <a:cubicBezTo>
                  <a:pt x="148132" y="6861"/>
                  <a:pt x="142726" y="9564"/>
                  <a:pt x="137140" y="11852"/>
                </a:cubicBezTo>
                <a:cubicBezTo>
                  <a:pt x="128989" y="15219"/>
                  <a:pt x="120579" y="17923"/>
                  <a:pt x="111993" y="19938"/>
                </a:cubicBezTo>
                <a:cubicBezTo>
                  <a:pt x="101366" y="22346"/>
                  <a:pt x="90537" y="23754"/>
                  <a:pt x="79648" y="24142"/>
                </a:cubicBezTo>
                <a:cubicBezTo>
                  <a:pt x="68823" y="24401"/>
                  <a:pt x="57996" y="23670"/>
                  <a:pt x="47304" y="21959"/>
                </a:cubicBezTo>
                <a:cubicBezTo>
                  <a:pt x="38616" y="20469"/>
                  <a:pt x="30068" y="18251"/>
                  <a:pt x="21752" y="15329"/>
                </a:cubicBezTo>
                <a:cubicBezTo>
                  <a:pt x="16170" y="13450"/>
                  <a:pt x="10759" y="11096"/>
                  <a:pt x="5579" y="8294"/>
                </a:cubicBezTo>
                <a:cubicBezTo>
                  <a:pt x="3590" y="7423"/>
                  <a:pt x="1716" y="6310"/>
                  <a:pt x="0" y="4978"/>
                </a:cubicBezTo>
                <a:cubicBezTo>
                  <a:pt x="0" y="4331"/>
                  <a:pt x="8491" y="8617"/>
                  <a:pt x="22641" y="13064"/>
                </a:cubicBezTo>
                <a:cubicBezTo>
                  <a:pt x="30923" y="15625"/>
                  <a:pt x="39383" y="17570"/>
                  <a:pt x="47951" y="18886"/>
                </a:cubicBezTo>
                <a:cubicBezTo>
                  <a:pt x="58445" y="20397"/>
                  <a:pt x="69049" y="21019"/>
                  <a:pt x="79648" y="20746"/>
                </a:cubicBezTo>
                <a:cubicBezTo>
                  <a:pt x="90249" y="20317"/>
                  <a:pt x="100796" y="19018"/>
                  <a:pt x="111184" y="16865"/>
                </a:cubicBezTo>
                <a:cubicBezTo>
                  <a:pt x="119633" y="15007"/>
                  <a:pt x="127930" y="12520"/>
                  <a:pt x="136008" y="9426"/>
                </a:cubicBezTo>
                <a:cubicBezTo>
                  <a:pt x="150321" y="4251"/>
                  <a:pt x="158326" y="-520"/>
                  <a:pt x="158649" y="4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7" name="Google Shape;6857;p12"/>
          <p:cNvSpPr/>
          <p:nvPr/>
        </p:nvSpPr>
        <p:spPr>
          <a:xfrm>
            <a:off x="4458050" y="4877903"/>
            <a:ext cx="92140" cy="27064"/>
          </a:xfrm>
          <a:custGeom>
            <a:avLst/>
            <a:gdLst/>
            <a:ahLst/>
            <a:cxnLst/>
            <a:rect l="l" t="t" r="r" b="b"/>
            <a:pathLst>
              <a:path w="92140" h="27064" extrusionOk="0">
                <a:moveTo>
                  <a:pt x="91739" y="26642"/>
                </a:moveTo>
                <a:cubicBezTo>
                  <a:pt x="88747" y="29633"/>
                  <a:pt x="71524" y="15806"/>
                  <a:pt x="46538" y="15159"/>
                </a:cubicBezTo>
                <a:cubicBezTo>
                  <a:pt x="21552" y="14512"/>
                  <a:pt x="2873" y="26722"/>
                  <a:pt x="285" y="23245"/>
                </a:cubicBezTo>
                <a:cubicBezTo>
                  <a:pt x="-1009" y="21790"/>
                  <a:pt x="2064" y="16291"/>
                  <a:pt x="10231" y="10550"/>
                </a:cubicBezTo>
                <a:cubicBezTo>
                  <a:pt x="21201" y="3256"/>
                  <a:pt x="34180" y="-420"/>
                  <a:pt x="47346" y="38"/>
                </a:cubicBezTo>
                <a:cubicBezTo>
                  <a:pt x="60404" y="392"/>
                  <a:pt x="72998" y="4959"/>
                  <a:pt x="83249" y="13057"/>
                </a:cubicBezTo>
                <a:cubicBezTo>
                  <a:pt x="90769" y="19607"/>
                  <a:pt x="93195" y="25267"/>
                  <a:pt x="91739" y="266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8" name="Google Shape;6858;p12"/>
          <p:cNvSpPr/>
          <p:nvPr/>
        </p:nvSpPr>
        <p:spPr>
          <a:xfrm>
            <a:off x="4505313" y="4934367"/>
            <a:ext cx="40355" cy="38681"/>
          </a:xfrm>
          <a:custGeom>
            <a:avLst/>
            <a:gdLst/>
            <a:ahLst/>
            <a:cxnLst/>
            <a:rect l="l" t="t" r="r" b="b"/>
            <a:pathLst>
              <a:path w="40355" h="38681" extrusionOk="0">
                <a:moveTo>
                  <a:pt x="40352" y="19745"/>
                </a:moveTo>
                <a:cubicBezTo>
                  <a:pt x="39658" y="30688"/>
                  <a:pt x="30367" y="39083"/>
                  <a:pt x="19409" y="38666"/>
                </a:cubicBezTo>
                <a:cubicBezTo>
                  <a:pt x="8691" y="38668"/>
                  <a:pt x="1" y="29980"/>
                  <a:pt x="0" y="19262"/>
                </a:cubicBezTo>
                <a:cubicBezTo>
                  <a:pt x="0" y="19154"/>
                  <a:pt x="1" y="19045"/>
                  <a:pt x="3" y="18936"/>
                </a:cubicBezTo>
                <a:cubicBezTo>
                  <a:pt x="655" y="8005"/>
                  <a:pt x="9923" y="-400"/>
                  <a:pt x="20865" y="15"/>
                </a:cubicBezTo>
                <a:cubicBezTo>
                  <a:pt x="31583" y="-31"/>
                  <a:pt x="40309" y="8620"/>
                  <a:pt x="40355" y="19338"/>
                </a:cubicBezTo>
                <a:cubicBezTo>
                  <a:pt x="40356" y="19473"/>
                  <a:pt x="40355" y="19609"/>
                  <a:pt x="40352" y="1974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9" name="Google Shape;6859;p12"/>
          <p:cNvSpPr/>
          <p:nvPr/>
        </p:nvSpPr>
        <p:spPr>
          <a:xfrm>
            <a:off x="3570379" y="5760297"/>
            <a:ext cx="221499" cy="831032"/>
          </a:xfrm>
          <a:custGeom>
            <a:avLst/>
            <a:gdLst/>
            <a:ahLst/>
            <a:cxnLst/>
            <a:rect l="l" t="t" r="r" b="b"/>
            <a:pathLst>
              <a:path w="221499" h="831032" extrusionOk="0">
                <a:moveTo>
                  <a:pt x="101663" y="0"/>
                </a:moveTo>
                <a:cubicBezTo>
                  <a:pt x="101663" y="0"/>
                  <a:pt x="-4993" y="605488"/>
                  <a:pt x="182" y="662090"/>
                </a:cubicBezTo>
                <a:cubicBezTo>
                  <a:pt x="5358" y="718693"/>
                  <a:pt x="33659" y="808772"/>
                  <a:pt x="98024" y="824217"/>
                </a:cubicBezTo>
                <a:cubicBezTo>
                  <a:pt x="138681" y="833304"/>
                  <a:pt x="180842" y="833304"/>
                  <a:pt x="221499" y="824217"/>
                </a:cubicBezTo>
                <a:lnTo>
                  <a:pt x="144277" y="8029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0" name="Google Shape;6860;p12"/>
          <p:cNvSpPr/>
          <p:nvPr/>
        </p:nvSpPr>
        <p:spPr>
          <a:xfrm>
            <a:off x="3670864" y="5329612"/>
            <a:ext cx="997952" cy="1498212"/>
          </a:xfrm>
          <a:custGeom>
            <a:avLst/>
            <a:gdLst/>
            <a:ahLst/>
            <a:cxnLst/>
            <a:rect l="l" t="t" r="r" b="b"/>
            <a:pathLst>
              <a:path w="997952" h="1498212" extrusionOk="0">
                <a:moveTo>
                  <a:pt x="863319" y="167320"/>
                </a:moveTo>
                <a:lnTo>
                  <a:pt x="780275" y="143790"/>
                </a:lnTo>
                <a:lnTo>
                  <a:pt x="764103" y="78131"/>
                </a:lnTo>
                <a:cubicBezTo>
                  <a:pt x="764103" y="78131"/>
                  <a:pt x="661247" y="2202"/>
                  <a:pt x="491601" y="19"/>
                </a:cubicBezTo>
                <a:cubicBezTo>
                  <a:pt x="439365" y="-709"/>
                  <a:pt x="365538" y="19830"/>
                  <a:pt x="324299" y="51851"/>
                </a:cubicBezTo>
                <a:lnTo>
                  <a:pt x="313545" y="118399"/>
                </a:lnTo>
                <a:cubicBezTo>
                  <a:pt x="313545" y="118399"/>
                  <a:pt x="185704" y="209126"/>
                  <a:pt x="157645" y="235810"/>
                </a:cubicBezTo>
                <a:cubicBezTo>
                  <a:pt x="39749" y="347317"/>
                  <a:pt x="15006" y="393003"/>
                  <a:pt x="1340" y="430685"/>
                </a:cubicBezTo>
                <a:cubicBezTo>
                  <a:pt x="-12325" y="468366"/>
                  <a:pt x="83010" y="1345061"/>
                  <a:pt x="83010" y="1345061"/>
                </a:cubicBezTo>
                <a:lnTo>
                  <a:pt x="102417" y="1498212"/>
                </a:lnTo>
                <a:lnTo>
                  <a:pt x="991888" y="1493927"/>
                </a:lnTo>
                <a:lnTo>
                  <a:pt x="997953" y="71766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1" name="Google Shape;6861;p12"/>
          <p:cNvSpPr/>
          <p:nvPr/>
        </p:nvSpPr>
        <p:spPr>
          <a:xfrm>
            <a:off x="4360014" y="5497292"/>
            <a:ext cx="1128246" cy="776480"/>
          </a:xfrm>
          <a:custGeom>
            <a:avLst/>
            <a:gdLst/>
            <a:ahLst/>
            <a:cxnLst/>
            <a:rect l="l" t="t" r="r" b="b"/>
            <a:pathLst>
              <a:path w="1128246" h="776480" extrusionOk="0">
                <a:moveTo>
                  <a:pt x="73982" y="1904"/>
                </a:moveTo>
                <a:cubicBezTo>
                  <a:pt x="73982" y="1904"/>
                  <a:pt x="173845" y="-3433"/>
                  <a:pt x="187187" y="3764"/>
                </a:cubicBezTo>
                <a:cubicBezTo>
                  <a:pt x="259739" y="42672"/>
                  <a:pt x="328830" y="87715"/>
                  <a:pt x="393706" y="138397"/>
                </a:cubicBezTo>
                <a:cubicBezTo>
                  <a:pt x="486777" y="212870"/>
                  <a:pt x="752001" y="383326"/>
                  <a:pt x="752001" y="383326"/>
                </a:cubicBezTo>
                <a:cubicBezTo>
                  <a:pt x="752001" y="383326"/>
                  <a:pt x="788793" y="347908"/>
                  <a:pt x="822917" y="388258"/>
                </a:cubicBezTo>
                <a:lnTo>
                  <a:pt x="899573" y="326884"/>
                </a:lnTo>
                <a:cubicBezTo>
                  <a:pt x="899573" y="326884"/>
                  <a:pt x="1096469" y="401600"/>
                  <a:pt x="1127520" y="550546"/>
                </a:cubicBezTo>
                <a:cubicBezTo>
                  <a:pt x="1127520" y="550546"/>
                  <a:pt x="1138356" y="609736"/>
                  <a:pt x="1076335" y="642485"/>
                </a:cubicBezTo>
                <a:cubicBezTo>
                  <a:pt x="1076335" y="642485"/>
                  <a:pt x="911621" y="789814"/>
                  <a:pt x="778362" y="775502"/>
                </a:cubicBezTo>
                <a:cubicBezTo>
                  <a:pt x="637583" y="760461"/>
                  <a:pt x="322468" y="613052"/>
                  <a:pt x="306700" y="606906"/>
                </a:cubicBezTo>
                <a:lnTo>
                  <a:pt x="89507" y="510762"/>
                </a:lnTo>
                <a:cubicBezTo>
                  <a:pt x="89507" y="510762"/>
                  <a:pt x="-43914" y="256374"/>
                  <a:pt x="15034" y="12909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2" name="Google Shape;6862;p12"/>
          <p:cNvSpPr/>
          <p:nvPr/>
        </p:nvSpPr>
        <p:spPr>
          <a:xfrm>
            <a:off x="5168841" y="5882478"/>
            <a:ext cx="14009" cy="135038"/>
          </a:xfrm>
          <a:custGeom>
            <a:avLst/>
            <a:gdLst/>
            <a:ahLst/>
            <a:cxnLst/>
            <a:rect l="l" t="t" r="r" b="b"/>
            <a:pathLst>
              <a:path w="14009" h="135038" extrusionOk="0">
                <a:moveTo>
                  <a:pt x="12069" y="135038"/>
                </a:moveTo>
                <a:cubicBezTo>
                  <a:pt x="8960" y="129025"/>
                  <a:pt x="6727" y="122599"/>
                  <a:pt x="5438" y="115955"/>
                </a:cubicBezTo>
                <a:cubicBezTo>
                  <a:pt x="1606" y="100073"/>
                  <a:pt x="-215" y="83773"/>
                  <a:pt x="20" y="67438"/>
                </a:cubicBezTo>
                <a:cubicBezTo>
                  <a:pt x="227" y="51039"/>
                  <a:pt x="2537" y="34733"/>
                  <a:pt x="6893" y="18921"/>
                </a:cubicBezTo>
                <a:cubicBezTo>
                  <a:pt x="8362" y="12311"/>
                  <a:pt x="10758" y="5940"/>
                  <a:pt x="14009" y="0"/>
                </a:cubicBezTo>
                <a:cubicBezTo>
                  <a:pt x="12956" y="6606"/>
                  <a:pt x="11498" y="13141"/>
                  <a:pt x="9643" y="19568"/>
                </a:cubicBezTo>
                <a:cubicBezTo>
                  <a:pt x="6112" y="35260"/>
                  <a:pt x="4215" y="51275"/>
                  <a:pt x="3982" y="67357"/>
                </a:cubicBezTo>
                <a:cubicBezTo>
                  <a:pt x="3748" y="83442"/>
                  <a:pt x="5157" y="99509"/>
                  <a:pt x="8187" y="115308"/>
                </a:cubicBezTo>
                <a:cubicBezTo>
                  <a:pt x="9819" y="121813"/>
                  <a:pt x="11115" y="128399"/>
                  <a:pt x="12068" y="13503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3" name="Google Shape;6863;p12"/>
          <p:cNvSpPr/>
          <p:nvPr/>
        </p:nvSpPr>
        <p:spPr>
          <a:xfrm>
            <a:off x="3983924" y="5430766"/>
            <a:ext cx="467215" cy="42635"/>
          </a:xfrm>
          <a:custGeom>
            <a:avLst/>
            <a:gdLst/>
            <a:ahLst/>
            <a:cxnLst/>
            <a:rect l="l" t="t" r="r" b="b"/>
            <a:pathLst>
              <a:path w="467215" h="42635" extrusionOk="0">
                <a:moveTo>
                  <a:pt x="467215" y="42636"/>
                </a:moveTo>
                <a:cubicBezTo>
                  <a:pt x="465631" y="42423"/>
                  <a:pt x="464064" y="42099"/>
                  <a:pt x="462525" y="41666"/>
                </a:cubicBezTo>
                <a:lnTo>
                  <a:pt x="449264" y="38108"/>
                </a:lnTo>
                <a:cubicBezTo>
                  <a:pt x="437701" y="35197"/>
                  <a:pt x="420882" y="31154"/>
                  <a:pt x="399939" y="27191"/>
                </a:cubicBezTo>
                <a:cubicBezTo>
                  <a:pt x="345309" y="17055"/>
                  <a:pt x="290114" y="10250"/>
                  <a:pt x="234659" y="6814"/>
                </a:cubicBezTo>
                <a:cubicBezTo>
                  <a:pt x="179251" y="2899"/>
                  <a:pt x="123631" y="3061"/>
                  <a:pt x="68247" y="7300"/>
                </a:cubicBezTo>
                <a:cubicBezTo>
                  <a:pt x="46980" y="9159"/>
                  <a:pt x="29919" y="11828"/>
                  <a:pt x="18194" y="13930"/>
                </a:cubicBezTo>
                <a:lnTo>
                  <a:pt x="4771" y="16599"/>
                </a:lnTo>
                <a:cubicBezTo>
                  <a:pt x="3214" y="17014"/>
                  <a:pt x="1611" y="17231"/>
                  <a:pt x="0" y="17245"/>
                </a:cubicBezTo>
                <a:cubicBezTo>
                  <a:pt x="1455" y="16605"/>
                  <a:pt x="2973" y="16118"/>
                  <a:pt x="4528" y="15790"/>
                </a:cubicBezTo>
                <a:lnTo>
                  <a:pt x="17951" y="12394"/>
                </a:lnTo>
                <a:cubicBezTo>
                  <a:pt x="34441" y="8747"/>
                  <a:pt x="51125" y="6047"/>
                  <a:pt x="67923" y="4308"/>
                </a:cubicBezTo>
                <a:cubicBezTo>
                  <a:pt x="123443" y="-833"/>
                  <a:pt x="179293" y="-1374"/>
                  <a:pt x="234901" y="2690"/>
                </a:cubicBezTo>
                <a:cubicBezTo>
                  <a:pt x="290527" y="6094"/>
                  <a:pt x="345856" y="13281"/>
                  <a:pt x="400505" y="24200"/>
                </a:cubicBezTo>
                <a:cubicBezTo>
                  <a:pt x="421448" y="28566"/>
                  <a:pt x="438186" y="33013"/>
                  <a:pt x="449668" y="36410"/>
                </a:cubicBezTo>
                <a:lnTo>
                  <a:pt x="462768" y="40614"/>
                </a:lnTo>
                <a:cubicBezTo>
                  <a:pt x="464334" y="41087"/>
                  <a:pt x="465829" y="41767"/>
                  <a:pt x="467215" y="4263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4" name="Google Shape;6864;p12"/>
          <p:cNvSpPr/>
          <p:nvPr/>
        </p:nvSpPr>
        <p:spPr>
          <a:xfrm>
            <a:off x="4093248" y="5360358"/>
            <a:ext cx="9379" cy="67438"/>
          </a:xfrm>
          <a:custGeom>
            <a:avLst/>
            <a:gdLst/>
            <a:ahLst/>
            <a:cxnLst/>
            <a:rect l="l" t="t" r="r" b="b"/>
            <a:pathLst>
              <a:path w="9379" h="67438" extrusionOk="0">
                <a:moveTo>
                  <a:pt x="9380" y="67438"/>
                </a:moveTo>
                <a:cubicBezTo>
                  <a:pt x="3681" y="45392"/>
                  <a:pt x="534" y="22764"/>
                  <a:pt x="0" y="0"/>
                </a:cubicBezTo>
                <a:cubicBezTo>
                  <a:pt x="5699" y="22046"/>
                  <a:pt x="8846" y="44674"/>
                  <a:pt x="9380" y="6743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5" name="Google Shape;6865;p12"/>
          <p:cNvSpPr/>
          <p:nvPr/>
        </p:nvSpPr>
        <p:spPr>
          <a:xfrm>
            <a:off x="4127073" y="5357204"/>
            <a:ext cx="8984" cy="67761"/>
          </a:xfrm>
          <a:custGeom>
            <a:avLst/>
            <a:gdLst/>
            <a:ahLst/>
            <a:cxnLst/>
            <a:rect l="l" t="t" r="r" b="b"/>
            <a:pathLst>
              <a:path w="8984" h="67761" extrusionOk="0">
                <a:moveTo>
                  <a:pt x="8708" y="67762"/>
                </a:moveTo>
                <a:cubicBezTo>
                  <a:pt x="3659" y="57306"/>
                  <a:pt x="902" y="45892"/>
                  <a:pt x="622" y="34285"/>
                </a:cubicBezTo>
                <a:cubicBezTo>
                  <a:pt x="-821" y="22763"/>
                  <a:pt x="255" y="11065"/>
                  <a:pt x="3775" y="0"/>
                </a:cubicBezTo>
                <a:cubicBezTo>
                  <a:pt x="4988" y="0"/>
                  <a:pt x="3209" y="15364"/>
                  <a:pt x="4584" y="33962"/>
                </a:cubicBezTo>
                <a:cubicBezTo>
                  <a:pt x="5958" y="52560"/>
                  <a:pt x="10082" y="67438"/>
                  <a:pt x="8708" y="677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6" name="Google Shape;6866;p12"/>
          <p:cNvSpPr/>
          <p:nvPr/>
        </p:nvSpPr>
        <p:spPr>
          <a:xfrm>
            <a:off x="4504103" y="6030130"/>
            <a:ext cx="428159" cy="183392"/>
          </a:xfrm>
          <a:custGeom>
            <a:avLst/>
            <a:gdLst/>
            <a:ahLst/>
            <a:cxnLst/>
            <a:rect l="l" t="t" r="r" b="b"/>
            <a:pathLst>
              <a:path w="428159" h="183392" extrusionOk="0">
                <a:moveTo>
                  <a:pt x="428159" y="183393"/>
                </a:moveTo>
                <a:cubicBezTo>
                  <a:pt x="426593" y="183113"/>
                  <a:pt x="425051" y="182708"/>
                  <a:pt x="423550" y="182180"/>
                </a:cubicBezTo>
                <a:lnTo>
                  <a:pt x="410612" y="178056"/>
                </a:lnTo>
                <a:cubicBezTo>
                  <a:pt x="399454" y="174255"/>
                  <a:pt x="383362" y="168434"/>
                  <a:pt x="363713" y="160752"/>
                </a:cubicBezTo>
                <a:cubicBezTo>
                  <a:pt x="324414" y="145469"/>
                  <a:pt x="270723" y="122828"/>
                  <a:pt x="211775" y="97114"/>
                </a:cubicBezTo>
                <a:cubicBezTo>
                  <a:pt x="152827" y="71400"/>
                  <a:pt x="99782" y="47223"/>
                  <a:pt x="61535" y="29514"/>
                </a:cubicBezTo>
                <a:lnTo>
                  <a:pt x="16334" y="8329"/>
                </a:lnTo>
                <a:lnTo>
                  <a:pt x="4124" y="2345"/>
                </a:lnTo>
                <a:cubicBezTo>
                  <a:pt x="2645" y="1762"/>
                  <a:pt x="1257" y="973"/>
                  <a:pt x="0" y="0"/>
                </a:cubicBezTo>
                <a:cubicBezTo>
                  <a:pt x="1524" y="417"/>
                  <a:pt x="3012" y="957"/>
                  <a:pt x="4447" y="1617"/>
                </a:cubicBezTo>
                <a:lnTo>
                  <a:pt x="16981" y="6873"/>
                </a:lnTo>
                <a:lnTo>
                  <a:pt x="62667" y="26927"/>
                </a:lnTo>
                <a:lnTo>
                  <a:pt x="213392" y="93475"/>
                </a:lnTo>
                <a:cubicBezTo>
                  <a:pt x="272259" y="119270"/>
                  <a:pt x="325789" y="141992"/>
                  <a:pt x="364764" y="158164"/>
                </a:cubicBezTo>
                <a:cubicBezTo>
                  <a:pt x="384252" y="166250"/>
                  <a:pt x="400100" y="172396"/>
                  <a:pt x="411098" y="176600"/>
                </a:cubicBezTo>
                <a:lnTo>
                  <a:pt x="423793" y="181452"/>
                </a:lnTo>
                <a:cubicBezTo>
                  <a:pt x="425321" y="181921"/>
                  <a:pt x="426787" y="182573"/>
                  <a:pt x="428159" y="18339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7" name="Google Shape;6867;p12"/>
          <p:cNvSpPr/>
          <p:nvPr/>
        </p:nvSpPr>
        <p:spPr>
          <a:xfrm>
            <a:off x="3987077" y="5433671"/>
            <a:ext cx="430504" cy="31401"/>
          </a:xfrm>
          <a:custGeom>
            <a:avLst/>
            <a:gdLst/>
            <a:ahLst/>
            <a:cxnLst/>
            <a:rect l="l" t="t" r="r" b="b"/>
            <a:pathLst>
              <a:path w="430504" h="31401" extrusionOk="0">
                <a:moveTo>
                  <a:pt x="0" y="13612"/>
                </a:moveTo>
                <a:cubicBezTo>
                  <a:pt x="140132" y="38356"/>
                  <a:pt x="282205" y="13612"/>
                  <a:pt x="430504" y="31402"/>
                </a:cubicBezTo>
                <a:cubicBezTo>
                  <a:pt x="287299" y="1726"/>
                  <a:pt x="138191" y="-12344"/>
                  <a:pt x="0" y="1361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8" name="Google Shape;6868;p12"/>
          <p:cNvSpPr/>
          <p:nvPr/>
        </p:nvSpPr>
        <p:spPr>
          <a:xfrm>
            <a:off x="3675369" y="5991964"/>
            <a:ext cx="65809" cy="593681"/>
          </a:xfrm>
          <a:custGeom>
            <a:avLst/>
            <a:gdLst/>
            <a:ahLst/>
            <a:cxnLst/>
            <a:rect l="l" t="t" r="r" b="b"/>
            <a:pathLst>
              <a:path w="65809" h="593681" extrusionOk="0">
                <a:moveTo>
                  <a:pt x="65809" y="593682"/>
                </a:moveTo>
                <a:cubicBezTo>
                  <a:pt x="-13030" y="409076"/>
                  <a:pt x="-3650" y="200455"/>
                  <a:pt x="70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9" name="Google Shape;6869;p12"/>
          <p:cNvSpPr/>
          <p:nvPr/>
        </p:nvSpPr>
        <p:spPr>
          <a:xfrm>
            <a:off x="3672042" y="5892343"/>
            <a:ext cx="99202" cy="906290"/>
          </a:xfrm>
          <a:custGeom>
            <a:avLst/>
            <a:gdLst/>
            <a:ahLst/>
            <a:cxnLst/>
            <a:rect l="l" t="t" r="r" b="b"/>
            <a:pathLst>
              <a:path w="99202" h="906290" extrusionOk="0">
                <a:moveTo>
                  <a:pt x="0" y="0"/>
                </a:moveTo>
                <a:cubicBezTo>
                  <a:pt x="76" y="780"/>
                  <a:pt x="76" y="1565"/>
                  <a:pt x="0" y="2345"/>
                </a:cubicBezTo>
                <a:cubicBezTo>
                  <a:pt x="0" y="4043"/>
                  <a:pt x="485" y="6307"/>
                  <a:pt x="809" y="9137"/>
                </a:cubicBezTo>
                <a:cubicBezTo>
                  <a:pt x="1456" y="15444"/>
                  <a:pt x="2426" y="24339"/>
                  <a:pt x="3639" y="35579"/>
                </a:cubicBezTo>
                <a:cubicBezTo>
                  <a:pt x="5903" y="58867"/>
                  <a:pt x="9218" y="92182"/>
                  <a:pt x="13261" y="132612"/>
                </a:cubicBezTo>
                <a:cubicBezTo>
                  <a:pt x="21347" y="214686"/>
                  <a:pt x="32183" y="328215"/>
                  <a:pt x="45606" y="453388"/>
                </a:cubicBezTo>
                <a:cubicBezTo>
                  <a:pt x="59029" y="578561"/>
                  <a:pt x="71805" y="691847"/>
                  <a:pt x="82236" y="773679"/>
                </a:cubicBezTo>
                <a:cubicBezTo>
                  <a:pt x="87330" y="814594"/>
                  <a:pt x="91777" y="847747"/>
                  <a:pt x="94850" y="870712"/>
                </a:cubicBezTo>
                <a:cubicBezTo>
                  <a:pt x="96386" y="881951"/>
                  <a:pt x="97518" y="890765"/>
                  <a:pt x="98327" y="897072"/>
                </a:cubicBezTo>
                <a:cubicBezTo>
                  <a:pt x="98327" y="899903"/>
                  <a:pt x="98974" y="902167"/>
                  <a:pt x="99136" y="903946"/>
                </a:cubicBezTo>
                <a:cubicBezTo>
                  <a:pt x="99225" y="904725"/>
                  <a:pt x="99225" y="905512"/>
                  <a:pt x="99136" y="906291"/>
                </a:cubicBezTo>
                <a:cubicBezTo>
                  <a:pt x="98860" y="905561"/>
                  <a:pt x="98670" y="904801"/>
                  <a:pt x="98570" y="904027"/>
                </a:cubicBezTo>
                <a:cubicBezTo>
                  <a:pt x="98570" y="902248"/>
                  <a:pt x="97923" y="899984"/>
                  <a:pt x="97438" y="897234"/>
                </a:cubicBezTo>
                <a:cubicBezTo>
                  <a:pt x="96386" y="890927"/>
                  <a:pt x="95012" y="882113"/>
                  <a:pt x="93233" y="870954"/>
                </a:cubicBezTo>
                <a:cubicBezTo>
                  <a:pt x="89594" y="848152"/>
                  <a:pt x="85147" y="815160"/>
                  <a:pt x="79244" y="773921"/>
                </a:cubicBezTo>
                <a:cubicBezTo>
                  <a:pt x="68085" y="692090"/>
                  <a:pt x="54985" y="578884"/>
                  <a:pt x="41563" y="453630"/>
                </a:cubicBezTo>
                <a:cubicBezTo>
                  <a:pt x="28140" y="328377"/>
                  <a:pt x="18194" y="215252"/>
                  <a:pt x="10916" y="133259"/>
                </a:cubicBezTo>
                <a:cubicBezTo>
                  <a:pt x="7439" y="92343"/>
                  <a:pt x="4609" y="59190"/>
                  <a:pt x="2830" y="36226"/>
                </a:cubicBezTo>
                <a:cubicBezTo>
                  <a:pt x="1941" y="24905"/>
                  <a:pt x="1213" y="16092"/>
                  <a:pt x="728" y="9703"/>
                </a:cubicBezTo>
                <a:lnTo>
                  <a:pt x="728" y="2830"/>
                </a:lnTo>
                <a:cubicBezTo>
                  <a:pt x="326" y="1935"/>
                  <a:pt x="80" y="978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0" name="Google Shape;6870;p12"/>
          <p:cNvSpPr/>
          <p:nvPr/>
        </p:nvSpPr>
        <p:spPr>
          <a:xfrm>
            <a:off x="3716920" y="5791266"/>
            <a:ext cx="561337" cy="68408"/>
          </a:xfrm>
          <a:custGeom>
            <a:avLst/>
            <a:gdLst/>
            <a:ahLst/>
            <a:cxnLst/>
            <a:rect l="l" t="t" r="r" b="b"/>
            <a:pathLst>
              <a:path w="561337" h="68408" extrusionOk="0">
                <a:moveTo>
                  <a:pt x="561337" y="2022"/>
                </a:moveTo>
                <a:cubicBezTo>
                  <a:pt x="559426" y="2157"/>
                  <a:pt x="557507" y="2157"/>
                  <a:pt x="555596" y="2022"/>
                </a:cubicBezTo>
                <a:lnTo>
                  <a:pt x="539424" y="2022"/>
                </a:lnTo>
                <a:cubicBezTo>
                  <a:pt x="525112" y="2022"/>
                  <a:pt x="504330" y="2022"/>
                  <a:pt x="478697" y="2749"/>
                </a:cubicBezTo>
                <a:cubicBezTo>
                  <a:pt x="427351" y="3962"/>
                  <a:pt x="356516" y="7682"/>
                  <a:pt x="278809" y="16900"/>
                </a:cubicBezTo>
                <a:cubicBezTo>
                  <a:pt x="201101" y="26118"/>
                  <a:pt x="131237" y="39137"/>
                  <a:pt x="81104" y="50053"/>
                </a:cubicBezTo>
                <a:cubicBezTo>
                  <a:pt x="56037" y="55552"/>
                  <a:pt x="35821" y="60161"/>
                  <a:pt x="21832" y="63638"/>
                </a:cubicBezTo>
                <a:lnTo>
                  <a:pt x="5660" y="67357"/>
                </a:lnTo>
                <a:cubicBezTo>
                  <a:pt x="3813" y="67894"/>
                  <a:pt x="1917" y="68246"/>
                  <a:pt x="0" y="68409"/>
                </a:cubicBezTo>
                <a:cubicBezTo>
                  <a:pt x="1791" y="67693"/>
                  <a:pt x="3628" y="67099"/>
                  <a:pt x="5499" y="66630"/>
                </a:cubicBezTo>
                <a:lnTo>
                  <a:pt x="21671" y="62101"/>
                </a:lnTo>
                <a:cubicBezTo>
                  <a:pt x="35498" y="58220"/>
                  <a:pt x="55632" y="53126"/>
                  <a:pt x="80699" y="47385"/>
                </a:cubicBezTo>
                <a:cubicBezTo>
                  <a:pt x="145974" y="32418"/>
                  <a:pt x="211995" y="20920"/>
                  <a:pt x="278485" y="12938"/>
                </a:cubicBezTo>
                <a:cubicBezTo>
                  <a:pt x="344971" y="5056"/>
                  <a:pt x="411831" y="738"/>
                  <a:pt x="478778" y="0"/>
                </a:cubicBezTo>
                <a:cubicBezTo>
                  <a:pt x="504492" y="0"/>
                  <a:pt x="525273" y="0"/>
                  <a:pt x="539586" y="485"/>
                </a:cubicBezTo>
                <a:lnTo>
                  <a:pt x="555758" y="1132"/>
                </a:lnTo>
                <a:cubicBezTo>
                  <a:pt x="557644" y="1227"/>
                  <a:pt x="559515" y="1526"/>
                  <a:pt x="561337" y="20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1" name="Google Shape;6871;p12"/>
          <p:cNvSpPr/>
          <p:nvPr/>
        </p:nvSpPr>
        <p:spPr>
          <a:xfrm>
            <a:off x="3934129" y="5614908"/>
            <a:ext cx="13684" cy="374386"/>
          </a:xfrm>
          <a:custGeom>
            <a:avLst/>
            <a:gdLst/>
            <a:ahLst/>
            <a:cxnLst/>
            <a:rect l="l" t="t" r="r" b="b"/>
            <a:pathLst>
              <a:path w="13684" h="374386" extrusionOk="0">
                <a:moveTo>
                  <a:pt x="307" y="374387"/>
                </a:moveTo>
                <a:cubicBezTo>
                  <a:pt x="-825" y="374387"/>
                  <a:pt x="1278" y="290534"/>
                  <a:pt x="4836" y="187193"/>
                </a:cubicBezTo>
                <a:cubicBezTo>
                  <a:pt x="8394" y="83853"/>
                  <a:pt x="12356" y="0"/>
                  <a:pt x="13407" y="0"/>
                </a:cubicBezTo>
                <a:cubicBezTo>
                  <a:pt x="14458" y="0"/>
                  <a:pt x="12437" y="83934"/>
                  <a:pt x="8798" y="187274"/>
                </a:cubicBezTo>
                <a:cubicBezTo>
                  <a:pt x="5159" y="290615"/>
                  <a:pt x="1359" y="374467"/>
                  <a:pt x="307" y="3743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2" name="Google Shape;6872;p12"/>
          <p:cNvSpPr/>
          <p:nvPr/>
        </p:nvSpPr>
        <p:spPr>
          <a:xfrm>
            <a:off x="4291901" y="5485113"/>
            <a:ext cx="181555" cy="493831"/>
          </a:xfrm>
          <a:custGeom>
            <a:avLst/>
            <a:gdLst/>
            <a:ahLst/>
            <a:cxnLst/>
            <a:rect l="l" t="t" r="r" b="b"/>
            <a:pathLst>
              <a:path w="181555" h="493831" extrusionOk="0">
                <a:moveTo>
                  <a:pt x="100128" y="493832"/>
                </a:moveTo>
                <a:cubicBezTo>
                  <a:pt x="98883" y="492172"/>
                  <a:pt x="97774" y="490415"/>
                  <a:pt x="96813" y="488576"/>
                </a:cubicBezTo>
                <a:cubicBezTo>
                  <a:pt x="94549" y="484775"/>
                  <a:pt x="91557" y="479600"/>
                  <a:pt x="87838" y="473131"/>
                </a:cubicBezTo>
                <a:lnTo>
                  <a:pt x="54765" y="416528"/>
                </a:lnTo>
                <a:cubicBezTo>
                  <a:pt x="38177" y="388474"/>
                  <a:pt x="24417" y="358841"/>
                  <a:pt x="13688" y="328066"/>
                </a:cubicBezTo>
                <a:cubicBezTo>
                  <a:pt x="7716" y="309655"/>
                  <a:pt x="3599" y="290694"/>
                  <a:pt x="1397" y="271464"/>
                </a:cubicBezTo>
                <a:cubicBezTo>
                  <a:pt x="-466" y="250832"/>
                  <a:pt x="-466" y="230075"/>
                  <a:pt x="1397" y="209443"/>
                </a:cubicBezTo>
                <a:cubicBezTo>
                  <a:pt x="4165" y="169449"/>
                  <a:pt x="14193" y="130293"/>
                  <a:pt x="30992" y="93893"/>
                </a:cubicBezTo>
                <a:cubicBezTo>
                  <a:pt x="38642" y="78118"/>
                  <a:pt x="48438" y="63478"/>
                  <a:pt x="60102" y="50389"/>
                </a:cubicBezTo>
                <a:cubicBezTo>
                  <a:pt x="70393" y="39091"/>
                  <a:pt x="82172" y="29244"/>
                  <a:pt x="95115" y="21118"/>
                </a:cubicBezTo>
                <a:cubicBezTo>
                  <a:pt x="113788" y="9120"/>
                  <a:pt x="135163" y="1977"/>
                  <a:pt x="157297" y="336"/>
                </a:cubicBezTo>
                <a:cubicBezTo>
                  <a:pt x="165404" y="-383"/>
                  <a:pt x="173572" y="53"/>
                  <a:pt x="181556" y="1630"/>
                </a:cubicBezTo>
                <a:cubicBezTo>
                  <a:pt x="181555" y="2196"/>
                  <a:pt x="172984" y="579"/>
                  <a:pt x="157297" y="1630"/>
                </a:cubicBezTo>
                <a:cubicBezTo>
                  <a:pt x="135615" y="3848"/>
                  <a:pt x="114786" y="11253"/>
                  <a:pt x="96571" y="23220"/>
                </a:cubicBezTo>
                <a:cubicBezTo>
                  <a:pt x="83948" y="31325"/>
                  <a:pt x="72494" y="41119"/>
                  <a:pt x="62528" y="52330"/>
                </a:cubicBezTo>
                <a:cubicBezTo>
                  <a:pt x="51141" y="65242"/>
                  <a:pt x="41590" y="79664"/>
                  <a:pt x="34146" y="95187"/>
                </a:cubicBezTo>
                <a:cubicBezTo>
                  <a:pt x="17768" y="131268"/>
                  <a:pt x="7991" y="169993"/>
                  <a:pt x="5278" y="209524"/>
                </a:cubicBezTo>
                <a:cubicBezTo>
                  <a:pt x="3457" y="229914"/>
                  <a:pt x="3457" y="250426"/>
                  <a:pt x="5278" y="270817"/>
                </a:cubicBezTo>
                <a:cubicBezTo>
                  <a:pt x="7423" y="289736"/>
                  <a:pt x="11432" y="308398"/>
                  <a:pt x="17246" y="326530"/>
                </a:cubicBezTo>
                <a:cubicBezTo>
                  <a:pt x="27885" y="357104"/>
                  <a:pt x="41423" y="386591"/>
                  <a:pt x="57676" y="414588"/>
                </a:cubicBezTo>
                <a:lnTo>
                  <a:pt x="90021" y="471999"/>
                </a:lnTo>
                <a:lnTo>
                  <a:pt x="98107" y="487767"/>
                </a:lnTo>
                <a:cubicBezTo>
                  <a:pt x="98979" y="489717"/>
                  <a:pt x="99656" y="491748"/>
                  <a:pt x="100128" y="49383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3" name="Google Shape;6873;p12"/>
          <p:cNvSpPr/>
          <p:nvPr/>
        </p:nvSpPr>
        <p:spPr>
          <a:xfrm>
            <a:off x="4343901" y="5891696"/>
            <a:ext cx="324835" cy="284145"/>
          </a:xfrm>
          <a:custGeom>
            <a:avLst/>
            <a:gdLst/>
            <a:ahLst/>
            <a:cxnLst/>
            <a:rect l="l" t="t" r="r" b="b"/>
            <a:pathLst>
              <a:path w="324835" h="284145" extrusionOk="0">
                <a:moveTo>
                  <a:pt x="1391" y="0"/>
                </a:moveTo>
                <a:cubicBezTo>
                  <a:pt x="-9606" y="77142"/>
                  <a:pt x="46269" y="128326"/>
                  <a:pt x="110391" y="172476"/>
                </a:cubicBezTo>
                <a:cubicBezTo>
                  <a:pt x="176339" y="218861"/>
                  <a:pt x="248080" y="256404"/>
                  <a:pt x="323784" y="284146"/>
                </a:cubicBezTo>
                <a:lnTo>
                  <a:pt x="324835" y="213392"/>
                </a:lnTo>
                <a:cubicBezTo>
                  <a:pt x="324835" y="213392"/>
                  <a:pt x="230955" y="174660"/>
                  <a:pt x="145081" y="130914"/>
                </a:cubicBezTo>
                <a:cubicBezTo>
                  <a:pt x="98424" y="107060"/>
                  <a:pt x="44975" y="81508"/>
                  <a:pt x="29530" y="539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4" name="Google Shape;6874;p12"/>
          <p:cNvSpPr/>
          <p:nvPr/>
        </p:nvSpPr>
        <p:spPr>
          <a:xfrm>
            <a:off x="5096258" y="5877626"/>
            <a:ext cx="17294" cy="145226"/>
          </a:xfrm>
          <a:custGeom>
            <a:avLst/>
            <a:gdLst/>
            <a:ahLst/>
            <a:cxnLst/>
            <a:rect l="l" t="t" r="r" b="b"/>
            <a:pathLst>
              <a:path w="17294" h="145226" extrusionOk="0">
                <a:moveTo>
                  <a:pt x="5570" y="145227"/>
                </a:moveTo>
                <a:cubicBezTo>
                  <a:pt x="3397" y="138247"/>
                  <a:pt x="2120" y="131019"/>
                  <a:pt x="1769" y="123718"/>
                </a:cubicBezTo>
                <a:cubicBezTo>
                  <a:pt x="-2209" y="89045"/>
                  <a:pt x="537" y="53930"/>
                  <a:pt x="9855" y="20296"/>
                </a:cubicBezTo>
                <a:cubicBezTo>
                  <a:pt x="11509" y="13256"/>
                  <a:pt x="14007" y="6441"/>
                  <a:pt x="17295" y="0"/>
                </a:cubicBezTo>
                <a:cubicBezTo>
                  <a:pt x="16161" y="7097"/>
                  <a:pt x="14595" y="14118"/>
                  <a:pt x="12605" y="21024"/>
                </a:cubicBezTo>
                <a:cubicBezTo>
                  <a:pt x="8707" y="37819"/>
                  <a:pt x="6004" y="54870"/>
                  <a:pt x="4518" y="72047"/>
                </a:cubicBezTo>
                <a:cubicBezTo>
                  <a:pt x="3165" y="89239"/>
                  <a:pt x="3003" y="106503"/>
                  <a:pt x="4033" y="123718"/>
                </a:cubicBezTo>
                <a:cubicBezTo>
                  <a:pt x="4945" y="130853"/>
                  <a:pt x="5458" y="138034"/>
                  <a:pt x="5570" y="14522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5" name="Google Shape;6875;p12"/>
          <p:cNvSpPr/>
          <p:nvPr/>
        </p:nvSpPr>
        <p:spPr>
          <a:xfrm>
            <a:off x="5218910" y="5865093"/>
            <a:ext cx="217752" cy="278081"/>
          </a:xfrm>
          <a:custGeom>
            <a:avLst/>
            <a:gdLst/>
            <a:ahLst/>
            <a:cxnLst/>
            <a:rect l="l" t="t" r="r" b="b"/>
            <a:pathLst>
              <a:path w="217752" h="278081" extrusionOk="0">
                <a:moveTo>
                  <a:pt x="217682" y="278081"/>
                </a:moveTo>
                <a:cubicBezTo>
                  <a:pt x="217131" y="276961"/>
                  <a:pt x="216671" y="275798"/>
                  <a:pt x="216307" y="274604"/>
                </a:cubicBezTo>
                <a:cubicBezTo>
                  <a:pt x="215418" y="271936"/>
                  <a:pt x="214286" y="268620"/>
                  <a:pt x="212992" y="264658"/>
                </a:cubicBezTo>
                <a:cubicBezTo>
                  <a:pt x="211699" y="260696"/>
                  <a:pt x="209920" y="254955"/>
                  <a:pt x="207575" y="248890"/>
                </a:cubicBezTo>
                <a:cubicBezTo>
                  <a:pt x="205229" y="242826"/>
                  <a:pt x="202885" y="235872"/>
                  <a:pt x="199488" y="228432"/>
                </a:cubicBezTo>
                <a:lnTo>
                  <a:pt x="194475" y="217112"/>
                </a:lnTo>
                <a:cubicBezTo>
                  <a:pt x="192534" y="213069"/>
                  <a:pt x="190432" y="209026"/>
                  <a:pt x="188330" y="204659"/>
                </a:cubicBezTo>
                <a:cubicBezTo>
                  <a:pt x="184286" y="196007"/>
                  <a:pt x="178950" y="187193"/>
                  <a:pt x="173694" y="177733"/>
                </a:cubicBezTo>
                <a:cubicBezTo>
                  <a:pt x="161667" y="157705"/>
                  <a:pt x="148323" y="138498"/>
                  <a:pt x="133748" y="120241"/>
                </a:cubicBezTo>
                <a:cubicBezTo>
                  <a:pt x="118960" y="102071"/>
                  <a:pt x="103082" y="84816"/>
                  <a:pt x="86202" y="68570"/>
                </a:cubicBezTo>
                <a:cubicBezTo>
                  <a:pt x="72372" y="55388"/>
                  <a:pt x="57879" y="42919"/>
                  <a:pt x="42780" y="31212"/>
                </a:cubicBezTo>
                <a:cubicBezTo>
                  <a:pt x="36473" y="26037"/>
                  <a:pt x="30408" y="21833"/>
                  <a:pt x="25152" y="17951"/>
                </a:cubicBezTo>
                <a:cubicBezTo>
                  <a:pt x="19896" y="14070"/>
                  <a:pt x="15368" y="10916"/>
                  <a:pt x="11567" y="8410"/>
                </a:cubicBezTo>
                <a:lnTo>
                  <a:pt x="2915" y="2345"/>
                </a:lnTo>
                <a:cubicBezTo>
                  <a:pt x="975" y="970"/>
                  <a:pt x="-77" y="162"/>
                  <a:pt x="4" y="0"/>
                </a:cubicBezTo>
                <a:cubicBezTo>
                  <a:pt x="1174" y="431"/>
                  <a:pt x="2287" y="1001"/>
                  <a:pt x="3320" y="1698"/>
                </a:cubicBezTo>
                <a:lnTo>
                  <a:pt x="12376" y="7116"/>
                </a:lnTo>
                <a:cubicBezTo>
                  <a:pt x="16338" y="9380"/>
                  <a:pt x="21109" y="12453"/>
                  <a:pt x="26446" y="16172"/>
                </a:cubicBezTo>
                <a:cubicBezTo>
                  <a:pt x="31783" y="19892"/>
                  <a:pt x="38009" y="24258"/>
                  <a:pt x="44478" y="28948"/>
                </a:cubicBezTo>
                <a:cubicBezTo>
                  <a:pt x="59917" y="40438"/>
                  <a:pt x="74685" y="52803"/>
                  <a:pt x="88709" y="65983"/>
                </a:cubicBezTo>
                <a:cubicBezTo>
                  <a:pt x="105999" y="82150"/>
                  <a:pt x="122206" y="99438"/>
                  <a:pt x="137226" y="117734"/>
                </a:cubicBezTo>
                <a:cubicBezTo>
                  <a:pt x="151929" y="136168"/>
                  <a:pt x="165304" y="155624"/>
                  <a:pt x="177252" y="175954"/>
                </a:cubicBezTo>
                <a:cubicBezTo>
                  <a:pt x="182427" y="185495"/>
                  <a:pt x="187683" y="194390"/>
                  <a:pt x="191645" y="203204"/>
                </a:cubicBezTo>
                <a:cubicBezTo>
                  <a:pt x="193747" y="207570"/>
                  <a:pt x="195850" y="211775"/>
                  <a:pt x="197629" y="215818"/>
                </a:cubicBezTo>
                <a:lnTo>
                  <a:pt x="202561" y="227786"/>
                </a:lnTo>
                <a:cubicBezTo>
                  <a:pt x="205876" y="235306"/>
                  <a:pt x="208060" y="242421"/>
                  <a:pt x="210162" y="248567"/>
                </a:cubicBezTo>
                <a:cubicBezTo>
                  <a:pt x="212106" y="253854"/>
                  <a:pt x="213727" y="259255"/>
                  <a:pt x="215014" y="264739"/>
                </a:cubicBezTo>
                <a:cubicBezTo>
                  <a:pt x="216065" y="268782"/>
                  <a:pt x="216954" y="272178"/>
                  <a:pt x="217601" y="275008"/>
                </a:cubicBezTo>
                <a:cubicBezTo>
                  <a:pt x="217771" y="276024"/>
                  <a:pt x="217798" y="277058"/>
                  <a:pt x="217682" y="2780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6" name="Google Shape;6876;p12"/>
          <p:cNvSpPr/>
          <p:nvPr/>
        </p:nvSpPr>
        <p:spPr>
          <a:xfrm>
            <a:off x="5169445" y="5885551"/>
            <a:ext cx="31436" cy="142881"/>
          </a:xfrm>
          <a:custGeom>
            <a:avLst/>
            <a:gdLst/>
            <a:ahLst/>
            <a:cxnLst/>
            <a:rect l="l" t="t" r="r" b="b"/>
            <a:pathLst>
              <a:path w="31436" h="142881" extrusionOk="0">
                <a:moveTo>
                  <a:pt x="31113" y="112316"/>
                </a:moveTo>
                <a:cubicBezTo>
                  <a:pt x="29297" y="100890"/>
                  <a:pt x="26428" y="89656"/>
                  <a:pt x="22542" y="78759"/>
                </a:cubicBezTo>
                <a:cubicBezTo>
                  <a:pt x="15391" y="53146"/>
                  <a:pt x="12307" y="26569"/>
                  <a:pt x="13405" y="0"/>
                </a:cubicBezTo>
                <a:cubicBezTo>
                  <a:pt x="-6180" y="46046"/>
                  <a:pt x="-4223" y="98425"/>
                  <a:pt x="18741" y="142882"/>
                </a:cubicBezTo>
                <a:cubicBezTo>
                  <a:pt x="28040" y="135643"/>
                  <a:pt x="32759" y="123985"/>
                  <a:pt x="31113" y="1123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7" name="Google Shape;6877;p12"/>
          <p:cNvSpPr/>
          <p:nvPr/>
        </p:nvSpPr>
        <p:spPr>
          <a:xfrm>
            <a:off x="3727756" y="5794726"/>
            <a:ext cx="495354" cy="118478"/>
          </a:xfrm>
          <a:custGeom>
            <a:avLst/>
            <a:gdLst/>
            <a:ahLst/>
            <a:cxnLst/>
            <a:rect l="l" t="t" r="r" b="b"/>
            <a:pathLst>
              <a:path w="495354" h="118478" extrusionOk="0">
                <a:moveTo>
                  <a:pt x="3720" y="64949"/>
                </a:moveTo>
                <a:cubicBezTo>
                  <a:pt x="60314" y="62038"/>
                  <a:pt x="116584" y="54602"/>
                  <a:pt x="171991" y="42712"/>
                </a:cubicBezTo>
                <a:cubicBezTo>
                  <a:pt x="165016" y="67072"/>
                  <a:pt x="161719" y="92336"/>
                  <a:pt x="162207" y="117670"/>
                </a:cubicBezTo>
                <a:cubicBezTo>
                  <a:pt x="179759" y="97891"/>
                  <a:pt x="192539" y="74350"/>
                  <a:pt x="199565" y="48857"/>
                </a:cubicBezTo>
                <a:cubicBezTo>
                  <a:pt x="203683" y="76863"/>
                  <a:pt x="219006" y="101993"/>
                  <a:pt x="242017" y="118479"/>
                </a:cubicBezTo>
                <a:cubicBezTo>
                  <a:pt x="247603" y="93297"/>
                  <a:pt x="248888" y="67352"/>
                  <a:pt x="245818" y="41742"/>
                </a:cubicBezTo>
                <a:cubicBezTo>
                  <a:pt x="329536" y="31715"/>
                  <a:pt x="412715" y="17969"/>
                  <a:pt x="495355" y="503"/>
                </a:cubicBezTo>
                <a:cubicBezTo>
                  <a:pt x="328098" y="-3576"/>
                  <a:pt x="161161" y="17189"/>
                  <a:pt x="0" y="62119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8" name="Google Shape;6878;p12"/>
          <p:cNvSpPr/>
          <p:nvPr/>
        </p:nvSpPr>
        <p:spPr>
          <a:xfrm rot="5723600" flipH="1">
            <a:off x="11117556" y="3411126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79" name="Google Shape;6879;p12"/>
          <p:cNvGrpSpPr/>
          <p:nvPr/>
        </p:nvGrpSpPr>
        <p:grpSpPr>
          <a:xfrm rot="-10476400">
            <a:off x="10224166" y="3086198"/>
            <a:ext cx="570494" cy="570412"/>
            <a:chOff x="1816936" y="1019390"/>
            <a:chExt cx="570494" cy="570412"/>
          </a:xfrm>
        </p:grpSpPr>
        <p:sp>
          <p:nvSpPr>
            <p:cNvPr id="6880" name="Google Shape;6880;p12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1" name="Google Shape;6881;p12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2" name="Google Shape;6882;p12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3" name="Google Shape;6883;p12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4" name="Google Shape;6884;p12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5" name="Google Shape;6885;p12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6" name="Google Shape;6886;p12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7" name="Google Shape;6887;p12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8" name="Google Shape;6888;p12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9" name="Google Shape;6889;p12"/>
          <p:cNvGrpSpPr/>
          <p:nvPr/>
        </p:nvGrpSpPr>
        <p:grpSpPr>
          <a:xfrm rot="-10476400">
            <a:off x="10519392" y="4035870"/>
            <a:ext cx="570412" cy="570412"/>
            <a:chOff x="2113081" y="1968393"/>
            <a:chExt cx="570412" cy="570412"/>
          </a:xfrm>
        </p:grpSpPr>
        <p:sp>
          <p:nvSpPr>
            <p:cNvPr id="6890" name="Google Shape;6890;p12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1" name="Google Shape;6891;p12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2" name="Google Shape;6892;p12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3" name="Google Shape;6893;p12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4" name="Google Shape;6894;p12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5" name="Google Shape;6895;p12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6" name="Google Shape;6896;p12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7" name="Google Shape;6897;p12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8" name="Google Shape;6898;p12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99" name="Google Shape;6899;p12"/>
          <p:cNvSpPr/>
          <p:nvPr/>
        </p:nvSpPr>
        <p:spPr>
          <a:xfrm rot="-10476400" flipH="1">
            <a:off x="11295060" y="4710718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00" name="Google Shape;6900;p12"/>
          <p:cNvGrpSpPr/>
          <p:nvPr/>
        </p:nvGrpSpPr>
        <p:grpSpPr>
          <a:xfrm rot="-10476400">
            <a:off x="11872589" y="4544818"/>
            <a:ext cx="372185" cy="372185"/>
            <a:chOff x="3466277" y="2477339"/>
            <a:chExt cx="372185" cy="372185"/>
          </a:xfrm>
        </p:grpSpPr>
        <p:sp>
          <p:nvSpPr>
            <p:cNvPr id="6901" name="Google Shape;6901;p12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2" name="Google Shape;6902;p12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3" name="Google Shape;6903;p12"/>
          <p:cNvGrpSpPr/>
          <p:nvPr/>
        </p:nvGrpSpPr>
        <p:grpSpPr>
          <a:xfrm rot="-10476400">
            <a:off x="11116760" y="4326233"/>
            <a:ext cx="406464" cy="406464"/>
            <a:chOff x="2710448" y="2258754"/>
            <a:chExt cx="406464" cy="406464"/>
          </a:xfrm>
        </p:grpSpPr>
        <p:sp>
          <p:nvSpPr>
            <p:cNvPr id="6904" name="Google Shape;6904;p12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5" name="Google Shape;6905;p12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6" name="Google Shape;6906;p12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7" name="Google Shape;6907;p12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8" name="Google Shape;6908;p12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9" name="Google Shape;6909;p12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0" name="Google Shape;6910;p12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1" name="Google Shape;6911;p12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2" name="Google Shape;6912;p12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3" name="Google Shape;6913;p12"/>
          <p:cNvGrpSpPr/>
          <p:nvPr/>
        </p:nvGrpSpPr>
        <p:grpSpPr>
          <a:xfrm rot="-10476400">
            <a:off x="11238223" y="4654210"/>
            <a:ext cx="653821" cy="653821"/>
            <a:chOff x="2831911" y="2586731"/>
            <a:chExt cx="653821" cy="653821"/>
          </a:xfrm>
        </p:grpSpPr>
        <p:sp>
          <p:nvSpPr>
            <p:cNvPr id="6914" name="Google Shape;6914;p12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5" name="Google Shape;6915;p12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6" name="Google Shape;6916;p12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7" name="Google Shape;6917;p12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8" name="Google Shape;6918;p12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9" name="Google Shape;6919;p12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0" name="Google Shape;6920;p12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1" name="Google Shape;6921;p12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2" name="Google Shape;6922;p12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3" name="Google Shape;6923;p12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4" name="Google Shape;6924;p12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5" name="Google Shape;6925;p12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6" name="Google Shape;6926;p12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7" name="Google Shape;6927;p12"/>
          <p:cNvGrpSpPr/>
          <p:nvPr/>
        </p:nvGrpSpPr>
        <p:grpSpPr>
          <a:xfrm rot="-10476400">
            <a:off x="11827417" y="4501088"/>
            <a:ext cx="455919" cy="455919"/>
            <a:chOff x="3421105" y="2433609"/>
            <a:chExt cx="455919" cy="455919"/>
          </a:xfrm>
        </p:grpSpPr>
        <p:sp>
          <p:nvSpPr>
            <p:cNvPr id="6928" name="Google Shape;6928;p12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9" name="Google Shape;6929;p12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0" name="Google Shape;6930;p12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1" name="Google Shape;6931;p12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2" name="Google Shape;6932;p12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3" name="Google Shape;6933;p12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4" name="Google Shape;6934;p12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5" name="Google Shape;6935;p12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36" name="Google Shape;6936;p12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6937" name="Google Shape;6937;p12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8" name="Google Shape;6938;p12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6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6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6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6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6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/>
                                        <p:tgtEl>
                                          <p:spTgt spid="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6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6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6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6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6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6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6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4905998"/>
            <a:ext cx="12192000" cy="282820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720661" y="1158307"/>
            <a:ext cx="4955700" cy="4893000"/>
          </a:xfrm>
          <a:prstGeom prst="ellipse">
            <a:avLst/>
          </a:prstGeom>
          <a:solidFill>
            <a:srgbClr val="FCA91F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801400" y="1911075"/>
            <a:ext cx="6968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6F5F5F"/>
                </a:solidFill>
              </a:rPr>
              <a:t>Anonymous </a:t>
            </a:r>
            <a:endParaRPr sz="6000" b="1" dirty="0">
              <a:solidFill>
                <a:srgbClr val="6F5F5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6F5F5F"/>
                </a:solidFill>
              </a:rPr>
              <a:t>AIBM-CODERS </a:t>
            </a:r>
            <a:endParaRPr sz="6000" b="1" dirty="0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1000198" y="0"/>
            <a:ext cx="1191802" cy="923330"/>
            <a:chOff x="11000198" y="0"/>
            <a:chExt cx="1191802" cy="923330"/>
          </a:xfrm>
        </p:grpSpPr>
        <p:sp>
          <p:nvSpPr>
            <p:cNvPr id="88" name="Google Shape;88;p1"/>
            <p:cNvSpPr/>
            <p:nvPr/>
          </p:nvSpPr>
          <p:spPr>
            <a:xfrm flipH="1">
              <a:off x="11000198" y="0"/>
              <a:ext cx="1191802" cy="923330"/>
            </a:xfrm>
            <a:prstGeom prst="flowChartDelay">
              <a:avLst/>
            </a:prstGeom>
            <a:solidFill>
              <a:srgbClr val="FCA9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1198831" y="174660"/>
              <a:ext cx="616450" cy="61064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623455" y="-1130157"/>
            <a:ext cx="5001486" cy="658183"/>
            <a:chOff x="623455" y="-1130157"/>
            <a:chExt cx="5001486" cy="658183"/>
          </a:xfrm>
        </p:grpSpPr>
        <p:sp>
          <p:nvSpPr>
            <p:cNvPr id="91" name="Google Shape;91;p1"/>
            <p:cNvSpPr/>
            <p:nvPr/>
          </p:nvSpPr>
          <p:spPr>
            <a:xfrm>
              <a:off x="623455" y="-112221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482436" y="-1130157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341417" y="-112221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200398" y="-111328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059379" y="-110435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AC6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918360" y="-1095428"/>
              <a:ext cx="706581" cy="623454"/>
            </a:xfrm>
            <a:prstGeom prst="roundRect">
              <a:avLst>
                <a:gd name="adj" fmla="val 16667"/>
              </a:avLst>
            </a:prstGeom>
            <a:solidFill>
              <a:srgbClr val="FCA9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/>
          <p:nvPr/>
        </p:nvSpPr>
        <p:spPr>
          <a:xfrm>
            <a:off x="595565" y="3212684"/>
            <a:ext cx="5205838" cy="3005461"/>
          </a:xfrm>
          <a:custGeom>
            <a:avLst/>
            <a:gdLst/>
            <a:ahLst/>
            <a:cxnLst/>
            <a:rect l="l" t="t" r="r" b="b"/>
            <a:pathLst>
              <a:path w="5205838" h="3005461" extrusionOk="0">
                <a:moveTo>
                  <a:pt x="5205839" y="1502731"/>
                </a:moveTo>
                <a:cubicBezTo>
                  <a:pt x="5205839" y="2332666"/>
                  <a:pt x="4040472" y="3005462"/>
                  <a:pt x="2602920" y="3005462"/>
                </a:cubicBezTo>
                <a:cubicBezTo>
                  <a:pt x="1165367" y="3005462"/>
                  <a:pt x="0" y="2332666"/>
                  <a:pt x="0" y="1502731"/>
                </a:cubicBezTo>
                <a:cubicBezTo>
                  <a:pt x="0" y="672796"/>
                  <a:pt x="1165367" y="0"/>
                  <a:pt x="2602920" y="0"/>
                </a:cubicBezTo>
                <a:cubicBezTo>
                  <a:pt x="4040472" y="0"/>
                  <a:pt x="5205839" y="672796"/>
                  <a:pt x="5205839" y="150273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809876" y="3627968"/>
            <a:ext cx="4463238" cy="2527636"/>
            <a:chOff x="809876" y="3627968"/>
            <a:chExt cx="4463238" cy="2527636"/>
          </a:xfrm>
        </p:grpSpPr>
        <p:sp>
          <p:nvSpPr>
            <p:cNvPr id="99" name="Google Shape;99;p1"/>
            <p:cNvSpPr/>
            <p:nvPr/>
          </p:nvSpPr>
          <p:spPr>
            <a:xfrm>
              <a:off x="1864923" y="4187609"/>
              <a:ext cx="3408191" cy="1967995"/>
            </a:xfrm>
            <a:custGeom>
              <a:avLst/>
              <a:gdLst/>
              <a:ahLst/>
              <a:cxnLst/>
              <a:rect l="l" t="t" r="r" b="b"/>
              <a:pathLst>
                <a:path w="3408191" h="1967995" extrusionOk="0">
                  <a:moveTo>
                    <a:pt x="22262" y="1211149"/>
                  </a:moveTo>
                  <a:lnTo>
                    <a:pt x="1310225" y="1955147"/>
                  </a:lnTo>
                  <a:cubicBezTo>
                    <a:pt x="1344026" y="1972279"/>
                    <a:pt x="1383968" y="1972279"/>
                    <a:pt x="1417770" y="1955147"/>
                  </a:cubicBezTo>
                  <a:lnTo>
                    <a:pt x="3385849" y="819038"/>
                  </a:lnTo>
                  <a:cubicBezTo>
                    <a:pt x="3415640" y="801831"/>
                    <a:pt x="3415640" y="773977"/>
                    <a:pt x="3385849" y="756770"/>
                  </a:cubicBezTo>
                  <a:lnTo>
                    <a:pt x="2097887" y="12771"/>
                  </a:lnTo>
                  <a:cubicBezTo>
                    <a:pt x="2064060" y="-4257"/>
                    <a:pt x="2024168" y="-4257"/>
                    <a:pt x="1990341" y="12771"/>
                  </a:cubicBezTo>
                  <a:lnTo>
                    <a:pt x="22262" y="1148987"/>
                  </a:lnTo>
                  <a:cubicBezTo>
                    <a:pt x="-7421" y="1166087"/>
                    <a:pt x="-7421" y="1193942"/>
                    <a:pt x="22262" y="12111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809876" y="4272143"/>
              <a:ext cx="1395333" cy="805698"/>
            </a:xfrm>
            <a:custGeom>
              <a:avLst/>
              <a:gdLst/>
              <a:ahLst/>
              <a:cxnLst/>
              <a:rect l="l" t="t" r="r" b="b"/>
              <a:pathLst>
                <a:path w="1395333" h="805698" extrusionOk="0">
                  <a:moveTo>
                    <a:pt x="1383705" y="419289"/>
                  </a:moveTo>
                  <a:lnTo>
                    <a:pt x="725850" y="798924"/>
                  </a:lnTo>
                  <a:cubicBezTo>
                    <a:pt x="707886" y="807957"/>
                    <a:pt x="686708" y="807957"/>
                    <a:pt x="668744" y="798924"/>
                  </a:cubicBezTo>
                  <a:lnTo>
                    <a:pt x="11857" y="419397"/>
                  </a:lnTo>
                  <a:cubicBezTo>
                    <a:pt x="-3952" y="410255"/>
                    <a:pt x="-3952" y="395522"/>
                    <a:pt x="11857" y="386380"/>
                  </a:cubicBezTo>
                  <a:lnTo>
                    <a:pt x="669712" y="6853"/>
                  </a:lnTo>
                  <a:cubicBezTo>
                    <a:pt x="687651" y="-2284"/>
                    <a:pt x="708879" y="-2284"/>
                    <a:pt x="726818" y="6853"/>
                  </a:cubicBezTo>
                  <a:lnTo>
                    <a:pt x="1383813" y="386380"/>
                  </a:lnTo>
                  <a:cubicBezTo>
                    <a:pt x="1399192" y="395414"/>
                    <a:pt x="1399192" y="410255"/>
                    <a:pt x="1383705" y="41928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898692" y="3627968"/>
              <a:ext cx="1414086" cy="816166"/>
            </a:xfrm>
            <a:custGeom>
              <a:avLst/>
              <a:gdLst/>
              <a:ahLst/>
              <a:cxnLst/>
              <a:rect l="l" t="t" r="r" b="b"/>
              <a:pathLst>
                <a:path w="1414086" h="816166" extrusionOk="0">
                  <a:moveTo>
                    <a:pt x="1402068" y="424753"/>
                  </a:moveTo>
                  <a:lnTo>
                    <a:pt x="735287" y="809227"/>
                  </a:lnTo>
                  <a:cubicBezTo>
                    <a:pt x="717110" y="818480"/>
                    <a:pt x="695605" y="818480"/>
                    <a:pt x="677428" y="809227"/>
                  </a:cubicBezTo>
                  <a:lnTo>
                    <a:pt x="11937" y="424860"/>
                  </a:lnTo>
                  <a:cubicBezTo>
                    <a:pt x="-3979" y="415611"/>
                    <a:pt x="-3979" y="400662"/>
                    <a:pt x="11937" y="391414"/>
                  </a:cubicBezTo>
                  <a:lnTo>
                    <a:pt x="678719" y="6939"/>
                  </a:lnTo>
                  <a:cubicBezTo>
                    <a:pt x="696895" y="-2313"/>
                    <a:pt x="718401" y="-2313"/>
                    <a:pt x="736578" y="6939"/>
                  </a:cubicBezTo>
                  <a:lnTo>
                    <a:pt x="1402068" y="391414"/>
                  </a:lnTo>
                  <a:cubicBezTo>
                    <a:pt x="1418093" y="400662"/>
                    <a:pt x="1418093" y="415611"/>
                    <a:pt x="1402068" y="42475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3947135" y="3663069"/>
            <a:ext cx="403834" cy="755208"/>
            <a:chOff x="3947135" y="3663069"/>
            <a:chExt cx="403834" cy="755208"/>
          </a:xfrm>
        </p:grpSpPr>
        <p:sp>
          <p:nvSpPr>
            <p:cNvPr id="103" name="Google Shape;103;p1"/>
            <p:cNvSpPr/>
            <p:nvPr/>
          </p:nvSpPr>
          <p:spPr>
            <a:xfrm>
              <a:off x="3947135" y="3663069"/>
              <a:ext cx="267300" cy="645931"/>
            </a:xfrm>
            <a:custGeom>
              <a:avLst/>
              <a:gdLst/>
              <a:ahLst/>
              <a:cxnLst/>
              <a:rect l="l" t="t" r="r" b="b"/>
              <a:pathLst>
                <a:path w="267300" h="645931" extrusionOk="0">
                  <a:moveTo>
                    <a:pt x="97731" y="645932"/>
                  </a:moveTo>
                  <a:lnTo>
                    <a:pt x="28579" y="605925"/>
                  </a:lnTo>
                  <a:cubicBezTo>
                    <a:pt x="28579" y="605925"/>
                    <a:pt x="-12503" y="435143"/>
                    <a:pt x="3844" y="281353"/>
                  </a:cubicBezTo>
                  <a:cubicBezTo>
                    <a:pt x="26966" y="65295"/>
                    <a:pt x="169249" y="-16117"/>
                    <a:pt x="223344" y="2595"/>
                  </a:cubicBezTo>
                  <a:cubicBezTo>
                    <a:pt x="277439" y="21308"/>
                    <a:pt x="293033" y="84115"/>
                    <a:pt x="203556" y="212847"/>
                  </a:cubicBezTo>
                  <a:cubicBezTo>
                    <a:pt x="150751" y="288881"/>
                    <a:pt x="85901" y="447080"/>
                    <a:pt x="97731" y="64593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3947135" y="3663069"/>
              <a:ext cx="267300" cy="645931"/>
            </a:xfrm>
            <a:custGeom>
              <a:avLst/>
              <a:gdLst/>
              <a:ahLst/>
              <a:cxnLst/>
              <a:rect l="l" t="t" r="r" b="b"/>
              <a:pathLst>
                <a:path w="267300" h="645931" extrusionOk="0">
                  <a:moveTo>
                    <a:pt x="97731" y="645932"/>
                  </a:moveTo>
                  <a:lnTo>
                    <a:pt x="28579" y="605925"/>
                  </a:lnTo>
                  <a:cubicBezTo>
                    <a:pt x="28579" y="605925"/>
                    <a:pt x="-12503" y="435143"/>
                    <a:pt x="3844" y="281353"/>
                  </a:cubicBezTo>
                  <a:cubicBezTo>
                    <a:pt x="26966" y="65295"/>
                    <a:pt x="169249" y="-16117"/>
                    <a:pt x="223344" y="2595"/>
                  </a:cubicBezTo>
                  <a:cubicBezTo>
                    <a:pt x="277439" y="21308"/>
                    <a:pt x="293033" y="84115"/>
                    <a:pt x="203556" y="212847"/>
                  </a:cubicBezTo>
                  <a:cubicBezTo>
                    <a:pt x="150751" y="288881"/>
                    <a:pt x="85901" y="447080"/>
                    <a:pt x="97731" y="6459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00705" y="3695102"/>
              <a:ext cx="139216" cy="530013"/>
            </a:xfrm>
            <a:custGeom>
              <a:avLst/>
              <a:gdLst/>
              <a:ahLst/>
              <a:cxnLst/>
              <a:rect l="l" t="t" r="r" b="b"/>
              <a:pathLst>
                <a:path w="139216" h="530013" extrusionOk="0">
                  <a:moveTo>
                    <a:pt x="15124" y="530014"/>
                  </a:moveTo>
                  <a:lnTo>
                    <a:pt x="15770" y="530014"/>
                  </a:lnTo>
                  <a:cubicBezTo>
                    <a:pt x="18338" y="529531"/>
                    <a:pt x="20029" y="527058"/>
                    <a:pt x="19547" y="524490"/>
                  </a:cubicBezTo>
                  <a:cubicBezTo>
                    <a:pt x="19543" y="524467"/>
                    <a:pt x="19538" y="524444"/>
                    <a:pt x="19534" y="524421"/>
                  </a:cubicBezTo>
                  <a:cubicBezTo>
                    <a:pt x="-18322" y="325140"/>
                    <a:pt x="51797" y="101123"/>
                    <a:pt x="137834" y="8204"/>
                  </a:cubicBezTo>
                  <a:cubicBezTo>
                    <a:pt x="139678" y="6322"/>
                    <a:pt x="139678" y="3310"/>
                    <a:pt x="137834" y="1428"/>
                  </a:cubicBezTo>
                  <a:cubicBezTo>
                    <a:pt x="136009" y="-443"/>
                    <a:pt x="133013" y="-480"/>
                    <a:pt x="131142" y="1344"/>
                  </a:cubicBezTo>
                  <a:cubicBezTo>
                    <a:pt x="131114" y="1372"/>
                    <a:pt x="131086" y="1400"/>
                    <a:pt x="131058" y="1428"/>
                  </a:cubicBezTo>
                  <a:cubicBezTo>
                    <a:pt x="43301" y="96283"/>
                    <a:pt x="-27786" y="324064"/>
                    <a:pt x="10715" y="526250"/>
                  </a:cubicBezTo>
                  <a:cubicBezTo>
                    <a:pt x="11154" y="528363"/>
                    <a:pt x="12968" y="529912"/>
                    <a:pt x="15124" y="5300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01752" y="3873320"/>
              <a:ext cx="349217" cy="544957"/>
            </a:xfrm>
            <a:custGeom>
              <a:avLst/>
              <a:gdLst/>
              <a:ahLst/>
              <a:cxnLst/>
              <a:rect l="l" t="t" r="r" b="b"/>
              <a:pathLst>
                <a:path w="349217" h="544957" extrusionOk="0">
                  <a:moveTo>
                    <a:pt x="227125" y="544195"/>
                  </a:moveTo>
                  <a:cubicBezTo>
                    <a:pt x="237879" y="549464"/>
                    <a:pt x="264980" y="525912"/>
                    <a:pt x="272616" y="520212"/>
                  </a:cubicBezTo>
                  <a:cubicBezTo>
                    <a:pt x="285734" y="510277"/>
                    <a:pt x="296068" y="497127"/>
                    <a:pt x="302622" y="482034"/>
                  </a:cubicBezTo>
                  <a:cubicBezTo>
                    <a:pt x="309869" y="465076"/>
                    <a:pt x="311672" y="446287"/>
                    <a:pt x="307784" y="428261"/>
                  </a:cubicBezTo>
                  <a:cubicBezTo>
                    <a:pt x="305702" y="418624"/>
                    <a:pt x="302971" y="409138"/>
                    <a:pt x="299610" y="399869"/>
                  </a:cubicBezTo>
                  <a:cubicBezTo>
                    <a:pt x="296491" y="390728"/>
                    <a:pt x="293265" y="381694"/>
                    <a:pt x="290146" y="372552"/>
                  </a:cubicBezTo>
                  <a:cubicBezTo>
                    <a:pt x="286484" y="363725"/>
                    <a:pt x="284619" y="354256"/>
                    <a:pt x="284661" y="344698"/>
                  </a:cubicBezTo>
                  <a:cubicBezTo>
                    <a:pt x="286167" y="325555"/>
                    <a:pt x="302406" y="311359"/>
                    <a:pt x="316925" y="299099"/>
                  </a:cubicBezTo>
                  <a:cubicBezTo>
                    <a:pt x="331444" y="286839"/>
                    <a:pt x="350049" y="267911"/>
                    <a:pt x="349189" y="245326"/>
                  </a:cubicBezTo>
                  <a:cubicBezTo>
                    <a:pt x="347032" y="227604"/>
                    <a:pt x="339094" y="211086"/>
                    <a:pt x="326604" y="198329"/>
                  </a:cubicBezTo>
                  <a:cubicBezTo>
                    <a:pt x="314882" y="185101"/>
                    <a:pt x="301331" y="173486"/>
                    <a:pt x="290684" y="159290"/>
                  </a:cubicBezTo>
                  <a:cubicBezTo>
                    <a:pt x="282374" y="149507"/>
                    <a:pt x="277667" y="137170"/>
                    <a:pt x="277348" y="124338"/>
                  </a:cubicBezTo>
                  <a:cubicBezTo>
                    <a:pt x="278011" y="116434"/>
                    <a:pt x="280280" y="108749"/>
                    <a:pt x="284016" y="101753"/>
                  </a:cubicBezTo>
                  <a:cubicBezTo>
                    <a:pt x="292569" y="87091"/>
                    <a:pt x="299942" y="71771"/>
                    <a:pt x="306063" y="55939"/>
                  </a:cubicBezTo>
                  <a:cubicBezTo>
                    <a:pt x="312083" y="39638"/>
                    <a:pt x="308144" y="21325"/>
                    <a:pt x="295954" y="8941"/>
                  </a:cubicBezTo>
                  <a:cubicBezTo>
                    <a:pt x="284254" y="1057"/>
                    <a:pt x="269869" y="-1773"/>
                    <a:pt x="256054" y="1090"/>
                  </a:cubicBezTo>
                  <a:cubicBezTo>
                    <a:pt x="243129" y="3368"/>
                    <a:pt x="230844" y="8392"/>
                    <a:pt x="220027" y="15824"/>
                  </a:cubicBezTo>
                  <a:cubicBezTo>
                    <a:pt x="184752" y="37871"/>
                    <a:pt x="166254" y="81965"/>
                    <a:pt x="128398" y="99495"/>
                  </a:cubicBezTo>
                  <a:cubicBezTo>
                    <a:pt x="113326" y="105056"/>
                    <a:pt x="97916" y="109654"/>
                    <a:pt x="82261" y="113261"/>
                  </a:cubicBezTo>
                  <a:cubicBezTo>
                    <a:pt x="66442" y="117001"/>
                    <a:pt x="52956" y="127283"/>
                    <a:pt x="45158" y="141545"/>
                  </a:cubicBezTo>
                  <a:cubicBezTo>
                    <a:pt x="32360" y="170582"/>
                    <a:pt x="60429" y="204029"/>
                    <a:pt x="51933" y="234572"/>
                  </a:cubicBezTo>
                  <a:cubicBezTo>
                    <a:pt x="44513" y="261566"/>
                    <a:pt x="19670" y="273073"/>
                    <a:pt x="5904" y="297701"/>
                  </a:cubicBezTo>
                  <a:cubicBezTo>
                    <a:pt x="537" y="308592"/>
                    <a:pt x="-1233" y="320907"/>
                    <a:pt x="849" y="332868"/>
                  </a:cubicBezTo>
                  <a:cubicBezTo>
                    <a:pt x="3135" y="353106"/>
                    <a:pt x="9113" y="372753"/>
                    <a:pt x="18487" y="390835"/>
                  </a:cubicBezTo>
                  <a:cubicBezTo>
                    <a:pt x="29013" y="409466"/>
                    <a:pt x="40686" y="427425"/>
                    <a:pt x="53439" y="4446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4001752" y="3873320"/>
              <a:ext cx="349217" cy="544957"/>
            </a:xfrm>
            <a:custGeom>
              <a:avLst/>
              <a:gdLst/>
              <a:ahLst/>
              <a:cxnLst/>
              <a:rect l="l" t="t" r="r" b="b"/>
              <a:pathLst>
                <a:path w="349217" h="544957" extrusionOk="0">
                  <a:moveTo>
                    <a:pt x="227125" y="544195"/>
                  </a:moveTo>
                  <a:cubicBezTo>
                    <a:pt x="237879" y="549464"/>
                    <a:pt x="264980" y="525912"/>
                    <a:pt x="272616" y="520212"/>
                  </a:cubicBezTo>
                  <a:cubicBezTo>
                    <a:pt x="285734" y="510277"/>
                    <a:pt x="296068" y="497127"/>
                    <a:pt x="302622" y="482034"/>
                  </a:cubicBezTo>
                  <a:cubicBezTo>
                    <a:pt x="309869" y="465076"/>
                    <a:pt x="311672" y="446287"/>
                    <a:pt x="307784" y="428261"/>
                  </a:cubicBezTo>
                  <a:cubicBezTo>
                    <a:pt x="305702" y="418624"/>
                    <a:pt x="302971" y="409138"/>
                    <a:pt x="299610" y="399869"/>
                  </a:cubicBezTo>
                  <a:cubicBezTo>
                    <a:pt x="296491" y="390728"/>
                    <a:pt x="293265" y="381694"/>
                    <a:pt x="290146" y="372552"/>
                  </a:cubicBezTo>
                  <a:cubicBezTo>
                    <a:pt x="286484" y="363725"/>
                    <a:pt x="284619" y="354256"/>
                    <a:pt x="284661" y="344698"/>
                  </a:cubicBezTo>
                  <a:cubicBezTo>
                    <a:pt x="286167" y="325555"/>
                    <a:pt x="302406" y="311359"/>
                    <a:pt x="316925" y="299099"/>
                  </a:cubicBezTo>
                  <a:cubicBezTo>
                    <a:pt x="331444" y="286839"/>
                    <a:pt x="350049" y="267911"/>
                    <a:pt x="349189" y="245326"/>
                  </a:cubicBezTo>
                  <a:cubicBezTo>
                    <a:pt x="347032" y="227604"/>
                    <a:pt x="339094" y="211086"/>
                    <a:pt x="326604" y="198329"/>
                  </a:cubicBezTo>
                  <a:cubicBezTo>
                    <a:pt x="314882" y="185101"/>
                    <a:pt x="301331" y="173486"/>
                    <a:pt x="290684" y="159290"/>
                  </a:cubicBezTo>
                  <a:cubicBezTo>
                    <a:pt x="282374" y="149507"/>
                    <a:pt x="277667" y="137170"/>
                    <a:pt x="277348" y="124338"/>
                  </a:cubicBezTo>
                  <a:cubicBezTo>
                    <a:pt x="278011" y="116434"/>
                    <a:pt x="280280" y="108749"/>
                    <a:pt x="284016" y="101753"/>
                  </a:cubicBezTo>
                  <a:cubicBezTo>
                    <a:pt x="292569" y="87091"/>
                    <a:pt x="299942" y="71771"/>
                    <a:pt x="306063" y="55939"/>
                  </a:cubicBezTo>
                  <a:cubicBezTo>
                    <a:pt x="312083" y="39638"/>
                    <a:pt x="308144" y="21325"/>
                    <a:pt x="295954" y="8941"/>
                  </a:cubicBezTo>
                  <a:cubicBezTo>
                    <a:pt x="284254" y="1057"/>
                    <a:pt x="269869" y="-1773"/>
                    <a:pt x="256054" y="1090"/>
                  </a:cubicBezTo>
                  <a:cubicBezTo>
                    <a:pt x="243129" y="3368"/>
                    <a:pt x="230844" y="8392"/>
                    <a:pt x="220027" y="15824"/>
                  </a:cubicBezTo>
                  <a:cubicBezTo>
                    <a:pt x="184752" y="37871"/>
                    <a:pt x="166254" y="81965"/>
                    <a:pt x="128398" y="99495"/>
                  </a:cubicBezTo>
                  <a:cubicBezTo>
                    <a:pt x="113326" y="105056"/>
                    <a:pt x="97916" y="109654"/>
                    <a:pt x="82261" y="113261"/>
                  </a:cubicBezTo>
                  <a:cubicBezTo>
                    <a:pt x="66442" y="117001"/>
                    <a:pt x="52956" y="127283"/>
                    <a:pt x="45158" y="141545"/>
                  </a:cubicBezTo>
                  <a:cubicBezTo>
                    <a:pt x="32360" y="170582"/>
                    <a:pt x="60429" y="204029"/>
                    <a:pt x="51933" y="234572"/>
                  </a:cubicBezTo>
                  <a:cubicBezTo>
                    <a:pt x="44513" y="261566"/>
                    <a:pt x="19670" y="273073"/>
                    <a:pt x="5904" y="297701"/>
                  </a:cubicBezTo>
                  <a:cubicBezTo>
                    <a:pt x="537" y="308592"/>
                    <a:pt x="-1233" y="320907"/>
                    <a:pt x="849" y="332868"/>
                  </a:cubicBezTo>
                  <a:cubicBezTo>
                    <a:pt x="3135" y="353106"/>
                    <a:pt x="9113" y="372753"/>
                    <a:pt x="18487" y="390835"/>
                  </a:cubicBezTo>
                  <a:cubicBezTo>
                    <a:pt x="29013" y="409466"/>
                    <a:pt x="40686" y="427425"/>
                    <a:pt x="53439" y="4446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4121768" y="3910054"/>
              <a:ext cx="129378" cy="455314"/>
            </a:xfrm>
            <a:custGeom>
              <a:avLst/>
              <a:gdLst/>
              <a:ahLst/>
              <a:cxnLst/>
              <a:rect l="l" t="t" r="r" b="b"/>
              <a:pathLst>
                <a:path w="129378" h="455314" extrusionOk="0">
                  <a:moveTo>
                    <a:pt x="7199" y="455301"/>
                  </a:moveTo>
                  <a:lnTo>
                    <a:pt x="7199" y="455301"/>
                  </a:lnTo>
                  <a:cubicBezTo>
                    <a:pt x="9713" y="455073"/>
                    <a:pt x="11580" y="452871"/>
                    <a:pt x="11393" y="450354"/>
                  </a:cubicBezTo>
                  <a:cubicBezTo>
                    <a:pt x="-5169" y="271076"/>
                    <a:pt x="69468" y="68461"/>
                    <a:pt x="128080" y="7697"/>
                  </a:cubicBezTo>
                  <a:cubicBezTo>
                    <a:pt x="129832" y="5916"/>
                    <a:pt x="129808" y="3051"/>
                    <a:pt x="128026" y="1299"/>
                  </a:cubicBezTo>
                  <a:cubicBezTo>
                    <a:pt x="126244" y="-454"/>
                    <a:pt x="123379" y="-429"/>
                    <a:pt x="121627" y="1352"/>
                  </a:cubicBezTo>
                  <a:cubicBezTo>
                    <a:pt x="61724" y="63299"/>
                    <a:pt x="-14418" y="269355"/>
                    <a:pt x="2359" y="451214"/>
                  </a:cubicBezTo>
                  <a:cubicBezTo>
                    <a:pt x="2587" y="453669"/>
                    <a:pt x="4741" y="455487"/>
                    <a:pt x="7199" y="455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4141914" y="4107534"/>
              <a:ext cx="139359" cy="36730"/>
            </a:xfrm>
            <a:custGeom>
              <a:avLst/>
              <a:gdLst/>
              <a:ahLst/>
              <a:cxnLst/>
              <a:rect l="l" t="t" r="r" b="b"/>
              <a:pathLst>
                <a:path w="139359" h="36730" extrusionOk="0">
                  <a:moveTo>
                    <a:pt x="4798" y="36707"/>
                  </a:moveTo>
                  <a:lnTo>
                    <a:pt x="6196" y="36707"/>
                  </a:lnTo>
                  <a:cubicBezTo>
                    <a:pt x="48094" y="22877"/>
                    <a:pt x="91362" y="13610"/>
                    <a:pt x="135250" y="9068"/>
                  </a:cubicBezTo>
                  <a:cubicBezTo>
                    <a:pt x="137734" y="8843"/>
                    <a:pt x="139566" y="6646"/>
                    <a:pt x="139341" y="4162"/>
                  </a:cubicBezTo>
                  <a:cubicBezTo>
                    <a:pt x="139339" y="4148"/>
                    <a:pt x="139338" y="4134"/>
                    <a:pt x="139337" y="4121"/>
                  </a:cubicBezTo>
                  <a:cubicBezTo>
                    <a:pt x="139177" y="1691"/>
                    <a:pt x="137078" y="-150"/>
                    <a:pt x="134648" y="10"/>
                  </a:cubicBezTo>
                  <a:cubicBezTo>
                    <a:pt x="134562" y="15"/>
                    <a:pt x="134476" y="23"/>
                    <a:pt x="134390" y="34"/>
                  </a:cubicBezTo>
                  <a:cubicBezTo>
                    <a:pt x="89704" y="4596"/>
                    <a:pt x="45642" y="13971"/>
                    <a:pt x="2969" y="27996"/>
                  </a:cubicBezTo>
                  <a:cubicBezTo>
                    <a:pt x="626" y="28851"/>
                    <a:pt x="-580" y="31444"/>
                    <a:pt x="275" y="33788"/>
                  </a:cubicBezTo>
                  <a:cubicBezTo>
                    <a:pt x="277" y="33793"/>
                    <a:pt x="279" y="33798"/>
                    <a:pt x="281" y="33804"/>
                  </a:cubicBezTo>
                  <a:cubicBezTo>
                    <a:pt x="923" y="35708"/>
                    <a:pt x="2799" y="36913"/>
                    <a:pt x="4798" y="36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"/>
          <p:cNvGrpSpPr/>
          <p:nvPr/>
        </p:nvGrpSpPr>
        <p:grpSpPr>
          <a:xfrm>
            <a:off x="2060381" y="1963241"/>
            <a:ext cx="1185902" cy="2349560"/>
            <a:chOff x="2034844" y="2022041"/>
            <a:chExt cx="1185902" cy="2349560"/>
          </a:xfrm>
        </p:grpSpPr>
        <p:sp>
          <p:nvSpPr>
            <p:cNvPr id="111" name="Google Shape;111;p1"/>
            <p:cNvSpPr/>
            <p:nvPr/>
          </p:nvSpPr>
          <p:spPr>
            <a:xfrm>
              <a:off x="2034844" y="2032004"/>
              <a:ext cx="1185902" cy="2339555"/>
            </a:xfrm>
            <a:custGeom>
              <a:avLst/>
              <a:gdLst/>
              <a:ahLst/>
              <a:cxnLst/>
              <a:rect l="l" t="t" r="r" b="b"/>
              <a:pathLst>
                <a:path w="1185902" h="2339555" extrusionOk="0">
                  <a:moveTo>
                    <a:pt x="632689" y="4349"/>
                  </a:moveTo>
                  <a:lnTo>
                    <a:pt x="1167942" y="313327"/>
                  </a:lnTo>
                  <a:cubicBezTo>
                    <a:pt x="1178524" y="320198"/>
                    <a:pt x="1185195" y="331703"/>
                    <a:pt x="1185902" y="344300"/>
                  </a:cubicBezTo>
                  <a:lnTo>
                    <a:pt x="1185902" y="1970062"/>
                  </a:lnTo>
                  <a:cubicBezTo>
                    <a:pt x="1185195" y="1982659"/>
                    <a:pt x="1178524" y="1994164"/>
                    <a:pt x="1167942" y="2001035"/>
                  </a:cubicBezTo>
                  <a:lnTo>
                    <a:pt x="589026" y="2335286"/>
                  </a:lnTo>
                  <a:cubicBezTo>
                    <a:pt x="577767" y="2340979"/>
                    <a:pt x="564472" y="2340979"/>
                    <a:pt x="553213" y="2335286"/>
                  </a:cubicBezTo>
                  <a:lnTo>
                    <a:pt x="17960" y="2026308"/>
                  </a:lnTo>
                  <a:cubicBezTo>
                    <a:pt x="7375" y="2019391"/>
                    <a:pt x="708" y="2007853"/>
                    <a:pt x="0" y="1995228"/>
                  </a:cubicBezTo>
                  <a:lnTo>
                    <a:pt x="0" y="369573"/>
                  </a:lnTo>
                  <a:cubicBezTo>
                    <a:pt x="707" y="356976"/>
                    <a:pt x="7379" y="345471"/>
                    <a:pt x="17960" y="338600"/>
                  </a:cubicBezTo>
                  <a:lnTo>
                    <a:pt x="596877" y="4349"/>
                  </a:lnTo>
                  <a:cubicBezTo>
                    <a:pt x="608110" y="-1450"/>
                    <a:pt x="621456" y="-1450"/>
                    <a:pt x="632689" y="4349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2034952" y="2382004"/>
              <a:ext cx="570958" cy="1989597"/>
            </a:xfrm>
            <a:custGeom>
              <a:avLst/>
              <a:gdLst/>
              <a:ahLst/>
              <a:cxnLst/>
              <a:rect l="l" t="t" r="r" b="b"/>
              <a:pathLst>
                <a:path w="570958" h="1989597" extrusionOk="0">
                  <a:moveTo>
                    <a:pt x="0" y="19573"/>
                  </a:moveTo>
                  <a:lnTo>
                    <a:pt x="0" y="1645228"/>
                  </a:lnTo>
                  <a:cubicBezTo>
                    <a:pt x="667" y="1657839"/>
                    <a:pt x="7295" y="1669379"/>
                    <a:pt x="17853" y="1676309"/>
                  </a:cubicBezTo>
                  <a:lnTo>
                    <a:pt x="553106" y="1985287"/>
                  </a:lnTo>
                  <a:cubicBezTo>
                    <a:pt x="558583" y="1988243"/>
                    <a:pt x="564735" y="1989726"/>
                    <a:pt x="570958" y="1989588"/>
                  </a:cubicBezTo>
                  <a:lnTo>
                    <a:pt x="570958" y="322636"/>
                  </a:lnTo>
                  <a:cubicBezTo>
                    <a:pt x="564741" y="322721"/>
                    <a:pt x="558602" y="321241"/>
                    <a:pt x="553106" y="318334"/>
                  </a:cubicBezTo>
                  <a:lnTo>
                    <a:pt x="17853" y="9356"/>
                  </a:lnTo>
                  <a:lnTo>
                    <a:pt x="12905" y="5270"/>
                  </a:lnTo>
                  <a:lnTo>
                    <a:pt x="6560" y="0"/>
                  </a:lnTo>
                  <a:cubicBezTo>
                    <a:pt x="2550" y="5764"/>
                    <a:pt x="273" y="12556"/>
                    <a:pt x="0" y="1957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2045058" y="2032004"/>
              <a:ext cx="1165474" cy="672575"/>
            </a:xfrm>
            <a:custGeom>
              <a:avLst/>
              <a:gdLst/>
              <a:ahLst/>
              <a:cxnLst/>
              <a:rect l="l" t="t" r="r" b="b"/>
              <a:pathLst>
                <a:path w="1165474" h="672575" extrusionOk="0">
                  <a:moveTo>
                    <a:pt x="7746" y="338600"/>
                  </a:moveTo>
                  <a:lnTo>
                    <a:pt x="586663" y="4349"/>
                  </a:lnTo>
                  <a:cubicBezTo>
                    <a:pt x="597896" y="-1450"/>
                    <a:pt x="611242" y="-1450"/>
                    <a:pt x="622475" y="4349"/>
                  </a:cubicBezTo>
                  <a:lnTo>
                    <a:pt x="1157728" y="313327"/>
                  </a:lnTo>
                  <a:cubicBezTo>
                    <a:pt x="1163430" y="314990"/>
                    <a:pt x="1166704" y="320960"/>
                    <a:pt x="1165041" y="326662"/>
                  </a:cubicBezTo>
                  <a:cubicBezTo>
                    <a:pt x="1164013" y="330189"/>
                    <a:pt x="1161255" y="332947"/>
                    <a:pt x="1157728" y="333975"/>
                  </a:cubicBezTo>
                  <a:lnTo>
                    <a:pt x="578812" y="668226"/>
                  </a:lnTo>
                  <a:cubicBezTo>
                    <a:pt x="567578" y="674025"/>
                    <a:pt x="554233" y="674025"/>
                    <a:pt x="542999" y="668226"/>
                  </a:cubicBezTo>
                  <a:lnTo>
                    <a:pt x="7746" y="359248"/>
                  </a:lnTo>
                  <a:cubicBezTo>
                    <a:pt x="2044" y="357585"/>
                    <a:pt x="-1230" y="351615"/>
                    <a:pt x="433" y="345913"/>
                  </a:cubicBezTo>
                  <a:cubicBezTo>
                    <a:pt x="1462" y="342386"/>
                    <a:pt x="4219" y="339628"/>
                    <a:pt x="7746" y="33860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2035422" y="2022041"/>
              <a:ext cx="1184747" cy="693034"/>
            </a:xfrm>
            <a:custGeom>
              <a:avLst/>
              <a:gdLst/>
              <a:ahLst/>
              <a:cxnLst/>
              <a:rect l="l" t="t" r="r" b="b"/>
              <a:pathLst>
                <a:path w="1184747" h="693034" extrusionOk="0">
                  <a:moveTo>
                    <a:pt x="614582" y="10011"/>
                  </a:moveTo>
                  <a:cubicBezTo>
                    <a:pt x="620805" y="9873"/>
                    <a:pt x="626957" y="11356"/>
                    <a:pt x="632434" y="14312"/>
                  </a:cubicBezTo>
                  <a:lnTo>
                    <a:pt x="1167687" y="323290"/>
                  </a:lnTo>
                  <a:cubicBezTo>
                    <a:pt x="1173389" y="324953"/>
                    <a:pt x="1176664" y="330924"/>
                    <a:pt x="1175000" y="336626"/>
                  </a:cubicBezTo>
                  <a:cubicBezTo>
                    <a:pt x="1173972" y="340153"/>
                    <a:pt x="1171214" y="342910"/>
                    <a:pt x="1167687" y="343939"/>
                  </a:cubicBezTo>
                  <a:lnTo>
                    <a:pt x="588771" y="678190"/>
                  </a:lnTo>
                  <a:cubicBezTo>
                    <a:pt x="577520" y="683917"/>
                    <a:pt x="564209" y="683917"/>
                    <a:pt x="552958" y="678190"/>
                  </a:cubicBezTo>
                  <a:lnTo>
                    <a:pt x="17705" y="369212"/>
                  </a:lnTo>
                  <a:cubicBezTo>
                    <a:pt x="12003" y="367549"/>
                    <a:pt x="8729" y="361578"/>
                    <a:pt x="10392" y="355876"/>
                  </a:cubicBezTo>
                  <a:cubicBezTo>
                    <a:pt x="11421" y="352349"/>
                    <a:pt x="14179" y="349592"/>
                    <a:pt x="17705" y="348563"/>
                  </a:cubicBezTo>
                  <a:lnTo>
                    <a:pt x="596622" y="14312"/>
                  </a:lnTo>
                  <a:cubicBezTo>
                    <a:pt x="602135" y="11347"/>
                    <a:pt x="608324" y="9865"/>
                    <a:pt x="614582" y="10011"/>
                  </a:cubicBezTo>
                  <a:moveTo>
                    <a:pt x="614582" y="9"/>
                  </a:moveTo>
                  <a:cubicBezTo>
                    <a:pt x="606590" y="-148"/>
                    <a:pt x="598695" y="1780"/>
                    <a:pt x="591675" y="5601"/>
                  </a:cubicBezTo>
                  <a:lnTo>
                    <a:pt x="12328" y="340390"/>
                  </a:lnTo>
                  <a:cubicBezTo>
                    <a:pt x="1815" y="345107"/>
                    <a:pt x="-2884" y="357453"/>
                    <a:pt x="1833" y="367966"/>
                  </a:cubicBezTo>
                  <a:cubicBezTo>
                    <a:pt x="3927" y="372632"/>
                    <a:pt x="7662" y="376367"/>
                    <a:pt x="12328" y="378461"/>
                  </a:cubicBezTo>
                  <a:lnTo>
                    <a:pt x="547581" y="687439"/>
                  </a:lnTo>
                  <a:cubicBezTo>
                    <a:pt x="561941" y="694899"/>
                    <a:pt x="579035" y="694899"/>
                    <a:pt x="593395" y="687439"/>
                  </a:cubicBezTo>
                  <a:lnTo>
                    <a:pt x="1172419" y="353188"/>
                  </a:lnTo>
                  <a:cubicBezTo>
                    <a:pt x="1182932" y="348471"/>
                    <a:pt x="1187631" y="336124"/>
                    <a:pt x="1182914" y="325611"/>
                  </a:cubicBezTo>
                  <a:cubicBezTo>
                    <a:pt x="1180820" y="320945"/>
                    <a:pt x="1177086" y="317210"/>
                    <a:pt x="1172419" y="315117"/>
                  </a:cubicBezTo>
                  <a:lnTo>
                    <a:pt x="637166" y="5601"/>
                  </a:lnTo>
                  <a:cubicBezTo>
                    <a:pt x="630140" y="1794"/>
                    <a:pt x="622250" y="-133"/>
                    <a:pt x="614259" y="9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488363" y="2728441"/>
              <a:ext cx="67215" cy="912239"/>
            </a:xfrm>
            <a:custGeom>
              <a:avLst/>
              <a:gdLst/>
              <a:ahLst/>
              <a:cxnLst/>
              <a:rect l="l" t="t" r="r" b="b"/>
              <a:pathLst>
                <a:path w="67215" h="912239" extrusionOk="0">
                  <a:moveTo>
                    <a:pt x="33662" y="4376"/>
                  </a:moveTo>
                  <a:cubicBezTo>
                    <a:pt x="15056" y="-6379"/>
                    <a:pt x="0" y="3408"/>
                    <a:pt x="0" y="25885"/>
                  </a:cubicBezTo>
                  <a:lnTo>
                    <a:pt x="0" y="847101"/>
                  </a:lnTo>
                  <a:cubicBezTo>
                    <a:pt x="921" y="871529"/>
                    <a:pt x="13370" y="894073"/>
                    <a:pt x="33554" y="907864"/>
                  </a:cubicBezTo>
                  <a:cubicBezTo>
                    <a:pt x="52160" y="918618"/>
                    <a:pt x="67216" y="908832"/>
                    <a:pt x="67216" y="886355"/>
                  </a:cubicBezTo>
                  <a:lnTo>
                    <a:pt x="67216" y="65139"/>
                  </a:lnTo>
                  <a:cubicBezTo>
                    <a:pt x="66295" y="40711"/>
                    <a:pt x="53846" y="18166"/>
                    <a:pt x="33662" y="437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2505140" y="2749956"/>
              <a:ext cx="33661" cy="868955"/>
            </a:xfrm>
            <a:custGeom>
              <a:avLst/>
              <a:gdLst/>
              <a:ahLst/>
              <a:cxnLst/>
              <a:rect l="l" t="t" r="r" b="b"/>
              <a:pathLst>
                <a:path w="33661" h="868955" extrusionOk="0">
                  <a:moveTo>
                    <a:pt x="16777" y="866776"/>
                  </a:moveTo>
                  <a:cubicBezTo>
                    <a:pt x="6664" y="859876"/>
                    <a:pt x="435" y="848576"/>
                    <a:pt x="0" y="836341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885" y="2327"/>
                  </a:cubicBezTo>
                  <a:cubicBezTo>
                    <a:pt x="26995" y="9181"/>
                    <a:pt x="33227" y="20448"/>
                    <a:pt x="33662" y="32655"/>
                  </a:cubicBezTo>
                  <a:lnTo>
                    <a:pt x="33662" y="856022"/>
                  </a:lnTo>
                  <a:cubicBezTo>
                    <a:pt x="33662" y="867206"/>
                    <a:pt x="26564" y="872153"/>
                    <a:pt x="16777" y="8667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2505140" y="2749956"/>
              <a:ext cx="33661" cy="868955"/>
            </a:xfrm>
            <a:custGeom>
              <a:avLst/>
              <a:gdLst/>
              <a:ahLst/>
              <a:cxnLst/>
              <a:rect l="l" t="t" r="r" b="b"/>
              <a:pathLst>
                <a:path w="33661" h="868955" extrusionOk="0">
                  <a:moveTo>
                    <a:pt x="16777" y="866776"/>
                  </a:moveTo>
                  <a:cubicBezTo>
                    <a:pt x="6664" y="859876"/>
                    <a:pt x="435" y="848576"/>
                    <a:pt x="0" y="836341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885" y="2327"/>
                  </a:cubicBezTo>
                  <a:cubicBezTo>
                    <a:pt x="26995" y="9181"/>
                    <a:pt x="33227" y="20448"/>
                    <a:pt x="33662" y="32655"/>
                  </a:cubicBezTo>
                  <a:lnTo>
                    <a:pt x="33662" y="856022"/>
                  </a:lnTo>
                  <a:cubicBezTo>
                    <a:pt x="33662" y="867206"/>
                    <a:pt x="26564" y="872153"/>
                    <a:pt x="16777" y="866776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2505140" y="3184077"/>
              <a:ext cx="33661" cy="434829"/>
            </a:xfrm>
            <a:custGeom>
              <a:avLst/>
              <a:gdLst/>
              <a:ahLst/>
              <a:cxnLst/>
              <a:rect l="l" t="t" r="r" b="b"/>
              <a:pathLst>
                <a:path w="33661" h="434829" extrusionOk="0">
                  <a:moveTo>
                    <a:pt x="16777" y="432655"/>
                  </a:moveTo>
                  <a:cubicBezTo>
                    <a:pt x="6664" y="425755"/>
                    <a:pt x="435" y="414455"/>
                    <a:pt x="0" y="402220"/>
                  </a:cubicBezTo>
                  <a:lnTo>
                    <a:pt x="0" y="0"/>
                  </a:lnTo>
                  <a:lnTo>
                    <a:pt x="33662" y="19358"/>
                  </a:lnTo>
                  <a:lnTo>
                    <a:pt x="33662" y="421685"/>
                  </a:lnTo>
                  <a:cubicBezTo>
                    <a:pt x="33662" y="433085"/>
                    <a:pt x="26564" y="438032"/>
                    <a:pt x="16777" y="43265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2387593" y="2669937"/>
              <a:ext cx="67215" cy="911916"/>
            </a:xfrm>
            <a:custGeom>
              <a:avLst/>
              <a:gdLst/>
              <a:ahLst/>
              <a:cxnLst/>
              <a:rect l="l" t="t" r="r" b="b"/>
              <a:pathLst>
                <a:path w="67215" h="911916" extrusionOk="0">
                  <a:moveTo>
                    <a:pt x="33554" y="4376"/>
                  </a:moveTo>
                  <a:cubicBezTo>
                    <a:pt x="15056" y="-6379"/>
                    <a:pt x="0" y="3408"/>
                    <a:pt x="0" y="25885"/>
                  </a:cubicBezTo>
                  <a:lnTo>
                    <a:pt x="0" y="846778"/>
                  </a:lnTo>
                  <a:cubicBezTo>
                    <a:pt x="921" y="871206"/>
                    <a:pt x="13370" y="893751"/>
                    <a:pt x="33554" y="907541"/>
                  </a:cubicBezTo>
                  <a:cubicBezTo>
                    <a:pt x="52159" y="918296"/>
                    <a:pt x="67216" y="908509"/>
                    <a:pt x="67216" y="886032"/>
                  </a:cubicBezTo>
                  <a:lnTo>
                    <a:pt x="67216" y="65461"/>
                  </a:lnTo>
                  <a:cubicBezTo>
                    <a:pt x="66406" y="40889"/>
                    <a:pt x="53895" y="18185"/>
                    <a:pt x="33554" y="437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404370" y="2691774"/>
              <a:ext cx="33661" cy="868950"/>
            </a:xfrm>
            <a:custGeom>
              <a:avLst/>
              <a:gdLst/>
              <a:ahLst/>
              <a:cxnLst/>
              <a:rect l="l" t="t" r="r" b="b"/>
              <a:pathLst>
                <a:path w="33661" h="868950" extrusionOk="0">
                  <a:moveTo>
                    <a:pt x="16777" y="866776"/>
                  </a:moveTo>
                  <a:cubicBezTo>
                    <a:pt x="6664" y="859876"/>
                    <a:pt x="435" y="848576"/>
                    <a:pt x="0" y="836341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777" y="2327"/>
                  </a:cubicBezTo>
                  <a:cubicBezTo>
                    <a:pt x="26954" y="9133"/>
                    <a:pt x="33238" y="20418"/>
                    <a:pt x="33662" y="32655"/>
                  </a:cubicBezTo>
                  <a:lnTo>
                    <a:pt x="33662" y="855806"/>
                  </a:lnTo>
                  <a:cubicBezTo>
                    <a:pt x="33662" y="867206"/>
                    <a:pt x="26133" y="872153"/>
                    <a:pt x="16777" y="8667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286823" y="2612077"/>
              <a:ext cx="67215" cy="912454"/>
            </a:xfrm>
            <a:custGeom>
              <a:avLst/>
              <a:gdLst/>
              <a:ahLst/>
              <a:cxnLst/>
              <a:rect l="l" t="t" r="r" b="b"/>
              <a:pathLst>
                <a:path w="67215" h="912454" extrusionOk="0">
                  <a:moveTo>
                    <a:pt x="33554" y="4376"/>
                  </a:moveTo>
                  <a:cubicBezTo>
                    <a:pt x="15056" y="-6379"/>
                    <a:pt x="0" y="3408"/>
                    <a:pt x="0" y="25885"/>
                  </a:cubicBezTo>
                  <a:lnTo>
                    <a:pt x="0" y="847316"/>
                  </a:lnTo>
                  <a:cubicBezTo>
                    <a:pt x="921" y="871744"/>
                    <a:pt x="13370" y="894288"/>
                    <a:pt x="33554" y="908079"/>
                  </a:cubicBezTo>
                  <a:cubicBezTo>
                    <a:pt x="52160" y="918833"/>
                    <a:pt x="67216" y="909047"/>
                    <a:pt x="67216" y="886570"/>
                  </a:cubicBezTo>
                  <a:lnTo>
                    <a:pt x="67216" y="65139"/>
                  </a:lnTo>
                  <a:cubicBezTo>
                    <a:pt x="66304" y="40682"/>
                    <a:pt x="53805" y="18119"/>
                    <a:pt x="33554" y="437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303600" y="2633592"/>
              <a:ext cx="33661" cy="868954"/>
            </a:xfrm>
            <a:custGeom>
              <a:avLst/>
              <a:gdLst/>
              <a:ahLst/>
              <a:cxnLst/>
              <a:rect l="l" t="t" r="r" b="b"/>
              <a:pathLst>
                <a:path w="33661" h="868954" extrusionOk="0">
                  <a:moveTo>
                    <a:pt x="16777" y="866776"/>
                  </a:moveTo>
                  <a:cubicBezTo>
                    <a:pt x="6664" y="859876"/>
                    <a:pt x="435" y="848576"/>
                    <a:pt x="0" y="836341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777" y="2327"/>
                  </a:cubicBezTo>
                  <a:cubicBezTo>
                    <a:pt x="26955" y="9133"/>
                    <a:pt x="33238" y="20418"/>
                    <a:pt x="33662" y="32655"/>
                  </a:cubicBezTo>
                  <a:lnTo>
                    <a:pt x="33662" y="856022"/>
                  </a:lnTo>
                  <a:cubicBezTo>
                    <a:pt x="33554" y="867206"/>
                    <a:pt x="26134" y="872153"/>
                    <a:pt x="16777" y="8667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303600" y="2633592"/>
              <a:ext cx="33661" cy="868954"/>
            </a:xfrm>
            <a:custGeom>
              <a:avLst/>
              <a:gdLst/>
              <a:ahLst/>
              <a:cxnLst/>
              <a:rect l="l" t="t" r="r" b="b"/>
              <a:pathLst>
                <a:path w="33661" h="868954" extrusionOk="0">
                  <a:moveTo>
                    <a:pt x="16777" y="866776"/>
                  </a:moveTo>
                  <a:cubicBezTo>
                    <a:pt x="6664" y="859876"/>
                    <a:pt x="435" y="848576"/>
                    <a:pt x="0" y="836341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777" y="2327"/>
                  </a:cubicBezTo>
                  <a:cubicBezTo>
                    <a:pt x="26955" y="9133"/>
                    <a:pt x="33238" y="20418"/>
                    <a:pt x="33662" y="32655"/>
                  </a:cubicBezTo>
                  <a:lnTo>
                    <a:pt x="33662" y="856022"/>
                  </a:lnTo>
                  <a:cubicBezTo>
                    <a:pt x="33554" y="867206"/>
                    <a:pt x="26134" y="872153"/>
                    <a:pt x="16777" y="866776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303600" y="2872088"/>
              <a:ext cx="33661" cy="630454"/>
            </a:xfrm>
            <a:custGeom>
              <a:avLst/>
              <a:gdLst/>
              <a:ahLst/>
              <a:cxnLst/>
              <a:rect l="l" t="t" r="r" b="b"/>
              <a:pathLst>
                <a:path w="33661" h="630454" extrusionOk="0">
                  <a:moveTo>
                    <a:pt x="16777" y="628280"/>
                  </a:moveTo>
                  <a:cubicBezTo>
                    <a:pt x="6664" y="621379"/>
                    <a:pt x="435" y="610080"/>
                    <a:pt x="0" y="597844"/>
                  </a:cubicBezTo>
                  <a:lnTo>
                    <a:pt x="0" y="0"/>
                  </a:lnTo>
                  <a:lnTo>
                    <a:pt x="33662" y="19466"/>
                  </a:lnTo>
                  <a:lnTo>
                    <a:pt x="33662" y="617310"/>
                  </a:lnTo>
                  <a:cubicBezTo>
                    <a:pt x="33554" y="628710"/>
                    <a:pt x="26134" y="633657"/>
                    <a:pt x="16777" y="62828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186268" y="2553895"/>
              <a:ext cx="67215" cy="911916"/>
            </a:xfrm>
            <a:custGeom>
              <a:avLst/>
              <a:gdLst/>
              <a:ahLst/>
              <a:cxnLst/>
              <a:rect l="l" t="t" r="r" b="b"/>
              <a:pathLst>
                <a:path w="67215" h="911916" extrusionOk="0">
                  <a:moveTo>
                    <a:pt x="33554" y="4376"/>
                  </a:moveTo>
                  <a:cubicBezTo>
                    <a:pt x="15056" y="-6379"/>
                    <a:pt x="0" y="3408"/>
                    <a:pt x="0" y="25885"/>
                  </a:cubicBezTo>
                  <a:lnTo>
                    <a:pt x="0" y="846778"/>
                  </a:lnTo>
                  <a:cubicBezTo>
                    <a:pt x="921" y="871206"/>
                    <a:pt x="13370" y="893750"/>
                    <a:pt x="33554" y="907541"/>
                  </a:cubicBezTo>
                  <a:cubicBezTo>
                    <a:pt x="52159" y="918296"/>
                    <a:pt x="67216" y="908509"/>
                    <a:pt x="67216" y="886032"/>
                  </a:cubicBezTo>
                  <a:lnTo>
                    <a:pt x="67216" y="65139"/>
                  </a:lnTo>
                  <a:cubicBezTo>
                    <a:pt x="66304" y="40682"/>
                    <a:pt x="53805" y="18119"/>
                    <a:pt x="33554" y="437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203045" y="2575195"/>
              <a:ext cx="33554" cy="869165"/>
            </a:xfrm>
            <a:custGeom>
              <a:avLst/>
              <a:gdLst/>
              <a:ahLst/>
              <a:cxnLst/>
              <a:rect l="l" t="t" r="r" b="b"/>
              <a:pathLst>
                <a:path w="33554" h="869165" extrusionOk="0">
                  <a:moveTo>
                    <a:pt x="16777" y="866991"/>
                  </a:moveTo>
                  <a:cubicBezTo>
                    <a:pt x="6664" y="860091"/>
                    <a:pt x="435" y="848791"/>
                    <a:pt x="0" y="836556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777" y="2327"/>
                  </a:cubicBezTo>
                  <a:cubicBezTo>
                    <a:pt x="26927" y="9144"/>
                    <a:pt x="33172" y="20433"/>
                    <a:pt x="33554" y="32655"/>
                  </a:cubicBezTo>
                  <a:lnTo>
                    <a:pt x="33554" y="856022"/>
                  </a:lnTo>
                  <a:cubicBezTo>
                    <a:pt x="33339" y="867421"/>
                    <a:pt x="25811" y="872368"/>
                    <a:pt x="16777" y="86699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203045" y="2575195"/>
              <a:ext cx="33554" cy="869165"/>
            </a:xfrm>
            <a:custGeom>
              <a:avLst/>
              <a:gdLst/>
              <a:ahLst/>
              <a:cxnLst/>
              <a:rect l="l" t="t" r="r" b="b"/>
              <a:pathLst>
                <a:path w="33554" h="869165" extrusionOk="0">
                  <a:moveTo>
                    <a:pt x="16777" y="866991"/>
                  </a:moveTo>
                  <a:cubicBezTo>
                    <a:pt x="6664" y="860091"/>
                    <a:pt x="435" y="848791"/>
                    <a:pt x="0" y="836556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777" y="2327"/>
                  </a:cubicBezTo>
                  <a:cubicBezTo>
                    <a:pt x="26927" y="9144"/>
                    <a:pt x="33172" y="20433"/>
                    <a:pt x="33554" y="32655"/>
                  </a:cubicBezTo>
                  <a:lnTo>
                    <a:pt x="33554" y="856022"/>
                  </a:lnTo>
                  <a:cubicBezTo>
                    <a:pt x="33339" y="867421"/>
                    <a:pt x="25811" y="872368"/>
                    <a:pt x="16777" y="866991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203045" y="3261187"/>
              <a:ext cx="33554" cy="183173"/>
            </a:xfrm>
            <a:custGeom>
              <a:avLst/>
              <a:gdLst/>
              <a:ahLst/>
              <a:cxnLst/>
              <a:rect l="l" t="t" r="r" b="b"/>
              <a:pathLst>
                <a:path w="33554" h="183173" extrusionOk="0">
                  <a:moveTo>
                    <a:pt x="16777" y="180999"/>
                  </a:moveTo>
                  <a:cubicBezTo>
                    <a:pt x="6664" y="174098"/>
                    <a:pt x="435" y="162799"/>
                    <a:pt x="0" y="150563"/>
                  </a:cubicBezTo>
                  <a:lnTo>
                    <a:pt x="0" y="0"/>
                  </a:lnTo>
                  <a:lnTo>
                    <a:pt x="33554" y="19466"/>
                  </a:lnTo>
                  <a:lnTo>
                    <a:pt x="33554" y="170029"/>
                  </a:lnTo>
                  <a:cubicBezTo>
                    <a:pt x="33339" y="181429"/>
                    <a:pt x="25811" y="186376"/>
                    <a:pt x="16777" y="18099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085283" y="2495713"/>
              <a:ext cx="67215" cy="911916"/>
            </a:xfrm>
            <a:custGeom>
              <a:avLst/>
              <a:gdLst/>
              <a:ahLst/>
              <a:cxnLst/>
              <a:rect l="l" t="t" r="r" b="b"/>
              <a:pathLst>
                <a:path w="67215" h="911916" extrusionOk="0">
                  <a:moveTo>
                    <a:pt x="33554" y="4376"/>
                  </a:moveTo>
                  <a:cubicBezTo>
                    <a:pt x="15056" y="-6379"/>
                    <a:pt x="0" y="3408"/>
                    <a:pt x="0" y="25885"/>
                  </a:cubicBezTo>
                  <a:lnTo>
                    <a:pt x="0" y="846778"/>
                  </a:lnTo>
                  <a:cubicBezTo>
                    <a:pt x="921" y="871206"/>
                    <a:pt x="13370" y="893751"/>
                    <a:pt x="33554" y="907541"/>
                  </a:cubicBezTo>
                  <a:cubicBezTo>
                    <a:pt x="52159" y="918296"/>
                    <a:pt x="67216" y="908509"/>
                    <a:pt x="67216" y="886032"/>
                  </a:cubicBezTo>
                  <a:lnTo>
                    <a:pt x="67216" y="65139"/>
                  </a:lnTo>
                  <a:cubicBezTo>
                    <a:pt x="66304" y="40681"/>
                    <a:pt x="53805" y="18119"/>
                    <a:pt x="33554" y="437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102060" y="2517228"/>
              <a:ext cx="33554" cy="868946"/>
            </a:xfrm>
            <a:custGeom>
              <a:avLst/>
              <a:gdLst/>
              <a:ahLst/>
              <a:cxnLst/>
              <a:rect l="l" t="t" r="r" b="b"/>
              <a:pathLst>
                <a:path w="33554" h="868946" extrusionOk="0">
                  <a:moveTo>
                    <a:pt x="16777" y="866884"/>
                  </a:moveTo>
                  <a:cubicBezTo>
                    <a:pt x="6664" y="859983"/>
                    <a:pt x="435" y="848684"/>
                    <a:pt x="0" y="836448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777" y="2327"/>
                  </a:cubicBezTo>
                  <a:cubicBezTo>
                    <a:pt x="26887" y="9181"/>
                    <a:pt x="33120" y="20448"/>
                    <a:pt x="33554" y="32655"/>
                  </a:cubicBezTo>
                  <a:lnTo>
                    <a:pt x="33554" y="856129"/>
                  </a:lnTo>
                  <a:cubicBezTo>
                    <a:pt x="33554" y="866884"/>
                    <a:pt x="26026" y="872153"/>
                    <a:pt x="16777" y="86688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102060" y="2517228"/>
              <a:ext cx="33554" cy="868946"/>
            </a:xfrm>
            <a:custGeom>
              <a:avLst/>
              <a:gdLst/>
              <a:ahLst/>
              <a:cxnLst/>
              <a:rect l="l" t="t" r="r" b="b"/>
              <a:pathLst>
                <a:path w="33554" h="868946" extrusionOk="0">
                  <a:moveTo>
                    <a:pt x="16777" y="866884"/>
                  </a:moveTo>
                  <a:cubicBezTo>
                    <a:pt x="6664" y="859983"/>
                    <a:pt x="435" y="848684"/>
                    <a:pt x="0" y="836448"/>
                  </a:cubicBezTo>
                  <a:lnTo>
                    <a:pt x="0" y="13081"/>
                  </a:lnTo>
                  <a:cubicBezTo>
                    <a:pt x="0" y="1574"/>
                    <a:pt x="7528" y="-3266"/>
                    <a:pt x="16777" y="2327"/>
                  </a:cubicBezTo>
                  <a:cubicBezTo>
                    <a:pt x="26887" y="9181"/>
                    <a:pt x="33120" y="20448"/>
                    <a:pt x="33554" y="32655"/>
                  </a:cubicBezTo>
                  <a:lnTo>
                    <a:pt x="33554" y="856129"/>
                  </a:lnTo>
                  <a:cubicBezTo>
                    <a:pt x="33554" y="866884"/>
                    <a:pt x="26026" y="872153"/>
                    <a:pt x="16777" y="866884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02060" y="2912740"/>
              <a:ext cx="33554" cy="473428"/>
            </a:xfrm>
            <a:custGeom>
              <a:avLst/>
              <a:gdLst/>
              <a:ahLst/>
              <a:cxnLst/>
              <a:rect l="l" t="t" r="r" b="b"/>
              <a:pathLst>
                <a:path w="33554" h="473428" extrusionOk="0">
                  <a:moveTo>
                    <a:pt x="16777" y="471371"/>
                  </a:moveTo>
                  <a:cubicBezTo>
                    <a:pt x="6664" y="464471"/>
                    <a:pt x="435" y="453171"/>
                    <a:pt x="0" y="440936"/>
                  </a:cubicBezTo>
                  <a:lnTo>
                    <a:pt x="0" y="0"/>
                  </a:lnTo>
                  <a:lnTo>
                    <a:pt x="33554" y="19358"/>
                  </a:lnTo>
                  <a:lnTo>
                    <a:pt x="33554" y="460294"/>
                  </a:lnTo>
                  <a:cubicBezTo>
                    <a:pt x="33554" y="471371"/>
                    <a:pt x="26026" y="476641"/>
                    <a:pt x="16777" y="47137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1"/>
            <p:cNvGrpSpPr/>
            <p:nvPr/>
          </p:nvGrpSpPr>
          <p:grpSpPr>
            <a:xfrm>
              <a:off x="2151208" y="2477394"/>
              <a:ext cx="1010748" cy="1758615"/>
              <a:chOff x="2151208" y="2477394"/>
              <a:chExt cx="1010748" cy="1758615"/>
            </a:xfrm>
          </p:grpSpPr>
          <p:grpSp>
            <p:nvGrpSpPr>
              <p:cNvPr id="134" name="Google Shape;134;p1"/>
              <p:cNvGrpSpPr/>
              <p:nvPr/>
            </p:nvGrpSpPr>
            <p:grpSpPr>
              <a:xfrm>
                <a:off x="2151208" y="4059023"/>
                <a:ext cx="212079" cy="133716"/>
                <a:chOff x="2151208" y="4059023"/>
                <a:chExt cx="212079" cy="133716"/>
              </a:xfrm>
            </p:grpSpPr>
            <p:sp>
              <p:nvSpPr>
                <p:cNvPr id="135" name="Google Shape;135;p1"/>
                <p:cNvSpPr/>
                <p:nvPr/>
              </p:nvSpPr>
              <p:spPr>
                <a:xfrm>
                  <a:off x="2151208" y="4059023"/>
                  <a:ext cx="15809" cy="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9" h="20450" extrusionOk="0">
                      <a:moveTo>
                        <a:pt x="7851" y="1118"/>
                      </a:moveTo>
                      <a:cubicBezTo>
                        <a:pt x="12562" y="4111"/>
                        <a:pt x="15528" y="9203"/>
                        <a:pt x="15809" y="14776"/>
                      </a:cubicBezTo>
                      <a:cubicBezTo>
                        <a:pt x="15809" y="19831"/>
                        <a:pt x="12260" y="21875"/>
                        <a:pt x="7851" y="19401"/>
                      </a:cubicBezTo>
                      <a:cubicBezTo>
                        <a:pt x="3229" y="16289"/>
                        <a:pt x="325" y="11198"/>
                        <a:pt x="0" y="5635"/>
                      </a:cubicBezTo>
                      <a:cubicBezTo>
                        <a:pt x="0" y="581"/>
                        <a:pt x="4087" y="-1463"/>
                        <a:pt x="7851" y="11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1"/>
                <p:cNvSpPr/>
                <p:nvPr/>
              </p:nvSpPr>
              <p:spPr>
                <a:xfrm>
                  <a:off x="2217241" y="4097201"/>
                  <a:ext cx="15809" cy="20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9" h="20411" extrusionOk="0">
                      <a:moveTo>
                        <a:pt x="7851" y="1118"/>
                      </a:moveTo>
                      <a:cubicBezTo>
                        <a:pt x="12562" y="4111"/>
                        <a:pt x="15528" y="9203"/>
                        <a:pt x="15809" y="14776"/>
                      </a:cubicBezTo>
                      <a:cubicBezTo>
                        <a:pt x="15809" y="19831"/>
                        <a:pt x="12260" y="21875"/>
                        <a:pt x="7851" y="19294"/>
                      </a:cubicBezTo>
                      <a:cubicBezTo>
                        <a:pt x="3207" y="16251"/>
                        <a:pt x="292" y="11179"/>
                        <a:pt x="0" y="5635"/>
                      </a:cubicBezTo>
                      <a:cubicBezTo>
                        <a:pt x="0" y="580"/>
                        <a:pt x="3549" y="-1463"/>
                        <a:pt x="7851" y="11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1"/>
                <p:cNvSpPr/>
                <p:nvPr/>
              </p:nvSpPr>
              <p:spPr>
                <a:xfrm>
                  <a:off x="2282198" y="4134694"/>
                  <a:ext cx="15701" cy="2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1" h="20297" extrusionOk="0">
                      <a:moveTo>
                        <a:pt x="7851" y="1052"/>
                      </a:moveTo>
                      <a:cubicBezTo>
                        <a:pt x="12494" y="4094"/>
                        <a:pt x="15410" y="9167"/>
                        <a:pt x="15702" y="14710"/>
                      </a:cubicBezTo>
                      <a:cubicBezTo>
                        <a:pt x="15702" y="19765"/>
                        <a:pt x="12153" y="21700"/>
                        <a:pt x="7851" y="19227"/>
                      </a:cubicBezTo>
                      <a:cubicBezTo>
                        <a:pt x="3168" y="16222"/>
                        <a:pt x="239" y="11127"/>
                        <a:pt x="0" y="5569"/>
                      </a:cubicBezTo>
                      <a:cubicBezTo>
                        <a:pt x="0" y="622"/>
                        <a:pt x="3441" y="-1422"/>
                        <a:pt x="7851" y="10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1"/>
                <p:cNvSpPr/>
                <p:nvPr/>
              </p:nvSpPr>
              <p:spPr>
                <a:xfrm>
                  <a:off x="2347693" y="4172530"/>
                  <a:ext cx="15594" cy="2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20209" extrusionOk="0">
                      <a:moveTo>
                        <a:pt x="7743" y="1071"/>
                      </a:moveTo>
                      <a:cubicBezTo>
                        <a:pt x="12396" y="4054"/>
                        <a:pt x="15321" y="9102"/>
                        <a:pt x="15594" y="14622"/>
                      </a:cubicBezTo>
                      <a:cubicBezTo>
                        <a:pt x="15594" y="19677"/>
                        <a:pt x="12153" y="21612"/>
                        <a:pt x="7743" y="19139"/>
                      </a:cubicBezTo>
                      <a:cubicBezTo>
                        <a:pt x="3157" y="16107"/>
                        <a:pt x="284" y="11078"/>
                        <a:pt x="0" y="5588"/>
                      </a:cubicBezTo>
                      <a:cubicBezTo>
                        <a:pt x="0" y="533"/>
                        <a:pt x="3442" y="-1402"/>
                        <a:pt x="7743" y="10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9" name="Google Shape;139;p1"/>
              <p:cNvSpPr/>
              <p:nvPr/>
            </p:nvSpPr>
            <p:spPr>
              <a:xfrm>
                <a:off x="2798228" y="2721220"/>
                <a:ext cx="363663" cy="286486"/>
              </a:xfrm>
              <a:custGeom>
                <a:avLst/>
                <a:gdLst/>
                <a:ahLst/>
                <a:cxnLst/>
                <a:rect l="l" t="t" r="r" b="b"/>
                <a:pathLst>
                  <a:path w="363663" h="286486" extrusionOk="0">
                    <a:moveTo>
                      <a:pt x="17072" y="286483"/>
                    </a:moveTo>
                    <a:cubicBezTo>
                      <a:pt x="14200" y="286549"/>
                      <a:pt x="11367" y="285804"/>
                      <a:pt x="8899" y="284332"/>
                    </a:cubicBezTo>
                    <a:cubicBezTo>
                      <a:pt x="2819" y="280376"/>
                      <a:pt x="-575" y="273381"/>
                      <a:pt x="80" y="266157"/>
                    </a:cubicBezTo>
                    <a:lnTo>
                      <a:pt x="80" y="223891"/>
                    </a:lnTo>
                    <a:cubicBezTo>
                      <a:pt x="849" y="207259"/>
                      <a:pt x="9627" y="192028"/>
                      <a:pt x="23633" y="183024"/>
                    </a:cubicBezTo>
                    <a:lnTo>
                      <a:pt x="334546" y="3531"/>
                    </a:lnTo>
                    <a:cubicBezTo>
                      <a:pt x="340518" y="-613"/>
                      <a:pt x="348280" y="-1149"/>
                      <a:pt x="354765" y="2133"/>
                    </a:cubicBezTo>
                    <a:cubicBezTo>
                      <a:pt x="360845" y="6089"/>
                      <a:pt x="364239" y="13084"/>
                      <a:pt x="363584" y="20308"/>
                    </a:cubicBezTo>
                    <a:lnTo>
                      <a:pt x="363584" y="62573"/>
                    </a:lnTo>
                    <a:cubicBezTo>
                      <a:pt x="362814" y="79206"/>
                      <a:pt x="354037" y="94436"/>
                      <a:pt x="340031" y="103441"/>
                    </a:cubicBezTo>
                    <a:lnTo>
                      <a:pt x="29118" y="282934"/>
                    </a:lnTo>
                    <a:cubicBezTo>
                      <a:pt x="25475" y="285133"/>
                      <a:pt x="21326" y="286356"/>
                      <a:pt x="17073" y="286483"/>
                    </a:cubicBezTo>
                    <a:close/>
                    <a:moveTo>
                      <a:pt x="339708" y="12887"/>
                    </a:moveTo>
                    <a:lnTo>
                      <a:pt x="29118" y="191843"/>
                    </a:lnTo>
                    <a:cubicBezTo>
                      <a:pt x="18448" y="198911"/>
                      <a:pt x="11718" y="210579"/>
                      <a:pt x="10942" y="223354"/>
                    </a:cubicBezTo>
                    <a:lnTo>
                      <a:pt x="10942" y="265619"/>
                    </a:lnTo>
                    <a:cubicBezTo>
                      <a:pt x="10942" y="270028"/>
                      <a:pt x="12125" y="273255"/>
                      <a:pt x="14276" y="274438"/>
                    </a:cubicBezTo>
                    <a:cubicBezTo>
                      <a:pt x="17428" y="275610"/>
                      <a:pt x="20961" y="275082"/>
                      <a:pt x="23633" y="273040"/>
                    </a:cubicBezTo>
                    <a:lnTo>
                      <a:pt x="334546" y="93546"/>
                    </a:lnTo>
                    <a:cubicBezTo>
                      <a:pt x="345216" y="86479"/>
                      <a:pt x="351946" y="74810"/>
                      <a:pt x="352722" y="62036"/>
                    </a:cubicBezTo>
                    <a:lnTo>
                      <a:pt x="352722" y="19770"/>
                    </a:lnTo>
                    <a:cubicBezTo>
                      <a:pt x="352722" y="15361"/>
                      <a:pt x="351539" y="12135"/>
                      <a:pt x="349388" y="10952"/>
                    </a:cubicBezTo>
                    <a:cubicBezTo>
                      <a:pt x="346236" y="9779"/>
                      <a:pt x="342703" y="10307"/>
                      <a:pt x="340031" y="1235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3120837" y="2761740"/>
                <a:ext cx="13120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1" extrusionOk="0">
                    <a:moveTo>
                      <a:pt x="13121" y="3018"/>
                    </a:moveTo>
                    <a:lnTo>
                      <a:pt x="13121" y="23451"/>
                    </a:lnTo>
                    <a:cubicBezTo>
                      <a:pt x="12946" y="26383"/>
                      <a:pt x="11389" y="29057"/>
                      <a:pt x="8926" y="30657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92" y="7591"/>
                      <a:pt x="1740" y="4890"/>
                      <a:pt x="4194" y="3233"/>
                    </a:cubicBezTo>
                    <a:lnTo>
                      <a:pt x="8926" y="544"/>
                    </a:lnTo>
                    <a:cubicBezTo>
                      <a:pt x="1161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3100188" y="2773893"/>
                <a:ext cx="13013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1" extrusionOk="0">
                    <a:moveTo>
                      <a:pt x="13013" y="3018"/>
                    </a:moveTo>
                    <a:lnTo>
                      <a:pt x="13013" y="23452"/>
                    </a:lnTo>
                    <a:cubicBezTo>
                      <a:pt x="12863" y="26392"/>
                      <a:pt x="11352" y="29095"/>
                      <a:pt x="8926" y="30765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22" y="7599"/>
                      <a:pt x="1691" y="4902"/>
                      <a:pt x="4194" y="3341"/>
                    </a:cubicBezTo>
                    <a:lnTo>
                      <a:pt x="8926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3079109" y="2786045"/>
                <a:ext cx="13013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3" extrusionOk="0">
                    <a:moveTo>
                      <a:pt x="13013" y="3018"/>
                    </a:moveTo>
                    <a:lnTo>
                      <a:pt x="13013" y="23452"/>
                    </a:lnTo>
                    <a:cubicBezTo>
                      <a:pt x="12872" y="26422"/>
                      <a:pt x="11311" y="29143"/>
                      <a:pt x="8819" y="30765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1087"/>
                    </a:cubicBezTo>
                    <a:lnTo>
                      <a:pt x="0" y="10546"/>
                    </a:lnTo>
                    <a:cubicBezTo>
                      <a:pt x="122" y="7599"/>
                      <a:pt x="1691" y="4902"/>
                      <a:pt x="4194" y="3340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3057923" y="2798236"/>
                <a:ext cx="13120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2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29" y="26447"/>
                      <a:pt x="11376" y="29115"/>
                      <a:pt x="8926" y="30726"/>
                    </a:cubicBezTo>
                    <a:lnTo>
                      <a:pt x="4194" y="33415"/>
                    </a:lnTo>
                    <a:cubicBezTo>
                      <a:pt x="1936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75" y="7576"/>
                      <a:pt x="1731" y="4902"/>
                      <a:pt x="4194" y="3302"/>
                    </a:cubicBezTo>
                    <a:lnTo>
                      <a:pt x="8926" y="614"/>
                    </a:lnTo>
                    <a:cubicBezTo>
                      <a:pt x="11507" y="-784"/>
                      <a:pt x="13121" y="291"/>
                      <a:pt x="13121" y="298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3036844" y="2810389"/>
                <a:ext cx="13120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2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46" y="26452"/>
                      <a:pt x="11389" y="29127"/>
                      <a:pt x="8926" y="30726"/>
                    </a:cubicBezTo>
                    <a:lnTo>
                      <a:pt x="4194" y="33415"/>
                    </a:lnTo>
                    <a:cubicBezTo>
                      <a:pt x="1936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92" y="7581"/>
                      <a:pt x="1744" y="4914"/>
                      <a:pt x="4194" y="3302"/>
                    </a:cubicBezTo>
                    <a:lnTo>
                      <a:pt x="8926" y="614"/>
                    </a:lnTo>
                    <a:cubicBezTo>
                      <a:pt x="11077" y="-784"/>
                      <a:pt x="13121" y="291"/>
                      <a:pt x="13121" y="298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3015765" y="2822716"/>
                <a:ext cx="13013" cy="34119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4119" extrusionOk="0">
                    <a:moveTo>
                      <a:pt x="13013" y="2805"/>
                    </a:moveTo>
                    <a:lnTo>
                      <a:pt x="13013" y="23669"/>
                    </a:lnTo>
                    <a:cubicBezTo>
                      <a:pt x="12891" y="26616"/>
                      <a:pt x="11322" y="29313"/>
                      <a:pt x="8819" y="30874"/>
                    </a:cubicBezTo>
                    <a:lnTo>
                      <a:pt x="4194" y="33563"/>
                    </a:lnTo>
                    <a:cubicBezTo>
                      <a:pt x="1828" y="34961"/>
                      <a:pt x="0" y="33563"/>
                      <a:pt x="0" y="31197"/>
                    </a:cubicBezTo>
                    <a:lnTo>
                      <a:pt x="0" y="10656"/>
                    </a:lnTo>
                    <a:cubicBezTo>
                      <a:pt x="175" y="7724"/>
                      <a:pt x="1731" y="5050"/>
                      <a:pt x="4194" y="3450"/>
                    </a:cubicBezTo>
                    <a:lnTo>
                      <a:pt x="8819" y="761"/>
                    </a:lnTo>
                    <a:cubicBezTo>
                      <a:pt x="11185" y="-852"/>
                      <a:pt x="13013" y="224"/>
                      <a:pt x="13013" y="280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2994686" y="2834845"/>
                <a:ext cx="13012" cy="33879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879" extrusionOk="0">
                    <a:moveTo>
                      <a:pt x="13013" y="2828"/>
                    </a:moveTo>
                    <a:lnTo>
                      <a:pt x="13013" y="23369"/>
                    </a:lnTo>
                    <a:cubicBezTo>
                      <a:pt x="12891" y="26317"/>
                      <a:pt x="11322" y="29014"/>
                      <a:pt x="8819" y="30575"/>
                    </a:cubicBezTo>
                    <a:lnTo>
                      <a:pt x="4087" y="33371"/>
                    </a:lnTo>
                    <a:cubicBezTo>
                      <a:pt x="1828" y="34661"/>
                      <a:pt x="0" y="33371"/>
                      <a:pt x="0" y="30897"/>
                    </a:cubicBezTo>
                    <a:lnTo>
                      <a:pt x="0" y="10464"/>
                    </a:lnTo>
                    <a:cubicBezTo>
                      <a:pt x="150" y="7523"/>
                      <a:pt x="1661" y="4820"/>
                      <a:pt x="4087" y="3151"/>
                    </a:cubicBezTo>
                    <a:lnTo>
                      <a:pt x="8819" y="462"/>
                    </a:lnTo>
                    <a:cubicBezTo>
                      <a:pt x="11185" y="-828"/>
                      <a:pt x="13013" y="785"/>
                      <a:pt x="13013" y="282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2973500" y="2846877"/>
                <a:ext cx="1312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4000" extrusionOk="0">
                    <a:moveTo>
                      <a:pt x="13121" y="3057"/>
                    </a:moveTo>
                    <a:lnTo>
                      <a:pt x="13121" y="23491"/>
                    </a:lnTo>
                    <a:cubicBezTo>
                      <a:pt x="12929" y="26446"/>
                      <a:pt x="11380" y="29146"/>
                      <a:pt x="8926" y="30804"/>
                    </a:cubicBezTo>
                    <a:lnTo>
                      <a:pt x="4194" y="33492"/>
                    </a:lnTo>
                    <a:cubicBezTo>
                      <a:pt x="1936" y="34783"/>
                      <a:pt x="0" y="33492"/>
                      <a:pt x="0" y="31019"/>
                    </a:cubicBezTo>
                    <a:lnTo>
                      <a:pt x="0" y="10262"/>
                    </a:lnTo>
                    <a:cubicBezTo>
                      <a:pt x="192" y="7307"/>
                      <a:pt x="1740" y="4607"/>
                      <a:pt x="4194" y="2949"/>
                    </a:cubicBezTo>
                    <a:lnTo>
                      <a:pt x="8926" y="261"/>
                    </a:lnTo>
                    <a:cubicBezTo>
                      <a:pt x="11185" y="-492"/>
                      <a:pt x="13121" y="368"/>
                      <a:pt x="13121" y="3057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2952421" y="2859068"/>
                <a:ext cx="13013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3" extrusionOk="0">
                    <a:moveTo>
                      <a:pt x="13013" y="3018"/>
                    </a:moveTo>
                    <a:lnTo>
                      <a:pt x="13013" y="23451"/>
                    </a:lnTo>
                    <a:cubicBezTo>
                      <a:pt x="12872" y="26422"/>
                      <a:pt x="11311" y="29143"/>
                      <a:pt x="8819" y="30764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1087"/>
                    </a:cubicBezTo>
                    <a:lnTo>
                      <a:pt x="0" y="10546"/>
                    </a:lnTo>
                    <a:cubicBezTo>
                      <a:pt x="122" y="7599"/>
                      <a:pt x="1691" y="4902"/>
                      <a:pt x="4194" y="3341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2931342" y="2871259"/>
                <a:ext cx="13012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972" extrusionOk="0">
                    <a:moveTo>
                      <a:pt x="13013" y="2980"/>
                    </a:moveTo>
                    <a:lnTo>
                      <a:pt x="13013" y="23521"/>
                    </a:lnTo>
                    <a:cubicBezTo>
                      <a:pt x="12855" y="26458"/>
                      <a:pt x="11294" y="29139"/>
                      <a:pt x="8819" y="30726"/>
                    </a:cubicBezTo>
                    <a:lnTo>
                      <a:pt x="4087" y="33415"/>
                    </a:lnTo>
                    <a:cubicBezTo>
                      <a:pt x="1828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33" y="7591"/>
                      <a:pt x="1652" y="4914"/>
                      <a:pt x="4087" y="3302"/>
                    </a:cubicBezTo>
                    <a:lnTo>
                      <a:pt x="8819" y="614"/>
                    </a:lnTo>
                    <a:cubicBezTo>
                      <a:pt x="11185" y="-784"/>
                      <a:pt x="13013" y="291"/>
                      <a:pt x="13013" y="298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2910156" y="2883412"/>
                <a:ext cx="13120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2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46" y="26452"/>
                      <a:pt x="11389" y="29127"/>
                      <a:pt x="8926" y="30726"/>
                    </a:cubicBezTo>
                    <a:lnTo>
                      <a:pt x="4194" y="33415"/>
                    </a:lnTo>
                    <a:cubicBezTo>
                      <a:pt x="1936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75" y="7576"/>
                      <a:pt x="1731" y="4902"/>
                      <a:pt x="4194" y="3302"/>
                    </a:cubicBezTo>
                    <a:lnTo>
                      <a:pt x="8926" y="614"/>
                    </a:lnTo>
                    <a:cubicBezTo>
                      <a:pt x="11185" y="-784"/>
                      <a:pt x="13121" y="291"/>
                      <a:pt x="13121" y="298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2889077" y="2895631"/>
                <a:ext cx="13013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05" extrusionOk="0">
                    <a:moveTo>
                      <a:pt x="13013" y="2913"/>
                    </a:moveTo>
                    <a:lnTo>
                      <a:pt x="13013" y="23454"/>
                    </a:lnTo>
                    <a:cubicBezTo>
                      <a:pt x="12880" y="26371"/>
                      <a:pt x="11361" y="29048"/>
                      <a:pt x="8926" y="30659"/>
                    </a:cubicBezTo>
                    <a:lnTo>
                      <a:pt x="4194" y="33348"/>
                    </a:lnTo>
                    <a:cubicBezTo>
                      <a:pt x="1828" y="34746"/>
                      <a:pt x="0" y="33348"/>
                      <a:pt x="0" y="30982"/>
                    </a:cubicBezTo>
                    <a:lnTo>
                      <a:pt x="0" y="10441"/>
                    </a:lnTo>
                    <a:cubicBezTo>
                      <a:pt x="175" y="7510"/>
                      <a:pt x="1731" y="4835"/>
                      <a:pt x="4194" y="3236"/>
                    </a:cubicBezTo>
                    <a:lnTo>
                      <a:pt x="8926" y="547"/>
                    </a:lnTo>
                    <a:cubicBezTo>
                      <a:pt x="11185" y="-744"/>
                      <a:pt x="13013" y="332"/>
                      <a:pt x="13013" y="291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2867998" y="2907864"/>
                <a:ext cx="13012" cy="34099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4099" extrusionOk="0">
                    <a:moveTo>
                      <a:pt x="13013" y="3048"/>
                    </a:moveTo>
                    <a:lnTo>
                      <a:pt x="13013" y="23589"/>
                    </a:lnTo>
                    <a:cubicBezTo>
                      <a:pt x="12891" y="26536"/>
                      <a:pt x="11322" y="29233"/>
                      <a:pt x="8819" y="30794"/>
                    </a:cubicBezTo>
                    <a:lnTo>
                      <a:pt x="4194" y="33591"/>
                    </a:lnTo>
                    <a:cubicBezTo>
                      <a:pt x="1828" y="34881"/>
                      <a:pt x="0" y="33591"/>
                      <a:pt x="0" y="31117"/>
                    </a:cubicBezTo>
                    <a:lnTo>
                      <a:pt x="0" y="10684"/>
                    </a:lnTo>
                    <a:cubicBezTo>
                      <a:pt x="141" y="7713"/>
                      <a:pt x="1702" y="4992"/>
                      <a:pt x="4194" y="3371"/>
                    </a:cubicBezTo>
                    <a:lnTo>
                      <a:pt x="8819" y="682"/>
                    </a:lnTo>
                    <a:cubicBezTo>
                      <a:pt x="11185" y="-824"/>
                      <a:pt x="13013" y="252"/>
                      <a:pt x="13013" y="304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2846811" y="2919856"/>
                <a:ext cx="13120" cy="33829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829" extrusionOk="0">
                    <a:moveTo>
                      <a:pt x="13121" y="3101"/>
                    </a:moveTo>
                    <a:lnTo>
                      <a:pt x="13121" y="23319"/>
                    </a:lnTo>
                    <a:cubicBezTo>
                      <a:pt x="12929" y="26275"/>
                      <a:pt x="11380" y="28975"/>
                      <a:pt x="8926" y="30632"/>
                    </a:cubicBezTo>
                    <a:lnTo>
                      <a:pt x="4194" y="33321"/>
                    </a:lnTo>
                    <a:cubicBezTo>
                      <a:pt x="1936" y="34612"/>
                      <a:pt x="0" y="33321"/>
                      <a:pt x="0" y="30847"/>
                    </a:cubicBezTo>
                    <a:lnTo>
                      <a:pt x="0" y="10414"/>
                    </a:lnTo>
                    <a:cubicBezTo>
                      <a:pt x="192" y="7459"/>
                      <a:pt x="1740" y="4758"/>
                      <a:pt x="4194" y="3101"/>
                    </a:cubicBezTo>
                    <a:lnTo>
                      <a:pt x="8926" y="412"/>
                    </a:lnTo>
                    <a:cubicBezTo>
                      <a:pt x="11185" y="-663"/>
                      <a:pt x="13121" y="412"/>
                      <a:pt x="13121" y="310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2825732" y="2932265"/>
                <a:ext cx="13120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790" extrusionOk="0">
                    <a:moveTo>
                      <a:pt x="13121" y="2844"/>
                    </a:moveTo>
                    <a:lnTo>
                      <a:pt x="13121" y="23278"/>
                    </a:lnTo>
                    <a:cubicBezTo>
                      <a:pt x="12929" y="26233"/>
                      <a:pt x="11380" y="28934"/>
                      <a:pt x="8926" y="30591"/>
                    </a:cubicBezTo>
                    <a:lnTo>
                      <a:pt x="4194" y="33280"/>
                    </a:lnTo>
                    <a:cubicBezTo>
                      <a:pt x="1936" y="34570"/>
                      <a:pt x="0" y="33280"/>
                      <a:pt x="0" y="30914"/>
                    </a:cubicBezTo>
                    <a:lnTo>
                      <a:pt x="0" y="10910"/>
                    </a:lnTo>
                    <a:cubicBezTo>
                      <a:pt x="175" y="7979"/>
                      <a:pt x="1731" y="5304"/>
                      <a:pt x="4194" y="3705"/>
                    </a:cubicBezTo>
                    <a:lnTo>
                      <a:pt x="8926" y="909"/>
                    </a:lnTo>
                    <a:cubicBezTo>
                      <a:pt x="11185" y="-920"/>
                      <a:pt x="13121" y="156"/>
                      <a:pt x="13121" y="2844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2735424" y="2970070"/>
                <a:ext cx="36858" cy="46235"/>
              </a:xfrm>
              <a:custGeom>
                <a:avLst/>
                <a:gdLst/>
                <a:ahLst/>
                <a:cxnLst/>
                <a:rect l="l" t="t" r="r" b="b"/>
                <a:pathLst>
                  <a:path w="36858" h="46235" extrusionOk="0">
                    <a:moveTo>
                      <a:pt x="36858" y="6122"/>
                    </a:moveTo>
                    <a:lnTo>
                      <a:pt x="28147" y="1067"/>
                    </a:lnTo>
                    <a:lnTo>
                      <a:pt x="28147" y="1067"/>
                    </a:lnTo>
                    <a:cubicBezTo>
                      <a:pt x="24352" y="-702"/>
                      <a:pt x="19893" y="-247"/>
                      <a:pt x="16532" y="2250"/>
                    </a:cubicBezTo>
                    <a:cubicBezTo>
                      <a:pt x="6786" y="8603"/>
                      <a:pt x="669" y="19238"/>
                      <a:pt x="78" y="30857"/>
                    </a:cubicBezTo>
                    <a:cubicBezTo>
                      <a:pt x="-408" y="35034"/>
                      <a:pt x="1402" y="39148"/>
                      <a:pt x="4810" y="41612"/>
                    </a:cubicBezTo>
                    <a:lnTo>
                      <a:pt x="4810" y="41611"/>
                    </a:lnTo>
                    <a:lnTo>
                      <a:pt x="12876" y="46236"/>
                    </a:lnTo>
                    <a:lnTo>
                      <a:pt x="14382" y="43762"/>
                    </a:lnTo>
                    <a:cubicBezTo>
                      <a:pt x="16044" y="43403"/>
                      <a:pt x="17641" y="42786"/>
                      <a:pt x="19114" y="41934"/>
                    </a:cubicBezTo>
                    <a:cubicBezTo>
                      <a:pt x="28849" y="35556"/>
                      <a:pt x="34992" y="24946"/>
                      <a:pt x="35675" y="13327"/>
                    </a:cubicBezTo>
                    <a:cubicBezTo>
                      <a:pt x="35853" y="11899"/>
                      <a:pt x="35853" y="10454"/>
                      <a:pt x="35675" y="902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2743783" y="2974839"/>
                <a:ext cx="33016" cy="42788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42788" extrusionOk="0">
                    <a:moveTo>
                      <a:pt x="16454" y="2320"/>
                    </a:moveTo>
                    <a:cubicBezTo>
                      <a:pt x="6708" y="8673"/>
                      <a:pt x="591" y="19308"/>
                      <a:pt x="0" y="30927"/>
                    </a:cubicBezTo>
                    <a:cubicBezTo>
                      <a:pt x="0" y="41682"/>
                      <a:pt x="7313" y="45769"/>
                      <a:pt x="16454" y="40499"/>
                    </a:cubicBezTo>
                    <a:cubicBezTo>
                      <a:pt x="26233" y="34111"/>
                      <a:pt x="32383" y="23447"/>
                      <a:pt x="33016" y="11784"/>
                    </a:cubicBezTo>
                    <a:cubicBezTo>
                      <a:pt x="33016" y="1245"/>
                      <a:pt x="25596" y="-3057"/>
                      <a:pt x="16454" y="232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2743783" y="2974839"/>
                <a:ext cx="33016" cy="42788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42788" extrusionOk="0">
                    <a:moveTo>
                      <a:pt x="16454" y="2320"/>
                    </a:moveTo>
                    <a:cubicBezTo>
                      <a:pt x="6708" y="8673"/>
                      <a:pt x="591" y="19308"/>
                      <a:pt x="0" y="30927"/>
                    </a:cubicBezTo>
                    <a:cubicBezTo>
                      <a:pt x="0" y="41682"/>
                      <a:pt x="7313" y="45769"/>
                      <a:pt x="16454" y="40499"/>
                    </a:cubicBezTo>
                    <a:cubicBezTo>
                      <a:pt x="26233" y="34111"/>
                      <a:pt x="32383" y="23447"/>
                      <a:pt x="33016" y="11784"/>
                    </a:cubicBezTo>
                    <a:cubicBezTo>
                      <a:pt x="33016" y="1245"/>
                      <a:pt x="25596" y="-3057"/>
                      <a:pt x="16454" y="2320"/>
                    </a:cubicBezTo>
                    <a:close/>
                  </a:path>
                </a:pathLst>
              </a:custGeom>
              <a:solidFill>
                <a:srgbClr val="FAFAFA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2663592" y="3011508"/>
                <a:ext cx="3695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36957" h="46202" extrusionOk="0">
                    <a:moveTo>
                      <a:pt x="36958" y="6088"/>
                    </a:moveTo>
                    <a:lnTo>
                      <a:pt x="28247" y="1034"/>
                    </a:lnTo>
                    <a:lnTo>
                      <a:pt x="28247" y="1034"/>
                    </a:lnTo>
                    <a:cubicBezTo>
                      <a:pt x="24444" y="-688"/>
                      <a:pt x="20010" y="-236"/>
                      <a:pt x="16632" y="2217"/>
                    </a:cubicBezTo>
                    <a:cubicBezTo>
                      <a:pt x="6857" y="8558"/>
                      <a:pt x="702" y="19189"/>
                      <a:pt x="70" y="30824"/>
                    </a:cubicBezTo>
                    <a:cubicBezTo>
                      <a:pt x="-392" y="35022"/>
                      <a:pt x="1461" y="39140"/>
                      <a:pt x="4909" y="41578"/>
                    </a:cubicBezTo>
                    <a:lnTo>
                      <a:pt x="4909" y="41578"/>
                    </a:lnTo>
                    <a:lnTo>
                      <a:pt x="13083" y="46203"/>
                    </a:lnTo>
                    <a:lnTo>
                      <a:pt x="14481" y="43729"/>
                    </a:lnTo>
                    <a:cubicBezTo>
                      <a:pt x="16149" y="43388"/>
                      <a:pt x="17749" y="42770"/>
                      <a:pt x="19213" y="41901"/>
                    </a:cubicBezTo>
                    <a:cubicBezTo>
                      <a:pt x="28988" y="35560"/>
                      <a:pt x="35143" y="24928"/>
                      <a:pt x="35775" y="13294"/>
                    </a:cubicBezTo>
                    <a:cubicBezTo>
                      <a:pt x="35775" y="11843"/>
                      <a:pt x="35595" y="10398"/>
                      <a:pt x="35237" y="8992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2671943" y="3016251"/>
                <a:ext cx="33123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42675" extrusionOk="0">
                    <a:moveTo>
                      <a:pt x="16562" y="2206"/>
                    </a:moveTo>
                    <a:cubicBezTo>
                      <a:pt x="6787" y="8548"/>
                      <a:pt x="632" y="19179"/>
                      <a:pt x="0" y="30814"/>
                    </a:cubicBezTo>
                    <a:cubicBezTo>
                      <a:pt x="0" y="41568"/>
                      <a:pt x="7420" y="45655"/>
                      <a:pt x="16562" y="40385"/>
                    </a:cubicBezTo>
                    <a:cubicBezTo>
                      <a:pt x="26353" y="34009"/>
                      <a:pt x="32508" y="23338"/>
                      <a:pt x="33124" y="11671"/>
                    </a:cubicBezTo>
                    <a:cubicBezTo>
                      <a:pt x="33124" y="1239"/>
                      <a:pt x="25703" y="-2956"/>
                      <a:pt x="16562" y="2206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2671943" y="3016251"/>
                <a:ext cx="33123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42675" extrusionOk="0">
                    <a:moveTo>
                      <a:pt x="16562" y="2206"/>
                    </a:moveTo>
                    <a:cubicBezTo>
                      <a:pt x="6787" y="8548"/>
                      <a:pt x="632" y="19179"/>
                      <a:pt x="0" y="30814"/>
                    </a:cubicBezTo>
                    <a:cubicBezTo>
                      <a:pt x="0" y="41568"/>
                      <a:pt x="7420" y="45655"/>
                      <a:pt x="16562" y="40385"/>
                    </a:cubicBezTo>
                    <a:cubicBezTo>
                      <a:pt x="26353" y="34009"/>
                      <a:pt x="32508" y="23338"/>
                      <a:pt x="33124" y="11671"/>
                    </a:cubicBezTo>
                    <a:cubicBezTo>
                      <a:pt x="33124" y="1239"/>
                      <a:pt x="25703" y="-2956"/>
                      <a:pt x="16562" y="2206"/>
                    </a:cubicBezTo>
                    <a:close/>
                  </a:path>
                </a:pathLst>
              </a:custGeom>
              <a:solidFill>
                <a:srgbClr val="FAFAFA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2670707" y="2869289"/>
                <a:ext cx="491249" cy="466215"/>
              </a:xfrm>
              <a:custGeom>
                <a:avLst/>
                <a:gdLst/>
                <a:ahLst/>
                <a:cxnLst/>
                <a:rect l="l" t="t" r="r" b="b"/>
                <a:pathLst>
                  <a:path w="491249" h="466215" extrusionOk="0">
                    <a:moveTo>
                      <a:pt x="15109" y="466212"/>
                    </a:moveTo>
                    <a:cubicBezTo>
                      <a:pt x="12586" y="466269"/>
                      <a:pt x="10094" y="465637"/>
                      <a:pt x="7904" y="464383"/>
                    </a:cubicBezTo>
                    <a:cubicBezTo>
                      <a:pt x="2561" y="460822"/>
                      <a:pt x="-441" y="454653"/>
                      <a:pt x="53" y="448252"/>
                    </a:cubicBezTo>
                    <a:lnTo>
                      <a:pt x="53" y="295645"/>
                    </a:lnTo>
                    <a:cubicBezTo>
                      <a:pt x="728" y="281124"/>
                      <a:pt x="8432" y="267843"/>
                      <a:pt x="20701" y="260047"/>
                    </a:cubicBezTo>
                    <a:lnTo>
                      <a:pt x="465294" y="3337"/>
                    </a:lnTo>
                    <a:cubicBezTo>
                      <a:pt x="472361" y="-2089"/>
                      <a:pt x="482488" y="-758"/>
                      <a:pt x="487913" y="6309"/>
                    </a:cubicBezTo>
                    <a:cubicBezTo>
                      <a:pt x="490529" y="9717"/>
                      <a:pt x="491678" y="14028"/>
                      <a:pt x="491105" y="18285"/>
                    </a:cubicBezTo>
                    <a:lnTo>
                      <a:pt x="491105" y="170677"/>
                    </a:lnTo>
                    <a:cubicBezTo>
                      <a:pt x="490400" y="185162"/>
                      <a:pt x="482751" y="198417"/>
                      <a:pt x="470563" y="206275"/>
                    </a:cubicBezTo>
                    <a:lnTo>
                      <a:pt x="25971" y="462878"/>
                    </a:lnTo>
                    <a:cubicBezTo>
                      <a:pt x="22715" y="464943"/>
                      <a:pt x="18963" y="466094"/>
                      <a:pt x="15109" y="466212"/>
                    </a:cubicBezTo>
                    <a:close/>
                    <a:moveTo>
                      <a:pt x="470456" y="12478"/>
                    </a:moveTo>
                    <a:lnTo>
                      <a:pt x="25864" y="269189"/>
                    </a:lnTo>
                    <a:cubicBezTo>
                      <a:pt x="16899" y="275118"/>
                      <a:pt x="11243" y="284916"/>
                      <a:pt x="10592" y="295645"/>
                    </a:cubicBezTo>
                    <a:lnTo>
                      <a:pt x="10592" y="448252"/>
                    </a:lnTo>
                    <a:cubicBezTo>
                      <a:pt x="10260" y="450863"/>
                      <a:pt x="11224" y="453473"/>
                      <a:pt x="13173" y="455242"/>
                    </a:cubicBezTo>
                    <a:cubicBezTo>
                      <a:pt x="15704" y="456125"/>
                      <a:pt x="18510" y="455637"/>
                      <a:pt x="20594" y="453952"/>
                    </a:cubicBezTo>
                    <a:lnTo>
                      <a:pt x="465186" y="197348"/>
                    </a:lnTo>
                    <a:cubicBezTo>
                      <a:pt x="474085" y="191372"/>
                      <a:pt x="479692" y="181591"/>
                      <a:pt x="480350" y="170892"/>
                    </a:cubicBezTo>
                    <a:lnTo>
                      <a:pt x="480350" y="18285"/>
                    </a:lnTo>
                    <a:cubicBezTo>
                      <a:pt x="480733" y="15615"/>
                      <a:pt x="479718" y="12934"/>
                      <a:pt x="477661" y="11187"/>
                    </a:cubicBezTo>
                    <a:cubicBezTo>
                      <a:pt x="475158" y="10421"/>
                      <a:pt x="472439" y="10901"/>
                      <a:pt x="470348" y="1247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2710014" y="2932835"/>
                <a:ext cx="413189" cy="261797"/>
              </a:xfrm>
              <a:custGeom>
                <a:avLst/>
                <a:gdLst/>
                <a:ahLst/>
                <a:cxnLst/>
                <a:rect l="l" t="t" r="r" b="b"/>
                <a:pathLst>
                  <a:path w="413189" h="261797" extrusionOk="0">
                    <a:moveTo>
                      <a:pt x="413189" y="11631"/>
                    </a:moveTo>
                    <a:cubicBezTo>
                      <a:pt x="412310" y="23805"/>
                      <a:pt x="405679" y="34831"/>
                      <a:pt x="395337" y="41313"/>
                    </a:cubicBezTo>
                    <a:lnTo>
                      <a:pt x="17853" y="259200"/>
                    </a:lnTo>
                    <a:cubicBezTo>
                      <a:pt x="8066" y="264900"/>
                      <a:pt x="0" y="260921"/>
                      <a:pt x="0" y="250166"/>
                    </a:cubicBezTo>
                    <a:cubicBezTo>
                      <a:pt x="930" y="238008"/>
                      <a:pt x="7548" y="227004"/>
                      <a:pt x="17853" y="220484"/>
                    </a:cubicBezTo>
                    <a:lnTo>
                      <a:pt x="395337" y="2597"/>
                    </a:lnTo>
                    <a:cubicBezTo>
                      <a:pt x="404801" y="-3103"/>
                      <a:pt x="413189" y="876"/>
                      <a:pt x="413189" y="1163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2710014" y="3010587"/>
                <a:ext cx="413189" cy="261672"/>
              </a:xfrm>
              <a:custGeom>
                <a:avLst/>
                <a:gdLst/>
                <a:ahLst/>
                <a:cxnLst/>
                <a:rect l="l" t="t" r="r" b="b"/>
                <a:pathLst>
                  <a:path w="413189" h="261672" extrusionOk="0">
                    <a:moveTo>
                      <a:pt x="413189" y="11419"/>
                    </a:moveTo>
                    <a:cubicBezTo>
                      <a:pt x="412343" y="23633"/>
                      <a:pt x="405708" y="34705"/>
                      <a:pt x="395337" y="41210"/>
                    </a:cubicBezTo>
                    <a:lnTo>
                      <a:pt x="17853" y="259096"/>
                    </a:lnTo>
                    <a:cubicBezTo>
                      <a:pt x="8066" y="264796"/>
                      <a:pt x="0" y="260709"/>
                      <a:pt x="0" y="250063"/>
                    </a:cubicBezTo>
                    <a:cubicBezTo>
                      <a:pt x="897" y="237865"/>
                      <a:pt x="7519" y="226814"/>
                      <a:pt x="17853" y="220272"/>
                    </a:cubicBezTo>
                    <a:lnTo>
                      <a:pt x="395337" y="2386"/>
                    </a:lnTo>
                    <a:cubicBezTo>
                      <a:pt x="404801" y="-2884"/>
                      <a:pt x="413189" y="772"/>
                      <a:pt x="413189" y="1141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2944677" y="3010587"/>
                <a:ext cx="178111" cy="133590"/>
              </a:xfrm>
              <a:custGeom>
                <a:avLst/>
                <a:gdLst/>
                <a:ahLst/>
                <a:cxnLst/>
                <a:rect l="l" t="t" r="r" b="b"/>
                <a:pathLst>
                  <a:path w="178111" h="133590" extrusionOk="0">
                    <a:moveTo>
                      <a:pt x="160243" y="2386"/>
                    </a:moveTo>
                    <a:lnTo>
                      <a:pt x="0" y="94875"/>
                    </a:lnTo>
                    <a:lnTo>
                      <a:pt x="0" y="133591"/>
                    </a:lnTo>
                    <a:lnTo>
                      <a:pt x="160243" y="41210"/>
                    </a:lnTo>
                    <a:cubicBezTo>
                      <a:pt x="170614" y="34705"/>
                      <a:pt x="177249" y="23633"/>
                      <a:pt x="178095" y="11419"/>
                    </a:cubicBezTo>
                    <a:cubicBezTo>
                      <a:pt x="178525" y="772"/>
                      <a:pt x="170137" y="-2884"/>
                      <a:pt x="160243" y="2386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2798235" y="3113007"/>
                <a:ext cx="363657" cy="286485"/>
              </a:xfrm>
              <a:custGeom>
                <a:avLst/>
                <a:gdLst/>
                <a:ahLst/>
                <a:cxnLst/>
                <a:rect l="l" t="t" r="r" b="b"/>
                <a:pathLst>
                  <a:path w="363657" h="286485" extrusionOk="0">
                    <a:moveTo>
                      <a:pt x="17066" y="286483"/>
                    </a:moveTo>
                    <a:cubicBezTo>
                      <a:pt x="14209" y="286533"/>
                      <a:pt x="11390" y="285828"/>
                      <a:pt x="8892" y="284439"/>
                    </a:cubicBezTo>
                    <a:cubicBezTo>
                      <a:pt x="2831" y="280416"/>
                      <a:pt x="-551" y="273405"/>
                      <a:pt x="74" y="266157"/>
                    </a:cubicBezTo>
                    <a:lnTo>
                      <a:pt x="74" y="223891"/>
                    </a:lnTo>
                    <a:cubicBezTo>
                      <a:pt x="843" y="207259"/>
                      <a:pt x="9620" y="192028"/>
                      <a:pt x="23626" y="183024"/>
                    </a:cubicBezTo>
                    <a:lnTo>
                      <a:pt x="334540" y="3531"/>
                    </a:lnTo>
                    <a:cubicBezTo>
                      <a:pt x="340511" y="-613"/>
                      <a:pt x="348273" y="-1149"/>
                      <a:pt x="354758" y="2133"/>
                    </a:cubicBezTo>
                    <a:cubicBezTo>
                      <a:pt x="360839" y="6089"/>
                      <a:pt x="364232" y="13084"/>
                      <a:pt x="363577" y="20308"/>
                    </a:cubicBezTo>
                    <a:lnTo>
                      <a:pt x="363577" y="62573"/>
                    </a:lnTo>
                    <a:cubicBezTo>
                      <a:pt x="362808" y="79206"/>
                      <a:pt x="354030" y="94437"/>
                      <a:pt x="340024" y="103441"/>
                    </a:cubicBezTo>
                    <a:lnTo>
                      <a:pt x="29111" y="282934"/>
                    </a:lnTo>
                    <a:cubicBezTo>
                      <a:pt x="25468" y="285133"/>
                      <a:pt x="21319" y="286356"/>
                      <a:pt x="17066" y="286483"/>
                    </a:cubicBezTo>
                    <a:close/>
                    <a:moveTo>
                      <a:pt x="339702" y="12888"/>
                    </a:moveTo>
                    <a:lnTo>
                      <a:pt x="28788" y="192381"/>
                    </a:lnTo>
                    <a:cubicBezTo>
                      <a:pt x="18119" y="199448"/>
                      <a:pt x="11388" y="211117"/>
                      <a:pt x="10613" y="223891"/>
                    </a:cubicBezTo>
                    <a:lnTo>
                      <a:pt x="10613" y="266157"/>
                    </a:lnTo>
                    <a:cubicBezTo>
                      <a:pt x="10613" y="270566"/>
                      <a:pt x="11796" y="273793"/>
                      <a:pt x="13947" y="274976"/>
                    </a:cubicBezTo>
                    <a:cubicBezTo>
                      <a:pt x="17099" y="276148"/>
                      <a:pt x="20632" y="275620"/>
                      <a:pt x="23303" y="273577"/>
                    </a:cubicBezTo>
                    <a:lnTo>
                      <a:pt x="334217" y="94084"/>
                    </a:lnTo>
                    <a:cubicBezTo>
                      <a:pt x="344886" y="87017"/>
                      <a:pt x="351617" y="75348"/>
                      <a:pt x="352392" y="62573"/>
                    </a:cubicBezTo>
                    <a:lnTo>
                      <a:pt x="352392" y="20308"/>
                    </a:lnTo>
                    <a:cubicBezTo>
                      <a:pt x="352392" y="15899"/>
                      <a:pt x="351209" y="12672"/>
                      <a:pt x="349058" y="11489"/>
                    </a:cubicBezTo>
                    <a:cubicBezTo>
                      <a:pt x="345906" y="10317"/>
                      <a:pt x="342373" y="10845"/>
                      <a:pt x="339702" y="1288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3120837" y="3154065"/>
                <a:ext cx="13120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1" extrusionOk="0">
                    <a:moveTo>
                      <a:pt x="13121" y="3018"/>
                    </a:moveTo>
                    <a:lnTo>
                      <a:pt x="13121" y="23451"/>
                    </a:lnTo>
                    <a:cubicBezTo>
                      <a:pt x="12946" y="26383"/>
                      <a:pt x="11389" y="29057"/>
                      <a:pt x="8926" y="30657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92" y="7591"/>
                      <a:pt x="1740" y="4890"/>
                      <a:pt x="4194" y="3233"/>
                    </a:cubicBezTo>
                    <a:lnTo>
                      <a:pt x="8926" y="544"/>
                    </a:lnTo>
                    <a:cubicBezTo>
                      <a:pt x="1161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3100188" y="3166131"/>
                <a:ext cx="13013" cy="33833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833" extrusionOk="0">
                    <a:moveTo>
                      <a:pt x="13013" y="2889"/>
                    </a:moveTo>
                    <a:lnTo>
                      <a:pt x="13013" y="23323"/>
                    </a:lnTo>
                    <a:cubicBezTo>
                      <a:pt x="12863" y="26264"/>
                      <a:pt x="11352" y="28967"/>
                      <a:pt x="8926" y="30636"/>
                    </a:cubicBezTo>
                    <a:lnTo>
                      <a:pt x="4194" y="33325"/>
                    </a:lnTo>
                    <a:cubicBezTo>
                      <a:pt x="1828" y="34615"/>
                      <a:pt x="0" y="33325"/>
                      <a:pt x="0" y="30851"/>
                    </a:cubicBezTo>
                    <a:lnTo>
                      <a:pt x="0" y="10418"/>
                    </a:lnTo>
                    <a:cubicBezTo>
                      <a:pt x="122" y="7470"/>
                      <a:pt x="1691" y="4773"/>
                      <a:pt x="4194" y="3212"/>
                    </a:cubicBezTo>
                    <a:lnTo>
                      <a:pt x="8926" y="416"/>
                    </a:lnTo>
                    <a:cubicBezTo>
                      <a:pt x="11185" y="-660"/>
                      <a:pt x="13013" y="416"/>
                      <a:pt x="13013" y="2889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3079109" y="3178370"/>
                <a:ext cx="13013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3" extrusionOk="0">
                    <a:moveTo>
                      <a:pt x="13013" y="3018"/>
                    </a:moveTo>
                    <a:lnTo>
                      <a:pt x="13013" y="23559"/>
                    </a:lnTo>
                    <a:cubicBezTo>
                      <a:pt x="12838" y="26490"/>
                      <a:pt x="11282" y="29165"/>
                      <a:pt x="8819" y="30765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1087"/>
                    </a:cubicBezTo>
                    <a:lnTo>
                      <a:pt x="0" y="10546"/>
                    </a:lnTo>
                    <a:cubicBezTo>
                      <a:pt x="122" y="7599"/>
                      <a:pt x="1691" y="4902"/>
                      <a:pt x="4194" y="3341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3057923" y="3190561"/>
                <a:ext cx="13120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2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29" y="26448"/>
                      <a:pt x="11376" y="29115"/>
                      <a:pt x="8926" y="30727"/>
                    </a:cubicBezTo>
                    <a:lnTo>
                      <a:pt x="4194" y="33416"/>
                    </a:lnTo>
                    <a:cubicBezTo>
                      <a:pt x="1936" y="34814"/>
                      <a:pt x="0" y="33416"/>
                      <a:pt x="0" y="31049"/>
                    </a:cubicBezTo>
                    <a:lnTo>
                      <a:pt x="0" y="10723"/>
                    </a:lnTo>
                    <a:cubicBezTo>
                      <a:pt x="175" y="7792"/>
                      <a:pt x="1731" y="5118"/>
                      <a:pt x="4194" y="3518"/>
                    </a:cubicBezTo>
                    <a:lnTo>
                      <a:pt x="8926" y="829"/>
                    </a:lnTo>
                    <a:cubicBezTo>
                      <a:pt x="11507" y="-784"/>
                      <a:pt x="13121" y="-31"/>
                      <a:pt x="13121" y="298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3036844" y="3202714"/>
                <a:ext cx="13120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2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46" y="26452"/>
                      <a:pt x="11389" y="29127"/>
                      <a:pt x="8926" y="30726"/>
                    </a:cubicBezTo>
                    <a:lnTo>
                      <a:pt x="4194" y="33415"/>
                    </a:lnTo>
                    <a:cubicBezTo>
                      <a:pt x="1936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92" y="7581"/>
                      <a:pt x="1744" y="4914"/>
                      <a:pt x="4194" y="3302"/>
                    </a:cubicBezTo>
                    <a:lnTo>
                      <a:pt x="8926" y="614"/>
                    </a:lnTo>
                    <a:cubicBezTo>
                      <a:pt x="11077" y="-784"/>
                      <a:pt x="13121" y="291"/>
                      <a:pt x="13121" y="298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3015765" y="3214933"/>
                <a:ext cx="13013" cy="33964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4" extrusionOk="0">
                    <a:moveTo>
                      <a:pt x="13013" y="2913"/>
                    </a:moveTo>
                    <a:lnTo>
                      <a:pt x="13013" y="23454"/>
                    </a:lnTo>
                    <a:cubicBezTo>
                      <a:pt x="12891" y="26401"/>
                      <a:pt x="11322" y="29098"/>
                      <a:pt x="8819" y="30659"/>
                    </a:cubicBezTo>
                    <a:lnTo>
                      <a:pt x="4194" y="33456"/>
                    </a:lnTo>
                    <a:cubicBezTo>
                      <a:pt x="1828" y="34746"/>
                      <a:pt x="0" y="33456"/>
                      <a:pt x="0" y="30982"/>
                    </a:cubicBezTo>
                    <a:lnTo>
                      <a:pt x="0" y="10441"/>
                    </a:lnTo>
                    <a:cubicBezTo>
                      <a:pt x="175" y="7510"/>
                      <a:pt x="1731" y="4835"/>
                      <a:pt x="4194" y="3236"/>
                    </a:cubicBezTo>
                    <a:lnTo>
                      <a:pt x="8819" y="547"/>
                    </a:lnTo>
                    <a:cubicBezTo>
                      <a:pt x="11185" y="-744"/>
                      <a:pt x="13013" y="332"/>
                      <a:pt x="13013" y="2913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2994686" y="3227088"/>
                <a:ext cx="13012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961" extrusionOk="0">
                    <a:moveTo>
                      <a:pt x="13013" y="3018"/>
                    </a:moveTo>
                    <a:lnTo>
                      <a:pt x="13013" y="23452"/>
                    </a:lnTo>
                    <a:cubicBezTo>
                      <a:pt x="12891" y="26399"/>
                      <a:pt x="11322" y="29096"/>
                      <a:pt x="8819" y="30657"/>
                    </a:cubicBezTo>
                    <a:lnTo>
                      <a:pt x="4087" y="33453"/>
                    </a:lnTo>
                    <a:cubicBezTo>
                      <a:pt x="1828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50" y="7605"/>
                      <a:pt x="1661" y="4902"/>
                      <a:pt x="4087" y="3233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2973500" y="3239241"/>
                <a:ext cx="13120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1" extrusionOk="0">
                    <a:moveTo>
                      <a:pt x="13121" y="3018"/>
                    </a:moveTo>
                    <a:lnTo>
                      <a:pt x="13121" y="23452"/>
                    </a:lnTo>
                    <a:cubicBezTo>
                      <a:pt x="12929" y="26407"/>
                      <a:pt x="11380" y="29107"/>
                      <a:pt x="8926" y="30765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75" y="7614"/>
                      <a:pt x="1731" y="4940"/>
                      <a:pt x="4194" y="3340"/>
                    </a:cubicBezTo>
                    <a:lnTo>
                      <a:pt x="8926" y="544"/>
                    </a:lnTo>
                    <a:cubicBezTo>
                      <a:pt x="1118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2952421" y="3251394"/>
                <a:ext cx="13013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3" extrusionOk="0">
                    <a:moveTo>
                      <a:pt x="13013" y="3018"/>
                    </a:moveTo>
                    <a:lnTo>
                      <a:pt x="13013" y="23559"/>
                    </a:lnTo>
                    <a:cubicBezTo>
                      <a:pt x="12838" y="26491"/>
                      <a:pt x="11282" y="29165"/>
                      <a:pt x="8819" y="30765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1087"/>
                    </a:cubicBezTo>
                    <a:lnTo>
                      <a:pt x="0" y="10546"/>
                    </a:lnTo>
                    <a:cubicBezTo>
                      <a:pt x="122" y="7599"/>
                      <a:pt x="1691" y="4902"/>
                      <a:pt x="4194" y="3340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2931342" y="3263655"/>
                <a:ext cx="13012" cy="34116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4116" extrusionOk="0">
                    <a:moveTo>
                      <a:pt x="13013" y="2909"/>
                    </a:moveTo>
                    <a:lnTo>
                      <a:pt x="13013" y="23665"/>
                    </a:lnTo>
                    <a:cubicBezTo>
                      <a:pt x="12855" y="26602"/>
                      <a:pt x="11294" y="29283"/>
                      <a:pt x="8819" y="30871"/>
                    </a:cubicBezTo>
                    <a:lnTo>
                      <a:pt x="4087" y="33559"/>
                    </a:lnTo>
                    <a:cubicBezTo>
                      <a:pt x="1828" y="34957"/>
                      <a:pt x="0" y="33559"/>
                      <a:pt x="0" y="31193"/>
                    </a:cubicBezTo>
                    <a:lnTo>
                      <a:pt x="0" y="10652"/>
                    </a:lnTo>
                    <a:cubicBezTo>
                      <a:pt x="133" y="7735"/>
                      <a:pt x="1652" y="5058"/>
                      <a:pt x="4087" y="3447"/>
                    </a:cubicBezTo>
                    <a:lnTo>
                      <a:pt x="8819" y="758"/>
                    </a:lnTo>
                    <a:cubicBezTo>
                      <a:pt x="11185" y="-855"/>
                      <a:pt x="13013" y="220"/>
                      <a:pt x="13013" y="290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2910156" y="3275911"/>
                <a:ext cx="13120" cy="33798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798" extrusionOk="0">
                    <a:moveTo>
                      <a:pt x="13121" y="2806"/>
                    </a:moveTo>
                    <a:lnTo>
                      <a:pt x="13121" y="23347"/>
                    </a:lnTo>
                    <a:cubicBezTo>
                      <a:pt x="12946" y="26279"/>
                      <a:pt x="11389" y="28953"/>
                      <a:pt x="8926" y="30553"/>
                    </a:cubicBezTo>
                    <a:lnTo>
                      <a:pt x="4194" y="33242"/>
                    </a:lnTo>
                    <a:cubicBezTo>
                      <a:pt x="1936" y="34640"/>
                      <a:pt x="0" y="33242"/>
                      <a:pt x="0" y="30876"/>
                    </a:cubicBezTo>
                    <a:lnTo>
                      <a:pt x="0" y="10334"/>
                    </a:lnTo>
                    <a:cubicBezTo>
                      <a:pt x="175" y="7403"/>
                      <a:pt x="1731" y="4728"/>
                      <a:pt x="4194" y="3129"/>
                    </a:cubicBezTo>
                    <a:lnTo>
                      <a:pt x="8711" y="655"/>
                    </a:lnTo>
                    <a:cubicBezTo>
                      <a:pt x="11185" y="-958"/>
                      <a:pt x="13121" y="655"/>
                      <a:pt x="13121" y="2806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2889077" y="3287874"/>
                <a:ext cx="13013" cy="33987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87" extrusionOk="0">
                    <a:moveTo>
                      <a:pt x="13013" y="2995"/>
                    </a:moveTo>
                    <a:lnTo>
                      <a:pt x="13013" y="23536"/>
                    </a:lnTo>
                    <a:cubicBezTo>
                      <a:pt x="12880" y="26453"/>
                      <a:pt x="11361" y="29131"/>
                      <a:pt x="8926" y="30742"/>
                    </a:cubicBezTo>
                    <a:lnTo>
                      <a:pt x="4194" y="33431"/>
                    </a:lnTo>
                    <a:cubicBezTo>
                      <a:pt x="1828" y="34828"/>
                      <a:pt x="0" y="33431"/>
                      <a:pt x="0" y="31065"/>
                    </a:cubicBezTo>
                    <a:lnTo>
                      <a:pt x="0" y="10201"/>
                    </a:lnTo>
                    <a:cubicBezTo>
                      <a:pt x="175" y="7269"/>
                      <a:pt x="1731" y="4595"/>
                      <a:pt x="4194" y="2995"/>
                    </a:cubicBezTo>
                    <a:lnTo>
                      <a:pt x="8926" y="307"/>
                    </a:lnTo>
                    <a:cubicBezTo>
                      <a:pt x="11185" y="-554"/>
                      <a:pt x="13013" y="414"/>
                      <a:pt x="13013" y="2995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2867998" y="3300112"/>
                <a:ext cx="13012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961" extrusionOk="0">
                    <a:moveTo>
                      <a:pt x="13013" y="3018"/>
                    </a:moveTo>
                    <a:lnTo>
                      <a:pt x="13013" y="23451"/>
                    </a:lnTo>
                    <a:cubicBezTo>
                      <a:pt x="12891" y="26399"/>
                      <a:pt x="11322" y="29096"/>
                      <a:pt x="8819" y="30657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41" y="7576"/>
                      <a:pt x="1702" y="4855"/>
                      <a:pt x="4194" y="3233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2846811" y="3312264"/>
                <a:ext cx="13120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1" extrusionOk="0">
                    <a:moveTo>
                      <a:pt x="13121" y="3018"/>
                    </a:moveTo>
                    <a:lnTo>
                      <a:pt x="13121" y="23451"/>
                    </a:lnTo>
                    <a:cubicBezTo>
                      <a:pt x="12929" y="26407"/>
                      <a:pt x="11380" y="29107"/>
                      <a:pt x="8926" y="30764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92" y="7591"/>
                      <a:pt x="1740" y="4890"/>
                      <a:pt x="4194" y="3233"/>
                    </a:cubicBezTo>
                    <a:lnTo>
                      <a:pt x="8926" y="544"/>
                    </a:lnTo>
                    <a:cubicBezTo>
                      <a:pt x="1118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2825732" y="3324417"/>
                <a:ext cx="13120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3" extrusionOk="0">
                    <a:moveTo>
                      <a:pt x="13121" y="3018"/>
                    </a:moveTo>
                    <a:lnTo>
                      <a:pt x="13121" y="23452"/>
                    </a:lnTo>
                    <a:cubicBezTo>
                      <a:pt x="12929" y="26407"/>
                      <a:pt x="11380" y="29107"/>
                      <a:pt x="8926" y="30765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1087"/>
                    </a:cubicBezTo>
                    <a:lnTo>
                      <a:pt x="0" y="10546"/>
                    </a:lnTo>
                    <a:cubicBezTo>
                      <a:pt x="175" y="7614"/>
                      <a:pt x="1731" y="4940"/>
                      <a:pt x="4194" y="3340"/>
                    </a:cubicBezTo>
                    <a:lnTo>
                      <a:pt x="8926" y="544"/>
                    </a:lnTo>
                    <a:cubicBezTo>
                      <a:pt x="1118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2735424" y="3362396"/>
                <a:ext cx="36858" cy="46235"/>
              </a:xfrm>
              <a:custGeom>
                <a:avLst/>
                <a:gdLst/>
                <a:ahLst/>
                <a:cxnLst/>
                <a:rect l="l" t="t" r="r" b="b"/>
                <a:pathLst>
                  <a:path w="36858" h="46235" extrusionOk="0">
                    <a:moveTo>
                      <a:pt x="36858" y="6122"/>
                    </a:moveTo>
                    <a:lnTo>
                      <a:pt x="28147" y="1067"/>
                    </a:lnTo>
                    <a:lnTo>
                      <a:pt x="28147" y="1067"/>
                    </a:lnTo>
                    <a:cubicBezTo>
                      <a:pt x="24352" y="-702"/>
                      <a:pt x="19893" y="-247"/>
                      <a:pt x="16532" y="2250"/>
                    </a:cubicBezTo>
                    <a:cubicBezTo>
                      <a:pt x="6786" y="8603"/>
                      <a:pt x="669" y="19238"/>
                      <a:pt x="78" y="30857"/>
                    </a:cubicBezTo>
                    <a:cubicBezTo>
                      <a:pt x="-408" y="35034"/>
                      <a:pt x="1402" y="39148"/>
                      <a:pt x="4810" y="41612"/>
                    </a:cubicBezTo>
                    <a:lnTo>
                      <a:pt x="4810" y="41612"/>
                    </a:lnTo>
                    <a:lnTo>
                      <a:pt x="12876" y="46236"/>
                    </a:lnTo>
                    <a:lnTo>
                      <a:pt x="14382" y="43762"/>
                    </a:lnTo>
                    <a:cubicBezTo>
                      <a:pt x="16044" y="43403"/>
                      <a:pt x="17641" y="42786"/>
                      <a:pt x="19114" y="41934"/>
                    </a:cubicBezTo>
                    <a:cubicBezTo>
                      <a:pt x="28849" y="35556"/>
                      <a:pt x="34992" y="24946"/>
                      <a:pt x="35675" y="13327"/>
                    </a:cubicBezTo>
                    <a:cubicBezTo>
                      <a:pt x="35853" y="11899"/>
                      <a:pt x="35853" y="10454"/>
                      <a:pt x="35675" y="902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2743783" y="3367212"/>
                <a:ext cx="33016" cy="42741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42741" extrusionOk="0">
                    <a:moveTo>
                      <a:pt x="16454" y="2273"/>
                    </a:moveTo>
                    <a:cubicBezTo>
                      <a:pt x="6708" y="8626"/>
                      <a:pt x="591" y="19261"/>
                      <a:pt x="0" y="30880"/>
                    </a:cubicBezTo>
                    <a:cubicBezTo>
                      <a:pt x="0" y="41635"/>
                      <a:pt x="7313" y="45721"/>
                      <a:pt x="16454" y="40452"/>
                    </a:cubicBezTo>
                    <a:cubicBezTo>
                      <a:pt x="26233" y="34064"/>
                      <a:pt x="32383" y="23400"/>
                      <a:pt x="33016" y="11737"/>
                    </a:cubicBezTo>
                    <a:cubicBezTo>
                      <a:pt x="33016" y="1198"/>
                      <a:pt x="25596" y="-2997"/>
                      <a:pt x="16454" y="227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2743783" y="3367212"/>
                <a:ext cx="33016" cy="42741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42741" extrusionOk="0">
                    <a:moveTo>
                      <a:pt x="16454" y="2273"/>
                    </a:moveTo>
                    <a:cubicBezTo>
                      <a:pt x="6708" y="8626"/>
                      <a:pt x="591" y="19261"/>
                      <a:pt x="0" y="30880"/>
                    </a:cubicBezTo>
                    <a:cubicBezTo>
                      <a:pt x="0" y="41635"/>
                      <a:pt x="7313" y="45721"/>
                      <a:pt x="16454" y="40452"/>
                    </a:cubicBezTo>
                    <a:cubicBezTo>
                      <a:pt x="26233" y="34064"/>
                      <a:pt x="32383" y="23400"/>
                      <a:pt x="33016" y="11737"/>
                    </a:cubicBezTo>
                    <a:cubicBezTo>
                      <a:pt x="33016" y="1198"/>
                      <a:pt x="25596" y="-2997"/>
                      <a:pt x="16454" y="2273"/>
                    </a:cubicBezTo>
                    <a:close/>
                  </a:path>
                </a:pathLst>
              </a:custGeom>
              <a:solidFill>
                <a:srgbClr val="FAFAFA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2663592" y="3403834"/>
                <a:ext cx="3695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36957" h="46202" extrusionOk="0">
                    <a:moveTo>
                      <a:pt x="36958" y="6088"/>
                    </a:moveTo>
                    <a:lnTo>
                      <a:pt x="28247" y="1034"/>
                    </a:lnTo>
                    <a:lnTo>
                      <a:pt x="28247" y="1034"/>
                    </a:lnTo>
                    <a:cubicBezTo>
                      <a:pt x="24444" y="-688"/>
                      <a:pt x="20010" y="-236"/>
                      <a:pt x="16632" y="2217"/>
                    </a:cubicBezTo>
                    <a:cubicBezTo>
                      <a:pt x="6857" y="8558"/>
                      <a:pt x="702" y="19189"/>
                      <a:pt x="70" y="30824"/>
                    </a:cubicBezTo>
                    <a:cubicBezTo>
                      <a:pt x="-392" y="35022"/>
                      <a:pt x="1461" y="39140"/>
                      <a:pt x="4909" y="41578"/>
                    </a:cubicBezTo>
                    <a:lnTo>
                      <a:pt x="4909" y="41578"/>
                    </a:lnTo>
                    <a:lnTo>
                      <a:pt x="13083" y="46203"/>
                    </a:lnTo>
                    <a:lnTo>
                      <a:pt x="14481" y="43729"/>
                    </a:lnTo>
                    <a:cubicBezTo>
                      <a:pt x="16149" y="43388"/>
                      <a:pt x="17749" y="42770"/>
                      <a:pt x="19213" y="41901"/>
                    </a:cubicBezTo>
                    <a:cubicBezTo>
                      <a:pt x="28988" y="35560"/>
                      <a:pt x="35143" y="24928"/>
                      <a:pt x="35775" y="13294"/>
                    </a:cubicBezTo>
                    <a:cubicBezTo>
                      <a:pt x="35783" y="11878"/>
                      <a:pt x="35602" y="10468"/>
                      <a:pt x="35237" y="910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2671943" y="3408620"/>
                <a:ext cx="33123" cy="42738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42738" extrusionOk="0">
                    <a:moveTo>
                      <a:pt x="16562" y="2270"/>
                    </a:moveTo>
                    <a:cubicBezTo>
                      <a:pt x="6787" y="8612"/>
                      <a:pt x="632" y="19243"/>
                      <a:pt x="0" y="30878"/>
                    </a:cubicBezTo>
                    <a:cubicBezTo>
                      <a:pt x="0" y="41632"/>
                      <a:pt x="7420" y="45719"/>
                      <a:pt x="16562" y="40449"/>
                    </a:cubicBezTo>
                    <a:cubicBezTo>
                      <a:pt x="26337" y="34108"/>
                      <a:pt x="32492" y="23476"/>
                      <a:pt x="33124" y="11842"/>
                    </a:cubicBezTo>
                    <a:cubicBezTo>
                      <a:pt x="33124" y="1195"/>
                      <a:pt x="25703" y="-2999"/>
                      <a:pt x="16562" y="227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2671943" y="3408620"/>
                <a:ext cx="33123" cy="42738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42738" extrusionOk="0">
                    <a:moveTo>
                      <a:pt x="16562" y="2270"/>
                    </a:moveTo>
                    <a:cubicBezTo>
                      <a:pt x="6787" y="8612"/>
                      <a:pt x="632" y="19243"/>
                      <a:pt x="0" y="30878"/>
                    </a:cubicBezTo>
                    <a:cubicBezTo>
                      <a:pt x="0" y="41632"/>
                      <a:pt x="7420" y="45719"/>
                      <a:pt x="16562" y="40449"/>
                    </a:cubicBezTo>
                    <a:cubicBezTo>
                      <a:pt x="26337" y="34108"/>
                      <a:pt x="32492" y="23476"/>
                      <a:pt x="33124" y="11842"/>
                    </a:cubicBezTo>
                    <a:cubicBezTo>
                      <a:pt x="33124" y="1195"/>
                      <a:pt x="25703" y="-2999"/>
                      <a:pt x="16562" y="2270"/>
                    </a:cubicBezTo>
                    <a:close/>
                  </a:path>
                </a:pathLst>
              </a:custGeom>
              <a:solidFill>
                <a:srgbClr val="FAFAFA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2670707" y="3261614"/>
                <a:ext cx="491249" cy="466642"/>
              </a:xfrm>
              <a:custGeom>
                <a:avLst/>
                <a:gdLst/>
                <a:ahLst/>
                <a:cxnLst/>
                <a:rect l="l" t="t" r="r" b="b"/>
                <a:pathLst>
                  <a:path w="491249" h="466642" extrusionOk="0">
                    <a:moveTo>
                      <a:pt x="15109" y="466642"/>
                    </a:moveTo>
                    <a:cubicBezTo>
                      <a:pt x="12576" y="466667"/>
                      <a:pt x="10083" y="465997"/>
                      <a:pt x="7904" y="464706"/>
                    </a:cubicBezTo>
                    <a:cubicBezTo>
                      <a:pt x="2561" y="461145"/>
                      <a:pt x="-441" y="454976"/>
                      <a:pt x="53" y="448574"/>
                    </a:cubicBezTo>
                    <a:lnTo>
                      <a:pt x="53" y="295645"/>
                    </a:lnTo>
                    <a:cubicBezTo>
                      <a:pt x="740" y="281155"/>
                      <a:pt x="8393" y="267893"/>
                      <a:pt x="20594" y="260048"/>
                    </a:cubicBezTo>
                    <a:lnTo>
                      <a:pt x="465294" y="3337"/>
                    </a:lnTo>
                    <a:cubicBezTo>
                      <a:pt x="472361" y="-2089"/>
                      <a:pt x="482488" y="-758"/>
                      <a:pt x="487913" y="6309"/>
                    </a:cubicBezTo>
                    <a:cubicBezTo>
                      <a:pt x="490529" y="9717"/>
                      <a:pt x="491678" y="14028"/>
                      <a:pt x="491105" y="18285"/>
                    </a:cubicBezTo>
                    <a:lnTo>
                      <a:pt x="491105" y="170892"/>
                    </a:lnTo>
                    <a:cubicBezTo>
                      <a:pt x="490419" y="185354"/>
                      <a:pt x="482761" y="198584"/>
                      <a:pt x="470563" y="206382"/>
                    </a:cubicBezTo>
                    <a:lnTo>
                      <a:pt x="25971" y="463093"/>
                    </a:lnTo>
                    <a:cubicBezTo>
                      <a:pt x="22737" y="465234"/>
                      <a:pt x="18984" y="466460"/>
                      <a:pt x="15109" y="466642"/>
                    </a:cubicBezTo>
                    <a:close/>
                    <a:moveTo>
                      <a:pt x="470456" y="12801"/>
                    </a:moveTo>
                    <a:lnTo>
                      <a:pt x="25864" y="269511"/>
                    </a:lnTo>
                    <a:cubicBezTo>
                      <a:pt x="16899" y="275440"/>
                      <a:pt x="11243" y="285239"/>
                      <a:pt x="10592" y="295968"/>
                    </a:cubicBezTo>
                    <a:lnTo>
                      <a:pt x="10592" y="448574"/>
                    </a:lnTo>
                    <a:cubicBezTo>
                      <a:pt x="10260" y="451186"/>
                      <a:pt x="11224" y="453795"/>
                      <a:pt x="13173" y="455565"/>
                    </a:cubicBezTo>
                    <a:cubicBezTo>
                      <a:pt x="15704" y="456448"/>
                      <a:pt x="18510" y="455960"/>
                      <a:pt x="20594" y="454274"/>
                    </a:cubicBezTo>
                    <a:lnTo>
                      <a:pt x="465186" y="197779"/>
                    </a:lnTo>
                    <a:cubicBezTo>
                      <a:pt x="474098" y="191814"/>
                      <a:pt x="479708" y="182026"/>
                      <a:pt x="480350" y="171322"/>
                    </a:cubicBezTo>
                    <a:lnTo>
                      <a:pt x="480350" y="18285"/>
                    </a:lnTo>
                    <a:cubicBezTo>
                      <a:pt x="480733" y="15615"/>
                      <a:pt x="479718" y="12934"/>
                      <a:pt x="477661" y="11187"/>
                    </a:cubicBezTo>
                    <a:cubicBezTo>
                      <a:pt x="475158" y="10421"/>
                      <a:pt x="472439" y="10901"/>
                      <a:pt x="470348" y="1247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2710014" y="3325089"/>
                <a:ext cx="413189" cy="261916"/>
              </a:xfrm>
              <a:custGeom>
                <a:avLst/>
                <a:gdLst/>
                <a:ahLst/>
                <a:cxnLst/>
                <a:rect l="l" t="t" r="r" b="b"/>
                <a:pathLst>
                  <a:path w="413189" h="261916" extrusionOk="0">
                    <a:moveTo>
                      <a:pt x="413189" y="11703"/>
                    </a:moveTo>
                    <a:cubicBezTo>
                      <a:pt x="412310" y="23877"/>
                      <a:pt x="405679" y="34903"/>
                      <a:pt x="395337" y="41385"/>
                    </a:cubicBezTo>
                    <a:lnTo>
                      <a:pt x="17853" y="259272"/>
                    </a:lnTo>
                    <a:cubicBezTo>
                      <a:pt x="8066" y="265080"/>
                      <a:pt x="0" y="260993"/>
                      <a:pt x="0" y="250238"/>
                    </a:cubicBezTo>
                    <a:cubicBezTo>
                      <a:pt x="766" y="238082"/>
                      <a:pt x="7224" y="227000"/>
                      <a:pt x="17422" y="220341"/>
                    </a:cubicBezTo>
                    <a:lnTo>
                      <a:pt x="394906" y="2454"/>
                    </a:lnTo>
                    <a:cubicBezTo>
                      <a:pt x="404801" y="-3031"/>
                      <a:pt x="413189" y="948"/>
                      <a:pt x="413189" y="1170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2710014" y="3402827"/>
                <a:ext cx="413189" cy="261756"/>
              </a:xfrm>
              <a:custGeom>
                <a:avLst/>
                <a:gdLst/>
                <a:ahLst/>
                <a:cxnLst/>
                <a:rect l="l" t="t" r="r" b="b"/>
                <a:pathLst>
                  <a:path w="413189" h="261756" extrusionOk="0">
                    <a:moveTo>
                      <a:pt x="413189" y="11504"/>
                    </a:moveTo>
                    <a:cubicBezTo>
                      <a:pt x="412343" y="23717"/>
                      <a:pt x="405708" y="34790"/>
                      <a:pt x="395337" y="41294"/>
                    </a:cubicBezTo>
                    <a:lnTo>
                      <a:pt x="17853" y="259181"/>
                    </a:lnTo>
                    <a:cubicBezTo>
                      <a:pt x="8066" y="264881"/>
                      <a:pt x="0" y="260794"/>
                      <a:pt x="0" y="250147"/>
                    </a:cubicBezTo>
                    <a:cubicBezTo>
                      <a:pt x="897" y="237950"/>
                      <a:pt x="7519" y="226899"/>
                      <a:pt x="17853" y="220357"/>
                    </a:cubicBezTo>
                    <a:lnTo>
                      <a:pt x="394906" y="2793"/>
                    </a:lnTo>
                    <a:cubicBezTo>
                      <a:pt x="404801" y="-3230"/>
                      <a:pt x="413189" y="857"/>
                      <a:pt x="413189" y="11504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2944677" y="3402837"/>
                <a:ext cx="178111" cy="134095"/>
              </a:xfrm>
              <a:custGeom>
                <a:avLst/>
                <a:gdLst/>
                <a:ahLst/>
                <a:cxnLst/>
                <a:rect l="l" t="t" r="r" b="b"/>
                <a:pathLst>
                  <a:path w="178111" h="134095" extrusionOk="0">
                    <a:moveTo>
                      <a:pt x="160243" y="2783"/>
                    </a:moveTo>
                    <a:lnTo>
                      <a:pt x="0" y="95272"/>
                    </a:lnTo>
                    <a:lnTo>
                      <a:pt x="0" y="134096"/>
                    </a:lnTo>
                    <a:lnTo>
                      <a:pt x="160243" y="41607"/>
                    </a:lnTo>
                    <a:cubicBezTo>
                      <a:pt x="170614" y="35102"/>
                      <a:pt x="177249" y="24030"/>
                      <a:pt x="178095" y="11817"/>
                    </a:cubicBezTo>
                    <a:cubicBezTo>
                      <a:pt x="178525" y="847"/>
                      <a:pt x="170137" y="-3240"/>
                      <a:pt x="160243" y="278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2798235" y="3505333"/>
                <a:ext cx="363657" cy="286485"/>
              </a:xfrm>
              <a:custGeom>
                <a:avLst/>
                <a:gdLst/>
                <a:ahLst/>
                <a:cxnLst/>
                <a:rect l="l" t="t" r="r" b="b"/>
                <a:pathLst>
                  <a:path w="363657" h="286485" extrusionOk="0">
                    <a:moveTo>
                      <a:pt x="17066" y="286483"/>
                    </a:moveTo>
                    <a:cubicBezTo>
                      <a:pt x="14209" y="286533"/>
                      <a:pt x="11390" y="285828"/>
                      <a:pt x="8892" y="284439"/>
                    </a:cubicBezTo>
                    <a:cubicBezTo>
                      <a:pt x="2831" y="280416"/>
                      <a:pt x="-551" y="273405"/>
                      <a:pt x="74" y="266157"/>
                    </a:cubicBezTo>
                    <a:lnTo>
                      <a:pt x="74" y="223891"/>
                    </a:lnTo>
                    <a:cubicBezTo>
                      <a:pt x="843" y="207258"/>
                      <a:pt x="9620" y="192028"/>
                      <a:pt x="23626" y="183024"/>
                    </a:cubicBezTo>
                    <a:lnTo>
                      <a:pt x="334540" y="3531"/>
                    </a:lnTo>
                    <a:cubicBezTo>
                      <a:pt x="340511" y="-613"/>
                      <a:pt x="348273" y="-1149"/>
                      <a:pt x="354758" y="2133"/>
                    </a:cubicBezTo>
                    <a:cubicBezTo>
                      <a:pt x="360839" y="6089"/>
                      <a:pt x="364232" y="13084"/>
                      <a:pt x="363577" y="20308"/>
                    </a:cubicBezTo>
                    <a:lnTo>
                      <a:pt x="363577" y="62573"/>
                    </a:lnTo>
                    <a:cubicBezTo>
                      <a:pt x="362808" y="79206"/>
                      <a:pt x="354030" y="94436"/>
                      <a:pt x="340024" y="103441"/>
                    </a:cubicBezTo>
                    <a:lnTo>
                      <a:pt x="29111" y="282934"/>
                    </a:lnTo>
                    <a:cubicBezTo>
                      <a:pt x="25468" y="285133"/>
                      <a:pt x="21319" y="286355"/>
                      <a:pt x="17066" y="286482"/>
                    </a:cubicBezTo>
                    <a:close/>
                    <a:moveTo>
                      <a:pt x="339702" y="12887"/>
                    </a:moveTo>
                    <a:lnTo>
                      <a:pt x="28788" y="192381"/>
                    </a:lnTo>
                    <a:cubicBezTo>
                      <a:pt x="18119" y="199448"/>
                      <a:pt x="11388" y="211117"/>
                      <a:pt x="10613" y="223891"/>
                    </a:cubicBezTo>
                    <a:lnTo>
                      <a:pt x="10613" y="265942"/>
                    </a:lnTo>
                    <a:cubicBezTo>
                      <a:pt x="10613" y="270351"/>
                      <a:pt x="11796" y="273577"/>
                      <a:pt x="13947" y="274760"/>
                    </a:cubicBezTo>
                    <a:cubicBezTo>
                      <a:pt x="17099" y="275933"/>
                      <a:pt x="20632" y="275405"/>
                      <a:pt x="23303" y="273362"/>
                    </a:cubicBezTo>
                    <a:lnTo>
                      <a:pt x="334540" y="93869"/>
                    </a:lnTo>
                    <a:cubicBezTo>
                      <a:pt x="345209" y="86801"/>
                      <a:pt x="351939" y="75133"/>
                      <a:pt x="352715" y="62358"/>
                    </a:cubicBezTo>
                    <a:lnTo>
                      <a:pt x="352715" y="20093"/>
                    </a:lnTo>
                    <a:cubicBezTo>
                      <a:pt x="352715" y="15684"/>
                      <a:pt x="351532" y="12457"/>
                      <a:pt x="349381" y="11274"/>
                    </a:cubicBezTo>
                    <a:cubicBezTo>
                      <a:pt x="346229" y="10102"/>
                      <a:pt x="342696" y="10630"/>
                      <a:pt x="340025" y="12672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3120837" y="3546296"/>
                <a:ext cx="13120" cy="34055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4055" extrusionOk="0">
                    <a:moveTo>
                      <a:pt x="13121" y="3112"/>
                    </a:moveTo>
                    <a:lnTo>
                      <a:pt x="13121" y="23546"/>
                    </a:lnTo>
                    <a:cubicBezTo>
                      <a:pt x="12929" y="26501"/>
                      <a:pt x="11380" y="29201"/>
                      <a:pt x="8926" y="30859"/>
                    </a:cubicBezTo>
                    <a:lnTo>
                      <a:pt x="4194" y="33547"/>
                    </a:lnTo>
                    <a:cubicBezTo>
                      <a:pt x="1936" y="34838"/>
                      <a:pt x="0" y="33547"/>
                      <a:pt x="0" y="31074"/>
                    </a:cubicBezTo>
                    <a:lnTo>
                      <a:pt x="0" y="10640"/>
                    </a:lnTo>
                    <a:cubicBezTo>
                      <a:pt x="192" y="7685"/>
                      <a:pt x="1740" y="4985"/>
                      <a:pt x="4194" y="3327"/>
                    </a:cubicBezTo>
                    <a:lnTo>
                      <a:pt x="8926" y="639"/>
                    </a:lnTo>
                    <a:cubicBezTo>
                      <a:pt x="11615" y="-867"/>
                      <a:pt x="13121" y="423"/>
                      <a:pt x="13121" y="3112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3100188" y="3558543"/>
                <a:ext cx="13013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1" extrusionOk="0">
                    <a:moveTo>
                      <a:pt x="13013" y="3018"/>
                    </a:moveTo>
                    <a:lnTo>
                      <a:pt x="13013" y="23451"/>
                    </a:lnTo>
                    <a:cubicBezTo>
                      <a:pt x="12863" y="26392"/>
                      <a:pt x="11352" y="29095"/>
                      <a:pt x="8926" y="30764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22" y="7599"/>
                      <a:pt x="1691" y="4902"/>
                      <a:pt x="4194" y="3340"/>
                    </a:cubicBezTo>
                    <a:lnTo>
                      <a:pt x="8926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3079109" y="3570696"/>
                <a:ext cx="13013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3" extrusionOk="0">
                    <a:moveTo>
                      <a:pt x="13013" y="3018"/>
                    </a:moveTo>
                    <a:lnTo>
                      <a:pt x="13013" y="23559"/>
                    </a:lnTo>
                    <a:cubicBezTo>
                      <a:pt x="12838" y="26490"/>
                      <a:pt x="11282" y="29165"/>
                      <a:pt x="8819" y="30764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1087"/>
                    </a:cubicBezTo>
                    <a:lnTo>
                      <a:pt x="0" y="10546"/>
                    </a:lnTo>
                    <a:cubicBezTo>
                      <a:pt x="122" y="7599"/>
                      <a:pt x="1691" y="4902"/>
                      <a:pt x="4194" y="3341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3057923" y="3582887"/>
                <a:ext cx="13120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2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29" y="26447"/>
                      <a:pt x="11376" y="29115"/>
                      <a:pt x="8926" y="30726"/>
                    </a:cubicBezTo>
                    <a:lnTo>
                      <a:pt x="4194" y="33415"/>
                    </a:lnTo>
                    <a:cubicBezTo>
                      <a:pt x="1936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75" y="7576"/>
                      <a:pt x="1731" y="4902"/>
                      <a:pt x="4194" y="3302"/>
                    </a:cubicBezTo>
                    <a:lnTo>
                      <a:pt x="8926" y="614"/>
                    </a:lnTo>
                    <a:cubicBezTo>
                      <a:pt x="11507" y="-784"/>
                      <a:pt x="13121" y="291"/>
                      <a:pt x="13121" y="298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3036844" y="3595039"/>
                <a:ext cx="13120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2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46" y="26452"/>
                      <a:pt x="11389" y="29127"/>
                      <a:pt x="8926" y="30726"/>
                    </a:cubicBezTo>
                    <a:lnTo>
                      <a:pt x="4194" y="33415"/>
                    </a:lnTo>
                    <a:cubicBezTo>
                      <a:pt x="1936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92" y="7581"/>
                      <a:pt x="1744" y="4914"/>
                      <a:pt x="4194" y="3302"/>
                    </a:cubicBezTo>
                    <a:lnTo>
                      <a:pt x="8926" y="614"/>
                    </a:lnTo>
                    <a:cubicBezTo>
                      <a:pt x="11077" y="-784"/>
                      <a:pt x="13121" y="291"/>
                      <a:pt x="13121" y="298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3015765" y="3607173"/>
                <a:ext cx="13013" cy="33835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835" extrusionOk="0">
                    <a:moveTo>
                      <a:pt x="13013" y="2784"/>
                    </a:moveTo>
                    <a:lnTo>
                      <a:pt x="13013" y="23325"/>
                    </a:lnTo>
                    <a:cubicBezTo>
                      <a:pt x="12891" y="26272"/>
                      <a:pt x="11322" y="28969"/>
                      <a:pt x="8819" y="30531"/>
                    </a:cubicBezTo>
                    <a:lnTo>
                      <a:pt x="4194" y="33327"/>
                    </a:lnTo>
                    <a:cubicBezTo>
                      <a:pt x="1828" y="34617"/>
                      <a:pt x="0" y="33327"/>
                      <a:pt x="0" y="30853"/>
                    </a:cubicBezTo>
                    <a:lnTo>
                      <a:pt x="0" y="10420"/>
                    </a:lnTo>
                    <a:cubicBezTo>
                      <a:pt x="141" y="7449"/>
                      <a:pt x="1702" y="4728"/>
                      <a:pt x="4194" y="3107"/>
                    </a:cubicBezTo>
                    <a:lnTo>
                      <a:pt x="8819" y="418"/>
                    </a:lnTo>
                    <a:cubicBezTo>
                      <a:pt x="11185" y="-658"/>
                      <a:pt x="13013" y="418"/>
                      <a:pt x="13013" y="2784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2994686" y="3619414"/>
                <a:ext cx="13012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961" extrusionOk="0">
                    <a:moveTo>
                      <a:pt x="13013" y="3018"/>
                    </a:moveTo>
                    <a:lnTo>
                      <a:pt x="13013" y="23451"/>
                    </a:lnTo>
                    <a:cubicBezTo>
                      <a:pt x="12891" y="26399"/>
                      <a:pt x="11322" y="29096"/>
                      <a:pt x="8819" y="30657"/>
                    </a:cubicBezTo>
                    <a:lnTo>
                      <a:pt x="4087" y="33453"/>
                    </a:lnTo>
                    <a:cubicBezTo>
                      <a:pt x="1828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50" y="7605"/>
                      <a:pt x="1661" y="4902"/>
                      <a:pt x="4087" y="3233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2973500" y="3631517"/>
                <a:ext cx="13120" cy="34010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4010" extrusionOk="0">
                    <a:moveTo>
                      <a:pt x="13121" y="3067"/>
                    </a:moveTo>
                    <a:lnTo>
                      <a:pt x="13121" y="23501"/>
                    </a:lnTo>
                    <a:cubicBezTo>
                      <a:pt x="12929" y="26456"/>
                      <a:pt x="11380" y="29156"/>
                      <a:pt x="8926" y="30814"/>
                    </a:cubicBezTo>
                    <a:lnTo>
                      <a:pt x="4194" y="33502"/>
                    </a:lnTo>
                    <a:cubicBezTo>
                      <a:pt x="1936" y="34793"/>
                      <a:pt x="0" y="33502"/>
                      <a:pt x="0" y="31029"/>
                    </a:cubicBezTo>
                    <a:lnTo>
                      <a:pt x="0" y="10703"/>
                    </a:lnTo>
                    <a:cubicBezTo>
                      <a:pt x="175" y="7771"/>
                      <a:pt x="1731" y="5097"/>
                      <a:pt x="4194" y="3497"/>
                    </a:cubicBezTo>
                    <a:lnTo>
                      <a:pt x="8926" y="701"/>
                    </a:lnTo>
                    <a:cubicBezTo>
                      <a:pt x="11185" y="-697"/>
                      <a:pt x="13121" y="-52"/>
                      <a:pt x="13121" y="3067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2952421" y="3643719"/>
                <a:ext cx="13013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3" extrusionOk="0">
                    <a:moveTo>
                      <a:pt x="13013" y="3018"/>
                    </a:moveTo>
                    <a:lnTo>
                      <a:pt x="13013" y="23559"/>
                    </a:lnTo>
                    <a:cubicBezTo>
                      <a:pt x="12838" y="26490"/>
                      <a:pt x="11282" y="29165"/>
                      <a:pt x="8819" y="30765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1087"/>
                    </a:cubicBezTo>
                    <a:lnTo>
                      <a:pt x="0" y="10546"/>
                    </a:lnTo>
                    <a:cubicBezTo>
                      <a:pt x="122" y="7599"/>
                      <a:pt x="1691" y="4902"/>
                      <a:pt x="4194" y="3340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2931342" y="3655910"/>
                <a:ext cx="13012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972" extrusionOk="0">
                    <a:moveTo>
                      <a:pt x="13013" y="2980"/>
                    </a:moveTo>
                    <a:lnTo>
                      <a:pt x="13013" y="23521"/>
                    </a:lnTo>
                    <a:cubicBezTo>
                      <a:pt x="12855" y="26458"/>
                      <a:pt x="11294" y="29139"/>
                      <a:pt x="8819" y="30726"/>
                    </a:cubicBezTo>
                    <a:lnTo>
                      <a:pt x="4087" y="33415"/>
                    </a:lnTo>
                    <a:cubicBezTo>
                      <a:pt x="1828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33" y="7591"/>
                      <a:pt x="1652" y="4914"/>
                      <a:pt x="4087" y="3302"/>
                    </a:cubicBezTo>
                    <a:lnTo>
                      <a:pt x="8819" y="614"/>
                    </a:lnTo>
                    <a:cubicBezTo>
                      <a:pt x="11185" y="-784"/>
                      <a:pt x="13013" y="291"/>
                      <a:pt x="13013" y="298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2910156" y="3668063"/>
                <a:ext cx="13120" cy="3397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2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46" y="26452"/>
                      <a:pt x="11389" y="29126"/>
                      <a:pt x="8926" y="30726"/>
                    </a:cubicBezTo>
                    <a:lnTo>
                      <a:pt x="4194" y="33415"/>
                    </a:lnTo>
                    <a:cubicBezTo>
                      <a:pt x="1936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92" y="7581"/>
                      <a:pt x="1744" y="4914"/>
                      <a:pt x="4194" y="3302"/>
                    </a:cubicBezTo>
                    <a:lnTo>
                      <a:pt x="8926" y="614"/>
                    </a:lnTo>
                    <a:cubicBezTo>
                      <a:pt x="11185" y="-784"/>
                      <a:pt x="13121" y="291"/>
                      <a:pt x="13121" y="298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2889077" y="3680282"/>
                <a:ext cx="13013" cy="33964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4" extrusionOk="0">
                    <a:moveTo>
                      <a:pt x="13013" y="2913"/>
                    </a:moveTo>
                    <a:lnTo>
                      <a:pt x="13013" y="23454"/>
                    </a:lnTo>
                    <a:cubicBezTo>
                      <a:pt x="12880" y="26371"/>
                      <a:pt x="11361" y="29048"/>
                      <a:pt x="8926" y="30660"/>
                    </a:cubicBezTo>
                    <a:lnTo>
                      <a:pt x="4194" y="33456"/>
                    </a:lnTo>
                    <a:cubicBezTo>
                      <a:pt x="1828" y="34746"/>
                      <a:pt x="0" y="33456"/>
                      <a:pt x="0" y="30982"/>
                    </a:cubicBezTo>
                    <a:lnTo>
                      <a:pt x="0" y="10441"/>
                    </a:lnTo>
                    <a:cubicBezTo>
                      <a:pt x="175" y="7509"/>
                      <a:pt x="1731" y="4835"/>
                      <a:pt x="4194" y="3235"/>
                    </a:cubicBezTo>
                    <a:lnTo>
                      <a:pt x="8926" y="547"/>
                    </a:lnTo>
                    <a:cubicBezTo>
                      <a:pt x="11185" y="-744"/>
                      <a:pt x="13013" y="332"/>
                      <a:pt x="13013" y="291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2867998" y="3692631"/>
                <a:ext cx="13012" cy="34305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4305" extrusionOk="0">
                    <a:moveTo>
                      <a:pt x="13013" y="3362"/>
                    </a:moveTo>
                    <a:lnTo>
                      <a:pt x="13013" y="23795"/>
                    </a:lnTo>
                    <a:cubicBezTo>
                      <a:pt x="12891" y="26743"/>
                      <a:pt x="11322" y="29440"/>
                      <a:pt x="8819" y="31001"/>
                    </a:cubicBezTo>
                    <a:lnTo>
                      <a:pt x="4194" y="33797"/>
                    </a:lnTo>
                    <a:cubicBezTo>
                      <a:pt x="1828" y="35088"/>
                      <a:pt x="0" y="33797"/>
                      <a:pt x="0" y="31324"/>
                    </a:cubicBezTo>
                    <a:lnTo>
                      <a:pt x="0" y="10890"/>
                    </a:lnTo>
                    <a:cubicBezTo>
                      <a:pt x="141" y="7920"/>
                      <a:pt x="1702" y="5199"/>
                      <a:pt x="4194" y="3577"/>
                    </a:cubicBezTo>
                    <a:lnTo>
                      <a:pt x="8819" y="888"/>
                    </a:lnTo>
                    <a:cubicBezTo>
                      <a:pt x="11185" y="-940"/>
                      <a:pt x="13013" y="136"/>
                      <a:pt x="13013" y="3362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2846811" y="3704664"/>
                <a:ext cx="13120" cy="3410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4102" extrusionOk="0">
                    <a:moveTo>
                      <a:pt x="13121" y="2943"/>
                    </a:moveTo>
                    <a:lnTo>
                      <a:pt x="13121" y="23592"/>
                    </a:lnTo>
                    <a:cubicBezTo>
                      <a:pt x="12929" y="26547"/>
                      <a:pt x="11380" y="29248"/>
                      <a:pt x="8926" y="30905"/>
                    </a:cubicBezTo>
                    <a:lnTo>
                      <a:pt x="4194" y="33594"/>
                    </a:lnTo>
                    <a:cubicBezTo>
                      <a:pt x="1936" y="34884"/>
                      <a:pt x="0" y="33594"/>
                      <a:pt x="0" y="31120"/>
                    </a:cubicBezTo>
                    <a:lnTo>
                      <a:pt x="0" y="10687"/>
                    </a:lnTo>
                    <a:cubicBezTo>
                      <a:pt x="175" y="7755"/>
                      <a:pt x="1731" y="5081"/>
                      <a:pt x="4194" y="3481"/>
                    </a:cubicBezTo>
                    <a:lnTo>
                      <a:pt x="8926" y="685"/>
                    </a:lnTo>
                    <a:cubicBezTo>
                      <a:pt x="11185" y="-821"/>
                      <a:pt x="13121" y="255"/>
                      <a:pt x="13121" y="294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2825732" y="3716811"/>
                <a:ext cx="13120" cy="33895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895" extrusionOk="0">
                    <a:moveTo>
                      <a:pt x="13121" y="2949"/>
                    </a:moveTo>
                    <a:lnTo>
                      <a:pt x="13121" y="23383"/>
                    </a:lnTo>
                    <a:cubicBezTo>
                      <a:pt x="12929" y="26338"/>
                      <a:pt x="11380" y="29038"/>
                      <a:pt x="8926" y="30696"/>
                    </a:cubicBezTo>
                    <a:lnTo>
                      <a:pt x="4194" y="33385"/>
                    </a:lnTo>
                    <a:cubicBezTo>
                      <a:pt x="1936" y="34675"/>
                      <a:pt x="0" y="33385"/>
                      <a:pt x="0" y="31019"/>
                    </a:cubicBezTo>
                    <a:lnTo>
                      <a:pt x="0" y="10477"/>
                    </a:lnTo>
                    <a:cubicBezTo>
                      <a:pt x="175" y="7546"/>
                      <a:pt x="1731" y="4872"/>
                      <a:pt x="4194" y="3272"/>
                    </a:cubicBezTo>
                    <a:lnTo>
                      <a:pt x="8926" y="476"/>
                    </a:lnTo>
                    <a:cubicBezTo>
                      <a:pt x="11185" y="-815"/>
                      <a:pt x="13121" y="691"/>
                      <a:pt x="13121" y="294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2735442" y="3754398"/>
                <a:ext cx="36840" cy="46236"/>
              </a:xfrm>
              <a:custGeom>
                <a:avLst/>
                <a:gdLst/>
                <a:ahLst/>
                <a:cxnLst/>
                <a:rect l="l" t="t" r="r" b="b"/>
                <a:pathLst>
                  <a:path w="36840" h="46236" extrusionOk="0">
                    <a:moveTo>
                      <a:pt x="36840" y="6122"/>
                    </a:moveTo>
                    <a:lnTo>
                      <a:pt x="28129" y="1067"/>
                    </a:lnTo>
                    <a:lnTo>
                      <a:pt x="28129" y="1067"/>
                    </a:lnTo>
                    <a:cubicBezTo>
                      <a:pt x="24334" y="-702"/>
                      <a:pt x="19875" y="-247"/>
                      <a:pt x="16514" y="2250"/>
                    </a:cubicBezTo>
                    <a:cubicBezTo>
                      <a:pt x="6767" y="8603"/>
                      <a:pt x="651" y="19238"/>
                      <a:pt x="60" y="30857"/>
                    </a:cubicBezTo>
                    <a:cubicBezTo>
                      <a:pt x="-358" y="35024"/>
                      <a:pt x="1437" y="39105"/>
                      <a:pt x="4792" y="41612"/>
                    </a:cubicBezTo>
                    <a:lnTo>
                      <a:pt x="4792" y="41612"/>
                    </a:lnTo>
                    <a:lnTo>
                      <a:pt x="12858" y="46236"/>
                    </a:lnTo>
                    <a:lnTo>
                      <a:pt x="14363" y="43763"/>
                    </a:lnTo>
                    <a:cubicBezTo>
                      <a:pt x="16026" y="43403"/>
                      <a:pt x="17623" y="42786"/>
                      <a:pt x="19095" y="41934"/>
                    </a:cubicBezTo>
                    <a:cubicBezTo>
                      <a:pt x="28831" y="35556"/>
                      <a:pt x="34974" y="24946"/>
                      <a:pt x="35657" y="13327"/>
                    </a:cubicBezTo>
                    <a:cubicBezTo>
                      <a:pt x="35835" y="11899"/>
                      <a:pt x="35835" y="10454"/>
                      <a:pt x="35657" y="902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2743783" y="3759498"/>
                <a:ext cx="33016" cy="42781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42781" extrusionOk="0">
                    <a:moveTo>
                      <a:pt x="16454" y="2313"/>
                    </a:moveTo>
                    <a:cubicBezTo>
                      <a:pt x="6708" y="8666"/>
                      <a:pt x="591" y="19300"/>
                      <a:pt x="0" y="30920"/>
                    </a:cubicBezTo>
                    <a:cubicBezTo>
                      <a:pt x="0" y="41674"/>
                      <a:pt x="7313" y="45761"/>
                      <a:pt x="16454" y="40491"/>
                    </a:cubicBezTo>
                    <a:cubicBezTo>
                      <a:pt x="26233" y="34103"/>
                      <a:pt x="32383" y="23440"/>
                      <a:pt x="33016" y="11777"/>
                    </a:cubicBezTo>
                    <a:cubicBezTo>
                      <a:pt x="33016" y="1022"/>
                      <a:pt x="25596" y="-2957"/>
                      <a:pt x="16454" y="231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2743783" y="3759498"/>
                <a:ext cx="33016" cy="42781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42781" extrusionOk="0">
                    <a:moveTo>
                      <a:pt x="16454" y="2313"/>
                    </a:moveTo>
                    <a:cubicBezTo>
                      <a:pt x="6708" y="8666"/>
                      <a:pt x="591" y="19300"/>
                      <a:pt x="0" y="30920"/>
                    </a:cubicBezTo>
                    <a:cubicBezTo>
                      <a:pt x="0" y="41674"/>
                      <a:pt x="7313" y="45761"/>
                      <a:pt x="16454" y="40491"/>
                    </a:cubicBezTo>
                    <a:cubicBezTo>
                      <a:pt x="26233" y="34103"/>
                      <a:pt x="32383" y="23440"/>
                      <a:pt x="33016" y="11777"/>
                    </a:cubicBezTo>
                    <a:cubicBezTo>
                      <a:pt x="33016" y="1022"/>
                      <a:pt x="25596" y="-2957"/>
                      <a:pt x="16454" y="2313"/>
                    </a:cubicBezTo>
                    <a:close/>
                  </a:path>
                </a:pathLst>
              </a:custGeom>
              <a:solidFill>
                <a:srgbClr val="FAFAFA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2663592" y="3796159"/>
                <a:ext cx="3695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36957" h="46202" extrusionOk="0">
                    <a:moveTo>
                      <a:pt x="36958" y="6088"/>
                    </a:moveTo>
                    <a:lnTo>
                      <a:pt x="28247" y="1034"/>
                    </a:lnTo>
                    <a:lnTo>
                      <a:pt x="28247" y="1034"/>
                    </a:lnTo>
                    <a:cubicBezTo>
                      <a:pt x="24444" y="-688"/>
                      <a:pt x="20010" y="-236"/>
                      <a:pt x="16632" y="2217"/>
                    </a:cubicBezTo>
                    <a:cubicBezTo>
                      <a:pt x="6857" y="8558"/>
                      <a:pt x="702" y="19189"/>
                      <a:pt x="70" y="30824"/>
                    </a:cubicBezTo>
                    <a:cubicBezTo>
                      <a:pt x="-392" y="35022"/>
                      <a:pt x="1461" y="39140"/>
                      <a:pt x="4909" y="41578"/>
                    </a:cubicBezTo>
                    <a:lnTo>
                      <a:pt x="4909" y="41578"/>
                    </a:lnTo>
                    <a:lnTo>
                      <a:pt x="13083" y="46203"/>
                    </a:lnTo>
                    <a:lnTo>
                      <a:pt x="14481" y="43729"/>
                    </a:lnTo>
                    <a:cubicBezTo>
                      <a:pt x="16149" y="43388"/>
                      <a:pt x="17749" y="42770"/>
                      <a:pt x="19213" y="41901"/>
                    </a:cubicBezTo>
                    <a:cubicBezTo>
                      <a:pt x="28988" y="35560"/>
                      <a:pt x="35143" y="24928"/>
                      <a:pt x="35775" y="13294"/>
                    </a:cubicBezTo>
                    <a:cubicBezTo>
                      <a:pt x="35783" y="11878"/>
                      <a:pt x="35602" y="10467"/>
                      <a:pt x="35237" y="909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2671943" y="3801066"/>
                <a:ext cx="33123" cy="42940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42940" extrusionOk="0">
                    <a:moveTo>
                      <a:pt x="16562" y="2472"/>
                    </a:moveTo>
                    <a:cubicBezTo>
                      <a:pt x="6787" y="8813"/>
                      <a:pt x="632" y="19445"/>
                      <a:pt x="0" y="31079"/>
                    </a:cubicBezTo>
                    <a:cubicBezTo>
                      <a:pt x="0" y="41834"/>
                      <a:pt x="7420" y="45920"/>
                      <a:pt x="16562" y="40650"/>
                    </a:cubicBezTo>
                    <a:cubicBezTo>
                      <a:pt x="26337" y="34309"/>
                      <a:pt x="32492" y="23678"/>
                      <a:pt x="33124" y="12043"/>
                    </a:cubicBezTo>
                    <a:cubicBezTo>
                      <a:pt x="33124" y="1074"/>
                      <a:pt x="25703" y="-3120"/>
                      <a:pt x="16562" y="2472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2671943" y="3801066"/>
                <a:ext cx="33123" cy="42940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42940" extrusionOk="0">
                    <a:moveTo>
                      <a:pt x="16562" y="2472"/>
                    </a:moveTo>
                    <a:cubicBezTo>
                      <a:pt x="6787" y="8813"/>
                      <a:pt x="632" y="19445"/>
                      <a:pt x="0" y="31079"/>
                    </a:cubicBezTo>
                    <a:cubicBezTo>
                      <a:pt x="0" y="41834"/>
                      <a:pt x="7420" y="45920"/>
                      <a:pt x="16562" y="40650"/>
                    </a:cubicBezTo>
                    <a:cubicBezTo>
                      <a:pt x="26337" y="34309"/>
                      <a:pt x="32492" y="23678"/>
                      <a:pt x="33124" y="12043"/>
                    </a:cubicBezTo>
                    <a:cubicBezTo>
                      <a:pt x="33124" y="1074"/>
                      <a:pt x="25703" y="-3120"/>
                      <a:pt x="16562" y="2472"/>
                    </a:cubicBezTo>
                    <a:close/>
                  </a:path>
                </a:pathLst>
              </a:custGeom>
              <a:solidFill>
                <a:srgbClr val="FAFAFA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2670707" y="3653940"/>
                <a:ext cx="491249" cy="466215"/>
              </a:xfrm>
              <a:custGeom>
                <a:avLst/>
                <a:gdLst/>
                <a:ahLst/>
                <a:cxnLst/>
                <a:rect l="l" t="t" r="r" b="b"/>
                <a:pathLst>
                  <a:path w="491249" h="466215" extrusionOk="0">
                    <a:moveTo>
                      <a:pt x="15109" y="466212"/>
                    </a:moveTo>
                    <a:cubicBezTo>
                      <a:pt x="12586" y="466269"/>
                      <a:pt x="10094" y="465637"/>
                      <a:pt x="7904" y="464383"/>
                    </a:cubicBezTo>
                    <a:cubicBezTo>
                      <a:pt x="2561" y="460822"/>
                      <a:pt x="-441" y="454653"/>
                      <a:pt x="53" y="448252"/>
                    </a:cubicBezTo>
                    <a:lnTo>
                      <a:pt x="53" y="295645"/>
                    </a:lnTo>
                    <a:cubicBezTo>
                      <a:pt x="728" y="281124"/>
                      <a:pt x="8432" y="267842"/>
                      <a:pt x="20701" y="260047"/>
                    </a:cubicBezTo>
                    <a:lnTo>
                      <a:pt x="465294" y="3337"/>
                    </a:lnTo>
                    <a:cubicBezTo>
                      <a:pt x="472361" y="-2089"/>
                      <a:pt x="482488" y="-758"/>
                      <a:pt x="487913" y="6309"/>
                    </a:cubicBezTo>
                    <a:cubicBezTo>
                      <a:pt x="490529" y="9717"/>
                      <a:pt x="491678" y="14028"/>
                      <a:pt x="491105" y="18285"/>
                    </a:cubicBezTo>
                    <a:lnTo>
                      <a:pt x="491105" y="171107"/>
                    </a:lnTo>
                    <a:cubicBezTo>
                      <a:pt x="490400" y="185592"/>
                      <a:pt x="482751" y="198847"/>
                      <a:pt x="470563" y="206705"/>
                    </a:cubicBezTo>
                    <a:lnTo>
                      <a:pt x="25971" y="463308"/>
                    </a:lnTo>
                    <a:cubicBezTo>
                      <a:pt x="22672" y="465222"/>
                      <a:pt x="18923" y="466224"/>
                      <a:pt x="15109" y="466212"/>
                    </a:cubicBezTo>
                    <a:close/>
                    <a:moveTo>
                      <a:pt x="470456" y="12478"/>
                    </a:moveTo>
                    <a:lnTo>
                      <a:pt x="25864" y="269189"/>
                    </a:lnTo>
                    <a:cubicBezTo>
                      <a:pt x="16899" y="275118"/>
                      <a:pt x="11243" y="284917"/>
                      <a:pt x="10592" y="295645"/>
                    </a:cubicBezTo>
                    <a:lnTo>
                      <a:pt x="10592" y="448252"/>
                    </a:lnTo>
                    <a:cubicBezTo>
                      <a:pt x="10260" y="450863"/>
                      <a:pt x="11224" y="453473"/>
                      <a:pt x="13173" y="455242"/>
                    </a:cubicBezTo>
                    <a:cubicBezTo>
                      <a:pt x="15704" y="456125"/>
                      <a:pt x="18510" y="455637"/>
                      <a:pt x="20594" y="453952"/>
                    </a:cubicBezTo>
                    <a:lnTo>
                      <a:pt x="465186" y="197349"/>
                    </a:lnTo>
                    <a:cubicBezTo>
                      <a:pt x="474085" y="191373"/>
                      <a:pt x="479692" y="181592"/>
                      <a:pt x="480350" y="170893"/>
                    </a:cubicBezTo>
                    <a:lnTo>
                      <a:pt x="480350" y="18285"/>
                    </a:lnTo>
                    <a:cubicBezTo>
                      <a:pt x="480733" y="15615"/>
                      <a:pt x="479718" y="12934"/>
                      <a:pt x="477661" y="11187"/>
                    </a:cubicBezTo>
                    <a:cubicBezTo>
                      <a:pt x="475158" y="10421"/>
                      <a:pt x="472439" y="10901"/>
                      <a:pt x="470348" y="1247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2709583" y="3717486"/>
                <a:ext cx="413619" cy="261844"/>
              </a:xfrm>
              <a:custGeom>
                <a:avLst/>
                <a:gdLst/>
                <a:ahLst/>
                <a:cxnLst/>
                <a:rect l="l" t="t" r="r" b="b"/>
                <a:pathLst>
                  <a:path w="413619" h="261844" extrusionOk="0">
                    <a:moveTo>
                      <a:pt x="413619" y="11631"/>
                    </a:moveTo>
                    <a:cubicBezTo>
                      <a:pt x="412740" y="23805"/>
                      <a:pt x="406109" y="34830"/>
                      <a:pt x="395767" y="41313"/>
                    </a:cubicBezTo>
                    <a:lnTo>
                      <a:pt x="17853" y="259200"/>
                    </a:lnTo>
                    <a:cubicBezTo>
                      <a:pt x="8066" y="265008"/>
                      <a:pt x="0" y="260921"/>
                      <a:pt x="0" y="250167"/>
                    </a:cubicBezTo>
                    <a:cubicBezTo>
                      <a:pt x="930" y="238008"/>
                      <a:pt x="7548" y="227004"/>
                      <a:pt x="17853" y="220484"/>
                    </a:cubicBezTo>
                    <a:lnTo>
                      <a:pt x="395337" y="2597"/>
                    </a:lnTo>
                    <a:cubicBezTo>
                      <a:pt x="405231" y="-3103"/>
                      <a:pt x="413619" y="876"/>
                      <a:pt x="413619" y="1163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2710014" y="3795047"/>
                <a:ext cx="413189" cy="261862"/>
              </a:xfrm>
              <a:custGeom>
                <a:avLst/>
                <a:gdLst/>
                <a:ahLst/>
                <a:cxnLst/>
                <a:rect l="l" t="t" r="r" b="b"/>
                <a:pathLst>
                  <a:path w="413189" h="261862" extrusionOk="0">
                    <a:moveTo>
                      <a:pt x="413189" y="11610"/>
                    </a:moveTo>
                    <a:cubicBezTo>
                      <a:pt x="412343" y="23823"/>
                      <a:pt x="405708" y="34895"/>
                      <a:pt x="395337" y="41400"/>
                    </a:cubicBezTo>
                    <a:lnTo>
                      <a:pt x="17853" y="259287"/>
                    </a:lnTo>
                    <a:cubicBezTo>
                      <a:pt x="8066" y="264986"/>
                      <a:pt x="0" y="260900"/>
                      <a:pt x="0" y="250253"/>
                    </a:cubicBezTo>
                    <a:cubicBezTo>
                      <a:pt x="897" y="238056"/>
                      <a:pt x="7519" y="227005"/>
                      <a:pt x="17853" y="220463"/>
                    </a:cubicBezTo>
                    <a:lnTo>
                      <a:pt x="395337" y="2576"/>
                    </a:lnTo>
                    <a:cubicBezTo>
                      <a:pt x="404801" y="-3124"/>
                      <a:pt x="413189" y="962"/>
                      <a:pt x="413189" y="1161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2944677" y="3795047"/>
                <a:ext cx="178111" cy="133888"/>
              </a:xfrm>
              <a:custGeom>
                <a:avLst/>
                <a:gdLst/>
                <a:ahLst/>
                <a:cxnLst/>
                <a:rect l="l" t="t" r="r" b="b"/>
                <a:pathLst>
                  <a:path w="178111" h="133888" extrusionOk="0">
                    <a:moveTo>
                      <a:pt x="160243" y="2576"/>
                    </a:moveTo>
                    <a:lnTo>
                      <a:pt x="0" y="95065"/>
                    </a:lnTo>
                    <a:lnTo>
                      <a:pt x="0" y="133889"/>
                    </a:lnTo>
                    <a:lnTo>
                      <a:pt x="160243" y="41400"/>
                    </a:lnTo>
                    <a:cubicBezTo>
                      <a:pt x="170614" y="34895"/>
                      <a:pt x="177249" y="23823"/>
                      <a:pt x="178095" y="11610"/>
                    </a:cubicBezTo>
                    <a:cubicBezTo>
                      <a:pt x="178525" y="962"/>
                      <a:pt x="170137" y="-3124"/>
                      <a:pt x="160243" y="2576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2798235" y="3897658"/>
                <a:ext cx="363657" cy="286485"/>
              </a:xfrm>
              <a:custGeom>
                <a:avLst/>
                <a:gdLst/>
                <a:ahLst/>
                <a:cxnLst/>
                <a:rect l="l" t="t" r="r" b="b"/>
                <a:pathLst>
                  <a:path w="363657" h="286485" extrusionOk="0">
                    <a:moveTo>
                      <a:pt x="17066" y="286483"/>
                    </a:moveTo>
                    <a:cubicBezTo>
                      <a:pt x="14209" y="286533"/>
                      <a:pt x="11390" y="285828"/>
                      <a:pt x="8892" y="284440"/>
                    </a:cubicBezTo>
                    <a:cubicBezTo>
                      <a:pt x="2831" y="280416"/>
                      <a:pt x="-551" y="273405"/>
                      <a:pt x="74" y="266157"/>
                    </a:cubicBezTo>
                    <a:lnTo>
                      <a:pt x="74" y="223892"/>
                    </a:lnTo>
                    <a:cubicBezTo>
                      <a:pt x="843" y="207259"/>
                      <a:pt x="9620" y="192029"/>
                      <a:pt x="23626" y="183025"/>
                    </a:cubicBezTo>
                    <a:lnTo>
                      <a:pt x="334540" y="3531"/>
                    </a:lnTo>
                    <a:cubicBezTo>
                      <a:pt x="340511" y="-613"/>
                      <a:pt x="348273" y="-1149"/>
                      <a:pt x="354758" y="2133"/>
                    </a:cubicBezTo>
                    <a:cubicBezTo>
                      <a:pt x="360839" y="6089"/>
                      <a:pt x="364232" y="13084"/>
                      <a:pt x="363577" y="20308"/>
                    </a:cubicBezTo>
                    <a:lnTo>
                      <a:pt x="363577" y="62574"/>
                    </a:lnTo>
                    <a:cubicBezTo>
                      <a:pt x="362808" y="79207"/>
                      <a:pt x="354030" y="94437"/>
                      <a:pt x="340024" y="103441"/>
                    </a:cubicBezTo>
                    <a:lnTo>
                      <a:pt x="29111" y="282934"/>
                    </a:lnTo>
                    <a:cubicBezTo>
                      <a:pt x="25468" y="285133"/>
                      <a:pt x="21319" y="286356"/>
                      <a:pt x="17066" y="286483"/>
                    </a:cubicBezTo>
                    <a:close/>
                    <a:moveTo>
                      <a:pt x="339702" y="12888"/>
                    </a:moveTo>
                    <a:lnTo>
                      <a:pt x="28788" y="192381"/>
                    </a:lnTo>
                    <a:cubicBezTo>
                      <a:pt x="18144" y="199472"/>
                      <a:pt x="11421" y="211127"/>
                      <a:pt x="10613" y="223892"/>
                    </a:cubicBezTo>
                    <a:lnTo>
                      <a:pt x="10613" y="266157"/>
                    </a:lnTo>
                    <a:cubicBezTo>
                      <a:pt x="10613" y="270566"/>
                      <a:pt x="11796" y="273793"/>
                      <a:pt x="13947" y="274976"/>
                    </a:cubicBezTo>
                    <a:cubicBezTo>
                      <a:pt x="17099" y="276148"/>
                      <a:pt x="20632" y="275620"/>
                      <a:pt x="23303" y="273578"/>
                    </a:cubicBezTo>
                    <a:lnTo>
                      <a:pt x="334217" y="94084"/>
                    </a:lnTo>
                    <a:cubicBezTo>
                      <a:pt x="344886" y="87017"/>
                      <a:pt x="351617" y="75348"/>
                      <a:pt x="352392" y="62574"/>
                    </a:cubicBezTo>
                    <a:lnTo>
                      <a:pt x="352392" y="20308"/>
                    </a:lnTo>
                    <a:cubicBezTo>
                      <a:pt x="352392" y="15899"/>
                      <a:pt x="351209" y="12673"/>
                      <a:pt x="349058" y="11490"/>
                    </a:cubicBezTo>
                    <a:cubicBezTo>
                      <a:pt x="345906" y="10317"/>
                      <a:pt x="342373" y="10845"/>
                      <a:pt x="339702" y="1288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3120837" y="3938716"/>
                <a:ext cx="13120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1" extrusionOk="0">
                    <a:moveTo>
                      <a:pt x="13121" y="3018"/>
                    </a:moveTo>
                    <a:lnTo>
                      <a:pt x="13121" y="23451"/>
                    </a:lnTo>
                    <a:cubicBezTo>
                      <a:pt x="12929" y="26407"/>
                      <a:pt x="11380" y="29107"/>
                      <a:pt x="8926" y="30764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92" y="7591"/>
                      <a:pt x="1740" y="4890"/>
                      <a:pt x="4194" y="3233"/>
                    </a:cubicBezTo>
                    <a:lnTo>
                      <a:pt x="8926" y="544"/>
                    </a:lnTo>
                    <a:cubicBezTo>
                      <a:pt x="1161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3100188" y="3950949"/>
                <a:ext cx="13013" cy="34098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4098" extrusionOk="0">
                    <a:moveTo>
                      <a:pt x="13013" y="3152"/>
                    </a:moveTo>
                    <a:lnTo>
                      <a:pt x="13013" y="23586"/>
                    </a:lnTo>
                    <a:cubicBezTo>
                      <a:pt x="12863" y="26526"/>
                      <a:pt x="11352" y="29230"/>
                      <a:pt x="8926" y="30899"/>
                    </a:cubicBezTo>
                    <a:lnTo>
                      <a:pt x="4194" y="33587"/>
                    </a:lnTo>
                    <a:cubicBezTo>
                      <a:pt x="1828" y="34878"/>
                      <a:pt x="0" y="33587"/>
                      <a:pt x="0" y="31221"/>
                    </a:cubicBezTo>
                    <a:lnTo>
                      <a:pt x="0" y="10681"/>
                    </a:lnTo>
                    <a:cubicBezTo>
                      <a:pt x="122" y="7733"/>
                      <a:pt x="1691" y="5036"/>
                      <a:pt x="4194" y="3475"/>
                    </a:cubicBezTo>
                    <a:lnTo>
                      <a:pt x="8926" y="679"/>
                    </a:lnTo>
                    <a:cubicBezTo>
                      <a:pt x="11185" y="-827"/>
                      <a:pt x="13013" y="249"/>
                      <a:pt x="13013" y="3152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3079109" y="3962981"/>
                <a:ext cx="13013" cy="33789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789" extrusionOk="0">
                    <a:moveTo>
                      <a:pt x="13013" y="3058"/>
                    </a:moveTo>
                    <a:lnTo>
                      <a:pt x="13013" y="23384"/>
                    </a:lnTo>
                    <a:cubicBezTo>
                      <a:pt x="12838" y="26316"/>
                      <a:pt x="11282" y="28990"/>
                      <a:pt x="8819" y="30590"/>
                    </a:cubicBezTo>
                    <a:lnTo>
                      <a:pt x="4194" y="33279"/>
                    </a:lnTo>
                    <a:cubicBezTo>
                      <a:pt x="1828" y="34569"/>
                      <a:pt x="0" y="33279"/>
                      <a:pt x="0" y="30913"/>
                    </a:cubicBezTo>
                    <a:lnTo>
                      <a:pt x="0" y="10371"/>
                    </a:lnTo>
                    <a:cubicBezTo>
                      <a:pt x="122" y="7424"/>
                      <a:pt x="1691" y="4727"/>
                      <a:pt x="4194" y="3166"/>
                    </a:cubicBezTo>
                    <a:lnTo>
                      <a:pt x="8819" y="477"/>
                    </a:lnTo>
                    <a:cubicBezTo>
                      <a:pt x="11185" y="-706"/>
                      <a:pt x="13013" y="369"/>
                      <a:pt x="13013" y="305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3057923" y="3975232"/>
                <a:ext cx="13120" cy="33952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52" extrusionOk="0">
                    <a:moveTo>
                      <a:pt x="13121" y="2960"/>
                    </a:moveTo>
                    <a:lnTo>
                      <a:pt x="13121" y="23501"/>
                    </a:lnTo>
                    <a:cubicBezTo>
                      <a:pt x="12946" y="26433"/>
                      <a:pt x="11389" y="29107"/>
                      <a:pt x="8926" y="30707"/>
                    </a:cubicBezTo>
                    <a:lnTo>
                      <a:pt x="4194" y="33395"/>
                    </a:lnTo>
                    <a:cubicBezTo>
                      <a:pt x="1936" y="34794"/>
                      <a:pt x="0" y="33395"/>
                      <a:pt x="0" y="31029"/>
                    </a:cubicBezTo>
                    <a:lnTo>
                      <a:pt x="0" y="10488"/>
                    </a:lnTo>
                    <a:cubicBezTo>
                      <a:pt x="175" y="7557"/>
                      <a:pt x="1731" y="4882"/>
                      <a:pt x="4194" y="3282"/>
                    </a:cubicBezTo>
                    <a:lnTo>
                      <a:pt x="8926" y="594"/>
                    </a:lnTo>
                    <a:cubicBezTo>
                      <a:pt x="11507" y="-804"/>
                      <a:pt x="13121" y="379"/>
                      <a:pt x="13121" y="296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3036844" y="3987270"/>
                <a:ext cx="13120" cy="34066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4066" extrusionOk="0">
                    <a:moveTo>
                      <a:pt x="13121" y="3074"/>
                    </a:moveTo>
                    <a:lnTo>
                      <a:pt x="13121" y="23616"/>
                    </a:lnTo>
                    <a:cubicBezTo>
                      <a:pt x="12946" y="26547"/>
                      <a:pt x="11389" y="29221"/>
                      <a:pt x="8926" y="30821"/>
                    </a:cubicBezTo>
                    <a:lnTo>
                      <a:pt x="4194" y="33510"/>
                    </a:lnTo>
                    <a:cubicBezTo>
                      <a:pt x="1936" y="34908"/>
                      <a:pt x="0" y="33510"/>
                      <a:pt x="0" y="31144"/>
                    </a:cubicBezTo>
                    <a:lnTo>
                      <a:pt x="0" y="10603"/>
                    </a:lnTo>
                    <a:cubicBezTo>
                      <a:pt x="192" y="7676"/>
                      <a:pt x="1744" y="5009"/>
                      <a:pt x="4194" y="3397"/>
                    </a:cubicBezTo>
                    <a:lnTo>
                      <a:pt x="8926" y="708"/>
                    </a:lnTo>
                    <a:cubicBezTo>
                      <a:pt x="11077" y="-905"/>
                      <a:pt x="13121" y="386"/>
                      <a:pt x="13121" y="3074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3015765" y="3999584"/>
                <a:ext cx="13013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63" extrusionOk="0">
                    <a:moveTo>
                      <a:pt x="13013" y="2913"/>
                    </a:moveTo>
                    <a:lnTo>
                      <a:pt x="13013" y="23454"/>
                    </a:lnTo>
                    <a:cubicBezTo>
                      <a:pt x="12891" y="26401"/>
                      <a:pt x="11322" y="29098"/>
                      <a:pt x="8819" y="30660"/>
                    </a:cubicBezTo>
                    <a:lnTo>
                      <a:pt x="4194" y="33456"/>
                    </a:lnTo>
                    <a:cubicBezTo>
                      <a:pt x="1828" y="34746"/>
                      <a:pt x="0" y="33456"/>
                      <a:pt x="0" y="30982"/>
                    </a:cubicBezTo>
                    <a:lnTo>
                      <a:pt x="0" y="10548"/>
                    </a:lnTo>
                    <a:cubicBezTo>
                      <a:pt x="141" y="7578"/>
                      <a:pt x="1702" y="4857"/>
                      <a:pt x="4194" y="3235"/>
                    </a:cubicBezTo>
                    <a:lnTo>
                      <a:pt x="8819" y="547"/>
                    </a:lnTo>
                    <a:cubicBezTo>
                      <a:pt x="11185" y="-744"/>
                      <a:pt x="13013" y="332"/>
                      <a:pt x="13013" y="2913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"/>
              <p:cNvSpPr/>
              <p:nvPr/>
            </p:nvSpPr>
            <p:spPr>
              <a:xfrm>
                <a:off x="2994686" y="4011739"/>
                <a:ext cx="13012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961" extrusionOk="0">
                    <a:moveTo>
                      <a:pt x="13013" y="3018"/>
                    </a:moveTo>
                    <a:lnTo>
                      <a:pt x="13013" y="23451"/>
                    </a:lnTo>
                    <a:cubicBezTo>
                      <a:pt x="12872" y="26422"/>
                      <a:pt x="11311" y="29143"/>
                      <a:pt x="8819" y="30764"/>
                    </a:cubicBezTo>
                    <a:lnTo>
                      <a:pt x="4087" y="33453"/>
                    </a:lnTo>
                    <a:cubicBezTo>
                      <a:pt x="1828" y="34744"/>
                      <a:pt x="0" y="33453"/>
                      <a:pt x="0" y="30979"/>
                    </a:cubicBezTo>
                    <a:lnTo>
                      <a:pt x="0" y="10546"/>
                    </a:lnTo>
                    <a:cubicBezTo>
                      <a:pt x="150" y="7605"/>
                      <a:pt x="1661" y="4902"/>
                      <a:pt x="4087" y="3233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>
                <a:off x="2973500" y="4023892"/>
                <a:ext cx="13120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1" extrusionOk="0">
                    <a:moveTo>
                      <a:pt x="13121" y="3018"/>
                    </a:moveTo>
                    <a:lnTo>
                      <a:pt x="13121" y="23452"/>
                    </a:lnTo>
                    <a:cubicBezTo>
                      <a:pt x="12929" y="26407"/>
                      <a:pt x="11380" y="29107"/>
                      <a:pt x="8926" y="30765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75" y="7614"/>
                      <a:pt x="1731" y="4940"/>
                      <a:pt x="4194" y="3340"/>
                    </a:cubicBezTo>
                    <a:lnTo>
                      <a:pt x="8926" y="544"/>
                    </a:lnTo>
                    <a:cubicBezTo>
                      <a:pt x="1118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"/>
              <p:cNvSpPr/>
              <p:nvPr/>
            </p:nvSpPr>
            <p:spPr>
              <a:xfrm>
                <a:off x="2952421" y="4036082"/>
                <a:ext cx="13013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925" extrusionOk="0">
                    <a:moveTo>
                      <a:pt x="13013" y="2980"/>
                    </a:moveTo>
                    <a:lnTo>
                      <a:pt x="13013" y="23521"/>
                    </a:lnTo>
                    <a:cubicBezTo>
                      <a:pt x="12838" y="26452"/>
                      <a:pt x="11282" y="29127"/>
                      <a:pt x="8819" y="30727"/>
                    </a:cubicBezTo>
                    <a:lnTo>
                      <a:pt x="4194" y="33415"/>
                    </a:lnTo>
                    <a:cubicBezTo>
                      <a:pt x="1828" y="34706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22" y="7561"/>
                      <a:pt x="1691" y="4864"/>
                      <a:pt x="4194" y="3302"/>
                    </a:cubicBezTo>
                    <a:lnTo>
                      <a:pt x="8819" y="614"/>
                    </a:lnTo>
                    <a:cubicBezTo>
                      <a:pt x="11185" y="-784"/>
                      <a:pt x="13013" y="291"/>
                      <a:pt x="13013" y="298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>
                <a:off x="2931342" y="4048108"/>
                <a:ext cx="13012" cy="33776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776" extrusionOk="0">
                    <a:moveTo>
                      <a:pt x="13013" y="2784"/>
                    </a:moveTo>
                    <a:lnTo>
                      <a:pt x="13013" y="23325"/>
                    </a:lnTo>
                    <a:cubicBezTo>
                      <a:pt x="12855" y="26262"/>
                      <a:pt x="11294" y="28943"/>
                      <a:pt x="8819" y="30531"/>
                    </a:cubicBezTo>
                    <a:lnTo>
                      <a:pt x="4087" y="33219"/>
                    </a:lnTo>
                    <a:cubicBezTo>
                      <a:pt x="1828" y="34617"/>
                      <a:pt x="0" y="33219"/>
                      <a:pt x="0" y="30853"/>
                    </a:cubicBezTo>
                    <a:lnTo>
                      <a:pt x="0" y="10312"/>
                    </a:lnTo>
                    <a:cubicBezTo>
                      <a:pt x="133" y="7395"/>
                      <a:pt x="1652" y="4718"/>
                      <a:pt x="4087" y="3107"/>
                    </a:cubicBezTo>
                    <a:lnTo>
                      <a:pt x="8819" y="418"/>
                    </a:lnTo>
                    <a:cubicBezTo>
                      <a:pt x="11185" y="-658"/>
                      <a:pt x="13013" y="418"/>
                      <a:pt x="13013" y="2784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"/>
              <p:cNvSpPr/>
              <p:nvPr/>
            </p:nvSpPr>
            <p:spPr>
              <a:xfrm>
                <a:off x="2910156" y="4060388"/>
                <a:ext cx="13120" cy="33971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71" extrusionOk="0">
                    <a:moveTo>
                      <a:pt x="13121" y="2980"/>
                    </a:moveTo>
                    <a:lnTo>
                      <a:pt x="13121" y="23521"/>
                    </a:lnTo>
                    <a:cubicBezTo>
                      <a:pt x="12946" y="26452"/>
                      <a:pt x="11389" y="29127"/>
                      <a:pt x="8926" y="30727"/>
                    </a:cubicBezTo>
                    <a:lnTo>
                      <a:pt x="4194" y="33415"/>
                    </a:lnTo>
                    <a:cubicBezTo>
                      <a:pt x="1936" y="34813"/>
                      <a:pt x="0" y="33415"/>
                      <a:pt x="0" y="31049"/>
                    </a:cubicBezTo>
                    <a:lnTo>
                      <a:pt x="0" y="10508"/>
                    </a:lnTo>
                    <a:cubicBezTo>
                      <a:pt x="192" y="7581"/>
                      <a:pt x="1744" y="4914"/>
                      <a:pt x="4194" y="3302"/>
                    </a:cubicBezTo>
                    <a:lnTo>
                      <a:pt x="8926" y="614"/>
                    </a:lnTo>
                    <a:cubicBezTo>
                      <a:pt x="11185" y="-784"/>
                      <a:pt x="13121" y="291"/>
                      <a:pt x="13121" y="298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"/>
              <p:cNvSpPr/>
              <p:nvPr/>
            </p:nvSpPr>
            <p:spPr>
              <a:xfrm>
                <a:off x="2889077" y="4072882"/>
                <a:ext cx="13013" cy="33689"/>
              </a:xfrm>
              <a:custGeom>
                <a:avLst/>
                <a:gdLst/>
                <a:ahLst/>
                <a:cxnLst/>
                <a:rect l="l" t="t" r="r" b="b"/>
                <a:pathLst>
                  <a:path w="13013" h="33689" extrusionOk="0">
                    <a:moveTo>
                      <a:pt x="13013" y="2639"/>
                    </a:moveTo>
                    <a:lnTo>
                      <a:pt x="13013" y="23180"/>
                    </a:lnTo>
                    <a:cubicBezTo>
                      <a:pt x="12880" y="26097"/>
                      <a:pt x="11361" y="28774"/>
                      <a:pt x="8926" y="30386"/>
                    </a:cubicBezTo>
                    <a:lnTo>
                      <a:pt x="4194" y="33182"/>
                    </a:lnTo>
                    <a:cubicBezTo>
                      <a:pt x="1828" y="34472"/>
                      <a:pt x="0" y="33182"/>
                      <a:pt x="0" y="30708"/>
                    </a:cubicBezTo>
                    <a:lnTo>
                      <a:pt x="0" y="10274"/>
                    </a:lnTo>
                    <a:cubicBezTo>
                      <a:pt x="175" y="7343"/>
                      <a:pt x="1731" y="4669"/>
                      <a:pt x="4194" y="3069"/>
                    </a:cubicBezTo>
                    <a:lnTo>
                      <a:pt x="8926" y="380"/>
                    </a:lnTo>
                    <a:cubicBezTo>
                      <a:pt x="11185" y="-480"/>
                      <a:pt x="13013" y="57"/>
                      <a:pt x="13013" y="2639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>
                <a:off x="2867998" y="4084762"/>
                <a:ext cx="13012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33961" extrusionOk="0">
                    <a:moveTo>
                      <a:pt x="13013" y="3018"/>
                    </a:moveTo>
                    <a:lnTo>
                      <a:pt x="13013" y="23451"/>
                    </a:lnTo>
                    <a:cubicBezTo>
                      <a:pt x="12891" y="26399"/>
                      <a:pt x="11322" y="29096"/>
                      <a:pt x="8819" y="30657"/>
                    </a:cubicBezTo>
                    <a:lnTo>
                      <a:pt x="4194" y="33453"/>
                    </a:lnTo>
                    <a:cubicBezTo>
                      <a:pt x="1828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41" y="7576"/>
                      <a:pt x="1702" y="4855"/>
                      <a:pt x="4194" y="3233"/>
                    </a:cubicBezTo>
                    <a:lnTo>
                      <a:pt x="8819" y="544"/>
                    </a:lnTo>
                    <a:cubicBezTo>
                      <a:pt x="11185" y="-746"/>
                      <a:pt x="13013" y="329"/>
                      <a:pt x="13013" y="301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2846811" y="4096915"/>
                <a:ext cx="13120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1" extrusionOk="0">
                    <a:moveTo>
                      <a:pt x="13121" y="3018"/>
                    </a:moveTo>
                    <a:lnTo>
                      <a:pt x="13121" y="23451"/>
                    </a:lnTo>
                    <a:cubicBezTo>
                      <a:pt x="12929" y="26407"/>
                      <a:pt x="11380" y="29107"/>
                      <a:pt x="8926" y="30764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0980"/>
                    </a:cubicBezTo>
                    <a:lnTo>
                      <a:pt x="0" y="10546"/>
                    </a:lnTo>
                    <a:cubicBezTo>
                      <a:pt x="175" y="7615"/>
                      <a:pt x="1731" y="4941"/>
                      <a:pt x="4194" y="3341"/>
                    </a:cubicBezTo>
                    <a:lnTo>
                      <a:pt x="8926" y="544"/>
                    </a:lnTo>
                    <a:cubicBezTo>
                      <a:pt x="1118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2825732" y="4109068"/>
                <a:ext cx="13120" cy="33963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33963" extrusionOk="0">
                    <a:moveTo>
                      <a:pt x="13121" y="3018"/>
                    </a:moveTo>
                    <a:lnTo>
                      <a:pt x="13121" y="23559"/>
                    </a:lnTo>
                    <a:cubicBezTo>
                      <a:pt x="12897" y="26476"/>
                      <a:pt x="11352" y="29130"/>
                      <a:pt x="8926" y="30765"/>
                    </a:cubicBezTo>
                    <a:lnTo>
                      <a:pt x="4194" y="33453"/>
                    </a:lnTo>
                    <a:cubicBezTo>
                      <a:pt x="1936" y="34744"/>
                      <a:pt x="0" y="33453"/>
                      <a:pt x="0" y="31087"/>
                    </a:cubicBezTo>
                    <a:lnTo>
                      <a:pt x="0" y="10546"/>
                    </a:lnTo>
                    <a:cubicBezTo>
                      <a:pt x="175" y="7615"/>
                      <a:pt x="1731" y="4941"/>
                      <a:pt x="4194" y="3341"/>
                    </a:cubicBezTo>
                    <a:lnTo>
                      <a:pt x="8926" y="544"/>
                    </a:lnTo>
                    <a:cubicBezTo>
                      <a:pt x="11185" y="-746"/>
                      <a:pt x="13121" y="329"/>
                      <a:pt x="13121" y="301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2735442" y="4147046"/>
                <a:ext cx="36840" cy="46235"/>
              </a:xfrm>
              <a:custGeom>
                <a:avLst/>
                <a:gdLst/>
                <a:ahLst/>
                <a:cxnLst/>
                <a:rect l="l" t="t" r="r" b="b"/>
                <a:pathLst>
                  <a:path w="36840" h="46235" extrusionOk="0">
                    <a:moveTo>
                      <a:pt x="36840" y="6122"/>
                    </a:moveTo>
                    <a:lnTo>
                      <a:pt x="28129" y="1067"/>
                    </a:lnTo>
                    <a:lnTo>
                      <a:pt x="28129" y="1067"/>
                    </a:lnTo>
                    <a:cubicBezTo>
                      <a:pt x="24334" y="-702"/>
                      <a:pt x="19875" y="-247"/>
                      <a:pt x="16514" y="2250"/>
                    </a:cubicBezTo>
                    <a:cubicBezTo>
                      <a:pt x="6767" y="8603"/>
                      <a:pt x="651" y="19238"/>
                      <a:pt x="60" y="30857"/>
                    </a:cubicBezTo>
                    <a:cubicBezTo>
                      <a:pt x="-358" y="35024"/>
                      <a:pt x="1437" y="39105"/>
                      <a:pt x="4792" y="41612"/>
                    </a:cubicBezTo>
                    <a:lnTo>
                      <a:pt x="4792" y="41612"/>
                    </a:lnTo>
                    <a:lnTo>
                      <a:pt x="12858" y="46236"/>
                    </a:lnTo>
                    <a:lnTo>
                      <a:pt x="14363" y="43763"/>
                    </a:lnTo>
                    <a:cubicBezTo>
                      <a:pt x="16026" y="43403"/>
                      <a:pt x="17623" y="42786"/>
                      <a:pt x="19095" y="41934"/>
                    </a:cubicBezTo>
                    <a:cubicBezTo>
                      <a:pt x="28831" y="35556"/>
                      <a:pt x="34974" y="24946"/>
                      <a:pt x="35657" y="13327"/>
                    </a:cubicBezTo>
                    <a:cubicBezTo>
                      <a:pt x="35835" y="11899"/>
                      <a:pt x="35835" y="10454"/>
                      <a:pt x="35657" y="902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2743783" y="4151863"/>
                <a:ext cx="33016" cy="42741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42741" extrusionOk="0">
                    <a:moveTo>
                      <a:pt x="16454" y="2273"/>
                    </a:moveTo>
                    <a:cubicBezTo>
                      <a:pt x="6708" y="8626"/>
                      <a:pt x="591" y="19261"/>
                      <a:pt x="0" y="30880"/>
                    </a:cubicBezTo>
                    <a:cubicBezTo>
                      <a:pt x="0" y="41635"/>
                      <a:pt x="7313" y="45722"/>
                      <a:pt x="16454" y="40452"/>
                    </a:cubicBezTo>
                    <a:cubicBezTo>
                      <a:pt x="26233" y="34064"/>
                      <a:pt x="32383" y="23400"/>
                      <a:pt x="33016" y="11737"/>
                    </a:cubicBezTo>
                    <a:cubicBezTo>
                      <a:pt x="33016" y="1198"/>
                      <a:pt x="25596" y="-2997"/>
                      <a:pt x="16454" y="227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>
                <a:off x="2743783" y="4151863"/>
                <a:ext cx="33016" cy="42741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42741" extrusionOk="0">
                    <a:moveTo>
                      <a:pt x="16454" y="2273"/>
                    </a:moveTo>
                    <a:cubicBezTo>
                      <a:pt x="6708" y="8626"/>
                      <a:pt x="591" y="19261"/>
                      <a:pt x="0" y="30880"/>
                    </a:cubicBezTo>
                    <a:cubicBezTo>
                      <a:pt x="0" y="41635"/>
                      <a:pt x="7313" y="45722"/>
                      <a:pt x="16454" y="40452"/>
                    </a:cubicBezTo>
                    <a:cubicBezTo>
                      <a:pt x="26233" y="34064"/>
                      <a:pt x="32383" y="23400"/>
                      <a:pt x="33016" y="11737"/>
                    </a:cubicBezTo>
                    <a:cubicBezTo>
                      <a:pt x="33016" y="1198"/>
                      <a:pt x="25596" y="-2997"/>
                      <a:pt x="16454" y="2273"/>
                    </a:cubicBezTo>
                    <a:close/>
                  </a:path>
                </a:pathLst>
              </a:custGeom>
              <a:solidFill>
                <a:srgbClr val="FAFAFA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2663592" y="4188485"/>
                <a:ext cx="3695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36957" h="46202" extrusionOk="0">
                    <a:moveTo>
                      <a:pt x="36958" y="6088"/>
                    </a:moveTo>
                    <a:lnTo>
                      <a:pt x="28247" y="1034"/>
                    </a:lnTo>
                    <a:lnTo>
                      <a:pt x="28247" y="1034"/>
                    </a:lnTo>
                    <a:cubicBezTo>
                      <a:pt x="24444" y="-688"/>
                      <a:pt x="20010" y="-236"/>
                      <a:pt x="16632" y="2217"/>
                    </a:cubicBezTo>
                    <a:cubicBezTo>
                      <a:pt x="6857" y="8558"/>
                      <a:pt x="702" y="19189"/>
                      <a:pt x="70" y="30824"/>
                    </a:cubicBezTo>
                    <a:cubicBezTo>
                      <a:pt x="-392" y="35022"/>
                      <a:pt x="1461" y="39140"/>
                      <a:pt x="4909" y="41578"/>
                    </a:cubicBezTo>
                    <a:lnTo>
                      <a:pt x="4909" y="41578"/>
                    </a:lnTo>
                    <a:lnTo>
                      <a:pt x="13083" y="46203"/>
                    </a:lnTo>
                    <a:lnTo>
                      <a:pt x="14481" y="43729"/>
                    </a:lnTo>
                    <a:cubicBezTo>
                      <a:pt x="16149" y="43388"/>
                      <a:pt x="17749" y="42770"/>
                      <a:pt x="19213" y="41900"/>
                    </a:cubicBezTo>
                    <a:cubicBezTo>
                      <a:pt x="28988" y="35559"/>
                      <a:pt x="35143" y="24928"/>
                      <a:pt x="35775" y="13293"/>
                    </a:cubicBezTo>
                    <a:cubicBezTo>
                      <a:pt x="35783" y="11878"/>
                      <a:pt x="35602" y="10467"/>
                      <a:pt x="35237" y="909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2671943" y="4193478"/>
                <a:ext cx="33123" cy="42531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42531" extrusionOk="0">
                    <a:moveTo>
                      <a:pt x="16562" y="2063"/>
                    </a:moveTo>
                    <a:cubicBezTo>
                      <a:pt x="6787" y="8404"/>
                      <a:pt x="632" y="19035"/>
                      <a:pt x="0" y="30670"/>
                    </a:cubicBezTo>
                    <a:cubicBezTo>
                      <a:pt x="0" y="41424"/>
                      <a:pt x="7420" y="45511"/>
                      <a:pt x="16562" y="40241"/>
                    </a:cubicBezTo>
                    <a:cubicBezTo>
                      <a:pt x="26337" y="33900"/>
                      <a:pt x="32492" y="23268"/>
                      <a:pt x="33124" y="11634"/>
                    </a:cubicBezTo>
                    <a:cubicBezTo>
                      <a:pt x="33124" y="1094"/>
                      <a:pt x="25703" y="-2777"/>
                      <a:pt x="16562" y="2063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2671943" y="4193478"/>
                <a:ext cx="33123" cy="42531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42531" extrusionOk="0">
                    <a:moveTo>
                      <a:pt x="16562" y="2063"/>
                    </a:moveTo>
                    <a:cubicBezTo>
                      <a:pt x="6787" y="8404"/>
                      <a:pt x="632" y="19035"/>
                      <a:pt x="0" y="30670"/>
                    </a:cubicBezTo>
                    <a:cubicBezTo>
                      <a:pt x="0" y="41424"/>
                      <a:pt x="7420" y="45511"/>
                      <a:pt x="16562" y="40241"/>
                    </a:cubicBezTo>
                    <a:cubicBezTo>
                      <a:pt x="26337" y="33900"/>
                      <a:pt x="32492" y="23268"/>
                      <a:pt x="33124" y="11634"/>
                    </a:cubicBezTo>
                    <a:cubicBezTo>
                      <a:pt x="33124" y="1094"/>
                      <a:pt x="25703" y="-2777"/>
                      <a:pt x="16562" y="2063"/>
                    </a:cubicBezTo>
                    <a:close/>
                  </a:path>
                </a:pathLst>
              </a:custGeom>
              <a:solidFill>
                <a:srgbClr val="FAFAFA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2670707" y="2477394"/>
                <a:ext cx="491141" cy="465785"/>
              </a:xfrm>
              <a:custGeom>
                <a:avLst/>
                <a:gdLst/>
                <a:ahLst/>
                <a:cxnLst/>
                <a:rect l="l" t="t" r="r" b="b"/>
                <a:pathLst>
                  <a:path w="491141" h="465785" extrusionOk="0">
                    <a:moveTo>
                      <a:pt x="15109" y="465782"/>
                    </a:moveTo>
                    <a:cubicBezTo>
                      <a:pt x="12586" y="465839"/>
                      <a:pt x="10094" y="465207"/>
                      <a:pt x="7904" y="463953"/>
                    </a:cubicBezTo>
                    <a:cubicBezTo>
                      <a:pt x="2561" y="460392"/>
                      <a:pt x="-441" y="454223"/>
                      <a:pt x="53" y="447822"/>
                    </a:cubicBezTo>
                    <a:lnTo>
                      <a:pt x="53" y="295215"/>
                    </a:lnTo>
                    <a:cubicBezTo>
                      <a:pt x="740" y="280725"/>
                      <a:pt x="8393" y="267463"/>
                      <a:pt x="20594" y="259617"/>
                    </a:cubicBezTo>
                    <a:lnTo>
                      <a:pt x="465186" y="3337"/>
                    </a:lnTo>
                    <a:cubicBezTo>
                      <a:pt x="472253" y="-2089"/>
                      <a:pt x="482380" y="-758"/>
                      <a:pt x="487806" y="6309"/>
                    </a:cubicBezTo>
                    <a:cubicBezTo>
                      <a:pt x="490422" y="9717"/>
                      <a:pt x="491571" y="14028"/>
                      <a:pt x="490997" y="18285"/>
                    </a:cubicBezTo>
                    <a:lnTo>
                      <a:pt x="490997" y="170892"/>
                    </a:lnTo>
                    <a:cubicBezTo>
                      <a:pt x="490312" y="185354"/>
                      <a:pt x="482654" y="198584"/>
                      <a:pt x="470456" y="206382"/>
                    </a:cubicBezTo>
                    <a:lnTo>
                      <a:pt x="25864" y="463093"/>
                    </a:lnTo>
                    <a:cubicBezTo>
                      <a:pt x="22575" y="464914"/>
                      <a:pt x="18867" y="465841"/>
                      <a:pt x="15109" y="465782"/>
                    </a:cubicBezTo>
                    <a:close/>
                    <a:moveTo>
                      <a:pt x="475726" y="10327"/>
                    </a:moveTo>
                    <a:cubicBezTo>
                      <a:pt x="473849" y="10430"/>
                      <a:pt x="472032" y="11024"/>
                      <a:pt x="470456" y="12048"/>
                    </a:cubicBezTo>
                    <a:lnTo>
                      <a:pt x="25864" y="268758"/>
                    </a:lnTo>
                    <a:cubicBezTo>
                      <a:pt x="16899" y="274687"/>
                      <a:pt x="11243" y="284486"/>
                      <a:pt x="10592" y="295215"/>
                    </a:cubicBezTo>
                    <a:lnTo>
                      <a:pt x="10592" y="447822"/>
                    </a:lnTo>
                    <a:cubicBezTo>
                      <a:pt x="10260" y="450433"/>
                      <a:pt x="11224" y="453043"/>
                      <a:pt x="13173" y="454812"/>
                    </a:cubicBezTo>
                    <a:cubicBezTo>
                      <a:pt x="15704" y="455695"/>
                      <a:pt x="18510" y="455207"/>
                      <a:pt x="20594" y="453521"/>
                    </a:cubicBezTo>
                    <a:lnTo>
                      <a:pt x="465186" y="196918"/>
                    </a:lnTo>
                    <a:cubicBezTo>
                      <a:pt x="474094" y="191000"/>
                      <a:pt x="479708" y="181245"/>
                      <a:pt x="480350" y="170570"/>
                    </a:cubicBezTo>
                    <a:lnTo>
                      <a:pt x="480350" y="17855"/>
                    </a:lnTo>
                    <a:cubicBezTo>
                      <a:pt x="480733" y="15185"/>
                      <a:pt x="479718" y="12504"/>
                      <a:pt x="477661" y="10757"/>
                    </a:cubicBezTo>
                    <a:cubicBezTo>
                      <a:pt x="477064" y="10448"/>
                      <a:pt x="476397" y="10300"/>
                      <a:pt x="475726" y="10327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>
                <a:off x="2710014" y="2540510"/>
                <a:ext cx="413189" cy="261797"/>
              </a:xfrm>
              <a:custGeom>
                <a:avLst/>
                <a:gdLst/>
                <a:ahLst/>
                <a:cxnLst/>
                <a:rect l="l" t="t" r="r" b="b"/>
                <a:pathLst>
                  <a:path w="413189" h="261797" extrusionOk="0">
                    <a:moveTo>
                      <a:pt x="413189" y="11631"/>
                    </a:moveTo>
                    <a:cubicBezTo>
                      <a:pt x="412310" y="23805"/>
                      <a:pt x="405679" y="34831"/>
                      <a:pt x="395337" y="41313"/>
                    </a:cubicBezTo>
                    <a:lnTo>
                      <a:pt x="17853" y="259200"/>
                    </a:lnTo>
                    <a:cubicBezTo>
                      <a:pt x="8066" y="264900"/>
                      <a:pt x="0" y="260921"/>
                      <a:pt x="0" y="250166"/>
                    </a:cubicBezTo>
                    <a:cubicBezTo>
                      <a:pt x="930" y="238008"/>
                      <a:pt x="7548" y="227004"/>
                      <a:pt x="17853" y="220484"/>
                    </a:cubicBezTo>
                    <a:lnTo>
                      <a:pt x="395337" y="2597"/>
                    </a:lnTo>
                    <a:cubicBezTo>
                      <a:pt x="404801" y="-3103"/>
                      <a:pt x="413189" y="876"/>
                      <a:pt x="413189" y="1163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2710014" y="2618035"/>
                <a:ext cx="413189" cy="261898"/>
              </a:xfrm>
              <a:custGeom>
                <a:avLst/>
                <a:gdLst/>
                <a:ahLst/>
                <a:cxnLst/>
                <a:rect l="l" t="t" r="r" b="b"/>
                <a:pathLst>
                  <a:path w="413189" h="261898" extrusionOk="0">
                    <a:moveTo>
                      <a:pt x="413189" y="11646"/>
                    </a:moveTo>
                    <a:cubicBezTo>
                      <a:pt x="412343" y="23859"/>
                      <a:pt x="405708" y="34931"/>
                      <a:pt x="395337" y="41436"/>
                    </a:cubicBezTo>
                    <a:lnTo>
                      <a:pt x="17853" y="259323"/>
                    </a:lnTo>
                    <a:cubicBezTo>
                      <a:pt x="8066" y="265023"/>
                      <a:pt x="0" y="260936"/>
                      <a:pt x="0" y="250289"/>
                    </a:cubicBezTo>
                    <a:cubicBezTo>
                      <a:pt x="897" y="238092"/>
                      <a:pt x="7519" y="227041"/>
                      <a:pt x="17853" y="220499"/>
                    </a:cubicBezTo>
                    <a:lnTo>
                      <a:pt x="394906" y="2504"/>
                    </a:lnTo>
                    <a:cubicBezTo>
                      <a:pt x="404801" y="-3088"/>
                      <a:pt x="413189" y="999"/>
                      <a:pt x="413189" y="11646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2944677" y="2618032"/>
                <a:ext cx="178111" cy="133712"/>
              </a:xfrm>
              <a:custGeom>
                <a:avLst/>
                <a:gdLst/>
                <a:ahLst/>
                <a:cxnLst/>
                <a:rect l="l" t="t" r="r" b="b"/>
                <a:pathLst>
                  <a:path w="178111" h="133712" extrusionOk="0">
                    <a:moveTo>
                      <a:pt x="160243" y="2507"/>
                    </a:moveTo>
                    <a:lnTo>
                      <a:pt x="0" y="94996"/>
                    </a:lnTo>
                    <a:lnTo>
                      <a:pt x="0" y="133713"/>
                    </a:lnTo>
                    <a:lnTo>
                      <a:pt x="160243" y="41331"/>
                    </a:lnTo>
                    <a:cubicBezTo>
                      <a:pt x="170614" y="34827"/>
                      <a:pt x="177249" y="23754"/>
                      <a:pt x="178095" y="11541"/>
                    </a:cubicBezTo>
                    <a:cubicBezTo>
                      <a:pt x="178525" y="1002"/>
                      <a:pt x="170137" y="-3085"/>
                      <a:pt x="160243" y="2507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p1"/>
            <p:cNvSpPr/>
            <p:nvPr/>
          </p:nvSpPr>
          <p:spPr>
            <a:xfrm>
              <a:off x="2100124" y="3895639"/>
              <a:ext cx="36957" cy="46202"/>
            </a:xfrm>
            <a:custGeom>
              <a:avLst/>
              <a:gdLst/>
              <a:ahLst/>
              <a:cxnLst/>
              <a:rect l="l" t="t" r="r" b="b"/>
              <a:pathLst>
                <a:path w="36957" h="46202" extrusionOk="0">
                  <a:moveTo>
                    <a:pt x="0" y="6088"/>
                  </a:moveTo>
                  <a:lnTo>
                    <a:pt x="8711" y="1034"/>
                  </a:lnTo>
                  <a:lnTo>
                    <a:pt x="8711" y="1034"/>
                  </a:lnTo>
                  <a:cubicBezTo>
                    <a:pt x="12514" y="-688"/>
                    <a:pt x="16948" y="-236"/>
                    <a:pt x="20326" y="2217"/>
                  </a:cubicBezTo>
                  <a:cubicBezTo>
                    <a:pt x="30101" y="8558"/>
                    <a:pt x="36256" y="19189"/>
                    <a:pt x="36888" y="30824"/>
                  </a:cubicBezTo>
                  <a:cubicBezTo>
                    <a:pt x="37350" y="35022"/>
                    <a:pt x="35497" y="39140"/>
                    <a:pt x="32048" y="41578"/>
                  </a:cubicBezTo>
                  <a:lnTo>
                    <a:pt x="32049" y="41578"/>
                  </a:lnTo>
                  <a:lnTo>
                    <a:pt x="23875" y="46203"/>
                  </a:lnTo>
                  <a:lnTo>
                    <a:pt x="22477" y="43729"/>
                  </a:lnTo>
                  <a:cubicBezTo>
                    <a:pt x="20809" y="43388"/>
                    <a:pt x="19210" y="42770"/>
                    <a:pt x="17745" y="41901"/>
                  </a:cubicBezTo>
                  <a:cubicBezTo>
                    <a:pt x="8052" y="35512"/>
                    <a:pt x="1982" y="24888"/>
                    <a:pt x="1398" y="13294"/>
                  </a:cubicBezTo>
                  <a:cubicBezTo>
                    <a:pt x="1220" y="11865"/>
                    <a:pt x="1220" y="10420"/>
                    <a:pt x="1398" y="899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2095714" y="3900422"/>
              <a:ext cx="33124" cy="42741"/>
            </a:xfrm>
            <a:custGeom>
              <a:avLst/>
              <a:gdLst/>
              <a:ahLst/>
              <a:cxnLst/>
              <a:rect l="l" t="t" r="r" b="b"/>
              <a:pathLst>
                <a:path w="33124" h="42741" extrusionOk="0">
                  <a:moveTo>
                    <a:pt x="16563" y="2273"/>
                  </a:moveTo>
                  <a:cubicBezTo>
                    <a:pt x="26338" y="8614"/>
                    <a:pt x="32493" y="19246"/>
                    <a:pt x="33125" y="30880"/>
                  </a:cubicBezTo>
                  <a:cubicBezTo>
                    <a:pt x="33125" y="41635"/>
                    <a:pt x="25704" y="45721"/>
                    <a:pt x="16563" y="40452"/>
                  </a:cubicBezTo>
                  <a:cubicBezTo>
                    <a:pt x="6772" y="34076"/>
                    <a:pt x="617" y="23405"/>
                    <a:pt x="1" y="11737"/>
                  </a:cubicBezTo>
                  <a:cubicBezTo>
                    <a:pt x="-106" y="1198"/>
                    <a:pt x="7314" y="-2997"/>
                    <a:pt x="16563" y="227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2063021" y="3855726"/>
              <a:ext cx="105179" cy="126098"/>
            </a:xfrm>
            <a:custGeom>
              <a:avLst/>
              <a:gdLst/>
              <a:ahLst/>
              <a:cxnLst/>
              <a:rect l="l" t="t" r="r" b="b"/>
              <a:pathLst>
                <a:path w="105179" h="126098" extrusionOk="0">
                  <a:moveTo>
                    <a:pt x="19036" y="2552"/>
                  </a:moveTo>
                  <a:lnTo>
                    <a:pt x="86144" y="41161"/>
                  </a:lnTo>
                  <a:cubicBezTo>
                    <a:pt x="97395" y="48448"/>
                    <a:pt x="104473" y="60684"/>
                    <a:pt x="105179" y="74070"/>
                  </a:cubicBezTo>
                  <a:lnTo>
                    <a:pt x="105179" y="112571"/>
                  </a:lnTo>
                  <a:cubicBezTo>
                    <a:pt x="105179" y="124724"/>
                    <a:pt x="96683" y="129671"/>
                    <a:pt x="86144" y="123326"/>
                  </a:cubicBezTo>
                  <a:lnTo>
                    <a:pt x="19036" y="84825"/>
                  </a:lnTo>
                  <a:cubicBezTo>
                    <a:pt x="7794" y="77479"/>
                    <a:pt x="725" y="65217"/>
                    <a:pt x="0" y="51808"/>
                  </a:cubicBezTo>
                  <a:lnTo>
                    <a:pt x="0" y="13307"/>
                  </a:lnTo>
                  <a:cubicBezTo>
                    <a:pt x="0" y="1585"/>
                    <a:pt x="8496" y="-3470"/>
                    <a:pt x="19036" y="255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2063021" y="3855726"/>
              <a:ext cx="105179" cy="126098"/>
            </a:xfrm>
            <a:custGeom>
              <a:avLst/>
              <a:gdLst/>
              <a:ahLst/>
              <a:cxnLst/>
              <a:rect l="l" t="t" r="r" b="b"/>
              <a:pathLst>
                <a:path w="105179" h="126098" extrusionOk="0">
                  <a:moveTo>
                    <a:pt x="19036" y="2552"/>
                  </a:moveTo>
                  <a:lnTo>
                    <a:pt x="86144" y="41161"/>
                  </a:lnTo>
                  <a:cubicBezTo>
                    <a:pt x="97395" y="48448"/>
                    <a:pt x="104473" y="60684"/>
                    <a:pt x="105179" y="74070"/>
                  </a:cubicBezTo>
                  <a:lnTo>
                    <a:pt x="105179" y="112571"/>
                  </a:lnTo>
                  <a:cubicBezTo>
                    <a:pt x="105179" y="124724"/>
                    <a:pt x="96683" y="129671"/>
                    <a:pt x="86144" y="123326"/>
                  </a:cubicBezTo>
                  <a:lnTo>
                    <a:pt x="19036" y="84825"/>
                  </a:lnTo>
                  <a:cubicBezTo>
                    <a:pt x="7794" y="77479"/>
                    <a:pt x="725" y="65217"/>
                    <a:pt x="0" y="51808"/>
                  </a:cubicBezTo>
                  <a:lnTo>
                    <a:pt x="0" y="13307"/>
                  </a:lnTo>
                  <a:cubicBezTo>
                    <a:pt x="0" y="1585"/>
                    <a:pt x="8496" y="-3470"/>
                    <a:pt x="19036" y="255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2100124" y="3895639"/>
              <a:ext cx="36957" cy="46202"/>
            </a:xfrm>
            <a:custGeom>
              <a:avLst/>
              <a:gdLst/>
              <a:ahLst/>
              <a:cxnLst/>
              <a:rect l="l" t="t" r="r" b="b"/>
              <a:pathLst>
                <a:path w="36957" h="46202" extrusionOk="0">
                  <a:moveTo>
                    <a:pt x="0" y="6088"/>
                  </a:moveTo>
                  <a:lnTo>
                    <a:pt x="8711" y="1034"/>
                  </a:lnTo>
                  <a:lnTo>
                    <a:pt x="8711" y="1034"/>
                  </a:lnTo>
                  <a:cubicBezTo>
                    <a:pt x="12514" y="-688"/>
                    <a:pt x="16948" y="-236"/>
                    <a:pt x="20326" y="2217"/>
                  </a:cubicBezTo>
                  <a:cubicBezTo>
                    <a:pt x="30101" y="8558"/>
                    <a:pt x="36256" y="19189"/>
                    <a:pt x="36888" y="30824"/>
                  </a:cubicBezTo>
                  <a:cubicBezTo>
                    <a:pt x="37350" y="35022"/>
                    <a:pt x="35497" y="39140"/>
                    <a:pt x="32048" y="41578"/>
                  </a:cubicBezTo>
                  <a:lnTo>
                    <a:pt x="32049" y="41578"/>
                  </a:lnTo>
                  <a:lnTo>
                    <a:pt x="23875" y="46203"/>
                  </a:lnTo>
                  <a:lnTo>
                    <a:pt x="22477" y="43729"/>
                  </a:lnTo>
                  <a:cubicBezTo>
                    <a:pt x="20809" y="43388"/>
                    <a:pt x="19210" y="42770"/>
                    <a:pt x="17745" y="41901"/>
                  </a:cubicBezTo>
                  <a:cubicBezTo>
                    <a:pt x="8052" y="35512"/>
                    <a:pt x="1982" y="24888"/>
                    <a:pt x="1398" y="13294"/>
                  </a:cubicBezTo>
                  <a:cubicBezTo>
                    <a:pt x="1220" y="11865"/>
                    <a:pt x="1220" y="10420"/>
                    <a:pt x="1398" y="899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2095714" y="3900422"/>
              <a:ext cx="33124" cy="42741"/>
            </a:xfrm>
            <a:custGeom>
              <a:avLst/>
              <a:gdLst/>
              <a:ahLst/>
              <a:cxnLst/>
              <a:rect l="l" t="t" r="r" b="b"/>
              <a:pathLst>
                <a:path w="33124" h="42741" extrusionOk="0">
                  <a:moveTo>
                    <a:pt x="16563" y="2273"/>
                  </a:moveTo>
                  <a:cubicBezTo>
                    <a:pt x="26338" y="8614"/>
                    <a:pt x="32493" y="19246"/>
                    <a:pt x="33125" y="30880"/>
                  </a:cubicBezTo>
                  <a:cubicBezTo>
                    <a:pt x="33125" y="41635"/>
                    <a:pt x="25704" y="45721"/>
                    <a:pt x="16563" y="40452"/>
                  </a:cubicBezTo>
                  <a:cubicBezTo>
                    <a:pt x="6772" y="34076"/>
                    <a:pt x="617" y="23405"/>
                    <a:pt x="1" y="11737"/>
                  </a:cubicBezTo>
                  <a:cubicBezTo>
                    <a:pt x="-106" y="1198"/>
                    <a:pt x="7314" y="-2997"/>
                    <a:pt x="16563" y="227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2211326" y="3922668"/>
              <a:ext cx="346941" cy="304843"/>
            </a:xfrm>
            <a:custGeom>
              <a:avLst/>
              <a:gdLst/>
              <a:ahLst/>
              <a:cxnLst/>
              <a:rect l="l" t="t" r="r" b="b"/>
              <a:pathLst>
                <a:path w="346941" h="304843" extrusionOk="0">
                  <a:moveTo>
                    <a:pt x="10755" y="1428"/>
                  </a:moveTo>
                  <a:lnTo>
                    <a:pt x="336187" y="189203"/>
                  </a:lnTo>
                  <a:cubicBezTo>
                    <a:pt x="342477" y="193187"/>
                    <a:pt x="346477" y="199946"/>
                    <a:pt x="346941" y="207378"/>
                  </a:cubicBezTo>
                  <a:lnTo>
                    <a:pt x="346941" y="297286"/>
                  </a:lnTo>
                  <a:cubicBezTo>
                    <a:pt x="346941" y="304061"/>
                    <a:pt x="342209" y="306750"/>
                    <a:pt x="336187" y="303416"/>
                  </a:cubicBezTo>
                  <a:lnTo>
                    <a:pt x="10755" y="115641"/>
                  </a:lnTo>
                  <a:cubicBezTo>
                    <a:pt x="4434" y="111635"/>
                    <a:pt x="431" y="104829"/>
                    <a:pt x="0" y="97358"/>
                  </a:cubicBezTo>
                  <a:lnTo>
                    <a:pt x="0" y="7558"/>
                  </a:lnTo>
                  <a:cubicBezTo>
                    <a:pt x="215" y="783"/>
                    <a:pt x="4947" y="-1906"/>
                    <a:pt x="10755" y="1428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2231330" y="3956891"/>
              <a:ext cx="307364" cy="190690"/>
            </a:xfrm>
            <a:custGeom>
              <a:avLst/>
              <a:gdLst/>
              <a:ahLst/>
              <a:cxnLst/>
              <a:rect l="l" t="t" r="r" b="b"/>
              <a:pathLst>
                <a:path w="307364" h="190690" extrusionOk="0">
                  <a:moveTo>
                    <a:pt x="0" y="6782"/>
                  </a:moveTo>
                  <a:cubicBezTo>
                    <a:pt x="562" y="14013"/>
                    <a:pt x="4563" y="20534"/>
                    <a:pt x="10755" y="24312"/>
                  </a:cubicBezTo>
                  <a:lnTo>
                    <a:pt x="296610" y="189178"/>
                  </a:lnTo>
                  <a:cubicBezTo>
                    <a:pt x="302417" y="192512"/>
                    <a:pt x="307364" y="190146"/>
                    <a:pt x="307364" y="183909"/>
                  </a:cubicBezTo>
                  <a:cubicBezTo>
                    <a:pt x="306802" y="176677"/>
                    <a:pt x="302802" y="170156"/>
                    <a:pt x="296610" y="166379"/>
                  </a:cubicBezTo>
                  <a:lnTo>
                    <a:pt x="10539" y="1512"/>
                  </a:lnTo>
                  <a:cubicBezTo>
                    <a:pt x="4732" y="-1822"/>
                    <a:pt x="0" y="544"/>
                    <a:pt x="0" y="678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2231330" y="4002551"/>
              <a:ext cx="307364" cy="190734"/>
            </a:xfrm>
            <a:custGeom>
              <a:avLst/>
              <a:gdLst/>
              <a:ahLst/>
              <a:cxnLst/>
              <a:rect l="l" t="t" r="r" b="b"/>
              <a:pathLst>
                <a:path w="307364" h="190734" extrusionOk="0">
                  <a:moveTo>
                    <a:pt x="0" y="6829"/>
                  </a:moveTo>
                  <a:cubicBezTo>
                    <a:pt x="562" y="14061"/>
                    <a:pt x="4563" y="20582"/>
                    <a:pt x="10755" y="24359"/>
                  </a:cubicBezTo>
                  <a:lnTo>
                    <a:pt x="296610" y="189226"/>
                  </a:lnTo>
                  <a:cubicBezTo>
                    <a:pt x="302417" y="192560"/>
                    <a:pt x="307364" y="190194"/>
                    <a:pt x="307364" y="183849"/>
                  </a:cubicBezTo>
                  <a:cubicBezTo>
                    <a:pt x="306769" y="176657"/>
                    <a:pt x="302772" y="170182"/>
                    <a:pt x="296610" y="166427"/>
                  </a:cubicBezTo>
                  <a:lnTo>
                    <a:pt x="10755" y="1559"/>
                  </a:lnTo>
                  <a:cubicBezTo>
                    <a:pt x="4732" y="-1882"/>
                    <a:pt x="0" y="592"/>
                    <a:pt x="0" y="6829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2231114" y="4002551"/>
              <a:ext cx="168630" cy="115342"/>
            </a:xfrm>
            <a:custGeom>
              <a:avLst/>
              <a:gdLst/>
              <a:ahLst/>
              <a:cxnLst/>
              <a:rect l="l" t="t" r="r" b="b"/>
              <a:pathLst>
                <a:path w="168630" h="115342" extrusionOk="0">
                  <a:moveTo>
                    <a:pt x="10755" y="1559"/>
                  </a:moveTo>
                  <a:lnTo>
                    <a:pt x="168631" y="92543"/>
                  </a:lnTo>
                  <a:lnTo>
                    <a:pt x="168631" y="115343"/>
                  </a:lnTo>
                  <a:lnTo>
                    <a:pt x="10755" y="24359"/>
                  </a:lnTo>
                  <a:cubicBezTo>
                    <a:pt x="4563" y="20582"/>
                    <a:pt x="562" y="14060"/>
                    <a:pt x="0" y="6829"/>
                  </a:cubicBezTo>
                  <a:cubicBezTo>
                    <a:pt x="215" y="592"/>
                    <a:pt x="4947" y="-1882"/>
                    <a:pt x="10755" y="155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2063021" y="3669314"/>
              <a:ext cx="105179" cy="126194"/>
            </a:xfrm>
            <a:custGeom>
              <a:avLst/>
              <a:gdLst/>
              <a:ahLst/>
              <a:cxnLst/>
              <a:rect l="l" t="t" r="r" b="b"/>
              <a:pathLst>
                <a:path w="105179" h="126194" extrusionOk="0">
                  <a:moveTo>
                    <a:pt x="19036" y="2588"/>
                  </a:moveTo>
                  <a:lnTo>
                    <a:pt x="86144" y="41090"/>
                  </a:lnTo>
                  <a:cubicBezTo>
                    <a:pt x="97385" y="48435"/>
                    <a:pt x="104455" y="60697"/>
                    <a:pt x="105179" y="74106"/>
                  </a:cubicBezTo>
                  <a:lnTo>
                    <a:pt x="105179" y="112715"/>
                  </a:lnTo>
                  <a:cubicBezTo>
                    <a:pt x="105179" y="124867"/>
                    <a:pt x="96683" y="129707"/>
                    <a:pt x="86144" y="123469"/>
                  </a:cubicBezTo>
                  <a:lnTo>
                    <a:pt x="19036" y="84861"/>
                  </a:lnTo>
                  <a:cubicBezTo>
                    <a:pt x="7785" y="77574"/>
                    <a:pt x="707" y="65337"/>
                    <a:pt x="0" y="51952"/>
                  </a:cubicBezTo>
                  <a:lnTo>
                    <a:pt x="0" y="13451"/>
                  </a:lnTo>
                  <a:cubicBezTo>
                    <a:pt x="0" y="1405"/>
                    <a:pt x="8496" y="-3434"/>
                    <a:pt x="19036" y="258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2063021" y="3669314"/>
              <a:ext cx="105179" cy="126194"/>
            </a:xfrm>
            <a:custGeom>
              <a:avLst/>
              <a:gdLst/>
              <a:ahLst/>
              <a:cxnLst/>
              <a:rect l="l" t="t" r="r" b="b"/>
              <a:pathLst>
                <a:path w="105179" h="126194" extrusionOk="0">
                  <a:moveTo>
                    <a:pt x="19036" y="2588"/>
                  </a:moveTo>
                  <a:lnTo>
                    <a:pt x="86144" y="41090"/>
                  </a:lnTo>
                  <a:cubicBezTo>
                    <a:pt x="97385" y="48435"/>
                    <a:pt x="104455" y="60697"/>
                    <a:pt x="105179" y="74106"/>
                  </a:cubicBezTo>
                  <a:lnTo>
                    <a:pt x="105179" y="112715"/>
                  </a:lnTo>
                  <a:cubicBezTo>
                    <a:pt x="105179" y="124867"/>
                    <a:pt x="96683" y="129707"/>
                    <a:pt x="86144" y="123469"/>
                  </a:cubicBezTo>
                  <a:lnTo>
                    <a:pt x="19036" y="84861"/>
                  </a:lnTo>
                  <a:cubicBezTo>
                    <a:pt x="7785" y="77574"/>
                    <a:pt x="707" y="65337"/>
                    <a:pt x="0" y="51952"/>
                  </a:cubicBezTo>
                  <a:lnTo>
                    <a:pt x="0" y="13451"/>
                  </a:lnTo>
                  <a:cubicBezTo>
                    <a:pt x="0" y="1405"/>
                    <a:pt x="8496" y="-3434"/>
                    <a:pt x="19036" y="2588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2100124" y="3709309"/>
              <a:ext cx="36964" cy="46370"/>
            </a:xfrm>
            <a:custGeom>
              <a:avLst/>
              <a:gdLst/>
              <a:ahLst/>
              <a:cxnLst/>
              <a:rect l="l" t="t" r="r" b="b"/>
              <a:pathLst>
                <a:path w="36964" h="46370" extrusionOk="0">
                  <a:moveTo>
                    <a:pt x="0" y="6041"/>
                  </a:moveTo>
                  <a:lnTo>
                    <a:pt x="8711" y="987"/>
                  </a:lnTo>
                  <a:lnTo>
                    <a:pt x="8711" y="987"/>
                  </a:lnTo>
                  <a:cubicBezTo>
                    <a:pt x="12525" y="-668"/>
                    <a:pt x="16925" y="-220"/>
                    <a:pt x="20326" y="2170"/>
                  </a:cubicBezTo>
                  <a:cubicBezTo>
                    <a:pt x="30104" y="8558"/>
                    <a:pt x="36255" y="19221"/>
                    <a:pt x="36888" y="30884"/>
                  </a:cubicBezTo>
                  <a:cubicBezTo>
                    <a:pt x="37374" y="35086"/>
                    <a:pt x="35516" y="39216"/>
                    <a:pt x="32048" y="41639"/>
                  </a:cubicBezTo>
                  <a:lnTo>
                    <a:pt x="32049" y="41639"/>
                  </a:lnTo>
                  <a:lnTo>
                    <a:pt x="23875" y="46371"/>
                  </a:lnTo>
                  <a:lnTo>
                    <a:pt x="22477" y="43898"/>
                  </a:lnTo>
                  <a:cubicBezTo>
                    <a:pt x="20809" y="43556"/>
                    <a:pt x="19210" y="42938"/>
                    <a:pt x="17745" y="42069"/>
                  </a:cubicBezTo>
                  <a:cubicBezTo>
                    <a:pt x="7967" y="35681"/>
                    <a:pt x="1816" y="25017"/>
                    <a:pt x="1183" y="13354"/>
                  </a:cubicBezTo>
                  <a:cubicBezTo>
                    <a:pt x="1012" y="11961"/>
                    <a:pt x="1012" y="10553"/>
                    <a:pt x="1183" y="916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2095714" y="3713960"/>
              <a:ext cx="33124" cy="42742"/>
            </a:xfrm>
            <a:custGeom>
              <a:avLst/>
              <a:gdLst/>
              <a:ahLst/>
              <a:cxnLst/>
              <a:rect l="l" t="t" r="r" b="b"/>
              <a:pathLst>
                <a:path w="33124" h="42742" extrusionOk="0">
                  <a:moveTo>
                    <a:pt x="16563" y="2251"/>
                  </a:moveTo>
                  <a:cubicBezTo>
                    <a:pt x="26341" y="8639"/>
                    <a:pt x="32492" y="19303"/>
                    <a:pt x="33125" y="30966"/>
                  </a:cubicBezTo>
                  <a:cubicBezTo>
                    <a:pt x="33125" y="41720"/>
                    <a:pt x="25704" y="45699"/>
                    <a:pt x="16563" y="40429"/>
                  </a:cubicBezTo>
                  <a:cubicBezTo>
                    <a:pt x="6788" y="34088"/>
                    <a:pt x="633" y="23457"/>
                    <a:pt x="1" y="11822"/>
                  </a:cubicBezTo>
                  <a:cubicBezTo>
                    <a:pt x="-106" y="1283"/>
                    <a:pt x="7314" y="-3019"/>
                    <a:pt x="16563" y="225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2063021" y="3484114"/>
              <a:ext cx="105179" cy="125926"/>
            </a:xfrm>
            <a:custGeom>
              <a:avLst/>
              <a:gdLst/>
              <a:ahLst/>
              <a:cxnLst/>
              <a:rect l="l" t="t" r="r" b="b"/>
              <a:pathLst>
                <a:path w="105179" h="125926" extrusionOk="0">
                  <a:moveTo>
                    <a:pt x="19036" y="2381"/>
                  </a:moveTo>
                  <a:lnTo>
                    <a:pt x="86144" y="40989"/>
                  </a:lnTo>
                  <a:cubicBezTo>
                    <a:pt x="97382" y="48288"/>
                    <a:pt x="104455" y="60517"/>
                    <a:pt x="105179" y="73898"/>
                  </a:cubicBezTo>
                  <a:lnTo>
                    <a:pt x="105179" y="112399"/>
                  </a:lnTo>
                  <a:cubicBezTo>
                    <a:pt x="105179" y="124552"/>
                    <a:pt x="96683" y="129499"/>
                    <a:pt x="86144" y="123154"/>
                  </a:cubicBezTo>
                  <a:lnTo>
                    <a:pt x="19036" y="84653"/>
                  </a:lnTo>
                  <a:cubicBezTo>
                    <a:pt x="7794" y="77307"/>
                    <a:pt x="725" y="65045"/>
                    <a:pt x="0" y="51636"/>
                  </a:cubicBezTo>
                  <a:lnTo>
                    <a:pt x="0" y="13243"/>
                  </a:lnTo>
                  <a:cubicBezTo>
                    <a:pt x="0" y="1305"/>
                    <a:pt x="8496" y="-3212"/>
                    <a:pt x="19036" y="238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2063021" y="3484114"/>
              <a:ext cx="105179" cy="125926"/>
            </a:xfrm>
            <a:custGeom>
              <a:avLst/>
              <a:gdLst/>
              <a:ahLst/>
              <a:cxnLst/>
              <a:rect l="l" t="t" r="r" b="b"/>
              <a:pathLst>
                <a:path w="105179" h="125926" extrusionOk="0">
                  <a:moveTo>
                    <a:pt x="19036" y="2381"/>
                  </a:moveTo>
                  <a:lnTo>
                    <a:pt x="86144" y="40989"/>
                  </a:lnTo>
                  <a:cubicBezTo>
                    <a:pt x="97382" y="48288"/>
                    <a:pt x="104455" y="60517"/>
                    <a:pt x="105179" y="73898"/>
                  </a:cubicBezTo>
                  <a:lnTo>
                    <a:pt x="105179" y="112399"/>
                  </a:lnTo>
                  <a:cubicBezTo>
                    <a:pt x="105179" y="124552"/>
                    <a:pt x="96683" y="129499"/>
                    <a:pt x="86144" y="123154"/>
                  </a:cubicBezTo>
                  <a:lnTo>
                    <a:pt x="19036" y="84653"/>
                  </a:lnTo>
                  <a:cubicBezTo>
                    <a:pt x="7794" y="77307"/>
                    <a:pt x="725" y="65045"/>
                    <a:pt x="0" y="51636"/>
                  </a:cubicBezTo>
                  <a:lnTo>
                    <a:pt x="0" y="13243"/>
                  </a:lnTo>
                  <a:cubicBezTo>
                    <a:pt x="0" y="1305"/>
                    <a:pt x="8496" y="-3212"/>
                    <a:pt x="19036" y="238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2100124" y="3523854"/>
              <a:ext cx="36957" cy="46202"/>
            </a:xfrm>
            <a:custGeom>
              <a:avLst/>
              <a:gdLst/>
              <a:ahLst/>
              <a:cxnLst/>
              <a:rect l="l" t="t" r="r" b="b"/>
              <a:pathLst>
                <a:path w="36957" h="46202" extrusionOk="0">
                  <a:moveTo>
                    <a:pt x="0" y="6088"/>
                  </a:moveTo>
                  <a:lnTo>
                    <a:pt x="8711" y="1034"/>
                  </a:lnTo>
                  <a:lnTo>
                    <a:pt x="8711" y="1034"/>
                  </a:lnTo>
                  <a:cubicBezTo>
                    <a:pt x="12514" y="-688"/>
                    <a:pt x="16948" y="-236"/>
                    <a:pt x="20326" y="2217"/>
                  </a:cubicBezTo>
                  <a:cubicBezTo>
                    <a:pt x="30101" y="8558"/>
                    <a:pt x="36256" y="19189"/>
                    <a:pt x="36888" y="30824"/>
                  </a:cubicBezTo>
                  <a:cubicBezTo>
                    <a:pt x="37350" y="35022"/>
                    <a:pt x="35497" y="39140"/>
                    <a:pt x="32048" y="41578"/>
                  </a:cubicBezTo>
                  <a:lnTo>
                    <a:pt x="32049" y="41578"/>
                  </a:lnTo>
                  <a:lnTo>
                    <a:pt x="23875" y="46203"/>
                  </a:lnTo>
                  <a:lnTo>
                    <a:pt x="22477" y="43729"/>
                  </a:lnTo>
                  <a:cubicBezTo>
                    <a:pt x="20809" y="43388"/>
                    <a:pt x="19210" y="42770"/>
                    <a:pt x="17745" y="41901"/>
                  </a:cubicBezTo>
                  <a:cubicBezTo>
                    <a:pt x="7970" y="35560"/>
                    <a:pt x="1815" y="24928"/>
                    <a:pt x="1183" y="13294"/>
                  </a:cubicBezTo>
                  <a:cubicBezTo>
                    <a:pt x="998" y="11902"/>
                    <a:pt x="998" y="10492"/>
                    <a:pt x="1183" y="910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2100124" y="3523854"/>
              <a:ext cx="36957" cy="46202"/>
            </a:xfrm>
            <a:custGeom>
              <a:avLst/>
              <a:gdLst/>
              <a:ahLst/>
              <a:cxnLst/>
              <a:rect l="l" t="t" r="r" b="b"/>
              <a:pathLst>
                <a:path w="36957" h="46202" extrusionOk="0">
                  <a:moveTo>
                    <a:pt x="0" y="6088"/>
                  </a:moveTo>
                  <a:lnTo>
                    <a:pt x="8711" y="1034"/>
                  </a:lnTo>
                  <a:lnTo>
                    <a:pt x="8711" y="1034"/>
                  </a:lnTo>
                  <a:cubicBezTo>
                    <a:pt x="12514" y="-688"/>
                    <a:pt x="16948" y="-236"/>
                    <a:pt x="20326" y="2217"/>
                  </a:cubicBezTo>
                  <a:cubicBezTo>
                    <a:pt x="30101" y="8558"/>
                    <a:pt x="36256" y="19189"/>
                    <a:pt x="36888" y="30824"/>
                  </a:cubicBezTo>
                  <a:cubicBezTo>
                    <a:pt x="37350" y="35022"/>
                    <a:pt x="35497" y="39140"/>
                    <a:pt x="32048" y="41578"/>
                  </a:cubicBezTo>
                  <a:lnTo>
                    <a:pt x="32049" y="41578"/>
                  </a:lnTo>
                  <a:lnTo>
                    <a:pt x="23875" y="46203"/>
                  </a:lnTo>
                  <a:lnTo>
                    <a:pt x="22477" y="43729"/>
                  </a:lnTo>
                  <a:cubicBezTo>
                    <a:pt x="20809" y="43388"/>
                    <a:pt x="19210" y="42770"/>
                    <a:pt x="17745" y="41901"/>
                  </a:cubicBezTo>
                  <a:cubicBezTo>
                    <a:pt x="7970" y="35560"/>
                    <a:pt x="1815" y="24928"/>
                    <a:pt x="1183" y="13294"/>
                  </a:cubicBezTo>
                  <a:cubicBezTo>
                    <a:pt x="998" y="11902"/>
                    <a:pt x="998" y="10492"/>
                    <a:pt x="1183" y="91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2095714" y="3528660"/>
              <a:ext cx="33124" cy="42719"/>
            </a:xfrm>
            <a:custGeom>
              <a:avLst/>
              <a:gdLst/>
              <a:ahLst/>
              <a:cxnLst/>
              <a:rect l="l" t="t" r="r" b="b"/>
              <a:pathLst>
                <a:path w="33124" h="42719" extrusionOk="0">
                  <a:moveTo>
                    <a:pt x="16563" y="2251"/>
                  </a:moveTo>
                  <a:cubicBezTo>
                    <a:pt x="26338" y="8592"/>
                    <a:pt x="32493" y="19224"/>
                    <a:pt x="33125" y="30858"/>
                  </a:cubicBezTo>
                  <a:cubicBezTo>
                    <a:pt x="33125" y="41613"/>
                    <a:pt x="25704" y="45699"/>
                    <a:pt x="16563" y="40430"/>
                  </a:cubicBezTo>
                  <a:cubicBezTo>
                    <a:pt x="6788" y="34088"/>
                    <a:pt x="633" y="23457"/>
                    <a:pt x="1" y="11823"/>
                  </a:cubicBezTo>
                  <a:cubicBezTo>
                    <a:pt x="-106" y="1283"/>
                    <a:pt x="7314" y="-3019"/>
                    <a:pt x="16563" y="225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2211326" y="3550903"/>
              <a:ext cx="346941" cy="304824"/>
            </a:xfrm>
            <a:custGeom>
              <a:avLst/>
              <a:gdLst/>
              <a:ahLst/>
              <a:cxnLst/>
              <a:rect l="l" t="t" r="r" b="b"/>
              <a:pathLst>
                <a:path w="346941" h="304824" extrusionOk="0">
                  <a:moveTo>
                    <a:pt x="10755" y="1409"/>
                  </a:moveTo>
                  <a:lnTo>
                    <a:pt x="336187" y="189183"/>
                  </a:lnTo>
                  <a:cubicBezTo>
                    <a:pt x="342507" y="193190"/>
                    <a:pt x="346510" y="199995"/>
                    <a:pt x="346941" y="207466"/>
                  </a:cubicBezTo>
                  <a:lnTo>
                    <a:pt x="346941" y="297266"/>
                  </a:lnTo>
                  <a:cubicBezTo>
                    <a:pt x="346941" y="304042"/>
                    <a:pt x="342209" y="306730"/>
                    <a:pt x="336187" y="303396"/>
                  </a:cubicBezTo>
                  <a:lnTo>
                    <a:pt x="10755" y="115622"/>
                  </a:lnTo>
                  <a:cubicBezTo>
                    <a:pt x="4464" y="111638"/>
                    <a:pt x="465" y="104879"/>
                    <a:pt x="0" y="97447"/>
                  </a:cubicBezTo>
                  <a:lnTo>
                    <a:pt x="0" y="7539"/>
                  </a:lnTo>
                  <a:cubicBezTo>
                    <a:pt x="215" y="871"/>
                    <a:pt x="4947" y="-1925"/>
                    <a:pt x="10755" y="140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2231330" y="3585110"/>
              <a:ext cx="307364" cy="190734"/>
            </a:xfrm>
            <a:custGeom>
              <a:avLst/>
              <a:gdLst/>
              <a:ahLst/>
              <a:cxnLst/>
              <a:rect l="l" t="t" r="r" b="b"/>
              <a:pathLst>
                <a:path w="307364" h="190734" extrusionOk="0">
                  <a:moveTo>
                    <a:pt x="0" y="6886"/>
                  </a:moveTo>
                  <a:cubicBezTo>
                    <a:pt x="595" y="14078"/>
                    <a:pt x="4592" y="20553"/>
                    <a:pt x="10755" y="24308"/>
                  </a:cubicBezTo>
                  <a:lnTo>
                    <a:pt x="296610" y="189175"/>
                  </a:lnTo>
                  <a:cubicBezTo>
                    <a:pt x="302417" y="192617"/>
                    <a:pt x="307364" y="190143"/>
                    <a:pt x="307364" y="183906"/>
                  </a:cubicBezTo>
                  <a:cubicBezTo>
                    <a:pt x="306802" y="176674"/>
                    <a:pt x="302802" y="170153"/>
                    <a:pt x="296610" y="166376"/>
                  </a:cubicBezTo>
                  <a:lnTo>
                    <a:pt x="10755" y="1509"/>
                  </a:lnTo>
                  <a:cubicBezTo>
                    <a:pt x="4732" y="-1825"/>
                    <a:pt x="0" y="541"/>
                    <a:pt x="0" y="688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2231114" y="3630835"/>
              <a:ext cx="168630" cy="115273"/>
            </a:xfrm>
            <a:custGeom>
              <a:avLst/>
              <a:gdLst/>
              <a:ahLst/>
              <a:cxnLst/>
              <a:rect l="l" t="t" r="r" b="b"/>
              <a:pathLst>
                <a:path w="168630" h="115273" extrusionOk="0">
                  <a:moveTo>
                    <a:pt x="10755" y="1491"/>
                  </a:moveTo>
                  <a:lnTo>
                    <a:pt x="168631" y="92474"/>
                  </a:lnTo>
                  <a:lnTo>
                    <a:pt x="168631" y="115274"/>
                  </a:lnTo>
                  <a:lnTo>
                    <a:pt x="10755" y="24290"/>
                  </a:lnTo>
                  <a:cubicBezTo>
                    <a:pt x="4563" y="20513"/>
                    <a:pt x="562" y="13992"/>
                    <a:pt x="0" y="6760"/>
                  </a:cubicBezTo>
                  <a:cubicBezTo>
                    <a:pt x="215" y="630"/>
                    <a:pt x="4947" y="-1843"/>
                    <a:pt x="10755" y="149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2100124" y="3523854"/>
              <a:ext cx="36957" cy="46202"/>
            </a:xfrm>
            <a:custGeom>
              <a:avLst/>
              <a:gdLst/>
              <a:ahLst/>
              <a:cxnLst/>
              <a:rect l="l" t="t" r="r" b="b"/>
              <a:pathLst>
                <a:path w="36957" h="46202" extrusionOk="0">
                  <a:moveTo>
                    <a:pt x="0" y="6088"/>
                  </a:moveTo>
                  <a:lnTo>
                    <a:pt x="8711" y="1034"/>
                  </a:lnTo>
                  <a:lnTo>
                    <a:pt x="8711" y="1034"/>
                  </a:lnTo>
                  <a:cubicBezTo>
                    <a:pt x="12514" y="-688"/>
                    <a:pt x="16948" y="-236"/>
                    <a:pt x="20326" y="2217"/>
                  </a:cubicBezTo>
                  <a:cubicBezTo>
                    <a:pt x="30101" y="8558"/>
                    <a:pt x="36256" y="19189"/>
                    <a:pt x="36888" y="30824"/>
                  </a:cubicBezTo>
                  <a:cubicBezTo>
                    <a:pt x="37350" y="35022"/>
                    <a:pt x="35497" y="39140"/>
                    <a:pt x="32048" y="41578"/>
                  </a:cubicBezTo>
                  <a:lnTo>
                    <a:pt x="32049" y="41578"/>
                  </a:lnTo>
                  <a:lnTo>
                    <a:pt x="23875" y="46203"/>
                  </a:lnTo>
                  <a:lnTo>
                    <a:pt x="22477" y="43729"/>
                  </a:lnTo>
                  <a:cubicBezTo>
                    <a:pt x="20809" y="43388"/>
                    <a:pt x="19210" y="42770"/>
                    <a:pt x="17745" y="41901"/>
                  </a:cubicBezTo>
                  <a:cubicBezTo>
                    <a:pt x="7970" y="35560"/>
                    <a:pt x="1815" y="24928"/>
                    <a:pt x="1183" y="13294"/>
                  </a:cubicBezTo>
                  <a:cubicBezTo>
                    <a:pt x="998" y="11902"/>
                    <a:pt x="998" y="10492"/>
                    <a:pt x="1183" y="91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2095714" y="3528660"/>
              <a:ext cx="33124" cy="42719"/>
            </a:xfrm>
            <a:custGeom>
              <a:avLst/>
              <a:gdLst/>
              <a:ahLst/>
              <a:cxnLst/>
              <a:rect l="l" t="t" r="r" b="b"/>
              <a:pathLst>
                <a:path w="33124" h="42719" extrusionOk="0">
                  <a:moveTo>
                    <a:pt x="16563" y="2251"/>
                  </a:moveTo>
                  <a:cubicBezTo>
                    <a:pt x="26338" y="8592"/>
                    <a:pt x="32493" y="19224"/>
                    <a:pt x="33125" y="30858"/>
                  </a:cubicBezTo>
                  <a:cubicBezTo>
                    <a:pt x="33125" y="41613"/>
                    <a:pt x="25704" y="45699"/>
                    <a:pt x="16563" y="40430"/>
                  </a:cubicBezTo>
                  <a:cubicBezTo>
                    <a:pt x="6788" y="34088"/>
                    <a:pt x="633" y="23457"/>
                    <a:pt x="1" y="11823"/>
                  </a:cubicBezTo>
                  <a:cubicBezTo>
                    <a:pt x="-106" y="1283"/>
                    <a:pt x="7314" y="-3019"/>
                    <a:pt x="16563" y="225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2211326" y="3550903"/>
              <a:ext cx="346941" cy="304824"/>
            </a:xfrm>
            <a:custGeom>
              <a:avLst/>
              <a:gdLst/>
              <a:ahLst/>
              <a:cxnLst/>
              <a:rect l="l" t="t" r="r" b="b"/>
              <a:pathLst>
                <a:path w="346941" h="304824" extrusionOk="0">
                  <a:moveTo>
                    <a:pt x="10755" y="1409"/>
                  </a:moveTo>
                  <a:lnTo>
                    <a:pt x="336187" y="189183"/>
                  </a:lnTo>
                  <a:cubicBezTo>
                    <a:pt x="342507" y="193190"/>
                    <a:pt x="346510" y="199995"/>
                    <a:pt x="346941" y="207466"/>
                  </a:cubicBezTo>
                  <a:lnTo>
                    <a:pt x="346941" y="297266"/>
                  </a:lnTo>
                  <a:cubicBezTo>
                    <a:pt x="346941" y="304042"/>
                    <a:pt x="342209" y="306730"/>
                    <a:pt x="336187" y="303396"/>
                  </a:cubicBezTo>
                  <a:lnTo>
                    <a:pt x="10755" y="115622"/>
                  </a:lnTo>
                  <a:cubicBezTo>
                    <a:pt x="4464" y="111638"/>
                    <a:pt x="465" y="104879"/>
                    <a:pt x="0" y="97447"/>
                  </a:cubicBezTo>
                  <a:lnTo>
                    <a:pt x="0" y="7539"/>
                  </a:lnTo>
                  <a:cubicBezTo>
                    <a:pt x="215" y="871"/>
                    <a:pt x="4947" y="-1925"/>
                    <a:pt x="10755" y="1409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2231330" y="3585110"/>
              <a:ext cx="307364" cy="190734"/>
            </a:xfrm>
            <a:custGeom>
              <a:avLst/>
              <a:gdLst/>
              <a:ahLst/>
              <a:cxnLst/>
              <a:rect l="l" t="t" r="r" b="b"/>
              <a:pathLst>
                <a:path w="307364" h="190734" extrusionOk="0">
                  <a:moveTo>
                    <a:pt x="0" y="6886"/>
                  </a:moveTo>
                  <a:cubicBezTo>
                    <a:pt x="595" y="14078"/>
                    <a:pt x="4592" y="20553"/>
                    <a:pt x="10755" y="24308"/>
                  </a:cubicBezTo>
                  <a:lnTo>
                    <a:pt x="296610" y="189175"/>
                  </a:lnTo>
                  <a:cubicBezTo>
                    <a:pt x="302417" y="192617"/>
                    <a:pt x="307364" y="190143"/>
                    <a:pt x="307364" y="183906"/>
                  </a:cubicBezTo>
                  <a:cubicBezTo>
                    <a:pt x="306802" y="176674"/>
                    <a:pt x="302802" y="170153"/>
                    <a:pt x="296610" y="166376"/>
                  </a:cubicBezTo>
                  <a:lnTo>
                    <a:pt x="10755" y="1509"/>
                  </a:lnTo>
                  <a:cubicBezTo>
                    <a:pt x="4732" y="-1825"/>
                    <a:pt x="0" y="541"/>
                    <a:pt x="0" y="688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231330" y="3630835"/>
              <a:ext cx="307364" cy="190669"/>
            </a:xfrm>
            <a:custGeom>
              <a:avLst/>
              <a:gdLst/>
              <a:ahLst/>
              <a:cxnLst/>
              <a:rect l="l" t="t" r="r" b="b"/>
              <a:pathLst>
                <a:path w="307364" h="190669" extrusionOk="0">
                  <a:moveTo>
                    <a:pt x="0" y="6761"/>
                  </a:moveTo>
                  <a:cubicBezTo>
                    <a:pt x="562" y="13992"/>
                    <a:pt x="4563" y="20513"/>
                    <a:pt x="10755" y="24291"/>
                  </a:cubicBezTo>
                  <a:lnTo>
                    <a:pt x="296610" y="189157"/>
                  </a:lnTo>
                  <a:cubicBezTo>
                    <a:pt x="302417" y="192491"/>
                    <a:pt x="307364" y="190125"/>
                    <a:pt x="307364" y="183888"/>
                  </a:cubicBezTo>
                  <a:cubicBezTo>
                    <a:pt x="306802" y="176656"/>
                    <a:pt x="302802" y="170135"/>
                    <a:pt x="296610" y="166358"/>
                  </a:cubicBezTo>
                  <a:lnTo>
                    <a:pt x="10755" y="1491"/>
                  </a:lnTo>
                  <a:cubicBezTo>
                    <a:pt x="4732" y="-1843"/>
                    <a:pt x="0" y="630"/>
                    <a:pt x="0" y="676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2231114" y="3630835"/>
              <a:ext cx="168630" cy="115273"/>
            </a:xfrm>
            <a:custGeom>
              <a:avLst/>
              <a:gdLst/>
              <a:ahLst/>
              <a:cxnLst/>
              <a:rect l="l" t="t" r="r" b="b"/>
              <a:pathLst>
                <a:path w="168630" h="115273" extrusionOk="0">
                  <a:moveTo>
                    <a:pt x="10755" y="1491"/>
                  </a:moveTo>
                  <a:lnTo>
                    <a:pt x="168631" y="92474"/>
                  </a:lnTo>
                  <a:lnTo>
                    <a:pt x="168631" y="115274"/>
                  </a:lnTo>
                  <a:lnTo>
                    <a:pt x="10755" y="24290"/>
                  </a:lnTo>
                  <a:cubicBezTo>
                    <a:pt x="4563" y="20513"/>
                    <a:pt x="562" y="13992"/>
                    <a:pt x="0" y="6760"/>
                  </a:cubicBezTo>
                  <a:cubicBezTo>
                    <a:pt x="215" y="630"/>
                    <a:pt x="4947" y="-1843"/>
                    <a:pt x="10755" y="149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2211326" y="3736780"/>
              <a:ext cx="346941" cy="304786"/>
            </a:xfrm>
            <a:custGeom>
              <a:avLst/>
              <a:gdLst/>
              <a:ahLst/>
              <a:cxnLst/>
              <a:rect l="l" t="t" r="r" b="b"/>
              <a:pathLst>
                <a:path w="346941" h="304786" extrusionOk="0">
                  <a:moveTo>
                    <a:pt x="10755" y="1478"/>
                  </a:moveTo>
                  <a:lnTo>
                    <a:pt x="336187" y="189145"/>
                  </a:lnTo>
                  <a:cubicBezTo>
                    <a:pt x="342507" y="193151"/>
                    <a:pt x="346510" y="199957"/>
                    <a:pt x="346941" y="207428"/>
                  </a:cubicBezTo>
                  <a:lnTo>
                    <a:pt x="346941" y="297228"/>
                  </a:lnTo>
                  <a:cubicBezTo>
                    <a:pt x="346941" y="304003"/>
                    <a:pt x="342209" y="306692"/>
                    <a:pt x="336187" y="303358"/>
                  </a:cubicBezTo>
                  <a:lnTo>
                    <a:pt x="10755" y="115691"/>
                  </a:lnTo>
                  <a:cubicBezTo>
                    <a:pt x="4473" y="111647"/>
                    <a:pt x="482" y="104863"/>
                    <a:pt x="0" y="97408"/>
                  </a:cubicBezTo>
                  <a:lnTo>
                    <a:pt x="0" y="7501"/>
                  </a:lnTo>
                  <a:cubicBezTo>
                    <a:pt x="215" y="833"/>
                    <a:pt x="4947" y="-1963"/>
                    <a:pt x="10755" y="1478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2231330" y="3770906"/>
              <a:ext cx="307364" cy="190834"/>
            </a:xfrm>
            <a:custGeom>
              <a:avLst/>
              <a:gdLst/>
              <a:ahLst/>
              <a:cxnLst/>
              <a:rect l="l" t="t" r="r" b="b"/>
              <a:pathLst>
                <a:path w="307364" h="190834" extrusionOk="0">
                  <a:moveTo>
                    <a:pt x="0" y="6929"/>
                  </a:moveTo>
                  <a:cubicBezTo>
                    <a:pt x="613" y="14143"/>
                    <a:pt x="4601" y="20643"/>
                    <a:pt x="10755" y="24459"/>
                  </a:cubicBezTo>
                  <a:lnTo>
                    <a:pt x="296610" y="189326"/>
                  </a:lnTo>
                  <a:cubicBezTo>
                    <a:pt x="302417" y="192660"/>
                    <a:pt x="307364" y="190294"/>
                    <a:pt x="307364" y="183949"/>
                  </a:cubicBezTo>
                  <a:cubicBezTo>
                    <a:pt x="306802" y="176717"/>
                    <a:pt x="302802" y="170196"/>
                    <a:pt x="296610" y="166419"/>
                  </a:cubicBezTo>
                  <a:lnTo>
                    <a:pt x="10755" y="1551"/>
                  </a:lnTo>
                  <a:cubicBezTo>
                    <a:pt x="4732" y="-1782"/>
                    <a:pt x="0" y="369"/>
                    <a:pt x="0" y="692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2231330" y="3816655"/>
              <a:ext cx="307364" cy="190734"/>
            </a:xfrm>
            <a:custGeom>
              <a:avLst/>
              <a:gdLst/>
              <a:ahLst/>
              <a:cxnLst/>
              <a:rect l="l" t="t" r="r" b="b"/>
              <a:pathLst>
                <a:path w="307364" h="190734" extrusionOk="0">
                  <a:moveTo>
                    <a:pt x="0" y="6886"/>
                  </a:moveTo>
                  <a:cubicBezTo>
                    <a:pt x="595" y="14078"/>
                    <a:pt x="4592" y="20553"/>
                    <a:pt x="10755" y="24308"/>
                  </a:cubicBezTo>
                  <a:lnTo>
                    <a:pt x="296610" y="189175"/>
                  </a:lnTo>
                  <a:cubicBezTo>
                    <a:pt x="302417" y="192617"/>
                    <a:pt x="307364" y="190143"/>
                    <a:pt x="307364" y="183906"/>
                  </a:cubicBezTo>
                  <a:cubicBezTo>
                    <a:pt x="306802" y="176674"/>
                    <a:pt x="302802" y="170153"/>
                    <a:pt x="296610" y="166376"/>
                  </a:cubicBezTo>
                  <a:lnTo>
                    <a:pt x="10755" y="1509"/>
                  </a:lnTo>
                  <a:cubicBezTo>
                    <a:pt x="4732" y="-1825"/>
                    <a:pt x="0" y="541"/>
                    <a:pt x="0" y="688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2231114" y="3816671"/>
              <a:ext cx="208207" cy="138721"/>
            </a:xfrm>
            <a:custGeom>
              <a:avLst/>
              <a:gdLst/>
              <a:ahLst/>
              <a:cxnLst/>
              <a:rect l="l" t="t" r="r" b="b"/>
              <a:pathLst>
                <a:path w="208207" h="138721" extrusionOk="0">
                  <a:moveTo>
                    <a:pt x="10755" y="1494"/>
                  </a:moveTo>
                  <a:lnTo>
                    <a:pt x="208208" y="115922"/>
                  </a:lnTo>
                  <a:lnTo>
                    <a:pt x="208208" y="138721"/>
                  </a:lnTo>
                  <a:lnTo>
                    <a:pt x="10755" y="24831"/>
                  </a:lnTo>
                  <a:cubicBezTo>
                    <a:pt x="4592" y="21075"/>
                    <a:pt x="595" y="14601"/>
                    <a:pt x="0" y="7409"/>
                  </a:cubicBezTo>
                  <a:cubicBezTo>
                    <a:pt x="215" y="526"/>
                    <a:pt x="4947" y="-1840"/>
                    <a:pt x="10755" y="149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"/>
          <p:cNvGrpSpPr/>
          <p:nvPr/>
        </p:nvGrpSpPr>
        <p:grpSpPr>
          <a:xfrm>
            <a:off x="2034366" y="1207754"/>
            <a:ext cx="620201" cy="919798"/>
            <a:chOff x="2034366" y="1207754"/>
            <a:chExt cx="620201" cy="919798"/>
          </a:xfrm>
        </p:grpSpPr>
        <p:sp>
          <p:nvSpPr>
            <p:cNvPr id="276" name="Google Shape;276;p1"/>
            <p:cNvSpPr/>
            <p:nvPr/>
          </p:nvSpPr>
          <p:spPr>
            <a:xfrm>
              <a:off x="2034366" y="1207754"/>
              <a:ext cx="620201" cy="919798"/>
            </a:xfrm>
            <a:custGeom>
              <a:avLst/>
              <a:gdLst/>
              <a:ahLst/>
              <a:cxnLst/>
              <a:rect l="l" t="t" r="r" b="b"/>
              <a:pathLst>
                <a:path w="620201" h="919798" extrusionOk="0">
                  <a:moveTo>
                    <a:pt x="182338" y="919798"/>
                  </a:moveTo>
                  <a:cubicBezTo>
                    <a:pt x="173482" y="919711"/>
                    <a:pt x="165585" y="914204"/>
                    <a:pt x="162442" y="905925"/>
                  </a:cubicBezTo>
                  <a:lnTo>
                    <a:pt x="138782" y="841398"/>
                  </a:lnTo>
                  <a:lnTo>
                    <a:pt x="24999" y="907323"/>
                  </a:lnTo>
                  <a:cubicBezTo>
                    <a:pt x="18249" y="912576"/>
                    <a:pt x="8519" y="911364"/>
                    <a:pt x="3266" y="904614"/>
                  </a:cubicBezTo>
                  <a:cubicBezTo>
                    <a:pt x="684" y="901297"/>
                    <a:pt x="-439" y="897073"/>
                    <a:pt x="156" y="892912"/>
                  </a:cubicBezTo>
                  <a:lnTo>
                    <a:pt x="156" y="369596"/>
                  </a:lnTo>
                  <a:cubicBezTo>
                    <a:pt x="748" y="355585"/>
                    <a:pt x="8133" y="342742"/>
                    <a:pt x="19944" y="335182"/>
                  </a:cubicBezTo>
                  <a:lnTo>
                    <a:pt x="595311" y="2974"/>
                  </a:lnTo>
                  <a:cubicBezTo>
                    <a:pt x="600447" y="-515"/>
                    <a:pt x="607064" y="-967"/>
                    <a:pt x="612626" y="1791"/>
                  </a:cubicBezTo>
                  <a:cubicBezTo>
                    <a:pt x="617741" y="5271"/>
                    <a:pt x="620611" y="11216"/>
                    <a:pt x="620154" y="17385"/>
                  </a:cubicBezTo>
                  <a:lnTo>
                    <a:pt x="620154" y="541024"/>
                  </a:lnTo>
                  <a:cubicBezTo>
                    <a:pt x="619562" y="555035"/>
                    <a:pt x="612177" y="567878"/>
                    <a:pt x="600366" y="575438"/>
                  </a:cubicBezTo>
                  <a:lnTo>
                    <a:pt x="237186" y="785044"/>
                  </a:lnTo>
                  <a:lnTo>
                    <a:pt x="202879" y="904419"/>
                  </a:lnTo>
                  <a:cubicBezTo>
                    <a:pt x="200450" y="913340"/>
                    <a:pt x="192441" y="919599"/>
                    <a:pt x="183198" y="919798"/>
                  </a:cubicBezTo>
                  <a:close/>
                  <a:moveTo>
                    <a:pt x="144051" y="827309"/>
                  </a:moveTo>
                  <a:lnTo>
                    <a:pt x="171906" y="902591"/>
                  </a:lnTo>
                  <a:cubicBezTo>
                    <a:pt x="173443" y="907166"/>
                    <a:pt x="177840" y="910156"/>
                    <a:pt x="182660" y="909904"/>
                  </a:cubicBezTo>
                  <a:cubicBezTo>
                    <a:pt x="187722" y="910052"/>
                    <a:pt x="192201" y="906647"/>
                    <a:pt x="193415" y="901731"/>
                  </a:cubicBezTo>
                  <a:lnTo>
                    <a:pt x="228474" y="778269"/>
                  </a:lnTo>
                  <a:lnTo>
                    <a:pt x="595096" y="566512"/>
                  </a:lnTo>
                  <a:cubicBezTo>
                    <a:pt x="603820" y="560764"/>
                    <a:pt x="609321" y="551237"/>
                    <a:pt x="609938" y="540809"/>
                  </a:cubicBezTo>
                  <a:lnTo>
                    <a:pt x="609938" y="17601"/>
                  </a:lnTo>
                  <a:cubicBezTo>
                    <a:pt x="609938" y="14159"/>
                    <a:pt x="608970" y="11578"/>
                    <a:pt x="607357" y="10718"/>
                  </a:cubicBezTo>
                  <a:cubicBezTo>
                    <a:pt x="604911" y="9843"/>
                    <a:pt x="602188" y="10290"/>
                    <a:pt x="600151" y="11901"/>
                  </a:cubicBezTo>
                  <a:lnTo>
                    <a:pt x="24784" y="344108"/>
                  </a:lnTo>
                  <a:cubicBezTo>
                    <a:pt x="16200" y="349858"/>
                    <a:pt x="10791" y="359284"/>
                    <a:pt x="10157" y="369596"/>
                  </a:cubicBezTo>
                  <a:lnTo>
                    <a:pt x="10157" y="893019"/>
                  </a:lnTo>
                  <a:cubicBezTo>
                    <a:pt x="10157" y="896461"/>
                    <a:pt x="11018" y="899042"/>
                    <a:pt x="12738" y="899902"/>
                  </a:cubicBezTo>
                  <a:cubicBezTo>
                    <a:pt x="15184" y="900777"/>
                    <a:pt x="17907" y="900330"/>
                    <a:pt x="19944" y="89871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7" name="Google Shape;277;p1"/>
            <p:cNvGrpSpPr/>
            <p:nvPr/>
          </p:nvGrpSpPr>
          <p:grpSpPr>
            <a:xfrm>
              <a:off x="2187715" y="1439996"/>
              <a:ext cx="313463" cy="454130"/>
              <a:chOff x="2187715" y="1439996"/>
              <a:chExt cx="313463" cy="454130"/>
            </a:xfrm>
          </p:grpSpPr>
          <p:sp>
            <p:nvSpPr>
              <p:cNvPr id="278" name="Google Shape;278;p1"/>
              <p:cNvSpPr/>
              <p:nvPr/>
            </p:nvSpPr>
            <p:spPr>
              <a:xfrm>
                <a:off x="2187715" y="1465073"/>
                <a:ext cx="144384" cy="388561"/>
              </a:xfrm>
              <a:custGeom>
                <a:avLst/>
                <a:gdLst/>
                <a:ahLst/>
                <a:cxnLst/>
                <a:rect l="l" t="t" r="r" b="b"/>
                <a:pathLst>
                  <a:path w="144384" h="388561" extrusionOk="0">
                    <a:moveTo>
                      <a:pt x="144385" y="0"/>
                    </a:moveTo>
                    <a:lnTo>
                      <a:pt x="144385" y="197346"/>
                    </a:lnTo>
                    <a:lnTo>
                      <a:pt x="24579" y="388561"/>
                    </a:lnTo>
                    <a:cubicBezTo>
                      <a:pt x="-17686" y="334789"/>
                      <a:pt x="-5318" y="198959"/>
                      <a:pt x="60715" y="91844"/>
                    </a:cubicBezTo>
                    <a:cubicBezTo>
                      <a:pt x="87386" y="48718"/>
                      <a:pt x="111046" y="21079"/>
                      <a:pt x="144385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2225952" y="1639081"/>
                <a:ext cx="268970" cy="255045"/>
              </a:xfrm>
              <a:custGeom>
                <a:avLst/>
                <a:gdLst/>
                <a:ahLst/>
                <a:cxnLst/>
                <a:rect l="l" t="t" r="r" b="b"/>
                <a:pathLst>
                  <a:path w="268970" h="255045" extrusionOk="0">
                    <a:moveTo>
                      <a:pt x="268971" y="0"/>
                    </a:moveTo>
                    <a:cubicBezTo>
                      <a:pt x="245311" y="119913"/>
                      <a:pt x="162501" y="231330"/>
                      <a:pt x="80982" y="251226"/>
                    </a:cubicBezTo>
                    <a:cubicBezTo>
                      <a:pt x="52415" y="260401"/>
                      <a:pt x="21116" y="252753"/>
                      <a:pt x="0" y="231438"/>
                    </a:cubicBezTo>
                    <a:lnTo>
                      <a:pt x="120666" y="3624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2356082" y="1443348"/>
                <a:ext cx="145096" cy="209820"/>
              </a:xfrm>
              <a:custGeom>
                <a:avLst/>
                <a:gdLst/>
                <a:ahLst/>
                <a:cxnLst/>
                <a:rect l="l" t="t" r="r" b="b"/>
                <a:pathLst>
                  <a:path w="145096" h="209820" extrusionOk="0">
                    <a:moveTo>
                      <a:pt x="141960" y="174976"/>
                    </a:moveTo>
                    <a:lnTo>
                      <a:pt x="0" y="209821"/>
                    </a:lnTo>
                    <a:lnTo>
                      <a:pt x="79691" y="0"/>
                    </a:lnTo>
                    <a:cubicBezTo>
                      <a:pt x="130453" y="19036"/>
                      <a:pt x="154112" y="86251"/>
                      <a:pt x="141960" y="17497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2348876" y="1439996"/>
                <a:ext cx="71840" cy="191126"/>
              </a:xfrm>
              <a:custGeom>
                <a:avLst/>
                <a:gdLst/>
                <a:ahLst/>
                <a:cxnLst/>
                <a:rect l="l" t="t" r="r" b="b"/>
                <a:pathLst>
                  <a:path w="71840" h="191126" extrusionOk="0">
                    <a:moveTo>
                      <a:pt x="71840" y="1847"/>
                    </a:moveTo>
                    <a:lnTo>
                      <a:pt x="0" y="191126"/>
                    </a:lnTo>
                    <a:lnTo>
                      <a:pt x="0" y="14967"/>
                    </a:lnTo>
                    <a:cubicBezTo>
                      <a:pt x="21445" y="1715"/>
                      <a:pt x="47096" y="-2970"/>
                      <a:pt x="71840" y="1847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2" name="Google Shape;282;p1"/>
          <p:cNvGrpSpPr/>
          <p:nvPr/>
        </p:nvGrpSpPr>
        <p:grpSpPr>
          <a:xfrm>
            <a:off x="915082" y="2810945"/>
            <a:ext cx="1185687" cy="2194747"/>
            <a:chOff x="915082" y="2810945"/>
            <a:chExt cx="1185687" cy="2194747"/>
          </a:xfrm>
        </p:grpSpPr>
        <p:sp>
          <p:nvSpPr>
            <p:cNvPr id="283" name="Google Shape;283;p1"/>
            <p:cNvSpPr/>
            <p:nvPr/>
          </p:nvSpPr>
          <p:spPr>
            <a:xfrm>
              <a:off x="915082" y="4086812"/>
              <a:ext cx="1185687" cy="684525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915082" y="4086812"/>
              <a:ext cx="1185687" cy="684525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15082" y="4407728"/>
              <a:ext cx="592897" cy="363610"/>
            </a:xfrm>
            <a:custGeom>
              <a:avLst/>
              <a:gdLst/>
              <a:ahLst/>
              <a:cxnLst/>
              <a:rect l="l" t="t" r="r" b="b"/>
              <a:pathLst>
                <a:path w="592897" h="363610" extrusionOk="0">
                  <a:moveTo>
                    <a:pt x="592897" y="363611"/>
                  </a:moveTo>
                  <a:lnTo>
                    <a:pt x="592897" y="320915"/>
                  </a:lnTo>
                  <a:lnTo>
                    <a:pt x="37103" y="0"/>
                  </a:lnTo>
                  <a:lnTo>
                    <a:pt x="0" y="21402"/>
                  </a:lnTo>
                  <a:lnTo>
                    <a:pt x="592897" y="36361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1507980" y="4429129"/>
              <a:ext cx="592789" cy="576563"/>
            </a:xfrm>
            <a:custGeom>
              <a:avLst/>
              <a:gdLst/>
              <a:ahLst/>
              <a:cxnLst/>
              <a:rect l="l" t="t" r="r" b="b"/>
              <a:pathLst>
                <a:path w="592789" h="576563" extrusionOk="0">
                  <a:moveTo>
                    <a:pt x="0" y="342317"/>
                  </a:moveTo>
                  <a:lnTo>
                    <a:pt x="0" y="576550"/>
                  </a:lnTo>
                  <a:cubicBezTo>
                    <a:pt x="13734" y="576797"/>
                    <a:pt x="27308" y="573580"/>
                    <a:pt x="39469" y="567194"/>
                  </a:cubicBezTo>
                  <a:lnTo>
                    <a:pt x="39469" y="567194"/>
                  </a:lnTo>
                  <a:lnTo>
                    <a:pt x="296287" y="418889"/>
                  </a:lnTo>
                  <a:lnTo>
                    <a:pt x="569022" y="261335"/>
                  </a:lnTo>
                  <a:cubicBezTo>
                    <a:pt x="583090" y="252260"/>
                    <a:pt x="591935" y="236972"/>
                    <a:pt x="592790" y="220253"/>
                  </a:cubicBezTo>
                  <a:lnTo>
                    <a:pt x="59279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1507980" y="4429129"/>
              <a:ext cx="592789" cy="576563"/>
            </a:xfrm>
            <a:custGeom>
              <a:avLst/>
              <a:gdLst/>
              <a:ahLst/>
              <a:cxnLst/>
              <a:rect l="l" t="t" r="r" b="b"/>
              <a:pathLst>
                <a:path w="592789" h="576563" extrusionOk="0">
                  <a:moveTo>
                    <a:pt x="0" y="342317"/>
                  </a:moveTo>
                  <a:lnTo>
                    <a:pt x="0" y="576550"/>
                  </a:lnTo>
                  <a:cubicBezTo>
                    <a:pt x="13734" y="576797"/>
                    <a:pt x="27308" y="573580"/>
                    <a:pt x="39469" y="567194"/>
                  </a:cubicBezTo>
                  <a:lnTo>
                    <a:pt x="39469" y="567194"/>
                  </a:lnTo>
                  <a:lnTo>
                    <a:pt x="296287" y="418889"/>
                  </a:lnTo>
                  <a:lnTo>
                    <a:pt x="569022" y="261335"/>
                  </a:lnTo>
                  <a:cubicBezTo>
                    <a:pt x="583090" y="252260"/>
                    <a:pt x="591935" y="236972"/>
                    <a:pt x="592790" y="220253"/>
                  </a:cubicBezTo>
                  <a:lnTo>
                    <a:pt x="592790" y="0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915082" y="4429129"/>
              <a:ext cx="592897" cy="576458"/>
            </a:xfrm>
            <a:custGeom>
              <a:avLst/>
              <a:gdLst/>
              <a:ahLst/>
              <a:cxnLst/>
              <a:rect l="l" t="t" r="r" b="b"/>
              <a:pathLst>
                <a:path w="592897" h="576458" extrusionOk="0">
                  <a:moveTo>
                    <a:pt x="0" y="0"/>
                  </a:moveTo>
                  <a:lnTo>
                    <a:pt x="0" y="220145"/>
                  </a:lnTo>
                  <a:cubicBezTo>
                    <a:pt x="900" y="236824"/>
                    <a:pt x="9685" y="252079"/>
                    <a:pt x="23660" y="261228"/>
                  </a:cubicBezTo>
                  <a:lnTo>
                    <a:pt x="259399" y="397272"/>
                  </a:lnTo>
                  <a:lnTo>
                    <a:pt x="553428" y="567086"/>
                  </a:lnTo>
                  <a:cubicBezTo>
                    <a:pt x="565580" y="573498"/>
                    <a:pt x="579161" y="576718"/>
                    <a:pt x="592897" y="576443"/>
                  </a:cubicBezTo>
                  <a:lnTo>
                    <a:pt x="59289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915082" y="4429129"/>
              <a:ext cx="592897" cy="576458"/>
            </a:xfrm>
            <a:custGeom>
              <a:avLst/>
              <a:gdLst/>
              <a:ahLst/>
              <a:cxnLst/>
              <a:rect l="l" t="t" r="r" b="b"/>
              <a:pathLst>
                <a:path w="592897" h="576458" extrusionOk="0">
                  <a:moveTo>
                    <a:pt x="0" y="0"/>
                  </a:moveTo>
                  <a:lnTo>
                    <a:pt x="0" y="220145"/>
                  </a:lnTo>
                  <a:cubicBezTo>
                    <a:pt x="900" y="236824"/>
                    <a:pt x="9685" y="252079"/>
                    <a:pt x="23660" y="261228"/>
                  </a:cubicBezTo>
                  <a:lnTo>
                    <a:pt x="259399" y="397272"/>
                  </a:lnTo>
                  <a:lnTo>
                    <a:pt x="553428" y="567086"/>
                  </a:lnTo>
                  <a:cubicBezTo>
                    <a:pt x="565580" y="573498"/>
                    <a:pt x="579161" y="576718"/>
                    <a:pt x="592897" y="576443"/>
                  </a:cubicBezTo>
                  <a:lnTo>
                    <a:pt x="592897" y="342317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15082" y="3830102"/>
              <a:ext cx="1185687" cy="684633"/>
            </a:xfrm>
            <a:custGeom>
              <a:avLst/>
              <a:gdLst/>
              <a:ahLst/>
              <a:cxnLst/>
              <a:rect l="l" t="t" r="r" b="b"/>
              <a:pathLst>
                <a:path w="1185687" h="684633" extrusionOk="0">
                  <a:moveTo>
                    <a:pt x="1185687" y="342317"/>
                  </a:moveTo>
                  <a:lnTo>
                    <a:pt x="592897" y="684634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915082" y="3830102"/>
              <a:ext cx="1185687" cy="684633"/>
            </a:xfrm>
            <a:custGeom>
              <a:avLst/>
              <a:gdLst/>
              <a:ahLst/>
              <a:cxnLst/>
              <a:rect l="l" t="t" r="r" b="b"/>
              <a:pathLst>
                <a:path w="1185687" h="684633" extrusionOk="0">
                  <a:moveTo>
                    <a:pt x="1185687" y="342317"/>
                  </a:moveTo>
                  <a:lnTo>
                    <a:pt x="592897" y="684634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915082" y="4151017"/>
              <a:ext cx="592897" cy="363718"/>
            </a:xfrm>
            <a:custGeom>
              <a:avLst/>
              <a:gdLst/>
              <a:ahLst/>
              <a:cxnLst/>
              <a:rect l="l" t="t" r="r" b="b"/>
              <a:pathLst>
                <a:path w="592897" h="363718" extrusionOk="0">
                  <a:moveTo>
                    <a:pt x="592897" y="363718"/>
                  </a:moveTo>
                  <a:lnTo>
                    <a:pt x="592897" y="320915"/>
                  </a:lnTo>
                  <a:lnTo>
                    <a:pt x="37103" y="0"/>
                  </a:lnTo>
                  <a:lnTo>
                    <a:pt x="0" y="21401"/>
                  </a:lnTo>
                  <a:lnTo>
                    <a:pt x="592897" y="363718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1507980" y="4172418"/>
              <a:ext cx="592789" cy="513421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2"/>
                  </a:lnTo>
                  <a:lnTo>
                    <a:pt x="0" y="342317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1507980" y="4172418"/>
              <a:ext cx="592789" cy="513421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2"/>
                  </a:lnTo>
                  <a:lnTo>
                    <a:pt x="0" y="342317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915082" y="4172418"/>
              <a:ext cx="592897" cy="513421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2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317"/>
                  </a:lnTo>
                  <a:lnTo>
                    <a:pt x="592897" y="51342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915082" y="4172418"/>
              <a:ext cx="592897" cy="513421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2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317"/>
                  </a:lnTo>
                  <a:lnTo>
                    <a:pt x="592897" y="513422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1507980" y="4386326"/>
              <a:ext cx="518691" cy="342316"/>
            </a:xfrm>
            <a:custGeom>
              <a:avLst/>
              <a:gdLst/>
              <a:ahLst/>
              <a:cxnLst/>
              <a:rect l="l" t="t" r="r" b="b"/>
              <a:pathLst>
                <a:path w="518691" h="342316" extrusionOk="0">
                  <a:moveTo>
                    <a:pt x="518691" y="42803"/>
                  </a:moveTo>
                  <a:lnTo>
                    <a:pt x="518691" y="0"/>
                  </a:lnTo>
                  <a:lnTo>
                    <a:pt x="0" y="299514"/>
                  </a:lnTo>
                  <a:lnTo>
                    <a:pt x="0" y="342317"/>
                  </a:lnTo>
                  <a:lnTo>
                    <a:pt x="518691" y="4280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952185" y="4364925"/>
              <a:ext cx="555794" cy="363718"/>
            </a:xfrm>
            <a:custGeom>
              <a:avLst/>
              <a:gdLst/>
              <a:ahLst/>
              <a:cxnLst/>
              <a:rect l="l" t="t" r="r" b="b"/>
              <a:pathLst>
                <a:path w="555794" h="363718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718"/>
                  </a:lnTo>
                  <a:lnTo>
                    <a:pt x="555794" y="3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952185" y="4364925"/>
              <a:ext cx="555794" cy="363718"/>
            </a:xfrm>
            <a:custGeom>
              <a:avLst/>
              <a:gdLst/>
              <a:ahLst/>
              <a:cxnLst/>
              <a:rect l="l" t="t" r="r" b="b"/>
              <a:pathLst>
                <a:path w="555794" h="363718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718"/>
                  </a:lnTo>
                  <a:lnTo>
                    <a:pt x="555794" y="3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915082" y="3573391"/>
              <a:ext cx="1185687" cy="684525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915082" y="3573391"/>
              <a:ext cx="1185687" cy="684525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915082" y="3894306"/>
              <a:ext cx="592897" cy="363610"/>
            </a:xfrm>
            <a:custGeom>
              <a:avLst/>
              <a:gdLst/>
              <a:ahLst/>
              <a:cxnLst/>
              <a:rect l="l" t="t" r="r" b="b"/>
              <a:pathLst>
                <a:path w="592897" h="363610" extrusionOk="0">
                  <a:moveTo>
                    <a:pt x="592897" y="363611"/>
                  </a:moveTo>
                  <a:lnTo>
                    <a:pt x="592897" y="320915"/>
                  </a:lnTo>
                  <a:lnTo>
                    <a:pt x="37103" y="0"/>
                  </a:lnTo>
                  <a:lnTo>
                    <a:pt x="0" y="21401"/>
                  </a:lnTo>
                  <a:lnTo>
                    <a:pt x="592897" y="36361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507980" y="3915708"/>
              <a:ext cx="592789" cy="513421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2"/>
                  </a:lnTo>
                  <a:lnTo>
                    <a:pt x="0" y="342209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1507980" y="3915708"/>
              <a:ext cx="592789" cy="513421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2"/>
                  </a:lnTo>
                  <a:lnTo>
                    <a:pt x="0" y="342209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915082" y="3915708"/>
              <a:ext cx="592897" cy="513421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2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209"/>
                  </a:lnTo>
                  <a:lnTo>
                    <a:pt x="592897" y="51342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915082" y="3915708"/>
              <a:ext cx="592897" cy="513421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2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209"/>
                  </a:lnTo>
                  <a:lnTo>
                    <a:pt x="592897" y="513422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1507980" y="4129616"/>
              <a:ext cx="518691" cy="342316"/>
            </a:xfrm>
            <a:custGeom>
              <a:avLst/>
              <a:gdLst/>
              <a:ahLst/>
              <a:cxnLst/>
              <a:rect l="l" t="t" r="r" b="b"/>
              <a:pathLst>
                <a:path w="518691" h="342316" extrusionOk="0">
                  <a:moveTo>
                    <a:pt x="518691" y="42803"/>
                  </a:moveTo>
                  <a:lnTo>
                    <a:pt x="518691" y="0"/>
                  </a:lnTo>
                  <a:lnTo>
                    <a:pt x="0" y="299514"/>
                  </a:lnTo>
                  <a:lnTo>
                    <a:pt x="0" y="342317"/>
                  </a:lnTo>
                  <a:lnTo>
                    <a:pt x="518691" y="4280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952185" y="4108214"/>
              <a:ext cx="555794" cy="363718"/>
            </a:xfrm>
            <a:custGeom>
              <a:avLst/>
              <a:gdLst/>
              <a:ahLst/>
              <a:cxnLst/>
              <a:rect l="l" t="t" r="r" b="b"/>
              <a:pathLst>
                <a:path w="555794" h="363718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718"/>
                  </a:lnTo>
                  <a:lnTo>
                    <a:pt x="555794" y="320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1507980" y="3872905"/>
              <a:ext cx="518691" cy="342316"/>
            </a:xfrm>
            <a:custGeom>
              <a:avLst/>
              <a:gdLst/>
              <a:ahLst/>
              <a:cxnLst/>
              <a:rect l="l" t="t" r="r" b="b"/>
              <a:pathLst>
                <a:path w="518691" h="342316" extrusionOk="0">
                  <a:moveTo>
                    <a:pt x="518691" y="42803"/>
                  </a:moveTo>
                  <a:lnTo>
                    <a:pt x="518691" y="0"/>
                  </a:lnTo>
                  <a:lnTo>
                    <a:pt x="0" y="299513"/>
                  </a:lnTo>
                  <a:lnTo>
                    <a:pt x="0" y="342317"/>
                  </a:lnTo>
                  <a:lnTo>
                    <a:pt x="518691" y="4280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952185" y="3851503"/>
              <a:ext cx="555794" cy="363718"/>
            </a:xfrm>
            <a:custGeom>
              <a:avLst/>
              <a:gdLst/>
              <a:ahLst/>
              <a:cxnLst/>
              <a:rect l="l" t="t" r="r" b="b"/>
              <a:pathLst>
                <a:path w="555794" h="363718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718"/>
                  </a:lnTo>
                  <a:lnTo>
                    <a:pt x="555794" y="3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915082" y="3316788"/>
              <a:ext cx="1185687" cy="684526"/>
            </a:xfrm>
            <a:custGeom>
              <a:avLst/>
              <a:gdLst/>
              <a:ahLst/>
              <a:cxnLst/>
              <a:rect l="l" t="t" r="r" b="b"/>
              <a:pathLst>
                <a:path w="1185687" h="684526" extrusionOk="0">
                  <a:moveTo>
                    <a:pt x="1185687" y="342209"/>
                  </a:moveTo>
                  <a:lnTo>
                    <a:pt x="592897" y="684526"/>
                  </a:lnTo>
                  <a:lnTo>
                    <a:pt x="0" y="342209"/>
                  </a:lnTo>
                  <a:lnTo>
                    <a:pt x="592897" y="0"/>
                  </a:lnTo>
                  <a:lnTo>
                    <a:pt x="1185687" y="34220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915082" y="3316788"/>
              <a:ext cx="1185687" cy="684526"/>
            </a:xfrm>
            <a:custGeom>
              <a:avLst/>
              <a:gdLst/>
              <a:ahLst/>
              <a:cxnLst/>
              <a:rect l="l" t="t" r="r" b="b"/>
              <a:pathLst>
                <a:path w="1185687" h="684526" extrusionOk="0">
                  <a:moveTo>
                    <a:pt x="1185687" y="342209"/>
                  </a:moveTo>
                  <a:lnTo>
                    <a:pt x="592897" y="684526"/>
                  </a:lnTo>
                  <a:lnTo>
                    <a:pt x="0" y="342209"/>
                  </a:lnTo>
                  <a:lnTo>
                    <a:pt x="592897" y="0"/>
                  </a:lnTo>
                  <a:lnTo>
                    <a:pt x="1185687" y="342209"/>
                  </a:ln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915082" y="3316788"/>
              <a:ext cx="1185687" cy="684526"/>
            </a:xfrm>
            <a:custGeom>
              <a:avLst/>
              <a:gdLst/>
              <a:ahLst/>
              <a:cxnLst/>
              <a:rect l="l" t="t" r="r" b="b"/>
              <a:pathLst>
                <a:path w="1185687" h="684526" extrusionOk="0">
                  <a:moveTo>
                    <a:pt x="1185687" y="342209"/>
                  </a:moveTo>
                  <a:lnTo>
                    <a:pt x="592897" y="684526"/>
                  </a:lnTo>
                  <a:lnTo>
                    <a:pt x="0" y="342209"/>
                  </a:lnTo>
                  <a:lnTo>
                    <a:pt x="592897" y="0"/>
                  </a:lnTo>
                  <a:lnTo>
                    <a:pt x="1185687" y="342209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915082" y="3637703"/>
              <a:ext cx="592897" cy="363610"/>
            </a:xfrm>
            <a:custGeom>
              <a:avLst/>
              <a:gdLst/>
              <a:ahLst/>
              <a:cxnLst/>
              <a:rect l="l" t="t" r="r" b="b"/>
              <a:pathLst>
                <a:path w="592897" h="363610" extrusionOk="0">
                  <a:moveTo>
                    <a:pt x="592897" y="320808"/>
                  </a:moveTo>
                  <a:lnTo>
                    <a:pt x="592897" y="363611"/>
                  </a:lnTo>
                  <a:lnTo>
                    <a:pt x="0" y="21294"/>
                  </a:lnTo>
                  <a:lnTo>
                    <a:pt x="37103" y="0"/>
                  </a:lnTo>
                  <a:lnTo>
                    <a:pt x="592897" y="320808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1507980" y="3658997"/>
              <a:ext cx="592789" cy="513421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1"/>
                  </a:lnTo>
                  <a:lnTo>
                    <a:pt x="0" y="342317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1507980" y="3658997"/>
              <a:ext cx="592789" cy="513421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1"/>
                  </a:lnTo>
                  <a:lnTo>
                    <a:pt x="0" y="342317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915082" y="3658997"/>
              <a:ext cx="592897" cy="513421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1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317"/>
                  </a:lnTo>
                  <a:lnTo>
                    <a:pt x="592897" y="51342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915082" y="3658997"/>
              <a:ext cx="592897" cy="513421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1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317"/>
                  </a:lnTo>
                  <a:lnTo>
                    <a:pt x="592897" y="513421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1507980" y="3616302"/>
              <a:ext cx="518691" cy="342209"/>
            </a:xfrm>
            <a:custGeom>
              <a:avLst/>
              <a:gdLst/>
              <a:ahLst/>
              <a:cxnLst/>
              <a:rect l="l" t="t" r="r" b="b"/>
              <a:pathLst>
                <a:path w="518691" h="342209" extrusionOk="0">
                  <a:moveTo>
                    <a:pt x="518691" y="42803"/>
                  </a:moveTo>
                  <a:lnTo>
                    <a:pt x="518691" y="0"/>
                  </a:lnTo>
                  <a:lnTo>
                    <a:pt x="0" y="299514"/>
                  </a:lnTo>
                  <a:lnTo>
                    <a:pt x="0" y="342209"/>
                  </a:lnTo>
                  <a:lnTo>
                    <a:pt x="518691" y="4280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952185" y="3594900"/>
              <a:ext cx="555794" cy="363610"/>
            </a:xfrm>
            <a:custGeom>
              <a:avLst/>
              <a:gdLst/>
              <a:ahLst/>
              <a:cxnLst/>
              <a:rect l="l" t="t" r="r" b="b"/>
              <a:pathLst>
                <a:path w="555794" h="363610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611"/>
                  </a:lnTo>
                  <a:lnTo>
                    <a:pt x="555794" y="3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915082" y="3059540"/>
              <a:ext cx="1185687" cy="684525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915082" y="3059540"/>
              <a:ext cx="1185687" cy="684525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915082" y="3059540"/>
              <a:ext cx="1185687" cy="684525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915082" y="3380455"/>
              <a:ext cx="592897" cy="363610"/>
            </a:xfrm>
            <a:custGeom>
              <a:avLst/>
              <a:gdLst/>
              <a:ahLst/>
              <a:cxnLst/>
              <a:rect l="l" t="t" r="r" b="b"/>
              <a:pathLst>
                <a:path w="592897" h="363610" extrusionOk="0">
                  <a:moveTo>
                    <a:pt x="592897" y="320915"/>
                  </a:moveTo>
                  <a:lnTo>
                    <a:pt x="592897" y="363611"/>
                  </a:lnTo>
                  <a:lnTo>
                    <a:pt x="0" y="21401"/>
                  </a:lnTo>
                  <a:lnTo>
                    <a:pt x="37103" y="0"/>
                  </a:lnTo>
                  <a:lnTo>
                    <a:pt x="592897" y="320915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1507980" y="3401856"/>
              <a:ext cx="592789" cy="513313"/>
            </a:xfrm>
            <a:custGeom>
              <a:avLst/>
              <a:gdLst/>
              <a:ahLst/>
              <a:cxnLst/>
              <a:rect l="l" t="t" r="r" b="b"/>
              <a:pathLst>
                <a:path w="592789" h="513313" extrusionOk="0">
                  <a:moveTo>
                    <a:pt x="592790" y="171105"/>
                  </a:moveTo>
                  <a:lnTo>
                    <a:pt x="0" y="513314"/>
                  </a:lnTo>
                  <a:lnTo>
                    <a:pt x="0" y="342209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1507980" y="3401856"/>
              <a:ext cx="592789" cy="513313"/>
            </a:xfrm>
            <a:custGeom>
              <a:avLst/>
              <a:gdLst/>
              <a:ahLst/>
              <a:cxnLst/>
              <a:rect l="l" t="t" r="r" b="b"/>
              <a:pathLst>
                <a:path w="592789" h="513313" extrusionOk="0">
                  <a:moveTo>
                    <a:pt x="592790" y="171105"/>
                  </a:moveTo>
                  <a:lnTo>
                    <a:pt x="0" y="513314"/>
                  </a:lnTo>
                  <a:lnTo>
                    <a:pt x="0" y="342209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915082" y="3401856"/>
              <a:ext cx="592897" cy="513313"/>
            </a:xfrm>
            <a:custGeom>
              <a:avLst/>
              <a:gdLst/>
              <a:ahLst/>
              <a:cxnLst/>
              <a:rect l="l" t="t" r="r" b="b"/>
              <a:pathLst>
                <a:path w="592897" h="513313" extrusionOk="0">
                  <a:moveTo>
                    <a:pt x="592897" y="513314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209"/>
                  </a:lnTo>
                  <a:lnTo>
                    <a:pt x="592897" y="513314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915082" y="3401856"/>
              <a:ext cx="592897" cy="513313"/>
            </a:xfrm>
            <a:custGeom>
              <a:avLst/>
              <a:gdLst/>
              <a:ahLst/>
              <a:cxnLst/>
              <a:rect l="l" t="t" r="r" b="b"/>
              <a:pathLst>
                <a:path w="592897" h="513313" extrusionOk="0">
                  <a:moveTo>
                    <a:pt x="592897" y="513314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209"/>
                  </a:lnTo>
                  <a:lnTo>
                    <a:pt x="592897" y="513314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915082" y="2810945"/>
              <a:ext cx="1185687" cy="847622"/>
            </a:xfrm>
            <a:custGeom>
              <a:avLst/>
              <a:gdLst/>
              <a:ahLst/>
              <a:cxnLst/>
              <a:rect l="l" t="t" r="r" b="b"/>
              <a:pathLst>
                <a:path w="1185687" h="847622" extrusionOk="0">
                  <a:moveTo>
                    <a:pt x="23660" y="320543"/>
                  </a:moveTo>
                  <a:lnTo>
                    <a:pt x="569452" y="5650"/>
                  </a:lnTo>
                  <a:cubicBezTo>
                    <a:pt x="584364" y="-1883"/>
                    <a:pt x="601968" y="-1883"/>
                    <a:pt x="616880" y="5650"/>
                  </a:cubicBezTo>
                  <a:lnTo>
                    <a:pt x="1162027" y="320543"/>
                  </a:lnTo>
                  <a:cubicBezTo>
                    <a:pt x="1175976" y="329716"/>
                    <a:pt x="1184753" y="344956"/>
                    <a:pt x="1185687" y="361625"/>
                  </a:cubicBezTo>
                  <a:lnTo>
                    <a:pt x="1185687" y="505413"/>
                  </a:lnTo>
                  <a:lnTo>
                    <a:pt x="592467" y="847622"/>
                  </a:lnTo>
                  <a:lnTo>
                    <a:pt x="592467" y="847622"/>
                  </a:lnTo>
                  <a:lnTo>
                    <a:pt x="0" y="505413"/>
                  </a:lnTo>
                  <a:lnTo>
                    <a:pt x="0" y="361625"/>
                  </a:lnTo>
                  <a:cubicBezTo>
                    <a:pt x="934" y="344956"/>
                    <a:pt x="9711" y="329716"/>
                    <a:pt x="23660" y="32054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915082" y="2810945"/>
              <a:ext cx="1185687" cy="847622"/>
            </a:xfrm>
            <a:custGeom>
              <a:avLst/>
              <a:gdLst/>
              <a:ahLst/>
              <a:cxnLst/>
              <a:rect l="l" t="t" r="r" b="b"/>
              <a:pathLst>
                <a:path w="1185687" h="847622" extrusionOk="0">
                  <a:moveTo>
                    <a:pt x="23660" y="320543"/>
                  </a:moveTo>
                  <a:lnTo>
                    <a:pt x="569452" y="5650"/>
                  </a:lnTo>
                  <a:cubicBezTo>
                    <a:pt x="584364" y="-1883"/>
                    <a:pt x="601968" y="-1883"/>
                    <a:pt x="616880" y="5650"/>
                  </a:cubicBezTo>
                  <a:lnTo>
                    <a:pt x="1162027" y="320543"/>
                  </a:lnTo>
                  <a:cubicBezTo>
                    <a:pt x="1175976" y="329716"/>
                    <a:pt x="1184753" y="344956"/>
                    <a:pt x="1185687" y="361625"/>
                  </a:cubicBezTo>
                  <a:lnTo>
                    <a:pt x="1185687" y="505413"/>
                  </a:lnTo>
                  <a:lnTo>
                    <a:pt x="592467" y="847622"/>
                  </a:lnTo>
                  <a:lnTo>
                    <a:pt x="592467" y="847622"/>
                  </a:lnTo>
                  <a:lnTo>
                    <a:pt x="0" y="505413"/>
                  </a:lnTo>
                  <a:lnTo>
                    <a:pt x="0" y="361625"/>
                  </a:lnTo>
                  <a:cubicBezTo>
                    <a:pt x="934" y="344956"/>
                    <a:pt x="9711" y="329716"/>
                    <a:pt x="23660" y="320543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1507657" y="3134499"/>
              <a:ext cx="593112" cy="524068"/>
            </a:xfrm>
            <a:custGeom>
              <a:avLst/>
              <a:gdLst/>
              <a:ahLst/>
              <a:cxnLst/>
              <a:rect l="l" t="t" r="r" b="b"/>
              <a:pathLst>
                <a:path w="593112" h="524068" extrusionOk="0">
                  <a:moveTo>
                    <a:pt x="0" y="344898"/>
                  </a:moveTo>
                  <a:lnTo>
                    <a:pt x="0" y="524068"/>
                  </a:lnTo>
                  <a:lnTo>
                    <a:pt x="593112" y="181859"/>
                  </a:lnTo>
                  <a:lnTo>
                    <a:pt x="593112" y="38071"/>
                  </a:lnTo>
                  <a:cubicBezTo>
                    <a:pt x="592269" y="23207"/>
                    <a:pt x="585202" y="9387"/>
                    <a:pt x="573647" y="0"/>
                  </a:cubicBezTo>
                  <a:cubicBezTo>
                    <a:pt x="582358" y="7636"/>
                    <a:pt x="580852" y="17745"/>
                    <a:pt x="569345" y="24413"/>
                  </a:cubicBezTo>
                  <a:lnTo>
                    <a:pt x="23875" y="339305"/>
                  </a:lnTo>
                  <a:cubicBezTo>
                    <a:pt x="16517" y="343157"/>
                    <a:pt x="8303" y="345081"/>
                    <a:pt x="0" y="34489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1507657" y="3134499"/>
              <a:ext cx="593112" cy="524068"/>
            </a:xfrm>
            <a:custGeom>
              <a:avLst/>
              <a:gdLst/>
              <a:ahLst/>
              <a:cxnLst/>
              <a:rect l="l" t="t" r="r" b="b"/>
              <a:pathLst>
                <a:path w="593112" h="524068" extrusionOk="0">
                  <a:moveTo>
                    <a:pt x="0" y="344898"/>
                  </a:moveTo>
                  <a:lnTo>
                    <a:pt x="0" y="524068"/>
                  </a:lnTo>
                  <a:lnTo>
                    <a:pt x="593112" y="181859"/>
                  </a:lnTo>
                  <a:lnTo>
                    <a:pt x="593112" y="38071"/>
                  </a:lnTo>
                  <a:cubicBezTo>
                    <a:pt x="592269" y="23207"/>
                    <a:pt x="585202" y="9387"/>
                    <a:pt x="573647" y="0"/>
                  </a:cubicBezTo>
                  <a:cubicBezTo>
                    <a:pt x="582358" y="7636"/>
                    <a:pt x="580852" y="17745"/>
                    <a:pt x="569345" y="24413"/>
                  </a:cubicBezTo>
                  <a:lnTo>
                    <a:pt x="23875" y="339305"/>
                  </a:lnTo>
                  <a:cubicBezTo>
                    <a:pt x="16517" y="343157"/>
                    <a:pt x="8303" y="345081"/>
                    <a:pt x="0" y="344898"/>
                  </a:cubicBez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928992" y="2810945"/>
              <a:ext cx="1157868" cy="668508"/>
            </a:xfrm>
            <a:custGeom>
              <a:avLst/>
              <a:gdLst/>
              <a:ahLst/>
              <a:cxnLst/>
              <a:rect l="l" t="t" r="r" b="b"/>
              <a:pathLst>
                <a:path w="1157868" h="668508" extrusionOk="0">
                  <a:moveTo>
                    <a:pt x="1148118" y="347967"/>
                  </a:moveTo>
                  <a:lnTo>
                    <a:pt x="602541" y="662860"/>
                  </a:lnTo>
                  <a:cubicBezTo>
                    <a:pt x="587666" y="670391"/>
                    <a:pt x="570095" y="670391"/>
                    <a:pt x="555221" y="662860"/>
                  </a:cubicBezTo>
                  <a:lnTo>
                    <a:pt x="9751" y="347967"/>
                  </a:lnTo>
                  <a:cubicBezTo>
                    <a:pt x="2178" y="345331"/>
                    <a:pt x="-1825" y="337056"/>
                    <a:pt x="811" y="329483"/>
                  </a:cubicBezTo>
                  <a:cubicBezTo>
                    <a:pt x="2268" y="325294"/>
                    <a:pt x="5561" y="322001"/>
                    <a:pt x="9751" y="320543"/>
                  </a:cubicBezTo>
                  <a:lnTo>
                    <a:pt x="555543" y="5650"/>
                  </a:lnTo>
                  <a:cubicBezTo>
                    <a:pt x="570455" y="-1883"/>
                    <a:pt x="588059" y="-1883"/>
                    <a:pt x="602971" y="5650"/>
                  </a:cubicBezTo>
                  <a:lnTo>
                    <a:pt x="1148118" y="320543"/>
                  </a:lnTo>
                  <a:cubicBezTo>
                    <a:pt x="1155691" y="323178"/>
                    <a:pt x="1159693" y="331454"/>
                    <a:pt x="1157058" y="339027"/>
                  </a:cubicBezTo>
                  <a:cubicBezTo>
                    <a:pt x="1155600" y="343216"/>
                    <a:pt x="1152307" y="346509"/>
                    <a:pt x="1148118" y="34796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928992" y="2810945"/>
              <a:ext cx="1157868" cy="668508"/>
            </a:xfrm>
            <a:custGeom>
              <a:avLst/>
              <a:gdLst/>
              <a:ahLst/>
              <a:cxnLst/>
              <a:rect l="l" t="t" r="r" b="b"/>
              <a:pathLst>
                <a:path w="1157868" h="668508" extrusionOk="0">
                  <a:moveTo>
                    <a:pt x="1148118" y="347967"/>
                  </a:moveTo>
                  <a:lnTo>
                    <a:pt x="602541" y="662860"/>
                  </a:lnTo>
                  <a:cubicBezTo>
                    <a:pt x="587666" y="670391"/>
                    <a:pt x="570095" y="670391"/>
                    <a:pt x="555221" y="662860"/>
                  </a:cubicBezTo>
                  <a:lnTo>
                    <a:pt x="9751" y="347967"/>
                  </a:lnTo>
                  <a:cubicBezTo>
                    <a:pt x="2178" y="345331"/>
                    <a:pt x="-1825" y="337056"/>
                    <a:pt x="811" y="329483"/>
                  </a:cubicBezTo>
                  <a:cubicBezTo>
                    <a:pt x="2268" y="325294"/>
                    <a:pt x="5561" y="322001"/>
                    <a:pt x="9751" y="320543"/>
                  </a:cubicBezTo>
                  <a:lnTo>
                    <a:pt x="555543" y="5650"/>
                  </a:lnTo>
                  <a:cubicBezTo>
                    <a:pt x="570455" y="-1883"/>
                    <a:pt x="588059" y="-1883"/>
                    <a:pt x="602971" y="5650"/>
                  </a:cubicBezTo>
                  <a:lnTo>
                    <a:pt x="1148118" y="320543"/>
                  </a:lnTo>
                  <a:cubicBezTo>
                    <a:pt x="1155691" y="323178"/>
                    <a:pt x="1159693" y="331454"/>
                    <a:pt x="1157058" y="339027"/>
                  </a:cubicBezTo>
                  <a:cubicBezTo>
                    <a:pt x="1155600" y="343216"/>
                    <a:pt x="1152307" y="346509"/>
                    <a:pt x="1148118" y="347967"/>
                  </a:cubicBezTo>
                  <a:close/>
                </a:path>
              </a:pathLst>
            </a:custGeom>
            <a:solidFill>
              <a:srgbClr val="FFFFFF">
                <a:alpha val="8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1507980" y="3359161"/>
              <a:ext cx="518691" cy="342209"/>
            </a:xfrm>
            <a:custGeom>
              <a:avLst/>
              <a:gdLst/>
              <a:ahLst/>
              <a:cxnLst/>
              <a:rect l="l" t="t" r="r" b="b"/>
              <a:pathLst>
                <a:path w="518691" h="342209" extrusionOk="0">
                  <a:moveTo>
                    <a:pt x="518691" y="42696"/>
                  </a:moveTo>
                  <a:lnTo>
                    <a:pt x="518691" y="0"/>
                  </a:lnTo>
                  <a:lnTo>
                    <a:pt x="0" y="299406"/>
                  </a:lnTo>
                  <a:lnTo>
                    <a:pt x="0" y="342209"/>
                  </a:lnTo>
                  <a:lnTo>
                    <a:pt x="518691" y="42696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952185" y="3337759"/>
              <a:ext cx="555794" cy="363610"/>
            </a:xfrm>
            <a:custGeom>
              <a:avLst/>
              <a:gdLst/>
              <a:ahLst/>
              <a:cxnLst/>
              <a:rect l="l" t="t" r="r" b="b"/>
              <a:pathLst>
                <a:path w="555794" h="363610" extrusionOk="0">
                  <a:moveTo>
                    <a:pt x="0" y="0"/>
                  </a:moveTo>
                  <a:lnTo>
                    <a:pt x="0" y="42696"/>
                  </a:lnTo>
                  <a:lnTo>
                    <a:pt x="555794" y="363611"/>
                  </a:lnTo>
                  <a:lnTo>
                    <a:pt x="555794" y="320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1035856" y="4700811"/>
              <a:ext cx="16454" cy="21248"/>
            </a:xfrm>
            <a:custGeom>
              <a:avLst/>
              <a:gdLst/>
              <a:ahLst/>
              <a:cxnLst/>
              <a:rect l="l" t="t" r="r" b="b"/>
              <a:pathLst>
                <a:path w="16454" h="21248" extrusionOk="0">
                  <a:moveTo>
                    <a:pt x="8173" y="1160"/>
                  </a:moveTo>
                  <a:cubicBezTo>
                    <a:pt x="13051" y="4290"/>
                    <a:pt x="16131" y="9570"/>
                    <a:pt x="16454" y="15356"/>
                  </a:cubicBezTo>
                  <a:cubicBezTo>
                    <a:pt x="16454" y="20626"/>
                    <a:pt x="12690" y="22777"/>
                    <a:pt x="8173" y="20088"/>
                  </a:cubicBezTo>
                  <a:cubicBezTo>
                    <a:pt x="3324" y="16946"/>
                    <a:pt x="282" y="11663"/>
                    <a:pt x="0" y="5892"/>
                  </a:cubicBezTo>
                  <a:cubicBezTo>
                    <a:pt x="0" y="622"/>
                    <a:pt x="3657" y="-1528"/>
                    <a:pt x="8173" y="116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1103932" y="4740549"/>
              <a:ext cx="16454" cy="21087"/>
            </a:xfrm>
            <a:custGeom>
              <a:avLst/>
              <a:gdLst/>
              <a:ahLst/>
              <a:cxnLst/>
              <a:rect l="l" t="t" r="r" b="b"/>
              <a:pathLst>
                <a:path w="16454" h="21087" extrusionOk="0">
                  <a:moveTo>
                    <a:pt x="8173" y="1000"/>
                  </a:moveTo>
                  <a:cubicBezTo>
                    <a:pt x="13038" y="4142"/>
                    <a:pt x="16113" y="9415"/>
                    <a:pt x="16454" y="15196"/>
                  </a:cubicBezTo>
                  <a:cubicBezTo>
                    <a:pt x="16454" y="20465"/>
                    <a:pt x="12798" y="22616"/>
                    <a:pt x="8173" y="19928"/>
                  </a:cubicBezTo>
                  <a:cubicBezTo>
                    <a:pt x="3324" y="16786"/>
                    <a:pt x="282" y="11503"/>
                    <a:pt x="0" y="5732"/>
                  </a:cubicBezTo>
                  <a:cubicBezTo>
                    <a:pt x="430" y="569"/>
                    <a:pt x="4087" y="-1366"/>
                    <a:pt x="8173" y="100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1171793" y="4779367"/>
              <a:ext cx="16346" cy="21093"/>
            </a:xfrm>
            <a:custGeom>
              <a:avLst/>
              <a:gdLst/>
              <a:ahLst/>
              <a:cxnLst/>
              <a:rect l="l" t="t" r="r" b="b"/>
              <a:pathLst>
                <a:path w="16346" h="21093" extrusionOk="0">
                  <a:moveTo>
                    <a:pt x="8173" y="1113"/>
                  </a:moveTo>
                  <a:cubicBezTo>
                    <a:pt x="12993" y="4233"/>
                    <a:pt x="16031" y="9469"/>
                    <a:pt x="16347" y="15201"/>
                  </a:cubicBezTo>
                  <a:cubicBezTo>
                    <a:pt x="16347" y="20471"/>
                    <a:pt x="12690" y="22622"/>
                    <a:pt x="8173" y="19933"/>
                  </a:cubicBezTo>
                  <a:cubicBezTo>
                    <a:pt x="3354" y="16813"/>
                    <a:pt x="316" y="11578"/>
                    <a:pt x="0" y="5845"/>
                  </a:cubicBezTo>
                  <a:cubicBezTo>
                    <a:pt x="0" y="575"/>
                    <a:pt x="3657" y="-1468"/>
                    <a:pt x="8173" y="111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1239762" y="4818621"/>
              <a:ext cx="16346" cy="21027"/>
            </a:xfrm>
            <a:custGeom>
              <a:avLst/>
              <a:gdLst/>
              <a:ahLst/>
              <a:cxnLst/>
              <a:rect l="l" t="t" r="r" b="b"/>
              <a:pathLst>
                <a:path w="16346" h="21027" extrusionOk="0">
                  <a:moveTo>
                    <a:pt x="8173" y="1113"/>
                  </a:moveTo>
                  <a:cubicBezTo>
                    <a:pt x="12993" y="4233"/>
                    <a:pt x="16031" y="9469"/>
                    <a:pt x="16347" y="15201"/>
                  </a:cubicBezTo>
                  <a:cubicBezTo>
                    <a:pt x="16347" y="20364"/>
                    <a:pt x="12690" y="22515"/>
                    <a:pt x="8173" y="19933"/>
                  </a:cubicBezTo>
                  <a:cubicBezTo>
                    <a:pt x="3354" y="16813"/>
                    <a:pt x="316" y="11578"/>
                    <a:pt x="0" y="5845"/>
                  </a:cubicBezTo>
                  <a:cubicBezTo>
                    <a:pt x="0" y="575"/>
                    <a:pt x="3657" y="-1468"/>
                    <a:pt x="8173" y="111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944335" y="4497225"/>
              <a:ext cx="109158" cy="130951"/>
            </a:xfrm>
            <a:custGeom>
              <a:avLst/>
              <a:gdLst/>
              <a:ahLst/>
              <a:cxnLst/>
              <a:rect l="l" t="t" r="r" b="b"/>
              <a:pathLst>
                <a:path w="109158" h="130951" extrusionOk="0">
                  <a:moveTo>
                    <a:pt x="19788" y="2669"/>
                  </a:moveTo>
                  <a:lnTo>
                    <a:pt x="89370" y="42676"/>
                  </a:lnTo>
                  <a:cubicBezTo>
                    <a:pt x="101055" y="50256"/>
                    <a:pt x="108410" y="62968"/>
                    <a:pt x="109158" y="76876"/>
                  </a:cubicBezTo>
                  <a:lnTo>
                    <a:pt x="109158" y="116882"/>
                  </a:lnTo>
                  <a:cubicBezTo>
                    <a:pt x="109158" y="129465"/>
                    <a:pt x="100340" y="134520"/>
                    <a:pt x="89370" y="128282"/>
                  </a:cubicBezTo>
                  <a:lnTo>
                    <a:pt x="19788" y="88275"/>
                  </a:lnTo>
                  <a:cubicBezTo>
                    <a:pt x="8104" y="80695"/>
                    <a:pt x="749" y="67984"/>
                    <a:pt x="0" y="54076"/>
                  </a:cubicBezTo>
                  <a:lnTo>
                    <a:pt x="0" y="14069"/>
                  </a:lnTo>
                  <a:cubicBezTo>
                    <a:pt x="0" y="1487"/>
                    <a:pt x="8819" y="-3568"/>
                    <a:pt x="19788" y="2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983051" y="4538622"/>
              <a:ext cx="38325" cy="47631"/>
            </a:xfrm>
            <a:custGeom>
              <a:avLst/>
              <a:gdLst/>
              <a:ahLst/>
              <a:cxnLst/>
              <a:rect l="l" t="t" r="r" b="b"/>
              <a:pathLst>
                <a:path w="38325" h="47631" extrusionOk="0">
                  <a:moveTo>
                    <a:pt x="0" y="6334"/>
                  </a:moveTo>
                  <a:lnTo>
                    <a:pt x="9034" y="1064"/>
                  </a:lnTo>
                  <a:lnTo>
                    <a:pt x="9034" y="1064"/>
                  </a:lnTo>
                  <a:cubicBezTo>
                    <a:pt x="12985" y="-726"/>
                    <a:pt x="17597" y="-232"/>
                    <a:pt x="21079" y="2355"/>
                  </a:cubicBezTo>
                  <a:cubicBezTo>
                    <a:pt x="31213" y="8945"/>
                    <a:pt x="37603" y="19968"/>
                    <a:pt x="38286" y="32037"/>
                  </a:cubicBezTo>
                  <a:cubicBezTo>
                    <a:pt x="38632" y="36265"/>
                    <a:pt x="36708" y="40360"/>
                    <a:pt x="33231" y="42792"/>
                  </a:cubicBezTo>
                  <a:lnTo>
                    <a:pt x="33232" y="42791"/>
                  </a:lnTo>
                  <a:lnTo>
                    <a:pt x="24843" y="47631"/>
                  </a:lnTo>
                  <a:lnTo>
                    <a:pt x="23337" y="45157"/>
                  </a:lnTo>
                  <a:cubicBezTo>
                    <a:pt x="21611" y="44730"/>
                    <a:pt x="19948" y="44079"/>
                    <a:pt x="18390" y="43222"/>
                  </a:cubicBezTo>
                  <a:cubicBezTo>
                    <a:pt x="8239" y="36597"/>
                    <a:pt x="1849" y="25535"/>
                    <a:pt x="1183" y="13432"/>
                  </a:cubicBezTo>
                  <a:cubicBezTo>
                    <a:pt x="1005" y="12003"/>
                    <a:pt x="1005" y="10558"/>
                    <a:pt x="1183" y="913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983051" y="4538622"/>
              <a:ext cx="38325" cy="47631"/>
            </a:xfrm>
            <a:custGeom>
              <a:avLst/>
              <a:gdLst/>
              <a:ahLst/>
              <a:cxnLst/>
              <a:rect l="l" t="t" r="r" b="b"/>
              <a:pathLst>
                <a:path w="38325" h="47631" extrusionOk="0">
                  <a:moveTo>
                    <a:pt x="0" y="6334"/>
                  </a:moveTo>
                  <a:lnTo>
                    <a:pt x="9034" y="1064"/>
                  </a:lnTo>
                  <a:lnTo>
                    <a:pt x="9034" y="1064"/>
                  </a:lnTo>
                  <a:cubicBezTo>
                    <a:pt x="12985" y="-726"/>
                    <a:pt x="17597" y="-232"/>
                    <a:pt x="21079" y="2355"/>
                  </a:cubicBezTo>
                  <a:cubicBezTo>
                    <a:pt x="31213" y="8945"/>
                    <a:pt x="37603" y="19968"/>
                    <a:pt x="38286" y="32037"/>
                  </a:cubicBezTo>
                  <a:cubicBezTo>
                    <a:pt x="38632" y="36265"/>
                    <a:pt x="36708" y="40360"/>
                    <a:pt x="33231" y="42792"/>
                  </a:cubicBezTo>
                  <a:lnTo>
                    <a:pt x="33232" y="42791"/>
                  </a:lnTo>
                  <a:lnTo>
                    <a:pt x="24843" y="47631"/>
                  </a:lnTo>
                  <a:lnTo>
                    <a:pt x="23337" y="45157"/>
                  </a:lnTo>
                  <a:cubicBezTo>
                    <a:pt x="21611" y="44730"/>
                    <a:pt x="19948" y="44079"/>
                    <a:pt x="18390" y="43222"/>
                  </a:cubicBezTo>
                  <a:cubicBezTo>
                    <a:pt x="8239" y="36597"/>
                    <a:pt x="1849" y="25535"/>
                    <a:pt x="1183" y="13432"/>
                  </a:cubicBezTo>
                  <a:cubicBezTo>
                    <a:pt x="1005" y="12003"/>
                    <a:pt x="1005" y="10558"/>
                    <a:pt x="1183" y="913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978211" y="4543479"/>
              <a:ext cx="34306" cy="44123"/>
            </a:xfrm>
            <a:custGeom>
              <a:avLst/>
              <a:gdLst/>
              <a:ahLst/>
              <a:cxnLst/>
              <a:rect l="l" t="t" r="r" b="b"/>
              <a:pathLst>
                <a:path w="34306" h="44123" extrusionOk="0">
                  <a:moveTo>
                    <a:pt x="17100" y="2121"/>
                  </a:moveTo>
                  <a:cubicBezTo>
                    <a:pt x="27251" y="8746"/>
                    <a:pt x="33641" y="19808"/>
                    <a:pt x="34307" y="31911"/>
                  </a:cubicBezTo>
                  <a:cubicBezTo>
                    <a:pt x="34307" y="42666"/>
                    <a:pt x="26671" y="47290"/>
                    <a:pt x="17100" y="41806"/>
                  </a:cubicBezTo>
                  <a:cubicBezTo>
                    <a:pt x="7210" y="35347"/>
                    <a:pt x="889" y="24654"/>
                    <a:pt x="0" y="12876"/>
                  </a:cubicBezTo>
                  <a:cubicBezTo>
                    <a:pt x="0" y="1476"/>
                    <a:pt x="7636" y="-3041"/>
                    <a:pt x="17100" y="212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944335" y="4240299"/>
              <a:ext cx="109158" cy="130999"/>
            </a:xfrm>
            <a:custGeom>
              <a:avLst/>
              <a:gdLst/>
              <a:ahLst/>
              <a:cxnLst/>
              <a:rect l="l" t="t" r="r" b="b"/>
              <a:pathLst>
                <a:path w="109158" h="130999" extrusionOk="0">
                  <a:moveTo>
                    <a:pt x="19788" y="2669"/>
                  </a:moveTo>
                  <a:lnTo>
                    <a:pt x="89370" y="42784"/>
                  </a:lnTo>
                  <a:cubicBezTo>
                    <a:pt x="101121" y="50301"/>
                    <a:pt x="108497" y="63049"/>
                    <a:pt x="109158" y="76983"/>
                  </a:cubicBezTo>
                  <a:lnTo>
                    <a:pt x="109158" y="116883"/>
                  </a:lnTo>
                  <a:cubicBezTo>
                    <a:pt x="109158" y="129465"/>
                    <a:pt x="100340" y="134628"/>
                    <a:pt x="89370" y="128283"/>
                  </a:cubicBezTo>
                  <a:lnTo>
                    <a:pt x="19788" y="88276"/>
                  </a:lnTo>
                  <a:cubicBezTo>
                    <a:pt x="8104" y="80696"/>
                    <a:pt x="749" y="67984"/>
                    <a:pt x="0" y="54076"/>
                  </a:cubicBezTo>
                  <a:lnTo>
                    <a:pt x="0" y="14070"/>
                  </a:lnTo>
                  <a:cubicBezTo>
                    <a:pt x="0" y="1487"/>
                    <a:pt x="8819" y="-3568"/>
                    <a:pt x="19788" y="2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983051" y="4281762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01" y="8891"/>
                    <a:pt x="37586" y="19906"/>
                    <a:pt x="38286" y="31971"/>
                  </a:cubicBezTo>
                  <a:cubicBezTo>
                    <a:pt x="38567" y="36187"/>
                    <a:pt x="36657" y="40251"/>
                    <a:pt x="33231" y="42725"/>
                  </a:cubicBezTo>
                  <a:lnTo>
                    <a:pt x="33232" y="42725"/>
                  </a:lnTo>
                  <a:lnTo>
                    <a:pt x="24843" y="47565"/>
                  </a:lnTo>
                  <a:lnTo>
                    <a:pt x="23337" y="44984"/>
                  </a:lnTo>
                  <a:cubicBezTo>
                    <a:pt x="21596" y="44605"/>
                    <a:pt x="19926" y="43952"/>
                    <a:pt x="18390" y="43048"/>
                  </a:cubicBezTo>
                  <a:cubicBezTo>
                    <a:pt x="8256" y="36458"/>
                    <a:pt x="1866" y="25435"/>
                    <a:pt x="1183" y="13365"/>
                  </a:cubicBezTo>
                  <a:cubicBezTo>
                    <a:pt x="1005" y="11901"/>
                    <a:pt x="1005" y="10420"/>
                    <a:pt x="1183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983051" y="4281762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01" y="8891"/>
                    <a:pt x="37586" y="19906"/>
                    <a:pt x="38286" y="31971"/>
                  </a:cubicBezTo>
                  <a:cubicBezTo>
                    <a:pt x="38567" y="36187"/>
                    <a:pt x="36657" y="40251"/>
                    <a:pt x="33231" y="42725"/>
                  </a:cubicBezTo>
                  <a:lnTo>
                    <a:pt x="33232" y="42725"/>
                  </a:lnTo>
                  <a:lnTo>
                    <a:pt x="24843" y="47565"/>
                  </a:lnTo>
                  <a:lnTo>
                    <a:pt x="23337" y="44984"/>
                  </a:lnTo>
                  <a:cubicBezTo>
                    <a:pt x="21596" y="44605"/>
                    <a:pt x="19926" y="43952"/>
                    <a:pt x="18390" y="43048"/>
                  </a:cubicBezTo>
                  <a:cubicBezTo>
                    <a:pt x="8256" y="36458"/>
                    <a:pt x="1866" y="25435"/>
                    <a:pt x="1183" y="13365"/>
                  </a:cubicBezTo>
                  <a:cubicBezTo>
                    <a:pt x="1005" y="11901"/>
                    <a:pt x="1005" y="10420"/>
                    <a:pt x="1183" y="895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978211" y="4286710"/>
              <a:ext cx="34306" cy="44290"/>
            </a:xfrm>
            <a:custGeom>
              <a:avLst/>
              <a:gdLst/>
              <a:ahLst/>
              <a:cxnLst/>
              <a:rect l="l" t="t" r="r" b="b"/>
              <a:pathLst>
                <a:path w="34306" h="44290" extrusionOk="0">
                  <a:moveTo>
                    <a:pt x="17100" y="2288"/>
                  </a:moveTo>
                  <a:cubicBezTo>
                    <a:pt x="27251" y="8912"/>
                    <a:pt x="33641" y="19975"/>
                    <a:pt x="34307" y="32078"/>
                  </a:cubicBezTo>
                  <a:cubicBezTo>
                    <a:pt x="34307" y="42832"/>
                    <a:pt x="26671" y="47457"/>
                    <a:pt x="17100" y="41972"/>
                  </a:cubicBezTo>
                  <a:cubicBezTo>
                    <a:pt x="7006" y="35358"/>
                    <a:pt x="658" y="24339"/>
                    <a:pt x="0" y="12289"/>
                  </a:cubicBezTo>
                  <a:cubicBezTo>
                    <a:pt x="0" y="1320"/>
                    <a:pt x="7636" y="-3089"/>
                    <a:pt x="17100" y="228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944335" y="3983640"/>
              <a:ext cx="109158" cy="131007"/>
            </a:xfrm>
            <a:custGeom>
              <a:avLst/>
              <a:gdLst/>
              <a:ahLst/>
              <a:cxnLst/>
              <a:rect l="l" t="t" r="r" b="b"/>
              <a:pathLst>
                <a:path w="109158" h="131007" extrusionOk="0">
                  <a:moveTo>
                    <a:pt x="19788" y="2725"/>
                  </a:moveTo>
                  <a:lnTo>
                    <a:pt x="89370" y="42732"/>
                  </a:lnTo>
                  <a:cubicBezTo>
                    <a:pt x="101055" y="50312"/>
                    <a:pt x="108410" y="63024"/>
                    <a:pt x="109158" y="76932"/>
                  </a:cubicBezTo>
                  <a:lnTo>
                    <a:pt x="109158" y="116939"/>
                  </a:lnTo>
                  <a:cubicBezTo>
                    <a:pt x="109158" y="129521"/>
                    <a:pt x="100340" y="134576"/>
                    <a:pt x="89370" y="128338"/>
                  </a:cubicBezTo>
                  <a:lnTo>
                    <a:pt x="19788" y="88762"/>
                  </a:lnTo>
                  <a:cubicBezTo>
                    <a:pt x="8104" y="81182"/>
                    <a:pt x="749" y="68470"/>
                    <a:pt x="0" y="54562"/>
                  </a:cubicBezTo>
                  <a:lnTo>
                    <a:pt x="0" y="14555"/>
                  </a:lnTo>
                  <a:cubicBezTo>
                    <a:pt x="0" y="1435"/>
                    <a:pt x="8819" y="-3620"/>
                    <a:pt x="19788" y="2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983051" y="4025093"/>
              <a:ext cx="38325" cy="47631"/>
            </a:xfrm>
            <a:custGeom>
              <a:avLst/>
              <a:gdLst/>
              <a:ahLst/>
              <a:cxnLst/>
              <a:rect l="l" t="t" r="r" b="b"/>
              <a:pathLst>
                <a:path w="38325" h="47631" extrusionOk="0">
                  <a:moveTo>
                    <a:pt x="0" y="6226"/>
                  </a:moveTo>
                  <a:lnTo>
                    <a:pt x="9034" y="1064"/>
                  </a:lnTo>
                  <a:lnTo>
                    <a:pt x="9034" y="1064"/>
                  </a:lnTo>
                  <a:cubicBezTo>
                    <a:pt x="12985" y="-726"/>
                    <a:pt x="17597" y="-232"/>
                    <a:pt x="21079" y="2355"/>
                  </a:cubicBezTo>
                  <a:cubicBezTo>
                    <a:pt x="31213" y="8945"/>
                    <a:pt x="37603" y="19968"/>
                    <a:pt x="38286" y="32037"/>
                  </a:cubicBezTo>
                  <a:cubicBezTo>
                    <a:pt x="38632" y="36265"/>
                    <a:pt x="36708" y="40360"/>
                    <a:pt x="33231" y="42792"/>
                  </a:cubicBezTo>
                  <a:lnTo>
                    <a:pt x="33232" y="42791"/>
                  </a:lnTo>
                  <a:lnTo>
                    <a:pt x="24843" y="47631"/>
                  </a:lnTo>
                  <a:lnTo>
                    <a:pt x="23337" y="45157"/>
                  </a:lnTo>
                  <a:cubicBezTo>
                    <a:pt x="21611" y="44730"/>
                    <a:pt x="19948" y="44079"/>
                    <a:pt x="18390" y="43222"/>
                  </a:cubicBezTo>
                  <a:cubicBezTo>
                    <a:pt x="8239" y="36597"/>
                    <a:pt x="1849" y="25535"/>
                    <a:pt x="1183" y="13432"/>
                  </a:cubicBezTo>
                  <a:cubicBezTo>
                    <a:pt x="1005" y="12003"/>
                    <a:pt x="1005" y="10558"/>
                    <a:pt x="1183" y="913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983051" y="4025093"/>
              <a:ext cx="38325" cy="47631"/>
            </a:xfrm>
            <a:custGeom>
              <a:avLst/>
              <a:gdLst/>
              <a:ahLst/>
              <a:cxnLst/>
              <a:rect l="l" t="t" r="r" b="b"/>
              <a:pathLst>
                <a:path w="38325" h="47631" extrusionOk="0">
                  <a:moveTo>
                    <a:pt x="0" y="6226"/>
                  </a:moveTo>
                  <a:lnTo>
                    <a:pt x="9034" y="1064"/>
                  </a:lnTo>
                  <a:lnTo>
                    <a:pt x="9034" y="1064"/>
                  </a:lnTo>
                  <a:cubicBezTo>
                    <a:pt x="12985" y="-726"/>
                    <a:pt x="17597" y="-232"/>
                    <a:pt x="21079" y="2355"/>
                  </a:cubicBezTo>
                  <a:cubicBezTo>
                    <a:pt x="31213" y="8945"/>
                    <a:pt x="37603" y="19968"/>
                    <a:pt x="38286" y="32037"/>
                  </a:cubicBezTo>
                  <a:cubicBezTo>
                    <a:pt x="38632" y="36265"/>
                    <a:pt x="36708" y="40360"/>
                    <a:pt x="33231" y="42792"/>
                  </a:cubicBezTo>
                  <a:lnTo>
                    <a:pt x="33232" y="42791"/>
                  </a:lnTo>
                  <a:lnTo>
                    <a:pt x="24843" y="47631"/>
                  </a:lnTo>
                  <a:lnTo>
                    <a:pt x="23337" y="45157"/>
                  </a:lnTo>
                  <a:cubicBezTo>
                    <a:pt x="21611" y="44730"/>
                    <a:pt x="19948" y="44079"/>
                    <a:pt x="18390" y="43222"/>
                  </a:cubicBezTo>
                  <a:cubicBezTo>
                    <a:pt x="8239" y="36597"/>
                    <a:pt x="1849" y="25535"/>
                    <a:pt x="1183" y="13432"/>
                  </a:cubicBezTo>
                  <a:cubicBezTo>
                    <a:pt x="1005" y="12003"/>
                    <a:pt x="1005" y="10558"/>
                    <a:pt x="1183" y="913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978211" y="4029949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100" y="2337"/>
                  </a:moveTo>
                  <a:cubicBezTo>
                    <a:pt x="27251" y="8962"/>
                    <a:pt x="33641" y="20024"/>
                    <a:pt x="34307" y="32127"/>
                  </a:cubicBezTo>
                  <a:cubicBezTo>
                    <a:pt x="34307" y="42882"/>
                    <a:pt x="26671" y="47507"/>
                    <a:pt x="17100" y="42022"/>
                  </a:cubicBezTo>
                  <a:cubicBezTo>
                    <a:pt x="6977" y="35385"/>
                    <a:pt x="625" y="24320"/>
                    <a:pt x="0" y="12232"/>
                  </a:cubicBezTo>
                  <a:cubicBezTo>
                    <a:pt x="0" y="1370"/>
                    <a:pt x="7636" y="-3147"/>
                    <a:pt x="17100" y="233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944335" y="3727074"/>
              <a:ext cx="109158" cy="131077"/>
            </a:xfrm>
            <a:custGeom>
              <a:avLst/>
              <a:gdLst/>
              <a:ahLst/>
              <a:cxnLst/>
              <a:rect l="l" t="t" r="r" b="b"/>
              <a:pathLst>
                <a:path w="109158" h="131077" extrusionOk="0">
                  <a:moveTo>
                    <a:pt x="19788" y="2795"/>
                  </a:moveTo>
                  <a:lnTo>
                    <a:pt x="89370" y="42802"/>
                  </a:lnTo>
                  <a:cubicBezTo>
                    <a:pt x="101055" y="50383"/>
                    <a:pt x="108410" y="63094"/>
                    <a:pt x="109158" y="77002"/>
                  </a:cubicBezTo>
                  <a:lnTo>
                    <a:pt x="109158" y="117009"/>
                  </a:lnTo>
                  <a:cubicBezTo>
                    <a:pt x="109158" y="129591"/>
                    <a:pt x="100340" y="134646"/>
                    <a:pt x="89370" y="128408"/>
                  </a:cubicBezTo>
                  <a:lnTo>
                    <a:pt x="19788" y="88294"/>
                  </a:lnTo>
                  <a:cubicBezTo>
                    <a:pt x="8037" y="80777"/>
                    <a:pt x="661" y="68029"/>
                    <a:pt x="0" y="54095"/>
                  </a:cubicBezTo>
                  <a:lnTo>
                    <a:pt x="0" y="14195"/>
                  </a:lnTo>
                  <a:cubicBezTo>
                    <a:pt x="0" y="1182"/>
                    <a:pt x="8819" y="-3550"/>
                    <a:pt x="19788" y="2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983051" y="3768628"/>
              <a:ext cx="38751" cy="48030"/>
            </a:xfrm>
            <a:custGeom>
              <a:avLst/>
              <a:gdLst/>
              <a:ahLst/>
              <a:cxnLst/>
              <a:rect l="l" t="t" r="r" b="b"/>
              <a:pathLst>
                <a:path w="38751" h="48030" extrusionOk="0">
                  <a:moveTo>
                    <a:pt x="0" y="6303"/>
                  </a:moveTo>
                  <a:lnTo>
                    <a:pt x="9034" y="1034"/>
                  </a:lnTo>
                  <a:lnTo>
                    <a:pt x="9034" y="1034"/>
                  </a:lnTo>
                  <a:cubicBezTo>
                    <a:pt x="13169" y="-790"/>
                    <a:pt x="17974" y="-169"/>
                    <a:pt x="21509" y="2647"/>
                  </a:cubicBezTo>
                  <a:cubicBezTo>
                    <a:pt x="31660" y="9271"/>
                    <a:pt x="38050" y="20334"/>
                    <a:pt x="38716" y="32437"/>
                  </a:cubicBezTo>
                  <a:cubicBezTo>
                    <a:pt x="39040" y="36661"/>
                    <a:pt x="37121" y="40745"/>
                    <a:pt x="33662" y="43191"/>
                  </a:cubicBezTo>
                  <a:lnTo>
                    <a:pt x="33662" y="43191"/>
                  </a:lnTo>
                  <a:lnTo>
                    <a:pt x="25273" y="48031"/>
                  </a:lnTo>
                  <a:lnTo>
                    <a:pt x="23768" y="45450"/>
                  </a:lnTo>
                  <a:cubicBezTo>
                    <a:pt x="22030" y="45112"/>
                    <a:pt x="20360" y="44495"/>
                    <a:pt x="18820" y="43621"/>
                  </a:cubicBezTo>
                  <a:cubicBezTo>
                    <a:pt x="8345" y="37031"/>
                    <a:pt x="1727" y="25760"/>
                    <a:pt x="1075" y="13401"/>
                  </a:cubicBezTo>
                  <a:cubicBezTo>
                    <a:pt x="905" y="11936"/>
                    <a:pt x="905" y="10457"/>
                    <a:pt x="1075" y="899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983051" y="3768628"/>
              <a:ext cx="38751" cy="48030"/>
            </a:xfrm>
            <a:custGeom>
              <a:avLst/>
              <a:gdLst/>
              <a:ahLst/>
              <a:cxnLst/>
              <a:rect l="l" t="t" r="r" b="b"/>
              <a:pathLst>
                <a:path w="38751" h="48030" extrusionOk="0">
                  <a:moveTo>
                    <a:pt x="0" y="6303"/>
                  </a:moveTo>
                  <a:lnTo>
                    <a:pt x="9034" y="1034"/>
                  </a:lnTo>
                  <a:lnTo>
                    <a:pt x="9034" y="1034"/>
                  </a:lnTo>
                  <a:cubicBezTo>
                    <a:pt x="13169" y="-790"/>
                    <a:pt x="17974" y="-169"/>
                    <a:pt x="21509" y="2647"/>
                  </a:cubicBezTo>
                  <a:cubicBezTo>
                    <a:pt x="31660" y="9271"/>
                    <a:pt x="38050" y="20334"/>
                    <a:pt x="38716" y="32437"/>
                  </a:cubicBezTo>
                  <a:cubicBezTo>
                    <a:pt x="39040" y="36661"/>
                    <a:pt x="37121" y="40745"/>
                    <a:pt x="33662" y="43191"/>
                  </a:cubicBezTo>
                  <a:lnTo>
                    <a:pt x="33662" y="43191"/>
                  </a:lnTo>
                  <a:lnTo>
                    <a:pt x="25273" y="48031"/>
                  </a:lnTo>
                  <a:lnTo>
                    <a:pt x="23768" y="45450"/>
                  </a:lnTo>
                  <a:cubicBezTo>
                    <a:pt x="22030" y="45112"/>
                    <a:pt x="20360" y="44495"/>
                    <a:pt x="18820" y="43621"/>
                  </a:cubicBezTo>
                  <a:cubicBezTo>
                    <a:pt x="8345" y="37031"/>
                    <a:pt x="1727" y="25760"/>
                    <a:pt x="1075" y="13401"/>
                  </a:cubicBezTo>
                  <a:cubicBezTo>
                    <a:pt x="905" y="11936"/>
                    <a:pt x="905" y="10457"/>
                    <a:pt x="1075" y="899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978211" y="3773542"/>
              <a:ext cx="34306" cy="44291"/>
            </a:xfrm>
            <a:custGeom>
              <a:avLst/>
              <a:gdLst/>
              <a:ahLst/>
              <a:cxnLst/>
              <a:rect l="l" t="t" r="r" b="b"/>
              <a:pathLst>
                <a:path w="34306" h="44291" extrusionOk="0">
                  <a:moveTo>
                    <a:pt x="17100" y="2357"/>
                  </a:moveTo>
                  <a:cubicBezTo>
                    <a:pt x="27221" y="8959"/>
                    <a:pt x="33607" y="19975"/>
                    <a:pt x="34307" y="32039"/>
                  </a:cubicBezTo>
                  <a:cubicBezTo>
                    <a:pt x="34307" y="42794"/>
                    <a:pt x="26671" y="47418"/>
                    <a:pt x="17100" y="42041"/>
                  </a:cubicBezTo>
                  <a:cubicBezTo>
                    <a:pt x="6977" y="35405"/>
                    <a:pt x="625" y="24339"/>
                    <a:pt x="0" y="12251"/>
                  </a:cubicBezTo>
                  <a:cubicBezTo>
                    <a:pt x="0" y="1281"/>
                    <a:pt x="7636" y="-3128"/>
                    <a:pt x="17100" y="235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944335" y="3469949"/>
              <a:ext cx="109158" cy="131431"/>
            </a:xfrm>
            <a:custGeom>
              <a:avLst/>
              <a:gdLst/>
              <a:ahLst/>
              <a:cxnLst/>
              <a:rect l="l" t="t" r="r" b="b"/>
              <a:pathLst>
                <a:path w="109158" h="131431" extrusionOk="0">
                  <a:moveTo>
                    <a:pt x="19788" y="2672"/>
                  </a:moveTo>
                  <a:lnTo>
                    <a:pt x="89370" y="43217"/>
                  </a:lnTo>
                  <a:cubicBezTo>
                    <a:pt x="101121" y="50734"/>
                    <a:pt x="108497" y="63482"/>
                    <a:pt x="109158" y="77416"/>
                  </a:cubicBezTo>
                  <a:lnTo>
                    <a:pt x="109158" y="117316"/>
                  </a:lnTo>
                  <a:cubicBezTo>
                    <a:pt x="109158" y="129898"/>
                    <a:pt x="100340" y="135060"/>
                    <a:pt x="89370" y="128715"/>
                  </a:cubicBezTo>
                  <a:lnTo>
                    <a:pt x="19788" y="88708"/>
                  </a:lnTo>
                  <a:cubicBezTo>
                    <a:pt x="7886" y="81084"/>
                    <a:pt x="488" y="68098"/>
                    <a:pt x="0" y="53971"/>
                  </a:cubicBezTo>
                  <a:lnTo>
                    <a:pt x="0" y="13964"/>
                  </a:lnTo>
                  <a:cubicBezTo>
                    <a:pt x="0" y="1489"/>
                    <a:pt x="8819" y="-3566"/>
                    <a:pt x="19788" y="2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983051" y="3511415"/>
              <a:ext cx="38313" cy="47564"/>
            </a:xfrm>
            <a:custGeom>
              <a:avLst/>
              <a:gdLst/>
              <a:ahLst/>
              <a:cxnLst/>
              <a:rect l="l" t="t" r="r" b="b"/>
              <a:pathLst>
                <a:path w="38313" h="47564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01" y="8891"/>
                    <a:pt x="37586" y="19906"/>
                    <a:pt x="38286" y="31971"/>
                  </a:cubicBezTo>
                  <a:cubicBezTo>
                    <a:pt x="38567" y="36187"/>
                    <a:pt x="36657" y="40251"/>
                    <a:pt x="33231" y="42725"/>
                  </a:cubicBezTo>
                  <a:lnTo>
                    <a:pt x="33232" y="42725"/>
                  </a:lnTo>
                  <a:lnTo>
                    <a:pt x="24843" y="47565"/>
                  </a:lnTo>
                  <a:lnTo>
                    <a:pt x="23337" y="44984"/>
                  </a:lnTo>
                  <a:cubicBezTo>
                    <a:pt x="21582" y="44653"/>
                    <a:pt x="19904" y="43997"/>
                    <a:pt x="18390" y="43048"/>
                  </a:cubicBezTo>
                  <a:cubicBezTo>
                    <a:pt x="8256" y="36458"/>
                    <a:pt x="1866" y="25435"/>
                    <a:pt x="1183" y="13366"/>
                  </a:cubicBezTo>
                  <a:cubicBezTo>
                    <a:pt x="1005" y="11901"/>
                    <a:pt x="1005" y="10421"/>
                    <a:pt x="1183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983051" y="3511415"/>
              <a:ext cx="38313" cy="47564"/>
            </a:xfrm>
            <a:custGeom>
              <a:avLst/>
              <a:gdLst/>
              <a:ahLst/>
              <a:cxnLst/>
              <a:rect l="l" t="t" r="r" b="b"/>
              <a:pathLst>
                <a:path w="38313" h="47564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01" y="8891"/>
                    <a:pt x="37586" y="19906"/>
                    <a:pt x="38286" y="31971"/>
                  </a:cubicBezTo>
                  <a:cubicBezTo>
                    <a:pt x="38567" y="36187"/>
                    <a:pt x="36657" y="40251"/>
                    <a:pt x="33231" y="42725"/>
                  </a:cubicBezTo>
                  <a:lnTo>
                    <a:pt x="33232" y="42725"/>
                  </a:lnTo>
                  <a:lnTo>
                    <a:pt x="24843" y="47565"/>
                  </a:lnTo>
                  <a:lnTo>
                    <a:pt x="23337" y="44984"/>
                  </a:lnTo>
                  <a:cubicBezTo>
                    <a:pt x="21582" y="44653"/>
                    <a:pt x="19904" y="43997"/>
                    <a:pt x="18390" y="43048"/>
                  </a:cubicBezTo>
                  <a:cubicBezTo>
                    <a:pt x="8256" y="36458"/>
                    <a:pt x="1866" y="25435"/>
                    <a:pt x="1183" y="13366"/>
                  </a:cubicBezTo>
                  <a:cubicBezTo>
                    <a:pt x="1005" y="11901"/>
                    <a:pt x="1005" y="10421"/>
                    <a:pt x="1183" y="895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978211" y="3516354"/>
              <a:ext cx="34306" cy="44299"/>
            </a:xfrm>
            <a:custGeom>
              <a:avLst/>
              <a:gdLst/>
              <a:ahLst/>
              <a:cxnLst/>
              <a:rect l="l" t="t" r="r" b="b"/>
              <a:pathLst>
                <a:path w="34306" h="44299" extrusionOk="0">
                  <a:moveTo>
                    <a:pt x="17100" y="2404"/>
                  </a:moveTo>
                  <a:cubicBezTo>
                    <a:pt x="27260" y="8969"/>
                    <a:pt x="33659" y="20007"/>
                    <a:pt x="34307" y="32087"/>
                  </a:cubicBezTo>
                  <a:cubicBezTo>
                    <a:pt x="34307" y="42841"/>
                    <a:pt x="26671" y="47466"/>
                    <a:pt x="17100" y="41981"/>
                  </a:cubicBezTo>
                  <a:cubicBezTo>
                    <a:pt x="7006" y="35367"/>
                    <a:pt x="658" y="24348"/>
                    <a:pt x="0" y="12298"/>
                  </a:cubicBezTo>
                  <a:cubicBezTo>
                    <a:pt x="0" y="1329"/>
                    <a:pt x="7636" y="-3188"/>
                    <a:pt x="17100" y="240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944335" y="3213039"/>
              <a:ext cx="109158" cy="131416"/>
            </a:xfrm>
            <a:custGeom>
              <a:avLst/>
              <a:gdLst/>
              <a:ahLst/>
              <a:cxnLst/>
              <a:rect l="l" t="t" r="r" b="b"/>
              <a:pathLst>
                <a:path w="109158" h="131416" extrusionOk="0">
                  <a:moveTo>
                    <a:pt x="19788" y="2657"/>
                  </a:moveTo>
                  <a:lnTo>
                    <a:pt x="89370" y="42771"/>
                  </a:lnTo>
                  <a:cubicBezTo>
                    <a:pt x="101121" y="50288"/>
                    <a:pt x="108497" y="63037"/>
                    <a:pt x="109158" y="76970"/>
                  </a:cubicBezTo>
                  <a:lnTo>
                    <a:pt x="109158" y="117300"/>
                  </a:lnTo>
                  <a:cubicBezTo>
                    <a:pt x="109158" y="129883"/>
                    <a:pt x="100340" y="135045"/>
                    <a:pt x="89370" y="128700"/>
                  </a:cubicBezTo>
                  <a:lnTo>
                    <a:pt x="19788" y="88693"/>
                  </a:lnTo>
                  <a:cubicBezTo>
                    <a:pt x="8037" y="81176"/>
                    <a:pt x="661" y="68427"/>
                    <a:pt x="0" y="54493"/>
                  </a:cubicBezTo>
                  <a:lnTo>
                    <a:pt x="0" y="14594"/>
                  </a:lnTo>
                  <a:cubicBezTo>
                    <a:pt x="0" y="1474"/>
                    <a:pt x="8819" y="-3581"/>
                    <a:pt x="19788" y="26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983051" y="3254489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30" y="8913"/>
                    <a:pt x="37620" y="19975"/>
                    <a:pt x="38286" y="32078"/>
                  </a:cubicBezTo>
                  <a:cubicBezTo>
                    <a:pt x="38588" y="36299"/>
                    <a:pt x="36674" y="40372"/>
                    <a:pt x="33231" y="42833"/>
                  </a:cubicBezTo>
                  <a:lnTo>
                    <a:pt x="33232" y="42833"/>
                  </a:lnTo>
                  <a:lnTo>
                    <a:pt x="24843" y="47672"/>
                  </a:lnTo>
                  <a:lnTo>
                    <a:pt x="23337" y="45091"/>
                  </a:lnTo>
                  <a:cubicBezTo>
                    <a:pt x="21582" y="44761"/>
                    <a:pt x="19904" y="44104"/>
                    <a:pt x="18390" y="43156"/>
                  </a:cubicBezTo>
                  <a:cubicBezTo>
                    <a:pt x="8256" y="36565"/>
                    <a:pt x="1866" y="25543"/>
                    <a:pt x="1183" y="13473"/>
                  </a:cubicBezTo>
                  <a:cubicBezTo>
                    <a:pt x="1005" y="12009"/>
                    <a:pt x="1005" y="10528"/>
                    <a:pt x="1183" y="906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983051" y="3254489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30" y="8913"/>
                    <a:pt x="37620" y="19975"/>
                    <a:pt x="38286" y="32078"/>
                  </a:cubicBezTo>
                  <a:cubicBezTo>
                    <a:pt x="38588" y="36299"/>
                    <a:pt x="36674" y="40372"/>
                    <a:pt x="33231" y="42833"/>
                  </a:cubicBezTo>
                  <a:lnTo>
                    <a:pt x="33232" y="42833"/>
                  </a:lnTo>
                  <a:lnTo>
                    <a:pt x="24843" y="47672"/>
                  </a:lnTo>
                  <a:lnTo>
                    <a:pt x="23337" y="45091"/>
                  </a:lnTo>
                  <a:cubicBezTo>
                    <a:pt x="21582" y="44761"/>
                    <a:pt x="19904" y="44104"/>
                    <a:pt x="18390" y="43156"/>
                  </a:cubicBezTo>
                  <a:cubicBezTo>
                    <a:pt x="8256" y="36565"/>
                    <a:pt x="1866" y="25543"/>
                    <a:pt x="1183" y="13473"/>
                  </a:cubicBezTo>
                  <a:cubicBezTo>
                    <a:pt x="1005" y="12009"/>
                    <a:pt x="1005" y="10528"/>
                    <a:pt x="1183" y="906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978211" y="3259475"/>
              <a:ext cx="34306" cy="44251"/>
            </a:xfrm>
            <a:custGeom>
              <a:avLst/>
              <a:gdLst/>
              <a:ahLst/>
              <a:cxnLst/>
              <a:rect l="l" t="t" r="r" b="b"/>
              <a:pathLst>
                <a:path w="34306" h="44251" extrusionOk="0">
                  <a:moveTo>
                    <a:pt x="17100" y="2357"/>
                  </a:moveTo>
                  <a:cubicBezTo>
                    <a:pt x="27260" y="8922"/>
                    <a:pt x="33659" y="19960"/>
                    <a:pt x="34307" y="32039"/>
                  </a:cubicBezTo>
                  <a:cubicBezTo>
                    <a:pt x="34307" y="42794"/>
                    <a:pt x="26671" y="47418"/>
                    <a:pt x="17100" y="41934"/>
                  </a:cubicBezTo>
                  <a:cubicBezTo>
                    <a:pt x="6993" y="35332"/>
                    <a:pt x="641" y="24306"/>
                    <a:pt x="0" y="12251"/>
                  </a:cubicBezTo>
                  <a:cubicBezTo>
                    <a:pt x="0" y="1281"/>
                    <a:pt x="7636" y="-3128"/>
                    <a:pt x="17100" y="235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1730276" y="4502069"/>
              <a:ext cx="333390" cy="260908"/>
            </a:xfrm>
            <a:custGeom>
              <a:avLst/>
              <a:gdLst/>
              <a:ahLst/>
              <a:cxnLst/>
              <a:rect l="l" t="t" r="r" b="b"/>
              <a:pathLst>
                <a:path w="333390" h="260908" extrusionOk="0">
                  <a:moveTo>
                    <a:pt x="313710" y="2664"/>
                  </a:moveTo>
                  <a:lnTo>
                    <a:pt x="19681" y="172586"/>
                  </a:lnTo>
                  <a:cubicBezTo>
                    <a:pt x="8063" y="180215"/>
                    <a:pt x="759" y="192907"/>
                    <a:pt x="0" y="206785"/>
                  </a:cubicBezTo>
                  <a:lnTo>
                    <a:pt x="0" y="246792"/>
                  </a:lnTo>
                  <a:cubicBezTo>
                    <a:pt x="0" y="259375"/>
                    <a:pt x="8819" y="264537"/>
                    <a:pt x="19681" y="258192"/>
                  </a:cubicBezTo>
                  <a:lnTo>
                    <a:pt x="313710" y="88485"/>
                  </a:lnTo>
                  <a:cubicBezTo>
                    <a:pt x="325328" y="80857"/>
                    <a:pt x="332632" y="68164"/>
                    <a:pt x="333391" y="54286"/>
                  </a:cubicBezTo>
                  <a:lnTo>
                    <a:pt x="333391" y="14279"/>
                  </a:lnTo>
                  <a:cubicBezTo>
                    <a:pt x="333391" y="1481"/>
                    <a:pt x="324572" y="-3573"/>
                    <a:pt x="313710" y="266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2030542" y="4535650"/>
              <a:ext cx="12367" cy="32246"/>
            </a:xfrm>
            <a:custGeom>
              <a:avLst/>
              <a:gdLst/>
              <a:ahLst/>
              <a:cxnLst/>
              <a:rect l="l" t="t" r="r" b="b"/>
              <a:pathLst>
                <a:path w="12367" h="32246" extrusionOk="0">
                  <a:moveTo>
                    <a:pt x="12368" y="2960"/>
                  </a:moveTo>
                  <a:lnTo>
                    <a:pt x="12368" y="22318"/>
                  </a:lnTo>
                  <a:cubicBezTo>
                    <a:pt x="12209" y="25114"/>
                    <a:pt x="10733" y="27669"/>
                    <a:pt x="8389" y="29201"/>
                  </a:cubicBezTo>
                  <a:lnTo>
                    <a:pt x="3979" y="31782"/>
                  </a:lnTo>
                  <a:cubicBezTo>
                    <a:pt x="1721" y="32965"/>
                    <a:pt x="0" y="31782"/>
                    <a:pt x="0" y="29416"/>
                  </a:cubicBezTo>
                  <a:lnTo>
                    <a:pt x="0" y="9950"/>
                  </a:lnTo>
                  <a:cubicBezTo>
                    <a:pt x="121" y="7172"/>
                    <a:pt x="1612" y="4634"/>
                    <a:pt x="3979" y="3175"/>
                  </a:cubicBezTo>
                  <a:lnTo>
                    <a:pt x="8389" y="594"/>
                  </a:lnTo>
                  <a:cubicBezTo>
                    <a:pt x="10540" y="-804"/>
                    <a:pt x="12368" y="379"/>
                    <a:pt x="12368" y="296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2010539" y="4547290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09" y="24982"/>
                    <a:pt x="10733" y="27537"/>
                    <a:pt x="8389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75" y="7163"/>
                    <a:pt x="1652" y="4648"/>
                    <a:pt x="3979" y="3150"/>
                  </a:cubicBezTo>
                  <a:lnTo>
                    <a:pt x="8389" y="569"/>
                  </a:lnTo>
                  <a:cubicBezTo>
                    <a:pt x="10647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990643" y="4558797"/>
              <a:ext cx="12260" cy="32113"/>
            </a:xfrm>
            <a:custGeom>
              <a:avLst/>
              <a:gdLst/>
              <a:ahLst/>
              <a:cxnLst/>
              <a:rect l="l" t="t" r="r" b="b"/>
              <a:pathLst>
                <a:path w="12260" h="32113" extrusionOk="0">
                  <a:moveTo>
                    <a:pt x="12260" y="2827"/>
                  </a:moveTo>
                  <a:lnTo>
                    <a:pt x="12260" y="22186"/>
                  </a:lnTo>
                  <a:cubicBezTo>
                    <a:pt x="12143" y="24967"/>
                    <a:pt x="10705" y="27525"/>
                    <a:pt x="8389" y="29069"/>
                  </a:cubicBezTo>
                  <a:lnTo>
                    <a:pt x="3872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33" y="7178"/>
                    <a:pt x="1572" y="4660"/>
                    <a:pt x="3872" y="3150"/>
                  </a:cubicBezTo>
                  <a:lnTo>
                    <a:pt x="8389" y="569"/>
                  </a:lnTo>
                  <a:cubicBezTo>
                    <a:pt x="10539" y="-721"/>
                    <a:pt x="12260" y="246"/>
                    <a:pt x="12260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1970855" y="4570305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7"/>
                  </a:moveTo>
                  <a:lnTo>
                    <a:pt x="12368" y="22186"/>
                  </a:lnTo>
                  <a:cubicBezTo>
                    <a:pt x="12209" y="24981"/>
                    <a:pt x="10733" y="27536"/>
                    <a:pt x="8389" y="29069"/>
                  </a:cubicBezTo>
                  <a:lnTo>
                    <a:pt x="3979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21" y="7147"/>
                    <a:pt x="1612" y="4609"/>
                    <a:pt x="3979" y="3150"/>
                  </a:cubicBezTo>
                  <a:lnTo>
                    <a:pt x="8389" y="569"/>
                  </a:lnTo>
                  <a:cubicBezTo>
                    <a:pt x="10324" y="-721"/>
                    <a:pt x="12368" y="246"/>
                    <a:pt x="12368" y="282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1950636" y="4581812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44" y="24992"/>
                    <a:pt x="10759" y="27561"/>
                    <a:pt x="8389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75" y="7163"/>
                    <a:pt x="1652" y="4648"/>
                    <a:pt x="3979" y="3150"/>
                  </a:cubicBezTo>
                  <a:lnTo>
                    <a:pt x="8389" y="569"/>
                  </a:lnTo>
                  <a:cubicBezTo>
                    <a:pt x="11077" y="-722"/>
                    <a:pt x="12368" y="247"/>
                    <a:pt x="12368" y="28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1930740" y="4593319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09" y="24982"/>
                    <a:pt x="10733" y="27537"/>
                    <a:pt x="8389" y="29069"/>
                  </a:cubicBezTo>
                  <a:lnTo>
                    <a:pt x="3872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33" y="7178"/>
                    <a:pt x="1572" y="4660"/>
                    <a:pt x="3872" y="3150"/>
                  </a:cubicBezTo>
                  <a:lnTo>
                    <a:pt x="8389" y="569"/>
                  </a:lnTo>
                  <a:cubicBezTo>
                    <a:pt x="10540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1910737" y="4604827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7"/>
                  </a:moveTo>
                  <a:lnTo>
                    <a:pt x="12368" y="22186"/>
                  </a:lnTo>
                  <a:cubicBezTo>
                    <a:pt x="12209" y="24982"/>
                    <a:pt x="10733" y="27537"/>
                    <a:pt x="8389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75" y="7163"/>
                    <a:pt x="1652" y="4648"/>
                    <a:pt x="3979" y="3150"/>
                  </a:cubicBezTo>
                  <a:lnTo>
                    <a:pt x="8389" y="569"/>
                  </a:lnTo>
                  <a:cubicBezTo>
                    <a:pt x="10540" y="-721"/>
                    <a:pt x="12368" y="246"/>
                    <a:pt x="12368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1890841" y="4616334"/>
              <a:ext cx="12260" cy="32113"/>
            </a:xfrm>
            <a:custGeom>
              <a:avLst/>
              <a:gdLst/>
              <a:ahLst/>
              <a:cxnLst/>
              <a:rect l="l" t="t" r="r" b="b"/>
              <a:pathLst>
                <a:path w="12260" h="32113" extrusionOk="0">
                  <a:moveTo>
                    <a:pt x="12260" y="2827"/>
                  </a:moveTo>
                  <a:lnTo>
                    <a:pt x="12260" y="22186"/>
                  </a:lnTo>
                  <a:cubicBezTo>
                    <a:pt x="12143" y="24967"/>
                    <a:pt x="10705" y="27525"/>
                    <a:pt x="8389" y="29069"/>
                  </a:cubicBezTo>
                  <a:lnTo>
                    <a:pt x="3872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33" y="7178"/>
                    <a:pt x="1572" y="4660"/>
                    <a:pt x="3872" y="3150"/>
                  </a:cubicBezTo>
                  <a:lnTo>
                    <a:pt x="8389" y="569"/>
                  </a:lnTo>
                  <a:cubicBezTo>
                    <a:pt x="10539" y="-721"/>
                    <a:pt x="12260" y="246"/>
                    <a:pt x="12260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1870838" y="4627841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09" y="24982"/>
                    <a:pt x="10732" y="27536"/>
                    <a:pt x="8388" y="29069"/>
                  </a:cubicBezTo>
                  <a:lnTo>
                    <a:pt x="3979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21" y="7147"/>
                    <a:pt x="1612" y="4609"/>
                    <a:pt x="3979" y="3150"/>
                  </a:cubicBezTo>
                  <a:lnTo>
                    <a:pt x="8389" y="569"/>
                  </a:lnTo>
                  <a:cubicBezTo>
                    <a:pt x="10539" y="-722"/>
                    <a:pt x="12368" y="247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1850834" y="4639426"/>
              <a:ext cx="12367" cy="32251"/>
            </a:xfrm>
            <a:custGeom>
              <a:avLst/>
              <a:gdLst/>
              <a:ahLst/>
              <a:cxnLst/>
              <a:rect l="l" t="t" r="r" b="b"/>
              <a:pathLst>
                <a:path w="12367" h="32251" extrusionOk="0">
                  <a:moveTo>
                    <a:pt x="12368" y="2965"/>
                  </a:moveTo>
                  <a:lnTo>
                    <a:pt x="12368" y="22323"/>
                  </a:lnTo>
                  <a:cubicBezTo>
                    <a:pt x="12244" y="25130"/>
                    <a:pt x="10759" y="27699"/>
                    <a:pt x="8388" y="29206"/>
                  </a:cubicBezTo>
                  <a:lnTo>
                    <a:pt x="3979" y="31787"/>
                  </a:lnTo>
                  <a:cubicBezTo>
                    <a:pt x="1828" y="32970"/>
                    <a:pt x="0" y="31787"/>
                    <a:pt x="0" y="29421"/>
                  </a:cubicBezTo>
                  <a:lnTo>
                    <a:pt x="0" y="10063"/>
                  </a:lnTo>
                  <a:cubicBezTo>
                    <a:pt x="175" y="7301"/>
                    <a:pt x="1652" y="4786"/>
                    <a:pt x="3979" y="3288"/>
                  </a:cubicBezTo>
                  <a:lnTo>
                    <a:pt x="8389" y="707"/>
                  </a:lnTo>
                  <a:cubicBezTo>
                    <a:pt x="10647" y="-799"/>
                    <a:pt x="12368" y="169"/>
                    <a:pt x="12368" y="296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1831153" y="4650856"/>
              <a:ext cx="12260" cy="32113"/>
            </a:xfrm>
            <a:custGeom>
              <a:avLst/>
              <a:gdLst/>
              <a:ahLst/>
              <a:cxnLst/>
              <a:rect l="l" t="t" r="r" b="b"/>
              <a:pathLst>
                <a:path w="12260" h="32113" extrusionOk="0">
                  <a:moveTo>
                    <a:pt x="12260" y="2827"/>
                  </a:moveTo>
                  <a:lnTo>
                    <a:pt x="12260" y="22186"/>
                  </a:lnTo>
                  <a:cubicBezTo>
                    <a:pt x="12143" y="24967"/>
                    <a:pt x="10705" y="27525"/>
                    <a:pt x="8389" y="29069"/>
                  </a:cubicBezTo>
                  <a:lnTo>
                    <a:pt x="3872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50" y="7154"/>
                    <a:pt x="1581" y="4610"/>
                    <a:pt x="3872" y="3042"/>
                  </a:cubicBezTo>
                  <a:lnTo>
                    <a:pt x="8389" y="569"/>
                  </a:lnTo>
                  <a:cubicBezTo>
                    <a:pt x="10324" y="-721"/>
                    <a:pt x="12260" y="246"/>
                    <a:pt x="12260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1810935" y="4662364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7"/>
                  </a:moveTo>
                  <a:lnTo>
                    <a:pt x="12368" y="22186"/>
                  </a:lnTo>
                  <a:cubicBezTo>
                    <a:pt x="12209" y="24982"/>
                    <a:pt x="10732" y="27537"/>
                    <a:pt x="8388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75" y="7163"/>
                    <a:pt x="1652" y="4648"/>
                    <a:pt x="3979" y="3150"/>
                  </a:cubicBezTo>
                  <a:lnTo>
                    <a:pt x="8389" y="569"/>
                  </a:lnTo>
                  <a:cubicBezTo>
                    <a:pt x="10970" y="-721"/>
                    <a:pt x="12368" y="246"/>
                    <a:pt x="12368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1790931" y="4674003"/>
              <a:ext cx="12367" cy="32088"/>
            </a:xfrm>
            <a:custGeom>
              <a:avLst/>
              <a:gdLst/>
              <a:ahLst/>
              <a:cxnLst/>
              <a:rect l="l" t="t" r="r" b="b"/>
              <a:pathLst>
                <a:path w="12367" h="32088" extrusionOk="0">
                  <a:moveTo>
                    <a:pt x="12368" y="2695"/>
                  </a:moveTo>
                  <a:lnTo>
                    <a:pt x="12368" y="22161"/>
                  </a:lnTo>
                  <a:cubicBezTo>
                    <a:pt x="12251" y="24942"/>
                    <a:pt x="10812" y="27500"/>
                    <a:pt x="8496" y="29044"/>
                  </a:cubicBezTo>
                  <a:lnTo>
                    <a:pt x="3979" y="31625"/>
                  </a:lnTo>
                  <a:cubicBezTo>
                    <a:pt x="1828" y="32808"/>
                    <a:pt x="0" y="31625"/>
                    <a:pt x="0" y="29259"/>
                  </a:cubicBezTo>
                  <a:lnTo>
                    <a:pt x="0" y="9900"/>
                  </a:lnTo>
                  <a:cubicBezTo>
                    <a:pt x="175" y="7138"/>
                    <a:pt x="1652" y="4623"/>
                    <a:pt x="3979" y="3125"/>
                  </a:cubicBezTo>
                  <a:lnTo>
                    <a:pt x="8496" y="544"/>
                  </a:lnTo>
                  <a:cubicBezTo>
                    <a:pt x="10647" y="-854"/>
                    <a:pt x="12368" y="652"/>
                    <a:pt x="12368" y="2695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1771035" y="4685336"/>
              <a:ext cx="12367" cy="32156"/>
            </a:xfrm>
            <a:custGeom>
              <a:avLst/>
              <a:gdLst/>
              <a:ahLst/>
              <a:cxnLst/>
              <a:rect l="l" t="t" r="r" b="b"/>
              <a:pathLst>
                <a:path w="12367" h="32156" extrusionOk="0">
                  <a:moveTo>
                    <a:pt x="12368" y="2870"/>
                  </a:moveTo>
                  <a:lnTo>
                    <a:pt x="12368" y="22228"/>
                  </a:lnTo>
                  <a:cubicBezTo>
                    <a:pt x="12209" y="25024"/>
                    <a:pt x="10733" y="27579"/>
                    <a:pt x="8389" y="29111"/>
                  </a:cubicBezTo>
                  <a:lnTo>
                    <a:pt x="3979" y="31692"/>
                  </a:lnTo>
                  <a:cubicBezTo>
                    <a:pt x="1721" y="32875"/>
                    <a:pt x="0" y="31692"/>
                    <a:pt x="0" y="29326"/>
                  </a:cubicBezTo>
                  <a:lnTo>
                    <a:pt x="0" y="9968"/>
                  </a:lnTo>
                  <a:cubicBezTo>
                    <a:pt x="141" y="7167"/>
                    <a:pt x="1622" y="4605"/>
                    <a:pt x="3979" y="3085"/>
                  </a:cubicBezTo>
                  <a:lnTo>
                    <a:pt x="8389" y="611"/>
                  </a:lnTo>
                  <a:cubicBezTo>
                    <a:pt x="10539" y="-679"/>
                    <a:pt x="12368" y="74"/>
                    <a:pt x="12368" y="287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1751032" y="4696922"/>
              <a:ext cx="12367" cy="32077"/>
            </a:xfrm>
            <a:custGeom>
              <a:avLst/>
              <a:gdLst/>
              <a:ahLst/>
              <a:cxnLst/>
              <a:rect l="l" t="t" r="r" b="b"/>
              <a:pathLst>
                <a:path w="12367" h="32077" extrusionOk="0">
                  <a:moveTo>
                    <a:pt x="12368" y="2791"/>
                  </a:moveTo>
                  <a:lnTo>
                    <a:pt x="12368" y="22150"/>
                  </a:lnTo>
                  <a:cubicBezTo>
                    <a:pt x="12227" y="24951"/>
                    <a:pt x="10746" y="27512"/>
                    <a:pt x="8388" y="29033"/>
                  </a:cubicBezTo>
                  <a:lnTo>
                    <a:pt x="3979" y="31614"/>
                  </a:lnTo>
                  <a:cubicBezTo>
                    <a:pt x="1828" y="32797"/>
                    <a:pt x="0" y="31614"/>
                    <a:pt x="0" y="29248"/>
                  </a:cubicBezTo>
                  <a:lnTo>
                    <a:pt x="0" y="9997"/>
                  </a:lnTo>
                  <a:cubicBezTo>
                    <a:pt x="191" y="7211"/>
                    <a:pt x="1660" y="4670"/>
                    <a:pt x="3979" y="3114"/>
                  </a:cubicBezTo>
                  <a:lnTo>
                    <a:pt x="8389" y="641"/>
                  </a:lnTo>
                  <a:cubicBezTo>
                    <a:pt x="10647" y="-758"/>
                    <a:pt x="12368" y="210"/>
                    <a:pt x="12368" y="279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1730276" y="4245414"/>
              <a:ext cx="333390" cy="260483"/>
            </a:xfrm>
            <a:custGeom>
              <a:avLst/>
              <a:gdLst/>
              <a:ahLst/>
              <a:cxnLst/>
              <a:rect l="l" t="t" r="r" b="b"/>
              <a:pathLst>
                <a:path w="333390" h="260483" extrusionOk="0">
                  <a:moveTo>
                    <a:pt x="313710" y="2717"/>
                  </a:moveTo>
                  <a:lnTo>
                    <a:pt x="19681" y="172423"/>
                  </a:lnTo>
                  <a:cubicBezTo>
                    <a:pt x="8050" y="180040"/>
                    <a:pt x="741" y="192740"/>
                    <a:pt x="0" y="206622"/>
                  </a:cubicBezTo>
                  <a:lnTo>
                    <a:pt x="0" y="246414"/>
                  </a:lnTo>
                  <a:cubicBezTo>
                    <a:pt x="0" y="258997"/>
                    <a:pt x="8819" y="264052"/>
                    <a:pt x="19681" y="257814"/>
                  </a:cubicBezTo>
                  <a:lnTo>
                    <a:pt x="313710" y="88000"/>
                  </a:lnTo>
                  <a:cubicBezTo>
                    <a:pt x="325341" y="80383"/>
                    <a:pt x="332649" y="67684"/>
                    <a:pt x="333391" y="53801"/>
                  </a:cubicBezTo>
                  <a:lnTo>
                    <a:pt x="333391" y="14116"/>
                  </a:lnTo>
                  <a:cubicBezTo>
                    <a:pt x="333391" y="1534"/>
                    <a:pt x="324572" y="-3628"/>
                    <a:pt x="313710" y="27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2030542" y="4279139"/>
              <a:ext cx="12367" cy="32095"/>
            </a:xfrm>
            <a:custGeom>
              <a:avLst/>
              <a:gdLst/>
              <a:ahLst/>
              <a:cxnLst/>
              <a:rect l="l" t="t" r="r" b="b"/>
              <a:pathLst>
                <a:path w="12367" h="32095" extrusionOk="0">
                  <a:moveTo>
                    <a:pt x="12368" y="2761"/>
                  </a:moveTo>
                  <a:lnTo>
                    <a:pt x="12368" y="22227"/>
                  </a:lnTo>
                  <a:cubicBezTo>
                    <a:pt x="12193" y="24989"/>
                    <a:pt x="10716" y="27504"/>
                    <a:pt x="8389" y="29002"/>
                  </a:cubicBezTo>
                  <a:lnTo>
                    <a:pt x="3979" y="31583"/>
                  </a:lnTo>
                  <a:cubicBezTo>
                    <a:pt x="1721" y="32873"/>
                    <a:pt x="0" y="31583"/>
                    <a:pt x="0" y="29325"/>
                  </a:cubicBezTo>
                  <a:lnTo>
                    <a:pt x="0" y="9966"/>
                  </a:lnTo>
                  <a:cubicBezTo>
                    <a:pt x="123" y="7160"/>
                    <a:pt x="1609" y="4591"/>
                    <a:pt x="3979" y="3083"/>
                  </a:cubicBezTo>
                  <a:lnTo>
                    <a:pt x="8389" y="502"/>
                  </a:lnTo>
                  <a:cubicBezTo>
                    <a:pt x="10540" y="-681"/>
                    <a:pt x="12368" y="287"/>
                    <a:pt x="12368" y="276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2010519" y="4290646"/>
              <a:ext cx="12387" cy="32109"/>
            </a:xfrm>
            <a:custGeom>
              <a:avLst/>
              <a:gdLst/>
              <a:ahLst/>
              <a:cxnLst/>
              <a:rect l="l" t="t" r="r" b="b"/>
              <a:pathLst>
                <a:path w="12387" h="32109" extrusionOk="0">
                  <a:moveTo>
                    <a:pt x="12387" y="2761"/>
                  </a:moveTo>
                  <a:lnTo>
                    <a:pt x="12387" y="22226"/>
                  </a:lnTo>
                  <a:cubicBezTo>
                    <a:pt x="12213" y="24989"/>
                    <a:pt x="10736" y="27504"/>
                    <a:pt x="8408" y="29002"/>
                  </a:cubicBezTo>
                  <a:lnTo>
                    <a:pt x="3999" y="31583"/>
                  </a:lnTo>
                  <a:cubicBezTo>
                    <a:pt x="2923" y="32425"/>
                    <a:pt x="1369" y="32236"/>
                    <a:pt x="526" y="31161"/>
                  </a:cubicBezTo>
                  <a:cubicBezTo>
                    <a:pt x="119" y="30641"/>
                    <a:pt x="-63" y="29980"/>
                    <a:pt x="20" y="29325"/>
                  </a:cubicBezTo>
                  <a:lnTo>
                    <a:pt x="19" y="9966"/>
                  </a:lnTo>
                  <a:cubicBezTo>
                    <a:pt x="178" y="7170"/>
                    <a:pt x="1655" y="4616"/>
                    <a:pt x="3999" y="3083"/>
                  </a:cubicBezTo>
                  <a:lnTo>
                    <a:pt x="8408" y="502"/>
                  </a:lnTo>
                  <a:cubicBezTo>
                    <a:pt x="10667" y="-681"/>
                    <a:pt x="12387" y="287"/>
                    <a:pt x="12387" y="276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1990643" y="4302154"/>
              <a:ext cx="12260" cy="32095"/>
            </a:xfrm>
            <a:custGeom>
              <a:avLst/>
              <a:gdLst/>
              <a:ahLst/>
              <a:cxnLst/>
              <a:rect l="l" t="t" r="r" b="b"/>
              <a:pathLst>
                <a:path w="12260" h="32095" extrusionOk="0">
                  <a:moveTo>
                    <a:pt x="12260" y="2761"/>
                  </a:moveTo>
                  <a:lnTo>
                    <a:pt x="12260" y="22226"/>
                  </a:lnTo>
                  <a:cubicBezTo>
                    <a:pt x="12127" y="24974"/>
                    <a:pt x="10688" y="27492"/>
                    <a:pt x="8389" y="29002"/>
                  </a:cubicBezTo>
                  <a:lnTo>
                    <a:pt x="3872" y="31583"/>
                  </a:lnTo>
                  <a:cubicBezTo>
                    <a:pt x="1721" y="32874"/>
                    <a:pt x="0" y="31583"/>
                    <a:pt x="0" y="29324"/>
                  </a:cubicBezTo>
                  <a:lnTo>
                    <a:pt x="0" y="9966"/>
                  </a:lnTo>
                  <a:cubicBezTo>
                    <a:pt x="117" y="7185"/>
                    <a:pt x="1556" y="4628"/>
                    <a:pt x="3872" y="3083"/>
                  </a:cubicBezTo>
                  <a:lnTo>
                    <a:pt x="8389" y="502"/>
                  </a:lnTo>
                  <a:cubicBezTo>
                    <a:pt x="10539" y="-681"/>
                    <a:pt x="12260" y="287"/>
                    <a:pt x="12260" y="276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1970855" y="4313661"/>
              <a:ext cx="12367" cy="32095"/>
            </a:xfrm>
            <a:custGeom>
              <a:avLst/>
              <a:gdLst/>
              <a:ahLst/>
              <a:cxnLst/>
              <a:rect l="l" t="t" r="r" b="b"/>
              <a:pathLst>
                <a:path w="12367" h="32095" extrusionOk="0">
                  <a:moveTo>
                    <a:pt x="12368" y="2761"/>
                  </a:moveTo>
                  <a:lnTo>
                    <a:pt x="12368" y="22226"/>
                  </a:lnTo>
                  <a:cubicBezTo>
                    <a:pt x="12193" y="24989"/>
                    <a:pt x="10716" y="27504"/>
                    <a:pt x="8389" y="29002"/>
                  </a:cubicBezTo>
                  <a:lnTo>
                    <a:pt x="3979" y="31583"/>
                  </a:lnTo>
                  <a:cubicBezTo>
                    <a:pt x="1721" y="32873"/>
                    <a:pt x="0" y="31583"/>
                    <a:pt x="0" y="29324"/>
                  </a:cubicBezTo>
                  <a:lnTo>
                    <a:pt x="0" y="9966"/>
                  </a:lnTo>
                  <a:cubicBezTo>
                    <a:pt x="123" y="7160"/>
                    <a:pt x="1609" y="4591"/>
                    <a:pt x="3979" y="3083"/>
                  </a:cubicBezTo>
                  <a:lnTo>
                    <a:pt x="8389" y="502"/>
                  </a:lnTo>
                  <a:cubicBezTo>
                    <a:pt x="10324" y="-681"/>
                    <a:pt x="12368" y="287"/>
                    <a:pt x="12368" y="276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1950617" y="4325168"/>
              <a:ext cx="12387" cy="32109"/>
            </a:xfrm>
            <a:custGeom>
              <a:avLst/>
              <a:gdLst/>
              <a:ahLst/>
              <a:cxnLst/>
              <a:rect l="l" t="t" r="r" b="b"/>
              <a:pathLst>
                <a:path w="12387" h="32109" extrusionOk="0">
                  <a:moveTo>
                    <a:pt x="12387" y="2761"/>
                  </a:moveTo>
                  <a:lnTo>
                    <a:pt x="12387" y="22227"/>
                  </a:lnTo>
                  <a:cubicBezTo>
                    <a:pt x="12266" y="25005"/>
                    <a:pt x="10776" y="27543"/>
                    <a:pt x="8408" y="29002"/>
                  </a:cubicBezTo>
                  <a:lnTo>
                    <a:pt x="3999" y="31583"/>
                  </a:lnTo>
                  <a:cubicBezTo>
                    <a:pt x="2923" y="32425"/>
                    <a:pt x="1369" y="32236"/>
                    <a:pt x="526" y="31161"/>
                  </a:cubicBezTo>
                  <a:cubicBezTo>
                    <a:pt x="119" y="30641"/>
                    <a:pt x="-63" y="29980"/>
                    <a:pt x="20" y="29325"/>
                  </a:cubicBezTo>
                  <a:lnTo>
                    <a:pt x="20" y="9966"/>
                  </a:lnTo>
                  <a:cubicBezTo>
                    <a:pt x="178" y="7170"/>
                    <a:pt x="1655" y="4616"/>
                    <a:pt x="3999" y="3083"/>
                  </a:cubicBezTo>
                  <a:lnTo>
                    <a:pt x="8408" y="502"/>
                  </a:lnTo>
                  <a:cubicBezTo>
                    <a:pt x="11097" y="-681"/>
                    <a:pt x="12387" y="287"/>
                    <a:pt x="12387" y="276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1930740" y="4336676"/>
              <a:ext cx="12367" cy="32095"/>
            </a:xfrm>
            <a:custGeom>
              <a:avLst/>
              <a:gdLst/>
              <a:ahLst/>
              <a:cxnLst/>
              <a:rect l="l" t="t" r="r" b="b"/>
              <a:pathLst>
                <a:path w="12367" h="32095" extrusionOk="0">
                  <a:moveTo>
                    <a:pt x="12368" y="2761"/>
                  </a:moveTo>
                  <a:lnTo>
                    <a:pt x="12368" y="22227"/>
                  </a:lnTo>
                  <a:cubicBezTo>
                    <a:pt x="12193" y="24989"/>
                    <a:pt x="10716" y="27504"/>
                    <a:pt x="8389" y="29002"/>
                  </a:cubicBezTo>
                  <a:lnTo>
                    <a:pt x="3872" y="31583"/>
                  </a:lnTo>
                  <a:cubicBezTo>
                    <a:pt x="1721" y="32873"/>
                    <a:pt x="0" y="31583"/>
                    <a:pt x="0" y="29324"/>
                  </a:cubicBezTo>
                  <a:lnTo>
                    <a:pt x="0" y="9966"/>
                  </a:lnTo>
                  <a:cubicBezTo>
                    <a:pt x="117" y="7185"/>
                    <a:pt x="1556" y="4627"/>
                    <a:pt x="3872" y="3083"/>
                  </a:cubicBezTo>
                  <a:lnTo>
                    <a:pt x="8389" y="502"/>
                  </a:lnTo>
                  <a:cubicBezTo>
                    <a:pt x="10540" y="-681"/>
                    <a:pt x="12368" y="287"/>
                    <a:pt x="12368" y="276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1910717" y="4348183"/>
              <a:ext cx="12387" cy="32109"/>
            </a:xfrm>
            <a:custGeom>
              <a:avLst/>
              <a:gdLst/>
              <a:ahLst/>
              <a:cxnLst/>
              <a:rect l="l" t="t" r="r" b="b"/>
              <a:pathLst>
                <a:path w="12387" h="32109" extrusionOk="0">
                  <a:moveTo>
                    <a:pt x="12387" y="2761"/>
                  </a:moveTo>
                  <a:lnTo>
                    <a:pt x="12387" y="22226"/>
                  </a:lnTo>
                  <a:cubicBezTo>
                    <a:pt x="12213" y="24989"/>
                    <a:pt x="10736" y="27504"/>
                    <a:pt x="8408" y="29002"/>
                  </a:cubicBezTo>
                  <a:lnTo>
                    <a:pt x="3999" y="31583"/>
                  </a:lnTo>
                  <a:cubicBezTo>
                    <a:pt x="2923" y="32425"/>
                    <a:pt x="1369" y="32236"/>
                    <a:pt x="526" y="31161"/>
                  </a:cubicBezTo>
                  <a:cubicBezTo>
                    <a:pt x="119" y="30641"/>
                    <a:pt x="-63" y="29980"/>
                    <a:pt x="20" y="29324"/>
                  </a:cubicBezTo>
                  <a:lnTo>
                    <a:pt x="19" y="9966"/>
                  </a:lnTo>
                  <a:cubicBezTo>
                    <a:pt x="178" y="7170"/>
                    <a:pt x="1655" y="4616"/>
                    <a:pt x="3999" y="3083"/>
                  </a:cubicBezTo>
                  <a:lnTo>
                    <a:pt x="8408" y="502"/>
                  </a:lnTo>
                  <a:cubicBezTo>
                    <a:pt x="10559" y="-681"/>
                    <a:pt x="12387" y="287"/>
                    <a:pt x="12387" y="276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890841" y="4359808"/>
              <a:ext cx="12260" cy="32299"/>
            </a:xfrm>
            <a:custGeom>
              <a:avLst/>
              <a:gdLst/>
              <a:ahLst/>
              <a:cxnLst/>
              <a:rect l="l" t="t" r="r" b="b"/>
              <a:pathLst>
                <a:path w="12260" h="32299" extrusionOk="0">
                  <a:moveTo>
                    <a:pt x="12260" y="2965"/>
                  </a:moveTo>
                  <a:lnTo>
                    <a:pt x="12260" y="22431"/>
                  </a:lnTo>
                  <a:cubicBezTo>
                    <a:pt x="12127" y="25178"/>
                    <a:pt x="10688" y="27697"/>
                    <a:pt x="8389" y="29206"/>
                  </a:cubicBezTo>
                  <a:lnTo>
                    <a:pt x="3872" y="31787"/>
                  </a:lnTo>
                  <a:cubicBezTo>
                    <a:pt x="1721" y="33078"/>
                    <a:pt x="0" y="31787"/>
                    <a:pt x="0" y="29529"/>
                  </a:cubicBezTo>
                  <a:lnTo>
                    <a:pt x="0" y="10171"/>
                  </a:lnTo>
                  <a:cubicBezTo>
                    <a:pt x="117" y="7390"/>
                    <a:pt x="1556" y="4832"/>
                    <a:pt x="3872" y="3288"/>
                  </a:cubicBezTo>
                  <a:lnTo>
                    <a:pt x="8389" y="707"/>
                  </a:lnTo>
                  <a:cubicBezTo>
                    <a:pt x="10539" y="-799"/>
                    <a:pt x="12260" y="169"/>
                    <a:pt x="12260" y="296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1870838" y="4371016"/>
              <a:ext cx="12367" cy="31847"/>
            </a:xfrm>
            <a:custGeom>
              <a:avLst/>
              <a:gdLst/>
              <a:ahLst/>
              <a:cxnLst/>
              <a:rect l="l" t="t" r="r" b="b"/>
              <a:pathLst>
                <a:path w="12367" h="31847" extrusionOk="0">
                  <a:moveTo>
                    <a:pt x="12368" y="2513"/>
                  </a:moveTo>
                  <a:lnTo>
                    <a:pt x="12368" y="21978"/>
                  </a:lnTo>
                  <a:cubicBezTo>
                    <a:pt x="12193" y="24741"/>
                    <a:pt x="10716" y="27256"/>
                    <a:pt x="8388" y="28754"/>
                  </a:cubicBezTo>
                  <a:lnTo>
                    <a:pt x="3979" y="31335"/>
                  </a:lnTo>
                  <a:cubicBezTo>
                    <a:pt x="1721" y="32625"/>
                    <a:pt x="0" y="31335"/>
                    <a:pt x="0" y="29076"/>
                  </a:cubicBezTo>
                  <a:lnTo>
                    <a:pt x="0" y="9718"/>
                  </a:lnTo>
                  <a:cubicBezTo>
                    <a:pt x="123" y="6912"/>
                    <a:pt x="1609" y="4343"/>
                    <a:pt x="3979" y="2835"/>
                  </a:cubicBezTo>
                  <a:lnTo>
                    <a:pt x="8389" y="254"/>
                  </a:lnTo>
                  <a:cubicBezTo>
                    <a:pt x="10539" y="-499"/>
                    <a:pt x="12368" y="469"/>
                    <a:pt x="12368" y="251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1850814" y="4382658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274"/>
                  </a:lnTo>
                  <a:cubicBezTo>
                    <a:pt x="12266" y="25052"/>
                    <a:pt x="10776" y="27590"/>
                    <a:pt x="8408" y="29049"/>
                  </a:cubicBezTo>
                  <a:lnTo>
                    <a:pt x="3999" y="31630"/>
                  </a:lnTo>
                  <a:cubicBezTo>
                    <a:pt x="2923" y="32473"/>
                    <a:pt x="1369" y="32284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10013"/>
                  </a:lnTo>
                  <a:cubicBezTo>
                    <a:pt x="178" y="7217"/>
                    <a:pt x="1655" y="4663"/>
                    <a:pt x="3999" y="3130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1831153" y="4394295"/>
              <a:ext cx="12260" cy="32120"/>
            </a:xfrm>
            <a:custGeom>
              <a:avLst/>
              <a:gdLst/>
              <a:ahLst/>
              <a:cxnLst/>
              <a:rect l="l" t="t" r="r" b="b"/>
              <a:pathLst>
                <a:path w="12260" h="32120" extrusionOk="0">
                  <a:moveTo>
                    <a:pt x="12260" y="2678"/>
                  </a:moveTo>
                  <a:lnTo>
                    <a:pt x="12260" y="22251"/>
                  </a:lnTo>
                  <a:cubicBezTo>
                    <a:pt x="12127" y="24999"/>
                    <a:pt x="10688" y="27517"/>
                    <a:pt x="8389" y="29027"/>
                  </a:cubicBezTo>
                  <a:lnTo>
                    <a:pt x="3872" y="31608"/>
                  </a:lnTo>
                  <a:cubicBezTo>
                    <a:pt x="1721" y="32898"/>
                    <a:pt x="0" y="31608"/>
                    <a:pt x="0" y="29349"/>
                  </a:cubicBezTo>
                  <a:lnTo>
                    <a:pt x="0" y="9991"/>
                  </a:lnTo>
                  <a:cubicBezTo>
                    <a:pt x="117" y="7210"/>
                    <a:pt x="1556" y="4652"/>
                    <a:pt x="3872" y="3108"/>
                  </a:cubicBezTo>
                  <a:lnTo>
                    <a:pt x="8389" y="527"/>
                  </a:lnTo>
                  <a:cubicBezTo>
                    <a:pt x="10324" y="-871"/>
                    <a:pt x="12260" y="742"/>
                    <a:pt x="12260" y="267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1810915" y="4405696"/>
              <a:ext cx="12406" cy="32133"/>
            </a:xfrm>
            <a:custGeom>
              <a:avLst/>
              <a:gdLst/>
              <a:ahLst/>
              <a:cxnLst/>
              <a:rect l="l" t="t" r="r" b="b"/>
              <a:pathLst>
                <a:path w="12406" h="32133" extrusionOk="0">
                  <a:moveTo>
                    <a:pt x="12387" y="2785"/>
                  </a:moveTo>
                  <a:lnTo>
                    <a:pt x="12387" y="22250"/>
                  </a:lnTo>
                  <a:cubicBezTo>
                    <a:pt x="12213" y="25013"/>
                    <a:pt x="10736" y="27528"/>
                    <a:pt x="8408" y="29026"/>
                  </a:cubicBezTo>
                  <a:lnTo>
                    <a:pt x="3999" y="31607"/>
                  </a:lnTo>
                  <a:cubicBezTo>
                    <a:pt x="2923" y="32449"/>
                    <a:pt x="1369" y="32260"/>
                    <a:pt x="526" y="31185"/>
                  </a:cubicBezTo>
                  <a:cubicBezTo>
                    <a:pt x="119" y="30665"/>
                    <a:pt x="-63" y="30004"/>
                    <a:pt x="20" y="29348"/>
                  </a:cubicBezTo>
                  <a:lnTo>
                    <a:pt x="20" y="9990"/>
                  </a:lnTo>
                  <a:cubicBezTo>
                    <a:pt x="178" y="7194"/>
                    <a:pt x="1655" y="4640"/>
                    <a:pt x="3999" y="3107"/>
                  </a:cubicBezTo>
                  <a:lnTo>
                    <a:pt x="8408" y="526"/>
                  </a:lnTo>
                  <a:cubicBezTo>
                    <a:pt x="9484" y="-316"/>
                    <a:pt x="11038" y="-127"/>
                    <a:pt x="11881" y="948"/>
                  </a:cubicBezTo>
                  <a:cubicBezTo>
                    <a:pt x="12288" y="1468"/>
                    <a:pt x="12470" y="2130"/>
                    <a:pt x="12387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1790912" y="4417265"/>
              <a:ext cx="12387" cy="32071"/>
            </a:xfrm>
            <a:custGeom>
              <a:avLst/>
              <a:gdLst/>
              <a:ahLst/>
              <a:cxnLst/>
              <a:rect l="l" t="t" r="r" b="b"/>
              <a:pathLst>
                <a:path w="12387" h="32071" extrusionOk="0">
                  <a:moveTo>
                    <a:pt x="12387" y="2723"/>
                  </a:moveTo>
                  <a:lnTo>
                    <a:pt x="12387" y="22189"/>
                  </a:lnTo>
                  <a:cubicBezTo>
                    <a:pt x="12254" y="24936"/>
                    <a:pt x="10815" y="27454"/>
                    <a:pt x="8516" y="28964"/>
                  </a:cubicBezTo>
                  <a:lnTo>
                    <a:pt x="3999" y="31545"/>
                  </a:lnTo>
                  <a:cubicBezTo>
                    <a:pt x="2923" y="32388"/>
                    <a:pt x="1369" y="32199"/>
                    <a:pt x="526" y="31123"/>
                  </a:cubicBezTo>
                  <a:cubicBezTo>
                    <a:pt x="119" y="30603"/>
                    <a:pt x="-63" y="29942"/>
                    <a:pt x="20" y="29287"/>
                  </a:cubicBezTo>
                  <a:lnTo>
                    <a:pt x="20" y="10036"/>
                  </a:lnTo>
                  <a:cubicBezTo>
                    <a:pt x="178" y="7240"/>
                    <a:pt x="1655" y="4685"/>
                    <a:pt x="3999" y="3153"/>
                  </a:cubicBezTo>
                  <a:lnTo>
                    <a:pt x="8516" y="572"/>
                  </a:lnTo>
                  <a:cubicBezTo>
                    <a:pt x="10667" y="-718"/>
                    <a:pt x="12387" y="249"/>
                    <a:pt x="12387" y="272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771035" y="4428710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251"/>
                  </a:lnTo>
                  <a:cubicBezTo>
                    <a:pt x="12193" y="25013"/>
                    <a:pt x="10716" y="27528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990"/>
                  </a:lnTo>
                  <a:cubicBezTo>
                    <a:pt x="123" y="7184"/>
                    <a:pt x="1609" y="4615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751012" y="4440195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273"/>
                  </a:lnTo>
                  <a:cubicBezTo>
                    <a:pt x="12266" y="25052"/>
                    <a:pt x="10776" y="27590"/>
                    <a:pt x="8408" y="29049"/>
                  </a:cubicBezTo>
                  <a:lnTo>
                    <a:pt x="3999" y="31630"/>
                  </a:lnTo>
                  <a:cubicBezTo>
                    <a:pt x="2923" y="32473"/>
                    <a:pt x="1369" y="32284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10013"/>
                  </a:lnTo>
                  <a:cubicBezTo>
                    <a:pt x="178" y="7217"/>
                    <a:pt x="1655" y="4663"/>
                    <a:pt x="3999" y="3130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1730276" y="3988468"/>
              <a:ext cx="333390" cy="260657"/>
            </a:xfrm>
            <a:custGeom>
              <a:avLst/>
              <a:gdLst/>
              <a:ahLst/>
              <a:cxnLst/>
              <a:rect l="l" t="t" r="r" b="b"/>
              <a:pathLst>
                <a:path w="333390" h="260657" extrusionOk="0">
                  <a:moveTo>
                    <a:pt x="313710" y="2736"/>
                  </a:moveTo>
                  <a:lnTo>
                    <a:pt x="19681" y="172443"/>
                  </a:lnTo>
                  <a:cubicBezTo>
                    <a:pt x="8050" y="180059"/>
                    <a:pt x="741" y="192759"/>
                    <a:pt x="0" y="206642"/>
                  </a:cubicBezTo>
                  <a:lnTo>
                    <a:pt x="0" y="246541"/>
                  </a:lnTo>
                  <a:cubicBezTo>
                    <a:pt x="0" y="259124"/>
                    <a:pt x="8819" y="264286"/>
                    <a:pt x="19681" y="257941"/>
                  </a:cubicBezTo>
                  <a:lnTo>
                    <a:pt x="313710" y="88235"/>
                  </a:lnTo>
                  <a:cubicBezTo>
                    <a:pt x="325341" y="80618"/>
                    <a:pt x="332649" y="67918"/>
                    <a:pt x="333391" y="54035"/>
                  </a:cubicBezTo>
                  <a:lnTo>
                    <a:pt x="333391" y="14136"/>
                  </a:lnTo>
                  <a:cubicBezTo>
                    <a:pt x="333391" y="1445"/>
                    <a:pt x="324572" y="-3609"/>
                    <a:pt x="313710" y="273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2030542" y="4022189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990"/>
                  </a:lnTo>
                  <a:cubicBezTo>
                    <a:pt x="123" y="7184"/>
                    <a:pt x="1609" y="4615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2010519" y="4033673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29" y="24962"/>
                    <a:pt x="10752" y="27517"/>
                    <a:pt x="8408" y="29049"/>
                  </a:cubicBezTo>
                  <a:lnTo>
                    <a:pt x="3999" y="31630"/>
                  </a:lnTo>
                  <a:cubicBezTo>
                    <a:pt x="2923" y="32473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19" y="9906"/>
                  </a:lnTo>
                  <a:cubicBezTo>
                    <a:pt x="211" y="7149"/>
                    <a:pt x="1684" y="4641"/>
                    <a:pt x="3999" y="3131"/>
                  </a:cubicBezTo>
                  <a:lnTo>
                    <a:pt x="8408" y="550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990643" y="4045181"/>
              <a:ext cx="12260" cy="32142"/>
            </a:xfrm>
            <a:custGeom>
              <a:avLst/>
              <a:gdLst/>
              <a:ahLst/>
              <a:cxnLst/>
              <a:rect l="l" t="t" r="r" b="b"/>
              <a:pathLst>
                <a:path w="12260" h="32142" extrusionOk="0">
                  <a:moveTo>
                    <a:pt x="12260" y="2808"/>
                  </a:moveTo>
                  <a:lnTo>
                    <a:pt x="12260" y="22166"/>
                  </a:lnTo>
                  <a:cubicBezTo>
                    <a:pt x="12143" y="24947"/>
                    <a:pt x="10705" y="27505"/>
                    <a:pt x="8389" y="29049"/>
                  </a:cubicBezTo>
                  <a:lnTo>
                    <a:pt x="3872" y="31630"/>
                  </a:lnTo>
                  <a:cubicBezTo>
                    <a:pt x="1721" y="32921"/>
                    <a:pt x="0" y="31630"/>
                    <a:pt x="0" y="29372"/>
                  </a:cubicBezTo>
                  <a:lnTo>
                    <a:pt x="0" y="10013"/>
                  </a:lnTo>
                  <a:cubicBezTo>
                    <a:pt x="117" y="7232"/>
                    <a:pt x="1556" y="4675"/>
                    <a:pt x="3872" y="3130"/>
                  </a:cubicBezTo>
                  <a:lnTo>
                    <a:pt x="8389" y="549"/>
                  </a:lnTo>
                  <a:cubicBezTo>
                    <a:pt x="10539" y="-741"/>
                    <a:pt x="12260" y="334"/>
                    <a:pt x="12260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1970855" y="4056711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7" y="7115"/>
                    <a:pt x="1639" y="4593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50617" y="4068195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64" y="24973"/>
                    <a:pt x="10779" y="27542"/>
                    <a:pt x="8408" y="29049"/>
                  </a:cubicBezTo>
                  <a:lnTo>
                    <a:pt x="3999" y="31630"/>
                  </a:lnTo>
                  <a:cubicBezTo>
                    <a:pt x="2923" y="32472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1"/>
                  </a:cubicBezTo>
                  <a:lnTo>
                    <a:pt x="20" y="9906"/>
                  </a:lnTo>
                  <a:cubicBezTo>
                    <a:pt x="211" y="7149"/>
                    <a:pt x="1684" y="4640"/>
                    <a:pt x="3999" y="3130"/>
                  </a:cubicBezTo>
                  <a:lnTo>
                    <a:pt x="8408" y="549"/>
                  </a:lnTo>
                  <a:cubicBezTo>
                    <a:pt x="1109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930740" y="4079726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3"/>
                    <a:pt x="8389" y="29026"/>
                  </a:cubicBezTo>
                  <a:lnTo>
                    <a:pt x="3872" y="31607"/>
                  </a:lnTo>
                  <a:cubicBezTo>
                    <a:pt x="1721" y="32897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0" y="7140"/>
                    <a:pt x="1585" y="4629"/>
                    <a:pt x="3872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910717" y="4091126"/>
              <a:ext cx="12406" cy="32133"/>
            </a:xfrm>
            <a:custGeom>
              <a:avLst/>
              <a:gdLst/>
              <a:ahLst/>
              <a:cxnLst/>
              <a:rect l="l" t="t" r="r" b="b"/>
              <a:pathLst>
                <a:path w="12406" h="32133" extrusionOk="0">
                  <a:moveTo>
                    <a:pt x="12387" y="2785"/>
                  </a:moveTo>
                  <a:lnTo>
                    <a:pt x="12387" y="22143"/>
                  </a:lnTo>
                  <a:cubicBezTo>
                    <a:pt x="12229" y="24939"/>
                    <a:pt x="10752" y="27493"/>
                    <a:pt x="8408" y="29026"/>
                  </a:cubicBezTo>
                  <a:lnTo>
                    <a:pt x="3999" y="31607"/>
                  </a:lnTo>
                  <a:cubicBezTo>
                    <a:pt x="2923" y="32449"/>
                    <a:pt x="1369" y="32260"/>
                    <a:pt x="526" y="31185"/>
                  </a:cubicBezTo>
                  <a:cubicBezTo>
                    <a:pt x="119" y="30665"/>
                    <a:pt x="-63" y="30004"/>
                    <a:pt x="20" y="29348"/>
                  </a:cubicBezTo>
                  <a:lnTo>
                    <a:pt x="19" y="9883"/>
                  </a:lnTo>
                  <a:cubicBezTo>
                    <a:pt x="211" y="7126"/>
                    <a:pt x="1684" y="4617"/>
                    <a:pt x="3999" y="3107"/>
                  </a:cubicBezTo>
                  <a:lnTo>
                    <a:pt x="8408" y="526"/>
                  </a:lnTo>
                  <a:cubicBezTo>
                    <a:pt x="9484" y="-316"/>
                    <a:pt x="11038" y="-127"/>
                    <a:pt x="11881" y="948"/>
                  </a:cubicBezTo>
                  <a:cubicBezTo>
                    <a:pt x="12288" y="1468"/>
                    <a:pt x="12470" y="2130"/>
                    <a:pt x="12387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890841" y="4102717"/>
              <a:ext cx="12260" cy="32142"/>
            </a:xfrm>
            <a:custGeom>
              <a:avLst/>
              <a:gdLst/>
              <a:ahLst/>
              <a:cxnLst/>
              <a:rect l="l" t="t" r="r" b="b"/>
              <a:pathLst>
                <a:path w="12260" h="32142" extrusionOk="0">
                  <a:moveTo>
                    <a:pt x="12260" y="2808"/>
                  </a:moveTo>
                  <a:lnTo>
                    <a:pt x="12260" y="22166"/>
                  </a:lnTo>
                  <a:cubicBezTo>
                    <a:pt x="12143" y="24947"/>
                    <a:pt x="10705" y="27505"/>
                    <a:pt x="8389" y="29049"/>
                  </a:cubicBezTo>
                  <a:lnTo>
                    <a:pt x="3872" y="31630"/>
                  </a:lnTo>
                  <a:cubicBezTo>
                    <a:pt x="1721" y="32921"/>
                    <a:pt x="0" y="31630"/>
                    <a:pt x="0" y="29371"/>
                  </a:cubicBezTo>
                  <a:lnTo>
                    <a:pt x="0" y="9906"/>
                  </a:lnTo>
                  <a:cubicBezTo>
                    <a:pt x="150" y="7163"/>
                    <a:pt x="1585" y="4652"/>
                    <a:pt x="3872" y="3130"/>
                  </a:cubicBezTo>
                  <a:lnTo>
                    <a:pt x="8389" y="549"/>
                  </a:lnTo>
                  <a:cubicBezTo>
                    <a:pt x="10539" y="-741"/>
                    <a:pt x="12260" y="334"/>
                    <a:pt x="12260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1870838" y="4114792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240"/>
                  </a:moveTo>
                  <a:lnTo>
                    <a:pt x="12368" y="22136"/>
                  </a:lnTo>
                  <a:cubicBezTo>
                    <a:pt x="12209" y="24932"/>
                    <a:pt x="10732" y="27487"/>
                    <a:pt x="8388" y="29019"/>
                  </a:cubicBezTo>
                  <a:lnTo>
                    <a:pt x="3979" y="31600"/>
                  </a:lnTo>
                  <a:cubicBezTo>
                    <a:pt x="1721" y="32891"/>
                    <a:pt x="0" y="31600"/>
                    <a:pt x="0" y="29342"/>
                  </a:cubicBezTo>
                  <a:lnTo>
                    <a:pt x="0" y="9876"/>
                  </a:lnTo>
                  <a:cubicBezTo>
                    <a:pt x="157" y="7108"/>
                    <a:pt x="1639" y="4586"/>
                    <a:pt x="3979" y="3101"/>
                  </a:cubicBezTo>
                  <a:lnTo>
                    <a:pt x="8389" y="520"/>
                  </a:lnTo>
                  <a:cubicBezTo>
                    <a:pt x="9468" y="-318"/>
                    <a:pt x="11022" y="-122"/>
                    <a:pt x="11859" y="957"/>
                  </a:cubicBezTo>
                  <a:cubicBezTo>
                    <a:pt x="12147" y="1328"/>
                    <a:pt x="12323" y="1773"/>
                    <a:pt x="12368" y="224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1850814" y="4125666"/>
              <a:ext cx="12387" cy="32007"/>
            </a:xfrm>
            <a:custGeom>
              <a:avLst/>
              <a:gdLst/>
              <a:ahLst/>
              <a:cxnLst/>
              <a:rect l="l" t="t" r="r" b="b"/>
              <a:pathLst>
                <a:path w="12387" h="32007" extrusionOk="0">
                  <a:moveTo>
                    <a:pt x="12387" y="2874"/>
                  </a:moveTo>
                  <a:lnTo>
                    <a:pt x="12387" y="22017"/>
                  </a:lnTo>
                  <a:cubicBezTo>
                    <a:pt x="12264" y="24823"/>
                    <a:pt x="10779" y="27392"/>
                    <a:pt x="8408" y="28900"/>
                  </a:cubicBezTo>
                  <a:lnTo>
                    <a:pt x="3999" y="31481"/>
                  </a:lnTo>
                  <a:cubicBezTo>
                    <a:pt x="2923" y="32323"/>
                    <a:pt x="1369" y="32134"/>
                    <a:pt x="526" y="31059"/>
                  </a:cubicBezTo>
                  <a:cubicBezTo>
                    <a:pt x="119" y="30539"/>
                    <a:pt x="-63" y="29877"/>
                    <a:pt x="20" y="29222"/>
                  </a:cubicBezTo>
                  <a:lnTo>
                    <a:pt x="20" y="9756"/>
                  </a:lnTo>
                  <a:cubicBezTo>
                    <a:pt x="211" y="6999"/>
                    <a:pt x="1684" y="4491"/>
                    <a:pt x="3999" y="2981"/>
                  </a:cubicBezTo>
                  <a:lnTo>
                    <a:pt x="8408" y="400"/>
                  </a:lnTo>
                  <a:cubicBezTo>
                    <a:pt x="10667" y="-675"/>
                    <a:pt x="12387" y="508"/>
                    <a:pt x="12387" y="287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1831153" y="4137600"/>
              <a:ext cx="12260" cy="31781"/>
            </a:xfrm>
            <a:custGeom>
              <a:avLst/>
              <a:gdLst/>
              <a:ahLst/>
              <a:cxnLst/>
              <a:rect l="l" t="t" r="r" b="b"/>
              <a:pathLst>
                <a:path w="12260" h="31781" extrusionOk="0">
                  <a:moveTo>
                    <a:pt x="12260" y="2447"/>
                  </a:moveTo>
                  <a:lnTo>
                    <a:pt x="12260" y="21805"/>
                  </a:lnTo>
                  <a:cubicBezTo>
                    <a:pt x="12143" y="24586"/>
                    <a:pt x="10705" y="27144"/>
                    <a:pt x="8389" y="28688"/>
                  </a:cubicBezTo>
                  <a:lnTo>
                    <a:pt x="3872" y="31269"/>
                  </a:lnTo>
                  <a:cubicBezTo>
                    <a:pt x="1721" y="32560"/>
                    <a:pt x="0" y="31269"/>
                    <a:pt x="0" y="29011"/>
                  </a:cubicBezTo>
                  <a:lnTo>
                    <a:pt x="0" y="10083"/>
                  </a:lnTo>
                  <a:cubicBezTo>
                    <a:pt x="150" y="7340"/>
                    <a:pt x="1585" y="4829"/>
                    <a:pt x="3872" y="3307"/>
                  </a:cubicBezTo>
                  <a:lnTo>
                    <a:pt x="8389" y="726"/>
                  </a:lnTo>
                  <a:cubicBezTo>
                    <a:pt x="10324" y="-672"/>
                    <a:pt x="12260" y="-27"/>
                    <a:pt x="12260" y="244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810915" y="4148519"/>
              <a:ext cx="12452" cy="32384"/>
            </a:xfrm>
            <a:custGeom>
              <a:avLst/>
              <a:gdLst/>
              <a:ahLst/>
              <a:cxnLst/>
              <a:rect l="l" t="t" r="r" b="b"/>
              <a:pathLst>
                <a:path w="12452" h="32384" extrusionOk="0">
                  <a:moveTo>
                    <a:pt x="12387" y="3036"/>
                  </a:moveTo>
                  <a:lnTo>
                    <a:pt x="12387" y="22394"/>
                  </a:lnTo>
                  <a:cubicBezTo>
                    <a:pt x="12229" y="25190"/>
                    <a:pt x="10752" y="27745"/>
                    <a:pt x="8408" y="29277"/>
                  </a:cubicBezTo>
                  <a:lnTo>
                    <a:pt x="3999" y="31858"/>
                  </a:lnTo>
                  <a:cubicBezTo>
                    <a:pt x="2923" y="32701"/>
                    <a:pt x="1369" y="32512"/>
                    <a:pt x="526" y="31436"/>
                  </a:cubicBezTo>
                  <a:cubicBezTo>
                    <a:pt x="119" y="30916"/>
                    <a:pt x="-63" y="30255"/>
                    <a:pt x="20" y="29600"/>
                  </a:cubicBezTo>
                  <a:lnTo>
                    <a:pt x="20" y="9919"/>
                  </a:lnTo>
                  <a:cubicBezTo>
                    <a:pt x="211" y="7162"/>
                    <a:pt x="1684" y="4654"/>
                    <a:pt x="3999" y="3144"/>
                  </a:cubicBezTo>
                  <a:lnTo>
                    <a:pt x="8408" y="563"/>
                  </a:lnTo>
                  <a:cubicBezTo>
                    <a:pt x="9464" y="-305"/>
                    <a:pt x="11022" y="-152"/>
                    <a:pt x="11890" y="903"/>
                  </a:cubicBezTo>
                  <a:cubicBezTo>
                    <a:pt x="12378" y="1498"/>
                    <a:pt x="12562" y="2287"/>
                    <a:pt x="12387" y="303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790912" y="4160254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71" y="24947"/>
                    <a:pt x="10832" y="27505"/>
                    <a:pt x="8516" y="29049"/>
                  </a:cubicBezTo>
                  <a:lnTo>
                    <a:pt x="3999" y="31630"/>
                  </a:lnTo>
                  <a:cubicBezTo>
                    <a:pt x="2923" y="32472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1"/>
                  </a:cubicBezTo>
                  <a:lnTo>
                    <a:pt x="20" y="9906"/>
                  </a:lnTo>
                  <a:cubicBezTo>
                    <a:pt x="211" y="7149"/>
                    <a:pt x="1684" y="4640"/>
                    <a:pt x="3999" y="3130"/>
                  </a:cubicBezTo>
                  <a:lnTo>
                    <a:pt x="8516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771035" y="4171785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3"/>
                    <a:pt x="8389" y="29026"/>
                  </a:cubicBezTo>
                  <a:lnTo>
                    <a:pt x="3979" y="31607"/>
                  </a:lnTo>
                  <a:cubicBezTo>
                    <a:pt x="1721" y="32897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7" y="7115"/>
                    <a:pt x="1639" y="4593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751012" y="4183269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64" y="24973"/>
                    <a:pt x="10779" y="27542"/>
                    <a:pt x="8408" y="29049"/>
                  </a:cubicBezTo>
                  <a:lnTo>
                    <a:pt x="3999" y="31630"/>
                  </a:lnTo>
                  <a:cubicBezTo>
                    <a:pt x="2923" y="32473"/>
                    <a:pt x="1369" y="32284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9906"/>
                  </a:lnTo>
                  <a:cubicBezTo>
                    <a:pt x="211" y="7149"/>
                    <a:pt x="1684" y="4641"/>
                    <a:pt x="3999" y="3131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1730276" y="3731885"/>
              <a:ext cx="333390" cy="260745"/>
            </a:xfrm>
            <a:custGeom>
              <a:avLst/>
              <a:gdLst/>
              <a:ahLst/>
              <a:cxnLst/>
              <a:rect l="l" t="t" r="r" b="b"/>
              <a:pathLst>
                <a:path w="333390" h="260745" extrusionOk="0">
                  <a:moveTo>
                    <a:pt x="313710" y="2717"/>
                  </a:moveTo>
                  <a:lnTo>
                    <a:pt x="19681" y="172531"/>
                  </a:lnTo>
                  <a:cubicBezTo>
                    <a:pt x="8050" y="180147"/>
                    <a:pt x="741" y="192847"/>
                    <a:pt x="0" y="206730"/>
                  </a:cubicBezTo>
                  <a:lnTo>
                    <a:pt x="0" y="246629"/>
                  </a:lnTo>
                  <a:cubicBezTo>
                    <a:pt x="0" y="259212"/>
                    <a:pt x="8819" y="264375"/>
                    <a:pt x="19681" y="258029"/>
                  </a:cubicBezTo>
                  <a:lnTo>
                    <a:pt x="313710" y="88323"/>
                  </a:lnTo>
                  <a:cubicBezTo>
                    <a:pt x="325341" y="80706"/>
                    <a:pt x="332649" y="68006"/>
                    <a:pt x="333391" y="54123"/>
                  </a:cubicBezTo>
                  <a:lnTo>
                    <a:pt x="333391" y="14116"/>
                  </a:lnTo>
                  <a:cubicBezTo>
                    <a:pt x="333391" y="1534"/>
                    <a:pt x="324572" y="-3628"/>
                    <a:pt x="313710" y="27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2030542" y="3765693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7" y="7115"/>
                    <a:pt x="1639" y="4593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2010519" y="3777178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29" y="24962"/>
                    <a:pt x="10752" y="27517"/>
                    <a:pt x="8408" y="29049"/>
                  </a:cubicBezTo>
                  <a:lnTo>
                    <a:pt x="3999" y="31630"/>
                  </a:lnTo>
                  <a:cubicBezTo>
                    <a:pt x="2923" y="32472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19" y="9906"/>
                  </a:lnTo>
                  <a:cubicBezTo>
                    <a:pt x="211" y="7149"/>
                    <a:pt x="1684" y="4640"/>
                    <a:pt x="3999" y="3130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1990643" y="3788685"/>
              <a:ext cx="12260" cy="32142"/>
            </a:xfrm>
            <a:custGeom>
              <a:avLst/>
              <a:gdLst/>
              <a:ahLst/>
              <a:cxnLst/>
              <a:rect l="l" t="t" r="r" b="b"/>
              <a:pathLst>
                <a:path w="12260" h="32142" extrusionOk="0">
                  <a:moveTo>
                    <a:pt x="12260" y="2808"/>
                  </a:moveTo>
                  <a:lnTo>
                    <a:pt x="12260" y="22166"/>
                  </a:lnTo>
                  <a:cubicBezTo>
                    <a:pt x="12143" y="24947"/>
                    <a:pt x="10705" y="27505"/>
                    <a:pt x="8389" y="29049"/>
                  </a:cubicBezTo>
                  <a:lnTo>
                    <a:pt x="3872" y="31630"/>
                  </a:lnTo>
                  <a:cubicBezTo>
                    <a:pt x="1721" y="32921"/>
                    <a:pt x="0" y="31630"/>
                    <a:pt x="0" y="29372"/>
                  </a:cubicBezTo>
                  <a:lnTo>
                    <a:pt x="0" y="9906"/>
                  </a:lnTo>
                  <a:cubicBezTo>
                    <a:pt x="150" y="7164"/>
                    <a:pt x="1585" y="4652"/>
                    <a:pt x="3872" y="3131"/>
                  </a:cubicBezTo>
                  <a:lnTo>
                    <a:pt x="8389" y="550"/>
                  </a:lnTo>
                  <a:cubicBezTo>
                    <a:pt x="10539" y="-741"/>
                    <a:pt x="12260" y="334"/>
                    <a:pt x="12260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1970855" y="3800753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3"/>
                    <a:pt x="8389" y="29026"/>
                  </a:cubicBezTo>
                  <a:lnTo>
                    <a:pt x="3979" y="31607"/>
                  </a:lnTo>
                  <a:cubicBezTo>
                    <a:pt x="1721" y="32897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7" y="7115"/>
                    <a:pt x="1639" y="4593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1950617" y="3811614"/>
              <a:ext cx="12387" cy="32026"/>
            </a:xfrm>
            <a:custGeom>
              <a:avLst/>
              <a:gdLst/>
              <a:ahLst/>
              <a:cxnLst/>
              <a:rect l="l" t="t" r="r" b="b"/>
              <a:pathLst>
                <a:path w="12387" h="32026" extrusionOk="0">
                  <a:moveTo>
                    <a:pt x="12387" y="2678"/>
                  </a:moveTo>
                  <a:lnTo>
                    <a:pt x="12387" y="22036"/>
                  </a:lnTo>
                  <a:cubicBezTo>
                    <a:pt x="12264" y="24843"/>
                    <a:pt x="10779" y="27412"/>
                    <a:pt x="8408" y="28919"/>
                  </a:cubicBezTo>
                  <a:lnTo>
                    <a:pt x="3999" y="31500"/>
                  </a:lnTo>
                  <a:cubicBezTo>
                    <a:pt x="2923" y="32343"/>
                    <a:pt x="1369" y="32154"/>
                    <a:pt x="526" y="31078"/>
                  </a:cubicBezTo>
                  <a:cubicBezTo>
                    <a:pt x="119" y="30558"/>
                    <a:pt x="-63" y="29897"/>
                    <a:pt x="20" y="29242"/>
                  </a:cubicBezTo>
                  <a:lnTo>
                    <a:pt x="20" y="9776"/>
                  </a:lnTo>
                  <a:cubicBezTo>
                    <a:pt x="211" y="7019"/>
                    <a:pt x="1684" y="4511"/>
                    <a:pt x="3999" y="3001"/>
                  </a:cubicBezTo>
                  <a:lnTo>
                    <a:pt x="8408" y="420"/>
                  </a:lnTo>
                  <a:cubicBezTo>
                    <a:pt x="11097" y="-656"/>
                    <a:pt x="12387" y="420"/>
                    <a:pt x="12387" y="267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1930740" y="3823230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872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0" y="7140"/>
                    <a:pt x="1585" y="4629"/>
                    <a:pt x="3872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1910717" y="3834858"/>
              <a:ext cx="12394" cy="32442"/>
            </a:xfrm>
            <a:custGeom>
              <a:avLst/>
              <a:gdLst/>
              <a:ahLst/>
              <a:cxnLst/>
              <a:rect l="l" t="t" r="r" b="b"/>
              <a:pathLst>
                <a:path w="12394" h="32442" extrusionOk="0">
                  <a:moveTo>
                    <a:pt x="12387" y="2664"/>
                  </a:moveTo>
                  <a:lnTo>
                    <a:pt x="12387" y="22452"/>
                  </a:lnTo>
                  <a:cubicBezTo>
                    <a:pt x="12229" y="25248"/>
                    <a:pt x="10752" y="27803"/>
                    <a:pt x="8408" y="29335"/>
                  </a:cubicBezTo>
                  <a:lnTo>
                    <a:pt x="3999" y="31916"/>
                  </a:lnTo>
                  <a:cubicBezTo>
                    <a:pt x="2923" y="32759"/>
                    <a:pt x="1369" y="32570"/>
                    <a:pt x="526" y="31494"/>
                  </a:cubicBezTo>
                  <a:cubicBezTo>
                    <a:pt x="119" y="30974"/>
                    <a:pt x="-63" y="30313"/>
                    <a:pt x="20" y="29658"/>
                  </a:cubicBezTo>
                  <a:lnTo>
                    <a:pt x="19" y="10192"/>
                  </a:lnTo>
                  <a:cubicBezTo>
                    <a:pt x="211" y="7435"/>
                    <a:pt x="1684" y="4927"/>
                    <a:pt x="3999" y="3416"/>
                  </a:cubicBezTo>
                  <a:lnTo>
                    <a:pt x="7978" y="943"/>
                  </a:lnTo>
                  <a:cubicBezTo>
                    <a:pt x="8823" y="-130"/>
                    <a:pt x="10378" y="-315"/>
                    <a:pt x="11452" y="531"/>
                  </a:cubicBezTo>
                  <a:cubicBezTo>
                    <a:pt x="12100" y="1041"/>
                    <a:pt x="12451" y="1841"/>
                    <a:pt x="12387" y="266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1890841" y="3846096"/>
              <a:ext cx="12260" cy="31946"/>
            </a:xfrm>
            <a:custGeom>
              <a:avLst/>
              <a:gdLst/>
              <a:ahLst/>
              <a:cxnLst/>
              <a:rect l="l" t="t" r="r" b="b"/>
              <a:pathLst>
                <a:path w="12260" h="31946" extrusionOk="0">
                  <a:moveTo>
                    <a:pt x="12260" y="2934"/>
                  </a:moveTo>
                  <a:lnTo>
                    <a:pt x="12260" y="21970"/>
                  </a:lnTo>
                  <a:cubicBezTo>
                    <a:pt x="12143" y="24751"/>
                    <a:pt x="10705" y="27309"/>
                    <a:pt x="8389" y="28853"/>
                  </a:cubicBezTo>
                  <a:lnTo>
                    <a:pt x="3872" y="31434"/>
                  </a:lnTo>
                  <a:cubicBezTo>
                    <a:pt x="1721" y="32724"/>
                    <a:pt x="0" y="31434"/>
                    <a:pt x="0" y="29175"/>
                  </a:cubicBezTo>
                  <a:lnTo>
                    <a:pt x="0" y="9709"/>
                  </a:lnTo>
                  <a:cubicBezTo>
                    <a:pt x="150" y="6967"/>
                    <a:pt x="1585" y="4456"/>
                    <a:pt x="3872" y="2934"/>
                  </a:cubicBezTo>
                  <a:lnTo>
                    <a:pt x="8389" y="353"/>
                  </a:lnTo>
                  <a:cubicBezTo>
                    <a:pt x="10539" y="-615"/>
                    <a:pt x="12260" y="461"/>
                    <a:pt x="12260" y="293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1870838" y="3858195"/>
              <a:ext cx="12367" cy="31677"/>
            </a:xfrm>
            <a:custGeom>
              <a:avLst/>
              <a:gdLst/>
              <a:ahLst/>
              <a:cxnLst/>
              <a:rect l="l" t="t" r="r" b="b"/>
              <a:pathLst>
                <a:path w="12367" h="31677" extrusionOk="0">
                  <a:moveTo>
                    <a:pt x="12368" y="2342"/>
                  </a:moveTo>
                  <a:lnTo>
                    <a:pt x="12368" y="21700"/>
                  </a:lnTo>
                  <a:cubicBezTo>
                    <a:pt x="12209" y="24496"/>
                    <a:pt x="10732" y="27051"/>
                    <a:pt x="8388" y="28583"/>
                  </a:cubicBezTo>
                  <a:lnTo>
                    <a:pt x="3979" y="31164"/>
                  </a:lnTo>
                  <a:cubicBezTo>
                    <a:pt x="1721" y="32455"/>
                    <a:pt x="0" y="31164"/>
                    <a:pt x="0" y="28906"/>
                  </a:cubicBezTo>
                  <a:lnTo>
                    <a:pt x="0" y="9870"/>
                  </a:lnTo>
                  <a:cubicBezTo>
                    <a:pt x="121" y="7092"/>
                    <a:pt x="1612" y="4554"/>
                    <a:pt x="3979" y="3095"/>
                  </a:cubicBezTo>
                  <a:lnTo>
                    <a:pt x="8389" y="514"/>
                  </a:lnTo>
                  <a:cubicBezTo>
                    <a:pt x="9471" y="-320"/>
                    <a:pt x="11024" y="-118"/>
                    <a:pt x="11857" y="965"/>
                  </a:cubicBezTo>
                  <a:cubicBezTo>
                    <a:pt x="12163" y="1361"/>
                    <a:pt x="12341" y="1842"/>
                    <a:pt x="12368" y="2342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1850814" y="3868928"/>
              <a:ext cx="12387" cy="32465"/>
            </a:xfrm>
            <a:custGeom>
              <a:avLst/>
              <a:gdLst/>
              <a:ahLst/>
              <a:cxnLst/>
              <a:rect l="l" t="t" r="r" b="b"/>
              <a:pathLst>
                <a:path w="12387" h="32465" extrusionOk="0">
                  <a:moveTo>
                    <a:pt x="12387" y="3117"/>
                  </a:moveTo>
                  <a:lnTo>
                    <a:pt x="12387" y="22475"/>
                  </a:lnTo>
                  <a:cubicBezTo>
                    <a:pt x="12264" y="25282"/>
                    <a:pt x="10779" y="27851"/>
                    <a:pt x="8408" y="29358"/>
                  </a:cubicBezTo>
                  <a:lnTo>
                    <a:pt x="3999" y="31939"/>
                  </a:lnTo>
                  <a:cubicBezTo>
                    <a:pt x="2923" y="32781"/>
                    <a:pt x="1369" y="32592"/>
                    <a:pt x="526" y="31517"/>
                  </a:cubicBezTo>
                  <a:cubicBezTo>
                    <a:pt x="119" y="30997"/>
                    <a:pt x="-63" y="30336"/>
                    <a:pt x="20" y="29680"/>
                  </a:cubicBezTo>
                  <a:lnTo>
                    <a:pt x="20" y="9892"/>
                  </a:lnTo>
                  <a:cubicBezTo>
                    <a:pt x="211" y="7135"/>
                    <a:pt x="1684" y="4627"/>
                    <a:pt x="3999" y="3117"/>
                  </a:cubicBezTo>
                  <a:lnTo>
                    <a:pt x="8408" y="536"/>
                  </a:lnTo>
                  <a:cubicBezTo>
                    <a:pt x="10667" y="-862"/>
                    <a:pt x="12387" y="643"/>
                    <a:pt x="12387" y="311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1831153" y="3880744"/>
              <a:ext cx="12260" cy="32142"/>
            </a:xfrm>
            <a:custGeom>
              <a:avLst/>
              <a:gdLst/>
              <a:ahLst/>
              <a:cxnLst/>
              <a:rect l="l" t="t" r="r" b="b"/>
              <a:pathLst>
                <a:path w="12260" h="32142" extrusionOk="0">
                  <a:moveTo>
                    <a:pt x="12260" y="2808"/>
                  </a:moveTo>
                  <a:lnTo>
                    <a:pt x="12260" y="22166"/>
                  </a:lnTo>
                  <a:cubicBezTo>
                    <a:pt x="12143" y="24947"/>
                    <a:pt x="10705" y="27505"/>
                    <a:pt x="8389" y="29049"/>
                  </a:cubicBezTo>
                  <a:lnTo>
                    <a:pt x="3872" y="31630"/>
                  </a:lnTo>
                  <a:cubicBezTo>
                    <a:pt x="1721" y="32921"/>
                    <a:pt x="0" y="31630"/>
                    <a:pt x="0" y="29372"/>
                  </a:cubicBezTo>
                  <a:lnTo>
                    <a:pt x="0" y="9906"/>
                  </a:lnTo>
                  <a:cubicBezTo>
                    <a:pt x="150" y="7164"/>
                    <a:pt x="1585" y="4652"/>
                    <a:pt x="3872" y="3131"/>
                  </a:cubicBezTo>
                  <a:lnTo>
                    <a:pt x="8389" y="550"/>
                  </a:lnTo>
                  <a:cubicBezTo>
                    <a:pt x="10324" y="-741"/>
                    <a:pt x="12260" y="334"/>
                    <a:pt x="12260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1811150" y="3892652"/>
              <a:ext cx="12152" cy="31593"/>
            </a:xfrm>
            <a:custGeom>
              <a:avLst/>
              <a:gdLst/>
              <a:ahLst/>
              <a:cxnLst/>
              <a:rect l="l" t="t" r="r" b="b"/>
              <a:pathLst>
                <a:path w="12152" h="31593" extrusionOk="0">
                  <a:moveTo>
                    <a:pt x="12153" y="2408"/>
                  </a:moveTo>
                  <a:lnTo>
                    <a:pt x="12153" y="21766"/>
                  </a:lnTo>
                  <a:cubicBezTo>
                    <a:pt x="11994" y="24562"/>
                    <a:pt x="10517" y="27116"/>
                    <a:pt x="8173" y="28649"/>
                  </a:cubicBezTo>
                  <a:lnTo>
                    <a:pt x="3764" y="31230"/>
                  </a:lnTo>
                  <a:cubicBezTo>
                    <a:pt x="2599" y="31943"/>
                    <a:pt x="1076" y="31577"/>
                    <a:pt x="363" y="30411"/>
                  </a:cubicBezTo>
                  <a:cubicBezTo>
                    <a:pt x="137" y="30042"/>
                    <a:pt x="12" y="29620"/>
                    <a:pt x="0" y="29186"/>
                  </a:cubicBezTo>
                  <a:lnTo>
                    <a:pt x="0" y="9721"/>
                  </a:lnTo>
                  <a:cubicBezTo>
                    <a:pt x="175" y="6958"/>
                    <a:pt x="1652" y="4443"/>
                    <a:pt x="3979" y="2945"/>
                  </a:cubicBezTo>
                  <a:lnTo>
                    <a:pt x="8389" y="364"/>
                  </a:lnTo>
                  <a:cubicBezTo>
                    <a:pt x="9554" y="-349"/>
                    <a:pt x="11076" y="17"/>
                    <a:pt x="11790" y="1182"/>
                  </a:cubicBezTo>
                  <a:cubicBezTo>
                    <a:pt x="12016" y="1552"/>
                    <a:pt x="12141" y="1974"/>
                    <a:pt x="12153" y="24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790912" y="3903759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71" y="24947"/>
                    <a:pt x="10832" y="27505"/>
                    <a:pt x="8516" y="29049"/>
                  </a:cubicBezTo>
                  <a:lnTo>
                    <a:pt x="3999" y="31630"/>
                  </a:lnTo>
                  <a:cubicBezTo>
                    <a:pt x="2923" y="32473"/>
                    <a:pt x="1369" y="32284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9906"/>
                  </a:lnTo>
                  <a:cubicBezTo>
                    <a:pt x="194" y="7143"/>
                    <a:pt x="1671" y="4628"/>
                    <a:pt x="3999" y="3130"/>
                  </a:cubicBezTo>
                  <a:lnTo>
                    <a:pt x="8516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771035" y="3915289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21" y="7104"/>
                    <a:pt x="1612" y="4567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1751012" y="3926773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64" y="24972"/>
                    <a:pt x="10779" y="27541"/>
                    <a:pt x="8408" y="29049"/>
                  </a:cubicBezTo>
                  <a:lnTo>
                    <a:pt x="3999" y="31630"/>
                  </a:lnTo>
                  <a:cubicBezTo>
                    <a:pt x="2923" y="32472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9906"/>
                  </a:lnTo>
                  <a:cubicBezTo>
                    <a:pt x="194" y="7143"/>
                    <a:pt x="1671" y="4628"/>
                    <a:pt x="3999" y="3130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1730276" y="3474791"/>
              <a:ext cx="333390" cy="260698"/>
            </a:xfrm>
            <a:custGeom>
              <a:avLst/>
              <a:gdLst/>
              <a:ahLst/>
              <a:cxnLst/>
              <a:rect l="l" t="t" r="r" b="b"/>
              <a:pathLst>
                <a:path w="333390" h="260698" extrusionOk="0">
                  <a:moveTo>
                    <a:pt x="313710" y="2669"/>
                  </a:moveTo>
                  <a:lnTo>
                    <a:pt x="19681" y="172376"/>
                  </a:lnTo>
                  <a:cubicBezTo>
                    <a:pt x="8063" y="180005"/>
                    <a:pt x="759" y="192698"/>
                    <a:pt x="0" y="206575"/>
                  </a:cubicBezTo>
                  <a:lnTo>
                    <a:pt x="0" y="246582"/>
                  </a:lnTo>
                  <a:cubicBezTo>
                    <a:pt x="0" y="259165"/>
                    <a:pt x="8819" y="264327"/>
                    <a:pt x="19681" y="257982"/>
                  </a:cubicBezTo>
                  <a:lnTo>
                    <a:pt x="313710" y="88276"/>
                  </a:lnTo>
                  <a:cubicBezTo>
                    <a:pt x="325328" y="80647"/>
                    <a:pt x="332632" y="67954"/>
                    <a:pt x="333391" y="54076"/>
                  </a:cubicBezTo>
                  <a:lnTo>
                    <a:pt x="333391" y="14069"/>
                  </a:lnTo>
                  <a:cubicBezTo>
                    <a:pt x="333391" y="1487"/>
                    <a:pt x="324572" y="-3568"/>
                    <a:pt x="313710" y="266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2030542" y="3508510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176" y="24972"/>
                    <a:pt x="10708" y="27513"/>
                    <a:pt x="8389" y="29069"/>
                  </a:cubicBezTo>
                  <a:lnTo>
                    <a:pt x="3979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41" y="7125"/>
                    <a:pt x="1622" y="4563"/>
                    <a:pt x="3979" y="3043"/>
                  </a:cubicBezTo>
                  <a:lnTo>
                    <a:pt x="8389" y="569"/>
                  </a:lnTo>
                  <a:cubicBezTo>
                    <a:pt x="10540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2010539" y="3520017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7"/>
                  </a:moveTo>
                  <a:lnTo>
                    <a:pt x="12368" y="22186"/>
                  </a:lnTo>
                  <a:cubicBezTo>
                    <a:pt x="12176" y="24972"/>
                    <a:pt x="10708" y="27513"/>
                    <a:pt x="8389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0647" y="-721"/>
                    <a:pt x="12368" y="246"/>
                    <a:pt x="12368" y="282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1990643" y="3531639"/>
              <a:ext cx="12260" cy="32321"/>
            </a:xfrm>
            <a:custGeom>
              <a:avLst/>
              <a:gdLst/>
              <a:ahLst/>
              <a:cxnLst/>
              <a:rect l="l" t="t" r="r" b="b"/>
              <a:pathLst>
                <a:path w="12260" h="32321" extrusionOk="0">
                  <a:moveTo>
                    <a:pt x="12260" y="3036"/>
                  </a:moveTo>
                  <a:lnTo>
                    <a:pt x="12260" y="22394"/>
                  </a:lnTo>
                  <a:cubicBezTo>
                    <a:pt x="12110" y="25165"/>
                    <a:pt x="10679" y="27709"/>
                    <a:pt x="8389" y="29277"/>
                  </a:cubicBezTo>
                  <a:lnTo>
                    <a:pt x="3872" y="31858"/>
                  </a:lnTo>
                  <a:cubicBezTo>
                    <a:pt x="1721" y="33041"/>
                    <a:pt x="0" y="31858"/>
                    <a:pt x="0" y="29492"/>
                  </a:cubicBezTo>
                  <a:lnTo>
                    <a:pt x="0" y="10134"/>
                  </a:lnTo>
                  <a:cubicBezTo>
                    <a:pt x="150" y="7362"/>
                    <a:pt x="1581" y="4818"/>
                    <a:pt x="3872" y="3251"/>
                  </a:cubicBezTo>
                  <a:lnTo>
                    <a:pt x="8389" y="777"/>
                  </a:lnTo>
                  <a:cubicBezTo>
                    <a:pt x="10539" y="-836"/>
                    <a:pt x="12260" y="132"/>
                    <a:pt x="12260" y="303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1970855" y="3542858"/>
              <a:ext cx="12367" cy="31857"/>
            </a:xfrm>
            <a:custGeom>
              <a:avLst/>
              <a:gdLst/>
              <a:ahLst/>
              <a:cxnLst/>
              <a:rect l="l" t="t" r="r" b="b"/>
              <a:pathLst>
                <a:path w="12367" h="31857" extrusionOk="0">
                  <a:moveTo>
                    <a:pt x="12368" y="2571"/>
                  </a:moveTo>
                  <a:lnTo>
                    <a:pt x="12368" y="21929"/>
                  </a:lnTo>
                  <a:cubicBezTo>
                    <a:pt x="12176" y="24715"/>
                    <a:pt x="10707" y="27256"/>
                    <a:pt x="8389" y="28812"/>
                  </a:cubicBezTo>
                  <a:lnTo>
                    <a:pt x="3979" y="31393"/>
                  </a:lnTo>
                  <a:cubicBezTo>
                    <a:pt x="1721" y="32576"/>
                    <a:pt x="0" y="31393"/>
                    <a:pt x="0" y="29027"/>
                  </a:cubicBezTo>
                  <a:lnTo>
                    <a:pt x="0" y="9669"/>
                  </a:lnTo>
                  <a:cubicBezTo>
                    <a:pt x="141" y="6868"/>
                    <a:pt x="1622" y="4306"/>
                    <a:pt x="3979" y="2786"/>
                  </a:cubicBezTo>
                  <a:lnTo>
                    <a:pt x="8389" y="313"/>
                  </a:lnTo>
                  <a:cubicBezTo>
                    <a:pt x="10324" y="-548"/>
                    <a:pt x="12368" y="420"/>
                    <a:pt x="12368" y="257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1950636" y="3554539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27" y="24987"/>
                    <a:pt x="10746" y="27549"/>
                    <a:pt x="8389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1077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1930740" y="3566117"/>
              <a:ext cx="12367" cy="32199"/>
            </a:xfrm>
            <a:custGeom>
              <a:avLst/>
              <a:gdLst/>
              <a:ahLst/>
              <a:cxnLst/>
              <a:rect l="l" t="t" r="r" b="b"/>
              <a:pathLst>
                <a:path w="12367" h="32199" extrusionOk="0">
                  <a:moveTo>
                    <a:pt x="12368" y="2757"/>
                  </a:moveTo>
                  <a:lnTo>
                    <a:pt x="12368" y="22330"/>
                  </a:lnTo>
                  <a:cubicBezTo>
                    <a:pt x="12176" y="25116"/>
                    <a:pt x="10708" y="27657"/>
                    <a:pt x="8389" y="29213"/>
                  </a:cubicBezTo>
                  <a:lnTo>
                    <a:pt x="3872" y="31687"/>
                  </a:lnTo>
                  <a:cubicBezTo>
                    <a:pt x="1721" y="32977"/>
                    <a:pt x="0" y="31687"/>
                    <a:pt x="0" y="29428"/>
                  </a:cubicBezTo>
                  <a:lnTo>
                    <a:pt x="0" y="10070"/>
                  </a:lnTo>
                  <a:cubicBezTo>
                    <a:pt x="150" y="7299"/>
                    <a:pt x="1581" y="4755"/>
                    <a:pt x="3872" y="3187"/>
                  </a:cubicBezTo>
                  <a:lnTo>
                    <a:pt x="8389" y="714"/>
                  </a:lnTo>
                  <a:cubicBezTo>
                    <a:pt x="10540" y="-792"/>
                    <a:pt x="12368" y="176"/>
                    <a:pt x="12368" y="275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1910737" y="3577372"/>
              <a:ext cx="12367" cy="32236"/>
            </a:xfrm>
            <a:custGeom>
              <a:avLst/>
              <a:gdLst/>
              <a:ahLst/>
              <a:cxnLst/>
              <a:rect l="l" t="t" r="r" b="b"/>
              <a:pathLst>
                <a:path w="12367" h="32236" extrusionOk="0">
                  <a:moveTo>
                    <a:pt x="12368" y="3010"/>
                  </a:moveTo>
                  <a:lnTo>
                    <a:pt x="12368" y="22368"/>
                  </a:lnTo>
                  <a:cubicBezTo>
                    <a:pt x="12176" y="25154"/>
                    <a:pt x="10708" y="27695"/>
                    <a:pt x="8389" y="29251"/>
                  </a:cubicBezTo>
                  <a:lnTo>
                    <a:pt x="3979" y="31724"/>
                  </a:lnTo>
                  <a:cubicBezTo>
                    <a:pt x="1828" y="33015"/>
                    <a:pt x="0" y="31724"/>
                    <a:pt x="0" y="29466"/>
                  </a:cubicBezTo>
                  <a:lnTo>
                    <a:pt x="0" y="10108"/>
                  </a:lnTo>
                  <a:cubicBezTo>
                    <a:pt x="191" y="7322"/>
                    <a:pt x="1660" y="4781"/>
                    <a:pt x="3979" y="3225"/>
                  </a:cubicBezTo>
                  <a:lnTo>
                    <a:pt x="7958" y="321"/>
                  </a:lnTo>
                  <a:cubicBezTo>
                    <a:pt x="10540" y="-539"/>
                    <a:pt x="12368" y="321"/>
                    <a:pt x="12368" y="301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890841" y="3589179"/>
              <a:ext cx="12260" cy="31936"/>
            </a:xfrm>
            <a:custGeom>
              <a:avLst/>
              <a:gdLst/>
              <a:ahLst/>
              <a:cxnLst/>
              <a:rect l="l" t="t" r="r" b="b"/>
              <a:pathLst>
                <a:path w="12260" h="31936" extrusionOk="0">
                  <a:moveTo>
                    <a:pt x="12260" y="2709"/>
                  </a:moveTo>
                  <a:lnTo>
                    <a:pt x="12260" y="22067"/>
                  </a:lnTo>
                  <a:cubicBezTo>
                    <a:pt x="12110" y="24839"/>
                    <a:pt x="10679" y="27383"/>
                    <a:pt x="8389" y="28950"/>
                  </a:cubicBezTo>
                  <a:lnTo>
                    <a:pt x="3872" y="31424"/>
                  </a:lnTo>
                  <a:cubicBezTo>
                    <a:pt x="1721" y="32715"/>
                    <a:pt x="0" y="31424"/>
                    <a:pt x="0" y="29165"/>
                  </a:cubicBezTo>
                  <a:lnTo>
                    <a:pt x="0" y="10022"/>
                  </a:lnTo>
                  <a:cubicBezTo>
                    <a:pt x="150" y="7251"/>
                    <a:pt x="1581" y="4707"/>
                    <a:pt x="3872" y="3140"/>
                  </a:cubicBezTo>
                  <a:lnTo>
                    <a:pt x="8389" y="666"/>
                  </a:lnTo>
                  <a:cubicBezTo>
                    <a:pt x="10539" y="-732"/>
                    <a:pt x="12260" y="128"/>
                    <a:pt x="12260" y="270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870838" y="3600569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176" y="24972"/>
                    <a:pt x="10707" y="27513"/>
                    <a:pt x="8388" y="29069"/>
                  </a:cubicBezTo>
                  <a:lnTo>
                    <a:pt x="3979" y="31542"/>
                  </a:lnTo>
                  <a:cubicBezTo>
                    <a:pt x="1721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41" y="7125"/>
                    <a:pt x="1622" y="4563"/>
                    <a:pt x="3979" y="3043"/>
                  </a:cubicBezTo>
                  <a:lnTo>
                    <a:pt x="8389" y="569"/>
                  </a:lnTo>
                  <a:cubicBezTo>
                    <a:pt x="10539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850834" y="3612076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27" y="24987"/>
                    <a:pt x="10746" y="27549"/>
                    <a:pt x="8388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0647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1831153" y="3623583"/>
              <a:ext cx="12260" cy="32054"/>
            </a:xfrm>
            <a:custGeom>
              <a:avLst/>
              <a:gdLst/>
              <a:ahLst/>
              <a:cxnLst/>
              <a:rect l="l" t="t" r="r" b="b"/>
              <a:pathLst>
                <a:path w="12260" h="32054" extrusionOk="0">
                  <a:moveTo>
                    <a:pt x="12260" y="2828"/>
                  </a:moveTo>
                  <a:lnTo>
                    <a:pt x="12260" y="22186"/>
                  </a:lnTo>
                  <a:cubicBezTo>
                    <a:pt x="12110" y="24957"/>
                    <a:pt x="10679" y="27501"/>
                    <a:pt x="8389" y="29069"/>
                  </a:cubicBezTo>
                  <a:lnTo>
                    <a:pt x="3872" y="31542"/>
                  </a:lnTo>
                  <a:cubicBezTo>
                    <a:pt x="1721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50" y="7154"/>
                    <a:pt x="1581" y="4610"/>
                    <a:pt x="3872" y="3043"/>
                  </a:cubicBezTo>
                  <a:lnTo>
                    <a:pt x="8389" y="569"/>
                  </a:lnTo>
                  <a:cubicBezTo>
                    <a:pt x="10324" y="-721"/>
                    <a:pt x="12260" y="246"/>
                    <a:pt x="12260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1810935" y="3635091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176" y="24972"/>
                    <a:pt x="10707" y="27513"/>
                    <a:pt x="8388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0970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1790931" y="3646598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17" y="24957"/>
                    <a:pt x="10786" y="27501"/>
                    <a:pt x="8496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496" y="569"/>
                  </a:lnTo>
                  <a:cubicBezTo>
                    <a:pt x="10647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1771035" y="3658105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176" y="24972"/>
                    <a:pt x="10708" y="27513"/>
                    <a:pt x="8389" y="29069"/>
                  </a:cubicBezTo>
                  <a:lnTo>
                    <a:pt x="3979" y="31542"/>
                  </a:lnTo>
                  <a:cubicBezTo>
                    <a:pt x="1721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41" y="7124"/>
                    <a:pt x="1622" y="4563"/>
                    <a:pt x="3979" y="3043"/>
                  </a:cubicBezTo>
                  <a:lnTo>
                    <a:pt x="8389" y="569"/>
                  </a:lnTo>
                  <a:cubicBezTo>
                    <a:pt x="10539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751032" y="3669613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27" y="24987"/>
                    <a:pt x="10746" y="27549"/>
                    <a:pt x="8388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0647" y="-721"/>
                    <a:pt x="12368" y="247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1730276" y="3218033"/>
              <a:ext cx="333390" cy="260698"/>
            </a:xfrm>
            <a:custGeom>
              <a:avLst/>
              <a:gdLst/>
              <a:ahLst/>
              <a:cxnLst/>
              <a:rect l="l" t="t" r="r" b="b"/>
              <a:pathLst>
                <a:path w="333390" h="260698" extrusionOk="0">
                  <a:moveTo>
                    <a:pt x="313710" y="2717"/>
                  </a:moveTo>
                  <a:lnTo>
                    <a:pt x="19681" y="172423"/>
                  </a:lnTo>
                  <a:cubicBezTo>
                    <a:pt x="8063" y="180052"/>
                    <a:pt x="759" y="192745"/>
                    <a:pt x="0" y="206623"/>
                  </a:cubicBezTo>
                  <a:lnTo>
                    <a:pt x="0" y="246630"/>
                  </a:lnTo>
                  <a:cubicBezTo>
                    <a:pt x="0" y="259212"/>
                    <a:pt x="8819" y="264267"/>
                    <a:pt x="19681" y="258029"/>
                  </a:cubicBezTo>
                  <a:lnTo>
                    <a:pt x="313710" y="88323"/>
                  </a:lnTo>
                  <a:cubicBezTo>
                    <a:pt x="325328" y="80694"/>
                    <a:pt x="332632" y="68001"/>
                    <a:pt x="333391" y="54123"/>
                  </a:cubicBezTo>
                  <a:lnTo>
                    <a:pt x="333391" y="14116"/>
                  </a:lnTo>
                  <a:cubicBezTo>
                    <a:pt x="333391" y="1534"/>
                    <a:pt x="324572" y="-3628"/>
                    <a:pt x="313710" y="27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2030542" y="3251917"/>
              <a:ext cx="12367" cy="32366"/>
            </a:xfrm>
            <a:custGeom>
              <a:avLst/>
              <a:gdLst/>
              <a:ahLst/>
              <a:cxnLst/>
              <a:rect l="l" t="t" r="r" b="b"/>
              <a:pathLst>
                <a:path w="12367" h="32366" extrusionOk="0">
                  <a:moveTo>
                    <a:pt x="12368" y="3139"/>
                  </a:moveTo>
                  <a:lnTo>
                    <a:pt x="12368" y="22498"/>
                  </a:lnTo>
                  <a:cubicBezTo>
                    <a:pt x="12176" y="25284"/>
                    <a:pt x="10708" y="27824"/>
                    <a:pt x="8389" y="29381"/>
                  </a:cubicBezTo>
                  <a:lnTo>
                    <a:pt x="3979" y="31854"/>
                  </a:lnTo>
                  <a:cubicBezTo>
                    <a:pt x="1721" y="33144"/>
                    <a:pt x="0" y="31854"/>
                    <a:pt x="0" y="29596"/>
                  </a:cubicBezTo>
                  <a:lnTo>
                    <a:pt x="0" y="10237"/>
                  </a:lnTo>
                  <a:cubicBezTo>
                    <a:pt x="141" y="7436"/>
                    <a:pt x="1622" y="4874"/>
                    <a:pt x="3979" y="3355"/>
                  </a:cubicBezTo>
                  <a:lnTo>
                    <a:pt x="8389" y="773"/>
                  </a:lnTo>
                  <a:cubicBezTo>
                    <a:pt x="10540" y="-840"/>
                    <a:pt x="12368" y="128"/>
                    <a:pt x="12368" y="3139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2010539" y="3263134"/>
              <a:ext cx="12367" cy="31904"/>
            </a:xfrm>
            <a:custGeom>
              <a:avLst/>
              <a:gdLst/>
              <a:ahLst/>
              <a:cxnLst/>
              <a:rect l="l" t="t" r="r" b="b"/>
              <a:pathLst>
                <a:path w="12367" h="31904" extrusionOk="0">
                  <a:moveTo>
                    <a:pt x="12368" y="2677"/>
                  </a:moveTo>
                  <a:lnTo>
                    <a:pt x="12368" y="22035"/>
                  </a:lnTo>
                  <a:cubicBezTo>
                    <a:pt x="12176" y="24821"/>
                    <a:pt x="10708" y="27362"/>
                    <a:pt x="8389" y="28918"/>
                  </a:cubicBezTo>
                  <a:lnTo>
                    <a:pt x="3979" y="31392"/>
                  </a:lnTo>
                  <a:cubicBezTo>
                    <a:pt x="1828" y="32682"/>
                    <a:pt x="0" y="31392"/>
                    <a:pt x="0" y="29133"/>
                  </a:cubicBezTo>
                  <a:lnTo>
                    <a:pt x="0" y="9775"/>
                  </a:lnTo>
                  <a:cubicBezTo>
                    <a:pt x="191" y="6989"/>
                    <a:pt x="1660" y="4448"/>
                    <a:pt x="3979" y="2892"/>
                  </a:cubicBezTo>
                  <a:lnTo>
                    <a:pt x="8389" y="311"/>
                  </a:lnTo>
                  <a:cubicBezTo>
                    <a:pt x="10647" y="-549"/>
                    <a:pt x="12368" y="419"/>
                    <a:pt x="12368" y="267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1990643" y="3274776"/>
              <a:ext cx="12260" cy="32093"/>
            </a:xfrm>
            <a:custGeom>
              <a:avLst/>
              <a:gdLst/>
              <a:ahLst/>
              <a:cxnLst/>
              <a:rect l="l" t="t" r="r" b="b"/>
              <a:pathLst>
                <a:path w="12260" h="32093" extrusionOk="0">
                  <a:moveTo>
                    <a:pt x="12260" y="2866"/>
                  </a:moveTo>
                  <a:lnTo>
                    <a:pt x="12260" y="22224"/>
                  </a:lnTo>
                  <a:cubicBezTo>
                    <a:pt x="12110" y="24995"/>
                    <a:pt x="10679" y="27539"/>
                    <a:pt x="8389" y="29107"/>
                  </a:cubicBezTo>
                  <a:lnTo>
                    <a:pt x="3872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0" y="7192"/>
                    <a:pt x="1581" y="4648"/>
                    <a:pt x="3872" y="3081"/>
                  </a:cubicBezTo>
                  <a:lnTo>
                    <a:pt x="8389" y="500"/>
                  </a:lnTo>
                  <a:cubicBezTo>
                    <a:pt x="10539" y="-683"/>
                    <a:pt x="12260" y="285"/>
                    <a:pt x="12260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1970855" y="3286392"/>
              <a:ext cx="12367" cy="32307"/>
            </a:xfrm>
            <a:custGeom>
              <a:avLst/>
              <a:gdLst/>
              <a:ahLst/>
              <a:cxnLst/>
              <a:rect l="l" t="t" r="r" b="b"/>
              <a:pathLst>
                <a:path w="12367" h="32307" extrusionOk="0">
                  <a:moveTo>
                    <a:pt x="12368" y="2757"/>
                  </a:moveTo>
                  <a:lnTo>
                    <a:pt x="12368" y="22438"/>
                  </a:lnTo>
                  <a:cubicBezTo>
                    <a:pt x="12176" y="25224"/>
                    <a:pt x="10707" y="27765"/>
                    <a:pt x="8389" y="29321"/>
                  </a:cubicBezTo>
                  <a:lnTo>
                    <a:pt x="3979" y="31794"/>
                  </a:lnTo>
                  <a:cubicBezTo>
                    <a:pt x="1721" y="33085"/>
                    <a:pt x="0" y="31794"/>
                    <a:pt x="0" y="29536"/>
                  </a:cubicBezTo>
                  <a:lnTo>
                    <a:pt x="0" y="10178"/>
                  </a:lnTo>
                  <a:cubicBezTo>
                    <a:pt x="141" y="7377"/>
                    <a:pt x="1622" y="4815"/>
                    <a:pt x="3979" y="3295"/>
                  </a:cubicBezTo>
                  <a:lnTo>
                    <a:pt x="8389" y="714"/>
                  </a:lnTo>
                  <a:cubicBezTo>
                    <a:pt x="10324" y="-792"/>
                    <a:pt x="12368" y="176"/>
                    <a:pt x="12368" y="275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"/>
            <p:cNvSpPr/>
            <p:nvPr/>
          </p:nvSpPr>
          <p:spPr>
            <a:xfrm>
              <a:off x="1950636" y="3297612"/>
              <a:ext cx="12367" cy="31841"/>
            </a:xfrm>
            <a:custGeom>
              <a:avLst/>
              <a:gdLst/>
              <a:ahLst/>
              <a:cxnLst/>
              <a:rect l="l" t="t" r="r" b="b"/>
              <a:pathLst>
                <a:path w="12367" h="31841" extrusionOk="0">
                  <a:moveTo>
                    <a:pt x="12368" y="3044"/>
                  </a:moveTo>
                  <a:lnTo>
                    <a:pt x="12368" y="21972"/>
                  </a:lnTo>
                  <a:cubicBezTo>
                    <a:pt x="12227" y="24773"/>
                    <a:pt x="10746" y="27335"/>
                    <a:pt x="8389" y="28855"/>
                  </a:cubicBezTo>
                  <a:lnTo>
                    <a:pt x="3979" y="31329"/>
                  </a:lnTo>
                  <a:cubicBezTo>
                    <a:pt x="1828" y="32619"/>
                    <a:pt x="0" y="31329"/>
                    <a:pt x="0" y="29070"/>
                  </a:cubicBezTo>
                  <a:lnTo>
                    <a:pt x="0" y="9712"/>
                  </a:lnTo>
                  <a:cubicBezTo>
                    <a:pt x="191" y="6926"/>
                    <a:pt x="1660" y="4385"/>
                    <a:pt x="3979" y="2829"/>
                  </a:cubicBezTo>
                  <a:lnTo>
                    <a:pt x="8389" y="248"/>
                  </a:lnTo>
                  <a:cubicBezTo>
                    <a:pt x="11077" y="-505"/>
                    <a:pt x="12368" y="463"/>
                    <a:pt x="12368" y="304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"/>
            <p:cNvSpPr/>
            <p:nvPr/>
          </p:nvSpPr>
          <p:spPr>
            <a:xfrm>
              <a:off x="1930740" y="3309502"/>
              <a:ext cx="12367" cy="31888"/>
            </a:xfrm>
            <a:custGeom>
              <a:avLst/>
              <a:gdLst/>
              <a:ahLst/>
              <a:cxnLst/>
              <a:rect l="l" t="t" r="r" b="b"/>
              <a:pathLst>
                <a:path w="12367" h="31888" extrusionOk="0">
                  <a:moveTo>
                    <a:pt x="12368" y="2662"/>
                  </a:moveTo>
                  <a:lnTo>
                    <a:pt x="12368" y="22020"/>
                  </a:lnTo>
                  <a:cubicBezTo>
                    <a:pt x="12176" y="24806"/>
                    <a:pt x="10708" y="27347"/>
                    <a:pt x="8389" y="28903"/>
                  </a:cubicBezTo>
                  <a:lnTo>
                    <a:pt x="3872" y="31376"/>
                  </a:lnTo>
                  <a:cubicBezTo>
                    <a:pt x="1721" y="32667"/>
                    <a:pt x="0" y="31376"/>
                    <a:pt x="0" y="29118"/>
                  </a:cubicBezTo>
                  <a:lnTo>
                    <a:pt x="0" y="10082"/>
                  </a:lnTo>
                  <a:cubicBezTo>
                    <a:pt x="150" y="7311"/>
                    <a:pt x="1581" y="4767"/>
                    <a:pt x="3872" y="3199"/>
                  </a:cubicBezTo>
                  <a:lnTo>
                    <a:pt x="8389" y="618"/>
                  </a:lnTo>
                  <a:cubicBezTo>
                    <a:pt x="10540" y="-672"/>
                    <a:pt x="12368" y="81"/>
                    <a:pt x="12368" y="266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1910737" y="3320626"/>
              <a:ext cx="12367" cy="32271"/>
            </a:xfrm>
            <a:custGeom>
              <a:avLst/>
              <a:gdLst/>
              <a:ahLst/>
              <a:cxnLst/>
              <a:rect l="l" t="t" r="r" b="b"/>
              <a:pathLst>
                <a:path w="12367" h="32271" extrusionOk="0">
                  <a:moveTo>
                    <a:pt x="12368" y="3044"/>
                  </a:moveTo>
                  <a:lnTo>
                    <a:pt x="12368" y="22402"/>
                  </a:lnTo>
                  <a:cubicBezTo>
                    <a:pt x="12176" y="25188"/>
                    <a:pt x="10708" y="27729"/>
                    <a:pt x="8389" y="29285"/>
                  </a:cubicBezTo>
                  <a:lnTo>
                    <a:pt x="3979" y="31759"/>
                  </a:lnTo>
                  <a:cubicBezTo>
                    <a:pt x="1828" y="33049"/>
                    <a:pt x="0" y="31759"/>
                    <a:pt x="0" y="29500"/>
                  </a:cubicBezTo>
                  <a:lnTo>
                    <a:pt x="0" y="9712"/>
                  </a:lnTo>
                  <a:cubicBezTo>
                    <a:pt x="191" y="6926"/>
                    <a:pt x="1660" y="4385"/>
                    <a:pt x="3979" y="2829"/>
                  </a:cubicBezTo>
                  <a:lnTo>
                    <a:pt x="8389" y="248"/>
                  </a:lnTo>
                  <a:cubicBezTo>
                    <a:pt x="10540" y="-505"/>
                    <a:pt x="12368" y="463"/>
                    <a:pt x="12368" y="304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"/>
            <p:cNvSpPr/>
            <p:nvPr/>
          </p:nvSpPr>
          <p:spPr>
            <a:xfrm>
              <a:off x="1890841" y="3332312"/>
              <a:ext cx="12260" cy="32093"/>
            </a:xfrm>
            <a:custGeom>
              <a:avLst/>
              <a:gdLst/>
              <a:ahLst/>
              <a:cxnLst/>
              <a:rect l="l" t="t" r="r" b="b"/>
              <a:pathLst>
                <a:path w="12260" h="32093" extrusionOk="0">
                  <a:moveTo>
                    <a:pt x="12260" y="2866"/>
                  </a:moveTo>
                  <a:lnTo>
                    <a:pt x="12260" y="22224"/>
                  </a:lnTo>
                  <a:cubicBezTo>
                    <a:pt x="12110" y="24995"/>
                    <a:pt x="10679" y="27539"/>
                    <a:pt x="8389" y="29107"/>
                  </a:cubicBezTo>
                  <a:lnTo>
                    <a:pt x="3872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0" y="7192"/>
                    <a:pt x="1581" y="4649"/>
                    <a:pt x="3872" y="3081"/>
                  </a:cubicBezTo>
                  <a:lnTo>
                    <a:pt x="8389" y="500"/>
                  </a:lnTo>
                  <a:cubicBezTo>
                    <a:pt x="10539" y="-683"/>
                    <a:pt x="12260" y="285"/>
                    <a:pt x="12260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"/>
            <p:cNvSpPr/>
            <p:nvPr/>
          </p:nvSpPr>
          <p:spPr>
            <a:xfrm>
              <a:off x="1870838" y="3343820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176" y="25010"/>
                    <a:pt x="10707" y="27551"/>
                    <a:pt x="8388" y="29107"/>
                  </a:cubicBezTo>
                  <a:lnTo>
                    <a:pt x="3979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23" y="7157"/>
                    <a:pt x="1609" y="4588"/>
                    <a:pt x="3979" y="3081"/>
                  </a:cubicBezTo>
                  <a:lnTo>
                    <a:pt x="8389" y="500"/>
                  </a:lnTo>
                  <a:cubicBezTo>
                    <a:pt x="10539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"/>
            <p:cNvSpPr/>
            <p:nvPr/>
          </p:nvSpPr>
          <p:spPr>
            <a:xfrm>
              <a:off x="1850834" y="3355327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227" y="25025"/>
                    <a:pt x="10746" y="27587"/>
                    <a:pt x="8388" y="29107"/>
                  </a:cubicBezTo>
                  <a:lnTo>
                    <a:pt x="3979" y="31580"/>
                  </a:lnTo>
                  <a:cubicBezTo>
                    <a:pt x="1828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91" y="7178"/>
                    <a:pt x="1660" y="4637"/>
                    <a:pt x="3979" y="3081"/>
                  </a:cubicBezTo>
                  <a:lnTo>
                    <a:pt x="8389" y="500"/>
                  </a:lnTo>
                  <a:cubicBezTo>
                    <a:pt x="10647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"/>
            <p:cNvSpPr/>
            <p:nvPr/>
          </p:nvSpPr>
          <p:spPr>
            <a:xfrm>
              <a:off x="1831153" y="3366834"/>
              <a:ext cx="12260" cy="32093"/>
            </a:xfrm>
            <a:custGeom>
              <a:avLst/>
              <a:gdLst/>
              <a:ahLst/>
              <a:cxnLst/>
              <a:rect l="l" t="t" r="r" b="b"/>
              <a:pathLst>
                <a:path w="12260" h="32093" extrusionOk="0">
                  <a:moveTo>
                    <a:pt x="12260" y="2866"/>
                  </a:moveTo>
                  <a:lnTo>
                    <a:pt x="12260" y="22224"/>
                  </a:lnTo>
                  <a:cubicBezTo>
                    <a:pt x="12110" y="24996"/>
                    <a:pt x="10679" y="27539"/>
                    <a:pt x="8389" y="29107"/>
                  </a:cubicBezTo>
                  <a:lnTo>
                    <a:pt x="3872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17" y="7183"/>
                    <a:pt x="1556" y="4625"/>
                    <a:pt x="3872" y="3081"/>
                  </a:cubicBezTo>
                  <a:lnTo>
                    <a:pt x="8389" y="500"/>
                  </a:lnTo>
                  <a:cubicBezTo>
                    <a:pt x="10324" y="-683"/>
                    <a:pt x="12260" y="285"/>
                    <a:pt x="12260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1810935" y="3378342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193" y="24986"/>
                    <a:pt x="10716" y="27501"/>
                    <a:pt x="8388" y="28999"/>
                  </a:cubicBezTo>
                  <a:lnTo>
                    <a:pt x="3979" y="31580"/>
                  </a:lnTo>
                  <a:cubicBezTo>
                    <a:pt x="1828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8" y="7168"/>
                    <a:pt x="1635" y="4613"/>
                    <a:pt x="3979" y="3081"/>
                  </a:cubicBezTo>
                  <a:lnTo>
                    <a:pt x="8389" y="500"/>
                  </a:lnTo>
                  <a:cubicBezTo>
                    <a:pt x="10970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"/>
            <p:cNvSpPr/>
            <p:nvPr/>
          </p:nvSpPr>
          <p:spPr>
            <a:xfrm>
              <a:off x="1790931" y="3389849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234" y="24972"/>
                    <a:pt x="10795" y="27490"/>
                    <a:pt x="8496" y="28999"/>
                  </a:cubicBezTo>
                  <a:lnTo>
                    <a:pt x="3979" y="31580"/>
                  </a:lnTo>
                  <a:cubicBezTo>
                    <a:pt x="1828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8" y="7168"/>
                    <a:pt x="1635" y="4613"/>
                    <a:pt x="3979" y="3081"/>
                  </a:cubicBezTo>
                  <a:lnTo>
                    <a:pt x="8496" y="500"/>
                  </a:lnTo>
                  <a:cubicBezTo>
                    <a:pt x="10647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"/>
            <p:cNvSpPr/>
            <p:nvPr/>
          </p:nvSpPr>
          <p:spPr>
            <a:xfrm>
              <a:off x="1771035" y="3401356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176" y="25010"/>
                    <a:pt x="10708" y="27551"/>
                    <a:pt x="8389" y="29107"/>
                  </a:cubicBezTo>
                  <a:lnTo>
                    <a:pt x="3979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23" y="7158"/>
                    <a:pt x="1609" y="4588"/>
                    <a:pt x="3979" y="3081"/>
                  </a:cubicBezTo>
                  <a:lnTo>
                    <a:pt x="8389" y="500"/>
                  </a:lnTo>
                  <a:cubicBezTo>
                    <a:pt x="10539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"/>
            <p:cNvSpPr/>
            <p:nvPr/>
          </p:nvSpPr>
          <p:spPr>
            <a:xfrm>
              <a:off x="1751032" y="3412864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246" y="25002"/>
                    <a:pt x="10756" y="27540"/>
                    <a:pt x="8388" y="28999"/>
                  </a:cubicBezTo>
                  <a:lnTo>
                    <a:pt x="3979" y="31580"/>
                  </a:lnTo>
                  <a:cubicBezTo>
                    <a:pt x="1828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8" y="7168"/>
                    <a:pt x="1635" y="4613"/>
                    <a:pt x="3979" y="3081"/>
                  </a:cubicBezTo>
                  <a:lnTo>
                    <a:pt x="8389" y="500"/>
                  </a:lnTo>
                  <a:cubicBezTo>
                    <a:pt x="10647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"/>
            <p:cNvSpPr/>
            <p:nvPr/>
          </p:nvSpPr>
          <p:spPr>
            <a:xfrm>
              <a:off x="1639373" y="4741392"/>
              <a:ext cx="38313" cy="47583"/>
            </a:xfrm>
            <a:custGeom>
              <a:avLst/>
              <a:gdLst/>
              <a:ahLst/>
              <a:cxnLst/>
              <a:rect l="l" t="t" r="r" b="b"/>
              <a:pathLst>
                <a:path w="38313" h="47583" extrusionOk="0">
                  <a:moveTo>
                    <a:pt x="38313" y="6179"/>
                  </a:moveTo>
                  <a:lnTo>
                    <a:pt x="29280" y="1016"/>
                  </a:lnTo>
                  <a:lnTo>
                    <a:pt x="29280" y="1016"/>
                  </a:lnTo>
                  <a:cubicBezTo>
                    <a:pt x="25318" y="-706"/>
                    <a:pt x="20742" y="-216"/>
                    <a:pt x="17234" y="2307"/>
                  </a:cubicBezTo>
                  <a:cubicBezTo>
                    <a:pt x="7074" y="8872"/>
                    <a:pt x="675" y="19910"/>
                    <a:pt x="27" y="31989"/>
                  </a:cubicBezTo>
                  <a:cubicBezTo>
                    <a:pt x="-254" y="36206"/>
                    <a:pt x="1656" y="40270"/>
                    <a:pt x="5082" y="42744"/>
                  </a:cubicBezTo>
                  <a:lnTo>
                    <a:pt x="5082" y="42744"/>
                  </a:lnTo>
                  <a:lnTo>
                    <a:pt x="13470" y="47584"/>
                  </a:lnTo>
                  <a:lnTo>
                    <a:pt x="14976" y="45003"/>
                  </a:lnTo>
                  <a:cubicBezTo>
                    <a:pt x="16717" y="44624"/>
                    <a:pt x="18387" y="43971"/>
                    <a:pt x="19923" y="43067"/>
                  </a:cubicBezTo>
                  <a:cubicBezTo>
                    <a:pt x="30045" y="36464"/>
                    <a:pt x="36431" y="25449"/>
                    <a:pt x="37130" y="13384"/>
                  </a:cubicBezTo>
                  <a:cubicBezTo>
                    <a:pt x="37308" y="11920"/>
                    <a:pt x="37308" y="10439"/>
                    <a:pt x="37130" y="897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1639373" y="4741392"/>
              <a:ext cx="38313" cy="47583"/>
            </a:xfrm>
            <a:custGeom>
              <a:avLst/>
              <a:gdLst/>
              <a:ahLst/>
              <a:cxnLst/>
              <a:rect l="l" t="t" r="r" b="b"/>
              <a:pathLst>
                <a:path w="38313" h="47583" extrusionOk="0">
                  <a:moveTo>
                    <a:pt x="38313" y="6179"/>
                  </a:moveTo>
                  <a:lnTo>
                    <a:pt x="29280" y="1016"/>
                  </a:lnTo>
                  <a:lnTo>
                    <a:pt x="29280" y="1016"/>
                  </a:lnTo>
                  <a:cubicBezTo>
                    <a:pt x="25318" y="-706"/>
                    <a:pt x="20742" y="-216"/>
                    <a:pt x="17234" y="2307"/>
                  </a:cubicBezTo>
                  <a:cubicBezTo>
                    <a:pt x="7074" y="8872"/>
                    <a:pt x="675" y="19910"/>
                    <a:pt x="27" y="31989"/>
                  </a:cubicBezTo>
                  <a:cubicBezTo>
                    <a:pt x="-254" y="36206"/>
                    <a:pt x="1656" y="40270"/>
                    <a:pt x="5082" y="42744"/>
                  </a:cubicBezTo>
                  <a:lnTo>
                    <a:pt x="5082" y="42744"/>
                  </a:lnTo>
                  <a:lnTo>
                    <a:pt x="13470" y="47584"/>
                  </a:lnTo>
                  <a:lnTo>
                    <a:pt x="14976" y="45003"/>
                  </a:lnTo>
                  <a:cubicBezTo>
                    <a:pt x="16717" y="44624"/>
                    <a:pt x="18387" y="43971"/>
                    <a:pt x="19923" y="43067"/>
                  </a:cubicBezTo>
                  <a:cubicBezTo>
                    <a:pt x="30045" y="36464"/>
                    <a:pt x="36431" y="25449"/>
                    <a:pt x="37130" y="13384"/>
                  </a:cubicBezTo>
                  <a:cubicBezTo>
                    <a:pt x="37308" y="11920"/>
                    <a:pt x="37308" y="10439"/>
                    <a:pt x="37130" y="8975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1648004" y="4746204"/>
              <a:ext cx="34091" cy="44337"/>
            </a:xfrm>
            <a:custGeom>
              <a:avLst/>
              <a:gdLst/>
              <a:ahLst/>
              <a:cxnLst/>
              <a:rect l="l" t="t" r="r" b="b"/>
              <a:pathLst>
                <a:path w="34091" h="44337" extrusionOk="0">
                  <a:moveTo>
                    <a:pt x="17207" y="2335"/>
                  </a:moveTo>
                  <a:cubicBezTo>
                    <a:pt x="7030" y="8935"/>
                    <a:pt x="632" y="20012"/>
                    <a:pt x="0" y="32125"/>
                  </a:cubicBezTo>
                  <a:cubicBezTo>
                    <a:pt x="0" y="42880"/>
                    <a:pt x="7636" y="47504"/>
                    <a:pt x="17207" y="42019"/>
                  </a:cubicBezTo>
                  <a:cubicBezTo>
                    <a:pt x="27219" y="35358"/>
                    <a:pt x="33482" y="24347"/>
                    <a:pt x="34092" y="12337"/>
                  </a:cubicBezTo>
                  <a:cubicBezTo>
                    <a:pt x="34092" y="1367"/>
                    <a:pt x="26671" y="-3150"/>
                    <a:pt x="17207" y="233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1648004" y="4746204"/>
              <a:ext cx="34091" cy="44337"/>
            </a:xfrm>
            <a:custGeom>
              <a:avLst/>
              <a:gdLst/>
              <a:ahLst/>
              <a:cxnLst/>
              <a:rect l="l" t="t" r="r" b="b"/>
              <a:pathLst>
                <a:path w="34091" h="44337" extrusionOk="0">
                  <a:moveTo>
                    <a:pt x="17207" y="2335"/>
                  </a:moveTo>
                  <a:cubicBezTo>
                    <a:pt x="7030" y="8935"/>
                    <a:pt x="632" y="20012"/>
                    <a:pt x="0" y="32125"/>
                  </a:cubicBezTo>
                  <a:cubicBezTo>
                    <a:pt x="0" y="42880"/>
                    <a:pt x="7636" y="47504"/>
                    <a:pt x="17207" y="42019"/>
                  </a:cubicBezTo>
                  <a:cubicBezTo>
                    <a:pt x="27219" y="35358"/>
                    <a:pt x="33482" y="24347"/>
                    <a:pt x="34092" y="12337"/>
                  </a:cubicBezTo>
                  <a:cubicBezTo>
                    <a:pt x="34092" y="1367"/>
                    <a:pt x="26671" y="-3150"/>
                    <a:pt x="17207" y="233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1564831" y="4784363"/>
              <a:ext cx="38326" cy="47523"/>
            </a:xfrm>
            <a:custGeom>
              <a:avLst/>
              <a:gdLst/>
              <a:ahLst/>
              <a:cxnLst/>
              <a:rect l="l" t="t" r="r" b="b"/>
              <a:pathLst>
                <a:path w="38326" h="47523" extrusionOk="0">
                  <a:moveTo>
                    <a:pt x="38326" y="6226"/>
                  </a:moveTo>
                  <a:lnTo>
                    <a:pt x="29292" y="1064"/>
                  </a:lnTo>
                  <a:lnTo>
                    <a:pt x="29292" y="1064"/>
                  </a:lnTo>
                  <a:cubicBezTo>
                    <a:pt x="25341" y="-726"/>
                    <a:pt x="20729" y="-232"/>
                    <a:pt x="17247" y="2355"/>
                  </a:cubicBezTo>
                  <a:cubicBezTo>
                    <a:pt x="7113" y="8945"/>
                    <a:pt x="723" y="19968"/>
                    <a:pt x="40" y="32037"/>
                  </a:cubicBezTo>
                  <a:cubicBezTo>
                    <a:pt x="-306" y="36265"/>
                    <a:pt x="1618" y="40360"/>
                    <a:pt x="5094" y="42792"/>
                  </a:cubicBezTo>
                  <a:lnTo>
                    <a:pt x="5094" y="42792"/>
                  </a:lnTo>
                  <a:lnTo>
                    <a:pt x="13483" y="47524"/>
                  </a:lnTo>
                  <a:lnTo>
                    <a:pt x="14989" y="45050"/>
                  </a:lnTo>
                  <a:cubicBezTo>
                    <a:pt x="16715" y="44623"/>
                    <a:pt x="18378" y="43972"/>
                    <a:pt x="19936" y="43115"/>
                  </a:cubicBezTo>
                  <a:cubicBezTo>
                    <a:pt x="30087" y="36490"/>
                    <a:pt x="36477" y="25428"/>
                    <a:pt x="37143" y="13325"/>
                  </a:cubicBezTo>
                  <a:cubicBezTo>
                    <a:pt x="37144" y="11874"/>
                    <a:pt x="36963" y="10429"/>
                    <a:pt x="36605" y="902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564831" y="4784363"/>
              <a:ext cx="38326" cy="47523"/>
            </a:xfrm>
            <a:custGeom>
              <a:avLst/>
              <a:gdLst/>
              <a:ahLst/>
              <a:cxnLst/>
              <a:rect l="l" t="t" r="r" b="b"/>
              <a:pathLst>
                <a:path w="38326" h="47523" extrusionOk="0">
                  <a:moveTo>
                    <a:pt x="38326" y="6226"/>
                  </a:moveTo>
                  <a:lnTo>
                    <a:pt x="29292" y="1064"/>
                  </a:lnTo>
                  <a:lnTo>
                    <a:pt x="29292" y="1064"/>
                  </a:lnTo>
                  <a:cubicBezTo>
                    <a:pt x="25341" y="-726"/>
                    <a:pt x="20729" y="-232"/>
                    <a:pt x="17247" y="2355"/>
                  </a:cubicBezTo>
                  <a:cubicBezTo>
                    <a:pt x="7113" y="8945"/>
                    <a:pt x="723" y="19968"/>
                    <a:pt x="40" y="32037"/>
                  </a:cubicBezTo>
                  <a:cubicBezTo>
                    <a:pt x="-306" y="36265"/>
                    <a:pt x="1618" y="40360"/>
                    <a:pt x="5094" y="42792"/>
                  </a:cubicBezTo>
                  <a:lnTo>
                    <a:pt x="5094" y="42792"/>
                  </a:lnTo>
                  <a:lnTo>
                    <a:pt x="13483" y="47524"/>
                  </a:lnTo>
                  <a:lnTo>
                    <a:pt x="14989" y="45050"/>
                  </a:lnTo>
                  <a:cubicBezTo>
                    <a:pt x="16715" y="44623"/>
                    <a:pt x="18378" y="43972"/>
                    <a:pt x="19936" y="43115"/>
                  </a:cubicBezTo>
                  <a:cubicBezTo>
                    <a:pt x="30087" y="36490"/>
                    <a:pt x="36477" y="25428"/>
                    <a:pt x="37143" y="13325"/>
                  </a:cubicBezTo>
                  <a:cubicBezTo>
                    <a:pt x="37144" y="11874"/>
                    <a:pt x="36963" y="10429"/>
                    <a:pt x="36605" y="9023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1573475" y="4789219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56" y="8962"/>
                    <a:pt x="666" y="20024"/>
                    <a:pt x="0" y="32128"/>
                  </a:cubicBezTo>
                  <a:cubicBezTo>
                    <a:pt x="0" y="42882"/>
                    <a:pt x="7743" y="47507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307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1573475" y="4789219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56" y="8962"/>
                    <a:pt x="666" y="20024"/>
                    <a:pt x="0" y="32128"/>
                  </a:cubicBezTo>
                  <a:cubicBezTo>
                    <a:pt x="0" y="42882"/>
                    <a:pt x="7743" y="47507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307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1639373" y="4484592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074" y="8854"/>
                    <a:pt x="675" y="19891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5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6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6"/>
                  </a:cubicBezTo>
                  <a:cubicBezTo>
                    <a:pt x="37308" y="11901"/>
                    <a:pt x="37308" y="10421"/>
                    <a:pt x="37130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1639373" y="4484592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074" y="8854"/>
                    <a:pt x="675" y="19891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5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6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6"/>
                  </a:cubicBezTo>
                  <a:cubicBezTo>
                    <a:pt x="37308" y="11901"/>
                    <a:pt x="37308" y="10421"/>
                    <a:pt x="37130" y="895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1648004" y="4489538"/>
              <a:ext cx="34306" cy="44185"/>
            </a:xfrm>
            <a:custGeom>
              <a:avLst/>
              <a:gdLst/>
              <a:ahLst/>
              <a:cxnLst/>
              <a:rect l="l" t="t" r="r" b="b"/>
              <a:pathLst>
                <a:path w="34306" h="44185" extrusionOk="0">
                  <a:moveTo>
                    <a:pt x="17207" y="2290"/>
                  </a:moveTo>
                  <a:cubicBezTo>
                    <a:pt x="7007" y="8818"/>
                    <a:pt x="596" y="19877"/>
                    <a:pt x="0" y="31973"/>
                  </a:cubicBezTo>
                  <a:cubicBezTo>
                    <a:pt x="0" y="42728"/>
                    <a:pt x="7636" y="47352"/>
                    <a:pt x="17207" y="41867"/>
                  </a:cubicBezTo>
                  <a:cubicBezTo>
                    <a:pt x="27301" y="35253"/>
                    <a:pt x="33649" y="24234"/>
                    <a:pt x="34307" y="12184"/>
                  </a:cubicBezTo>
                  <a:cubicBezTo>
                    <a:pt x="34092" y="1323"/>
                    <a:pt x="26671" y="-3087"/>
                    <a:pt x="17207" y="229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"/>
            <p:cNvSpPr/>
            <p:nvPr/>
          </p:nvSpPr>
          <p:spPr>
            <a:xfrm>
              <a:off x="1648004" y="4489538"/>
              <a:ext cx="34306" cy="44185"/>
            </a:xfrm>
            <a:custGeom>
              <a:avLst/>
              <a:gdLst/>
              <a:ahLst/>
              <a:cxnLst/>
              <a:rect l="l" t="t" r="r" b="b"/>
              <a:pathLst>
                <a:path w="34306" h="44185" extrusionOk="0">
                  <a:moveTo>
                    <a:pt x="17207" y="2290"/>
                  </a:moveTo>
                  <a:cubicBezTo>
                    <a:pt x="7007" y="8818"/>
                    <a:pt x="596" y="19877"/>
                    <a:pt x="0" y="31973"/>
                  </a:cubicBezTo>
                  <a:cubicBezTo>
                    <a:pt x="0" y="42728"/>
                    <a:pt x="7636" y="47352"/>
                    <a:pt x="17207" y="41867"/>
                  </a:cubicBezTo>
                  <a:cubicBezTo>
                    <a:pt x="27301" y="35253"/>
                    <a:pt x="33649" y="24234"/>
                    <a:pt x="34307" y="12184"/>
                  </a:cubicBezTo>
                  <a:cubicBezTo>
                    <a:pt x="34092" y="1323"/>
                    <a:pt x="26671" y="-3087"/>
                    <a:pt x="17207" y="229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"/>
            <p:cNvSpPr/>
            <p:nvPr/>
          </p:nvSpPr>
          <p:spPr>
            <a:xfrm>
              <a:off x="1564844" y="4527700"/>
              <a:ext cx="38313" cy="47583"/>
            </a:xfrm>
            <a:custGeom>
              <a:avLst/>
              <a:gdLst/>
              <a:ahLst/>
              <a:cxnLst/>
              <a:rect l="l" t="t" r="r" b="b"/>
              <a:pathLst>
                <a:path w="38313" h="47583" extrusionOk="0">
                  <a:moveTo>
                    <a:pt x="38313" y="6179"/>
                  </a:moveTo>
                  <a:lnTo>
                    <a:pt x="29280" y="1016"/>
                  </a:lnTo>
                  <a:lnTo>
                    <a:pt x="29280" y="1016"/>
                  </a:lnTo>
                  <a:cubicBezTo>
                    <a:pt x="25318" y="-706"/>
                    <a:pt x="20742" y="-216"/>
                    <a:pt x="17234" y="2307"/>
                  </a:cubicBezTo>
                  <a:cubicBezTo>
                    <a:pt x="7113" y="8909"/>
                    <a:pt x="727" y="19925"/>
                    <a:pt x="27" y="31989"/>
                  </a:cubicBezTo>
                  <a:cubicBezTo>
                    <a:pt x="-254" y="36206"/>
                    <a:pt x="1656" y="40270"/>
                    <a:pt x="5082" y="42744"/>
                  </a:cubicBezTo>
                  <a:lnTo>
                    <a:pt x="5082" y="42744"/>
                  </a:lnTo>
                  <a:lnTo>
                    <a:pt x="13470" y="47584"/>
                  </a:lnTo>
                  <a:lnTo>
                    <a:pt x="14976" y="45002"/>
                  </a:lnTo>
                  <a:cubicBezTo>
                    <a:pt x="16717" y="44624"/>
                    <a:pt x="18387" y="43970"/>
                    <a:pt x="19923" y="43066"/>
                  </a:cubicBezTo>
                  <a:cubicBezTo>
                    <a:pt x="30045" y="36464"/>
                    <a:pt x="36431" y="25448"/>
                    <a:pt x="37130" y="13384"/>
                  </a:cubicBezTo>
                  <a:cubicBezTo>
                    <a:pt x="37131" y="11898"/>
                    <a:pt x="36950" y="10417"/>
                    <a:pt x="36593" y="897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"/>
            <p:cNvSpPr/>
            <p:nvPr/>
          </p:nvSpPr>
          <p:spPr>
            <a:xfrm>
              <a:off x="1564844" y="4527700"/>
              <a:ext cx="38313" cy="47583"/>
            </a:xfrm>
            <a:custGeom>
              <a:avLst/>
              <a:gdLst/>
              <a:ahLst/>
              <a:cxnLst/>
              <a:rect l="l" t="t" r="r" b="b"/>
              <a:pathLst>
                <a:path w="38313" h="47583" extrusionOk="0">
                  <a:moveTo>
                    <a:pt x="38313" y="6179"/>
                  </a:moveTo>
                  <a:lnTo>
                    <a:pt x="29280" y="1016"/>
                  </a:lnTo>
                  <a:lnTo>
                    <a:pt x="29280" y="1016"/>
                  </a:lnTo>
                  <a:cubicBezTo>
                    <a:pt x="25318" y="-706"/>
                    <a:pt x="20742" y="-216"/>
                    <a:pt x="17234" y="2307"/>
                  </a:cubicBezTo>
                  <a:cubicBezTo>
                    <a:pt x="7113" y="8909"/>
                    <a:pt x="727" y="19925"/>
                    <a:pt x="27" y="31989"/>
                  </a:cubicBezTo>
                  <a:cubicBezTo>
                    <a:pt x="-254" y="36206"/>
                    <a:pt x="1656" y="40270"/>
                    <a:pt x="5082" y="42744"/>
                  </a:cubicBezTo>
                  <a:lnTo>
                    <a:pt x="5082" y="42744"/>
                  </a:lnTo>
                  <a:lnTo>
                    <a:pt x="13470" y="47584"/>
                  </a:lnTo>
                  <a:lnTo>
                    <a:pt x="14976" y="45002"/>
                  </a:lnTo>
                  <a:cubicBezTo>
                    <a:pt x="16717" y="44624"/>
                    <a:pt x="18387" y="43970"/>
                    <a:pt x="19923" y="43066"/>
                  </a:cubicBezTo>
                  <a:cubicBezTo>
                    <a:pt x="30045" y="36464"/>
                    <a:pt x="36431" y="25448"/>
                    <a:pt x="37130" y="13384"/>
                  </a:cubicBezTo>
                  <a:cubicBezTo>
                    <a:pt x="37131" y="11898"/>
                    <a:pt x="36950" y="10417"/>
                    <a:pt x="36593" y="8974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"/>
            <p:cNvSpPr/>
            <p:nvPr/>
          </p:nvSpPr>
          <p:spPr>
            <a:xfrm>
              <a:off x="1573475" y="4532511"/>
              <a:ext cx="34306" cy="44337"/>
            </a:xfrm>
            <a:custGeom>
              <a:avLst/>
              <a:gdLst/>
              <a:ahLst/>
              <a:cxnLst/>
              <a:rect l="l" t="t" r="r" b="b"/>
              <a:pathLst>
                <a:path w="34306" h="44337" extrusionOk="0">
                  <a:moveTo>
                    <a:pt x="17207" y="2335"/>
                  </a:moveTo>
                  <a:cubicBezTo>
                    <a:pt x="7056" y="8959"/>
                    <a:pt x="666" y="20022"/>
                    <a:pt x="0" y="32125"/>
                  </a:cubicBezTo>
                  <a:cubicBezTo>
                    <a:pt x="0" y="42879"/>
                    <a:pt x="7743" y="47504"/>
                    <a:pt x="17207" y="42019"/>
                  </a:cubicBezTo>
                  <a:cubicBezTo>
                    <a:pt x="27301" y="35405"/>
                    <a:pt x="33649" y="24386"/>
                    <a:pt x="34307" y="12337"/>
                  </a:cubicBezTo>
                  <a:cubicBezTo>
                    <a:pt x="34307" y="1367"/>
                    <a:pt x="26671" y="-3150"/>
                    <a:pt x="17207" y="233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"/>
            <p:cNvSpPr/>
            <p:nvPr/>
          </p:nvSpPr>
          <p:spPr>
            <a:xfrm>
              <a:off x="1573475" y="4532511"/>
              <a:ext cx="34306" cy="44337"/>
            </a:xfrm>
            <a:custGeom>
              <a:avLst/>
              <a:gdLst/>
              <a:ahLst/>
              <a:cxnLst/>
              <a:rect l="l" t="t" r="r" b="b"/>
              <a:pathLst>
                <a:path w="34306" h="44337" extrusionOk="0">
                  <a:moveTo>
                    <a:pt x="17207" y="2335"/>
                  </a:moveTo>
                  <a:cubicBezTo>
                    <a:pt x="7056" y="8959"/>
                    <a:pt x="666" y="20022"/>
                    <a:pt x="0" y="32125"/>
                  </a:cubicBezTo>
                  <a:cubicBezTo>
                    <a:pt x="0" y="42879"/>
                    <a:pt x="7743" y="47504"/>
                    <a:pt x="17207" y="42019"/>
                  </a:cubicBezTo>
                  <a:cubicBezTo>
                    <a:pt x="27301" y="35405"/>
                    <a:pt x="33649" y="24386"/>
                    <a:pt x="34307" y="12337"/>
                  </a:cubicBezTo>
                  <a:cubicBezTo>
                    <a:pt x="34307" y="1367"/>
                    <a:pt x="26671" y="-3150"/>
                    <a:pt x="17207" y="233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"/>
            <p:cNvSpPr/>
            <p:nvPr/>
          </p:nvSpPr>
          <p:spPr>
            <a:xfrm>
              <a:off x="1639369" y="4227882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38317" y="6375"/>
                  </a:moveTo>
                  <a:lnTo>
                    <a:pt x="29283" y="1105"/>
                  </a:lnTo>
                  <a:lnTo>
                    <a:pt x="29283" y="1105"/>
                  </a:lnTo>
                  <a:cubicBezTo>
                    <a:pt x="25351" y="-716"/>
                    <a:pt x="20741" y="-263"/>
                    <a:pt x="17238" y="2288"/>
                  </a:cubicBezTo>
                  <a:cubicBezTo>
                    <a:pt x="7061" y="8888"/>
                    <a:pt x="663" y="19965"/>
                    <a:pt x="31" y="32078"/>
                  </a:cubicBezTo>
                  <a:cubicBezTo>
                    <a:pt x="-271" y="36299"/>
                    <a:pt x="1644" y="40372"/>
                    <a:pt x="5086" y="42833"/>
                  </a:cubicBezTo>
                  <a:lnTo>
                    <a:pt x="5086" y="42833"/>
                  </a:lnTo>
                  <a:lnTo>
                    <a:pt x="13474" y="47673"/>
                  </a:lnTo>
                  <a:lnTo>
                    <a:pt x="14980" y="45091"/>
                  </a:lnTo>
                  <a:cubicBezTo>
                    <a:pt x="16735" y="44761"/>
                    <a:pt x="18413" y="44104"/>
                    <a:pt x="19927" y="43156"/>
                  </a:cubicBezTo>
                  <a:cubicBezTo>
                    <a:pt x="30062" y="36565"/>
                    <a:pt x="36452" y="25543"/>
                    <a:pt x="37134" y="13473"/>
                  </a:cubicBezTo>
                  <a:cubicBezTo>
                    <a:pt x="37312" y="12009"/>
                    <a:pt x="37312" y="10528"/>
                    <a:pt x="37134" y="906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"/>
            <p:cNvSpPr/>
            <p:nvPr/>
          </p:nvSpPr>
          <p:spPr>
            <a:xfrm>
              <a:off x="1639369" y="4227882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38317" y="6375"/>
                  </a:moveTo>
                  <a:lnTo>
                    <a:pt x="29283" y="1105"/>
                  </a:lnTo>
                  <a:lnTo>
                    <a:pt x="29283" y="1105"/>
                  </a:lnTo>
                  <a:cubicBezTo>
                    <a:pt x="25351" y="-716"/>
                    <a:pt x="20741" y="-263"/>
                    <a:pt x="17238" y="2288"/>
                  </a:cubicBezTo>
                  <a:cubicBezTo>
                    <a:pt x="7061" y="8888"/>
                    <a:pt x="663" y="19965"/>
                    <a:pt x="31" y="32078"/>
                  </a:cubicBezTo>
                  <a:cubicBezTo>
                    <a:pt x="-271" y="36299"/>
                    <a:pt x="1644" y="40372"/>
                    <a:pt x="5086" y="42833"/>
                  </a:cubicBezTo>
                  <a:lnTo>
                    <a:pt x="5086" y="42833"/>
                  </a:lnTo>
                  <a:lnTo>
                    <a:pt x="13474" y="47673"/>
                  </a:lnTo>
                  <a:lnTo>
                    <a:pt x="14980" y="45091"/>
                  </a:lnTo>
                  <a:cubicBezTo>
                    <a:pt x="16735" y="44761"/>
                    <a:pt x="18413" y="44104"/>
                    <a:pt x="19927" y="43156"/>
                  </a:cubicBezTo>
                  <a:cubicBezTo>
                    <a:pt x="30062" y="36565"/>
                    <a:pt x="36452" y="25543"/>
                    <a:pt x="37134" y="13473"/>
                  </a:cubicBezTo>
                  <a:cubicBezTo>
                    <a:pt x="37312" y="12009"/>
                    <a:pt x="37312" y="10528"/>
                    <a:pt x="37134" y="9064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"/>
            <p:cNvSpPr/>
            <p:nvPr/>
          </p:nvSpPr>
          <p:spPr>
            <a:xfrm>
              <a:off x="1648004" y="4232789"/>
              <a:ext cx="34306" cy="44331"/>
            </a:xfrm>
            <a:custGeom>
              <a:avLst/>
              <a:gdLst/>
              <a:ahLst/>
              <a:cxnLst/>
              <a:rect l="l" t="t" r="r" b="b"/>
              <a:pathLst>
                <a:path w="34306" h="44331" extrusionOk="0">
                  <a:moveTo>
                    <a:pt x="17207" y="2436"/>
                  </a:moveTo>
                  <a:cubicBezTo>
                    <a:pt x="7007" y="8964"/>
                    <a:pt x="596" y="20023"/>
                    <a:pt x="0" y="32119"/>
                  </a:cubicBezTo>
                  <a:cubicBezTo>
                    <a:pt x="0" y="42873"/>
                    <a:pt x="7636" y="47498"/>
                    <a:pt x="17207" y="42013"/>
                  </a:cubicBezTo>
                  <a:cubicBezTo>
                    <a:pt x="27314" y="35411"/>
                    <a:pt x="33666" y="24385"/>
                    <a:pt x="34307" y="12330"/>
                  </a:cubicBezTo>
                  <a:cubicBezTo>
                    <a:pt x="34092" y="931"/>
                    <a:pt x="26671" y="-3049"/>
                    <a:pt x="17207" y="243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"/>
            <p:cNvSpPr/>
            <p:nvPr/>
          </p:nvSpPr>
          <p:spPr>
            <a:xfrm>
              <a:off x="1648004" y="4232789"/>
              <a:ext cx="34306" cy="44331"/>
            </a:xfrm>
            <a:custGeom>
              <a:avLst/>
              <a:gdLst/>
              <a:ahLst/>
              <a:cxnLst/>
              <a:rect l="l" t="t" r="r" b="b"/>
              <a:pathLst>
                <a:path w="34306" h="44331" extrusionOk="0">
                  <a:moveTo>
                    <a:pt x="17207" y="2436"/>
                  </a:moveTo>
                  <a:cubicBezTo>
                    <a:pt x="7007" y="8964"/>
                    <a:pt x="596" y="20023"/>
                    <a:pt x="0" y="32119"/>
                  </a:cubicBezTo>
                  <a:cubicBezTo>
                    <a:pt x="0" y="42873"/>
                    <a:pt x="7636" y="47498"/>
                    <a:pt x="17207" y="42013"/>
                  </a:cubicBezTo>
                  <a:cubicBezTo>
                    <a:pt x="27314" y="35411"/>
                    <a:pt x="33666" y="24385"/>
                    <a:pt x="34307" y="12330"/>
                  </a:cubicBezTo>
                  <a:cubicBezTo>
                    <a:pt x="34092" y="931"/>
                    <a:pt x="26671" y="-3049"/>
                    <a:pt x="17207" y="243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"/>
            <p:cNvSpPr/>
            <p:nvPr/>
          </p:nvSpPr>
          <p:spPr>
            <a:xfrm>
              <a:off x="1564844" y="4270470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113" y="8891"/>
                    <a:pt x="727" y="19906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6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6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6"/>
                  </a:cubicBezTo>
                  <a:cubicBezTo>
                    <a:pt x="37131" y="11880"/>
                    <a:pt x="36950" y="10399"/>
                    <a:pt x="36593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"/>
            <p:cNvSpPr/>
            <p:nvPr/>
          </p:nvSpPr>
          <p:spPr>
            <a:xfrm>
              <a:off x="1564844" y="4270470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113" y="8891"/>
                    <a:pt x="727" y="19906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6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6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6"/>
                  </a:cubicBezTo>
                  <a:cubicBezTo>
                    <a:pt x="37131" y="11880"/>
                    <a:pt x="36950" y="10399"/>
                    <a:pt x="36593" y="895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"/>
            <p:cNvSpPr/>
            <p:nvPr/>
          </p:nvSpPr>
          <p:spPr>
            <a:xfrm>
              <a:off x="1573475" y="4275770"/>
              <a:ext cx="34306" cy="44368"/>
            </a:xfrm>
            <a:custGeom>
              <a:avLst/>
              <a:gdLst/>
              <a:ahLst/>
              <a:cxnLst/>
              <a:rect l="l" t="t" r="r" b="b"/>
              <a:pathLst>
                <a:path w="34306" h="44368" extrusionOk="0">
                  <a:moveTo>
                    <a:pt x="17207" y="2366"/>
                  </a:moveTo>
                  <a:cubicBezTo>
                    <a:pt x="7056" y="8990"/>
                    <a:pt x="666" y="20053"/>
                    <a:pt x="0" y="32156"/>
                  </a:cubicBezTo>
                  <a:cubicBezTo>
                    <a:pt x="0" y="42910"/>
                    <a:pt x="7743" y="47535"/>
                    <a:pt x="17207" y="42050"/>
                  </a:cubicBezTo>
                  <a:cubicBezTo>
                    <a:pt x="27301" y="35436"/>
                    <a:pt x="33649" y="24417"/>
                    <a:pt x="34307" y="12368"/>
                  </a:cubicBezTo>
                  <a:cubicBezTo>
                    <a:pt x="34307" y="968"/>
                    <a:pt x="26671" y="-3011"/>
                    <a:pt x="17207" y="236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"/>
            <p:cNvSpPr/>
            <p:nvPr/>
          </p:nvSpPr>
          <p:spPr>
            <a:xfrm>
              <a:off x="1573475" y="4275770"/>
              <a:ext cx="34306" cy="44368"/>
            </a:xfrm>
            <a:custGeom>
              <a:avLst/>
              <a:gdLst/>
              <a:ahLst/>
              <a:cxnLst/>
              <a:rect l="l" t="t" r="r" b="b"/>
              <a:pathLst>
                <a:path w="34306" h="44368" extrusionOk="0">
                  <a:moveTo>
                    <a:pt x="17207" y="2366"/>
                  </a:moveTo>
                  <a:cubicBezTo>
                    <a:pt x="7056" y="8990"/>
                    <a:pt x="666" y="20053"/>
                    <a:pt x="0" y="32156"/>
                  </a:cubicBezTo>
                  <a:cubicBezTo>
                    <a:pt x="0" y="42910"/>
                    <a:pt x="7743" y="47535"/>
                    <a:pt x="17207" y="42050"/>
                  </a:cubicBezTo>
                  <a:cubicBezTo>
                    <a:pt x="27301" y="35436"/>
                    <a:pt x="33649" y="24417"/>
                    <a:pt x="34307" y="12368"/>
                  </a:cubicBezTo>
                  <a:cubicBezTo>
                    <a:pt x="34307" y="968"/>
                    <a:pt x="26671" y="-3011"/>
                    <a:pt x="17207" y="236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"/>
            <p:cNvSpPr/>
            <p:nvPr/>
          </p:nvSpPr>
          <p:spPr>
            <a:xfrm>
              <a:off x="1639369" y="3971171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38317" y="6375"/>
                  </a:moveTo>
                  <a:lnTo>
                    <a:pt x="29283" y="1105"/>
                  </a:lnTo>
                  <a:lnTo>
                    <a:pt x="29283" y="1105"/>
                  </a:lnTo>
                  <a:cubicBezTo>
                    <a:pt x="25351" y="-716"/>
                    <a:pt x="20741" y="-263"/>
                    <a:pt x="17238" y="2288"/>
                  </a:cubicBezTo>
                  <a:cubicBezTo>
                    <a:pt x="7061" y="8888"/>
                    <a:pt x="663" y="19965"/>
                    <a:pt x="31" y="32078"/>
                  </a:cubicBezTo>
                  <a:cubicBezTo>
                    <a:pt x="-271" y="36299"/>
                    <a:pt x="1644" y="40372"/>
                    <a:pt x="5086" y="42833"/>
                  </a:cubicBezTo>
                  <a:lnTo>
                    <a:pt x="5086" y="42833"/>
                  </a:lnTo>
                  <a:lnTo>
                    <a:pt x="13474" y="47672"/>
                  </a:lnTo>
                  <a:lnTo>
                    <a:pt x="14980" y="45091"/>
                  </a:lnTo>
                  <a:cubicBezTo>
                    <a:pt x="16735" y="44761"/>
                    <a:pt x="18413" y="44104"/>
                    <a:pt x="19927" y="43156"/>
                  </a:cubicBezTo>
                  <a:cubicBezTo>
                    <a:pt x="30062" y="36565"/>
                    <a:pt x="36452" y="25543"/>
                    <a:pt x="37134" y="13473"/>
                  </a:cubicBezTo>
                  <a:cubicBezTo>
                    <a:pt x="37312" y="12009"/>
                    <a:pt x="37312" y="10528"/>
                    <a:pt x="37134" y="906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"/>
            <p:cNvSpPr/>
            <p:nvPr/>
          </p:nvSpPr>
          <p:spPr>
            <a:xfrm>
              <a:off x="1639369" y="3971171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38317" y="6375"/>
                  </a:moveTo>
                  <a:lnTo>
                    <a:pt x="29283" y="1105"/>
                  </a:lnTo>
                  <a:lnTo>
                    <a:pt x="29283" y="1105"/>
                  </a:lnTo>
                  <a:cubicBezTo>
                    <a:pt x="25351" y="-716"/>
                    <a:pt x="20741" y="-263"/>
                    <a:pt x="17238" y="2288"/>
                  </a:cubicBezTo>
                  <a:cubicBezTo>
                    <a:pt x="7061" y="8888"/>
                    <a:pt x="663" y="19965"/>
                    <a:pt x="31" y="32078"/>
                  </a:cubicBezTo>
                  <a:cubicBezTo>
                    <a:pt x="-271" y="36299"/>
                    <a:pt x="1644" y="40372"/>
                    <a:pt x="5086" y="42833"/>
                  </a:cubicBezTo>
                  <a:lnTo>
                    <a:pt x="5086" y="42833"/>
                  </a:lnTo>
                  <a:lnTo>
                    <a:pt x="13474" y="47672"/>
                  </a:lnTo>
                  <a:lnTo>
                    <a:pt x="14980" y="45091"/>
                  </a:lnTo>
                  <a:cubicBezTo>
                    <a:pt x="16735" y="44761"/>
                    <a:pt x="18413" y="44104"/>
                    <a:pt x="19927" y="43156"/>
                  </a:cubicBezTo>
                  <a:cubicBezTo>
                    <a:pt x="30062" y="36565"/>
                    <a:pt x="36452" y="25543"/>
                    <a:pt x="37134" y="13473"/>
                  </a:cubicBezTo>
                  <a:cubicBezTo>
                    <a:pt x="37312" y="12009"/>
                    <a:pt x="37312" y="10528"/>
                    <a:pt x="37134" y="9064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"/>
            <p:cNvSpPr/>
            <p:nvPr/>
          </p:nvSpPr>
          <p:spPr>
            <a:xfrm>
              <a:off x="1648004" y="3976157"/>
              <a:ext cx="34306" cy="44251"/>
            </a:xfrm>
            <a:custGeom>
              <a:avLst/>
              <a:gdLst/>
              <a:ahLst/>
              <a:cxnLst/>
              <a:rect l="l" t="t" r="r" b="b"/>
              <a:pathLst>
                <a:path w="34306" h="44251" extrusionOk="0">
                  <a:moveTo>
                    <a:pt x="17207" y="2357"/>
                  </a:moveTo>
                  <a:cubicBezTo>
                    <a:pt x="7034" y="8910"/>
                    <a:pt x="631" y="19954"/>
                    <a:pt x="0" y="32039"/>
                  </a:cubicBezTo>
                  <a:cubicBezTo>
                    <a:pt x="0" y="42794"/>
                    <a:pt x="7636" y="47418"/>
                    <a:pt x="17207" y="41934"/>
                  </a:cubicBezTo>
                  <a:cubicBezTo>
                    <a:pt x="27314" y="35332"/>
                    <a:pt x="33666" y="24306"/>
                    <a:pt x="34307" y="12251"/>
                  </a:cubicBezTo>
                  <a:cubicBezTo>
                    <a:pt x="34092" y="1282"/>
                    <a:pt x="26671" y="-3128"/>
                    <a:pt x="17207" y="235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"/>
            <p:cNvSpPr/>
            <p:nvPr/>
          </p:nvSpPr>
          <p:spPr>
            <a:xfrm>
              <a:off x="1648004" y="3976157"/>
              <a:ext cx="34306" cy="44251"/>
            </a:xfrm>
            <a:custGeom>
              <a:avLst/>
              <a:gdLst/>
              <a:ahLst/>
              <a:cxnLst/>
              <a:rect l="l" t="t" r="r" b="b"/>
              <a:pathLst>
                <a:path w="34306" h="44251" extrusionOk="0">
                  <a:moveTo>
                    <a:pt x="17207" y="2357"/>
                  </a:moveTo>
                  <a:cubicBezTo>
                    <a:pt x="7034" y="8910"/>
                    <a:pt x="631" y="19954"/>
                    <a:pt x="0" y="32039"/>
                  </a:cubicBezTo>
                  <a:cubicBezTo>
                    <a:pt x="0" y="42794"/>
                    <a:pt x="7636" y="47418"/>
                    <a:pt x="17207" y="41934"/>
                  </a:cubicBezTo>
                  <a:cubicBezTo>
                    <a:pt x="27314" y="35332"/>
                    <a:pt x="33666" y="24306"/>
                    <a:pt x="34307" y="12251"/>
                  </a:cubicBezTo>
                  <a:cubicBezTo>
                    <a:pt x="34092" y="1282"/>
                    <a:pt x="26671" y="-3128"/>
                    <a:pt x="17207" y="235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"/>
            <p:cNvSpPr/>
            <p:nvPr/>
          </p:nvSpPr>
          <p:spPr>
            <a:xfrm>
              <a:off x="1564844" y="4014189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113" y="8891"/>
                    <a:pt x="727" y="19906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5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5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5"/>
                  </a:cubicBezTo>
                  <a:cubicBezTo>
                    <a:pt x="37131" y="11879"/>
                    <a:pt x="36950" y="10398"/>
                    <a:pt x="36593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"/>
            <p:cNvSpPr/>
            <p:nvPr/>
          </p:nvSpPr>
          <p:spPr>
            <a:xfrm>
              <a:off x="1564844" y="4014189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113" y="8891"/>
                    <a:pt x="727" y="19906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5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5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5"/>
                  </a:cubicBezTo>
                  <a:cubicBezTo>
                    <a:pt x="37131" y="11879"/>
                    <a:pt x="36950" y="10398"/>
                    <a:pt x="36593" y="895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"/>
            <p:cNvSpPr/>
            <p:nvPr/>
          </p:nvSpPr>
          <p:spPr>
            <a:xfrm>
              <a:off x="1573475" y="4019167"/>
              <a:ext cx="34306" cy="43937"/>
            </a:xfrm>
            <a:custGeom>
              <a:avLst/>
              <a:gdLst/>
              <a:ahLst/>
              <a:cxnLst/>
              <a:rect l="l" t="t" r="r" b="b"/>
              <a:pathLst>
                <a:path w="34306" h="43937" extrusionOk="0">
                  <a:moveTo>
                    <a:pt x="17207" y="2365"/>
                  </a:moveTo>
                  <a:cubicBezTo>
                    <a:pt x="7135" y="8864"/>
                    <a:pt x="749" y="19761"/>
                    <a:pt x="0" y="31725"/>
                  </a:cubicBezTo>
                  <a:cubicBezTo>
                    <a:pt x="0" y="42479"/>
                    <a:pt x="7743" y="47104"/>
                    <a:pt x="17207" y="41619"/>
                  </a:cubicBezTo>
                  <a:cubicBezTo>
                    <a:pt x="27301" y="35005"/>
                    <a:pt x="33649" y="23986"/>
                    <a:pt x="34307" y="11936"/>
                  </a:cubicBezTo>
                  <a:cubicBezTo>
                    <a:pt x="34307" y="1290"/>
                    <a:pt x="26671" y="-3120"/>
                    <a:pt x="17207" y="236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"/>
            <p:cNvSpPr/>
            <p:nvPr/>
          </p:nvSpPr>
          <p:spPr>
            <a:xfrm>
              <a:off x="1573475" y="4019167"/>
              <a:ext cx="34306" cy="43937"/>
            </a:xfrm>
            <a:custGeom>
              <a:avLst/>
              <a:gdLst/>
              <a:ahLst/>
              <a:cxnLst/>
              <a:rect l="l" t="t" r="r" b="b"/>
              <a:pathLst>
                <a:path w="34306" h="43937" extrusionOk="0">
                  <a:moveTo>
                    <a:pt x="17207" y="2365"/>
                  </a:moveTo>
                  <a:cubicBezTo>
                    <a:pt x="7135" y="8864"/>
                    <a:pt x="749" y="19761"/>
                    <a:pt x="0" y="31725"/>
                  </a:cubicBezTo>
                  <a:cubicBezTo>
                    <a:pt x="0" y="42479"/>
                    <a:pt x="7743" y="47104"/>
                    <a:pt x="17207" y="41619"/>
                  </a:cubicBezTo>
                  <a:cubicBezTo>
                    <a:pt x="27301" y="35005"/>
                    <a:pt x="33649" y="23986"/>
                    <a:pt x="34307" y="11936"/>
                  </a:cubicBezTo>
                  <a:cubicBezTo>
                    <a:pt x="34307" y="1290"/>
                    <a:pt x="26671" y="-3120"/>
                    <a:pt x="17207" y="236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"/>
            <p:cNvSpPr/>
            <p:nvPr/>
          </p:nvSpPr>
          <p:spPr>
            <a:xfrm>
              <a:off x="1639360" y="3714120"/>
              <a:ext cx="38325" cy="47475"/>
            </a:xfrm>
            <a:custGeom>
              <a:avLst/>
              <a:gdLst/>
              <a:ahLst/>
              <a:cxnLst/>
              <a:rect l="l" t="t" r="r" b="b"/>
              <a:pathLst>
                <a:path w="38325" h="47475" extrusionOk="0">
                  <a:moveTo>
                    <a:pt x="38326" y="6179"/>
                  </a:moveTo>
                  <a:lnTo>
                    <a:pt x="29292" y="1016"/>
                  </a:lnTo>
                  <a:lnTo>
                    <a:pt x="29292" y="1016"/>
                  </a:lnTo>
                  <a:cubicBezTo>
                    <a:pt x="25330" y="-706"/>
                    <a:pt x="20754" y="-216"/>
                    <a:pt x="17247" y="2307"/>
                  </a:cubicBezTo>
                  <a:cubicBezTo>
                    <a:pt x="7073" y="8860"/>
                    <a:pt x="671" y="19904"/>
                    <a:pt x="40" y="31989"/>
                  </a:cubicBezTo>
                  <a:cubicBezTo>
                    <a:pt x="-306" y="36218"/>
                    <a:pt x="1618" y="40312"/>
                    <a:pt x="5094" y="42744"/>
                  </a:cubicBezTo>
                  <a:lnTo>
                    <a:pt x="5094" y="42744"/>
                  </a:lnTo>
                  <a:lnTo>
                    <a:pt x="13483" y="47476"/>
                  </a:lnTo>
                  <a:lnTo>
                    <a:pt x="14989" y="45002"/>
                  </a:lnTo>
                  <a:cubicBezTo>
                    <a:pt x="16715" y="44575"/>
                    <a:pt x="18378" y="43924"/>
                    <a:pt x="19936" y="43066"/>
                  </a:cubicBezTo>
                  <a:cubicBezTo>
                    <a:pt x="30057" y="36464"/>
                    <a:pt x="36443" y="25448"/>
                    <a:pt x="37143" y="13384"/>
                  </a:cubicBezTo>
                  <a:cubicBezTo>
                    <a:pt x="37327" y="11920"/>
                    <a:pt x="37327" y="10439"/>
                    <a:pt x="37143" y="897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"/>
            <p:cNvSpPr/>
            <p:nvPr/>
          </p:nvSpPr>
          <p:spPr>
            <a:xfrm>
              <a:off x="1639360" y="3714120"/>
              <a:ext cx="38325" cy="47475"/>
            </a:xfrm>
            <a:custGeom>
              <a:avLst/>
              <a:gdLst/>
              <a:ahLst/>
              <a:cxnLst/>
              <a:rect l="l" t="t" r="r" b="b"/>
              <a:pathLst>
                <a:path w="38325" h="47475" extrusionOk="0">
                  <a:moveTo>
                    <a:pt x="38326" y="6179"/>
                  </a:moveTo>
                  <a:lnTo>
                    <a:pt x="29292" y="1016"/>
                  </a:lnTo>
                  <a:lnTo>
                    <a:pt x="29292" y="1016"/>
                  </a:lnTo>
                  <a:cubicBezTo>
                    <a:pt x="25330" y="-706"/>
                    <a:pt x="20754" y="-216"/>
                    <a:pt x="17247" y="2307"/>
                  </a:cubicBezTo>
                  <a:cubicBezTo>
                    <a:pt x="7073" y="8860"/>
                    <a:pt x="671" y="19904"/>
                    <a:pt x="40" y="31989"/>
                  </a:cubicBezTo>
                  <a:cubicBezTo>
                    <a:pt x="-306" y="36218"/>
                    <a:pt x="1618" y="40312"/>
                    <a:pt x="5094" y="42744"/>
                  </a:cubicBezTo>
                  <a:lnTo>
                    <a:pt x="5094" y="42744"/>
                  </a:lnTo>
                  <a:lnTo>
                    <a:pt x="13483" y="47476"/>
                  </a:lnTo>
                  <a:lnTo>
                    <a:pt x="14989" y="45002"/>
                  </a:lnTo>
                  <a:cubicBezTo>
                    <a:pt x="16715" y="44575"/>
                    <a:pt x="18378" y="43924"/>
                    <a:pt x="19936" y="43066"/>
                  </a:cubicBezTo>
                  <a:cubicBezTo>
                    <a:pt x="30057" y="36464"/>
                    <a:pt x="36443" y="25448"/>
                    <a:pt x="37143" y="13384"/>
                  </a:cubicBezTo>
                  <a:cubicBezTo>
                    <a:pt x="37327" y="11920"/>
                    <a:pt x="37327" y="10439"/>
                    <a:pt x="37143" y="8974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"/>
            <p:cNvSpPr/>
            <p:nvPr/>
          </p:nvSpPr>
          <p:spPr>
            <a:xfrm>
              <a:off x="1648004" y="3718928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30" y="8937"/>
                    <a:pt x="632" y="20014"/>
                    <a:pt x="0" y="32128"/>
                  </a:cubicBezTo>
                  <a:cubicBezTo>
                    <a:pt x="0" y="42882"/>
                    <a:pt x="7636" y="47506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092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"/>
            <p:cNvSpPr/>
            <p:nvPr/>
          </p:nvSpPr>
          <p:spPr>
            <a:xfrm>
              <a:off x="1648004" y="3718928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30" y="8937"/>
                    <a:pt x="632" y="20014"/>
                    <a:pt x="0" y="32128"/>
                  </a:cubicBezTo>
                  <a:cubicBezTo>
                    <a:pt x="0" y="42882"/>
                    <a:pt x="7636" y="47506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092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"/>
            <p:cNvSpPr/>
            <p:nvPr/>
          </p:nvSpPr>
          <p:spPr>
            <a:xfrm>
              <a:off x="1564831" y="3756982"/>
              <a:ext cx="38326" cy="47631"/>
            </a:xfrm>
            <a:custGeom>
              <a:avLst/>
              <a:gdLst/>
              <a:ahLst/>
              <a:cxnLst/>
              <a:rect l="l" t="t" r="r" b="b"/>
              <a:pathLst>
                <a:path w="38326" h="47631" extrusionOk="0">
                  <a:moveTo>
                    <a:pt x="38326" y="6334"/>
                  </a:moveTo>
                  <a:lnTo>
                    <a:pt x="29292" y="1064"/>
                  </a:lnTo>
                  <a:lnTo>
                    <a:pt x="29292" y="1064"/>
                  </a:lnTo>
                  <a:cubicBezTo>
                    <a:pt x="25341" y="-726"/>
                    <a:pt x="20729" y="-232"/>
                    <a:pt x="17247" y="2355"/>
                  </a:cubicBezTo>
                  <a:cubicBezTo>
                    <a:pt x="7113" y="8945"/>
                    <a:pt x="723" y="19968"/>
                    <a:pt x="40" y="32037"/>
                  </a:cubicBezTo>
                  <a:cubicBezTo>
                    <a:pt x="-306" y="36265"/>
                    <a:pt x="1618" y="40360"/>
                    <a:pt x="5094" y="42792"/>
                  </a:cubicBezTo>
                  <a:lnTo>
                    <a:pt x="5094" y="42792"/>
                  </a:lnTo>
                  <a:lnTo>
                    <a:pt x="13483" y="47631"/>
                  </a:lnTo>
                  <a:lnTo>
                    <a:pt x="14989" y="45158"/>
                  </a:lnTo>
                  <a:cubicBezTo>
                    <a:pt x="16715" y="44730"/>
                    <a:pt x="18378" y="44080"/>
                    <a:pt x="19936" y="43222"/>
                  </a:cubicBezTo>
                  <a:cubicBezTo>
                    <a:pt x="30087" y="36598"/>
                    <a:pt x="36477" y="25535"/>
                    <a:pt x="37143" y="13432"/>
                  </a:cubicBezTo>
                  <a:cubicBezTo>
                    <a:pt x="37144" y="11981"/>
                    <a:pt x="36963" y="10536"/>
                    <a:pt x="36605" y="913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"/>
            <p:cNvSpPr/>
            <p:nvPr/>
          </p:nvSpPr>
          <p:spPr>
            <a:xfrm>
              <a:off x="1564831" y="3756982"/>
              <a:ext cx="38326" cy="47631"/>
            </a:xfrm>
            <a:custGeom>
              <a:avLst/>
              <a:gdLst/>
              <a:ahLst/>
              <a:cxnLst/>
              <a:rect l="l" t="t" r="r" b="b"/>
              <a:pathLst>
                <a:path w="38326" h="47631" extrusionOk="0">
                  <a:moveTo>
                    <a:pt x="38326" y="6334"/>
                  </a:moveTo>
                  <a:lnTo>
                    <a:pt x="29292" y="1064"/>
                  </a:lnTo>
                  <a:lnTo>
                    <a:pt x="29292" y="1064"/>
                  </a:lnTo>
                  <a:cubicBezTo>
                    <a:pt x="25341" y="-726"/>
                    <a:pt x="20729" y="-232"/>
                    <a:pt x="17247" y="2355"/>
                  </a:cubicBezTo>
                  <a:cubicBezTo>
                    <a:pt x="7113" y="8945"/>
                    <a:pt x="723" y="19968"/>
                    <a:pt x="40" y="32037"/>
                  </a:cubicBezTo>
                  <a:cubicBezTo>
                    <a:pt x="-306" y="36265"/>
                    <a:pt x="1618" y="40360"/>
                    <a:pt x="5094" y="42792"/>
                  </a:cubicBezTo>
                  <a:lnTo>
                    <a:pt x="5094" y="42792"/>
                  </a:lnTo>
                  <a:lnTo>
                    <a:pt x="13483" y="47631"/>
                  </a:lnTo>
                  <a:lnTo>
                    <a:pt x="14989" y="45158"/>
                  </a:lnTo>
                  <a:cubicBezTo>
                    <a:pt x="16715" y="44730"/>
                    <a:pt x="18378" y="44080"/>
                    <a:pt x="19936" y="43222"/>
                  </a:cubicBezTo>
                  <a:cubicBezTo>
                    <a:pt x="30087" y="36598"/>
                    <a:pt x="36477" y="25535"/>
                    <a:pt x="37143" y="13432"/>
                  </a:cubicBezTo>
                  <a:cubicBezTo>
                    <a:pt x="37144" y="11981"/>
                    <a:pt x="36963" y="10536"/>
                    <a:pt x="36605" y="913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"/>
            <p:cNvSpPr/>
            <p:nvPr/>
          </p:nvSpPr>
          <p:spPr>
            <a:xfrm>
              <a:off x="1573475" y="3761946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56" y="8962"/>
                    <a:pt x="666" y="20024"/>
                    <a:pt x="0" y="32128"/>
                  </a:cubicBezTo>
                  <a:cubicBezTo>
                    <a:pt x="0" y="42882"/>
                    <a:pt x="7743" y="47506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307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"/>
            <p:cNvSpPr/>
            <p:nvPr/>
          </p:nvSpPr>
          <p:spPr>
            <a:xfrm>
              <a:off x="1573475" y="3761946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56" y="8962"/>
                    <a:pt x="666" y="20024"/>
                    <a:pt x="0" y="32128"/>
                  </a:cubicBezTo>
                  <a:cubicBezTo>
                    <a:pt x="0" y="42882"/>
                    <a:pt x="7743" y="47506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307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"/>
            <p:cNvSpPr/>
            <p:nvPr/>
          </p:nvSpPr>
          <p:spPr>
            <a:xfrm>
              <a:off x="1639365" y="3457361"/>
              <a:ext cx="38321" cy="47631"/>
            </a:xfrm>
            <a:custGeom>
              <a:avLst/>
              <a:gdLst/>
              <a:ahLst/>
              <a:cxnLst/>
              <a:rect l="l" t="t" r="r" b="b"/>
              <a:pathLst>
                <a:path w="38321" h="47631" extrusionOk="0">
                  <a:moveTo>
                    <a:pt x="38321" y="6334"/>
                  </a:moveTo>
                  <a:lnTo>
                    <a:pt x="29288" y="1064"/>
                  </a:lnTo>
                  <a:lnTo>
                    <a:pt x="29288" y="1064"/>
                  </a:lnTo>
                  <a:cubicBezTo>
                    <a:pt x="25336" y="-726"/>
                    <a:pt x="20725" y="-232"/>
                    <a:pt x="17243" y="2355"/>
                  </a:cubicBezTo>
                  <a:cubicBezTo>
                    <a:pt x="7042" y="8882"/>
                    <a:pt x="631" y="19942"/>
                    <a:pt x="35" y="32037"/>
                  </a:cubicBezTo>
                  <a:cubicBezTo>
                    <a:pt x="-288" y="36261"/>
                    <a:pt x="1631" y="40345"/>
                    <a:pt x="5090" y="42792"/>
                  </a:cubicBezTo>
                  <a:lnTo>
                    <a:pt x="5090" y="42792"/>
                  </a:lnTo>
                  <a:lnTo>
                    <a:pt x="13478" y="47631"/>
                  </a:lnTo>
                  <a:lnTo>
                    <a:pt x="14984" y="45158"/>
                  </a:lnTo>
                  <a:cubicBezTo>
                    <a:pt x="16710" y="44730"/>
                    <a:pt x="18373" y="44080"/>
                    <a:pt x="19931" y="43222"/>
                  </a:cubicBezTo>
                  <a:cubicBezTo>
                    <a:pt x="30082" y="36597"/>
                    <a:pt x="36472" y="25535"/>
                    <a:pt x="37138" y="13432"/>
                  </a:cubicBezTo>
                  <a:cubicBezTo>
                    <a:pt x="37316" y="12003"/>
                    <a:pt x="37316" y="10558"/>
                    <a:pt x="37138" y="913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"/>
            <p:cNvSpPr/>
            <p:nvPr/>
          </p:nvSpPr>
          <p:spPr>
            <a:xfrm>
              <a:off x="1639365" y="3457361"/>
              <a:ext cx="38321" cy="47631"/>
            </a:xfrm>
            <a:custGeom>
              <a:avLst/>
              <a:gdLst/>
              <a:ahLst/>
              <a:cxnLst/>
              <a:rect l="l" t="t" r="r" b="b"/>
              <a:pathLst>
                <a:path w="38321" h="47631" extrusionOk="0">
                  <a:moveTo>
                    <a:pt x="38321" y="6334"/>
                  </a:moveTo>
                  <a:lnTo>
                    <a:pt x="29288" y="1064"/>
                  </a:lnTo>
                  <a:lnTo>
                    <a:pt x="29288" y="1064"/>
                  </a:lnTo>
                  <a:cubicBezTo>
                    <a:pt x="25336" y="-726"/>
                    <a:pt x="20725" y="-232"/>
                    <a:pt x="17243" y="2355"/>
                  </a:cubicBezTo>
                  <a:cubicBezTo>
                    <a:pt x="7042" y="8882"/>
                    <a:pt x="631" y="19942"/>
                    <a:pt x="35" y="32037"/>
                  </a:cubicBezTo>
                  <a:cubicBezTo>
                    <a:pt x="-288" y="36261"/>
                    <a:pt x="1631" y="40345"/>
                    <a:pt x="5090" y="42792"/>
                  </a:cubicBezTo>
                  <a:lnTo>
                    <a:pt x="5090" y="42792"/>
                  </a:lnTo>
                  <a:lnTo>
                    <a:pt x="13478" y="47631"/>
                  </a:lnTo>
                  <a:lnTo>
                    <a:pt x="14984" y="45158"/>
                  </a:lnTo>
                  <a:cubicBezTo>
                    <a:pt x="16710" y="44730"/>
                    <a:pt x="18373" y="44080"/>
                    <a:pt x="19931" y="43222"/>
                  </a:cubicBezTo>
                  <a:cubicBezTo>
                    <a:pt x="30082" y="36597"/>
                    <a:pt x="36472" y="25535"/>
                    <a:pt x="37138" y="13432"/>
                  </a:cubicBezTo>
                  <a:cubicBezTo>
                    <a:pt x="37316" y="12003"/>
                    <a:pt x="37316" y="10558"/>
                    <a:pt x="37138" y="913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"/>
            <p:cNvSpPr/>
            <p:nvPr/>
          </p:nvSpPr>
          <p:spPr>
            <a:xfrm>
              <a:off x="1648004" y="3462400"/>
              <a:ext cx="34306" cy="44265"/>
            </a:xfrm>
            <a:custGeom>
              <a:avLst/>
              <a:gdLst/>
              <a:ahLst/>
              <a:cxnLst/>
              <a:rect l="l" t="t" r="r" b="b"/>
              <a:pathLst>
                <a:path w="34306" h="44265" extrusionOk="0">
                  <a:moveTo>
                    <a:pt x="17207" y="2263"/>
                  </a:moveTo>
                  <a:cubicBezTo>
                    <a:pt x="7030" y="8862"/>
                    <a:pt x="632" y="19939"/>
                    <a:pt x="0" y="32053"/>
                  </a:cubicBezTo>
                  <a:cubicBezTo>
                    <a:pt x="0" y="42807"/>
                    <a:pt x="7636" y="47432"/>
                    <a:pt x="17207" y="41947"/>
                  </a:cubicBezTo>
                  <a:cubicBezTo>
                    <a:pt x="27330" y="35311"/>
                    <a:pt x="33682" y="24245"/>
                    <a:pt x="34307" y="12156"/>
                  </a:cubicBezTo>
                  <a:cubicBezTo>
                    <a:pt x="34092" y="1187"/>
                    <a:pt x="26671" y="-3007"/>
                    <a:pt x="17207" y="226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"/>
            <p:cNvSpPr/>
            <p:nvPr/>
          </p:nvSpPr>
          <p:spPr>
            <a:xfrm>
              <a:off x="1648004" y="3462400"/>
              <a:ext cx="34306" cy="44265"/>
            </a:xfrm>
            <a:custGeom>
              <a:avLst/>
              <a:gdLst/>
              <a:ahLst/>
              <a:cxnLst/>
              <a:rect l="l" t="t" r="r" b="b"/>
              <a:pathLst>
                <a:path w="34306" h="44265" extrusionOk="0">
                  <a:moveTo>
                    <a:pt x="17207" y="2263"/>
                  </a:moveTo>
                  <a:cubicBezTo>
                    <a:pt x="7030" y="8862"/>
                    <a:pt x="632" y="19939"/>
                    <a:pt x="0" y="32053"/>
                  </a:cubicBezTo>
                  <a:cubicBezTo>
                    <a:pt x="0" y="42807"/>
                    <a:pt x="7636" y="47432"/>
                    <a:pt x="17207" y="41947"/>
                  </a:cubicBezTo>
                  <a:cubicBezTo>
                    <a:pt x="27330" y="35311"/>
                    <a:pt x="33682" y="24245"/>
                    <a:pt x="34307" y="12156"/>
                  </a:cubicBezTo>
                  <a:cubicBezTo>
                    <a:pt x="34092" y="1187"/>
                    <a:pt x="26671" y="-3007"/>
                    <a:pt x="17207" y="226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"/>
            <p:cNvSpPr/>
            <p:nvPr/>
          </p:nvSpPr>
          <p:spPr>
            <a:xfrm>
              <a:off x="1564836" y="3500370"/>
              <a:ext cx="38321" cy="47640"/>
            </a:xfrm>
            <a:custGeom>
              <a:avLst/>
              <a:gdLst/>
              <a:ahLst/>
              <a:cxnLst/>
              <a:rect l="l" t="t" r="r" b="b"/>
              <a:pathLst>
                <a:path w="38321" h="47640" extrusionOk="0">
                  <a:moveTo>
                    <a:pt x="38322" y="6343"/>
                  </a:moveTo>
                  <a:lnTo>
                    <a:pt x="29288" y="1073"/>
                  </a:lnTo>
                  <a:lnTo>
                    <a:pt x="29288" y="1073"/>
                  </a:lnTo>
                  <a:cubicBezTo>
                    <a:pt x="25348" y="-702"/>
                    <a:pt x="20762" y="-252"/>
                    <a:pt x="17243" y="2256"/>
                  </a:cubicBezTo>
                  <a:cubicBezTo>
                    <a:pt x="7091" y="8880"/>
                    <a:pt x="702" y="19943"/>
                    <a:pt x="35" y="32046"/>
                  </a:cubicBezTo>
                  <a:cubicBezTo>
                    <a:pt x="-288" y="36270"/>
                    <a:pt x="1631" y="40354"/>
                    <a:pt x="5090" y="42801"/>
                  </a:cubicBezTo>
                  <a:lnTo>
                    <a:pt x="5090" y="42800"/>
                  </a:lnTo>
                  <a:lnTo>
                    <a:pt x="13478" y="47640"/>
                  </a:lnTo>
                  <a:lnTo>
                    <a:pt x="14984" y="45059"/>
                  </a:lnTo>
                  <a:cubicBezTo>
                    <a:pt x="16721" y="44721"/>
                    <a:pt x="18392" y="44104"/>
                    <a:pt x="19931" y="43231"/>
                  </a:cubicBezTo>
                  <a:cubicBezTo>
                    <a:pt x="30082" y="36606"/>
                    <a:pt x="36472" y="25544"/>
                    <a:pt x="37138" y="13441"/>
                  </a:cubicBezTo>
                  <a:cubicBezTo>
                    <a:pt x="37132" y="11955"/>
                    <a:pt x="36951" y="10475"/>
                    <a:pt x="36601" y="903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"/>
            <p:cNvSpPr/>
            <p:nvPr/>
          </p:nvSpPr>
          <p:spPr>
            <a:xfrm>
              <a:off x="1564836" y="3500370"/>
              <a:ext cx="38321" cy="47640"/>
            </a:xfrm>
            <a:custGeom>
              <a:avLst/>
              <a:gdLst/>
              <a:ahLst/>
              <a:cxnLst/>
              <a:rect l="l" t="t" r="r" b="b"/>
              <a:pathLst>
                <a:path w="38321" h="47640" extrusionOk="0">
                  <a:moveTo>
                    <a:pt x="38322" y="6343"/>
                  </a:moveTo>
                  <a:lnTo>
                    <a:pt x="29288" y="1073"/>
                  </a:lnTo>
                  <a:lnTo>
                    <a:pt x="29288" y="1073"/>
                  </a:lnTo>
                  <a:cubicBezTo>
                    <a:pt x="25348" y="-702"/>
                    <a:pt x="20762" y="-252"/>
                    <a:pt x="17243" y="2256"/>
                  </a:cubicBezTo>
                  <a:cubicBezTo>
                    <a:pt x="7091" y="8880"/>
                    <a:pt x="702" y="19943"/>
                    <a:pt x="35" y="32046"/>
                  </a:cubicBezTo>
                  <a:cubicBezTo>
                    <a:pt x="-288" y="36270"/>
                    <a:pt x="1631" y="40354"/>
                    <a:pt x="5090" y="42801"/>
                  </a:cubicBezTo>
                  <a:lnTo>
                    <a:pt x="5090" y="42800"/>
                  </a:lnTo>
                  <a:lnTo>
                    <a:pt x="13478" y="47640"/>
                  </a:lnTo>
                  <a:lnTo>
                    <a:pt x="14984" y="45059"/>
                  </a:lnTo>
                  <a:cubicBezTo>
                    <a:pt x="16721" y="44721"/>
                    <a:pt x="18392" y="44104"/>
                    <a:pt x="19931" y="43231"/>
                  </a:cubicBezTo>
                  <a:cubicBezTo>
                    <a:pt x="30082" y="36606"/>
                    <a:pt x="36472" y="25544"/>
                    <a:pt x="37138" y="13441"/>
                  </a:cubicBezTo>
                  <a:cubicBezTo>
                    <a:pt x="37132" y="11955"/>
                    <a:pt x="36951" y="10475"/>
                    <a:pt x="36601" y="903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"/>
            <p:cNvSpPr/>
            <p:nvPr/>
          </p:nvSpPr>
          <p:spPr>
            <a:xfrm>
              <a:off x="1573475" y="3505418"/>
              <a:ext cx="34306" cy="44196"/>
            </a:xfrm>
            <a:custGeom>
              <a:avLst/>
              <a:gdLst/>
              <a:ahLst/>
              <a:cxnLst/>
              <a:rect l="l" t="t" r="r" b="b"/>
              <a:pathLst>
                <a:path w="34306" h="44196" extrusionOk="0">
                  <a:moveTo>
                    <a:pt x="17207" y="2263"/>
                  </a:moveTo>
                  <a:cubicBezTo>
                    <a:pt x="7086" y="8865"/>
                    <a:pt x="700" y="19881"/>
                    <a:pt x="0" y="31945"/>
                  </a:cubicBezTo>
                  <a:cubicBezTo>
                    <a:pt x="0" y="42699"/>
                    <a:pt x="7743" y="47324"/>
                    <a:pt x="17207" y="41947"/>
                  </a:cubicBezTo>
                  <a:cubicBezTo>
                    <a:pt x="27330" y="35311"/>
                    <a:pt x="33682" y="24245"/>
                    <a:pt x="34307" y="12156"/>
                  </a:cubicBezTo>
                  <a:cubicBezTo>
                    <a:pt x="34307" y="1187"/>
                    <a:pt x="26671" y="-3007"/>
                    <a:pt x="17207" y="226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"/>
            <p:cNvSpPr/>
            <p:nvPr/>
          </p:nvSpPr>
          <p:spPr>
            <a:xfrm>
              <a:off x="1573475" y="3505418"/>
              <a:ext cx="34306" cy="44196"/>
            </a:xfrm>
            <a:custGeom>
              <a:avLst/>
              <a:gdLst/>
              <a:ahLst/>
              <a:cxnLst/>
              <a:rect l="l" t="t" r="r" b="b"/>
              <a:pathLst>
                <a:path w="34306" h="44196" extrusionOk="0">
                  <a:moveTo>
                    <a:pt x="17207" y="2263"/>
                  </a:moveTo>
                  <a:cubicBezTo>
                    <a:pt x="7086" y="8865"/>
                    <a:pt x="700" y="19881"/>
                    <a:pt x="0" y="31945"/>
                  </a:cubicBezTo>
                  <a:cubicBezTo>
                    <a:pt x="0" y="42699"/>
                    <a:pt x="7743" y="47324"/>
                    <a:pt x="17207" y="41947"/>
                  </a:cubicBezTo>
                  <a:cubicBezTo>
                    <a:pt x="27330" y="35311"/>
                    <a:pt x="33682" y="24245"/>
                    <a:pt x="34307" y="12156"/>
                  </a:cubicBezTo>
                  <a:cubicBezTo>
                    <a:pt x="34307" y="1187"/>
                    <a:pt x="26671" y="-3007"/>
                    <a:pt x="17207" y="226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"/>
            <p:cNvSpPr/>
            <p:nvPr/>
          </p:nvSpPr>
          <p:spPr>
            <a:xfrm>
              <a:off x="1098655" y="4052984"/>
              <a:ext cx="359315" cy="316529"/>
            </a:xfrm>
            <a:custGeom>
              <a:avLst/>
              <a:gdLst/>
              <a:ahLst/>
              <a:cxnLst/>
              <a:rect l="l" t="t" r="r" b="b"/>
              <a:pathLst>
                <a:path w="359315" h="316529" extrusionOk="0">
                  <a:moveTo>
                    <a:pt x="10761" y="1564"/>
                  </a:moveTo>
                  <a:lnTo>
                    <a:pt x="348561" y="196437"/>
                  </a:lnTo>
                  <a:cubicBezTo>
                    <a:pt x="354933" y="200744"/>
                    <a:pt x="358915" y="207791"/>
                    <a:pt x="359316" y="215472"/>
                  </a:cubicBezTo>
                  <a:lnTo>
                    <a:pt x="359316" y="308714"/>
                  </a:lnTo>
                  <a:cubicBezTo>
                    <a:pt x="359316" y="315704"/>
                    <a:pt x="354369" y="318501"/>
                    <a:pt x="348561" y="315059"/>
                  </a:cubicBezTo>
                  <a:lnTo>
                    <a:pt x="10761" y="120187"/>
                  </a:lnTo>
                  <a:cubicBezTo>
                    <a:pt x="4393" y="115926"/>
                    <a:pt x="408" y="108911"/>
                    <a:pt x="7" y="101259"/>
                  </a:cubicBezTo>
                  <a:lnTo>
                    <a:pt x="7" y="7910"/>
                  </a:lnTo>
                  <a:cubicBezTo>
                    <a:pt x="-208" y="919"/>
                    <a:pt x="4739" y="-2092"/>
                    <a:pt x="10761" y="156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"/>
            <p:cNvSpPr/>
            <p:nvPr/>
          </p:nvSpPr>
          <p:spPr>
            <a:xfrm>
              <a:off x="1118988" y="4088596"/>
              <a:ext cx="318226" cy="197972"/>
            </a:xfrm>
            <a:custGeom>
              <a:avLst/>
              <a:gdLst/>
              <a:ahLst/>
              <a:cxnLst/>
              <a:rect l="l" t="t" r="r" b="b"/>
              <a:pathLst>
                <a:path w="318226" h="197972" extrusionOk="0">
                  <a:moveTo>
                    <a:pt x="0" y="7143"/>
                  </a:moveTo>
                  <a:cubicBezTo>
                    <a:pt x="549" y="14549"/>
                    <a:pt x="4527" y="21272"/>
                    <a:pt x="10755" y="25318"/>
                  </a:cubicBezTo>
                  <a:lnTo>
                    <a:pt x="307472" y="196422"/>
                  </a:lnTo>
                  <a:cubicBezTo>
                    <a:pt x="313495" y="199864"/>
                    <a:pt x="318227" y="197390"/>
                    <a:pt x="318227" y="190830"/>
                  </a:cubicBezTo>
                  <a:cubicBezTo>
                    <a:pt x="317695" y="183447"/>
                    <a:pt x="313708" y="176750"/>
                    <a:pt x="307472" y="172762"/>
                  </a:cubicBezTo>
                  <a:lnTo>
                    <a:pt x="10970" y="1550"/>
                  </a:lnTo>
                  <a:cubicBezTo>
                    <a:pt x="4947" y="-1891"/>
                    <a:pt x="0" y="582"/>
                    <a:pt x="0" y="714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"/>
            <p:cNvSpPr/>
            <p:nvPr/>
          </p:nvSpPr>
          <p:spPr>
            <a:xfrm>
              <a:off x="1118988" y="4136085"/>
              <a:ext cx="318226" cy="197911"/>
            </a:xfrm>
            <a:custGeom>
              <a:avLst/>
              <a:gdLst/>
              <a:ahLst/>
              <a:cxnLst/>
              <a:rect l="l" t="t" r="r" b="b"/>
              <a:pathLst>
                <a:path w="318226" h="197911" extrusionOk="0">
                  <a:moveTo>
                    <a:pt x="0" y="7081"/>
                  </a:moveTo>
                  <a:cubicBezTo>
                    <a:pt x="549" y="14487"/>
                    <a:pt x="4527" y="21211"/>
                    <a:pt x="10755" y="25256"/>
                  </a:cubicBezTo>
                  <a:lnTo>
                    <a:pt x="307472" y="196361"/>
                  </a:lnTo>
                  <a:cubicBezTo>
                    <a:pt x="313495" y="199803"/>
                    <a:pt x="318227" y="197329"/>
                    <a:pt x="318227" y="190769"/>
                  </a:cubicBezTo>
                  <a:cubicBezTo>
                    <a:pt x="317678" y="183363"/>
                    <a:pt x="313700" y="176639"/>
                    <a:pt x="307472" y="172594"/>
                  </a:cubicBezTo>
                  <a:lnTo>
                    <a:pt x="10970" y="1489"/>
                  </a:lnTo>
                  <a:cubicBezTo>
                    <a:pt x="4947" y="-1953"/>
                    <a:pt x="0" y="844"/>
                    <a:pt x="0" y="708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"/>
            <p:cNvSpPr/>
            <p:nvPr/>
          </p:nvSpPr>
          <p:spPr>
            <a:xfrm>
              <a:off x="1119197" y="4136085"/>
              <a:ext cx="174660" cy="119681"/>
            </a:xfrm>
            <a:custGeom>
              <a:avLst/>
              <a:gdLst/>
              <a:ahLst/>
              <a:cxnLst/>
              <a:rect l="l" t="t" r="r" b="b"/>
              <a:pathLst>
                <a:path w="174660" h="119681" extrusionOk="0">
                  <a:moveTo>
                    <a:pt x="10761" y="1489"/>
                  </a:moveTo>
                  <a:lnTo>
                    <a:pt x="174660" y="96021"/>
                  </a:lnTo>
                  <a:lnTo>
                    <a:pt x="174660" y="119681"/>
                  </a:lnTo>
                  <a:lnTo>
                    <a:pt x="10761" y="25256"/>
                  </a:lnTo>
                  <a:cubicBezTo>
                    <a:pt x="4534" y="21211"/>
                    <a:pt x="555" y="14487"/>
                    <a:pt x="7" y="7081"/>
                  </a:cubicBezTo>
                  <a:cubicBezTo>
                    <a:pt x="-208" y="844"/>
                    <a:pt x="4739" y="-1953"/>
                    <a:pt x="10761" y="148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"/>
            <p:cNvSpPr/>
            <p:nvPr/>
          </p:nvSpPr>
          <p:spPr>
            <a:xfrm>
              <a:off x="1098655" y="4310365"/>
              <a:ext cx="359315" cy="316396"/>
            </a:xfrm>
            <a:custGeom>
              <a:avLst/>
              <a:gdLst/>
              <a:ahLst/>
              <a:cxnLst/>
              <a:rect l="l" t="t" r="r" b="b"/>
              <a:pathLst>
                <a:path w="359315" h="316396" extrusionOk="0">
                  <a:moveTo>
                    <a:pt x="10761" y="1539"/>
                  </a:moveTo>
                  <a:lnTo>
                    <a:pt x="348561" y="196304"/>
                  </a:lnTo>
                  <a:cubicBezTo>
                    <a:pt x="354933" y="200611"/>
                    <a:pt x="358915" y="207659"/>
                    <a:pt x="359316" y="215340"/>
                  </a:cubicBezTo>
                  <a:lnTo>
                    <a:pt x="359316" y="308582"/>
                  </a:lnTo>
                  <a:cubicBezTo>
                    <a:pt x="359316" y="315572"/>
                    <a:pt x="354369" y="318368"/>
                    <a:pt x="348561" y="314927"/>
                  </a:cubicBezTo>
                  <a:lnTo>
                    <a:pt x="10761" y="120055"/>
                  </a:lnTo>
                  <a:cubicBezTo>
                    <a:pt x="4380" y="115805"/>
                    <a:pt x="391" y="108783"/>
                    <a:pt x="7" y="101126"/>
                  </a:cubicBezTo>
                  <a:lnTo>
                    <a:pt x="7" y="7777"/>
                  </a:lnTo>
                  <a:cubicBezTo>
                    <a:pt x="-208" y="787"/>
                    <a:pt x="4739" y="-2009"/>
                    <a:pt x="10761" y="15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"/>
            <p:cNvSpPr/>
            <p:nvPr/>
          </p:nvSpPr>
          <p:spPr>
            <a:xfrm>
              <a:off x="1118988" y="4345845"/>
              <a:ext cx="318226" cy="198044"/>
            </a:xfrm>
            <a:custGeom>
              <a:avLst/>
              <a:gdLst/>
              <a:ahLst/>
              <a:cxnLst/>
              <a:rect l="l" t="t" r="r" b="b"/>
              <a:pathLst>
                <a:path w="318226" h="198044" extrusionOk="0">
                  <a:moveTo>
                    <a:pt x="0" y="7142"/>
                  </a:moveTo>
                  <a:cubicBezTo>
                    <a:pt x="532" y="14553"/>
                    <a:pt x="4515" y="21284"/>
                    <a:pt x="10755" y="25318"/>
                  </a:cubicBezTo>
                  <a:lnTo>
                    <a:pt x="307472" y="196422"/>
                  </a:lnTo>
                  <a:cubicBezTo>
                    <a:pt x="313495" y="199971"/>
                    <a:pt x="318227" y="197498"/>
                    <a:pt x="318227" y="190937"/>
                  </a:cubicBezTo>
                  <a:cubicBezTo>
                    <a:pt x="317728" y="183516"/>
                    <a:pt x="313737" y="176771"/>
                    <a:pt x="307472" y="172762"/>
                  </a:cubicBezTo>
                  <a:lnTo>
                    <a:pt x="10970" y="1550"/>
                  </a:lnTo>
                  <a:cubicBezTo>
                    <a:pt x="4947" y="-1891"/>
                    <a:pt x="0" y="582"/>
                    <a:pt x="0" y="714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"/>
            <p:cNvSpPr/>
            <p:nvPr/>
          </p:nvSpPr>
          <p:spPr>
            <a:xfrm>
              <a:off x="1118988" y="4393343"/>
              <a:ext cx="318441" cy="197952"/>
            </a:xfrm>
            <a:custGeom>
              <a:avLst/>
              <a:gdLst/>
              <a:ahLst/>
              <a:cxnLst/>
              <a:rect l="l" t="t" r="r" b="b"/>
              <a:pathLst>
                <a:path w="318441" h="197952" extrusionOk="0">
                  <a:moveTo>
                    <a:pt x="0" y="7072"/>
                  </a:moveTo>
                  <a:cubicBezTo>
                    <a:pt x="532" y="14483"/>
                    <a:pt x="4515" y="21213"/>
                    <a:pt x="10755" y="25247"/>
                  </a:cubicBezTo>
                  <a:lnTo>
                    <a:pt x="307687" y="196352"/>
                  </a:lnTo>
                  <a:cubicBezTo>
                    <a:pt x="313710" y="199900"/>
                    <a:pt x="318442" y="197319"/>
                    <a:pt x="318442" y="190867"/>
                  </a:cubicBezTo>
                  <a:cubicBezTo>
                    <a:pt x="317943" y="183445"/>
                    <a:pt x="313952" y="176701"/>
                    <a:pt x="307687" y="172691"/>
                  </a:cubicBezTo>
                  <a:lnTo>
                    <a:pt x="10970" y="1694"/>
                  </a:lnTo>
                  <a:cubicBezTo>
                    <a:pt x="4947" y="-1962"/>
                    <a:pt x="0" y="512"/>
                    <a:pt x="0" y="707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"/>
            <p:cNvSpPr/>
            <p:nvPr/>
          </p:nvSpPr>
          <p:spPr>
            <a:xfrm>
              <a:off x="1119197" y="4393349"/>
              <a:ext cx="215742" cy="143755"/>
            </a:xfrm>
            <a:custGeom>
              <a:avLst/>
              <a:gdLst/>
              <a:ahLst/>
              <a:cxnLst/>
              <a:rect l="l" t="t" r="r" b="b"/>
              <a:pathLst>
                <a:path w="215742" h="143755" extrusionOk="0">
                  <a:moveTo>
                    <a:pt x="10761" y="1688"/>
                  </a:moveTo>
                  <a:lnTo>
                    <a:pt x="215743" y="119988"/>
                  </a:lnTo>
                  <a:lnTo>
                    <a:pt x="215743" y="143755"/>
                  </a:lnTo>
                  <a:lnTo>
                    <a:pt x="10761" y="25455"/>
                  </a:lnTo>
                  <a:cubicBezTo>
                    <a:pt x="4522" y="21422"/>
                    <a:pt x="539" y="14691"/>
                    <a:pt x="7" y="7280"/>
                  </a:cubicBezTo>
                  <a:cubicBezTo>
                    <a:pt x="-208" y="505"/>
                    <a:pt x="4739" y="-1969"/>
                    <a:pt x="10761" y="168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1098655" y="4565798"/>
              <a:ext cx="359315" cy="316276"/>
            </a:xfrm>
            <a:custGeom>
              <a:avLst/>
              <a:gdLst/>
              <a:ahLst/>
              <a:cxnLst/>
              <a:rect l="l" t="t" r="r" b="b"/>
              <a:pathLst>
                <a:path w="359315" h="316276" extrusionOk="0">
                  <a:moveTo>
                    <a:pt x="10761" y="1312"/>
                  </a:moveTo>
                  <a:lnTo>
                    <a:pt x="348561" y="196184"/>
                  </a:lnTo>
                  <a:cubicBezTo>
                    <a:pt x="354904" y="200469"/>
                    <a:pt x="358882" y="207470"/>
                    <a:pt x="359316" y="215112"/>
                  </a:cubicBezTo>
                  <a:lnTo>
                    <a:pt x="359316" y="308461"/>
                  </a:lnTo>
                  <a:cubicBezTo>
                    <a:pt x="359316" y="315452"/>
                    <a:pt x="354369" y="318248"/>
                    <a:pt x="348561" y="314807"/>
                  </a:cubicBezTo>
                  <a:lnTo>
                    <a:pt x="10761" y="119612"/>
                  </a:lnTo>
                  <a:cubicBezTo>
                    <a:pt x="4377" y="115316"/>
                    <a:pt x="391" y="108262"/>
                    <a:pt x="7" y="100577"/>
                  </a:cubicBezTo>
                  <a:lnTo>
                    <a:pt x="7" y="7765"/>
                  </a:lnTo>
                  <a:cubicBezTo>
                    <a:pt x="-208" y="1312"/>
                    <a:pt x="4739" y="-2022"/>
                    <a:pt x="10761" y="13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1118988" y="4601265"/>
              <a:ext cx="318226" cy="197972"/>
            </a:xfrm>
            <a:custGeom>
              <a:avLst/>
              <a:gdLst/>
              <a:ahLst/>
              <a:cxnLst/>
              <a:rect l="l" t="t" r="r" b="b"/>
              <a:pathLst>
                <a:path w="318226" h="197972" extrusionOk="0">
                  <a:moveTo>
                    <a:pt x="0" y="7142"/>
                  </a:moveTo>
                  <a:cubicBezTo>
                    <a:pt x="549" y="14548"/>
                    <a:pt x="4527" y="21272"/>
                    <a:pt x="10755" y="25318"/>
                  </a:cubicBezTo>
                  <a:lnTo>
                    <a:pt x="307472" y="196422"/>
                  </a:lnTo>
                  <a:cubicBezTo>
                    <a:pt x="313495" y="199864"/>
                    <a:pt x="318227" y="197390"/>
                    <a:pt x="318227" y="190830"/>
                  </a:cubicBezTo>
                  <a:cubicBezTo>
                    <a:pt x="317678" y="183424"/>
                    <a:pt x="313700" y="176701"/>
                    <a:pt x="307472" y="172655"/>
                  </a:cubicBezTo>
                  <a:lnTo>
                    <a:pt x="10970" y="1550"/>
                  </a:lnTo>
                  <a:cubicBezTo>
                    <a:pt x="4947" y="-1891"/>
                    <a:pt x="0" y="582"/>
                    <a:pt x="0" y="714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1118988" y="4648692"/>
              <a:ext cx="318226" cy="197972"/>
            </a:xfrm>
            <a:custGeom>
              <a:avLst/>
              <a:gdLst/>
              <a:ahLst/>
              <a:cxnLst/>
              <a:rect l="l" t="t" r="r" b="b"/>
              <a:pathLst>
                <a:path w="318226" h="197972" extrusionOk="0">
                  <a:moveTo>
                    <a:pt x="0" y="7142"/>
                  </a:moveTo>
                  <a:cubicBezTo>
                    <a:pt x="549" y="14548"/>
                    <a:pt x="4527" y="21272"/>
                    <a:pt x="10755" y="25318"/>
                  </a:cubicBezTo>
                  <a:lnTo>
                    <a:pt x="307472" y="196422"/>
                  </a:lnTo>
                  <a:cubicBezTo>
                    <a:pt x="313495" y="199864"/>
                    <a:pt x="318227" y="197390"/>
                    <a:pt x="318227" y="190830"/>
                  </a:cubicBezTo>
                  <a:cubicBezTo>
                    <a:pt x="317678" y="183424"/>
                    <a:pt x="313700" y="176700"/>
                    <a:pt x="307472" y="172654"/>
                  </a:cubicBezTo>
                  <a:lnTo>
                    <a:pt x="10970" y="1550"/>
                  </a:lnTo>
                  <a:cubicBezTo>
                    <a:pt x="4947" y="-1891"/>
                    <a:pt x="0" y="582"/>
                    <a:pt x="0" y="714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1119197" y="4648692"/>
              <a:ext cx="256824" cy="167169"/>
            </a:xfrm>
            <a:custGeom>
              <a:avLst/>
              <a:gdLst/>
              <a:ahLst/>
              <a:cxnLst/>
              <a:rect l="l" t="t" r="r" b="b"/>
              <a:pathLst>
                <a:path w="256824" h="167169" extrusionOk="0">
                  <a:moveTo>
                    <a:pt x="10761" y="1550"/>
                  </a:moveTo>
                  <a:lnTo>
                    <a:pt x="256825" y="143402"/>
                  </a:lnTo>
                  <a:lnTo>
                    <a:pt x="256825" y="167170"/>
                  </a:lnTo>
                  <a:lnTo>
                    <a:pt x="10761" y="25318"/>
                  </a:lnTo>
                  <a:cubicBezTo>
                    <a:pt x="4534" y="21272"/>
                    <a:pt x="555" y="14548"/>
                    <a:pt x="7" y="7142"/>
                  </a:cubicBezTo>
                  <a:cubicBezTo>
                    <a:pt x="-208" y="582"/>
                    <a:pt x="4739" y="-1891"/>
                    <a:pt x="10761" y="155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1098655" y="3798304"/>
              <a:ext cx="359315" cy="316434"/>
            </a:xfrm>
            <a:custGeom>
              <a:avLst/>
              <a:gdLst/>
              <a:ahLst/>
              <a:cxnLst/>
              <a:rect l="l" t="t" r="r" b="b"/>
              <a:pathLst>
                <a:path w="359315" h="316434" extrusionOk="0">
                  <a:moveTo>
                    <a:pt x="10761" y="1470"/>
                  </a:moveTo>
                  <a:lnTo>
                    <a:pt x="348561" y="196342"/>
                  </a:lnTo>
                  <a:cubicBezTo>
                    <a:pt x="354904" y="200627"/>
                    <a:pt x="358882" y="207628"/>
                    <a:pt x="359316" y="215270"/>
                  </a:cubicBezTo>
                  <a:lnTo>
                    <a:pt x="359316" y="308620"/>
                  </a:lnTo>
                  <a:cubicBezTo>
                    <a:pt x="359316" y="315610"/>
                    <a:pt x="354369" y="318406"/>
                    <a:pt x="348561" y="314965"/>
                  </a:cubicBezTo>
                  <a:lnTo>
                    <a:pt x="10761" y="120093"/>
                  </a:lnTo>
                  <a:cubicBezTo>
                    <a:pt x="4377" y="115797"/>
                    <a:pt x="391" y="108743"/>
                    <a:pt x="7" y="101057"/>
                  </a:cubicBezTo>
                  <a:lnTo>
                    <a:pt x="7" y="7815"/>
                  </a:lnTo>
                  <a:cubicBezTo>
                    <a:pt x="-208" y="825"/>
                    <a:pt x="4739" y="-1971"/>
                    <a:pt x="10761" y="147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"/>
            <p:cNvSpPr/>
            <p:nvPr/>
          </p:nvSpPr>
          <p:spPr>
            <a:xfrm>
              <a:off x="1118988" y="3833960"/>
              <a:ext cx="318226" cy="197833"/>
            </a:xfrm>
            <a:custGeom>
              <a:avLst/>
              <a:gdLst/>
              <a:ahLst/>
              <a:cxnLst/>
              <a:rect l="l" t="t" r="r" b="b"/>
              <a:pathLst>
                <a:path w="318226" h="197833" extrusionOk="0">
                  <a:moveTo>
                    <a:pt x="0" y="7004"/>
                  </a:moveTo>
                  <a:cubicBezTo>
                    <a:pt x="549" y="14410"/>
                    <a:pt x="4527" y="21133"/>
                    <a:pt x="10755" y="25179"/>
                  </a:cubicBezTo>
                  <a:lnTo>
                    <a:pt x="307472" y="196284"/>
                  </a:lnTo>
                  <a:cubicBezTo>
                    <a:pt x="313495" y="199725"/>
                    <a:pt x="318227" y="197252"/>
                    <a:pt x="318227" y="190691"/>
                  </a:cubicBezTo>
                  <a:cubicBezTo>
                    <a:pt x="317678" y="183285"/>
                    <a:pt x="313700" y="176562"/>
                    <a:pt x="307472" y="172516"/>
                  </a:cubicBezTo>
                  <a:lnTo>
                    <a:pt x="10970" y="1842"/>
                  </a:lnTo>
                  <a:cubicBezTo>
                    <a:pt x="4947" y="-2030"/>
                    <a:pt x="0" y="444"/>
                    <a:pt x="0" y="700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"/>
            <p:cNvSpPr/>
            <p:nvPr/>
          </p:nvSpPr>
          <p:spPr>
            <a:xfrm>
              <a:off x="1118988" y="3881246"/>
              <a:ext cx="318226" cy="197975"/>
            </a:xfrm>
            <a:custGeom>
              <a:avLst/>
              <a:gdLst/>
              <a:ahLst/>
              <a:cxnLst/>
              <a:rect l="l" t="t" r="r" b="b"/>
              <a:pathLst>
                <a:path w="318226" h="197975" extrusionOk="0">
                  <a:moveTo>
                    <a:pt x="0" y="7038"/>
                  </a:moveTo>
                  <a:cubicBezTo>
                    <a:pt x="499" y="14459"/>
                    <a:pt x="4490" y="21204"/>
                    <a:pt x="10755" y="25213"/>
                  </a:cubicBezTo>
                  <a:lnTo>
                    <a:pt x="307472" y="196425"/>
                  </a:lnTo>
                  <a:cubicBezTo>
                    <a:pt x="313495" y="199867"/>
                    <a:pt x="318227" y="197393"/>
                    <a:pt x="318227" y="190833"/>
                  </a:cubicBezTo>
                  <a:cubicBezTo>
                    <a:pt x="317694" y="183422"/>
                    <a:pt x="313712" y="176691"/>
                    <a:pt x="307472" y="172658"/>
                  </a:cubicBezTo>
                  <a:lnTo>
                    <a:pt x="10970" y="1553"/>
                  </a:lnTo>
                  <a:cubicBezTo>
                    <a:pt x="4947" y="-1888"/>
                    <a:pt x="0" y="585"/>
                    <a:pt x="0" y="703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1119197" y="3881246"/>
              <a:ext cx="277366" cy="179002"/>
            </a:xfrm>
            <a:custGeom>
              <a:avLst/>
              <a:gdLst/>
              <a:ahLst/>
              <a:cxnLst/>
              <a:rect l="l" t="t" r="r" b="b"/>
              <a:pathLst>
                <a:path w="277366" h="179002" extrusionOk="0">
                  <a:moveTo>
                    <a:pt x="10761" y="1553"/>
                  </a:moveTo>
                  <a:lnTo>
                    <a:pt x="277366" y="155343"/>
                  </a:lnTo>
                  <a:lnTo>
                    <a:pt x="277366" y="179003"/>
                  </a:lnTo>
                  <a:lnTo>
                    <a:pt x="10761" y="25213"/>
                  </a:lnTo>
                  <a:cubicBezTo>
                    <a:pt x="4496" y="21204"/>
                    <a:pt x="506" y="14459"/>
                    <a:pt x="7" y="7038"/>
                  </a:cubicBezTo>
                  <a:cubicBezTo>
                    <a:pt x="-208" y="585"/>
                    <a:pt x="4739" y="-1888"/>
                    <a:pt x="10761" y="155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1098655" y="3284345"/>
              <a:ext cx="359315" cy="316592"/>
            </a:xfrm>
            <a:custGeom>
              <a:avLst/>
              <a:gdLst/>
              <a:ahLst/>
              <a:cxnLst/>
              <a:rect l="l" t="t" r="r" b="b"/>
              <a:pathLst>
                <a:path w="359315" h="316592" extrusionOk="0">
                  <a:moveTo>
                    <a:pt x="10761" y="1470"/>
                  </a:moveTo>
                  <a:lnTo>
                    <a:pt x="348561" y="196557"/>
                  </a:lnTo>
                  <a:cubicBezTo>
                    <a:pt x="354955" y="200795"/>
                    <a:pt x="358949" y="207824"/>
                    <a:pt x="359316" y="215485"/>
                  </a:cubicBezTo>
                  <a:lnTo>
                    <a:pt x="359316" y="308835"/>
                  </a:lnTo>
                  <a:cubicBezTo>
                    <a:pt x="359316" y="315718"/>
                    <a:pt x="354369" y="318621"/>
                    <a:pt x="348561" y="315072"/>
                  </a:cubicBezTo>
                  <a:lnTo>
                    <a:pt x="10761" y="119985"/>
                  </a:lnTo>
                  <a:cubicBezTo>
                    <a:pt x="4354" y="115760"/>
                    <a:pt x="357" y="108724"/>
                    <a:pt x="7" y="101057"/>
                  </a:cubicBezTo>
                  <a:lnTo>
                    <a:pt x="7" y="7815"/>
                  </a:lnTo>
                  <a:cubicBezTo>
                    <a:pt x="-208" y="825"/>
                    <a:pt x="4739" y="-1971"/>
                    <a:pt x="10761" y="147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1118988" y="3319790"/>
              <a:ext cx="318226" cy="198044"/>
            </a:xfrm>
            <a:custGeom>
              <a:avLst/>
              <a:gdLst/>
              <a:ahLst/>
              <a:cxnLst/>
              <a:rect l="l" t="t" r="r" b="b"/>
              <a:pathLst>
                <a:path w="318226" h="198044" extrusionOk="0">
                  <a:moveTo>
                    <a:pt x="0" y="7107"/>
                  </a:moveTo>
                  <a:cubicBezTo>
                    <a:pt x="499" y="14528"/>
                    <a:pt x="4490" y="21272"/>
                    <a:pt x="10755" y="25282"/>
                  </a:cubicBezTo>
                  <a:lnTo>
                    <a:pt x="307472" y="196494"/>
                  </a:lnTo>
                  <a:cubicBezTo>
                    <a:pt x="313495" y="199936"/>
                    <a:pt x="318227" y="197462"/>
                    <a:pt x="318227" y="190902"/>
                  </a:cubicBezTo>
                  <a:cubicBezTo>
                    <a:pt x="317694" y="183491"/>
                    <a:pt x="313712" y="176760"/>
                    <a:pt x="307472" y="172727"/>
                  </a:cubicBezTo>
                  <a:lnTo>
                    <a:pt x="10970" y="1622"/>
                  </a:lnTo>
                  <a:cubicBezTo>
                    <a:pt x="4947" y="-1927"/>
                    <a:pt x="0" y="547"/>
                    <a:pt x="0" y="710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1118988" y="3367218"/>
              <a:ext cx="318441" cy="198044"/>
            </a:xfrm>
            <a:custGeom>
              <a:avLst/>
              <a:gdLst/>
              <a:ahLst/>
              <a:cxnLst/>
              <a:rect l="l" t="t" r="r" b="b"/>
              <a:pathLst>
                <a:path w="318441" h="198044" extrusionOk="0">
                  <a:moveTo>
                    <a:pt x="0" y="7107"/>
                  </a:moveTo>
                  <a:cubicBezTo>
                    <a:pt x="499" y="14528"/>
                    <a:pt x="4490" y="21272"/>
                    <a:pt x="10755" y="25282"/>
                  </a:cubicBezTo>
                  <a:lnTo>
                    <a:pt x="307687" y="196494"/>
                  </a:lnTo>
                  <a:cubicBezTo>
                    <a:pt x="313710" y="199936"/>
                    <a:pt x="318442" y="197462"/>
                    <a:pt x="318442" y="190902"/>
                  </a:cubicBezTo>
                  <a:cubicBezTo>
                    <a:pt x="317910" y="183491"/>
                    <a:pt x="313927" y="176760"/>
                    <a:pt x="307687" y="172726"/>
                  </a:cubicBezTo>
                  <a:lnTo>
                    <a:pt x="10970" y="1622"/>
                  </a:lnTo>
                  <a:cubicBezTo>
                    <a:pt x="4947" y="-1927"/>
                    <a:pt x="0" y="546"/>
                    <a:pt x="0" y="710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1119197" y="3367218"/>
              <a:ext cx="215742" cy="143581"/>
            </a:xfrm>
            <a:custGeom>
              <a:avLst/>
              <a:gdLst/>
              <a:ahLst/>
              <a:cxnLst/>
              <a:rect l="l" t="t" r="r" b="b"/>
              <a:pathLst>
                <a:path w="215742" h="143581" extrusionOk="0">
                  <a:moveTo>
                    <a:pt x="10761" y="1622"/>
                  </a:moveTo>
                  <a:lnTo>
                    <a:pt x="215743" y="119922"/>
                  </a:lnTo>
                  <a:lnTo>
                    <a:pt x="215743" y="143582"/>
                  </a:lnTo>
                  <a:lnTo>
                    <a:pt x="10761" y="25282"/>
                  </a:lnTo>
                  <a:cubicBezTo>
                    <a:pt x="4496" y="21273"/>
                    <a:pt x="506" y="14528"/>
                    <a:pt x="7" y="7107"/>
                  </a:cubicBezTo>
                  <a:cubicBezTo>
                    <a:pt x="-208" y="546"/>
                    <a:pt x="4739" y="-1927"/>
                    <a:pt x="10761" y="162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1098655" y="3541163"/>
              <a:ext cx="359315" cy="316374"/>
            </a:xfrm>
            <a:custGeom>
              <a:avLst/>
              <a:gdLst/>
              <a:ahLst/>
              <a:cxnLst/>
              <a:rect l="l" t="t" r="r" b="b"/>
              <a:pathLst>
                <a:path w="359315" h="316374" extrusionOk="0">
                  <a:moveTo>
                    <a:pt x="10761" y="1470"/>
                  </a:moveTo>
                  <a:lnTo>
                    <a:pt x="348561" y="196342"/>
                  </a:lnTo>
                  <a:cubicBezTo>
                    <a:pt x="354955" y="200580"/>
                    <a:pt x="358949" y="207608"/>
                    <a:pt x="359316" y="215270"/>
                  </a:cubicBezTo>
                  <a:lnTo>
                    <a:pt x="359316" y="308512"/>
                  </a:lnTo>
                  <a:cubicBezTo>
                    <a:pt x="359316" y="315503"/>
                    <a:pt x="354369" y="318406"/>
                    <a:pt x="348561" y="314857"/>
                  </a:cubicBezTo>
                  <a:lnTo>
                    <a:pt x="10761" y="119985"/>
                  </a:lnTo>
                  <a:cubicBezTo>
                    <a:pt x="4354" y="115760"/>
                    <a:pt x="357" y="108724"/>
                    <a:pt x="7" y="101057"/>
                  </a:cubicBezTo>
                  <a:lnTo>
                    <a:pt x="7" y="7815"/>
                  </a:lnTo>
                  <a:cubicBezTo>
                    <a:pt x="-208" y="825"/>
                    <a:pt x="4739" y="-1971"/>
                    <a:pt x="10761" y="147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1118988" y="3576711"/>
              <a:ext cx="318226" cy="197941"/>
            </a:xfrm>
            <a:custGeom>
              <a:avLst/>
              <a:gdLst/>
              <a:ahLst/>
              <a:cxnLst/>
              <a:rect l="l" t="t" r="r" b="b"/>
              <a:pathLst>
                <a:path w="318226" h="197941" extrusionOk="0">
                  <a:moveTo>
                    <a:pt x="0" y="7004"/>
                  </a:moveTo>
                  <a:cubicBezTo>
                    <a:pt x="499" y="14425"/>
                    <a:pt x="4490" y="21170"/>
                    <a:pt x="10755" y="25179"/>
                  </a:cubicBezTo>
                  <a:lnTo>
                    <a:pt x="307472" y="196392"/>
                  </a:lnTo>
                  <a:cubicBezTo>
                    <a:pt x="313495" y="199833"/>
                    <a:pt x="318227" y="197359"/>
                    <a:pt x="318227" y="190799"/>
                  </a:cubicBezTo>
                  <a:cubicBezTo>
                    <a:pt x="317694" y="183388"/>
                    <a:pt x="313712" y="176657"/>
                    <a:pt x="307472" y="172624"/>
                  </a:cubicBezTo>
                  <a:lnTo>
                    <a:pt x="10970" y="1519"/>
                  </a:lnTo>
                  <a:cubicBezTo>
                    <a:pt x="4947" y="-2030"/>
                    <a:pt x="0" y="982"/>
                    <a:pt x="0" y="700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1118988" y="3624046"/>
              <a:ext cx="318226" cy="198321"/>
            </a:xfrm>
            <a:custGeom>
              <a:avLst/>
              <a:gdLst/>
              <a:ahLst/>
              <a:cxnLst/>
              <a:rect l="l" t="t" r="r" b="b"/>
              <a:pathLst>
                <a:path w="318226" h="198321" extrusionOk="0">
                  <a:moveTo>
                    <a:pt x="0" y="7420"/>
                  </a:moveTo>
                  <a:cubicBezTo>
                    <a:pt x="499" y="14841"/>
                    <a:pt x="4490" y="21586"/>
                    <a:pt x="10755" y="25595"/>
                  </a:cubicBezTo>
                  <a:lnTo>
                    <a:pt x="307472" y="196700"/>
                  </a:lnTo>
                  <a:cubicBezTo>
                    <a:pt x="313495" y="200249"/>
                    <a:pt x="318227" y="197775"/>
                    <a:pt x="318227" y="191215"/>
                  </a:cubicBezTo>
                  <a:cubicBezTo>
                    <a:pt x="317728" y="183793"/>
                    <a:pt x="313737" y="177049"/>
                    <a:pt x="307472" y="173040"/>
                  </a:cubicBezTo>
                  <a:lnTo>
                    <a:pt x="10970" y="1612"/>
                  </a:lnTo>
                  <a:cubicBezTo>
                    <a:pt x="4947" y="-1937"/>
                    <a:pt x="0" y="537"/>
                    <a:pt x="0" y="74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1119197" y="3624049"/>
              <a:ext cx="277366" cy="179489"/>
            </a:xfrm>
            <a:custGeom>
              <a:avLst/>
              <a:gdLst/>
              <a:ahLst/>
              <a:cxnLst/>
              <a:rect l="l" t="t" r="r" b="b"/>
              <a:pathLst>
                <a:path w="277366" h="179489" extrusionOk="0">
                  <a:moveTo>
                    <a:pt x="10761" y="1609"/>
                  </a:moveTo>
                  <a:lnTo>
                    <a:pt x="277366" y="155292"/>
                  </a:lnTo>
                  <a:lnTo>
                    <a:pt x="277366" y="179489"/>
                  </a:lnTo>
                  <a:lnTo>
                    <a:pt x="10761" y="25699"/>
                  </a:lnTo>
                  <a:cubicBezTo>
                    <a:pt x="4496" y="21690"/>
                    <a:pt x="506" y="14946"/>
                    <a:pt x="7" y="7524"/>
                  </a:cubicBezTo>
                  <a:cubicBezTo>
                    <a:pt x="-208" y="534"/>
                    <a:pt x="4739" y="-1940"/>
                    <a:pt x="10761" y="160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1093607" y="2866550"/>
              <a:ext cx="835842" cy="512128"/>
            </a:xfrm>
            <a:custGeom>
              <a:avLst/>
              <a:gdLst/>
              <a:ahLst/>
              <a:cxnLst/>
              <a:rect l="l" t="t" r="r" b="b"/>
              <a:pathLst>
                <a:path w="835842" h="512128" extrusionOk="0">
                  <a:moveTo>
                    <a:pt x="428245" y="509710"/>
                  </a:moveTo>
                  <a:lnTo>
                    <a:pt x="825088" y="280961"/>
                  </a:lnTo>
                  <a:cubicBezTo>
                    <a:pt x="831352" y="277154"/>
                    <a:pt x="835365" y="270531"/>
                    <a:pt x="835842" y="263216"/>
                  </a:cubicBezTo>
                  <a:lnTo>
                    <a:pt x="835842" y="249881"/>
                  </a:lnTo>
                  <a:cubicBezTo>
                    <a:pt x="835329" y="242549"/>
                    <a:pt x="831329" y="235909"/>
                    <a:pt x="825088" y="232028"/>
                  </a:cubicBezTo>
                  <a:lnTo>
                    <a:pt x="428245" y="2419"/>
                  </a:lnTo>
                  <a:cubicBezTo>
                    <a:pt x="421778" y="-806"/>
                    <a:pt x="414172" y="-806"/>
                    <a:pt x="407704" y="2419"/>
                  </a:cubicBezTo>
                  <a:lnTo>
                    <a:pt x="10755" y="231598"/>
                  </a:lnTo>
                  <a:cubicBezTo>
                    <a:pt x="4500" y="235466"/>
                    <a:pt x="496" y="242113"/>
                    <a:pt x="0" y="249450"/>
                  </a:cubicBezTo>
                  <a:lnTo>
                    <a:pt x="0" y="262786"/>
                  </a:lnTo>
                  <a:cubicBezTo>
                    <a:pt x="459" y="270106"/>
                    <a:pt x="4477" y="276737"/>
                    <a:pt x="10755" y="280531"/>
                  </a:cubicBezTo>
                  <a:lnTo>
                    <a:pt x="407704" y="509710"/>
                  </a:lnTo>
                  <a:cubicBezTo>
                    <a:pt x="414172" y="512935"/>
                    <a:pt x="421778" y="512935"/>
                    <a:pt x="428246" y="50971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1093607" y="2866550"/>
              <a:ext cx="835842" cy="512128"/>
            </a:xfrm>
            <a:custGeom>
              <a:avLst/>
              <a:gdLst/>
              <a:ahLst/>
              <a:cxnLst/>
              <a:rect l="l" t="t" r="r" b="b"/>
              <a:pathLst>
                <a:path w="835842" h="512128" extrusionOk="0">
                  <a:moveTo>
                    <a:pt x="428245" y="509710"/>
                  </a:moveTo>
                  <a:lnTo>
                    <a:pt x="825088" y="280961"/>
                  </a:lnTo>
                  <a:cubicBezTo>
                    <a:pt x="831352" y="277154"/>
                    <a:pt x="835365" y="270531"/>
                    <a:pt x="835842" y="263216"/>
                  </a:cubicBezTo>
                  <a:lnTo>
                    <a:pt x="835842" y="249881"/>
                  </a:lnTo>
                  <a:cubicBezTo>
                    <a:pt x="835329" y="242549"/>
                    <a:pt x="831329" y="235909"/>
                    <a:pt x="825088" y="232028"/>
                  </a:cubicBezTo>
                  <a:lnTo>
                    <a:pt x="428245" y="2419"/>
                  </a:lnTo>
                  <a:cubicBezTo>
                    <a:pt x="421778" y="-806"/>
                    <a:pt x="414172" y="-806"/>
                    <a:pt x="407704" y="2419"/>
                  </a:cubicBezTo>
                  <a:lnTo>
                    <a:pt x="10755" y="231598"/>
                  </a:lnTo>
                  <a:cubicBezTo>
                    <a:pt x="4500" y="235466"/>
                    <a:pt x="496" y="242113"/>
                    <a:pt x="0" y="249450"/>
                  </a:cubicBezTo>
                  <a:lnTo>
                    <a:pt x="0" y="262786"/>
                  </a:lnTo>
                  <a:cubicBezTo>
                    <a:pt x="459" y="270106"/>
                    <a:pt x="4477" y="276737"/>
                    <a:pt x="10755" y="280531"/>
                  </a:cubicBezTo>
                  <a:lnTo>
                    <a:pt x="407704" y="509710"/>
                  </a:lnTo>
                  <a:cubicBezTo>
                    <a:pt x="414172" y="512935"/>
                    <a:pt x="421778" y="512935"/>
                    <a:pt x="428246" y="509710"/>
                  </a:cubicBez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1100087" y="2866550"/>
              <a:ext cx="822883" cy="475104"/>
            </a:xfrm>
            <a:custGeom>
              <a:avLst/>
              <a:gdLst/>
              <a:ahLst/>
              <a:cxnLst/>
              <a:rect l="l" t="t" r="r" b="b"/>
              <a:pathLst>
                <a:path w="822883" h="475104" extrusionOk="0">
                  <a:moveTo>
                    <a:pt x="818608" y="243428"/>
                  </a:moveTo>
                  <a:lnTo>
                    <a:pt x="421766" y="472607"/>
                  </a:lnTo>
                  <a:cubicBezTo>
                    <a:pt x="415324" y="475937"/>
                    <a:pt x="407667" y="475937"/>
                    <a:pt x="401225" y="472607"/>
                  </a:cubicBezTo>
                  <a:lnTo>
                    <a:pt x="4275" y="243428"/>
                  </a:lnTo>
                  <a:cubicBezTo>
                    <a:pt x="-1425" y="240202"/>
                    <a:pt x="-1425" y="234932"/>
                    <a:pt x="4275" y="231598"/>
                  </a:cubicBezTo>
                  <a:lnTo>
                    <a:pt x="401225" y="2419"/>
                  </a:lnTo>
                  <a:cubicBezTo>
                    <a:pt x="407692" y="-806"/>
                    <a:pt x="415299" y="-806"/>
                    <a:pt x="421766" y="2419"/>
                  </a:cubicBezTo>
                  <a:lnTo>
                    <a:pt x="818608" y="231598"/>
                  </a:lnTo>
                  <a:cubicBezTo>
                    <a:pt x="824308" y="234932"/>
                    <a:pt x="824308" y="240202"/>
                    <a:pt x="818608" y="2434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"/>
            <p:cNvSpPr/>
            <p:nvPr/>
          </p:nvSpPr>
          <p:spPr>
            <a:xfrm>
              <a:off x="1511529" y="3099869"/>
              <a:ext cx="417921" cy="278876"/>
            </a:xfrm>
            <a:custGeom>
              <a:avLst/>
              <a:gdLst/>
              <a:ahLst/>
              <a:cxnLst/>
              <a:rect l="l" t="t" r="r" b="b"/>
              <a:pathLst>
                <a:path w="417921" h="278876" extrusionOk="0">
                  <a:moveTo>
                    <a:pt x="0" y="241762"/>
                  </a:moveTo>
                  <a:lnTo>
                    <a:pt x="0" y="278865"/>
                  </a:lnTo>
                  <a:cubicBezTo>
                    <a:pt x="3739" y="278990"/>
                    <a:pt x="7446" y="278137"/>
                    <a:pt x="10755" y="276391"/>
                  </a:cubicBezTo>
                  <a:lnTo>
                    <a:pt x="407167" y="47642"/>
                  </a:lnTo>
                  <a:cubicBezTo>
                    <a:pt x="413431" y="43835"/>
                    <a:pt x="417444" y="37212"/>
                    <a:pt x="417921" y="29898"/>
                  </a:cubicBezTo>
                  <a:lnTo>
                    <a:pt x="417921" y="16454"/>
                  </a:lnTo>
                  <a:cubicBezTo>
                    <a:pt x="417545" y="10039"/>
                    <a:pt x="414503" y="4073"/>
                    <a:pt x="409533" y="0"/>
                  </a:cubicBezTo>
                  <a:cubicBezTo>
                    <a:pt x="413189" y="3334"/>
                    <a:pt x="412651" y="7743"/>
                    <a:pt x="407597" y="10755"/>
                  </a:cubicBezTo>
                  <a:lnTo>
                    <a:pt x="10324" y="239288"/>
                  </a:lnTo>
                  <a:cubicBezTo>
                    <a:pt x="7161" y="241008"/>
                    <a:pt x="3599" y="241861"/>
                    <a:pt x="0" y="24176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"/>
            <p:cNvSpPr/>
            <p:nvPr/>
          </p:nvSpPr>
          <p:spPr>
            <a:xfrm>
              <a:off x="1511529" y="3099869"/>
              <a:ext cx="417921" cy="278876"/>
            </a:xfrm>
            <a:custGeom>
              <a:avLst/>
              <a:gdLst/>
              <a:ahLst/>
              <a:cxnLst/>
              <a:rect l="l" t="t" r="r" b="b"/>
              <a:pathLst>
                <a:path w="417921" h="278876" extrusionOk="0">
                  <a:moveTo>
                    <a:pt x="0" y="241762"/>
                  </a:moveTo>
                  <a:lnTo>
                    <a:pt x="0" y="278865"/>
                  </a:lnTo>
                  <a:cubicBezTo>
                    <a:pt x="3739" y="278990"/>
                    <a:pt x="7446" y="278137"/>
                    <a:pt x="10755" y="276391"/>
                  </a:cubicBezTo>
                  <a:lnTo>
                    <a:pt x="407167" y="47642"/>
                  </a:lnTo>
                  <a:cubicBezTo>
                    <a:pt x="413431" y="43835"/>
                    <a:pt x="417444" y="37212"/>
                    <a:pt x="417921" y="29898"/>
                  </a:cubicBezTo>
                  <a:lnTo>
                    <a:pt x="417921" y="16454"/>
                  </a:lnTo>
                  <a:cubicBezTo>
                    <a:pt x="417545" y="10039"/>
                    <a:pt x="414503" y="4073"/>
                    <a:pt x="409533" y="0"/>
                  </a:cubicBezTo>
                  <a:cubicBezTo>
                    <a:pt x="413189" y="3334"/>
                    <a:pt x="412651" y="7743"/>
                    <a:pt x="407597" y="10755"/>
                  </a:cubicBezTo>
                  <a:lnTo>
                    <a:pt x="10324" y="239288"/>
                  </a:lnTo>
                  <a:cubicBezTo>
                    <a:pt x="7161" y="241008"/>
                    <a:pt x="3599" y="241861"/>
                    <a:pt x="0" y="24176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"/>
            <p:cNvSpPr/>
            <p:nvPr/>
          </p:nvSpPr>
          <p:spPr>
            <a:xfrm>
              <a:off x="1221694" y="2830367"/>
              <a:ext cx="579776" cy="437164"/>
            </a:xfrm>
            <a:custGeom>
              <a:avLst/>
              <a:gdLst/>
              <a:ahLst/>
              <a:cxnLst/>
              <a:rect l="l" t="t" r="r" b="b"/>
              <a:pathLst>
                <a:path w="579776" h="437164" extrusionOk="0">
                  <a:moveTo>
                    <a:pt x="300159" y="434691"/>
                  </a:moveTo>
                  <a:lnTo>
                    <a:pt x="569022" y="279611"/>
                  </a:lnTo>
                  <a:cubicBezTo>
                    <a:pt x="575300" y="275817"/>
                    <a:pt x="579318" y="269187"/>
                    <a:pt x="579777" y="261866"/>
                  </a:cubicBezTo>
                  <a:lnTo>
                    <a:pt x="579777" y="248530"/>
                  </a:lnTo>
                  <a:cubicBezTo>
                    <a:pt x="579281" y="241194"/>
                    <a:pt x="575276" y="234546"/>
                    <a:pt x="569022" y="230678"/>
                  </a:cubicBezTo>
                  <a:lnTo>
                    <a:pt x="396950" y="131306"/>
                  </a:lnTo>
                  <a:cubicBezTo>
                    <a:pt x="390356" y="127188"/>
                    <a:pt x="384503" y="121989"/>
                    <a:pt x="379635" y="115927"/>
                  </a:cubicBezTo>
                  <a:lnTo>
                    <a:pt x="296933" y="5263"/>
                  </a:lnTo>
                  <a:cubicBezTo>
                    <a:pt x="292833" y="-39"/>
                    <a:pt x="285473" y="-1548"/>
                    <a:pt x="279618" y="1714"/>
                  </a:cubicBezTo>
                  <a:lnTo>
                    <a:pt x="10755" y="156687"/>
                  </a:lnTo>
                  <a:cubicBezTo>
                    <a:pt x="4517" y="160521"/>
                    <a:pt x="512" y="167128"/>
                    <a:pt x="0" y="174432"/>
                  </a:cubicBezTo>
                  <a:lnTo>
                    <a:pt x="0" y="261974"/>
                  </a:lnTo>
                  <a:cubicBezTo>
                    <a:pt x="477" y="269288"/>
                    <a:pt x="4491" y="275911"/>
                    <a:pt x="10755" y="279719"/>
                  </a:cubicBezTo>
                  <a:lnTo>
                    <a:pt x="279618" y="434799"/>
                  </a:lnTo>
                  <a:cubicBezTo>
                    <a:pt x="286102" y="437990"/>
                    <a:pt x="293709" y="437950"/>
                    <a:pt x="300159" y="43469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"/>
            <p:cNvSpPr/>
            <p:nvPr/>
          </p:nvSpPr>
          <p:spPr>
            <a:xfrm>
              <a:off x="1227719" y="2830260"/>
              <a:ext cx="566761" cy="400229"/>
            </a:xfrm>
            <a:custGeom>
              <a:avLst/>
              <a:gdLst/>
              <a:ahLst/>
              <a:cxnLst/>
              <a:rect l="l" t="t" r="r" b="b"/>
              <a:pathLst>
                <a:path w="566761" h="400229" extrusionOk="0">
                  <a:moveTo>
                    <a:pt x="273593" y="397696"/>
                  </a:moveTo>
                  <a:lnTo>
                    <a:pt x="101520" y="298324"/>
                  </a:lnTo>
                  <a:cubicBezTo>
                    <a:pt x="98350" y="296374"/>
                    <a:pt x="95363" y="294143"/>
                    <a:pt x="92594" y="291656"/>
                  </a:cubicBezTo>
                  <a:cubicBezTo>
                    <a:pt x="89493" y="289023"/>
                    <a:pt x="86681" y="286066"/>
                    <a:pt x="84206" y="282837"/>
                  </a:cubicBezTo>
                  <a:lnTo>
                    <a:pt x="2041" y="172173"/>
                  </a:lnTo>
                  <a:cubicBezTo>
                    <a:pt x="-1440" y="167360"/>
                    <a:pt x="-360" y="160637"/>
                    <a:pt x="4453" y="157156"/>
                  </a:cubicBezTo>
                  <a:cubicBezTo>
                    <a:pt x="4682" y="156991"/>
                    <a:pt x="4918" y="156834"/>
                    <a:pt x="5160" y="156687"/>
                  </a:cubicBezTo>
                  <a:lnTo>
                    <a:pt x="274023" y="1714"/>
                  </a:lnTo>
                  <a:cubicBezTo>
                    <a:pt x="279878" y="-1548"/>
                    <a:pt x="287238" y="-39"/>
                    <a:pt x="291338" y="5263"/>
                  </a:cubicBezTo>
                  <a:lnTo>
                    <a:pt x="373502" y="116035"/>
                  </a:lnTo>
                  <a:cubicBezTo>
                    <a:pt x="377825" y="122270"/>
                    <a:pt x="383213" y="127695"/>
                    <a:pt x="389419" y="132059"/>
                  </a:cubicBezTo>
                  <a:lnTo>
                    <a:pt x="562567" y="231216"/>
                  </a:lnTo>
                  <a:cubicBezTo>
                    <a:pt x="565864" y="232405"/>
                    <a:pt x="567572" y="236041"/>
                    <a:pt x="566383" y="239337"/>
                  </a:cubicBezTo>
                  <a:cubicBezTo>
                    <a:pt x="565742" y="241114"/>
                    <a:pt x="564344" y="242512"/>
                    <a:pt x="562567" y="243153"/>
                  </a:cubicBezTo>
                  <a:lnTo>
                    <a:pt x="293704" y="398126"/>
                  </a:lnTo>
                  <a:cubicBezTo>
                    <a:pt x="287289" y="401075"/>
                    <a:pt x="279876" y="400916"/>
                    <a:pt x="273593" y="39769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"/>
            <p:cNvSpPr/>
            <p:nvPr/>
          </p:nvSpPr>
          <p:spPr>
            <a:xfrm>
              <a:off x="1227611" y="2830260"/>
              <a:ext cx="381890" cy="291656"/>
            </a:xfrm>
            <a:custGeom>
              <a:avLst/>
              <a:gdLst/>
              <a:ahLst/>
              <a:cxnLst/>
              <a:rect l="l" t="t" r="r" b="b"/>
              <a:pathLst>
                <a:path w="381890" h="291656" extrusionOk="0">
                  <a:moveTo>
                    <a:pt x="5160" y="156687"/>
                  </a:moveTo>
                  <a:lnTo>
                    <a:pt x="274023" y="1714"/>
                  </a:lnTo>
                  <a:cubicBezTo>
                    <a:pt x="279878" y="-1548"/>
                    <a:pt x="287238" y="-39"/>
                    <a:pt x="291338" y="5263"/>
                  </a:cubicBezTo>
                  <a:lnTo>
                    <a:pt x="373502" y="116035"/>
                  </a:lnTo>
                  <a:cubicBezTo>
                    <a:pt x="376039" y="119177"/>
                    <a:pt x="378846" y="122092"/>
                    <a:pt x="381891" y="124746"/>
                  </a:cubicBezTo>
                  <a:lnTo>
                    <a:pt x="92594" y="291656"/>
                  </a:lnTo>
                  <a:cubicBezTo>
                    <a:pt x="89493" y="289023"/>
                    <a:pt x="86681" y="286066"/>
                    <a:pt x="84206" y="282837"/>
                  </a:cubicBezTo>
                  <a:lnTo>
                    <a:pt x="2041" y="172173"/>
                  </a:lnTo>
                  <a:cubicBezTo>
                    <a:pt x="-1440" y="167360"/>
                    <a:pt x="-360" y="160637"/>
                    <a:pt x="4453" y="157156"/>
                  </a:cubicBezTo>
                  <a:cubicBezTo>
                    <a:pt x="4682" y="156991"/>
                    <a:pt x="4918" y="156834"/>
                    <a:pt x="5160" y="15668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"/>
            <p:cNvSpPr/>
            <p:nvPr/>
          </p:nvSpPr>
          <p:spPr>
            <a:xfrm>
              <a:off x="1696023" y="3060940"/>
              <a:ext cx="34091" cy="19675"/>
            </a:xfrm>
            <a:custGeom>
              <a:avLst/>
              <a:gdLst/>
              <a:ahLst/>
              <a:cxnLst/>
              <a:rect l="l" t="t" r="r" b="b"/>
              <a:pathLst>
                <a:path w="34091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665"/>
                    <a:pt x="-1667" y="12903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5759" y="12903"/>
                    <a:pt x="35759" y="6665"/>
                    <a:pt x="29091" y="290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"/>
            <p:cNvSpPr/>
            <p:nvPr/>
          </p:nvSpPr>
          <p:spPr>
            <a:xfrm>
              <a:off x="1647896" y="3088792"/>
              <a:ext cx="33984" cy="19573"/>
            </a:xfrm>
            <a:custGeom>
              <a:avLst/>
              <a:gdLst/>
              <a:ahLst/>
              <a:cxnLst/>
              <a:rect l="l" t="t" r="r" b="b"/>
              <a:pathLst>
                <a:path w="33984" h="19573" extrusionOk="0">
                  <a:moveTo>
                    <a:pt x="33984" y="9787"/>
                  </a:moveTo>
                  <a:cubicBezTo>
                    <a:pt x="33984" y="15192"/>
                    <a:pt x="26377" y="19573"/>
                    <a:pt x="16992" y="19573"/>
                  </a:cubicBezTo>
                  <a:cubicBezTo>
                    <a:pt x="7608" y="19573"/>
                    <a:pt x="0" y="15192"/>
                    <a:pt x="0" y="9787"/>
                  </a:cubicBezTo>
                  <a:cubicBezTo>
                    <a:pt x="0" y="4382"/>
                    <a:pt x="7608" y="0"/>
                    <a:pt x="16992" y="0"/>
                  </a:cubicBezTo>
                  <a:cubicBezTo>
                    <a:pt x="26377" y="0"/>
                    <a:pt x="33984" y="4382"/>
                    <a:pt x="33984" y="978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"/>
            <p:cNvSpPr/>
            <p:nvPr/>
          </p:nvSpPr>
          <p:spPr>
            <a:xfrm>
              <a:off x="1599823" y="3116539"/>
              <a:ext cx="33984" cy="19573"/>
            </a:xfrm>
            <a:custGeom>
              <a:avLst/>
              <a:gdLst/>
              <a:ahLst/>
              <a:cxnLst/>
              <a:rect l="l" t="t" r="r" b="b"/>
              <a:pathLst>
                <a:path w="33984" h="19573" extrusionOk="0">
                  <a:moveTo>
                    <a:pt x="33984" y="9787"/>
                  </a:moveTo>
                  <a:cubicBezTo>
                    <a:pt x="33984" y="15192"/>
                    <a:pt x="26377" y="19573"/>
                    <a:pt x="16992" y="19573"/>
                  </a:cubicBezTo>
                  <a:cubicBezTo>
                    <a:pt x="7608" y="19573"/>
                    <a:pt x="0" y="15192"/>
                    <a:pt x="0" y="9787"/>
                  </a:cubicBezTo>
                  <a:cubicBezTo>
                    <a:pt x="0" y="4382"/>
                    <a:pt x="7608" y="0"/>
                    <a:pt x="16992" y="0"/>
                  </a:cubicBezTo>
                  <a:cubicBezTo>
                    <a:pt x="26377" y="0"/>
                    <a:pt x="33984" y="4382"/>
                    <a:pt x="33984" y="978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"/>
            <p:cNvSpPr/>
            <p:nvPr/>
          </p:nvSpPr>
          <p:spPr>
            <a:xfrm>
              <a:off x="1551657" y="3144688"/>
              <a:ext cx="33955" cy="19628"/>
            </a:xfrm>
            <a:custGeom>
              <a:avLst/>
              <a:gdLst/>
              <a:ahLst/>
              <a:cxnLst/>
              <a:rect l="l" t="t" r="r" b="b"/>
              <a:pathLst>
                <a:path w="33955" h="19628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21" y="20570"/>
                    <a:pt x="21434" y="20570"/>
                    <a:pt x="29023" y="16805"/>
                  </a:cubicBezTo>
                  <a:cubicBezTo>
                    <a:pt x="32884" y="15430"/>
                    <a:pt x="34899" y="11185"/>
                    <a:pt x="33523" y="7324"/>
                  </a:cubicBezTo>
                  <a:cubicBezTo>
                    <a:pt x="32776" y="5224"/>
                    <a:pt x="31123" y="3572"/>
                    <a:pt x="29023" y="28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"/>
            <p:cNvSpPr/>
            <p:nvPr/>
          </p:nvSpPr>
          <p:spPr>
            <a:xfrm>
              <a:off x="1659941" y="3040074"/>
              <a:ext cx="33984" cy="19573"/>
            </a:xfrm>
            <a:custGeom>
              <a:avLst/>
              <a:gdLst/>
              <a:ahLst/>
              <a:cxnLst/>
              <a:rect l="l" t="t" r="r" b="b"/>
              <a:pathLst>
                <a:path w="33984" h="19573" extrusionOk="0">
                  <a:moveTo>
                    <a:pt x="33984" y="9787"/>
                  </a:moveTo>
                  <a:cubicBezTo>
                    <a:pt x="33984" y="15192"/>
                    <a:pt x="26377" y="19573"/>
                    <a:pt x="16992" y="19573"/>
                  </a:cubicBezTo>
                  <a:cubicBezTo>
                    <a:pt x="7608" y="19573"/>
                    <a:pt x="0" y="15192"/>
                    <a:pt x="0" y="9787"/>
                  </a:cubicBezTo>
                  <a:cubicBezTo>
                    <a:pt x="0" y="4382"/>
                    <a:pt x="7608" y="0"/>
                    <a:pt x="16992" y="0"/>
                  </a:cubicBezTo>
                  <a:cubicBezTo>
                    <a:pt x="26377" y="0"/>
                    <a:pt x="33984" y="4382"/>
                    <a:pt x="33984" y="978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"/>
            <p:cNvSpPr/>
            <p:nvPr/>
          </p:nvSpPr>
          <p:spPr>
            <a:xfrm>
              <a:off x="1611883" y="3067900"/>
              <a:ext cx="33955" cy="19628"/>
            </a:xfrm>
            <a:custGeom>
              <a:avLst/>
              <a:gdLst/>
              <a:ahLst/>
              <a:cxnLst/>
              <a:rect l="l" t="t" r="r" b="b"/>
              <a:pathLst>
                <a:path w="33955" h="19628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21" y="20570"/>
                    <a:pt x="21434" y="20570"/>
                    <a:pt x="29023" y="16805"/>
                  </a:cubicBezTo>
                  <a:cubicBezTo>
                    <a:pt x="32884" y="15430"/>
                    <a:pt x="34899" y="11185"/>
                    <a:pt x="33523" y="7324"/>
                  </a:cubicBezTo>
                  <a:cubicBezTo>
                    <a:pt x="32776" y="5224"/>
                    <a:pt x="31123" y="3572"/>
                    <a:pt x="29023" y="28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"/>
            <p:cNvSpPr/>
            <p:nvPr/>
          </p:nvSpPr>
          <p:spPr>
            <a:xfrm>
              <a:off x="1563688" y="3095782"/>
              <a:ext cx="33984" cy="19573"/>
            </a:xfrm>
            <a:custGeom>
              <a:avLst/>
              <a:gdLst/>
              <a:ahLst/>
              <a:cxnLst/>
              <a:rect l="l" t="t" r="r" b="b"/>
              <a:pathLst>
                <a:path w="33984" h="19573" extrusionOk="0">
                  <a:moveTo>
                    <a:pt x="33984" y="9787"/>
                  </a:moveTo>
                  <a:cubicBezTo>
                    <a:pt x="33984" y="15192"/>
                    <a:pt x="26377" y="19573"/>
                    <a:pt x="16992" y="19573"/>
                  </a:cubicBezTo>
                  <a:cubicBezTo>
                    <a:pt x="7608" y="19573"/>
                    <a:pt x="0" y="15192"/>
                    <a:pt x="0" y="9787"/>
                  </a:cubicBezTo>
                  <a:cubicBezTo>
                    <a:pt x="0" y="4382"/>
                    <a:pt x="7608" y="0"/>
                    <a:pt x="16992" y="0"/>
                  </a:cubicBezTo>
                  <a:cubicBezTo>
                    <a:pt x="26377" y="0"/>
                    <a:pt x="33984" y="4382"/>
                    <a:pt x="33984" y="978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"/>
            <p:cNvSpPr/>
            <p:nvPr/>
          </p:nvSpPr>
          <p:spPr>
            <a:xfrm>
              <a:off x="1515845" y="3123258"/>
              <a:ext cx="33800" cy="19549"/>
            </a:xfrm>
            <a:custGeom>
              <a:avLst/>
              <a:gdLst/>
              <a:ahLst/>
              <a:cxnLst/>
              <a:rect l="l" t="t" r="r" b="b"/>
              <a:pathLst>
                <a:path w="33800" h="19549" extrusionOk="0">
                  <a:moveTo>
                    <a:pt x="28700" y="2744"/>
                  </a:moveTo>
                  <a:cubicBezTo>
                    <a:pt x="21200" y="-915"/>
                    <a:pt x="12433" y="-915"/>
                    <a:pt x="4933" y="2744"/>
                  </a:cubicBezTo>
                  <a:cubicBezTo>
                    <a:pt x="1072" y="4120"/>
                    <a:pt x="-943" y="8364"/>
                    <a:pt x="432" y="12225"/>
                  </a:cubicBezTo>
                  <a:cubicBezTo>
                    <a:pt x="1180" y="14325"/>
                    <a:pt x="2833" y="15977"/>
                    <a:pt x="4933" y="16725"/>
                  </a:cubicBezTo>
                  <a:cubicBezTo>
                    <a:pt x="12521" y="20491"/>
                    <a:pt x="21434" y="20491"/>
                    <a:pt x="29023" y="16725"/>
                  </a:cubicBezTo>
                  <a:cubicBezTo>
                    <a:pt x="32852" y="15264"/>
                    <a:pt x="34772" y="10976"/>
                    <a:pt x="33311" y="7147"/>
                  </a:cubicBezTo>
                  <a:cubicBezTo>
                    <a:pt x="32515" y="5060"/>
                    <a:pt x="30821" y="3444"/>
                    <a:pt x="28700" y="27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"/>
            <p:cNvSpPr/>
            <p:nvPr/>
          </p:nvSpPr>
          <p:spPr>
            <a:xfrm>
              <a:off x="1623861" y="3019214"/>
              <a:ext cx="33980" cy="19673"/>
            </a:xfrm>
            <a:custGeom>
              <a:avLst/>
              <a:gdLst/>
              <a:ahLst/>
              <a:cxnLst/>
              <a:rect l="l" t="t" r="r" b="b"/>
              <a:pathLst>
                <a:path w="33980" h="19673" extrusionOk="0">
                  <a:moveTo>
                    <a:pt x="28982" y="2900"/>
                  </a:moveTo>
                  <a:cubicBezTo>
                    <a:pt x="21455" y="-967"/>
                    <a:pt x="12526" y="-967"/>
                    <a:pt x="4999" y="2900"/>
                  </a:cubicBezTo>
                  <a:cubicBezTo>
                    <a:pt x="1168" y="4179"/>
                    <a:pt x="-901" y="8322"/>
                    <a:pt x="378" y="12153"/>
                  </a:cubicBezTo>
                  <a:cubicBezTo>
                    <a:pt x="1107" y="14334"/>
                    <a:pt x="2818" y="16045"/>
                    <a:pt x="4999" y="16773"/>
                  </a:cubicBezTo>
                  <a:cubicBezTo>
                    <a:pt x="12526" y="20640"/>
                    <a:pt x="21455" y="20640"/>
                    <a:pt x="28982" y="16773"/>
                  </a:cubicBezTo>
                  <a:cubicBezTo>
                    <a:pt x="32813" y="15494"/>
                    <a:pt x="34881" y="11352"/>
                    <a:pt x="33602" y="7521"/>
                  </a:cubicBezTo>
                  <a:cubicBezTo>
                    <a:pt x="32874" y="5340"/>
                    <a:pt x="31163" y="3628"/>
                    <a:pt x="28982" y="29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"/>
            <p:cNvSpPr/>
            <p:nvPr/>
          </p:nvSpPr>
          <p:spPr>
            <a:xfrm>
              <a:off x="1575747" y="3047037"/>
              <a:ext cx="33955" cy="19628"/>
            </a:xfrm>
            <a:custGeom>
              <a:avLst/>
              <a:gdLst/>
              <a:ahLst/>
              <a:cxnLst/>
              <a:rect l="l" t="t" r="r" b="b"/>
              <a:pathLst>
                <a:path w="33955" h="19628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21" y="20570"/>
                    <a:pt x="21434" y="20570"/>
                    <a:pt x="29023" y="16805"/>
                  </a:cubicBezTo>
                  <a:cubicBezTo>
                    <a:pt x="32884" y="15430"/>
                    <a:pt x="34899" y="11185"/>
                    <a:pt x="33523" y="7324"/>
                  </a:cubicBezTo>
                  <a:cubicBezTo>
                    <a:pt x="32776" y="5224"/>
                    <a:pt x="31123" y="3572"/>
                    <a:pt x="29023" y="282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"/>
            <p:cNvSpPr/>
            <p:nvPr/>
          </p:nvSpPr>
          <p:spPr>
            <a:xfrm>
              <a:off x="1527499" y="3074814"/>
              <a:ext cx="34495" cy="19675"/>
            </a:xfrm>
            <a:custGeom>
              <a:avLst/>
              <a:gdLst/>
              <a:ahLst/>
              <a:cxnLst/>
              <a:rect l="l" t="t" r="r" b="b"/>
              <a:pathLst>
                <a:path w="34495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773"/>
                    <a:pt x="-1667" y="13010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6297" y="13010"/>
                    <a:pt x="36297" y="6773"/>
                    <a:pt x="29091" y="29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"/>
            <p:cNvSpPr/>
            <p:nvPr/>
          </p:nvSpPr>
          <p:spPr>
            <a:xfrm>
              <a:off x="1503088" y="3171604"/>
              <a:ext cx="34088" cy="19675"/>
            </a:xfrm>
            <a:custGeom>
              <a:avLst/>
              <a:gdLst/>
              <a:ahLst/>
              <a:cxnLst/>
              <a:rect l="l" t="t" r="r" b="b"/>
              <a:pathLst>
                <a:path w="34088" h="19675" extrusionOk="0">
                  <a:moveTo>
                    <a:pt x="29089" y="2901"/>
                  </a:moveTo>
                  <a:cubicBezTo>
                    <a:pt x="21525" y="-967"/>
                    <a:pt x="12563" y="-967"/>
                    <a:pt x="4999" y="2901"/>
                  </a:cubicBezTo>
                  <a:cubicBezTo>
                    <a:pt x="1168" y="4180"/>
                    <a:pt x="-901" y="8323"/>
                    <a:pt x="378" y="12154"/>
                  </a:cubicBezTo>
                  <a:cubicBezTo>
                    <a:pt x="1107" y="14335"/>
                    <a:pt x="2818" y="16046"/>
                    <a:pt x="4999" y="16774"/>
                  </a:cubicBezTo>
                  <a:cubicBezTo>
                    <a:pt x="12563" y="20642"/>
                    <a:pt x="21525" y="20642"/>
                    <a:pt x="29089" y="16774"/>
                  </a:cubicBezTo>
                  <a:cubicBezTo>
                    <a:pt x="32920" y="15495"/>
                    <a:pt x="34989" y="11353"/>
                    <a:pt x="33710" y="7522"/>
                  </a:cubicBezTo>
                  <a:cubicBezTo>
                    <a:pt x="32982" y="5341"/>
                    <a:pt x="31270" y="3629"/>
                    <a:pt x="29089" y="290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"/>
            <p:cNvSpPr/>
            <p:nvPr/>
          </p:nvSpPr>
          <p:spPr>
            <a:xfrm>
              <a:off x="1467060" y="3150742"/>
              <a:ext cx="33980" cy="19673"/>
            </a:xfrm>
            <a:custGeom>
              <a:avLst/>
              <a:gdLst/>
              <a:ahLst/>
              <a:cxnLst/>
              <a:rect l="l" t="t" r="r" b="b"/>
              <a:pathLst>
                <a:path w="33980" h="19673" extrusionOk="0">
                  <a:moveTo>
                    <a:pt x="28982" y="2900"/>
                  </a:moveTo>
                  <a:cubicBezTo>
                    <a:pt x="21455" y="-967"/>
                    <a:pt x="12526" y="-967"/>
                    <a:pt x="4999" y="2900"/>
                  </a:cubicBezTo>
                  <a:cubicBezTo>
                    <a:pt x="1168" y="4179"/>
                    <a:pt x="-901" y="8322"/>
                    <a:pt x="378" y="12153"/>
                  </a:cubicBezTo>
                  <a:cubicBezTo>
                    <a:pt x="1107" y="14334"/>
                    <a:pt x="2818" y="16045"/>
                    <a:pt x="4999" y="16773"/>
                  </a:cubicBezTo>
                  <a:cubicBezTo>
                    <a:pt x="12526" y="20640"/>
                    <a:pt x="21455" y="20640"/>
                    <a:pt x="28982" y="16773"/>
                  </a:cubicBezTo>
                  <a:cubicBezTo>
                    <a:pt x="32813" y="15494"/>
                    <a:pt x="34881" y="11352"/>
                    <a:pt x="33602" y="7521"/>
                  </a:cubicBezTo>
                  <a:cubicBezTo>
                    <a:pt x="32874" y="5340"/>
                    <a:pt x="31163" y="3628"/>
                    <a:pt x="28982" y="29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"/>
            <p:cNvSpPr/>
            <p:nvPr/>
          </p:nvSpPr>
          <p:spPr>
            <a:xfrm>
              <a:off x="1479319" y="3102668"/>
              <a:ext cx="34091" cy="19675"/>
            </a:xfrm>
            <a:custGeom>
              <a:avLst/>
              <a:gdLst/>
              <a:ahLst/>
              <a:cxnLst/>
              <a:rect l="l" t="t" r="r" b="b"/>
              <a:pathLst>
                <a:path w="34091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665"/>
                    <a:pt x="-1667" y="12903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5759" y="12580"/>
                    <a:pt x="35759" y="6665"/>
                    <a:pt x="29091" y="29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"/>
            <p:cNvSpPr/>
            <p:nvPr/>
          </p:nvSpPr>
          <p:spPr>
            <a:xfrm>
              <a:off x="1587724" y="2998349"/>
              <a:ext cx="34090" cy="19675"/>
            </a:xfrm>
            <a:custGeom>
              <a:avLst/>
              <a:gdLst/>
              <a:ahLst/>
              <a:cxnLst/>
              <a:rect l="l" t="t" r="r" b="b"/>
              <a:pathLst>
                <a:path w="34090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773"/>
                    <a:pt x="-1667" y="13010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2922" y="15495"/>
                    <a:pt x="34991" y="11353"/>
                    <a:pt x="33712" y="7522"/>
                  </a:cubicBezTo>
                  <a:cubicBezTo>
                    <a:pt x="32983" y="5341"/>
                    <a:pt x="31272" y="3629"/>
                    <a:pt x="29091" y="290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"/>
            <p:cNvSpPr/>
            <p:nvPr/>
          </p:nvSpPr>
          <p:spPr>
            <a:xfrm>
              <a:off x="1539544" y="3026311"/>
              <a:ext cx="34091" cy="19675"/>
            </a:xfrm>
            <a:custGeom>
              <a:avLst/>
              <a:gdLst/>
              <a:ahLst/>
              <a:cxnLst/>
              <a:rect l="l" t="t" r="r" b="b"/>
              <a:pathLst>
                <a:path w="34091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665"/>
                    <a:pt x="-1667" y="12903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5759" y="12795"/>
                    <a:pt x="35759" y="6558"/>
                    <a:pt x="29091" y="29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"/>
            <p:cNvSpPr/>
            <p:nvPr/>
          </p:nvSpPr>
          <p:spPr>
            <a:xfrm>
              <a:off x="1491755" y="3054027"/>
              <a:ext cx="33955" cy="19628"/>
            </a:xfrm>
            <a:custGeom>
              <a:avLst/>
              <a:gdLst/>
              <a:ahLst/>
              <a:cxnLst/>
              <a:rect l="l" t="t" r="r" b="b"/>
              <a:pathLst>
                <a:path w="33955" h="19628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21" y="20570"/>
                    <a:pt x="21434" y="20570"/>
                    <a:pt x="29023" y="16805"/>
                  </a:cubicBezTo>
                  <a:cubicBezTo>
                    <a:pt x="32884" y="15430"/>
                    <a:pt x="34899" y="11185"/>
                    <a:pt x="33523" y="7324"/>
                  </a:cubicBezTo>
                  <a:cubicBezTo>
                    <a:pt x="32776" y="5224"/>
                    <a:pt x="31123" y="3572"/>
                    <a:pt x="29023" y="282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"/>
            <p:cNvSpPr/>
            <p:nvPr/>
          </p:nvSpPr>
          <p:spPr>
            <a:xfrm>
              <a:off x="1443185" y="3081804"/>
              <a:ext cx="34088" cy="19675"/>
            </a:xfrm>
            <a:custGeom>
              <a:avLst/>
              <a:gdLst/>
              <a:ahLst/>
              <a:cxnLst/>
              <a:rect l="l" t="t" r="r" b="b"/>
              <a:pathLst>
                <a:path w="34088" h="19675" extrusionOk="0">
                  <a:moveTo>
                    <a:pt x="29089" y="2901"/>
                  </a:moveTo>
                  <a:cubicBezTo>
                    <a:pt x="21525" y="-967"/>
                    <a:pt x="12563" y="-967"/>
                    <a:pt x="4999" y="2901"/>
                  </a:cubicBezTo>
                  <a:cubicBezTo>
                    <a:pt x="1168" y="4180"/>
                    <a:pt x="-901" y="8323"/>
                    <a:pt x="378" y="12154"/>
                  </a:cubicBezTo>
                  <a:cubicBezTo>
                    <a:pt x="1107" y="14335"/>
                    <a:pt x="2818" y="16046"/>
                    <a:pt x="4999" y="16774"/>
                  </a:cubicBezTo>
                  <a:cubicBezTo>
                    <a:pt x="12563" y="20642"/>
                    <a:pt x="21525" y="20642"/>
                    <a:pt x="29089" y="16774"/>
                  </a:cubicBezTo>
                  <a:cubicBezTo>
                    <a:pt x="32920" y="15495"/>
                    <a:pt x="34989" y="11353"/>
                    <a:pt x="33710" y="7522"/>
                  </a:cubicBezTo>
                  <a:cubicBezTo>
                    <a:pt x="32982" y="5341"/>
                    <a:pt x="31270" y="3629"/>
                    <a:pt x="29089" y="29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"/>
            <p:cNvSpPr/>
            <p:nvPr/>
          </p:nvSpPr>
          <p:spPr>
            <a:xfrm>
              <a:off x="1430923" y="3129877"/>
              <a:ext cx="34090" cy="19675"/>
            </a:xfrm>
            <a:custGeom>
              <a:avLst/>
              <a:gdLst/>
              <a:ahLst/>
              <a:cxnLst/>
              <a:rect l="l" t="t" r="r" b="b"/>
              <a:pathLst>
                <a:path w="34090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773"/>
                    <a:pt x="-1667" y="13010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2922" y="15495"/>
                    <a:pt x="34991" y="11353"/>
                    <a:pt x="33712" y="7522"/>
                  </a:cubicBezTo>
                  <a:cubicBezTo>
                    <a:pt x="32983" y="5341"/>
                    <a:pt x="31272" y="3629"/>
                    <a:pt x="29091" y="290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"/>
            <p:cNvSpPr/>
            <p:nvPr/>
          </p:nvSpPr>
          <p:spPr>
            <a:xfrm>
              <a:off x="1394964" y="3109090"/>
              <a:ext cx="34112" cy="19682"/>
            </a:xfrm>
            <a:custGeom>
              <a:avLst/>
              <a:gdLst/>
              <a:ahLst/>
              <a:cxnLst/>
              <a:rect l="l" t="t" r="r" b="b"/>
              <a:pathLst>
                <a:path w="34112" h="19682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05" y="20604"/>
                    <a:pt x="21417" y="20644"/>
                    <a:pt x="29023" y="16912"/>
                  </a:cubicBezTo>
                  <a:cubicBezTo>
                    <a:pt x="32913" y="15624"/>
                    <a:pt x="35022" y="11425"/>
                    <a:pt x="33734" y="7535"/>
                  </a:cubicBezTo>
                  <a:cubicBezTo>
                    <a:pt x="32996" y="5308"/>
                    <a:pt x="31249" y="3561"/>
                    <a:pt x="29023" y="28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"/>
            <p:cNvSpPr/>
            <p:nvPr/>
          </p:nvSpPr>
          <p:spPr>
            <a:xfrm>
              <a:off x="1510991" y="3062443"/>
              <a:ext cx="290372" cy="204992"/>
            </a:xfrm>
            <a:custGeom>
              <a:avLst/>
              <a:gdLst/>
              <a:ahLst/>
              <a:cxnLst/>
              <a:rect l="l" t="t" r="r" b="b"/>
              <a:pathLst>
                <a:path w="290372" h="204992" extrusionOk="0">
                  <a:moveTo>
                    <a:pt x="0" y="167986"/>
                  </a:moveTo>
                  <a:lnTo>
                    <a:pt x="0" y="204981"/>
                  </a:lnTo>
                  <a:cubicBezTo>
                    <a:pt x="3726" y="205101"/>
                    <a:pt x="7423" y="204288"/>
                    <a:pt x="10755" y="202615"/>
                  </a:cubicBezTo>
                  <a:lnTo>
                    <a:pt x="279618" y="47535"/>
                  </a:lnTo>
                  <a:cubicBezTo>
                    <a:pt x="285895" y="43741"/>
                    <a:pt x="289914" y="37110"/>
                    <a:pt x="290372" y="29790"/>
                  </a:cubicBezTo>
                  <a:lnTo>
                    <a:pt x="290372" y="16454"/>
                  </a:lnTo>
                  <a:cubicBezTo>
                    <a:pt x="290036" y="10028"/>
                    <a:pt x="286987" y="4047"/>
                    <a:pt x="281984" y="0"/>
                  </a:cubicBezTo>
                  <a:cubicBezTo>
                    <a:pt x="285748" y="3226"/>
                    <a:pt x="285103" y="7636"/>
                    <a:pt x="280156" y="10755"/>
                  </a:cubicBezTo>
                  <a:lnTo>
                    <a:pt x="11292" y="165835"/>
                  </a:lnTo>
                  <a:cubicBezTo>
                    <a:pt x="7778" y="167519"/>
                    <a:pt x="3887" y="168260"/>
                    <a:pt x="0" y="16798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"/>
            <p:cNvSpPr/>
            <p:nvPr/>
          </p:nvSpPr>
          <p:spPr>
            <a:xfrm>
              <a:off x="1316332" y="2938099"/>
              <a:ext cx="250165" cy="149487"/>
            </a:xfrm>
            <a:custGeom>
              <a:avLst/>
              <a:gdLst/>
              <a:ahLst/>
              <a:cxnLst/>
              <a:rect l="l" t="t" r="r" b="b"/>
              <a:pathLst>
                <a:path w="250165" h="149487" extrusionOk="0">
                  <a:moveTo>
                    <a:pt x="248969" y="3570"/>
                  </a:moveTo>
                  <a:lnTo>
                    <a:pt x="248969" y="3570"/>
                  </a:lnTo>
                  <a:cubicBezTo>
                    <a:pt x="246270" y="17"/>
                    <a:pt x="241382" y="-1033"/>
                    <a:pt x="237462" y="1097"/>
                  </a:cubicBezTo>
                  <a:lnTo>
                    <a:pt x="3551" y="135744"/>
                  </a:lnTo>
                  <a:cubicBezTo>
                    <a:pt x="260" y="137525"/>
                    <a:pt x="-963" y="141637"/>
                    <a:pt x="819" y="144928"/>
                  </a:cubicBezTo>
                  <a:cubicBezTo>
                    <a:pt x="1016" y="145292"/>
                    <a:pt x="1247" y="145638"/>
                    <a:pt x="1507" y="145960"/>
                  </a:cubicBezTo>
                  <a:lnTo>
                    <a:pt x="1507" y="145961"/>
                  </a:lnTo>
                  <a:cubicBezTo>
                    <a:pt x="4210" y="149518"/>
                    <a:pt x="9127" y="150529"/>
                    <a:pt x="13014" y="148327"/>
                  </a:cubicBezTo>
                  <a:lnTo>
                    <a:pt x="246603" y="13572"/>
                  </a:lnTo>
                  <a:cubicBezTo>
                    <a:pt x="249967" y="11679"/>
                    <a:pt x="251160" y="7416"/>
                    <a:pt x="249266" y="4052"/>
                  </a:cubicBezTo>
                  <a:cubicBezTo>
                    <a:pt x="249173" y="3887"/>
                    <a:pt x="249074" y="3727"/>
                    <a:pt x="248969" y="357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"/>
            <p:cNvSpPr/>
            <p:nvPr/>
          </p:nvSpPr>
          <p:spPr>
            <a:xfrm>
              <a:off x="1379893" y="2938099"/>
              <a:ext cx="186831" cy="114127"/>
            </a:xfrm>
            <a:custGeom>
              <a:avLst/>
              <a:gdLst/>
              <a:ahLst/>
              <a:cxnLst/>
              <a:rect l="l" t="t" r="r" b="b"/>
              <a:pathLst>
                <a:path w="186831" h="114127" extrusionOk="0">
                  <a:moveTo>
                    <a:pt x="185408" y="3570"/>
                  </a:moveTo>
                  <a:lnTo>
                    <a:pt x="185408" y="3570"/>
                  </a:lnTo>
                  <a:cubicBezTo>
                    <a:pt x="182709" y="17"/>
                    <a:pt x="177821" y="-1033"/>
                    <a:pt x="173901" y="1097"/>
                  </a:cubicBezTo>
                  <a:lnTo>
                    <a:pt x="0" y="101114"/>
                  </a:lnTo>
                  <a:lnTo>
                    <a:pt x="9679" y="114127"/>
                  </a:lnTo>
                  <a:lnTo>
                    <a:pt x="183257" y="13895"/>
                  </a:lnTo>
                  <a:cubicBezTo>
                    <a:pt x="186625" y="12008"/>
                    <a:pt x="187825" y="7747"/>
                    <a:pt x="185938" y="4379"/>
                  </a:cubicBezTo>
                  <a:cubicBezTo>
                    <a:pt x="185780" y="4098"/>
                    <a:pt x="185603" y="3828"/>
                    <a:pt x="185408" y="357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"/>
            <p:cNvSpPr/>
            <p:nvPr/>
          </p:nvSpPr>
          <p:spPr>
            <a:xfrm>
              <a:off x="1297006" y="2912181"/>
              <a:ext cx="250241" cy="149497"/>
            </a:xfrm>
            <a:custGeom>
              <a:avLst/>
              <a:gdLst/>
              <a:ahLst/>
              <a:cxnLst/>
              <a:rect l="l" t="t" r="r" b="b"/>
              <a:pathLst>
                <a:path w="250241" h="149497" extrusionOk="0">
                  <a:moveTo>
                    <a:pt x="249044" y="3570"/>
                  </a:moveTo>
                  <a:lnTo>
                    <a:pt x="249044" y="3570"/>
                  </a:lnTo>
                  <a:cubicBezTo>
                    <a:pt x="246346" y="17"/>
                    <a:pt x="241457" y="-1033"/>
                    <a:pt x="237537" y="1097"/>
                  </a:cubicBezTo>
                  <a:lnTo>
                    <a:pt x="3626" y="135744"/>
                  </a:lnTo>
                  <a:cubicBezTo>
                    <a:pt x="313" y="137484"/>
                    <a:pt x="-962" y="141580"/>
                    <a:pt x="779" y="144893"/>
                  </a:cubicBezTo>
                  <a:cubicBezTo>
                    <a:pt x="977" y="145270"/>
                    <a:pt x="1210" y="145627"/>
                    <a:pt x="1475" y="145961"/>
                  </a:cubicBezTo>
                  <a:lnTo>
                    <a:pt x="1475" y="145961"/>
                  </a:lnTo>
                  <a:cubicBezTo>
                    <a:pt x="4216" y="149534"/>
                    <a:pt x="9170" y="150543"/>
                    <a:pt x="13090" y="148327"/>
                  </a:cubicBezTo>
                  <a:lnTo>
                    <a:pt x="246678" y="13572"/>
                  </a:lnTo>
                  <a:cubicBezTo>
                    <a:pt x="250043" y="11679"/>
                    <a:pt x="251235" y="7416"/>
                    <a:pt x="249341" y="4052"/>
                  </a:cubicBezTo>
                  <a:cubicBezTo>
                    <a:pt x="249249" y="3888"/>
                    <a:pt x="249150" y="3727"/>
                    <a:pt x="249044" y="357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"/>
            <p:cNvSpPr/>
            <p:nvPr/>
          </p:nvSpPr>
          <p:spPr>
            <a:xfrm>
              <a:off x="1476469" y="2912181"/>
              <a:ext cx="71285" cy="47664"/>
            </a:xfrm>
            <a:custGeom>
              <a:avLst/>
              <a:gdLst/>
              <a:ahLst/>
              <a:cxnLst/>
              <a:rect l="l" t="t" r="r" b="b"/>
              <a:pathLst>
                <a:path w="71285" h="47664" extrusionOk="0">
                  <a:moveTo>
                    <a:pt x="69582" y="3570"/>
                  </a:moveTo>
                  <a:lnTo>
                    <a:pt x="69582" y="3570"/>
                  </a:lnTo>
                  <a:cubicBezTo>
                    <a:pt x="66883" y="17"/>
                    <a:pt x="61995" y="-1033"/>
                    <a:pt x="58074" y="1097"/>
                  </a:cubicBezTo>
                  <a:lnTo>
                    <a:pt x="0" y="34651"/>
                  </a:lnTo>
                  <a:lnTo>
                    <a:pt x="9679" y="47664"/>
                  </a:lnTo>
                  <a:lnTo>
                    <a:pt x="67754" y="14218"/>
                  </a:lnTo>
                  <a:cubicBezTo>
                    <a:pt x="71108" y="12307"/>
                    <a:pt x="72279" y="8039"/>
                    <a:pt x="70369" y="4684"/>
                  </a:cubicBezTo>
                  <a:cubicBezTo>
                    <a:pt x="70143" y="4288"/>
                    <a:pt x="69880" y="3915"/>
                    <a:pt x="69582" y="357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"/>
            <p:cNvSpPr/>
            <p:nvPr/>
          </p:nvSpPr>
          <p:spPr>
            <a:xfrm>
              <a:off x="1277648" y="2885822"/>
              <a:ext cx="250709" cy="149927"/>
            </a:xfrm>
            <a:custGeom>
              <a:avLst/>
              <a:gdLst/>
              <a:ahLst/>
              <a:cxnLst/>
              <a:rect l="l" t="t" r="r" b="b"/>
              <a:pathLst>
                <a:path w="250709" h="149927" extrusionOk="0">
                  <a:moveTo>
                    <a:pt x="249044" y="3581"/>
                  </a:moveTo>
                  <a:lnTo>
                    <a:pt x="249044" y="3581"/>
                  </a:lnTo>
                  <a:cubicBezTo>
                    <a:pt x="246308" y="11"/>
                    <a:pt x="241382" y="-1038"/>
                    <a:pt x="237429" y="1107"/>
                  </a:cubicBezTo>
                  <a:lnTo>
                    <a:pt x="3626" y="136184"/>
                  </a:lnTo>
                  <a:cubicBezTo>
                    <a:pt x="313" y="137924"/>
                    <a:pt x="-962" y="142020"/>
                    <a:pt x="779" y="145333"/>
                  </a:cubicBezTo>
                  <a:cubicBezTo>
                    <a:pt x="977" y="145710"/>
                    <a:pt x="1210" y="146068"/>
                    <a:pt x="1475" y="146401"/>
                  </a:cubicBezTo>
                  <a:lnTo>
                    <a:pt x="1475" y="146401"/>
                  </a:lnTo>
                  <a:cubicBezTo>
                    <a:pt x="4178" y="149958"/>
                    <a:pt x="9095" y="150969"/>
                    <a:pt x="12982" y="148767"/>
                  </a:cubicBezTo>
                  <a:lnTo>
                    <a:pt x="246893" y="14335"/>
                  </a:lnTo>
                  <a:cubicBezTo>
                    <a:pt x="250333" y="12581"/>
                    <a:pt x="251699" y="8372"/>
                    <a:pt x="249945" y="4932"/>
                  </a:cubicBezTo>
                  <a:cubicBezTo>
                    <a:pt x="249698" y="4448"/>
                    <a:pt x="249396" y="3995"/>
                    <a:pt x="249044" y="358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"/>
            <p:cNvSpPr/>
            <p:nvPr/>
          </p:nvSpPr>
          <p:spPr>
            <a:xfrm>
              <a:off x="1393444" y="2885822"/>
              <a:ext cx="135048" cy="84132"/>
            </a:xfrm>
            <a:custGeom>
              <a:avLst/>
              <a:gdLst/>
              <a:ahLst/>
              <a:cxnLst/>
              <a:rect l="l" t="t" r="r" b="b"/>
              <a:pathLst>
                <a:path w="135048" h="84132" extrusionOk="0">
                  <a:moveTo>
                    <a:pt x="133249" y="3581"/>
                  </a:moveTo>
                  <a:lnTo>
                    <a:pt x="133249" y="3581"/>
                  </a:lnTo>
                  <a:cubicBezTo>
                    <a:pt x="130513" y="11"/>
                    <a:pt x="125587" y="-1038"/>
                    <a:pt x="121634" y="1107"/>
                  </a:cubicBezTo>
                  <a:lnTo>
                    <a:pt x="0" y="71119"/>
                  </a:lnTo>
                  <a:lnTo>
                    <a:pt x="9679" y="84132"/>
                  </a:lnTo>
                  <a:lnTo>
                    <a:pt x="131098" y="14335"/>
                  </a:lnTo>
                  <a:cubicBezTo>
                    <a:pt x="134498" y="12774"/>
                    <a:pt x="135990" y="8752"/>
                    <a:pt x="134429" y="5351"/>
                  </a:cubicBezTo>
                  <a:cubicBezTo>
                    <a:pt x="134131" y="4703"/>
                    <a:pt x="133733" y="4105"/>
                    <a:pt x="133249" y="358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"/>
            <p:cNvSpPr/>
            <p:nvPr/>
          </p:nvSpPr>
          <p:spPr>
            <a:xfrm>
              <a:off x="1258073" y="2860344"/>
              <a:ext cx="250799" cy="150034"/>
            </a:xfrm>
            <a:custGeom>
              <a:avLst/>
              <a:gdLst/>
              <a:ahLst/>
              <a:cxnLst/>
              <a:rect l="l" t="t" r="r" b="b"/>
              <a:pathLst>
                <a:path w="250799" h="150034" extrusionOk="0">
                  <a:moveTo>
                    <a:pt x="249261" y="3570"/>
                  </a:moveTo>
                  <a:lnTo>
                    <a:pt x="249261" y="3570"/>
                  </a:lnTo>
                  <a:cubicBezTo>
                    <a:pt x="246563" y="17"/>
                    <a:pt x="241674" y="-1033"/>
                    <a:pt x="237754" y="1097"/>
                  </a:cubicBezTo>
                  <a:lnTo>
                    <a:pt x="3951" y="135744"/>
                  </a:lnTo>
                  <a:cubicBezTo>
                    <a:pt x="550" y="137305"/>
                    <a:pt x="-942" y="141327"/>
                    <a:pt x="619" y="144728"/>
                  </a:cubicBezTo>
                  <a:cubicBezTo>
                    <a:pt x="917" y="145376"/>
                    <a:pt x="1315" y="145974"/>
                    <a:pt x="1800" y="146498"/>
                  </a:cubicBezTo>
                  <a:lnTo>
                    <a:pt x="1800" y="146498"/>
                  </a:lnTo>
                  <a:cubicBezTo>
                    <a:pt x="4540" y="150072"/>
                    <a:pt x="9494" y="151081"/>
                    <a:pt x="13414" y="148864"/>
                  </a:cubicBezTo>
                  <a:lnTo>
                    <a:pt x="246895" y="14110"/>
                  </a:lnTo>
                  <a:cubicBezTo>
                    <a:pt x="250322" y="12464"/>
                    <a:pt x="251765" y="8352"/>
                    <a:pt x="250120" y="4925"/>
                  </a:cubicBezTo>
                  <a:cubicBezTo>
                    <a:pt x="249887" y="4442"/>
                    <a:pt x="249599" y="3987"/>
                    <a:pt x="249261" y="357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"/>
            <p:cNvSpPr/>
            <p:nvPr/>
          </p:nvSpPr>
          <p:spPr>
            <a:xfrm>
              <a:off x="1283533" y="2860344"/>
              <a:ext cx="225279" cy="136281"/>
            </a:xfrm>
            <a:custGeom>
              <a:avLst/>
              <a:gdLst/>
              <a:ahLst/>
              <a:cxnLst/>
              <a:rect l="l" t="t" r="r" b="b"/>
              <a:pathLst>
                <a:path w="225279" h="136281" extrusionOk="0">
                  <a:moveTo>
                    <a:pt x="223802" y="3570"/>
                  </a:moveTo>
                  <a:lnTo>
                    <a:pt x="223802" y="3570"/>
                  </a:lnTo>
                  <a:cubicBezTo>
                    <a:pt x="221103" y="17"/>
                    <a:pt x="216215" y="-1033"/>
                    <a:pt x="212294" y="1097"/>
                  </a:cubicBezTo>
                  <a:lnTo>
                    <a:pt x="0" y="123268"/>
                  </a:lnTo>
                  <a:lnTo>
                    <a:pt x="9679" y="136281"/>
                  </a:lnTo>
                  <a:lnTo>
                    <a:pt x="221651" y="13895"/>
                  </a:lnTo>
                  <a:cubicBezTo>
                    <a:pt x="225000" y="12097"/>
                    <a:pt x="226258" y="7924"/>
                    <a:pt x="224460" y="4575"/>
                  </a:cubicBezTo>
                  <a:cubicBezTo>
                    <a:pt x="224270" y="4221"/>
                    <a:pt x="224050" y="3885"/>
                    <a:pt x="223802" y="357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1"/>
          <p:cNvGrpSpPr/>
          <p:nvPr/>
        </p:nvGrpSpPr>
        <p:grpSpPr>
          <a:xfrm>
            <a:off x="675161" y="4708517"/>
            <a:ext cx="1833477" cy="688630"/>
            <a:chOff x="675161" y="4708517"/>
            <a:chExt cx="1833477" cy="688630"/>
          </a:xfrm>
        </p:grpSpPr>
        <p:sp>
          <p:nvSpPr>
            <p:cNvPr id="571" name="Google Shape;571;p1"/>
            <p:cNvSpPr/>
            <p:nvPr/>
          </p:nvSpPr>
          <p:spPr>
            <a:xfrm>
              <a:off x="675161" y="4708517"/>
              <a:ext cx="1833477" cy="688630"/>
            </a:xfrm>
            <a:custGeom>
              <a:avLst/>
              <a:gdLst/>
              <a:ahLst/>
              <a:cxnLst/>
              <a:rect l="l" t="t" r="r" b="b"/>
              <a:pathLst>
                <a:path w="1833477" h="688630" extrusionOk="0">
                  <a:moveTo>
                    <a:pt x="1627363" y="372337"/>
                  </a:moveTo>
                  <a:lnTo>
                    <a:pt x="1509064" y="304369"/>
                  </a:lnTo>
                  <a:cubicBezTo>
                    <a:pt x="1496421" y="297807"/>
                    <a:pt x="1481376" y="297807"/>
                    <a:pt x="1468734" y="304369"/>
                  </a:cubicBezTo>
                  <a:lnTo>
                    <a:pt x="825828" y="675938"/>
                  </a:lnTo>
                  <a:cubicBezTo>
                    <a:pt x="815659" y="680955"/>
                    <a:pt x="803734" y="680955"/>
                    <a:pt x="793565" y="675938"/>
                  </a:cubicBezTo>
                  <a:lnTo>
                    <a:pt x="14614" y="225968"/>
                  </a:lnTo>
                  <a:cubicBezTo>
                    <a:pt x="11172" y="223925"/>
                    <a:pt x="9236" y="221451"/>
                    <a:pt x="9236" y="219085"/>
                  </a:cubicBezTo>
                  <a:cubicBezTo>
                    <a:pt x="9236" y="216719"/>
                    <a:pt x="11172" y="214246"/>
                    <a:pt x="14614" y="212310"/>
                  </a:cubicBezTo>
                  <a:lnTo>
                    <a:pt x="370374" y="6898"/>
                  </a:lnTo>
                  <a:lnTo>
                    <a:pt x="370374" y="6898"/>
                  </a:lnTo>
                  <a:cubicBezTo>
                    <a:pt x="370374" y="6898"/>
                    <a:pt x="370374" y="6898"/>
                    <a:pt x="371019" y="6898"/>
                  </a:cubicBezTo>
                  <a:cubicBezTo>
                    <a:pt x="371200" y="6413"/>
                    <a:pt x="371200" y="5878"/>
                    <a:pt x="371019" y="5392"/>
                  </a:cubicBezTo>
                  <a:cubicBezTo>
                    <a:pt x="370903" y="3288"/>
                    <a:pt x="369782" y="1367"/>
                    <a:pt x="368008" y="230"/>
                  </a:cubicBezTo>
                  <a:cubicBezTo>
                    <a:pt x="367399" y="-77"/>
                    <a:pt x="366681" y="-77"/>
                    <a:pt x="366072" y="230"/>
                  </a:cubicBezTo>
                  <a:cubicBezTo>
                    <a:pt x="365863" y="156"/>
                    <a:pt x="365635" y="156"/>
                    <a:pt x="365427" y="230"/>
                  </a:cubicBezTo>
                  <a:lnTo>
                    <a:pt x="9559" y="205642"/>
                  </a:lnTo>
                  <a:cubicBezTo>
                    <a:pt x="1778" y="208739"/>
                    <a:pt x="-2018" y="217558"/>
                    <a:pt x="1079" y="225339"/>
                  </a:cubicBezTo>
                  <a:cubicBezTo>
                    <a:pt x="2621" y="229211"/>
                    <a:pt x="5687" y="232277"/>
                    <a:pt x="9559" y="233819"/>
                  </a:cubicBezTo>
                  <a:lnTo>
                    <a:pt x="788725" y="683681"/>
                  </a:lnTo>
                  <a:cubicBezTo>
                    <a:pt x="794977" y="687011"/>
                    <a:pt x="801968" y="688713"/>
                    <a:pt x="809051" y="688628"/>
                  </a:cubicBezTo>
                  <a:cubicBezTo>
                    <a:pt x="816066" y="688714"/>
                    <a:pt x="822987" y="687011"/>
                    <a:pt x="829162" y="683681"/>
                  </a:cubicBezTo>
                  <a:lnTo>
                    <a:pt x="1472498" y="312327"/>
                  </a:lnTo>
                  <a:cubicBezTo>
                    <a:pt x="1482643" y="307208"/>
                    <a:pt x="1494616" y="307208"/>
                    <a:pt x="1504762" y="312327"/>
                  </a:cubicBezTo>
                  <a:lnTo>
                    <a:pt x="1623061" y="380296"/>
                  </a:lnTo>
                  <a:cubicBezTo>
                    <a:pt x="1625081" y="381454"/>
                    <a:pt x="1627657" y="380756"/>
                    <a:pt x="1628815" y="378736"/>
                  </a:cubicBezTo>
                  <a:cubicBezTo>
                    <a:pt x="1629973" y="376717"/>
                    <a:pt x="1629275" y="374141"/>
                    <a:pt x="1627256" y="372983"/>
                  </a:cubicBezTo>
                  <a:close/>
                  <a:moveTo>
                    <a:pt x="1695332" y="333191"/>
                  </a:moveTo>
                  <a:lnTo>
                    <a:pt x="1509494" y="225645"/>
                  </a:lnTo>
                  <a:cubicBezTo>
                    <a:pt x="1496851" y="219083"/>
                    <a:pt x="1481806" y="219083"/>
                    <a:pt x="1469164" y="225645"/>
                  </a:cubicBezTo>
                  <a:lnTo>
                    <a:pt x="825828" y="597322"/>
                  </a:lnTo>
                  <a:cubicBezTo>
                    <a:pt x="815659" y="602340"/>
                    <a:pt x="803734" y="602340"/>
                    <a:pt x="793565" y="597322"/>
                  </a:cubicBezTo>
                  <a:lnTo>
                    <a:pt x="150551" y="225968"/>
                  </a:lnTo>
                  <a:cubicBezTo>
                    <a:pt x="147110" y="223925"/>
                    <a:pt x="145174" y="221451"/>
                    <a:pt x="145174" y="219085"/>
                  </a:cubicBezTo>
                  <a:cubicBezTo>
                    <a:pt x="145174" y="216719"/>
                    <a:pt x="147110" y="214246"/>
                    <a:pt x="150551" y="212310"/>
                  </a:cubicBezTo>
                  <a:lnTo>
                    <a:pt x="439418" y="46152"/>
                  </a:lnTo>
                  <a:lnTo>
                    <a:pt x="439418" y="46152"/>
                  </a:lnTo>
                  <a:cubicBezTo>
                    <a:pt x="439418" y="46152"/>
                    <a:pt x="440278" y="45292"/>
                    <a:pt x="440278" y="44324"/>
                  </a:cubicBezTo>
                  <a:cubicBezTo>
                    <a:pt x="440180" y="42214"/>
                    <a:pt x="439055" y="40286"/>
                    <a:pt x="437267" y="39162"/>
                  </a:cubicBezTo>
                  <a:cubicBezTo>
                    <a:pt x="436729" y="38875"/>
                    <a:pt x="436084" y="38875"/>
                    <a:pt x="435546" y="39162"/>
                  </a:cubicBezTo>
                  <a:cubicBezTo>
                    <a:pt x="435237" y="39242"/>
                    <a:pt x="434969" y="39433"/>
                    <a:pt x="434793" y="39699"/>
                  </a:cubicBezTo>
                  <a:lnTo>
                    <a:pt x="146572" y="204997"/>
                  </a:lnTo>
                  <a:cubicBezTo>
                    <a:pt x="141073" y="207622"/>
                    <a:pt x="137415" y="213006"/>
                    <a:pt x="137000" y="219085"/>
                  </a:cubicBezTo>
                  <a:cubicBezTo>
                    <a:pt x="137347" y="225188"/>
                    <a:pt x="141026" y="230603"/>
                    <a:pt x="146572" y="233173"/>
                  </a:cubicBezTo>
                  <a:lnTo>
                    <a:pt x="789800" y="604527"/>
                  </a:lnTo>
                  <a:cubicBezTo>
                    <a:pt x="796034" y="607907"/>
                    <a:pt x="803037" y="609612"/>
                    <a:pt x="810126" y="609474"/>
                  </a:cubicBezTo>
                  <a:cubicBezTo>
                    <a:pt x="817148" y="609614"/>
                    <a:pt x="824082" y="607908"/>
                    <a:pt x="830237" y="604527"/>
                  </a:cubicBezTo>
                  <a:lnTo>
                    <a:pt x="1473574" y="233173"/>
                  </a:lnTo>
                  <a:cubicBezTo>
                    <a:pt x="1483743" y="228156"/>
                    <a:pt x="1495668" y="228156"/>
                    <a:pt x="1505837" y="233173"/>
                  </a:cubicBezTo>
                  <a:lnTo>
                    <a:pt x="1691568" y="340719"/>
                  </a:lnTo>
                  <a:cubicBezTo>
                    <a:pt x="1693510" y="341869"/>
                    <a:pt x="1696017" y="341228"/>
                    <a:pt x="1697167" y="339286"/>
                  </a:cubicBezTo>
                  <a:cubicBezTo>
                    <a:pt x="1697202" y="339226"/>
                    <a:pt x="1697236" y="339166"/>
                    <a:pt x="1697268" y="339105"/>
                  </a:cubicBezTo>
                  <a:cubicBezTo>
                    <a:pt x="1698427" y="337169"/>
                    <a:pt x="1697797" y="334659"/>
                    <a:pt x="1695861" y="333500"/>
                  </a:cubicBezTo>
                  <a:cubicBezTo>
                    <a:pt x="1695658" y="333378"/>
                    <a:pt x="1695445" y="333275"/>
                    <a:pt x="1695224" y="333190"/>
                  </a:cubicBezTo>
                  <a:close/>
                  <a:moveTo>
                    <a:pt x="1831269" y="254682"/>
                  </a:moveTo>
                  <a:lnTo>
                    <a:pt x="1509494" y="68952"/>
                  </a:lnTo>
                  <a:cubicBezTo>
                    <a:pt x="1496825" y="62497"/>
                    <a:pt x="1481832" y="62497"/>
                    <a:pt x="1469164" y="68952"/>
                  </a:cubicBezTo>
                  <a:lnTo>
                    <a:pt x="825828" y="440413"/>
                  </a:lnTo>
                  <a:cubicBezTo>
                    <a:pt x="815659" y="445431"/>
                    <a:pt x="803734" y="445431"/>
                    <a:pt x="793565" y="440413"/>
                  </a:cubicBezTo>
                  <a:lnTo>
                    <a:pt x="422318" y="225968"/>
                  </a:lnTo>
                  <a:cubicBezTo>
                    <a:pt x="418877" y="223925"/>
                    <a:pt x="416941" y="221451"/>
                    <a:pt x="416941" y="219085"/>
                  </a:cubicBezTo>
                  <a:cubicBezTo>
                    <a:pt x="416941" y="216719"/>
                    <a:pt x="418877" y="214246"/>
                    <a:pt x="422318" y="212310"/>
                  </a:cubicBezTo>
                  <a:lnTo>
                    <a:pt x="574172" y="124660"/>
                  </a:lnTo>
                  <a:lnTo>
                    <a:pt x="574172" y="124660"/>
                  </a:lnTo>
                  <a:lnTo>
                    <a:pt x="574817" y="124660"/>
                  </a:lnTo>
                  <a:cubicBezTo>
                    <a:pt x="575006" y="124139"/>
                    <a:pt x="575006" y="123568"/>
                    <a:pt x="574817" y="123047"/>
                  </a:cubicBezTo>
                  <a:cubicBezTo>
                    <a:pt x="574721" y="120965"/>
                    <a:pt x="573591" y="119068"/>
                    <a:pt x="571806" y="117992"/>
                  </a:cubicBezTo>
                  <a:cubicBezTo>
                    <a:pt x="571231" y="117705"/>
                    <a:pt x="570553" y="117705"/>
                    <a:pt x="569978" y="117992"/>
                  </a:cubicBezTo>
                  <a:lnTo>
                    <a:pt x="417263" y="206072"/>
                  </a:lnTo>
                  <a:cubicBezTo>
                    <a:pt x="409483" y="209170"/>
                    <a:pt x="405686" y="217988"/>
                    <a:pt x="408784" y="225769"/>
                  </a:cubicBezTo>
                  <a:cubicBezTo>
                    <a:pt x="410325" y="229641"/>
                    <a:pt x="413392" y="232708"/>
                    <a:pt x="417263" y="234249"/>
                  </a:cubicBezTo>
                  <a:lnTo>
                    <a:pt x="788725" y="448694"/>
                  </a:lnTo>
                  <a:cubicBezTo>
                    <a:pt x="794966" y="452042"/>
                    <a:pt x="801971" y="453709"/>
                    <a:pt x="809051" y="453534"/>
                  </a:cubicBezTo>
                  <a:cubicBezTo>
                    <a:pt x="816063" y="453712"/>
                    <a:pt x="822998" y="452043"/>
                    <a:pt x="829162" y="448694"/>
                  </a:cubicBezTo>
                  <a:lnTo>
                    <a:pt x="1472498" y="77233"/>
                  </a:lnTo>
                  <a:cubicBezTo>
                    <a:pt x="1482667" y="72215"/>
                    <a:pt x="1494592" y="72215"/>
                    <a:pt x="1504762" y="77233"/>
                  </a:cubicBezTo>
                  <a:lnTo>
                    <a:pt x="1826430" y="263071"/>
                  </a:lnTo>
                  <a:cubicBezTo>
                    <a:pt x="1828372" y="264221"/>
                    <a:pt x="1830878" y="263580"/>
                    <a:pt x="1832029" y="261638"/>
                  </a:cubicBezTo>
                  <a:cubicBezTo>
                    <a:pt x="1832064" y="261579"/>
                    <a:pt x="1832098" y="261519"/>
                    <a:pt x="1832130" y="261458"/>
                  </a:cubicBezTo>
                  <a:cubicBezTo>
                    <a:pt x="1833831" y="259886"/>
                    <a:pt x="1833936" y="257232"/>
                    <a:pt x="1832364" y="255531"/>
                  </a:cubicBezTo>
                  <a:cubicBezTo>
                    <a:pt x="1832049" y="255189"/>
                    <a:pt x="1831679" y="254902"/>
                    <a:pt x="1831269" y="254682"/>
                  </a:cubicBezTo>
                  <a:close/>
                  <a:moveTo>
                    <a:pt x="1763301" y="293937"/>
                  </a:moveTo>
                  <a:lnTo>
                    <a:pt x="1509494" y="147460"/>
                  </a:lnTo>
                  <a:cubicBezTo>
                    <a:pt x="1496851" y="140898"/>
                    <a:pt x="1481806" y="140898"/>
                    <a:pt x="1469164" y="147460"/>
                  </a:cubicBezTo>
                  <a:lnTo>
                    <a:pt x="825828" y="518814"/>
                  </a:lnTo>
                  <a:cubicBezTo>
                    <a:pt x="815683" y="523933"/>
                    <a:pt x="803710" y="523933"/>
                    <a:pt x="793565" y="518814"/>
                  </a:cubicBezTo>
                  <a:lnTo>
                    <a:pt x="286381" y="225968"/>
                  </a:lnTo>
                  <a:cubicBezTo>
                    <a:pt x="283047" y="223925"/>
                    <a:pt x="281003" y="221451"/>
                    <a:pt x="281003" y="219085"/>
                  </a:cubicBezTo>
                  <a:cubicBezTo>
                    <a:pt x="281003" y="216719"/>
                    <a:pt x="283047" y="214246"/>
                    <a:pt x="286381" y="212310"/>
                  </a:cubicBezTo>
                  <a:lnTo>
                    <a:pt x="506849" y="85084"/>
                  </a:lnTo>
                  <a:lnTo>
                    <a:pt x="506849" y="85084"/>
                  </a:lnTo>
                  <a:cubicBezTo>
                    <a:pt x="507385" y="84589"/>
                    <a:pt x="507662" y="83874"/>
                    <a:pt x="507601" y="83148"/>
                  </a:cubicBezTo>
                  <a:cubicBezTo>
                    <a:pt x="507548" y="81081"/>
                    <a:pt x="506456" y="79181"/>
                    <a:pt x="504698" y="78093"/>
                  </a:cubicBezTo>
                  <a:cubicBezTo>
                    <a:pt x="504048" y="77799"/>
                    <a:pt x="503304" y="77799"/>
                    <a:pt x="502654" y="78093"/>
                  </a:cubicBezTo>
                  <a:lnTo>
                    <a:pt x="502654" y="78093"/>
                  </a:lnTo>
                  <a:lnTo>
                    <a:pt x="282186" y="205427"/>
                  </a:lnTo>
                  <a:cubicBezTo>
                    <a:pt x="274406" y="208360"/>
                    <a:pt x="270476" y="217046"/>
                    <a:pt x="273409" y="224827"/>
                  </a:cubicBezTo>
                  <a:cubicBezTo>
                    <a:pt x="274937" y="228878"/>
                    <a:pt x="278135" y="232076"/>
                    <a:pt x="282186" y="233604"/>
                  </a:cubicBezTo>
                  <a:lnTo>
                    <a:pt x="789478" y="526557"/>
                  </a:lnTo>
                  <a:cubicBezTo>
                    <a:pt x="795730" y="529888"/>
                    <a:pt x="802720" y="531589"/>
                    <a:pt x="809804" y="531504"/>
                  </a:cubicBezTo>
                  <a:cubicBezTo>
                    <a:pt x="816819" y="531590"/>
                    <a:pt x="823740" y="529887"/>
                    <a:pt x="829915" y="526557"/>
                  </a:cubicBezTo>
                  <a:lnTo>
                    <a:pt x="1473251" y="155096"/>
                  </a:lnTo>
                  <a:cubicBezTo>
                    <a:pt x="1483420" y="150078"/>
                    <a:pt x="1495345" y="150078"/>
                    <a:pt x="1505515" y="155096"/>
                  </a:cubicBezTo>
                  <a:lnTo>
                    <a:pt x="1759214" y="301572"/>
                  </a:lnTo>
                  <a:cubicBezTo>
                    <a:pt x="1761206" y="302715"/>
                    <a:pt x="1763746" y="302044"/>
                    <a:pt x="1764914" y="300067"/>
                  </a:cubicBezTo>
                  <a:cubicBezTo>
                    <a:pt x="1766244" y="298243"/>
                    <a:pt x="1765844" y="295687"/>
                    <a:pt x="1764021" y="294357"/>
                  </a:cubicBezTo>
                  <a:cubicBezTo>
                    <a:pt x="1763795" y="294192"/>
                    <a:pt x="1763554" y="294052"/>
                    <a:pt x="1763300" y="29393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"/>
            <p:cNvSpPr/>
            <p:nvPr/>
          </p:nvSpPr>
          <p:spPr>
            <a:xfrm>
              <a:off x="675161" y="4708517"/>
              <a:ext cx="1833477" cy="688630"/>
            </a:xfrm>
            <a:custGeom>
              <a:avLst/>
              <a:gdLst/>
              <a:ahLst/>
              <a:cxnLst/>
              <a:rect l="l" t="t" r="r" b="b"/>
              <a:pathLst>
                <a:path w="1833477" h="688630" extrusionOk="0">
                  <a:moveTo>
                    <a:pt x="1627363" y="372337"/>
                  </a:moveTo>
                  <a:lnTo>
                    <a:pt x="1509064" y="304369"/>
                  </a:lnTo>
                  <a:cubicBezTo>
                    <a:pt x="1496421" y="297807"/>
                    <a:pt x="1481376" y="297807"/>
                    <a:pt x="1468734" y="304369"/>
                  </a:cubicBezTo>
                  <a:lnTo>
                    <a:pt x="825828" y="675938"/>
                  </a:lnTo>
                  <a:cubicBezTo>
                    <a:pt x="815659" y="680955"/>
                    <a:pt x="803734" y="680955"/>
                    <a:pt x="793565" y="675938"/>
                  </a:cubicBezTo>
                  <a:lnTo>
                    <a:pt x="14614" y="225968"/>
                  </a:lnTo>
                  <a:cubicBezTo>
                    <a:pt x="11172" y="223925"/>
                    <a:pt x="9236" y="221451"/>
                    <a:pt x="9236" y="219085"/>
                  </a:cubicBezTo>
                  <a:cubicBezTo>
                    <a:pt x="9236" y="216719"/>
                    <a:pt x="11172" y="214246"/>
                    <a:pt x="14614" y="212310"/>
                  </a:cubicBezTo>
                  <a:lnTo>
                    <a:pt x="370374" y="6898"/>
                  </a:lnTo>
                  <a:lnTo>
                    <a:pt x="370374" y="6898"/>
                  </a:lnTo>
                  <a:cubicBezTo>
                    <a:pt x="370374" y="6898"/>
                    <a:pt x="370374" y="6898"/>
                    <a:pt x="371019" y="6898"/>
                  </a:cubicBezTo>
                  <a:cubicBezTo>
                    <a:pt x="371200" y="6413"/>
                    <a:pt x="371200" y="5878"/>
                    <a:pt x="371019" y="5392"/>
                  </a:cubicBezTo>
                  <a:cubicBezTo>
                    <a:pt x="370903" y="3288"/>
                    <a:pt x="369782" y="1367"/>
                    <a:pt x="368008" y="230"/>
                  </a:cubicBezTo>
                  <a:cubicBezTo>
                    <a:pt x="367399" y="-77"/>
                    <a:pt x="366681" y="-77"/>
                    <a:pt x="366072" y="230"/>
                  </a:cubicBezTo>
                  <a:cubicBezTo>
                    <a:pt x="365863" y="156"/>
                    <a:pt x="365635" y="156"/>
                    <a:pt x="365427" y="230"/>
                  </a:cubicBezTo>
                  <a:lnTo>
                    <a:pt x="9559" y="205642"/>
                  </a:lnTo>
                  <a:cubicBezTo>
                    <a:pt x="1778" y="208739"/>
                    <a:pt x="-2018" y="217558"/>
                    <a:pt x="1079" y="225339"/>
                  </a:cubicBezTo>
                  <a:cubicBezTo>
                    <a:pt x="2621" y="229211"/>
                    <a:pt x="5687" y="232277"/>
                    <a:pt x="9559" y="233819"/>
                  </a:cubicBezTo>
                  <a:lnTo>
                    <a:pt x="788725" y="683681"/>
                  </a:lnTo>
                  <a:cubicBezTo>
                    <a:pt x="794977" y="687011"/>
                    <a:pt x="801968" y="688713"/>
                    <a:pt x="809051" y="688628"/>
                  </a:cubicBezTo>
                  <a:cubicBezTo>
                    <a:pt x="816066" y="688714"/>
                    <a:pt x="822987" y="687011"/>
                    <a:pt x="829162" y="683681"/>
                  </a:cubicBezTo>
                  <a:lnTo>
                    <a:pt x="1472498" y="312327"/>
                  </a:lnTo>
                  <a:cubicBezTo>
                    <a:pt x="1482643" y="307208"/>
                    <a:pt x="1494616" y="307208"/>
                    <a:pt x="1504762" y="312327"/>
                  </a:cubicBezTo>
                  <a:lnTo>
                    <a:pt x="1623061" y="380296"/>
                  </a:lnTo>
                  <a:cubicBezTo>
                    <a:pt x="1625081" y="381454"/>
                    <a:pt x="1627657" y="380756"/>
                    <a:pt x="1628815" y="378736"/>
                  </a:cubicBezTo>
                  <a:cubicBezTo>
                    <a:pt x="1629973" y="376717"/>
                    <a:pt x="1629275" y="374141"/>
                    <a:pt x="1627256" y="372983"/>
                  </a:cubicBezTo>
                  <a:close/>
                  <a:moveTo>
                    <a:pt x="1695332" y="333191"/>
                  </a:moveTo>
                  <a:lnTo>
                    <a:pt x="1509494" y="225645"/>
                  </a:lnTo>
                  <a:cubicBezTo>
                    <a:pt x="1496851" y="219083"/>
                    <a:pt x="1481806" y="219083"/>
                    <a:pt x="1469164" y="225645"/>
                  </a:cubicBezTo>
                  <a:lnTo>
                    <a:pt x="825828" y="597322"/>
                  </a:lnTo>
                  <a:cubicBezTo>
                    <a:pt x="815659" y="602340"/>
                    <a:pt x="803734" y="602340"/>
                    <a:pt x="793565" y="597322"/>
                  </a:cubicBezTo>
                  <a:lnTo>
                    <a:pt x="150551" y="225968"/>
                  </a:lnTo>
                  <a:cubicBezTo>
                    <a:pt x="147110" y="223925"/>
                    <a:pt x="145174" y="221451"/>
                    <a:pt x="145174" y="219085"/>
                  </a:cubicBezTo>
                  <a:cubicBezTo>
                    <a:pt x="145174" y="216719"/>
                    <a:pt x="147110" y="214246"/>
                    <a:pt x="150551" y="212310"/>
                  </a:cubicBezTo>
                  <a:lnTo>
                    <a:pt x="439418" y="46152"/>
                  </a:lnTo>
                  <a:lnTo>
                    <a:pt x="439418" y="46152"/>
                  </a:lnTo>
                  <a:cubicBezTo>
                    <a:pt x="439418" y="46152"/>
                    <a:pt x="440278" y="45292"/>
                    <a:pt x="440278" y="44324"/>
                  </a:cubicBezTo>
                  <a:cubicBezTo>
                    <a:pt x="440180" y="42214"/>
                    <a:pt x="439055" y="40286"/>
                    <a:pt x="437267" y="39162"/>
                  </a:cubicBezTo>
                  <a:cubicBezTo>
                    <a:pt x="436729" y="38875"/>
                    <a:pt x="436084" y="38875"/>
                    <a:pt x="435546" y="39162"/>
                  </a:cubicBezTo>
                  <a:cubicBezTo>
                    <a:pt x="435237" y="39242"/>
                    <a:pt x="434969" y="39433"/>
                    <a:pt x="434793" y="39699"/>
                  </a:cubicBezTo>
                  <a:lnTo>
                    <a:pt x="146572" y="204997"/>
                  </a:lnTo>
                  <a:cubicBezTo>
                    <a:pt x="141073" y="207622"/>
                    <a:pt x="137415" y="213006"/>
                    <a:pt x="137000" y="219085"/>
                  </a:cubicBezTo>
                  <a:cubicBezTo>
                    <a:pt x="137347" y="225188"/>
                    <a:pt x="141026" y="230603"/>
                    <a:pt x="146572" y="233173"/>
                  </a:cubicBezTo>
                  <a:lnTo>
                    <a:pt x="789800" y="604527"/>
                  </a:lnTo>
                  <a:cubicBezTo>
                    <a:pt x="796034" y="607907"/>
                    <a:pt x="803037" y="609612"/>
                    <a:pt x="810126" y="609474"/>
                  </a:cubicBezTo>
                  <a:cubicBezTo>
                    <a:pt x="817148" y="609614"/>
                    <a:pt x="824082" y="607908"/>
                    <a:pt x="830237" y="604527"/>
                  </a:cubicBezTo>
                  <a:lnTo>
                    <a:pt x="1473574" y="233173"/>
                  </a:lnTo>
                  <a:cubicBezTo>
                    <a:pt x="1483743" y="228156"/>
                    <a:pt x="1495668" y="228156"/>
                    <a:pt x="1505837" y="233173"/>
                  </a:cubicBezTo>
                  <a:lnTo>
                    <a:pt x="1691568" y="340719"/>
                  </a:lnTo>
                  <a:cubicBezTo>
                    <a:pt x="1693510" y="341869"/>
                    <a:pt x="1696017" y="341228"/>
                    <a:pt x="1697167" y="339286"/>
                  </a:cubicBezTo>
                  <a:cubicBezTo>
                    <a:pt x="1697202" y="339226"/>
                    <a:pt x="1697236" y="339166"/>
                    <a:pt x="1697268" y="339105"/>
                  </a:cubicBezTo>
                  <a:cubicBezTo>
                    <a:pt x="1698427" y="337169"/>
                    <a:pt x="1697797" y="334659"/>
                    <a:pt x="1695861" y="333500"/>
                  </a:cubicBezTo>
                  <a:cubicBezTo>
                    <a:pt x="1695658" y="333378"/>
                    <a:pt x="1695445" y="333275"/>
                    <a:pt x="1695224" y="333190"/>
                  </a:cubicBezTo>
                  <a:close/>
                  <a:moveTo>
                    <a:pt x="1763301" y="293937"/>
                  </a:moveTo>
                  <a:lnTo>
                    <a:pt x="1509494" y="147460"/>
                  </a:lnTo>
                  <a:cubicBezTo>
                    <a:pt x="1496851" y="140898"/>
                    <a:pt x="1481806" y="140898"/>
                    <a:pt x="1469164" y="147460"/>
                  </a:cubicBezTo>
                  <a:lnTo>
                    <a:pt x="825828" y="518814"/>
                  </a:lnTo>
                  <a:cubicBezTo>
                    <a:pt x="815683" y="523933"/>
                    <a:pt x="803710" y="523933"/>
                    <a:pt x="793565" y="518814"/>
                  </a:cubicBezTo>
                  <a:lnTo>
                    <a:pt x="286381" y="225968"/>
                  </a:lnTo>
                  <a:cubicBezTo>
                    <a:pt x="283047" y="223925"/>
                    <a:pt x="281003" y="221451"/>
                    <a:pt x="281003" y="219085"/>
                  </a:cubicBezTo>
                  <a:cubicBezTo>
                    <a:pt x="281003" y="216719"/>
                    <a:pt x="283047" y="214246"/>
                    <a:pt x="286381" y="212310"/>
                  </a:cubicBezTo>
                  <a:lnTo>
                    <a:pt x="506849" y="85084"/>
                  </a:lnTo>
                  <a:lnTo>
                    <a:pt x="506849" y="85084"/>
                  </a:lnTo>
                  <a:cubicBezTo>
                    <a:pt x="507385" y="84589"/>
                    <a:pt x="507662" y="83874"/>
                    <a:pt x="507601" y="83148"/>
                  </a:cubicBezTo>
                  <a:cubicBezTo>
                    <a:pt x="507548" y="81081"/>
                    <a:pt x="506456" y="79181"/>
                    <a:pt x="504698" y="78093"/>
                  </a:cubicBezTo>
                  <a:cubicBezTo>
                    <a:pt x="504048" y="77799"/>
                    <a:pt x="503304" y="77799"/>
                    <a:pt x="502654" y="78093"/>
                  </a:cubicBezTo>
                  <a:lnTo>
                    <a:pt x="502654" y="78093"/>
                  </a:lnTo>
                  <a:lnTo>
                    <a:pt x="282186" y="205427"/>
                  </a:lnTo>
                  <a:cubicBezTo>
                    <a:pt x="274406" y="208360"/>
                    <a:pt x="270476" y="217046"/>
                    <a:pt x="273409" y="224827"/>
                  </a:cubicBezTo>
                  <a:cubicBezTo>
                    <a:pt x="274937" y="228878"/>
                    <a:pt x="278135" y="232076"/>
                    <a:pt x="282186" y="233604"/>
                  </a:cubicBezTo>
                  <a:lnTo>
                    <a:pt x="789478" y="526557"/>
                  </a:lnTo>
                  <a:cubicBezTo>
                    <a:pt x="795730" y="529888"/>
                    <a:pt x="802720" y="531589"/>
                    <a:pt x="809804" y="531504"/>
                  </a:cubicBezTo>
                  <a:cubicBezTo>
                    <a:pt x="816819" y="531590"/>
                    <a:pt x="823740" y="529887"/>
                    <a:pt x="829915" y="526557"/>
                  </a:cubicBezTo>
                  <a:lnTo>
                    <a:pt x="1473251" y="155096"/>
                  </a:lnTo>
                  <a:cubicBezTo>
                    <a:pt x="1483420" y="150078"/>
                    <a:pt x="1495345" y="150078"/>
                    <a:pt x="1505515" y="155096"/>
                  </a:cubicBezTo>
                  <a:lnTo>
                    <a:pt x="1759214" y="301572"/>
                  </a:lnTo>
                  <a:cubicBezTo>
                    <a:pt x="1761206" y="302715"/>
                    <a:pt x="1763746" y="302044"/>
                    <a:pt x="1764914" y="300067"/>
                  </a:cubicBezTo>
                  <a:cubicBezTo>
                    <a:pt x="1766244" y="298243"/>
                    <a:pt x="1765844" y="295687"/>
                    <a:pt x="1764021" y="294357"/>
                  </a:cubicBezTo>
                  <a:cubicBezTo>
                    <a:pt x="1763795" y="294192"/>
                    <a:pt x="1763554" y="294052"/>
                    <a:pt x="1763300" y="293936"/>
                  </a:cubicBezTo>
                  <a:close/>
                  <a:moveTo>
                    <a:pt x="1831269" y="254682"/>
                  </a:moveTo>
                  <a:lnTo>
                    <a:pt x="1509494" y="68952"/>
                  </a:lnTo>
                  <a:cubicBezTo>
                    <a:pt x="1496825" y="62497"/>
                    <a:pt x="1481832" y="62497"/>
                    <a:pt x="1469164" y="68952"/>
                  </a:cubicBezTo>
                  <a:lnTo>
                    <a:pt x="825828" y="440413"/>
                  </a:lnTo>
                  <a:cubicBezTo>
                    <a:pt x="815659" y="445431"/>
                    <a:pt x="803734" y="445431"/>
                    <a:pt x="793565" y="440413"/>
                  </a:cubicBezTo>
                  <a:lnTo>
                    <a:pt x="422318" y="225968"/>
                  </a:lnTo>
                  <a:cubicBezTo>
                    <a:pt x="418877" y="223925"/>
                    <a:pt x="416941" y="221451"/>
                    <a:pt x="416941" y="219085"/>
                  </a:cubicBezTo>
                  <a:cubicBezTo>
                    <a:pt x="416941" y="216719"/>
                    <a:pt x="418877" y="214246"/>
                    <a:pt x="422318" y="212310"/>
                  </a:cubicBezTo>
                  <a:lnTo>
                    <a:pt x="574172" y="124660"/>
                  </a:lnTo>
                  <a:lnTo>
                    <a:pt x="574172" y="124660"/>
                  </a:lnTo>
                  <a:lnTo>
                    <a:pt x="574817" y="124660"/>
                  </a:lnTo>
                  <a:cubicBezTo>
                    <a:pt x="575006" y="124139"/>
                    <a:pt x="575006" y="123568"/>
                    <a:pt x="574817" y="123047"/>
                  </a:cubicBezTo>
                  <a:cubicBezTo>
                    <a:pt x="574721" y="120965"/>
                    <a:pt x="573591" y="119068"/>
                    <a:pt x="571806" y="117992"/>
                  </a:cubicBezTo>
                  <a:cubicBezTo>
                    <a:pt x="571231" y="117705"/>
                    <a:pt x="570553" y="117705"/>
                    <a:pt x="569978" y="117992"/>
                  </a:cubicBezTo>
                  <a:lnTo>
                    <a:pt x="417263" y="206072"/>
                  </a:lnTo>
                  <a:cubicBezTo>
                    <a:pt x="409483" y="209170"/>
                    <a:pt x="405686" y="217988"/>
                    <a:pt x="408784" y="225769"/>
                  </a:cubicBezTo>
                  <a:cubicBezTo>
                    <a:pt x="410325" y="229641"/>
                    <a:pt x="413392" y="232708"/>
                    <a:pt x="417263" y="234249"/>
                  </a:cubicBezTo>
                  <a:lnTo>
                    <a:pt x="788725" y="448694"/>
                  </a:lnTo>
                  <a:cubicBezTo>
                    <a:pt x="794966" y="452042"/>
                    <a:pt x="801971" y="453709"/>
                    <a:pt x="809051" y="453534"/>
                  </a:cubicBezTo>
                  <a:cubicBezTo>
                    <a:pt x="816063" y="453712"/>
                    <a:pt x="822998" y="452043"/>
                    <a:pt x="829162" y="448694"/>
                  </a:cubicBezTo>
                  <a:lnTo>
                    <a:pt x="1472498" y="77233"/>
                  </a:lnTo>
                  <a:cubicBezTo>
                    <a:pt x="1482667" y="72215"/>
                    <a:pt x="1494592" y="72215"/>
                    <a:pt x="1504762" y="77233"/>
                  </a:cubicBezTo>
                  <a:lnTo>
                    <a:pt x="1826430" y="263071"/>
                  </a:lnTo>
                  <a:cubicBezTo>
                    <a:pt x="1828372" y="264221"/>
                    <a:pt x="1830878" y="263580"/>
                    <a:pt x="1832029" y="261638"/>
                  </a:cubicBezTo>
                  <a:cubicBezTo>
                    <a:pt x="1832064" y="261579"/>
                    <a:pt x="1832098" y="261519"/>
                    <a:pt x="1832130" y="261458"/>
                  </a:cubicBezTo>
                  <a:cubicBezTo>
                    <a:pt x="1833831" y="259886"/>
                    <a:pt x="1833936" y="257232"/>
                    <a:pt x="1832364" y="255531"/>
                  </a:cubicBezTo>
                  <a:cubicBezTo>
                    <a:pt x="1832049" y="255189"/>
                    <a:pt x="1831679" y="254902"/>
                    <a:pt x="1831269" y="254682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1"/>
          <p:cNvGrpSpPr/>
          <p:nvPr/>
        </p:nvGrpSpPr>
        <p:grpSpPr>
          <a:xfrm>
            <a:off x="824800" y="1544736"/>
            <a:ext cx="728291" cy="1271322"/>
            <a:chOff x="824800" y="1544736"/>
            <a:chExt cx="728291" cy="1271322"/>
          </a:xfrm>
        </p:grpSpPr>
        <p:grpSp>
          <p:nvGrpSpPr>
            <p:cNvPr id="574" name="Google Shape;574;p1"/>
            <p:cNvGrpSpPr/>
            <p:nvPr/>
          </p:nvGrpSpPr>
          <p:grpSpPr>
            <a:xfrm>
              <a:off x="1244386" y="2338089"/>
              <a:ext cx="43018" cy="477969"/>
              <a:chOff x="1244386" y="2338089"/>
              <a:chExt cx="43018" cy="477969"/>
            </a:xfrm>
          </p:grpSpPr>
          <p:sp>
            <p:nvSpPr>
              <p:cNvPr id="575" name="Google Shape;575;p1"/>
              <p:cNvSpPr/>
              <p:nvPr/>
            </p:nvSpPr>
            <p:spPr>
              <a:xfrm>
                <a:off x="1261269" y="2344577"/>
                <a:ext cx="10002" cy="471481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471481" extrusionOk="0">
                    <a:moveTo>
                      <a:pt x="4948" y="1"/>
                    </a:moveTo>
                    <a:cubicBezTo>
                      <a:pt x="2276" y="-59"/>
                      <a:pt x="61" y="2059"/>
                      <a:pt x="1" y="4731"/>
                    </a:cubicBezTo>
                    <a:cubicBezTo>
                      <a:pt x="0" y="4803"/>
                      <a:pt x="0" y="4876"/>
                      <a:pt x="1" y="4948"/>
                    </a:cubicBezTo>
                    <a:lnTo>
                      <a:pt x="1" y="466533"/>
                    </a:lnTo>
                    <a:cubicBezTo>
                      <a:pt x="-59" y="469205"/>
                      <a:pt x="2059" y="471420"/>
                      <a:pt x="4731" y="471480"/>
                    </a:cubicBezTo>
                    <a:cubicBezTo>
                      <a:pt x="4803" y="471482"/>
                      <a:pt x="4876" y="471482"/>
                      <a:pt x="4948" y="471480"/>
                    </a:cubicBezTo>
                    <a:cubicBezTo>
                      <a:pt x="7680" y="471539"/>
                      <a:pt x="9942" y="469373"/>
                      <a:pt x="10002" y="466642"/>
                    </a:cubicBezTo>
                    <a:cubicBezTo>
                      <a:pt x="10003" y="466605"/>
                      <a:pt x="10003" y="466569"/>
                      <a:pt x="10003" y="466533"/>
                    </a:cubicBezTo>
                    <a:lnTo>
                      <a:pt x="10003" y="4948"/>
                    </a:lnTo>
                    <a:cubicBezTo>
                      <a:pt x="10004" y="2216"/>
                      <a:pt x="7789" y="1"/>
                      <a:pt x="5057" y="0"/>
                    </a:cubicBezTo>
                    <a:cubicBezTo>
                      <a:pt x="5021" y="0"/>
                      <a:pt x="4985" y="0"/>
                      <a:pt x="4948" y="1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"/>
              <p:cNvSpPr/>
              <p:nvPr/>
            </p:nvSpPr>
            <p:spPr>
              <a:xfrm>
                <a:off x="1261269" y="2344577"/>
                <a:ext cx="10002" cy="471481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471481" extrusionOk="0">
                    <a:moveTo>
                      <a:pt x="4948" y="1"/>
                    </a:moveTo>
                    <a:cubicBezTo>
                      <a:pt x="2276" y="-59"/>
                      <a:pt x="61" y="2059"/>
                      <a:pt x="1" y="4731"/>
                    </a:cubicBezTo>
                    <a:cubicBezTo>
                      <a:pt x="0" y="4803"/>
                      <a:pt x="0" y="4876"/>
                      <a:pt x="1" y="4948"/>
                    </a:cubicBezTo>
                    <a:lnTo>
                      <a:pt x="1" y="466533"/>
                    </a:lnTo>
                    <a:cubicBezTo>
                      <a:pt x="-59" y="469205"/>
                      <a:pt x="2059" y="471420"/>
                      <a:pt x="4731" y="471480"/>
                    </a:cubicBezTo>
                    <a:cubicBezTo>
                      <a:pt x="4803" y="471482"/>
                      <a:pt x="4876" y="471482"/>
                      <a:pt x="4948" y="471480"/>
                    </a:cubicBezTo>
                    <a:cubicBezTo>
                      <a:pt x="7680" y="471539"/>
                      <a:pt x="9942" y="469373"/>
                      <a:pt x="10002" y="466642"/>
                    </a:cubicBezTo>
                    <a:cubicBezTo>
                      <a:pt x="10003" y="466605"/>
                      <a:pt x="10003" y="466569"/>
                      <a:pt x="10003" y="466533"/>
                    </a:cubicBezTo>
                    <a:lnTo>
                      <a:pt x="10003" y="4948"/>
                    </a:lnTo>
                    <a:cubicBezTo>
                      <a:pt x="10004" y="2216"/>
                      <a:pt x="7789" y="1"/>
                      <a:pt x="5057" y="0"/>
                    </a:cubicBezTo>
                    <a:cubicBezTo>
                      <a:pt x="5021" y="0"/>
                      <a:pt x="4985" y="0"/>
                      <a:pt x="4948" y="1"/>
                    </a:cubicBezTo>
                    <a:close/>
                  </a:path>
                </a:pathLst>
              </a:custGeom>
              <a:solidFill>
                <a:srgbClr val="FFFFFF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"/>
              <p:cNvSpPr/>
              <p:nvPr/>
            </p:nvSpPr>
            <p:spPr>
              <a:xfrm>
                <a:off x="1244386" y="2338089"/>
                <a:ext cx="43018" cy="56388"/>
              </a:xfrm>
              <a:custGeom>
                <a:avLst/>
                <a:gdLst/>
                <a:ahLst/>
                <a:cxnLst/>
                <a:rect l="l" t="t" r="r" b="b"/>
                <a:pathLst>
                  <a:path w="43018" h="56388" extrusionOk="0">
                    <a:moveTo>
                      <a:pt x="0" y="40796"/>
                    </a:moveTo>
                    <a:cubicBezTo>
                      <a:pt x="785" y="25488"/>
                      <a:pt x="8760" y="11451"/>
                      <a:pt x="21509" y="2940"/>
                    </a:cubicBezTo>
                    <a:cubicBezTo>
                      <a:pt x="33554" y="-3943"/>
                      <a:pt x="43018" y="1650"/>
                      <a:pt x="43018" y="15631"/>
                    </a:cubicBezTo>
                    <a:cubicBezTo>
                      <a:pt x="42268" y="30921"/>
                      <a:pt x="34280" y="44939"/>
                      <a:pt x="21509" y="53379"/>
                    </a:cubicBezTo>
                    <a:cubicBezTo>
                      <a:pt x="9787" y="60370"/>
                      <a:pt x="0" y="54777"/>
                      <a:pt x="0" y="40796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8" name="Google Shape;578;p1"/>
            <p:cNvGrpSpPr/>
            <p:nvPr/>
          </p:nvGrpSpPr>
          <p:grpSpPr>
            <a:xfrm>
              <a:off x="824800" y="1544736"/>
              <a:ext cx="728291" cy="881674"/>
              <a:chOff x="824800" y="1544736"/>
              <a:chExt cx="728291" cy="881674"/>
            </a:xfrm>
          </p:grpSpPr>
          <p:sp>
            <p:nvSpPr>
              <p:cNvPr id="579" name="Google Shape;579;p1"/>
              <p:cNvSpPr/>
              <p:nvPr/>
            </p:nvSpPr>
            <p:spPr>
              <a:xfrm>
                <a:off x="824800" y="1544736"/>
                <a:ext cx="724476" cy="881674"/>
              </a:xfrm>
              <a:custGeom>
                <a:avLst/>
                <a:gdLst/>
                <a:ahLst/>
                <a:cxnLst/>
                <a:rect l="l" t="t" r="r" b="b"/>
                <a:pathLst>
                  <a:path w="724476" h="881674" extrusionOk="0">
                    <a:moveTo>
                      <a:pt x="715228" y="528075"/>
                    </a:moveTo>
                    <a:lnTo>
                      <a:pt x="700602" y="519579"/>
                    </a:lnTo>
                    <a:cubicBezTo>
                      <a:pt x="692627" y="514545"/>
                      <a:pt x="687068" y="506459"/>
                      <a:pt x="685223" y="497210"/>
                    </a:cubicBezTo>
                    <a:lnTo>
                      <a:pt x="621879" y="18526"/>
                    </a:lnTo>
                    <a:cubicBezTo>
                      <a:pt x="621775" y="8191"/>
                      <a:pt x="613314" y="-102"/>
                      <a:pt x="602980" y="1"/>
                    </a:cubicBezTo>
                    <a:cubicBezTo>
                      <a:pt x="598967" y="41"/>
                      <a:pt x="595073" y="1370"/>
                      <a:pt x="591874" y="3792"/>
                    </a:cubicBezTo>
                    <a:lnTo>
                      <a:pt x="265796" y="191781"/>
                    </a:lnTo>
                    <a:cubicBezTo>
                      <a:pt x="251507" y="200097"/>
                      <a:pt x="233185" y="195287"/>
                      <a:pt x="224821" y="181027"/>
                    </a:cubicBezTo>
                    <a:lnTo>
                      <a:pt x="214067" y="162636"/>
                    </a:lnTo>
                    <a:cubicBezTo>
                      <a:pt x="205662" y="148362"/>
                      <a:pt x="187306" y="143557"/>
                      <a:pt x="172985" y="151882"/>
                    </a:cubicBezTo>
                    <a:lnTo>
                      <a:pt x="22206" y="238778"/>
                    </a:lnTo>
                    <a:cubicBezTo>
                      <a:pt x="7183" y="248498"/>
                      <a:pt x="-1286" y="265683"/>
                      <a:pt x="159" y="283517"/>
                    </a:cubicBezTo>
                    <a:lnTo>
                      <a:pt x="75441" y="849421"/>
                    </a:lnTo>
                    <a:cubicBezTo>
                      <a:pt x="77323" y="858482"/>
                      <a:pt x="82742" y="866418"/>
                      <a:pt x="90497" y="871468"/>
                    </a:cubicBezTo>
                    <a:lnTo>
                      <a:pt x="105231" y="879856"/>
                    </a:lnTo>
                    <a:cubicBezTo>
                      <a:pt x="107856" y="881867"/>
                      <a:pt x="111385" y="882241"/>
                      <a:pt x="114372" y="880824"/>
                    </a:cubicBezTo>
                    <a:lnTo>
                      <a:pt x="724477" y="528613"/>
                    </a:lnTo>
                    <a:cubicBezTo>
                      <a:pt x="721525" y="530125"/>
                      <a:pt x="717985" y="529919"/>
                      <a:pt x="715228" y="528075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"/>
              <p:cNvSpPr/>
              <p:nvPr/>
            </p:nvSpPr>
            <p:spPr>
              <a:xfrm>
                <a:off x="824800" y="1544736"/>
                <a:ext cx="724476" cy="881674"/>
              </a:xfrm>
              <a:custGeom>
                <a:avLst/>
                <a:gdLst/>
                <a:ahLst/>
                <a:cxnLst/>
                <a:rect l="l" t="t" r="r" b="b"/>
                <a:pathLst>
                  <a:path w="724476" h="881674" extrusionOk="0">
                    <a:moveTo>
                      <a:pt x="715228" y="528075"/>
                    </a:moveTo>
                    <a:lnTo>
                      <a:pt x="700602" y="519579"/>
                    </a:lnTo>
                    <a:cubicBezTo>
                      <a:pt x="692627" y="514545"/>
                      <a:pt x="687068" y="506459"/>
                      <a:pt x="685223" y="497210"/>
                    </a:cubicBezTo>
                    <a:lnTo>
                      <a:pt x="621879" y="18526"/>
                    </a:lnTo>
                    <a:cubicBezTo>
                      <a:pt x="621775" y="8191"/>
                      <a:pt x="613314" y="-102"/>
                      <a:pt x="602980" y="1"/>
                    </a:cubicBezTo>
                    <a:cubicBezTo>
                      <a:pt x="598967" y="41"/>
                      <a:pt x="595073" y="1370"/>
                      <a:pt x="591874" y="3792"/>
                    </a:cubicBezTo>
                    <a:lnTo>
                      <a:pt x="265796" y="191781"/>
                    </a:lnTo>
                    <a:cubicBezTo>
                      <a:pt x="251507" y="200097"/>
                      <a:pt x="233185" y="195287"/>
                      <a:pt x="224821" y="181027"/>
                    </a:cubicBezTo>
                    <a:lnTo>
                      <a:pt x="214067" y="162636"/>
                    </a:lnTo>
                    <a:cubicBezTo>
                      <a:pt x="205662" y="148362"/>
                      <a:pt x="187306" y="143557"/>
                      <a:pt x="172985" y="151882"/>
                    </a:cubicBezTo>
                    <a:lnTo>
                      <a:pt x="22206" y="238778"/>
                    </a:lnTo>
                    <a:cubicBezTo>
                      <a:pt x="7183" y="248498"/>
                      <a:pt x="-1286" y="265683"/>
                      <a:pt x="159" y="283517"/>
                    </a:cubicBezTo>
                    <a:lnTo>
                      <a:pt x="75441" y="849421"/>
                    </a:lnTo>
                    <a:cubicBezTo>
                      <a:pt x="77323" y="858482"/>
                      <a:pt x="82742" y="866418"/>
                      <a:pt x="90497" y="871468"/>
                    </a:cubicBezTo>
                    <a:lnTo>
                      <a:pt x="105231" y="879856"/>
                    </a:lnTo>
                    <a:cubicBezTo>
                      <a:pt x="107856" y="881867"/>
                      <a:pt x="111385" y="882241"/>
                      <a:pt x="114372" y="880824"/>
                    </a:cubicBezTo>
                    <a:lnTo>
                      <a:pt x="724477" y="528613"/>
                    </a:lnTo>
                    <a:cubicBezTo>
                      <a:pt x="721525" y="530125"/>
                      <a:pt x="717985" y="529919"/>
                      <a:pt x="715228" y="528075"/>
                    </a:cubicBez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"/>
              <p:cNvSpPr/>
              <p:nvPr/>
            </p:nvSpPr>
            <p:spPr>
              <a:xfrm>
                <a:off x="905726" y="2054529"/>
                <a:ext cx="643551" cy="371881"/>
              </a:xfrm>
              <a:custGeom>
                <a:avLst/>
                <a:gdLst/>
                <a:ahLst/>
                <a:cxnLst/>
                <a:rect l="l" t="t" r="r" b="b"/>
                <a:pathLst>
                  <a:path w="643551" h="371881" extrusionOk="0">
                    <a:moveTo>
                      <a:pt x="9572" y="361675"/>
                    </a:moveTo>
                    <a:lnTo>
                      <a:pt x="24305" y="370063"/>
                    </a:lnTo>
                    <a:cubicBezTo>
                      <a:pt x="26930" y="372074"/>
                      <a:pt x="30459" y="372448"/>
                      <a:pt x="33447" y="371031"/>
                    </a:cubicBezTo>
                    <a:lnTo>
                      <a:pt x="643551" y="18820"/>
                    </a:lnTo>
                    <a:cubicBezTo>
                      <a:pt x="640541" y="20238"/>
                      <a:pt x="636999" y="19909"/>
                      <a:pt x="634302" y="17960"/>
                    </a:cubicBezTo>
                    <a:lnTo>
                      <a:pt x="619676" y="9464"/>
                    </a:lnTo>
                    <a:cubicBezTo>
                      <a:pt x="615826" y="7055"/>
                      <a:pt x="612557" y="3823"/>
                      <a:pt x="610105" y="0"/>
                    </a:cubicBezTo>
                    <a:lnTo>
                      <a:pt x="0" y="352533"/>
                    </a:lnTo>
                    <a:cubicBezTo>
                      <a:pt x="2524" y="356209"/>
                      <a:pt x="5784" y="359322"/>
                      <a:pt x="9572" y="361675"/>
                    </a:cubicBez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"/>
              <p:cNvSpPr/>
              <p:nvPr/>
            </p:nvSpPr>
            <p:spPr>
              <a:xfrm>
                <a:off x="918524" y="1548062"/>
                <a:ext cx="569344" cy="829821"/>
              </a:xfrm>
              <a:custGeom>
                <a:avLst/>
                <a:gdLst/>
                <a:ahLst/>
                <a:cxnLst/>
                <a:rect l="l" t="t" r="r" b="b"/>
                <a:pathLst>
                  <a:path w="569344" h="829821" extrusionOk="0">
                    <a:moveTo>
                      <a:pt x="0" y="817380"/>
                    </a:moveTo>
                    <a:lnTo>
                      <a:pt x="0" y="341169"/>
                    </a:lnTo>
                    <a:cubicBezTo>
                      <a:pt x="658" y="328950"/>
                      <a:pt x="7086" y="317772"/>
                      <a:pt x="17315" y="311056"/>
                    </a:cubicBezTo>
                    <a:lnTo>
                      <a:pt x="552030" y="2401"/>
                    </a:lnTo>
                    <a:cubicBezTo>
                      <a:pt x="561602" y="-3191"/>
                      <a:pt x="569345" y="1326"/>
                      <a:pt x="569345" y="12403"/>
                    </a:cubicBezTo>
                    <a:lnTo>
                      <a:pt x="569345" y="488936"/>
                    </a:lnTo>
                    <a:cubicBezTo>
                      <a:pt x="568704" y="501132"/>
                      <a:pt x="562268" y="512285"/>
                      <a:pt x="552030" y="518942"/>
                    </a:cubicBezTo>
                    <a:lnTo>
                      <a:pt x="17745" y="827489"/>
                    </a:lnTo>
                    <a:cubicBezTo>
                      <a:pt x="8173" y="832974"/>
                      <a:pt x="0" y="828457"/>
                      <a:pt x="0" y="81738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"/>
              <p:cNvSpPr/>
              <p:nvPr/>
            </p:nvSpPr>
            <p:spPr>
              <a:xfrm>
                <a:off x="939172" y="1575230"/>
                <a:ext cx="613919" cy="850652"/>
              </a:xfrm>
              <a:custGeom>
                <a:avLst/>
                <a:gdLst/>
                <a:ahLst/>
                <a:cxnLst/>
                <a:rect l="l" t="t" r="r" b="b"/>
                <a:pathLst>
                  <a:path w="613919" h="850652" extrusionOk="0">
                    <a:moveTo>
                      <a:pt x="0" y="850652"/>
                    </a:moveTo>
                    <a:cubicBezTo>
                      <a:pt x="2695" y="848747"/>
                      <a:pt x="4170" y="845550"/>
                      <a:pt x="3872" y="842264"/>
                    </a:cubicBezTo>
                    <a:lnTo>
                      <a:pt x="3872" y="370677"/>
                    </a:lnTo>
                    <a:cubicBezTo>
                      <a:pt x="4871" y="352368"/>
                      <a:pt x="14537" y="335631"/>
                      <a:pt x="29898" y="325616"/>
                    </a:cubicBezTo>
                    <a:lnTo>
                      <a:pt x="587843" y="3518"/>
                    </a:lnTo>
                    <a:cubicBezTo>
                      <a:pt x="602254" y="-4763"/>
                      <a:pt x="613869" y="2120"/>
                      <a:pt x="613869" y="18466"/>
                    </a:cubicBezTo>
                    <a:lnTo>
                      <a:pt x="613869" y="490053"/>
                    </a:lnTo>
                    <a:cubicBezTo>
                      <a:pt x="614214" y="493322"/>
                      <a:pt x="612777" y="496525"/>
                      <a:pt x="610105" y="498441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"/>
              <p:cNvSpPr/>
              <p:nvPr/>
            </p:nvSpPr>
            <p:spPr>
              <a:xfrm>
                <a:off x="939172" y="1575230"/>
                <a:ext cx="613919" cy="850652"/>
              </a:xfrm>
              <a:custGeom>
                <a:avLst/>
                <a:gdLst/>
                <a:ahLst/>
                <a:cxnLst/>
                <a:rect l="l" t="t" r="r" b="b"/>
                <a:pathLst>
                  <a:path w="613919" h="850652" extrusionOk="0">
                    <a:moveTo>
                      <a:pt x="0" y="850652"/>
                    </a:moveTo>
                    <a:cubicBezTo>
                      <a:pt x="2695" y="848747"/>
                      <a:pt x="4170" y="845550"/>
                      <a:pt x="3872" y="842264"/>
                    </a:cubicBezTo>
                    <a:lnTo>
                      <a:pt x="3872" y="370677"/>
                    </a:lnTo>
                    <a:cubicBezTo>
                      <a:pt x="4871" y="352368"/>
                      <a:pt x="14537" y="335631"/>
                      <a:pt x="29898" y="325616"/>
                    </a:cubicBezTo>
                    <a:lnTo>
                      <a:pt x="587843" y="3518"/>
                    </a:lnTo>
                    <a:cubicBezTo>
                      <a:pt x="602254" y="-4763"/>
                      <a:pt x="613869" y="2120"/>
                      <a:pt x="613869" y="18466"/>
                    </a:cubicBezTo>
                    <a:lnTo>
                      <a:pt x="613869" y="490053"/>
                    </a:lnTo>
                    <a:cubicBezTo>
                      <a:pt x="614214" y="493322"/>
                      <a:pt x="612777" y="496525"/>
                      <a:pt x="610105" y="498441"/>
                    </a:cubicBez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5" name="Google Shape;585;p1"/>
          <p:cNvSpPr/>
          <p:nvPr/>
        </p:nvSpPr>
        <p:spPr>
          <a:xfrm>
            <a:off x="2045814" y="4213911"/>
            <a:ext cx="3114512" cy="1837589"/>
          </a:xfrm>
          <a:custGeom>
            <a:avLst/>
            <a:gdLst/>
            <a:ahLst/>
            <a:cxnLst/>
            <a:rect l="l" t="t" r="r" b="b"/>
            <a:pathLst>
              <a:path w="3114512" h="1837589" extrusionOk="0">
                <a:moveTo>
                  <a:pt x="0" y="1116771"/>
                </a:moveTo>
                <a:cubicBezTo>
                  <a:pt x="0" y="1146346"/>
                  <a:pt x="22154" y="1165166"/>
                  <a:pt x="49363" y="1181298"/>
                </a:cubicBezTo>
                <a:lnTo>
                  <a:pt x="1165684" y="1825817"/>
                </a:lnTo>
                <a:cubicBezTo>
                  <a:pt x="1196683" y="1841513"/>
                  <a:pt x="1233303" y="1841513"/>
                  <a:pt x="1264303" y="1825817"/>
                </a:cubicBezTo>
                <a:lnTo>
                  <a:pt x="3065149" y="786069"/>
                </a:lnTo>
                <a:cubicBezTo>
                  <a:pt x="3092466" y="770260"/>
                  <a:pt x="3114513" y="750041"/>
                  <a:pt x="3114513" y="720574"/>
                </a:cubicBezTo>
                <a:cubicBezTo>
                  <a:pt x="3114513" y="691107"/>
                  <a:pt x="3092466" y="672824"/>
                  <a:pt x="3065149" y="657122"/>
                </a:cubicBezTo>
                <a:lnTo>
                  <a:pt x="1948506" y="11850"/>
                </a:lnTo>
                <a:cubicBezTo>
                  <a:pt x="1917532" y="-3950"/>
                  <a:pt x="1880861" y="-3950"/>
                  <a:pt x="1849887" y="11850"/>
                </a:cubicBezTo>
                <a:lnTo>
                  <a:pt x="49363" y="1051599"/>
                </a:lnTo>
                <a:cubicBezTo>
                  <a:pt x="22047" y="1067300"/>
                  <a:pt x="0" y="1086873"/>
                  <a:pt x="0" y="111677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"/>
          <p:cNvSpPr/>
          <p:nvPr/>
        </p:nvSpPr>
        <p:spPr>
          <a:xfrm>
            <a:off x="2074690" y="4213911"/>
            <a:ext cx="3056760" cy="1764781"/>
          </a:xfrm>
          <a:custGeom>
            <a:avLst/>
            <a:gdLst/>
            <a:ahLst/>
            <a:cxnLst/>
            <a:rect l="l" t="t" r="r" b="b"/>
            <a:pathLst>
              <a:path w="3056760" h="1764781" extrusionOk="0">
                <a:moveTo>
                  <a:pt x="20487" y="1108490"/>
                </a:moveTo>
                <a:lnTo>
                  <a:pt x="1136808" y="1753009"/>
                </a:lnTo>
                <a:cubicBezTo>
                  <a:pt x="1167807" y="1768705"/>
                  <a:pt x="1204428" y="1768705"/>
                  <a:pt x="1235427" y="1753009"/>
                </a:cubicBezTo>
                <a:lnTo>
                  <a:pt x="3036273" y="713261"/>
                </a:lnTo>
                <a:cubicBezTo>
                  <a:pt x="3063590" y="697559"/>
                  <a:pt x="3063590" y="672071"/>
                  <a:pt x="3036273" y="656370"/>
                </a:cubicBezTo>
                <a:lnTo>
                  <a:pt x="1919630" y="11850"/>
                </a:lnTo>
                <a:cubicBezTo>
                  <a:pt x="1888656" y="-3950"/>
                  <a:pt x="1851985" y="-3950"/>
                  <a:pt x="1821011" y="11850"/>
                </a:cubicBezTo>
                <a:lnTo>
                  <a:pt x="20487" y="1051599"/>
                </a:lnTo>
                <a:cubicBezTo>
                  <a:pt x="-6829" y="1067300"/>
                  <a:pt x="-6829" y="1092788"/>
                  <a:pt x="20487" y="110849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"/>
          <p:cNvSpPr/>
          <p:nvPr/>
        </p:nvSpPr>
        <p:spPr>
          <a:xfrm>
            <a:off x="2045814" y="5267875"/>
            <a:ext cx="1215046" cy="783382"/>
          </a:xfrm>
          <a:custGeom>
            <a:avLst/>
            <a:gdLst/>
            <a:ahLst/>
            <a:cxnLst/>
            <a:rect l="l" t="t" r="r" b="b"/>
            <a:pathLst>
              <a:path w="1215046" h="783382" extrusionOk="0">
                <a:moveTo>
                  <a:pt x="1215047" y="710982"/>
                </a:moveTo>
                <a:lnTo>
                  <a:pt x="1215047" y="783360"/>
                </a:lnTo>
                <a:cubicBezTo>
                  <a:pt x="1197863" y="783722"/>
                  <a:pt x="1180871" y="779687"/>
                  <a:pt x="1165684" y="771638"/>
                </a:cubicBezTo>
                <a:lnTo>
                  <a:pt x="49363" y="127119"/>
                </a:lnTo>
                <a:cubicBezTo>
                  <a:pt x="22154" y="111417"/>
                  <a:pt x="0" y="92489"/>
                  <a:pt x="0" y="62591"/>
                </a:cubicBezTo>
                <a:cubicBezTo>
                  <a:pt x="0" y="34952"/>
                  <a:pt x="19896" y="15702"/>
                  <a:pt x="45492" y="0"/>
                </a:cubicBezTo>
                <a:cubicBezTo>
                  <a:pt x="23983" y="14949"/>
                  <a:pt x="23983" y="40115"/>
                  <a:pt x="49363" y="54741"/>
                </a:cubicBezTo>
                <a:lnTo>
                  <a:pt x="1165684" y="699260"/>
                </a:lnTo>
                <a:cubicBezTo>
                  <a:pt x="1180854" y="707354"/>
                  <a:pt x="1197858" y="711392"/>
                  <a:pt x="1215047" y="71098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"/>
          <p:cNvSpPr/>
          <p:nvPr/>
        </p:nvSpPr>
        <p:spPr>
          <a:xfrm>
            <a:off x="1898046" y="2660330"/>
            <a:ext cx="2043362" cy="2620226"/>
          </a:xfrm>
          <a:custGeom>
            <a:avLst/>
            <a:gdLst/>
            <a:ahLst/>
            <a:cxnLst/>
            <a:rect l="l" t="t" r="r" b="b"/>
            <a:pathLst>
              <a:path w="2043362" h="2620226" extrusionOk="0">
                <a:moveTo>
                  <a:pt x="126366" y="2612708"/>
                </a:moveTo>
                <a:cubicBezTo>
                  <a:pt x="104857" y="2602813"/>
                  <a:pt x="98835" y="2585606"/>
                  <a:pt x="96792" y="2555386"/>
                </a:cubicBezTo>
                <a:lnTo>
                  <a:pt x="1" y="1139552"/>
                </a:lnTo>
                <a:cubicBezTo>
                  <a:pt x="-130" y="1105808"/>
                  <a:pt x="17093" y="1074367"/>
                  <a:pt x="45600" y="1056312"/>
                </a:cubicBezTo>
                <a:lnTo>
                  <a:pt x="1846554" y="16563"/>
                </a:lnTo>
                <a:cubicBezTo>
                  <a:pt x="1873763" y="862"/>
                  <a:pt x="1893659" y="-7742"/>
                  <a:pt x="1918824" y="9465"/>
                </a:cubicBezTo>
                <a:cubicBezTo>
                  <a:pt x="1943990" y="26672"/>
                  <a:pt x="1944528" y="36136"/>
                  <a:pt x="1946571" y="66464"/>
                </a:cubicBezTo>
                <a:lnTo>
                  <a:pt x="2043362" y="1482191"/>
                </a:lnTo>
                <a:cubicBezTo>
                  <a:pt x="2043530" y="1515972"/>
                  <a:pt x="2026301" y="1547463"/>
                  <a:pt x="1997763" y="1565538"/>
                </a:cubicBezTo>
                <a:lnTo>
                  <a:pt x="196916" y="2605825"/>
                </a:lnTo>
                <a:cubicBezTo>
                  <a:pt x="169707" y="2620988"/>
                  <a:pt x="154221" y="2625613"/>
                  <a:pt x="126366" y="2612708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"/>
          <p:cNvSpPr/>
          <p:nvPr/>
        </p:nvSpPr>
        <p:spPr>
          <a:xfrm>
            <a:off x="1909984" y="2660253"/>
            <a:ext cx="1934740" cy="1116182"/>
          </a:xfrm>
          <a:custGeom>
            <a:avLst/>
            <a:gdLst/>
            <a:ahLst/>
            <a:cxnLst/>
            <a:rect l="l" t="t" r="r" b="b"/>
            <a:pathLst>
              <a:path w="1934740" h="1116182" extrusionOk="0">
                <a:moveTo>
                  <a:pt x="1934740" y="66433"/>
                </a:moveTo>
                <a:cubicBezTo>
                  <a:pt x="1932590" y="36321"/>
                  <a:pt x="1908822" y="24491"/>
                  <a:pt x="1881613" y="40192"/>
                </a:cubicBezTo>
                <a:lnTo>
                  <a:pt x="80659" y="1079940"/>
                </a:lnTo>
                <a:cubicBezTo>
                  <a:pt x="66373" y="1088762"/>
                  <a:pt x="54742" y="1101286"/>
                  <a:pt x="46997" y="1116183"/>
                </a:cubicBezTo>
                <a:lnTo>
                  <a:pt x="0" y="1092523"/>
                </a:lnTo>
                <a:lnTo>
                  <a:pt x="0" y="1092523"/>
                </a:lnTo>
                <a:cubicBezTo>
                  <a:pt x="7877" y="1077685"/>
                  <a:pt x="19524" y="1065185"/>
                  <a:pt x="33769" y="1056281"/>
                </a:cubicBezTo>
                <a:lnTo>
                  <a:pt x="1834616" y="16640"/>
                </a:lnTo>
                <a:cubicBezTo>
                  <a:pt x="1861932" y="831"/>
                  <a:pt x="1881936" y="-7773"/>
                  <a:pt x="1906994" y="9542"/>
                </a:cubicBezTo>
                <a:cubicBezTo>
                  <a:pt x="1932052" y="26857"/>
                  <a:pt x="1932590" y="36321"/>
                  <a:pt x="1934740" y="66433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"/>
          <p:cNvSpPr/>
          <p:nvPr/>
        </p:nvSpPr>
        <p:spPr>
          <a:xfrm>
            <a:off x="1897981" y="3752884"/>
            <a:ext cx="193324" cy="1527292"/>
          </a:xfrm>
          <a:custGeom>
            <a:avLst/>
            <a:gdLst/>
            <a:ahLst/>
            <a:cxnLst/>
            <a:rect l="l" t="t" r="r" b="b"/>
            <a:pathLst>
              <a:path w="193324" h="1527292" extrusionOk="0">
                <a:moveTo>
                  <a:pt x="193324" y="1514776"/>
                </a:moveTo>
                <a:cubicBezTo>
                  <a:pt x="168481" y="1529402"/>
                  <a:pt x="152779" y="1531230"/>
                  <a:pt x="126431" y="1520153"/>
                </a:cubicBezTo>
                <a:cubicBezTo>
                  <a:pt x="106320" y="1511657"/>
                  <a:pt x="99007" y="1493052"/>
                  <a:pt x="96856" y="1462831"/>
                </a:cubicBezTo>
                <a:lnTo>
                  <a:pt x="65" y="46997"/>
                </a:lnTo>
                <a:cubicBezTo>
                  <a:pt x="-576" y="30521"/>
                  <a:pt x="3530" y="14209"/>
                  <a:pt x="11895" y="0"/>
                </a:cubicBezTo>
                <a:lnTo>
                  <a:pt x="58892" y="23445"/>
                </a:lnTo>
                <a:lnTo>
                  <a:pt x="58892" y="23445"/>
                </a:lnTo>
                <a:cubicBezTo>
                  <a:pt x="50610" y="37687"/>
                  <a:pt x="46510" y="53976"/>
                  <a:pt x="47062" y="70442"/>
                </a:cubicBezTo>
                <a:lnTo>
                  <a:pt x="143853" y="1486276"/>
                </a:lnTo>
                <a:cubicBezTo>
                  <a:pt x="145789" y="1514453"/>
                  <a:pt x="170094" y="1528542"/>
                  <a:pt x="193324" y="151477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"/>
          <p:cNvSpPr/>
          <p:nvPr/>
        </p:nvSpPr>
        <p:spPr>
          <a:xfrm>
            <a:off x="1994621" y="2789924"/>
            <a:ext cx="1883012" cy="2395141"/>
          </a:xfrm>
          <a:custGeom>
            <a:avLst/>
            <a:gdLst/>
            <a:ahLst/>
            <a:cxnLst/>
            <a:rect l="l" t="t" r="r" b="b"/>
            <a:pathLst>
              <a:path w="1883012" h="2395141" extrusionOk="0">
                <a:moveTo>
                  <a:pt x="27318" y="1004366"/>
                </a:moveTo>
                <a:lnTo>
                  <a:pt x="1760411" y="4194"/>
                </a:lnTo>
                <a:cubicBezTo>
                  <a:pt x="1776758" y="-5270"/>
                  <a:pt x="1791061" y="1828"/>
                  <a:pt x="1792674" y="20003"/>
                </a:cubicBezTo>
                <a:lnTo>
                  <a:pt x="1883012" y="1340767"/>
                </a:lnTo>
                <a:cubicBezTo>
                  <a:pt x="1883045" y="1361008"/>
                  <a:pt x="1872745" y="1379866"/>
                  <a:pt x="1855696" y="1390776"/>
                </a:cubicBezTo>
                <a:lnTo>
                  <a:pt x="122603" y="2390947"/>
                </a:lnTo>
                <a:cubicBezTo>
                  <a:pt x="106256" y="2400412"/>
                  <a:pt x="91953" y="2393313"/>
                  <a:pt x="90339" y="2375138"/>
                </a:cubicBezTo>
                <a:lnTo>
                  <a:pt x="1" y="1054374"/>
                </a:lnTo>
                <a:cubicBezTo>
                  <a:pt x="-134" y="1034108"/>
                  <a:pt x="10192" y="1015204"/>
                  <a:pt x="27318" y="10043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"/>
          <p:cNvSpPr/>
          <p:nvPr/>
        </p:nvSpPr>
        <p:spPr>
          <a:xfrm>
            <a:off x="1994621" y="2805410"/>
            <a:ext cx="1829454" cy="2337712"/>
          </a:xfrm>
          <a:custGeom>
            <a:avLst/>
            <a:gdLst/>
            <a:ahLst/>
            <a:cxnLst/>
            <a:rect l="l" t="t" r="r" b="b"/>
            <a:pathLst>
              <a:path w="1829454" h="2337712" extrusionOk="0">
                <a:moveTo>
                  <a:pt x="27318" y="988879"/>
                </a:moveTo>
                <a:cubicBezTo>
                  <a:pt x="10192" y="999718"/>
                  <a:pt x="-134" y="1018621"/>
                  <a:pt x="1" y="1038888"/>
                </a:cubicBezTo>
                <a:lnTo>
                  <a:pt x="88834" y="2337713"/>
                </a:lnTo>
                <a:lnTo>
                  <a:pt x="1802031" y="1348833"/>
                </a:lnTo>
                <a:cubicBezTo>
                  <a:pt x="1819136" y="1337963"/>
                  <a:pt x="1829484" y="1319092"/>
                  <a:pt x="1829454" y="1298825"/>
                </a:cubicBezTo>
                <a:lnTo>
                  <a:pt x="1740622" y="0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"/>
          <p:cNvSpPr/>
          <p:nvPr/>
        </p:nvSpPr>
        <p:spPr>
          <a:xfrm>
            <a:off x="1994621" y="2805410"/>
            <a:ext cx="1829454" cy="2337712"/>
          </a:xfrm>
          <a:custGeom>
            <a:avLst/>
            <a:gdLst/>
            <a:ahLst/>
            <a:cxnLst/>
            <a:rect l="l" t="t" r="r" b="b"/>
            <a:pathLst>
              <a:path w="1829454" h="2337712" extrusionOk="0">
                <a:moveTo>
                  <a:pt x="27318" y="988879"/>
                </a:moveTo>
                <a:cubicBezTo>
                  <a:pt x="10192" y="999718"/>
                  <a:pt x="-134" y="1018621"/>
                  <a:pt x="1" y="1038888"/>
                </a:cubicBezTo>
                <a:lnTo>
                  <a:pt x="88834" y="2337713"/>
                </a:lnTo>
                <a:lnTo>
                  <a:pt x="1802031" y="1348833"/>
                </a:lnTo>
                <a:cubicBezTo>
                  <a:pt x="1819136" y="1337963"/>
                  <a:pt x="1829484" y="1319092"/>
                  <a:pt x="1829454" y="1298825"/>
                </a:cubicBezTo>
                <a:lnTo>
                  <a:pt x="1740622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"/>
          <p:cNvSpPr/>
          <p:nvPr/>
        </p:nvSpPr>
        <p:spPr>
          <a:xfrm>
            <a:off x="2237823" y="4312796"/>
            <a:ext cx="1780976" cy="1027104"/>
          </a:xfrm>
          <a:custGeom>
            <a:avLst/>
            <a:gdLst/>
            <a:ahLst/>
            <a:cxnLst/>
            <a:rect l="l" t="t" r="r" b="b"/>
            <a:pathLst>
              <a:path w="1780976" h="1027104" extrusionOk="0">
                <a:moveTo>
                  <a:pt x="9638" y="960994"/>
                </a:moveTo>
                <a:lnTo>
                  <a:pt x="1664653" y="5561"/>
                </a:lnTo>
                <a:cubicBezTo>
                  <a:pt x="1679252" y="-1854"/>
                  <a:pt x="1696514" y="-1854"/>
                  <a:pt x="1711113" y="5561"/>
                </a:cubicBezTo>
                <a:lnTo>
                  <a:pt x="1771338" y="39330"/>
                </a:lnTo>
                <a:cubicBezTo>
                  <a:pt x="1778763" y="41850"/>
                  <a:pt x="1782739" y="49911"/>
                  <a:pt x="1780220" y="57335"/>
                </a:cubicBezTo>
                <a:cubicBezTo>
                  <a:pt x="1778802" y="61516"/>
                  <a:pt x="1775519" y="64798"/>
                  <a:pt x="1771338" y="66217"/>
                </a:cubicBezTo>
                <a:lnTo>
                  <a:pt x="116216" y="1021542"/>
                </a:lnTo>
                <a:cubicBezTo>
                  <a:pt x="101579" y="1028958"/>
                  <a:pt x="84285" y="1028958"/>
                  <a:pt x="69648" y="1021542"/>
                </a:cubicBezTo>
                <a:lnTo>
                  <a:pt x="9638" y="987880"/>
                </a:lnTo>
                <a:cubicBezTo>
                  <a:pt x="2214" y="985361"/>
                  <a:pt x="-1763" y="977300"/>
                  <a:pt x="757" y="969875"/>
                </a:cubicBezTo>
                <a:cubicBezTo>
                  <a:pt x="2175" y="965695"/>
                  <a:pt x="5458" y="962412"/>
                  <a:pt x="9638" y="96099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"/>
          <p:cNvSpPr/>
          <p:nvPr/>
        </p:nvSpPr>
        <p:spPr>
          <a:xfrm>
            <a:off x="2398949" y="4407942"/>
            <a:ext cx="2146208" cy="1237816"/>
          </a:xfrm>
          <a:custGeom>
            <a:avLst/>
            <a:gdLst/>
            <a:ahLst/>
            <a:cxnLst/>
            <a:rect l="l" t="t" r="r" b="b"/>
            <a:pathLst>
              <a:path w="2146208" h="1237816" extrusionOk="0">
                <a:moveTo>
                  <a:pt x="11013" y="961779"/>
                </a:moveTo>
                <a:lnTo>
                  <a:pt x="1666028" y="6239"/>
                </a:lnTo>
                <a:cubicBezTo>
                  <a:pt x="1679032" y="-1195"/>
                  <a:pt x="1694789" y="-2033"/>
                  <a:pt x="1708509" y="3980"/>
                </a:cubicBezTo>
                <a:lnTo>
                  <a:pt x="2139228" y="252625"/>
                </a:lnTo>
                <a:cubicBezTo>
                  <a:pt x="2149982" y="258755"/>
                  <a:pt x="2148046" y="269832"/>
                  <a:pt x="2135248" y="277145"/>
                </a:cubicBezTo>
                <a:lnTo>
                  <a:pt x="482169" y="1231395"/>
                </a:lnTo>
                <a:cubicBezTo>
                  <a:pt x="469036" y="1239027"/>
                  <a:pt x="453042" y="1239907"/>
                  <a:pt x="439151" y="1233761"/>
                </a:cubicBezTo>
                <a:lnTo>
                  <a:pt x="6496" y="986407"/>
                </a:lnTo>
                <a:cubicBezTo>
                  <a:pt x="-3613" y="980169"/>
                  <a:pt x="-1785" y="969200"/>
                  <a:pt x="11013" y="96177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"/>
          <p:cNvSpPr/>
          <p:nvPr/>
        </p:nvSpPr>
        <p:spPr>
          <a:xfrm>
            <a:off x="2441069" y="4444235"/>
            <a:ext cx="2063689" cy="1181407"/>
          </a:xfrm>
          <a:custGeom>
            <a:avLst/>
            <a:gdLst/>
            <a:ahLst/>
            <a:cxnLst/>
            <a:rect l="l" t="t" r="r" b="b"/>
            <a:pathLst>
              <a:path w="2063689" h="1181407" extrusionOk="0">
                <a:moveTo>
                  <a:pt x="1402688" y="371305"/>
                </a:moveTo>
                <a:lnTo>
                  <a:pt x="1454525" y="341407"/>
                </a:lnTo>
                <a:cubicBezTo>
                  <a:pt x="1456783" y="340116"/>
                  <a:pt x="1456998" y="338180"/>
                  <a:pt x="1454525" y="336998"/>
                </a:cubicBezTo>
                <a:lnTo>
                  <a:pt x="1404946" y="308390"/>
                </a:lnTo>
                <a:cubicBezTo>
                  <a:pt x="1402574" y="307218"/>
                  <a:pt x="1399790" y="307218"/>
                  <a:pt x="1397418" y="308390"/>
                </a:cubicBezTo>
                <a:lnTo>
                  <a:pt x="1345689" y="338288"/>
                </a:lnTo>
                <a:cubicBezTo>
                  <a:pt x="1343430" y="339579"/>
                  <a:pt x="1343215" y="341514"/>
                  <a:pt x="1345689" y="342590"/>
                </a:cubicBezTo>
                <a:lnTo>
                  <a:pt x="1395159" y="371197"/>
                </a:lnTo>
                <a:cubicBezTo>
                  <a:pt x="1397497" y="372474"/>
                  <a:pt x="1400315" y="372514"/>
                  <a:pt x="1402688" y="371305"/>
                </a:cubicBezTo>
                <a:close/>
                <a:moveTo>
                  <a:pt x="1327406" y="267738"/>
                </a:moveTo>
                <a:lnTo>
                  <a:pt x="1275569" y="297744"/>
                </a:lnTo>
                <a:cubicBezTo>
                  <a:pt x="1273418" y="298926"/>
                  <a:pt x="1273203" y="300970"/>
                  <a:pt x="1275569" y="302045"/>
                </a:cubicBezTo>
                <a:lnTo>
                  <a:pt x="1325148" y="330652"/>
                </a:lnTo>
                <a:cubicBezTo>
                  <a:pt x="1327508" y="331877"/>
                  <a:pt x="1330316" y="331877"/>
                  <a:pt x="1332676" y="330652"/>
                </a:cubicBezTo>
                <a:lnTo>
                  <a:pt x="1384513" y="300755"/>
                </a:lnTo>
                <a:cubicBezTo>
                  <a:pt x="1386664" y="299464"/>
                  <a:pt x="1386879" y="297528"/>
                  <a:pt x="1384513" y="296345"/>
                </a:cubicBezTo>
                <a:lnTo>
                  <a:pt x="1334934" y="267738"/>
                </a:lnTo>
                <a:cubicBezTo>
                  <a:pt x="1332551" y="266614"/>
                  <a:pt x="1329789" y="266614"/>
                  <a:pt x="1327406" y="267738"/>
                </a:cubicBezTo>
                <a:close/>
                <a:moveTo>
                  <a:pt x="1159958" y="364529"/>
                </a:moveTo>
                <a:lnTo>
                  <a:pt x="1072309" y="415183"/>
                </a:lnTo>
                <a:cubicBezTo>
                  <a:pt x="1070158" y="416473"/>
                  <a:pt x="1069943" y="418409"/>
                  <a:pt x="1072309" y="419485"/>
                </a:cubicBezTo>
                <a:lnTo>
                  <a:pt x="1121887" y="448092"/>
                </a:lnTo>
                <a:cubicBezTo>
                  <a:pt x="1124247" y="449316"/>
                  <a:pt x="1127055" y="449316"/>
                  <a:pt x="1129415" y="448092"/>
                </a:cubicBezTo>
                <a:lnTo>
                  <a:pt x="1217064" y="397438"/>
                </a:lnTo>
                <a:cubicBezTo>
                  <a:pt x="1219323" y="396147"/>
                  <a:pt x="1219430" y="394212"/>
                  <a:pt x="1217064" y="393136"/>
                </a:cubicBezTo>
                <a:lnTo>
                  <a:pt x="1167486" y="364529"/>
                </a:lnTo>
                <a:cubicBezTo>
                  <a:pt x="1165115" y="363233"/>
                  <a:pt x="1162257" y="363193"/>
                  <a:pt x="1159851" y="364421"/>
                </a:cubicBezTo>
                <a:close/>
                <a:moveTo>
                  <a:pt x="1251694" y="311617"/>
                </a:moveTo>
                <a:lnTo>
                  <a:pt x="1199857" y="341514"/>
                </a:lnTo>
                <a:cubicBezTo>
                  <a:pt x="1197706" y="342805"/>
                  <a:pt x="1197491" y="344741"/>
                  <a:pt x="1199857" y="345924"/>
                </a:cubicBezTo>
                <a:lnTo>
                  <a:pt x="1249436" y="374531"/>
                </a:lnTo>
                <a:cubicBezTo>
                  <a:pt x="1251808" y="375703"/>
                  <a:pt x="1254591" y="375703"/>
                  <a:pt x="1256964" y="374531"/>
                </a:cubicBezTo>
                <a:lnTo>
                  <a:pt x="1308801" y="344633"/>
                </a:lnTo>
                <a:cubicBezTo>
                  <a:pt x="1310952" y="343343"/>
                  <a:pt x="1311167" y="341407"/>
                  <a:pt x="1308801" y="340331"/>
                </a:cubicBezTo>
                <a:lnTo>
                  <a:pt x="1259222" y="311724"/>
                </a:lnTo>
                <a:cubicBezTo>
                  <a:pt x="1257013" y="310575"/>
                  <a:pt x="1254399" y="310496"/>
                  <a:pt x="1252124" y="311509"/>
                </a:cubicBezTo>
                <a:close/>
                <a:moveTo>
                  <a:pt x="1048433" y="428949"/>
                </a:moveTo>
                <a:lnTo>
                  <a:pt x="996597" y="458846"/>
                </a:lnTo>
                <a:cubicBezTo>
                  <a:pt x="994338" y="460137"/>
                  <a:pt x="994231" y="462073"/>
                  <a:pt x="996597" y="463256"/>
                </a:cubicBezTo>
                <a:lnTo>
                  <a:pt x="1046175" y="491863"/>
                </a:lnTo>
                <a:cubicBezTo>
                  <a:pt x="1048558" y="492987"/>
                  <a:pt x="1051320" y="492987"/>
                  <a:pt x="1053703" y="491863"/>
                </a:cubicBezTo>
                <a:lnTo>
                  <a:pt x="1105432" y="461857"/>
                </a:lnTo>
                <a:cubicBezTo>
                  <a:pt x="1107691" y="460675"/>
                  <a:pt x="1107906" y="458739"/>
                  <a:pt x="1105970" y="457556"/>
                </a:cubicBezTo>
                <a:lnTo>
                  <a:pt x="1056392" y="428949"/>
                </a:lnTo>
                <a:cubicBezTo>
                  <a:pt x="1053915" y="427474"/>
                  <a:pt x="1050841" y="427433"/>
                  <a:pt x="1048326" y="428841"/>
                </a:cubicBezTo>
                <a:close/>
                <a:moveTo>
                  <a:pt x="972506" y="472612"/>
                </a:moveTo>
                <a:lnTo>
                  <a:pt x="920777" y="502510"/>
                </a:lnTo>
                <a:cubicBezTo>
                  <a:pt x="918519" y="503800"/>
                  <a:pt x="918304" y="505736"/>
                  <a:pt x="920240" y="506812"/>
                </a:cubicBezTo>
                <a:lnTo>
                  <a:pt x="969818" y="535526"/>
                </a:lnTo>
                <a:cubicBezTo>
                  <a:pt x="972190" y="536698"/>
                  <a:pt x="974974" y="536698"/>
                  <a:pt x="977346" y="535526"/>
                </a:cubicBezTo>
                <a:lnTo>
                  <a:pt x="1029183" y="505629"/>
                </a:lnTo>
                <a:cubicBezTo>
                  <a:pt x="1031441" y="504338"/>
                  <a:pt x="1031656" y="502402"/>
                  <a:pt x="1029183" y="501327"/>
                </a:cubicBezTo>
                <a:lnTo>
                  <a:pt x="979605" y="472612"/>
                </a:lnTo>
                <a:cubicBezTo>
                  <a:pt x="977352" y="471576"/>
                  <a:pt x="974759" y="471576"/>
                  <a:pt x="972506" y="472612"/>
                </a:cubicBezTo>
                <a:close/>
                <a:moveTo>
                  <a:pt x="1166841" y="589406"/>
                </a:moveTo>
                <a:lnTo>
                  <a:pt x="1218678" y="559509"/>
                </a:lnTo>
                <a:cubicBezTo>
                  <a:pt x="1220829" y="558218"/>
                  <a:pt x="1221044" y="556282"/>
                  <a:pt x="1218678" y="555099"/>
                </a:cubicBezTo>
                <a:lnTo>
                  <a:pt x="1169099" y="526492"/>
                </a:lnTo>
                <a:cubicBezTo>
                  <a:pt x="1166716" y="525368"/>
                  <a:pt x="1163954" y="525368"/>
                  <a:pt x="1161571" y="526492"/>
                </a:cubicBezTo>
                <a:lnTo>
                  <a:pt x="1109734" y="556498"/>
                </a:lnTo>
                <a:cubicBezTo>
                  <a:pt x="1107583" y="557680"/>
                  <a:pt x="1107368" y="559616"/>
                  <a:pt x="1109734" y="560799"/>
                </a:cubicBezTo>
                <a:lnTo>
                  <a:pt x="1159313" y="589406"/>
                </a:lnTo>
                <a:cubicBezTo>
                  <a:pt x="1161673" y="590631"/>
                  <a:pt x="1164481" y="590631"/>
                  <a:pt x="1166841" y="589406"/>
                </a:cubicBezTo>
                <a:close/>
                <a:moveTo>
                  <a:pt x="1091559" y="633070"/>
                </a:moveTo>
                <a:lnTo>
                  <a:pt x="1143396" y="603172"/>
                </a:lnTo>
                <a:cubicBezTo>
                  <a:pt x="1145547" y="601882"/>
                  <a:pt x="1145762" y="599946"/>
                  <a:pt x="1143396" y="598870"/>
                </a:cubicBezTo>
                <a:lnTo>
                  <a:pt x="1093818" y="570263"/>
                </a:lnTo>
                <a:cubicBezTo>
                  <a:pt x="1091458" y="569039"/>
                  <a:pt x="1088649" y="569039"/>
                  <a:pt x="1086289" y="570263"/>
                </a:cubicBezTo>
                <a:lnTo>
                  <a:pt x="1034453" y="600161"/>
                </a:lnTo>
                <a:cubicBezTo>
                  <a:pt x="1032302" y="601451"/>
                  <a:pt x="1032087" y="603387"/>
                  <a:pt x="1034453" y="604570"/>
                </a:cubicBezTo>
                <a:lnTo>
                  <a:pt x="1084031" y="633177"/>
                </a:lnTo>
                <a:cubicBezTo>
                  <a:pt x="1086207" y="634083"/>
                  <a:pt x="1088661" y="634044"/>
                  <a:pt x="1090806" y="633070"/>
                </a:cubicBezTo>
                <a:close/>
                <a:moveTo>
                  <a:pt x="1016277" y="676841"/>
                </a:moveTo>
                <a:lnTo>
                  <a:pt x="1068114" y="646943"/>
                </a:lnTo>
                <a:cubicBezTo>
                  <a:pt x="1070265" y="645652"/>
                  <a:pt x="1070480" y="643717"/>
                  <a:pt x="1068114" y="642534"/>
                </a:cubicBezTo>
                <a:lnTo>
                  <a:pt x="1018536" y="613927"/>
                </a:lnTo>
                <a:cubicBezTo>
                  <a:pt x="1016163" y="612754"/>
                  <a:pt x="1013380" y="612754"/>
                  <a:pt x="1011008" y="613927"/>
                </a:cubicBezTo>
                <a:lnTo>
                  <a:pt x="959171" y="643824"/>
                </a:lnTo>
                <a:cubicBezTo>
                  <a:pt x="957020" y="645115"/>
                  <a:pt x="956805" y="647051"/>
                  <a:pt x="959171" y="648126"/>
                </a:cubicBezTo>
                <a:lnTo>
                  <a:pt x="1008749" y="676733"/>
                </a:lnTo>
                <a:cubicBezTo>
                  <a:pt x="1010886" y="677748"/>
                  <a:pt x="1013357" y="677787"/>
                  <a:pt x="1015525" y="676841"/>
                </a:cubicBezTo>
                <a:close/>
                <a:moveTo>
                  <a:pt x="940996" y="720504"/>
                </a:moveTo>
                <a:lnTo>
                  <a:pt x="992725" y="690607"/>
                </a:lnTo>
                <a:cubicBezTo>
                  <a:pt x="994983" y="689316"/>
                  <a:pt x="995198" y="687380"/>
                  <a:pt x="993263" y="686305"/>
                </a:cubicBezTo>
                <a:lnTo>
                  <a:pt x="943684" y="657698"/>
                </a:lnTo>
                <a:cubicBezTo>
                  <a:pt x="941329" y="656455"/>
                  <a:pt x="938512" y="656455"/>
                  <a:pt x="936156" y="657698"/>
                </a:cubicBezTo>
                <a:lnTo>
                  <a:pt x="884319" y="687595"/>
                </a:lnTo>
                <a:cubicBezTo>
                  <a:pt x="882061" y="688886"/>
                  <a:pt x="881846" y="690822"/>
                  <a:pt x="884319" y="692005"/>
                </a:cubicBezTo>
                <a:lnTo>
                  <a:pt x="933898" y="720612"/>
                </a:lnTo>
                <a:cubicBezTo>
                  <a:pt x="935947" y="721397"/>
                  <a:pt x="938221" y="721358"/>
                  <a:pt x="940243" y="720504"/>
                </a:cubicBezTo>
                <a:close/>
                <a:moveTo>
                  <a:pt x="1328159" y="414968"/>
                </a:moveTo>
                <a:lnTo>
                  <a:pt x="1379996" y="385070"/>
                </a:lnTo>
                <a:cubicBezTo>
                  <a:pt x="1382254" y="383887"/>
                  <a:pt x="1382362" y="381844"/>
                  <a:pt x="1379996" y="380769"/>
                </a:cubicBezTo>
                <a:lnTo>
                  <a:pt x="1330417" y="352161"/>
                </a:lnTo>
                <a:cubicBezTo>
                  <a:pt x="1328057" y="350937"/>
                  <a:pt x="1325249" y="350937"/>
                  <a:pt x="1322889" y="352161"/>
                </a:cubicBezTo>
                <a:lnTo>
                  <a:pt x="1271160" y="382059"/>
                </a:lnTo>
                <a:cubicBezTo>
                  <a:pt x="1268901" y="383350"/>
                  <a:pt x="1268686" y="385285"/>
                  <a:pt x="1270622" y="386468"/>
                </a:cubicBezTo>
                <a:lnTo>
                  <a:pt x="1320200" y="415076"/>
                </a:lnTo>
                <a:cubicBezTo>
                  <a:pt x="1322499" y="416111"/>
                  <a:pt x="1325139" y="416071"/>
                  <a:pt x="1327406" y="414968"/>
                </a:cubicBezTo>
                <a:close/>
                <a:moveTo>
                  <a:pt x="1243521" y="545635"/>
                </a:moveTo>
                <a:lnTo>
                  <a:pt x="1359132" y="478957"/>
                </a:lnTo>
                <a:cubicBezTo>
                  <a:pt x="1361390" y="477667"/>
                  <a:pt x="1361498" y="475731"/>
                  <a:pt x="1359132" y="474548"/>
                </a:cubicBezTo>
                <a:lnTo>
                  <a:pt x="1238789" y="405074"/>
                </a:lnTo>
                <a:cubicBezTo>
                  <a:pt x="1236416" y="403901"/>
                  <a:pt x="1233633" y="403901"/>
                  <a:pt x="1231261" y="405074"/>
                </a:cubicBezTo>
                <a:lnTo>
                  <a:pt x="1171465" y="439596"/>
                </a:lnTo>
                <a:cubicBezTo>
                  <a:pt x="1169207" y="440886"/>
                  <a:pt x="1169099" y="442822"/>
                  <a:pt x="1171465" y="444005"/>
                </a:cubicBezTo>
                <a:lnTo>
                  <a:pt x="1235132" y="480786"/>
                </a:lnTo>
                <a:cubicBezTo>
                  <a:pt x="1237175" y="481861"/>
                  <a:pt x="1236960" y="483797"/>
                  <a:pt x="1235132" y="485087"/>
                </a:cubicBezTo>
                <a:lnTo>
                  <a:pt x="1187382" y="512727"/>
                </a:lnTo>
                <a:cubicBezTo>
                  <a:pt x="1185123" y="514017"/>
                  <a:pt x="1184909" y="515953"/>
                  <a:pt x="1186844" y="517028"/>
                </a:cubicBezTo>
                <a:lnTo>
                  <a:pt x="1236423" y="545743"/>
                </a:lnTo>
                <a:cubicBezTo>
                  <a:pt x="1238408" y="546471"/>
                  <a:pt x="1240594" y="546433"/>
                  <a:pt x="1242553" y="545635"/>
                </a:cubicBezTo>
                <a:close/>
                <a:moveTo>
                  <a:pt x="897225" y="516275"/>
                </a:moveTo>
                <a:lnTo>
                  <a:pt x="845388" y="546281"/>
                </a:lnTo>
                <a:cubicBezTo>
                  <a:pt x="843237" y="547464"/>
                  <a:pt x="843022" y="549400"/>
                  <a:pt x="845388" y="550582"/>
                </a:cubicBezTo>
                <a:lnTo>
                  <a:pt x="894966" y="579189"/>
                </a:lnTo>
                <a:cubicBezTo>
                  <a:pt x="897326" y="580414"/>
                  <a:pt x="900135" y="580414"/>
                  <a:pt x="902495" y="579189"/>
                </a:cubicBezTo>
                <a:lnTo>
                  <a:pt x="954331" y="549292"/>
                </a:lnTo>
                <a:cubicBezTo>
                  <a:pt x="956590" y="548001"/>
                  <a:pt x="956697" y="546066"/>
                  <a:pt x="954331" y="544883"/>
                </a:cubicBezTo>
                <a:lnTo>
                  <a:pt x="904753" y="516275"/>
                </a:lnTo>
                <a:cubicBezTo>
                  <a:pt x="902380" y="515103"/>
                  <a:pt x="899597" y="515103"/>
                  <a:pt x="897225" y="516275"/>
                </a:cubicBezTo>
                <a:close/>
                <a:moveTo>
                  <a:pt x="821943" y="560046"/>
                </a:moveTo>
                <a:lnTo>
                  <a:pt x="770106" y="589944"/>
                </a:lnTo>
                <a:cubicBezTo>
                  <a:pt x="767955" y="591235"/>
                  <a:pt x="767740" y="593171"/>
                  <a:pt x="770106" y="594353"/>
                </a:cubicBezTo>
                <a:lnTo>
                  <a:pt x="819684" y="622961"/>
                </a:lnTo>
                <a:cubicBezTo>
                  <a:pt x="822057" y="624133"/>
                  <a:pt x="824840" y="624133"/>
                  <a:pt x="827213" y="622961"/>
                </a:cubicBezTo>
                <a:lnTo>
                  <a:pt x="879050" y="593063"/>
                </a:lnTo>
                <a:cubicBezTo>
                  <a:pt x="881201" y="591772"/>
                  <a:pt x="881416" y="589837"/>
                  <a:pt x="879050" y="588761"/>
                </a:cubicBezTo>
                <a:lnTo>
                  <a:pt x="829471" y="560154"/>
                </a:lnTo>
                <a:cubicBezTo>
                  <a:pt x="826908" y="558576"/>
                  <a:pt x="823685" y="558535"/>
                  <a:pt x="821083" y="560046"/>
                </a:cubicBezTo>
                <a:close/>
                <a:moveTo>
                  <a:pt x="402516" y="1026901"/>
                </a:moveTo>
                <a:cubicBezTo>
                  <a:pt x="404889" y="1028073"/>
                  <a:pt x="407672" y="1028073"/>
                  <a:pt x="410044" y="1026901"/>
                </a:cubicBezTo>
                <a:lnTo>
                  <a:pt x="461881" y="997003"/>
                </a:lnTo>
                <a:cubicBezTo>
                  <a:pt x="464140" y="995713"/>
                  <a:pt x="464247" y="993777"/>
                  <a:pt x="461881" y="992701"/>
                </a:cubicBezTo>
                <a:lnTo>
                  <a:pt x="412303" y="964094"/>
                </a:lnTo>
                <a:cubicBezTo>
                  <a:pt x="409943" y="962870"/>
                  <a:pt x="407135" y="962870"/>
                  <a:pt x="404775" y="964094"/>
                </a:cubicBezTo>
                <a:lnTo>
                  <a:pt x="352938" y="993992"/>
                </a:lnTo>
                <a:cubicBezTo>
                  <a:pt x="350679" y="995282"/>
                  <a:pt x="350464" y="997218"/>
                  <a:pt x="352938" y="998401"/>
                </a:cubicBezTo>
                <a:close/>
                <a:moveTo>
                  <a:pt x="215818" y="909784"/>
                </a:moveTo>
                <a:lnTo>
                  <a:pt x="163443" y="940219"/>
                </a:lnTo>
                <a:cubicBezTo>
                  <a:pt x="161185" y="941402"/>
                  <a:pt x="160969" y="943445"/>
                  <a:pt x="163443" y="944521"/>
                </a:cubicBezTo>
                <a:lnTo>
                  <a:pt x="213021" y="973128"/>
                </a:lnTo>
                <a:cubicBezTo>
                  <a:pt x="215382" y="974353"/>
                  <a:pt x="218190" y="974353"/>
                  <a:pt x="220550" y="973128"/>
                </a:cubicBezTo>
                <a:lnTo>
                  <a:pt x="272279" y="943230"/>
                </a:lnTo>
                <a:cubicBezTo>
                  <a:pt x="274537" y="941940"/>
                  <a:pt x="274752" y="940004"/>
                  <a:pt x="272817" y="938821"/>
                </a:cubicBezTo>
                <a:lnTo>
                  <a:pt x="223238" y="910214"/>
                </a:lnTo>
                <a:cubicBezTo>
                  <a:pt x="220805" y="908812"/>
                  <a:pt x="217850" y="908652"/>
                  <a:pt x="215280" y="909784"/>
                </a:cubicBezTo>
                <a:close/>
                <a:moveTo>
                  <a:pt x="311856" y="997541"/>
                </a:moveTo>
                <a:cubicBezTo>
                  <a:pt x="314228" y="998713"/>
                  <a:pt x="317011" y="998713"/>
                  <a:pt x="319384" y="997541"/>
                </a:cubicBezTo>
                <a:lnTo>
                  <a:pt x="371113" y="967643"/>
                </a:lnTo>
                <a:cubicBezTo>
                  <a:pt x="373371" y="966353"/>
                  <a:pt x="373587" y="964417"/>
                  <a:pt x="371113" y="963341"/>
                </a:cubicBezTo>
                <a:lnTo>
                  <a:pt x="321642" y="934627"/>
                </a:lnTo>
                <a:cubicBezTo>
                  <a:pt x="319270" y="933455"/>
                  <a:pt x="316486" y="933455"/>
                  <a:pt x="314114" y="934627"/>
                </a:cubicBezTo>
                <a:lnTo>
                  <a:pt x="262707" y="964525"/>
                </a:lnTo>
                <a:cubicBezTo>
                  <a:pt x="260449" y="965815"/>
                  <a:pt x="260234" y="967751"/>
                  <a:pt x="262707" y="968826"/>
                </a:cubicBezTo>
                <a:close/>
                <a:moveTo>
                  <a:pt x="520709" y="1044538"/>
                </a:moveTo>
                <a:lnTo>
                  <a:pt x="572545" y="1014533"/>
                </a:lnTo>
                <a:cubicBezTo>
                  <a:pt x="574804" y="1013350"/>
                  <a:pt x="575019" y="1011307"/>
                  <a:pt x="572545" y="1010231"/>
                </a:cubicBezTo>
                <a:lnTo>
                  <a:pt x="522967" y="981624"/>
                </a:lnTo>
                <a:cubicBezTo>
                  <a:pt x="520607" y="980400"/>
                  <a:pt x="517799" y="980400"/>
                  <a:pt x="515439" y="981624"/>
                </a:cubicBezTo>
                <a:lnTo>
                  <a:pt x="463710" y="1011522"/>
                </a:lnTo>
                <a:cubicBezTo>
                  <a:pt x="461451" y="1012812"/>
                  <a:pt x="461236" y="1014748"/>
                  <a:pt x="463710" y="1015931"/>
                </a:cubicBezTo>
                <a:lnTo>
                  <a:pt x="513180" y="1044538"/>
                </a:lnTo>
                <a:cubicBezTo>
                  <a:pt x="515411" y="1045501"/>
                  <a:pt x="517940" y="1045501"/>
                  <a:pt x="520171" y="1044538"/>
                </a:cubicBezTo>
                <a:close/>
                <a:moveTo>
                  <a:pt x="437468" y="1088417"/>
                </a:moveTo>
                <a:cubicBezTo>
                  <a:pt x="439829" y="1089641"/>
                  <a:pt x="442637" y="1089641"/>
                  <a:pt x="444997" y="1088417"/>
                </a:cubicBezTo>
                <a:lnTo>
                  <a:pt x="496834" y="1058519"/>
                </a:lnTo>
                <a:cubicBezTo>
                  <a:pt x="499092" y="1057229"/>
                  <a:pt x="499200" y="1055293"/>
                  <a:pt x="496834" y="1054217"/>
                </a:cubicBezTo>
                <a:lnTo>
                  <a:pt x="447255" y="1025503"/>
                </a:lnTo>
                <a:cubicBezTo>
                  <a:pt x="444883" y="1024330"/>
                  <a:pt x="442099" y="1024330"/>
                  <a:pt x="439727" y="1025503"/>
                </a:cubicBezTo>
                <a:lnTo>
                  <a:pt x="387890" y="1055400"/>
                </a:lnTo>
                <a:cubicBezTo>
                  <a:pt x="385739" y="1056691"/>
                  <a:pt x="385524" y="1058627"/>
                  <a:pt x="387890" y="1059702"/>
                </a:cubicBezTo>
                <a:close/>
                <a:moveTo>
                  <a:pt x="291529" y="866120"/>
                </a:moveTo>
                <a:lnTo>
                  <a:pt x="239693" y="896018"/>
                </a:lnTo>
                <a:cubicBezTo>
                  <a:pt x="237434" y="897309"/>
                  <a:pt x="237327" y="899244"/>
                  <a:pt x="239693" y="900320"/>
                </a:cubicBezTo>
                <a:lnTo>
                  <a:pt x="289271" y="929034"/>
                </a:lnTo>
                <a:cubicBezTo>
                  <a:pt x="291643" y="930207"/>
                  <a:pt x="294427" y="930207"/>
                  <a:pt x="296799" y="929034"/>
                </a:cubicBezTo>
                <a:lnTo>
                  <a:pt x="348636" y="899137"/>
                </a:lnTo>
                <a:cubicBezTo>
                  <a:pt x="350787" y="897846"/>
                  <a:pt x="351002" y="895911"/>
                  <a:pt x="348636" y="894835"/>
                </a:cubicBezTo>
                <a:lnTo>
                  <a:pt x="299058" y="866120"/>
                </a:lnTo>
                <a:cubicBezTo>
                  <a:pt x="296540" y="864763"/>
                  <a:pt x="293509" y="864763"/>
                  <a:pt x="290992" y="866120"/>
                </a:cubicBezTo>
                <a:close/>
                <a:moveTo>
                  <a:pt x="670197" y="647481"/>
                </a:moveTo>
                <a:lnTo>
                  <a:pt x="617607" y="677378"/>
                </a:lnTo>
                <a:cubicBezTo>
                  <a:pt x="615348" y="678669"/>
                  <a:pt x="615241" y="680605"/>
                  <a:pt x="617607" y="681788"/>
                </a:cubicBezTo>
                <a:lnTo>
                  <a:pt x="667185" y="710395"/>
                </a:lnTo>
                <a:cubicBezTo>
                  <a:pt x="669558" y="711567"/>
                  <a:pt x="672341" y="711567"/>
                  <a:pt x="674713" y="710395"/>
                </a:cubicBezTo>
                <a:lnTo>
                  <a:pt x="726550" y="680497"/>
                </a:lnTo>
                <a:cubicBezTo>
                  <a:pt x="728701" y="679207"/>
                  <a:pt x="728916" y="677271"/>
                  <a:pt x="726550" y="676196"/>
                </a:cubicBezTo>
                <a:lnTo>
                  <a:pt x="676972" y="647588"/>
                </a:lnTo>
                <a:cubicBezTo>
                  <a:pt x="674692" y="646386"/>
                  <a:pt x="671974" y="646346"/>
                  <a:pt x="669659" y="647481"/>
                </a:cubicBezTo>
                <a:close/>
                <a:moveTo>
                  <a:pt x="366704" y="821919"/>
                </a:moveTo>
                <a:lnTo>
                  <a:pt x="314867" y="851817"/>
                </a:lnTo>
                <a:cubicBezTo>
                  <a:pt x="312716" y="853107"/>
                  <a:pt x="312501" y="855043"/>
                  <a:pt x="314867" y="856226"/>
                </a:cubicBezTo>
                <a:lnTo>
                  <a:pt x="364445" y="884833"/>
                </a:lnTo>
                <a:cubicBezTo>
                  <a:pt x="366818" y="886006"/>
                  <a:pt x="369601" y="886006"/>
                  <a:pt x="371973" y="884833"/>
                </a:cubicBezTo>
                <a:lnTo>
                  <a:pt x="423810" y="854828"/>
                </a:lnTo>
                <a:cubicBezTo>
                  <a:pt x="425961" y="853645"/>
                  <a:pt x="426176" y="851709"/>
                  <a:pt x="423810" y="850526"/>
                </a:cubicBezTo>
                <a:lnTo>
                  <a:pt x="374232" y="821919"/>
                </a:lnTo>
                <a:cubicBezTo>
                  <a:pt x="371872" y="820695"/>
                  <a:pt x="369064" y="820695"/>
                  <a:pt x="366704" y="821919"/>
                </a:cubicBezTo>
                <a:close/>
                <a:moveTo>
                  <a:pt x="745371" y="603280"/>
                </a:moveTo>
                <a:lnTo>
                  <a:pt x="693534" y="633285"/>
                </a:lnTo>
                <a:cubicBezTo>
                  <a:pt x="691383" y="634468"/>
                  <a:pt x="691168" y="636511"/>
                  <a:pt x="693534" y="637587"/>
                </a:cubicBezTo>
                <a:lnTo>
                  <a:pt x="743112" y="666194"/>
                </a:lnTo>
                <a:cubicBezTo>
                  <a:pt x="745472" y="667418"/>
                  <a:pt x="748280" y="667418"/>
                  <a:pt x="750640" y="666194"/>
                </a:cubicBezTo>
                <a:lnTo>
                  <a:pt x="802477" y="636296"/>
                </a:lnTo>
                <a:cubicBezTo>
                  <a:pt x="804628" y="635006"/>
                  <a:pt x="804843" y="633070"/>
                  <a:pt x="802477" y="631887"/>
                </a:cubicBezTo>
                <a:lnTo>
                  <a:pt x="752899" y="603280"/>
                </a:lnTo>
                <a:cubicBezTo>
                  <a:pt x="750452" y="602289"/>
                  <a:pt x="747689" y="602447"/>
                  <a:pt x="745371" y="603710"/>
                </a:cubicBezTo>
                <a:close/>
                <a:moveTo>
                  <a:pt x="593947" y="690822"/>
                </a:moveTo>
                <a:lnTo>
                  <a:pt x="542325" y="721149"/>
                </a:lnTo>
                <a:cubicBezTo>
                  <a:pt x="540067" y="722440"/>
                  <a:pt x="539852" y="724376"/>
                  <a:pt x="542325" y="725451"/>
                </a:cubicBezTo>
                <a:lnTo>
                  <a:pt x="591904" y="754058"/>
                </a:lnTo>
                <a:cubicBezTo>
                  <a:pt x="594264" y="755283"/>
                  <a:pt x="597072" y="755283"/>
                  <a:pt x="599432" y="754058"/>
                </a:cubicBezTo>
                <a:lnTo>
                  <a:pt x="651161" y="724161"/>
                </a:lnTo>
                <a:cubicBezTo>
                  <a:pt x="653420" y="722870"/>
                  <a:pt x="653635" y="720934"/>
                  <a:pt x="651161" y="719751"/>
                </a:cubicBezTo>
                <a:lnTo>
                  <a:pt x="601583" y="691144"/>
                </a:lnTo>
                <a:cubicBezTo>
                  <a:pt x="599172" y="689934"/>
                  <a:pt x="596323" y="689974"/>
                  <a:pt x="593947" y="691252"/>
                </a:cubicBezTo>
                <a:close/>
                <a:moveTo>
                  <a:pt x="518127" y="734485"/>
                </a:moveTo>
                <a:lnTo>
                  <a:pt x="466398" y="764383"/>
                </a:lnTo>
                <a:cubicBezTo>
                  <a:pt x="464140" y="765673"/>
                  <a:pt x="463925" y="767609"/>
                  <a:pt x="465860" y="768792"/>
                </a:cubicBezTo>
                <a:lnTo>
                  <a:pt x="515439" y="797399"/>
                </a:lnTo>
                <a:cubicBezTo>
                  <a:pt x="517811" y="798571"/>
                  <a:pt x="520595" y="798571"/>
                  <a:pt x="522967" y="797399"/>
                </a:cubicBezTo>
                <a:lnTo>
                  <a:pt x="574589" y="768147"/>
                </a:lnTo>
                <a:cubicBezTo>
                  <a:pt x="576847" y="766964"/>
                  <a:pt x="576955" y="764920"/>
                  <a:pt x="574589" y="763845"/>
                </a:cubicBezTo>
                <a:lnTo>
                  <a:pt x="525010" y="735238"/>
                </a:lnTo>
                <a:cubicBezTo>
                  <a:pt x="522876" y="734121"/>
                  <a:pt x="520357" y="734003"/>
                  <a:pt x="518127" y="734915"/>
                </a:cubicBezTo>
                <a:close/>
                <a:moveTo>
                  <a:pt x="442846" y="778256"/>
                </a:moveTo>
                <a:lnTo>
                  <a:pt x="391009" y="808154"/>
                </a:lnTo>
                <a:cubicBezTo>
                  <a:pt x="388858" y="809444"/>
                  <a:pt x="388643" y="811380"/>
                  <a:pt x="391009" y="812455"/>
                </a:cubicBezTo>
                <a:lnTo>
                  <a:pt x="440587" y="841062"/>
                </a:lnTo>
                <a:cubicBezTo>
                  <a:pt x="442947" y="842287"/>
                  <a:pt x="445755" y="842287"/>
                  <a:pt x="448115" y="841062"/>
                </a:cubicBezTo>
                <a:lnTo>
                  <a:pt x="499307" y="811165"/>
                </a:lnTo>
                <a:cubicBezTo>
                  <a:pt x="501458" y="809874"/>
                  <a:pt x="501673" y="807939"/>
                  <a:pt x="499307" y="806755"/>
                </a:cubicBezTo>
                <a:lnTo>
                  <a:pt x="449944" y="778901"/>
                </a:lnTo>
                <a:cubicBezTo>
                  <a:pt x="447571" y="777729"/>
                  <a:pt x="444788" y="777729"/>
                  <a:pt x="442416" y="778901"/>
                </a:cubicBezTo>
                <a:close/>
                <a:moveTo>
                  <a:pt x="788604" y="807616"/>
                </a:moveTo>
                <a:lnTo>
                  <a:pt x="840441" y="777611"/>
                </a:lnTo>
                <a:cubicBezTo>
                  <a:pt x="842699" y="776428"/>
                  <a:pt x="842807" y="774384"/>
                  <a:pt x="840441" y="773309"/>
                </a:cubicBezTo>
                <a:lnTo>
                  <a:pt x="790862" y="744702"/>
                </a:lnTo>
                <a:cubicBezTo>
                  <a:pt x="788502" y="743477"/>
                  <a:pt x="785694" y="743477"/>
                  <a:pt x="783334" y="744702"/>
                </a:cubicBezTo>
                <a:lnTo>
                  <a:pt x="731497" y="774599"/>
                </a:lnTo>
                <a:cubicBezTo>
                  <a:pt x="729346" y="775890"/>
                  <a:pt x="729131" y="777826"/>
                  <a:pt x="731497" y="779009"/>
                </a:cubicBezTo>
                <a:lnTo>
                  <a:pt x="781076" y="807616"/>
                </a:lnTo>
                <a:cubicBezTo>
                  <a:pt x="783277" y="808749"/>
                  <a:pt x="785852" y="808905"/>
                  <a:pt x="788174" y="808046"/>
                </a:cubicBezTo>
                <a:close/>
                <a:moveTo>
                  <a:pt x="1495177" y="170733"/>
                </a:moveTo>
                <a:lnTo>
                  <a:pt x="1443340" y="200630"/>
                </a:lnTo>
                <a:cubicBezTo>
                  <a:pt x="1441082" y="201921"/>
                  <a:pt x="1440866" y="203856"/>
                  <a:pt x="1443340" y="204932"/>
                </a:cubicBezTo>
                <a:lnTo>
                  <a:pt x="1492918" y="233539"/>
                </a:lnTo>
                <a:cubicBezTo>
                  <a:pt x="1495279" y="234764"/>
                  <a:pt x="1498087" y="234764"/>
                  <a:pt x="1500447" y="233539"/>
                </a:cubicBezTo>
                <a:lnTo>
                  <a:pt x="1552176" y="203641"/>
                </a:lnTo>
                <a:cubicBezTo>
                  <a:pt x="1554434" y="202351"/>
                  <a:pt x="1554649" y="200415"/>
                  <a:pt x="1552714" y="199232"/>
                </a:cubicBezTo>
                <a:lnTo>
                  <a:pt x="1503135" y="170625"/>
                </a:lnTo>
                <a:cubicBezTo>
                  <a:pt x="1500440" y="169311"/>
                  <a:pt x="1497252" y="169516"/>
                  <a:pt x="1494747" y="171162"/>
                </a:cubicBezTo>
                <a:close/>
                <a:moveTo>
                  <a:pt x="1402688" y="224075"/>
                </a:moveTo>
                <a:lnTo>
                  <a:pt x="1350851" y="253973"/>
                </a:lnTo>
                <a:cubicBezTo>
                  <a:pt x="1348700" y="255263"/>
                  <a:pt x="1348485" y="257199"/>
                  <a:pt x="1350851" y="258274"/>
                </a:cubicBezTo>
                <a:lnTo>
                  <a:pt x="1400429" y="286989"/>
                </a:lnTo>
                <a:cubicBezTo>
                  <a:pt x="1402802" y="288161"/>
                  <a:pt x="1405585" y="288161"/>
                  <a:pt x="1407958" y="286989"/>
                </a:cubicBezTo>
                <a:lnTo>
                  <a:pt x="1459794" y="257091"/>
                </a:lnTo>
                <a:cubicBezTo>
                  <a:pt x="1461945" y="255801"/>
                  <a:pt x="1462160" y="253865"/>
                  <a:pt x="1459794" y="252789"/>
                </a:cubicBezTo>
                <a:lnTo>
                  <a:pt x="1410216" y="224075"/>
                </a:lnTo>
                <a:cubicBezTo>
                  <a:pt x="1407844" y="222903"/>
                  <a:pt x="1405060" y="222903"/>
                  <a:pt x="1402688" y="224075"/>
                </a:cubicBezTo>
                <a:close/>
                <a:moveTo>
                  <a:pt x="1570136" y="127284"/>
                </a:moveTo>
                <a:lnTo>
                  <a:pt x="1518299" y="157182"/>
                </a:lnTo>
                <a:cubicBezTo>
                  <a:pt x="1516148" y="158472"/>
                  <a:pt x="1515933" y="160408"/>
                  <a:pt x="1518299" y="161591"/>
                </a:cubicBezTo>
                <a:lnTo>
                  <a:pt x="1567877" y="190198"/>
                </a:lnTo>
                <a:cubicBezTo>
                  <a:pt x="1570250" y="191371"/>
                  <a:pt x="1573033" y="191371"/>
                  <a:pt x="1575406" y="190198"/>
                </a:cubicBezTo>
                <a:lnTo>
                  <a:pt x="1627242" y="160301"/>
                </a:lnTo>
                <a:cubicBezTo>
                  <a:pt x="1629393" y="159010"/>
                  <a:pt x="1629608" y="157074"/>
                  <a:pt x="1627242" y="155999"/>
                </a:cubicBezTo>
                <a:lnTo>
                  <a:pt x="1577664" y="127392"/>
                </a:lnTo>
                <a:cubicBezTo>
                  <a:pt x="1575392" y="126276"/>
                  <a:pt x="1572731" y="126276"/>
                  <a:pt x="1570458" y="127392"/>
                </a:cubicBezTo>
                <a:close/>
                <a:moveTo>
                  <a:pt x="1151569" y="516168"/>
                </a:moveTo>
                <a:lnTo>
                  <a:pt x="1203299" y="486270"/>
                </a:lnTo>
                <a:cubicBezTo>
                  <a:pt x="1205557" y="484980"/>
                  <a:pt x="1205772" y="483044"/>
                  <a:pt x="1203299" y="481861"/>
                </a:cubicBezTo>
                <a:lnTo>
                  <a:pt x="1153828" y="453254"/>
                </a:lnTo>
                <a:cubicBezTo>
                  <a:pt x="1151455" y="452082"/>
                  <a:pt x="1148672" y="452082"/>
                  <a:pt x="1146299" y="453254"/>
                </a:cubicBezTo>
                <a:lnTo>
                  <a:pt x="1094463" y="483152"/>
                </a:lnTo>
                <a:cubicBezTo>
                  <a:pt x="1092204" y="484442"/>
                  <a:pt x="1091989" y="486378"/>
                  <a:pt x="1094463" y="487453"/>
                </a:cubicBezTo>
                <a:lnTo>
                  <a:pt x="1144579" y="516491"/>
                </a:lnTo>
                <a:cubicBezTo>
                  <a:pt x="1146915" y="517575"/>
                  <a:pt x="1149624" y="517495"/>
                  <a:pt x="1151892" y="516276"/>
                </a:cubicBezTo>
                <a:close/>
                <a:moveTo>
                  <a:pt x="1653376" y="83298"/>
                </a:moveTo>
                <a:cubicBezTo>
                  <a:pt x="1651003" y="82126"/>
                  <a:pt x="1648220" y="82126"/>
                  <a:pt x="1645848" y="83298"/>
                </a:cubicBezTo>
                <a:lnTo>
                  <a:pt x="1594011" y="113196"/>
                </a:lnTo>
                <a:cubicBezTo>
                  <a:pt x="1591860" y="114486"/>
                  <a:pt x="1591645" y="116422"/>
                  <a:pt x="1594011" y="117497"/>
                </a:cubicBezTo>
                <a:lnTo>
                  <a:pt x="1643589" y="146105"/>
                </a:lnTo>
                <a:cubicBezTo>
                  <a:pt x="1645949" y="147329"/>
                  <a:pt x="1648757" y="147329"/>
                  <a:pt x="1651118" y="146105"/>
                </a:cubicBezTo>
                <a:lnTo>
                  <a:pt x="1702954" y="116207"/>
                </a:lnTo>
                <a:cubicBezTo>
                  <a:pt x="1705105" y="114917"/>
                  <a:pt x="1705320" y="112980"/>
                  <a:pt x="1702954" y="111798"/>
                </a:cubicBezTo>
                <a:close/>
                <a:moveTo>
                  <a:pt x="863886" y="764275"/>
                </a:moveTo>
                <a:lnTo>
                  <a:pt x="915723" y="734377"/>
                </a:lnTo>
                <a:cubicBezTo>
                  <a:pt x="917981" y="733087"/>
                  <a:pt x="918196" y="731151"/>
                  <a:pt x="915723" y="729968"/>
                </a:cubicBezTo>
                <a:lnTo>
                  <a:pt x="866144" y="701361"/>
                </a:lnTo>
                <a:cubicBezTo>
                  <a:pt x="863771" y="700189"/>
                  <a:pt x="860988" y="700189"/>
                  <a:pt x="858616" y="701361"/>
                </a:cubicBezTo>
                <a:lnTo>
                  <a:pt x="806887" y="731259"/>
                </a:lnTo>
                <a:cubicBezTo>
                  <a:pt x="804628" y="732549"/>
                  <a:pt x="804413" y="734485"/>
                  <a:pt x="806887" y="735560"/>
                </a:cubicBezTo>
                <a:lnTo>
                  <a:pt x="856358" y="764168"/>
                </a:lnTo>
                <a:cubicBezTo>
                  <a:pt x="858695" y="765444"/>
                  <a:pt x="861513" y="765484"/>
                  <a:pt x="863886" y="764275"/>
                </a:cubicBezTo>
                <a:close/>
                <a:moveTo>
                  <a:pt x="1792647" y="228054"/>
                </a:moveTo>
                <a:lnTo>
                  <a:pt x="1844484" y="198156"/>
                </a:lnTo>
                <a:cubicBezTo>
                  <a:pt x="1846635" y="196866"/>
                  <a:pt x="1846850" y="194930"/>
                  <a:pt x="1844484" y="193855"/>
                </a:cubicBezTo>
                <a:lnTo>
                  <a:pt x="1794906" y="165248"/>
                </a:lnTo>
                <a:cubicBezTo>
                  <a:pt x="1792545" y="164023"/>
                  <a:pt x="1789737" y="164023"/>
                  <a:pt x="1787377" y="165248"/>
                </a:cubicBezTo>
                <a:lnTo>
                  <a:pt x="1736078" y="195360"/>
                </a:lnTo>
                <a:cubicBezTo>
                  <a:pt x="1733927" y="196651"/>
                  <a:pt x="1733712" y="198587"/>
                  <a:pt x="1736078" y="199770"/>
                </a:cubicBezTo>
                <a:lnTo>
                  <a:pt x="1785657" y="228377"/>
                </a:lnTo>
                <a:cubicBezTo>
                  <a:pt x="1787925" y="229278"/>
                  <a:pt x="1790471" y="229161"/>
                  <a:pt x="1792647" y="228054"/>
                </a:cubicBezTo>
                <a:close/>
                <a:moveTo>
                  <a:pt x="1646063" y="230958"/>
                </a:moveTo>
                <a:lnTo>
                  <a:pt x="1697900" y="200953"/>
                </a:lnTo>
                <a:cubicBezTo>
                  <a:pt x="1700158" y="199770"/>
                  <a:pt x="1700266" y="197834"/>
                  <a:pt x="1697900" y="196651"/>
                </a:cubicBezTo>
                <a:lnTo>
                  <a:pt x="1648321" y="168044"/>
                </a:lnTo>
                <a:cubicBezTo>
                  <a:pt x="1645949" y="166872"/>
                  <a:pt x="1643166" y="166872"/>
                  <a:pt x="1640793" y="168044"/>
                </a:cubicBezTo>
                <a:lnTo>
                  <a:pt x="1589386" y="198156"/>
                </a:lnTo>
                <a:cubicBezTo>
                  <a:pt x="1587236" y="199447"/>
                  <a:pt x="1587021" y="201383"/>
                  <a:pt x="1589386" y="202566"/>
                </a:cubicBezTo>
                <a:lnTo>
                  <a:pt x="1638965" y="231173"/>
                </a:lnTo>
                <a:cubicBezTo>
                  <a:pt x="1641249" y="232141"/>
                  <a:pt x="1643842" y="232062"/>
                  <a:pt x="1646063" y="230958"/>
                </a:cubicBezTo>
                <a:close/>
                <a:moveTo>
                  <a:pt x="1724464" y="124273"/>
                </a:moveTo>
                <a:cubicBezTo>
                  <a:pt x="1722091" y="123101"/>
                  <a:pt x="1719308" y="123101"/>
                  <a:pt x="1716935" y="124273"/>
                </a:cubicBezTo>
                <a:lnTo>
                  <a:pt x="1665206" y="154170"/>
                </a:lnTo>
                <a:cubicBezTo>
                  <a:pt x="1662948" y="155461"/>
                  <a:pt x="1662732" y="157397"/>
                  <a:pt x="1665206" y="158472"/>
                </a:cubicBezTo>
                <a:lnTo>
                  <a:pt x="1714569" y="187402"/>
                </a:lnTo>
                <a:cubicBezTo>
                  <a:pt x="1716925" y="188645"/>
                  <a:pt x="1719742" y="188645"/>
                  <a:pt x="1722098" y="187402"/>
                </a:cubicBezTo>
                <a:lnTo>
                  <a:pt x="1773934" y="157504"/>
                </a:lnTo>
                <a:cubicBezTo>
                  <a:pt x="1776193" y="156214"/>
                  <a:pt x="1776408" y="154278"/>
                  <a:pt x="1773934" y="153203"/>
                </a:cubicBezTo>
                <a:close/>
                <a:moveTo>
                  <a:pt x="1740488" y="115131"/>
                </a:moveTo>
                <a:lnTo>
                  <a:pt x="1860831" y="184606"/>
                </a:lnTo>
                <a:cubicBezTo>
                  <a:pt x="1863191" y="185830"/>
                  <a:pt x="1865999" y="185830"/>
                  <a:pt x="1868359" y="184606"/>
                </a:cubicBezTo>
                <a:lnTo>
                  <a:pt x="1920196" y="154708"/>
                </a:lnTo>
                <a:cubicBezTo>
                  <a:pt x="1922347" y="153418"/>
                  <a:pt x="1922562" y="151482"/>
                  <a:pt x="1920196" y="150299"/>
                </a:cubicBezTo>
                <a:lnTo>
                  <a:pt x="1800605" y="80610"/>
                </a:lnTo>
                <a:cubicBezTo>
                  <a:pt x="1798250" y="79367"/>
                  <a:pt x="1795433" y="79367"/>
                  <a:pt x="1793077" y="80610"/>
                </a:cubicBezTo>
                <a:lnTo>
                  <a:pt x="1741241" y="110507"/>
                </a:lnTo>
                <a:cubicBezTo>
                  <a:pt x="1738659" y="112120"/>
                  <a:pt x="1738552" y="113949"/>
                  <a:pt x="1740488" y="115131"/>
                </a:cubicBezTo>
                <a:close/>
                <a:moveTo>
                  <a:pt x="1565512" y="211922"/>
                </a:moveTo>
                <a:lnTo>
                  <a:pt x="1513675" y="241820"/>
                </a:lnTo>
                <a:cubicBezTo>
                  <a:pt x="1511524" y="243110"/>
                  <a:pt x="1511309" y="245046"/>
                  <a:pt x="1513675" y="246122"/>
                </a:cubicBezTo>
                <a:lnTo>
                  <a:pt x="1563253" y="274836"/>
                </a:lnTo>
                <a:cubicBezTo>
                  <a:pt x="1565625" y="276009"/>
                  <a:pt x="1568409" y="276009"/>
                  <a:pt x="1570781" y="274836"/>
                </a:cubicBezTo>
                <a:lnTo>
                  <a:pt x="1622618" y="244939"/>
                </a:lnTo>
                <a:cubicBezTo>
                  <a:pt x="1624769" y="243648"/>
                  <a:pt x="1624984" y="241712"/>
                  <a:pt x="1622618" y="240637"/>
                </a:cubicBezTo>
                <a:lnTo>
                  <a:pt x="1573040" y="211922"/>
                </a:lnTo>
                <a:cubicBezTo>
                  <a:pt x="1570650" y="210784"/>
                  <a:pt x="1567867" y="210823"/>
                  <a:pt x="1565511" y="212030"/>
                </a:cubicBezTo>
                <a:close/>
                <a:moveTo>
                  <a:pt x="995521" y="541011"/>
                </a:moveTo>
                <a:lnTo>
                  <a:pt x="943684" y="570909"/>
                </a:lnTo>
                <a:cubicBezTo>
                  <a:pt x="941533" y="572199"/>
                  <a:pt x="941318" y="574135"/>
                  <a:pt x="943684" y="575210"/>
                </a:cubicBezTo>
                <a:lnTo>
                  <a:pt x="993263" y="603817"/>
                </a:lnTo>
                <a:cubicBezTo>
                  <a:pt x="995623" y="605042"/>
                  <a:pt x="998431" y="605042"/>
                  <a:pt x="1000791" y="603817"/>
                </a:cubicBezTo>
                <a:lnTo>
                  <a:pt x="1052628" y="573920"/>
                </a:lnTo>
                <a:cubicBezTo>
                  <a:pt x="1054779" y="572629"/>
                  <a:pt x="1054994" y="570694"/>
                  <a:pt x="1052628" y="569618"/>
                </a:cubicBezTo>
                <a:lnTo>
                  <a:pt x="1003049" y="540903"/>
                </a:lnTo>
                <a:cubicBezTo>
                  <a:pt x="1000644" y="539798"/>
                  <a:pt x="997860" y="539878"/>
                  <a:pt x="995521" y="541118"/>
                </a:cubicBezTo>
                <a:close/>
                <a:moveTo>
                  <a:pt x="1709407" y="272148"/>
                </a:moveTo>
                <a:cubicBezTo>
                  <a:pt x="1711767" y="273372"/>
                  <a:pt x="1714575" y="273372"/>
                  <a:pt x="1716935" y="272148"/>
                </a:cubicBezTo>
                <a:lnTo>
                  <a:pt x="1768772" y="242250"/>
                </a:lnTo>
                <a:cubicBezTo>
                  <a:pt x="1770923" y="240960"/>
                  <a:pt x="1771138" y="239024"/>
                  <a:pt x="1768772" y="237841"/>
                </a:cubicBezTo>
                <a:lnTo>
                  <a:pt x="1719624" y="208911"/>
                </a:lnTo>
                <a:cubicBezTo>
                  <a:pt x="1717240" y="207786"/>
                  <a:pt x="1714479" y="207786"/>
                  <a:pt x="1712096" y="208911"/>
                </a:cubicBezTo>
                <a:lnTo>
                  <a:pt x="1660797" y="239131"/>
                </a:lnTo>
                <a:cubicBezTo>
                  <a:pt x="1658646" y="240314"/>
                  <a:pt x="1658431" y="242357"/>
                  <a:pt x="1660797" y="243433"/>
                </a:cubicBezTo>
                <a:close/>
                <a:moveTo>
                  <a:pt x="1071233" y="497455"/>
                </a:moveTo>
                <a:lnTo>
                  <a:pt x="1019504" y="527353"/>
                </a:lnTo>
                <a:cubicBezTo>
                  <a:pt x="1017245" y="528643"/>
                  <a:pt x="1017030" y="530579"/>
                  <a:pt x="1018966" y="531762"/>
                </a:cubicBezTo>
                <a:lnTo>
                  <a:pt x="1068544" y="560369"/>
                </a:lnTo>
                <a:cubicBezTo>
                  <a:pt x="1070928" y="561494"/>
                  <a:pt x="1073689" y="561494"/>
                  <a:pt x="1076073" y="560369"/>
                </a:cubicBezTo>
                <a:lnTo>
                  <a:pt x="1127910" y="530364"/>
                </a:lnTo>
                <a:cubicBezTo>
                  <a:pt x="1130168" y="529181"/>
                  <a:pt x="1130276" y="527138"/>
                  <a:pt x="1127910" y="526062"/>
                </a:cubicBezTo>
                <a:lnTo>
                  <a:pt x="1078331" y="497455"/>
                </a:lnTo>
                <a:cubicBezTo>
                  <a:pt x="1076105" y="496340"/>
                  <a:pt x="1073492" y="496300"/>
                  <a:pt x="1071233" y="497347"/>
                </a:cubicBezTo>
                <a:close/>
                <a:moveTo>
                  <a:pt x="477798" y="983237"/>
                </a:moveTo>
                <a:cubicBezTo>
                  <a:pt x="480158" y="984462"/>
                  <a:pt x="482966" y="984462"/>
                  <a:pt x="485326" y="983237"/>
                </a:cubicBezTo>
                <a:lnTo>
                  <a:pt x="537055" y="953340"/>
                </a:lnTo>
                <a:cubicBezTo>
                  <a:pt x="539314" y="952049"/>
                  <a:pt x="539529" y="950114"/>
                  <a:pt x="537055" y="948930"/>
                </a:cubicBezTo>
                <a:lnTo>
                  <a:pt x="487477" y="920323"/>
                </a:lnTo>
                <a:cubicBezTo>
                  <a:pt x="485131" y="919202"/>
                  <a:pt x="482403" y="919202"/>
                  <a:pt x="480056" y="920323"/>
                </a:cubicBezTo>
                <a:lnTo>
                  <a:pt x="428220" y="950328"/>
                </a:lnTo>
                <a:cubicBezTo>
                  <a:pt x="425961" y="951511"/>
                  <a:pt x="425746" y="953555"/>
                  <a:pt x="428220" y="954630"/>
                </a:cubicBezTo>
                <a:close/>
                <a:moveTo>
                  <a:pt x="389718" y="890964"/>
                </a:moveTo>
                <a:lnTo>
                  <a:pt x="337989" y="920754"/>
                </a:lnTo>
                <a:cubicBezTo>
                  <a:pt x="335731" y="922044"/>
                  <a:pt x="335623" y="923980"/>
                  <a:pt x="337989" y="925163"/>
                </a:cubicBezTo>
                <a:lnTo>
                  <a:pt x="387567" y="953770"/>
                </a:lnTo>
                <a:cubicBezTo>
                  <a:pt x="389951" y="954895"/>
                  <a:pt x="392712" y="954895"/>
                  <a:pt x="395096" y="953770"/>
                </a:cubicBezTo>
                <a:lnTo>
                  <a:pt x="446933" y="923765"/>
                </a:lnTo>
                <a:cubicBezTo>
                  <a:pt x="449083" y="922582"/>
                  <a:pt x="449299" y="920646"/>
                  <a:pt x="446933" y="919463"/>
                </a:cubicBezTo>
                <a:lnTo>
                  <a:pt x="397354" y="890856"/>
                </a:lnTo>
                <a:cubicBezTo>
                  <a:pt x="394965" y="889594"/>
                  <a:pt x="392107" y="889594"/>
                  <a:pt x="389718" y="890856"/>
                </a:cubicBezTo>
                <a:close/>
                <a:moveTo>
                  <a:pt x="561038" y="939251"/>
                </a:moveTo>
                <a:lnTo>
                  <a:pt x="612767" y="909354"/>
                </a:lnTo>
                <a:cubicBezTo>
                  <a:pt x="615026" y="908063"/>
                  <a:pt x="615241" y="906127"/>
                  <a:pt x="612767" y="905052"/>
                </a:cubicBezTo>
                <a:lnTo>
                  <a:pt x="563834" y="876337"/>
                </a:lnTo>
                <a:cubicBezTo>
                  <a:pt x="561474" y="875113"/>
                  <a:pt x="558666" y="875113"/>
                  <a:pt x="556306" y="876337"/>
                </a:cubicBezTo>
                <a:lnTo>
                  <a:pt x="504469" y="906235"/>
                </a:lnTo>
                <a:cubicBezTo>
                  <a:pt x="502211" y="907525"/>
                  <a:pt x="502103" y="909461"/>
                  <a:pt x="504469" y="910537"/>
                </a:cubicBezTo>
                <a:lnTo>
                  <a:pt x="554048" y="939251"/>
                </a:lnTo>
                <a:cubicBezTo>
                  <a:pt x="556285" y="940220"/>
                  <a:pt x="558831" y="940181"/>
                  <a:pt x="561038" y="939144"/>
                </a:cubicBezTo>
                <a:close/>
                <a:moveTo>
                  <a:pt x="636320" y="895588"/>
                </a:moveTo>
                <a:lnTo>
                  <a:pt x="688157" y="865690"/>
                </a:lnTo>
                <a:cubicBezTo>
                  <a:pt x="690307" y="864400"/>
                  <a:pt x="690523" y="862464"/>
                  <a:pt x="688157" y="861281"/>
                </a:cubicBezTo>
                <a:lnTo>
                  <a:pt x="639116" y="832674"/>
                </a:lnTo>
                <a:cubicBezTo>
                  <a:pt x="636744" y="831502"/>
                  <a:pt x="633960" y="831502"/>
                  <a:pt x="631588" y="832674"/>
                </a:cubicBezTo>
                <a:lnTo>
                  <a:pt x="579751" y="862679"/>
                </a:lnTo>
                <a:cubicBezTo>
                  <a:pt x="577600" y="863862"/>
                  <a:pt x="577385" y="865798"/>
                  <a:pt x="579751" y="866981"/>
                </a:cubicBezTo>
                <a:lnTo>
                  <a:pt x="629329" y="895588"/>
                </a:lnTo>
                <a:cubicBezTo>
                  <a:pt x="631689" y="896691"/>
                  <a:pt x="634424" y="896652"/>
                  <a:pt x="636750" y="895480"/>
                </a:cubicBezTo>
                <a:close/>
                <a:moveTo>
                  <a:pt x="711602" y="851817"/>
                </a:moveTo>
                <a:lnTo>
                  <a:pt x="763438" y="821919"/>
                </a:lnTo>
                <a:cubicBezTo>
                  <a:pt x="765589" y="820629"/>
                  <a:pt x="765804" y="818693"/>
                  <a:pt x="763438" y="817510"/>
                </a:cubicBezTo>
                <a:lnTo>
                  <a:pt x="713860" y="788903"/>
                </a:lnTo>
                <a:cubicBezTo>
                  <a:pt x="711488" y="787731"/>
                  <a:pt x="708704" y="787731"/>
                  <a:pt x="706332" y="788903"/>
                </a:cubicBezTo>
                <a:lnTo>
                  <a:pt x="654495" y="818800"/>
                </a:lnTo>
                <a:cubicBezTo>
                  <a:pt x="652344" y="820091"/>
                  <a:pt x="652129" y="822027"/>
                  <a:pt x="654495" y="823102"/>
                </a:cubicBezTo>
                <a:lnTo>
                  <a:pt x="704073" y="851709"/>
                </a:lnTo>
                <a:cubicBezTo>
                  <a:pt x="706656" y="853253"/>
                  <a:pt x="709879" y="853253"/>
                  <a:pt x="712462" y="851709"/>
                </a:cubicBezTo>
                <a:close/>
                <a:moveTo>
                  <a:pt x="464247" y="847300"/>
                </a:moveTo>
                <a:lnTo>
                  <a:pt x="413271" y="877090"/>
                </a:lnTo>
                <a:cubicBezTo>
                  <a:pt x="411120" y="878381"/>
                  <a:pt x="410905" y="880316"/>
                  <a:pt x="413271" y="881392"/>
                </a:cubicBezTo>
                <a:lnTo>
                  <a:pt x="462849" y="909999"/>
                </a:lnTo>
                <a:cubicBezTo>
                  <a:pt x="465209" y="911224"/>
                  <a:pt x="468017" y="911224"/>
                  <a:pt x="470377" y="909999"/>
                </a:cubicBezTo>
                <a:lnTo>
                  <a:pt x="522214" y="880101"/>
                </a:lnTo>
                <a:cubicBezTo>
                  <a:pt x="524365" y="878811"/>
                  <a:pt x="524580" y="876875"/>
                  <a:pt x="522214" y="875692"/>
                </a:cubicBezTo>
                <a:lnTo>
                  <a:pt x="472636" y="847085"/>
                </a:lnTo>
                <a:cubicBezTo>
                  <a:pt x="470337" y="846050"/>
                  <a:pt x="467697" y="846089"/>
                  <a:pt x="465430" y="847193"/>
                </a:cubicBezTo>
                <a:close/>
                <a:moveTo>
                  <a:pt x="539529" y="803529"/>
                </a:moveTo>
                <a:lnTo>
                  <a:pt x="487692" y="833427"/>
                </a:lnTo>
                <a:cubicBezTo>
                  <a:pt x="485541" y="834717"/>
                  <a:pt x="485326" y="836653"/>
                  <a:pt x="487692" y="837836"/>
                </a:cubicBezTo>
                <a:lnTo>
                  <a:pt x="537271" y="866443"/>
                </a:lnTo>
                <a:cubicBezTo>
                  <a:pt x="539643" y="867616"/>
                  <a:pt x="542426" y="867616"/>
                  <a:pt x="544799" y="866443"/>
                </a:cubicBezTo>
                <a:lnTo>
                  <a:pt x="596636" y="836545"/>
                </a:lnTo>
                <a:cubicBezTo>
                  <a:pt x="598786" y="835255"/>
                  <a:pt x="599002" y="833319"/>
                  <a:pt x="596636" y="832244"/>
                </a:cubicBezTo>
                <a:lnTo>
                  <a:pt x="547057" y="803637"/>
                </a:lnTo>
                <a:cubicBezTo>
                  <a:pt x="545182" y="802828"/>
                  <a:pt x="543072" y="802752"/>
                  <a:pt x="541142" y="803422"/>
                </a:cubicBezTo>
                <a:close/>
                <a:moveTo>
                  <a:pt x="844097" y="628338"/>
                </a:moveTo>
                <a:lnTo>
                  <a:pt x="792261" y="658235"/>
                </a:lnTo>
                <a:cubicBezTo>
                  <a:pt x="790110" y="659526"/>
                  <a:pt x="789895" y="661462"/>
                  <a:pt x="792261" y="662645"/>
                </a:cubicBezTo>
                <a:lnTo>
                  <a:pt x="841839" y="691252"/>
                </a:lnTo>
                <a:cubicBezTo>
                  <a:pt x="844212" y="692424"/>
                  <a:pt x="846995" y="692424"/>
                  <a:pt x="849367" y="691252"/>
                </a:cubicBezTo>
                <a:lnTo>
                  <a:pt x="901204" y="661354"/>
                </a:lnTo>
                <a:cubicBezTo>
                  <a:pt x="903355" y="660064"/>
                  <a:pt x="903570" y="658128"/>
                  <a:pt x="901204" y="657053"/>
                </a:cubicBezTo>
                <a:lnTo>
                  <a:pt x="851626" y="628338"/>
                </a:lnTo>
                <a:cubicBezTo>
                  <a:pt x="849266" y="627113"/>
                  <a:pt x="846457" y="627113"/>
                  <a:pt x="844097" y="628338"/>
                </a:cubicBezTo>
                <a:close/>
                <a:moveTo>
                  <a:pt x="768816" y="672001"/>
                </a:moveTo>
                <a:lnTo>
                  <a:pt x="716979" y="702006"/>
                </a:lnTo>
                <a:cubicBezTo>
                  <a:pt x="714720" y="703189"/>
                  <a:pt x="714505" y="705233"/>
                  <a:pt x="716979" y="706308"/>
                </a:cubicBezTo>
                <a:lnTo>
                  <a:pt x="766557" y="734915"/>
                </a:lnTo>
                <a:cubicBezTo>
                  <a:pt x="768917" y="736140"/>
                  <a:pt x="771725" y="736140"/>
                  <a:pt x="774085" y="734915"/>
                </a:cubicBezTo>
                <a:lnTo>
                  <a:pt x="825814" y="705018"/>
                </a:lnTo>
                <a:cubicBezTo>
                  <a:pt x="828073" y="703727"/>
                  <a:pt x="828288" y="701791"/>
                  <a:pt x="826352" y="700608"/>
                </a:cubicBezTo>
                <a:lnTo>
                  <a:pt x="776774" y="672001"/>
                </a:lnTo>
                <a:cubicBezTo>
                  <a:pt x="774063" y="670573"/>
                  <a:pt x="770806" y="670655"/>
                  <a:pt x="768170" y="672216"/>
                </a:cubicBezTo>
                <a:close/>
                <a:moveTo>
                  <a:pt x="919809" y="585320"/>
                </a:moveTo>
                <a:lnTo>
                  <a:pt x="867972" y="615217"/>
                </a:lnTo>
                <a:cubicBezTo>
                  <a:pt x="865821" y="616508"/>
                  <a:pt x="865606" y="618443"/>
                  <a:pt x="867972" y="619627"/>
                </a:cubicBezTo>
                <a:lnTo>
                  <a:pt x="917551" y="648234"/>
                </a:lnTo>
                <a:cubicBezTo>
                  <a:pt x="919924" y="649406"/>
                  <a:pt x="922707" y="649406"/>
                  <a:pt x="925079" y="648234"/>
                </a:cubicBezTo>
                <a:lnTo>
                  <a:pt x="976916" y="618228"/>
                </a:lnTo>
                <a:cubicBezTo>
                  <a:pt x="979067" y="617046"/>
                  <a:pt x="979282" y="615110"/>
                  <a:pt x="976916" y="613927"/>
                </a:cubicBezTo>
                <a:lnTo>
                  <a:pt x="927337" y="585320"/>
                </a:lnTo>
                <a:cubicBezTo>
                  <a:pt x="924965" y="584147"/>
                  <a:pt x="922182" y="584147"/>
                  <a:pt x="919809" y="585320"/>
                </a:cubicBezTo>
                <a:close/>
                <a:moveTo>
                  <a:pt x="616854" y="760296"/>
                </a:moveTo>
                <a:lnTo>
                  <a:pt x="565017" y="789656"/>
                </a:lnTo>
                <a:cubicBezTo>
                  <a:pt x="562866" y="790946"/>
                  <a:pt x="562651" y="792882"/>
                  <a:pt x="565017" y="793958"/>
                </a:cubicBezTo>
                <a:lnTo>
                  <a:pt x="614596" y="822565"/>
                </a:lnTo>
                <a:cubicBezTo>
                  <a:pt x="616956" y="823789"/>
                  <a:pt x="619764" y="823789"/>
                  <a:pt x="622124" y="822565"/>
                </a:cubicBezTo>
                <a:lnTo>
                  <a:pt x="673961" y="792667"/>
                </a:lnTo>
                <a:cubicBezTo>
                  <a:pt x="676219" y="791377"/>
                  <a:pt x="676327" y="789441"/>
                  <a:pt x="673961" y="788258"/>
                </a:cubicBezTo>
                <a:lnTo>
                  <a:pt x="624382" y="759651"/>
                </a:lnTo>
                <a:cubicBezTo>
                  <a:pt x="621993" y="758512"/>
                  <a:pt x="619210" y="758552"/>
                  <a:pt x="616854" y="759758"/>
                </a:cubicBezTo>
                <a:close/>
                <a:moveTo>
                  <a:pt x="692136" y="716525"/>
                </a:moveTo>
                <a:lnTo>
                  <a:pt x="640406" y="746423"/>
                </a:lnTo>
                <a:cubicBezTo>
                  <a:pt x="638148" y="747713"/>
                  <a:pt x="637933" y="749649"/>
                  <a:pt x="640406" y="750832"/>
                </a:cubicBezTo>
                <a:lnTo>
                  <a:pt x="689877" y="779439"/>
                </a:lnTo>
                <a:cubicBezTo>
                  <a:pt x="692250" y="780611"/>
                  <a:pt x="695033" y="780611"/>
                  <a:pt x="697406" y="779439"/>
                </a:cubicBezTo>
                <a:lnTo>
                  <a:pt x="749242" y="749541"/>
                </a:lnTo>
                <a:cubicBezTo>
                  <a:pt x="751501" y="748251"/>
                  <a:pt x="751716" y="746315"/>
                  <a:pt x="749242" y="745239"/>
                </a:cubicBezTo>
                <a:lnTo>
                  <a:pt x="699664" y="716632"/>
                </a:lnTo>
                <a:cubicBezTo>
                  <a:pt x="697607" y="715443"/>
                  <a:pt x="695134" y="715207"/>
                  <a:pt x="692889" y="715987"/>
                </a:cubicBezTo>
                <a:close/>
                <a:moveTo>
                  <a:pt x="595345" y="1001305"/>
                </a:moveTo>
                <a:lnTo>
                  <a:pt x="647074" y="971407"/>
                </a:lnTo>
                <a:cubicBezTo>
                  <a:pt x="649333" y="970117"/>
                  <a:pt x="649548" y="968181"/>
                  <a:pt x="647074" y="966998"/>
                </a:cubicBezTo>
                <a:lnTo>
                  <a:pt x="597496" y="938391"/>
                </a:lnTo>
                <a:cubicBezTo>
                  <a:pt x="595124" y="937218"/>
                  <a:pt x="592340" y="937218"/>
                  <a:pt x="589968" y="938391"/>
                </a:cubicBezTo>
                <a:lnTo>
                  <a:pt x="538131" y="968288"/>
                </a:lnTo>
                <a:cubicBezTo>
                  <a:pt x="535872" y="969579"/>
                  <a:pt x="535657" y="971515"/>
                  <a:pt x="538131" y="972590"/>
                </a:cubicBezTo>
                <a:lnTo>
                  <a:pt x="587709" y="1001198"/>
                </a:lnTo>
                <a:cubicBezTo>
                  <a:pt x="590371" y="1002612"/>
                  <a:pt x="593595" y="1002446"/>
                  <a:pt x="596098" y="1000767"/>
                </a:cubicBezTo>
                <a:close/>
                <a:moveTo>
                  <a:pt x="195922" y="982484"/>
                </a:moveTo>
                <a:lnTo>
                  <a:pt x="146343" y="953877"/>
                </a:lnTo>
                <a:cubicBezTo>
                  <a:pt x="143983" y="952653"/>
                  <a:pt x="141175" y="952653"/>
                  <a:pt x="138815" y="953877"/>
                </a:cubicBezTo>
                <a:lnTo>
                  <a:pt x="87731" y="983237"/>
                </a:lnTo>
                <a:cubicBezTo>
                  <a:pt x="85473" y="984528"/>
                  <a:pt x="85258" y="986464"/>
                  <a:pt x="87731" y="987647"/>
                </a:cubicBezTo>
                <a:lnTo>
                  <a:pt x="137309" y="1016254"/>
                </a:lnTo>
                <a:cubicBezTo>
                  <a:pt x="139682" y="1017426"/>
                  <a:pt x="142465" y="1017426"/>
                  <a:pt x="144838" y="1016254"/>
                </a:cubicBezTo>
                <a:lnTo>
                  <a:pt x="196675" y="986356"/>
                </a:lnTo>
                <a:cubicBezTo>
                  <a:pt x="198180" y="984958"/>
                  <a:pt x="198180" y="983237"/>
                  <a:pt x="196567" y="981947"/>
                </a:cubicBezTo>
                <a:close/>
                <a:moveTo>
                  <a:pt x="294648" y="1007220"/>
                </a:moveTo>
                <a:lnTo>
                  <a:pt x="245070" y="978613"/>
                </a:lnTo>
                <a:cubicBezTo>
                  <a:pt x="242687" y="977488"/>
                  <a:pt x="239925" y="977488"/>
                  <a:pt x="237542" y="978613"/>
                </a:cubicBezTo>
                <a:lnTo>
                  <a:pt x="157851" y="1024642"/>
                </a:lnTo>
                <a:cubicBezTo>
                  <a:pt x="155700" y="1025933"/>
                  <a:pt x="155485" y="1027869"/>
                  <a:pt x="157851" y="1029052"/>
                </a:cubicBezTo>
                <a:lnTo>
                  <a:pt x="207429" y="1057659"/>
                </a:lnTo>
                <a:cubicBezTo>
                  <a:pt x="209801" y="1058831"/>
                  <a:pt x="212585" y="1058831"/>
                  <a:pt x="214957" y="1057659"/>
                </a:cubicBezTo>
                <a:lnTo>
                  <a:pt x="294648" y="1011737"/>
                </a:lnTo>
                <a:cubicBezTo>
                  <a:pt x="297122" y="1009801"/>
                  <a:pt x="297229" y="1007865"/>
                  <a:pt x="294971" y="1006682"/>
                </a:cubicBezTo>
                <a:close/>
                <a:moveTo>
                  <a:pt x="122898" y="925378"/>
                </a:moveTo>
                <a:lnTo>
                  <a:pt x="72997" y="897201"/>
                </a:lnTo>
                <a:cubicBezTo>
                  <a:pt x="70614" y="896076"/>
                  <a:pt x="67852" y="896076"/>
                  <a:pt x="65469" y="897201"/>
                </a:cubicBezTo>
                <a:lnTo>
                  <a:pt x="1695" y="934089"/>
                </a:lnTo>
                <a:cubicBezTo>
                  <a:pt x="-456" y="935380"/>
                  <a:pt x="-671" y="937316"/>
                  <a:pt x="1695" y="938391"/>
                </a:cubicBezTo>
                <a:lnTo>
                  <a:pt x="51273" y="966998"/>
                </a:lnTo>
                <a:cubicBezTo>
                  <a:pt x="53633" y="968222"/>
                  <a:pt x="56441" y="968222"/>
                  <a:pt x="58801" y="966998"/>
                </a:cubicBezTo>
                <a:lnTo>
                  <a:pt x="122576" y="930218"/>
                </a:lnTo>
                <a:cubicBezTo>
                  <a:pt x="124404" y="928497"/>
                  <a:pt x="124619" y="926561"/>
                  <a:pt x="122898" y="925378"/>
                </a:cubicBezTo>
                <a:close/>
                <a:moveTo>
                  <a:pt x="171832" y="897201"/>
                </a:moveTo>
                <a:cubicBezTo>
                  <a:pt x="174204" y="898373"/>
                  <a:pt x="176987" y="898373"/>
                  <a:pt x="179360" y="897201"/>
                </a:cubicBezTo>
                <a:lnTo>
                  <a:pt x="231197" y="867303"/>
                </a:lnTo>
                <a:cubicBezTo>
                  <a:pt x="233348" y="866013"/>
                  <a:pt x="233562" y="864077"/>
                  <a:pt x="231197" y="863002"/>
                </a:cubicBezTo>
                <a:lnTo>
                  <a:pt x="181618" y="834395"/>
                </a:lnTo>
                <a:cubicBezTo>
                  <a:pt x="179258" y="833170"/>
                  <a:pt x="176450" y="833170"/>
                  <a:pt x="174090" y="834395"/>
                </a:cubicBezTo>
                <a:lnTo>
                  <a:pt x="122898" y="864185"/>
                </a:lnTo>
                <a:cubicBezTo>
                  <a:pt x="120748" y="865475"/>
                  <a:pt x="120532" y="867411"/>
                  <a:pt x="122898" y="868594"/>
                </a:cubicBezTo>
                <a:close/>
                <a:moveTo>
                  <a:pt x="386384" y="1036042"/>
                </a:moveTo>
                <a:lnTo>
                  <a:pt x="336806" y="1007435"/>
                </a:lnTo>
                <a:cubicBezTo>
                  <a:pt x="334434" y="1006263"/>
                  <a:pt x="331650" y="1006263"/>
                  <a:pt x="329278" y="1007435"/>
                </a:cubicBezTo>
                <a:lnTo>
                  <a:pt x="229691" y="1064972"/>
                </a:lnTo>
                <a:cubicBezTo>
                  <a:pt x="227432" y="1066155"/>
                  <a:pt x="227217" y="1068091"/>
                  <a:pt x="229153" y="1069274"/>
                </a:cubicBezTo>
                <a:lnTo>
                  <a:pt x="278732" y="1097881"/>
                </a:lnTo>
                <a:cubicBezTo>
                  <a:pt x="281104" y="1099053"/>
                  <a:pt x="283887" y="1099053"/>
                  <a:pt x="286260" y="1097881"/>
                </a:cubicBezTo>
                <a:lnTo>
                  <a:pt x="385954" y="1040344"/>
                </a:lnTo>
                <a:cubicBezTo>
                  <a:pt x="387783" y="1039161"/>
                  <a:pt x="387998" y="1037010"/>
                  <a:pt x="386062" y="1036042"/>
                </a:cubicBezTo>
                <a:close/>
                <a:moveTo>
                  <a:pt x="421337" y="1097666"/>
                </a:moveTo>
                <a:lnTo>
                  <a:pt x="371436" y="1069274"/>
                </a:lnTo>
                <a:cubicBezTo>
                  <a:pt x="369076" y="1068049"/>
                  <a:pt x="366267" y="1068049"/>
                  <a:pt x="363908" y="1069274"/>
                </a:cubicBezTo>
                <a:lnTo>
                  <a:pt x="300133" y="1106162"/>
                </a:lnTo>
                <a:cubicBezTo>
                  <a:pt x="297982" y="1107452"/>
                  <a:pt x="297767" y="1109388"/>
                  <a:pt x="300133" y="1110463"/>
                </a:cubicBezTo>
                <a:lnTo>
                  <a:pt x="349711" y="1139070"/>
                </a:lnTo>
                <a:cubicBezTo>
                  <a:pt x="352072" y="1140295"/>
                  <a:pt x="354880" y="1140295"/>
                  <a:pt x="357240" y="1139070"/>
                </a:cubicBezTo>
                <a:lnTo>
                  <a:pt x="421014" y="1102182"/>
                </a:lnTo>
                <a:cubicBezTo>
                  <a:pt x="422735" y="1100784"/>
                  <a:pt x="422950" y="1098849"/>
                  <a:pt x="421014" y="1097666"/>
                </a:cubicBezTo>
                <a:close/>
                <a:moveTo>
                  <a:pt x="734939" y="572091"/>
                </a:moveTo>
                <a:cubicBezTo>
                  <a:pt x="737311" y="573264"/>
                  <a:pt x="740095" y="573264"/>
                  <a:pt x="742467" y="572091"/>
                </a:cubicBezTo>
                <a:lnTo>
                  <a:pt x="794196" y="542194"/>
                </a:lnTo>
                <a:cubicBezTo>
                  <a:pt x="796455" y="540903"/>
                  <a:pt x="796670" y="538968"/>
                  <a:pt x="794734" y="537892"/>
                </a:cubicBezTo>
                <a:lnTo>
                  <a:pt x="745156" y="509285"/>
                </a:lnTo>
                <a:cubicBezTo>
                  <a:pt x="742800" y="508042"/>
                  <a:pt x="739983" y="508042"/>
                  <a:pt x="737628" y="509285"/>
                </a:cubicBezTo>
                <a:lnTo>
                  <a:pt x="685791" y="539183"/>
                </a:lnTo>
                <a:cubicBezTo>
                  <a:pt x="683532" y="540473"/>
                  <a:pt x="683425" y="542409"/>
                  <a:pt x="685791" y="543592"/>
                </a:cubicBezTo>
                <a:close/>
                <a:moveTo>
                  <a:pt x="583408" y="659526"/>
                </a:moveTo>
                <a:cubicBezTo>
                  <a:pt x="585791" y="660651"/>
                  <a:pt x="588552" y="660651"/>
                  <a:pt x="590936" y="659526"/>
                </a:cubicBezTo>
                <a:lnTo>
                  <a:pt x="642772" y="629521"/>
                </a:lnTo>
                <a:cubicBezTo>
                  <a:pt x="645031" y="628338"/>
                  <a:pt x="645138" y="626294"/>
                  <a:pt x="642772" y="625219"/>
                </a:cubicBezTo>
                <a:lnTo>
                  <a:pt x="593302" y="596074"/>
                </a:lnTo>
                <a:cubicBezTo>
                  <a:pt x="590942" y="594850"/>
                  <a:pt x="588134" y="594850"/>
                  <a:pt x="585774" y="596074"/>
                </a:cubicBezTo>
                <a:lnTo>
                  <a:pt x="533937" y="625972"/>
                </a:lnTo>
                <a:cubicBezTo>
                  <a:pt x="531786" y="627262"/>
                  <a:pt x="531571" y="629198"/>
                  <a:pt x="533937" y="630381"/>
                </a:cubicBezTo>
                <a:close/>
                <a:moveTo>
                  <a:pt x="247543" y="853107"/>
                </a:moveTo>
                <a:cubicBezTo>
                  <a:pt x="249904" y="854332"/>
                  <a:pt x="252712" y="854332"/>
                  <a:pt x="255072" y="853107"/>
                </a:cubicBezTo>
                <a:lnTo>
                  <a:pt x="306908" y="823210"/>
                </a:lnTo>
                <a:cubicBezTo>
                  <a:pt x="309059" y="821919"/>
                  <a:pt x="309274" y="819984"/>
                  <a:pt x="306908" y="818800"/>
                </a:cubicBezTo>
                <a:lnTo>
                  <a:pt x="257330" y="790193"/>
                </a:lnTo>
                <a:cubicBezTo>
                  <a:pt x="254947" y="789069"/>
                  <a:pt x="252185" y="789069"/>
                  <a:pt x="249802" y="790193"/>
                </a:cubicBezTo>
                <a:lnTo>
                  <a:pt x="198180" y="820521"/>
                </a:lnTo>
                <a:cubicBezTo>
                  <a:pt x="196029" y="821704"/>
                  <a:pt x="195814" y="823640"/>
                  <a:pt x="198180" y="824823"/>
                </a:cubicBezTo>
                <a:close/>
                <a:moveTo>
                  <a:pt x="659119" y="615432"/>
                </a:moveTo>
                <a:cubicBezTo>
                  <a:pt x="661475" y="616675"/>
                  <a:pt x="664292" y="616675"/>
                  <a:pt x="666648" y="615432"/>
                </a:cubicBezTo>
                <a:lnTo>
                  <a:pt x="718484" y="585535"/>
                </a:lnTo>
                <a:cubicBezTo>
                  <a:pt x="720743" y="584244"/>
                  <a:pt x="720958" y="582308"/>
                  <a:pt x="718484" y="581125"/>
                </a:cubicBezTo>
                <a:lnTo>
                  <a:pt x="669014" y="553056"/>
                </a:lnTo>
                <a:cubicBezTo>
                  <a:pt x="666641" y="551884"/>
                  <a:pt x="663858" y="551884"/>
                  <a:pt x="661485" y="553056"/>
                </a:cubicBezTo>
                <a:lnTo>
                  <a:pt x="609756" y="582954"/>
                </a:lnTo>
                <a:cubicBezTo>
                  <a:pt x="607498" y="584244"/>
                  <a:pt x="607282" y="586180"/>
                  <a:pt x="609756" y="587255"/>
                </a:cubicBezTo>
                <a:close/>
                <a:moveTo>
                  <a:pt x="507373" y="703620"/>
                </a:moveTo>
                <a:cubicBezTo>
                  <a:pt x="509745" y="704792"/>
                  <a:pt x="512529" y="704792"/>
                  <a:pt x="514901" y="703620"/>
                </a:cubicBezTo>
                <a:lnTo>
                  <a:pt x="566738" y="673722"/>
                </a:lnTo>
                <a:cubicBezTo>
                  <a:pt x="568889" y="672431"/>
                  <a:pt x="569104" y="670496"/>
                  <a:pt x="566738" y="669420"/>
                </a:cubicBezTo>
                <a:lnTo>
                  <a:pt x="517160" y="640705"/>
                </a:lnTo>
                <a:cubicBezTo>
                  <a:pt x="514787" y="639533"/>
                  <a:pt x="512004" y="639533"/>
                  <a:pt x="509631" y="640705"/>
                </a:cubicBezTo>
                <a:lnTo>
                  <a:pt x="457795" y="670603"/>
                </a:lnTo>
                <a:cubicBezTo>
                  <a:pt x="455644" y="671894"/>
                  <a:pt x="455429" y="673830"/>
                  <a:pt x="457795" y="674905"/>
                </a:cubicBezTo>
                <a:close/>
                <a:moveTo>
                  <a:pt x="458225" y="1101537"/>
                </a:moveTo>
                <a:cubicBezTo>
                  <a:pt x="455865" y="1100313"/>
                  <a:pt x="453056" y="1100313"/>
                  <a:pt x="450697" y="1101537"/>
                </a:cubicBezTo>
                <a:lnTo>
                  <a:pt x="371006" y="1147567"/>
                </a:lnTo>
                <a:cubicBezTo>
                  <a:pt x="368747" y="1148857"/>
                  <a:pt x="368532" y="1150793"/>
                  <a:pt x="371006" y="1151868"/>
                </a:cubicBezTo>
                <a:lnTo>
                  <a:pt x="420584" y="1180475"/>
                </a:lnTo>
                <a:cubicBezTo>
                  <a:pt x="422939" y="1181718"/>
                  <a:pt x="425756" y="1181718"/>
                  <a:pt x="428112" y="1180475"/>
                </a:cubicBezTo>
                <a:lnTo>
                  <a:pt x="507911" y="1134446"/>
                </a:lnTo>
                <a:cubicBezTo>
                  <a:pt x="510062" y="1133156"/>
                  <a:pt x="510277" y="1131220"/>
                  <a:pt x="507911" y="1130144"/>
                </a:cubicBezTo>
                <a:close/>
                <a:moveTo>
                  <a:pt x="398752" y="766749"/>
                </a:moveTo>
                <a:cubicBezTo>
                  <a:pt x="401136" y="767873"/>
                  <a:pt x="403897" y="767873"/>
                  <a:pt x="406280" y="766749"/>
                </a:cubicBezTo>
                <a:lnTo>
                  <a:pt x="458010" y="736743"/>
                </a:lnTo>
                <a:cubicBezTo>
                  <a:pt x="460268" y="735560"/>
                  <a:pt x="460483" y="733625"/>
                  <a:pt x="458010" y="732442"/>
                </a:cubicBezTo>
                <a:lnTo>
                  <a:pt x="408539" y="703834"/>
                </a:lnTo>
                <a:cubicBezTo>
                  <a:pt x="406183" y="702592"/>
                  <a:pt x="403366" y="702592"/>
                  <a:pt x="401011" y="703834"/>
                </a:cubicBezTo>
                <a:lnTo>
                  <a:pt x="349174" y="733732"/>
                </a:lnTo>
                <a:cubicBezTo>
                  <a:pt x="346915" y="735023"/>
                  <a:pt x="346700" y="736959"/>
                  <a:pt x="349174" y="738141"/>
                </a:cubicBezTo>
                <a:close/>
                <a:moveTo>
                  <a:pt x="322933" y="810520"/>
                </a:moveTo>
                <a:cubicBezTo>
                  <a:pt x="325305" y="811692"/>
                  <a:pt x="328089" y="811692"/>
                  <a:pt x="330461" y="810520"/>
                </a:cubicBezTo>
                <a:lnTo>
                  <a:pt x="382298" y="780622"/>
                </a:lnTo>
                <a:cubicBezTo>
                  <a:pt x="384556" y="779332"/>
                  <a:pt x="384664" y="777395"/>
                  <a:pt x="382298" y="776320"/>
                </a:cubicBezTo>
                <a:lnTo>
                  <a:pt x="333150" y="746638"/>
                </a:lnTo>
                <a:cubicBezTo>
                  <a:pt x="330777" y="745465"/>
                  <a:pt x="327994" y="745465"/>
                  <a:pt x="325621" y="746638"/>
                </a:cubicBezTo>
                <a:lnTo>
                  <a:pt x="273462" y="776750"/>
                </a:lnTo>
                <a:cubicBezTo>
                  <a:pt x="271203" y="778041"/>
                  <a:pt x="270988" y="779977"/>
                  <a:pt x="273462" y="781052"/>
                </a:cubicBezTo>
                <a:close/>
                <a:moveTo>
                  <a:pt x="1860831" y="291398"/>
                </a:moveTo>
                <a:cubicBezTo>
                  <a:pt x="1858458" y="290226"/>
                  <a:pt x="1855675" y="290226"/>
                  <a:pt x="1853303" y="291398"/>
                </a:cubicBezTo>
                <a:lnTo>
                  <a:pt x="1725754" y="365067"/>
                </a:lnTo>
                <a:cubicBezTo>
                  <a:pt x="1723495" y="366250"/>
                  <a:pt x="1723280" y="368293"/>
                  <a:pt x="1725754" y="369369"/>
                </a:cubicBezTo>
                <a:lnTo>
                  <a:pt x="1775332" y="397976"/>
                </a:lnTo>
                <a:cubicBezTo>
                  <a:pt x="1777692" y="399200"/>
                  <a:pt x="1780500" y="399200"/>
                  <a:pt x="1782861" y="397976"/>
                </a:cubicBezTo>
                <a:lnTo>
                  <a:pt x="1910409" y="324307"/>
                </a:lnTo>
                <a:cubicBezTo>
                  <a:pt x="1912560" y="323016"/>
                  <a:pt x="1912775" y="321081"/>
                  <a:pt x="1910409" y="320005"/>
                </a:cubicBezTo>
                <a:close/>
                <a:moveTo>
                  <a:pt x="1693383" y="388189"/>
                </a:moveTo>
                <a:cubicBezTo>
                  <a:pt x="1691010" y="387017"/>
                  <a:pt x="1688227" y="387017"/>
                  <a:pt x="1685854" y="388189"/>
                </a:cubicBezTo>
                <a:lnTo>
                  <a:pt x="1634018" y="418087"/>
                </a:lnTo>
                <a:cubicBezTo>
                  <a:pt x="1631867" y="419377"/>
                  <a:pt x="1631652" y="421313"/>
                  <a:pt x="1634018" y="422389"/>
                </a:cubicBezTo>
                <a:lnTo>
                  <a:pt x="1683596" y="450996"/>
                </a:lnTo>
                <a:cubicBezTo>
                  <a:pt x="1685956" y="452220"/>
                  <a:pt x="1688764" y="452220"/>
                  <a:pt x="1691124" y="450996"/>
                </a:cubicBezTo>
                <a:lnTo>
                  <a:pt x="1742961" y="421098"/>
                </a:lnTo>
                <a:cubicBezTo>
                  <a:pt x="1745112" y="419807"/>
                  <a:pt x="1745327" y="417871"/>
                  <a:pt x="1742961" y="416689"/>
                </a:cubicBezTo>
                <a:close/>
                <a:moveTo>
                  <a:pt x="671702" y="958179"/>
                </a:moveTo>
                <a:lnTo>
                  <a:pt x="723539" y="928282"/>
                </a:lnTo>
                <a:cubicBezTo>
                  <a:pt x="725690" y="926991"/>
                  <a:pt x="725905" y="925055"/>
                  <a:pt x="723539" y="923980"/>
                </a:cubicBezTo>
                <a:lnTo>
                  <a:pt x="673961" y="895373"/>
                </a:lnTo>
                <a:cubicBezTo>
                  <a:pt x="671601" y="894148"/>
                  <a:pt x="668793" y="894148"/>
                  <a:pt x="666433" y="895373"/>
                </a:cubicBezTo>
                <a:lnTo>
                  <a:pt x="614596" y="925270"/>
                </a:lnTo>
                <a:cubicBezTo>
                  <a:pt x="612445" y="926561"/>
                  <a:pt x="612230" y="928497"/>
                  <a:pt x="614596" y="929680"/>
                </a:cubicBezTo>
                <a:lnTo>
                  <a:pt x="664174" y="958287"/>
                </a:lnTo>
                <a:cubicBezTo>
                  <a:pt x="666648" y="958966"/>
                  <a:pt x="669296" y="958492"/>
                  <a:pt x="671380" y="956996"/>
                </a:cubicBezTo>
                <a:close/>
                <a:moveTo>
                  <a:pt x="1542819" y="475946"/>
                </a:moveTo>
                <a:cubicBezTo>
                  <a:pt x="1540447" y="474774"/>
                  <a:pt x="1537664" y="474774"/>
                  <a:pt x="1535291" y="475946"/>
                </a:cubicBezTo>
                <a:lnTo>
                  <a:pt x="1483454" y="505843"/>
                </a:lnTo>
                <a:cubicBezTo>
                  <a:pt x="1481196" y="507134"/>
                  <a:pt x="1481088" y="509070"/>
                  <a:pt x="1483454" y="510146"/>
                </a:cubicBezTo>
                <a:lnTo>
                  <a:pt x="1533033" y="538753"/>
                </a:lnTo>
                <a:cubicBezTo>
                  <a:pt x="1535393" y="539977"/>
                  <a:pt x="1538201" y="539977"/>
                  <a:pt x="1540561" y="538753"/>
                </a:cubicBezTo>
                <a:lnTo>
                  <a:pt x="1592398" y="508855"/>
                </a:lnTo>
                <a:cubicBezTo>
                  <a:pt x="1594549" y="507564"/>
                  <a:pt x="1594764" y="505629"/>
                  <a:pt x="1592398" y="504446"/>
                </a:cubicBezTo>
                <a:close/>
                <a:moveTo>
                  <a:pt x="1937403" y="248165"/>
                </a:moveTo>
                <a:cubicBezTo>
                  <a:pt x="1935043" y="246940"/>
                  <a:pt x="1932235" y="246940"/>
                  <a:pt x="1929875" y="248165"/>
                </a:cubicBezTo>
                <a:lnTo>
                  <a:pt x="1878038" y="278063"/>
                </a:lnTo>
                <a:cubicBezTo>
                  <a:pt x="1875887" y="279353"/>
                  <a:pt x="1875672" y="281289"/>
                  <a:pt x="1878038" y="282472"/>
                </a:cubicBezTo>
                <a:lnTo>
                  <a:pt x="1927616" y="311079"/>
                </a:lnTo>
                <a:cubicBezTo>
                  <a:pt x="1929989" y="312251"/>
                  <a:pt x="1932772" y="312251"/>
                  <a:pt x="1935145" y="311079"/>
                </a:cubicBezTo>
                <a:lnTo>
                  <a:pt x="1986981" y="281074"/>
                </a:lnTo>
                <a:cubicBezTo>
                  <a:pt x="1989132" y="279891"/>
                  <a:pt x="1989347" y="277955"/>
                  <a:pt x="1986981" y="276772"/>
                </a:cubicBezTo>
                <a:close/>
                <a:moveTo>
                  <a:pt x="2062693" y="233109"/>
                </a:moveTo>
                <a:lnTo>
                  <a:pt x="1942350" y="163527"/>
                </a:lnTo>
                <a:cubicBezTo>
                  <a:pt x="1939978" y="162355"/>
                  <a:pt x="1937194" y="162355"/>
                  <a:pt x="1934822" y="163527"/>
                </a:cubicBezTo>
                <a:lnTo>
                  <a:pt x="1882985" y="193424"/>
                </a:lnTo>
                <a:cubicBezTo>
                  <a:pt x="1880727" y="194715"/>
                  <a:pt x="1880512" y="196651"/>
                  <a:pt x="1882985" y="197726"/>
                </a:cubicBezTo>
                <a:lnTo>
                  <a:pt x="2003328" y="267201"/>
                </a:lnTo>
                <a:cubicBezTo>
                  <a:pt x="2005689" y="268425"/>
                  <a:pt x="2008497" y="268425"/>
                  <a:pt x="2010857" y="267201"/>
                </a:cubicBezTo>
                <a:lnTo>
                  <a:pt x="2062693" y="237303"/>
                </a:lnTo>
                <a:cubicBezTo>
                  <a:pt x="2063984" y="234937"/>
                  <a:pt x="2064199" y="233001"/>
                  <a:pt x="2062263" y="231926"/>
                </a:cubicBezTo>
                <a:close/>
                <a:moveTo>
                  <a:pt x="1259760" y="639415"/>
                </a:moveTo>
                <a:cubicBezTo>
                  <a:pt x="1257400" y="638190"/>
                  <a:pt x="1254592" y="638190"/>
                  <a:pt x="1252232" y="639415"/>
                </a:cubicBezTo>
                <a:lnTo>
                  <a:pt x="1187597" y="675227"/>
                </a:lnTo>
                <a:cubicBezTo>
                  <a:pt x="1185446" y="676518"/>
                  <a:pt x="1185231" y="678454"/>
                  <a:pt x="1187597" y="679637"/>
                </a:cubicBezTo>
                <a:lnTo>
                  <a:pt x="1237175" y="708244"/>
                </a:lnTo>
                <a:cubicBezTo>
                  <a:pt x="1239548" y="709416"/>
                  <a:pt x="1242331" y="709416"/>
                  <a:pt x="1244704" y="708244"/>
                </a:cubicBezTo>
                <a:lnTo>
                  <a:pt x="1308478" y="671464"/>
                </a:lnTo>
                <a:cubicBezTo>
                  <a:pt x="1310737" y="670173"/>
                  <a:pt x="1310844" y="668237"/>
                  <a:pt x="1308478" y="667161"/>
                </a:cubicBezTo>
                <a:close/>
                <a:moveTo>
                  <a:pt x="1451083" y="528858"/>
                </a:moveTo>
                <a:cubicBezTo>
                  <a:pt x="1448711" y="527686"/>
                  <a:pt x="1445927" y="527686"/>
                  <a:pt x="1443555" y="528858"/>
                </a:cubicBezTo>
                <a:lnTo>
                  <a:pt x="1363434" y="574565"/>
                </a:lnTo>
                <a:cubicBezTo>
                  <a:pt x="1361283" y="575856"/>
                  <a:pt x="1361068" y="577791"/>
                  <a:pt x="1363434" y="578867"/>
                </a:cubicBezTo>
                <a:lnTo>
                  <a:pt x="1413012" y="607474"/>
                </a:lnTo>
                <a:cubicBezTo>
                  <a:pt x="1415372" y="608698"/>
                  <a:pt x="1418180" y="608698"/>
                  <a:pt x="1420540" y="607474"/>
                </a:cubicBezTo>
                <a:lnTo>
                  <a:pt x="1500231" y="561445"/>
                </a:lnTo>
                <a:cubicBezTo>
                  <a:pt x="1502490" y="560154"/>
                  <a:pt x="1502597" y="558218"/>
                  <a:pt x="1500231" y="557143"/>
                </a:cubicBezTo>
                <a:close/>
                <a:moveTo>
                  <a:pt x="1084461" y="740615"/>
                </a:moveTo>
                <a:cubicBezTo>
                  <a:pt x="1082078" y="739490"/>
                  <a:pt x="1079316" y="739490"/>
                  <a:pt x="1076933" y="740615"/>
                </a:cubicBezTo>
                <a:lnTo>
                  <a:pt x="649871" y="985926"/>
                </a:lnTo>
                <a:cubicBezTo>
                  <a:pt x="647720" y="987216"/>
                  <a:pt x="647505" y="989152"/>
                  <a:pt x="649871" y="990228"/>
                </a:cubicBezTo>
                <a:lnTo>
                  <a:pt x="699449" y="1018942"/>
                </a:lnTo>
                <a:cubicBezTo>
                  <a:pt x="701821" y="1020115"/>
                  <a:pt x="704605" y="1020115"/>
                  <a:pt x="706977" y="1018942"/>
                </a:cubicBezTo>
                <a:lnTo>
                  <a:pt x="1133394" y="772771"/>
                </a:lnTo>
                <a:cubicBezTo>
                  <a:pt x="1135653" y="771481"/>
                  <a:pt x="1135868" y="769545"/>
                  <a:pt x="1133932" y="768362"/>
                </a:cubicBezTo>
                <a:close/>
                <a:moveTo>
                  <a:pt x="634061" y="1000660"/>
                </a:moveTo>
                <a:cubicBezTo>
                  <a:pt x="631678" y="999535"/>
                  <a:pt x="628916" y="999535"/>
                  <a:pt x="626533" y="1000660"/>
                </a:cubicBezTo>
                <a:lnTo>
                  <a:pt x="562329" y="1037010"/>
                </a:lnTo>
                <a:cubicBezTo>
                  <a:pt x="560070" y="1038300"/>
                  <a:pt x="559855" y="1040236"/>
                  <a:pt x="561791" y="1041312"/>
                </a:cubicBezTo>
                <a:lnTo>
                  <a:pt x="611369" y="1069919"/>
                </a:lnTo>
                <a:cubicBezTo>
                  <a:pt x="613725" y="1071162"/>
                  <a:pt x="616542" y="1071162"/>
                  <a:pt x="618897" y="1069919"/>
                </a:cubicBezTo>
                <a:lnTo>
                  <a:pt x="682672" y="1033139"/>
                </a:lnTo>
                <a:cubicBezTo>
                  <a:pt x="684930" y="1031848"/>
                  <a:pt x="685145" y="1029912"/>
                  <a:pt x="682672" y="1028729"/>
                </a:cubicBezTo>
                <a:close/>
                <a:moveTo>
                  <a:pt x="1171788" y="689961"/>
                </a:moveTo>
                <a:cubicBezTo>
                  <a:pt x="1169415" y="688789"/>
                  <a:pt x="1166632" y="688789"/>
                  <a:pt x="1164260" y="689961"/>
                </a:cubicBezTo>
                <a:lnTo>
                  <a:pt x="1100485" y="726742"/>
                </a:lnTo>
                <a:cubicBezTo>
                  <a:pt x="1098335" y="728032"/>
                  <a:pt x="1098119" y="729968"/>
                  <a:pt x="1100485" y="731043"/>
                </a:cubicBezTo>
                <a:lnTo>
                  <a:pt x="1150064" y="759758"/>
                </a:lnTo>
                <a:cubicBezTo>
                  <a:pt x="1152437" y="760931"/>
                  <a:pt x="1155220" y="760931"/>
                  <a:pt x="1157592" y="759758"/>
                </a:cubicBezTo>
                <a:lnTo>
                  <a:pt x="1221367" y="722978"/>
                </a:lnTo>
                <a:cubicBezTo>
                  <a:pt x="1223517" y="721687"/>
                  <a:pt x="1223732" y="719751"/>
                  <a:pt x="1221367" y="718568"/>
                </a:cubicBezTo>
                <a:close/>
                <a:moveTo>
                  <a:pt x="545982" y="1051313"/>
                </a:moveTo>
                <a:cubicBezTo>
                  <a:pt x="543622" y="1050089"/>
                  <a:pt x="540813" y="1050089"/>
                  <a:pt x="538454" y="1051313"/>
                </a:cubicBezTo>
                <a:lnTo>
                  <a:pt x="474679" y="1088202"/>
                </a:lnTo>
                <a:cubicBezTo>
                  <a:pt x="472528" y="1089385"/>
                  <a:pt x="472313" y="1091320"/>
                  <a:pt x="474679" y="1092503"/>
                </a:cubicBezTo>
                <a:lnTo>
                  <a:pt x="524258" y="1121111"/>
                </a:lnTo>
                <a:cubicBezTo>
                  <a:pt x="526618" y="1122335"/>
                  <a:pt x="529426" y="1122335"/>
                  <a:pt x="531786" y="1121111"/>
                </a:cubicBezTo>
                <a:lnTo>
                  <a:pt x="595560" y="1084223"/>
                </a:lnTo>
                <a:cubicBezTo>
                  <a:pt x="597711" y="1082932"/>
                  <a:pt x="597926" y="1080996"/>
                  <a:pt x="595560" y="1079921"/>
                </a:cubicBezTo>
                <a:close/>
                <a:moveTo>
                  <a:pt x="1347194" y="588869"/>
                </a:moveTo>
                <a:cubicBezTo>
                  <a:pt x="1344834" y="587644"/>
                  <a:pt x="1342026" y="587644"/>
                  <a:pt x="1339666" y="588869"/>
                </a:cubicBezTo>
                <a:lnTo>
                  <a:pt x="1275892" y="625757"/>
                </a:lnTo>
                <a:cubicBezTo>
                  <a:pt x="1273633" y="626940"/>
                  <a:pt x="1273418" y="628875"/>
                  <a:pt x="1275892" y="630059"/>
                </a:cubicBezTo>
                <a:lnTo>
                  <a:pt x="1325470" y="658666"/>
                </a:lnTo>
                <a:cubicBezTo>
                  <a:pt x="1327830" y="659890"/>
                  <a:pt x="1330639" y="659890"/>
                  <a:pt x="1332999" y="658666"/>
                </a:cubicBezTo>
                <a:lnTo>
                  <a:pt x="1396773" y="621778"/>
                </a:lnTo>
                <a:cubicBezTo>
                  <a:pt x="1398924" y="620595"/>
                  <a:pt x="1399139" y="618551"/>
                  <a:pt x="1396773" y="617476"/>
                </a:cubicBezTo>
                <a:close/>
                <a:moveTo>
                  <a:pt x="1617778" y="431100"/>
                </a:moveTo>
                <a:cubicBezTo>
                  <a:pt x="1615418" y="429875"/>
                  <a:pt x="1612610" y="429875"/>
                  <a:pt x="1610250" y="431100"/>
                </a:cubicBezTo>
                <a:lnTo>
                  <a:pt x="1558414" y="460997"/>
                </a:lnTo>
                <a:cubicBezTo>
                  <a:pt x="1556262" y="462288"/>
                  <a:pt x="1556048" y="464224"/>
                  <a:pt x="1558414" y="465407"/>
                </a:cubicBezTo>
                <a:lnTo>
                  <a:pt x="1607992" y="494014"/>
                </a:lnTo>
                <a:cubicBezTo>
                  <a:pt x="1610364" y="495186"/>
                  <a:pt x="1613147" y="495186"/>
                  <a:pt x="1615520" y="494014"/>
                </a:cubicBezTo>
                <a:lnTo>
                  <a:pt x="1667357" y="464116"/>
                </a:lnTo>
                <a:cubicBezTo>
                  <a:pt x="1669508" y="462825"/>
                  <a:pt x="1669723" y="460890"/>
                  <a:pt x="1667357" y="459814"/>
                </a:cubicBezTo>
                <a:close/>
                <a:moveTo>
                  <a:pt x="1787377" y="312800"/>
                </a:moveTo>
                <a:lnTo>
                  <a:pt x="1839214" y="282902"/>
                </a:lnTo>
                <a:cubicBezTo>
                  <a:pt x="1841473" y="281612"/>
                  <a:pt x="1841580" y="279676"/>
                  <a:pt x="1839214" y="278493"/>
                </a:cubicBezTo>
                <a:lnTo>
                  <a:pt x="1789636" y="249886"/>
                </a:lnTo>
                <a:cubicBezTo>
                  <a:pt x="1787263" y="248713"/>
                  <a:pt x="1784480" y="248713"/>
                  <a:pt x="1782108" y="249886"/>
                </a:cubicBezTo>
                <a:lnTo>
                  <a:pt x="1730271" y="279783"/>
                </a:lnTo>
                <a:cubicBezTo>
                  <a:pt x="1728120" y="281074"/>
                  <a:pt x="1727905" y="283010"/>
                  <a:pt x="1730271" y="284085"/>
                </a:cubicBezTo>
                <a:lnTo>
                  <a:pt x="1779849" y="312692"/>
                </a:lnTo>
                <a:cubicBezTo>
                  <a:pt x="1782295" y="314031"/>
                  <a:pt x="1785254" y="314031"/>
                  <a:pt x="1787700" y="312692"/>
                </a:cubicBezTo>
                <a:close/>
                <a:moveTo>
                  <a:pt x="1478722" y="327211"/>
                </a:moveTo>
                <a:lnTo>
                  <a:pt x="1530452" y="297313"/>
                </a:lnTo>
                <a:cubicBezTo>
                  <a:pt x="1532710" y="296023"/>
                  <a:pt x="1532925" y="294087"/>
                  <a:pt x="1530989" y="293012"/>
                </a:cubicBezTo>
                <a:lnTo>
                  <a:pt x="1481411" y="264404"/>
                </a:lnTo>
                <a:cubicBezTo>
                  <a:pt x="1479056" y="263162"/>
                  <a:pt x="1476238" y="263162"/>
                  <a:pt x="1473883" y="264404"/>
                </a:cubicBezTo>
                <a:lnTo>
                  <a:pt x="1422046" y="294947"/>
                </a:lnTo>
                <a:cubicBezTo>
                  <a:pt x="1419787" y="296238"/>
                  <a:pt x="1419680" y="298174"/>
                  <a:pt x="1422046" y="299357"/>
                </a:cubicBezTo>
                <a:lnTo>
                  <a:pt x="1471624" y="327964"/>
                </a:lnTo>
                <a:cubicBezTo>
                  <a:pt x="1473986" y="328767"/>
                  <a:pt x="1476582" y="328492"/>
                  <a:pt x="1478722" y="327211"/>
                </a:cubicBezTo>
                <a:close/>
                <a:moveTo>
                  <a:pt x="1277505" y="606829"/>
                </a:moveTo>
                <a:lnTo>
                  <a:pt x="1429037" y="519394"/>
                </a:lnTo>
                <a:cubicBezTo>
                  <a:pt x="1431187" y="518104"/>
                  <a:pt x="1431403" y="516168"/>
                  <a:pt x="1429037" y="514985"/>
                </a:cubicBezTo>
                <a:lnTo>
                  <a:pt x="1379458" y="486378"/>
                </a:lnTo>
                <a:cubicBezTo>
                  <a:pt x="1377085" y="485205"/>
                  <a:pt x="1374302" y="485205"/>
                  <a:pt x="1371930" y="486378"/>
                </a:cubicBezTo>
                <a:lnTo>
                  <a:pt x="1220829" y="574565"/>
                </a:lnTo>
                <a:cubicBezTo>
                  <a:pt x="1218678" y="575856"/>
                  <a:pt x="1218463" y="577791"/>
                  <a:pt x="1220829" y="578867"/>
                </a:cubicBezTo>
                <a:lnTo>
                  <a:pt x="1270407" y="607474"/>
                </a:lnTo>
                <a:cubicBezTo>
                  <a:pt x="1272747" y="608356"/>
                  <a:pt x="1275362" y="608118"/>
                  <a:pt x="1277505" y="606829"/>
                </a:cubicBezTo>
                <a:close/>
                <a:moveTo>
                  <a:pt x="1704460" y="356248"/>
                </a:moveTo>
                <a:cubicBezTo>
                  <a:pt x="1706843" y="357373"/>
                  <a:pt x="1709605" y="357373"/>
                  <a:pt x="1711988" y="356248"/>
                </a:cubicBezTo>
                <a:lnTo>
                  <a:pt x="1763825" y="326243"/>
                </a:lnTo>
                <a:cubicBezTo>
                  <a:pt x="1765976" y="325060"/>
                  <a:pt x="1766191" y="323016"/>
                  <a:pt x="1763825" y="321941"/>
                </a:cubicBezTo>
                <a:lnTo>
                  <a:pt x="1714569" y="293549"/>
                </a:lnTo>
                <a:cubicBezTo>
                  <a:pt x="1712209" y="292325"/>
                  <a:pt x="1709401" y="292325"/>
                  <a:pt x="1707041" y="293549"/>
                </a:cubicBezTo>
                <a:lnTo>
                  <a:pt x="1655204" y="323447"/>
                </a:lnTo>
                <a:cubicBezTo>
                  <a:pt x="1653053" y="324737"/>
                  <a:pt x="1652838" y="326673"/>
                  <a:pt x="1655204" y="327856"/>
                </a:cubicBezTo>
                <a:close/>
                <a:moveTo>
                  <a:pt x="1641223" y="315058"/>
                </a:moveTo>
                <a:lnTo>
                  <a:pt x="1692952" y="285161"/>
                </a:lnTo>
                <a:cubicBezTo>
                  <a:pt x="1695211" y="283870"/>
                  <a:pt x="1695426" y="281934"/>
                  <a:pt x="1693490" y="280859"/>
                </a:cubicBezTo>
                <a:lnTo>
                  <a:pt x="1643912" y="252252"/>
                </a:lnTo>
                <a:cubicBezTo>
                  <a:pt x="1641556" y="251009"/>
                  <a:pt x="1638739" y="251009"/>
                  <a:pt x="1636384" y="252252"/>
                </a:cubicBezTo>
                <a:lnTo>
                  <a:pt x="1584547" y="282149"/>
                </a:lnTo>
                <a:cubicBezTo>
                  <a:pt x="1582289" y="283440"/>
                  <a:pt x="1582073" y="285376"/>
                  <a:pt x="1584547" y="286559"/>
                </a:cubicBezTo>
                <a:lnTo>
                  <a:pt x="1634125" y="315166"/>
                </a:lnTo>
                <a:cubicBezTo>
                  <a:pt x="1636330" y="316305"/>
                  <a:pt x="1638924" y="316423"/>
                  <a:pt x="1641223" y="315488"/>
                </a:cubicBezTo>
                <a:close/>
                <a:moveTo>
                  <a:pt x="1201793" y="650600"/>
                </a:moveTo>
                <a:lnTo>
                  <a:pt x="1253630" y="620595"/>
                </a:lnTo>
                <a:cubicBezTo>
                  <a:pt x="1255781" y="619304"/>
                  <a:pt x="1255996" y="617368"/>
                  <a:pt x="1253630" y="616293"/>
                </a:cubicBezTo>
                <a:lnTo>
                  <a:pt x="1204052" y="587686"/>
                </a:lnTo>
                <a:cubicBezTo>
                  <a:pt x="1201691" y="586461"/>
                  <a:pt x="1198883" y="586461"/>
                  <a:pt x="1196523" y="587686"/>
                </a:cubicBezTo>
                <a:lnTo>
                  <a:pt x="1144687" y="617583"/>
                </a:lnTo>
                <a:cubicBezTo>
                  <a:pt x="1142536" y="618874"/>
                  <a:pt x="1142321" y="620809"/>
                  <a:pt x="1144687" y="621993"/>
                </a:cubicBezTo>
                <a:lnTo>
                  <a:pt x="1194265" y="650600"/>
                </a:lnTo>
                <a:cubicBezTo>
                  <a:pt x="1196583" y="651863"/>
                  <a:pt x="1199346" y="652021"/>
                  <a:pt x="1201793" y="651030"/>
                </a:cubicBezTo>
                <a:close/>
                <a:moveTo>
                  <a:pt x="1537012" y="452931"/>
                </a:moveTo>
                <a:cubicBezTo>
                  <a:pt x="1539384" y="454104"/>
                  <a:pt x="1542168" y="454104"/>
                  <a:pt x="1544540" y="452931"/>
                </a:cubicBezTo>
                <a:lnTo>
                  <a:pt x="1596377" y="423034"/>
                </a:lnTo>
                <a:cubicBezTo>
                  <a:pt x="1598635" y="421743"/>
                  <a:pt x="1598850" y="419807"/>
                  <a:pt x="1596377" y="418732"/>
                </a:cubicBezTo>
                <a:lnTo>
                  <a:pt x="1546798" y="390125"/>
                </a:lnTo>
                <a:cubicBezTo>
                  <a:pt x="1544438" y="388900"/>
                  <a:pt x="1541630" y="388900"/>
                  <a:pt x="1539270" y="390125"/>
                </a:cubicBezTo>
                <a:lnTo>
                  <a:pt x="1487541" y="420023"/>
                </a:lnTo>
                <a:cubicBezTo>
                  <a:pt x="1485283" y="421313"/>
                  <a:pt x="1485068" y="423249"/>
                  <a:pt x="1487541" y="424432"/>
                </a:cubicBezTo>
                <a:close/>
                <a:moveTo>
                  <a:pt x="823126" y="869132"/>
                </a:moveTo>
                <a:lnTo>
                  <a:pt x="874963" y="839234"/>
                </a:lnTo>
                <a:cubicBezTo>
                  <a:pt x="877114" y="837944"/>
                  <a:pt x="877329" y="836008"/>
                  <a:pt x="874963" y="834932"/>
                </a:cubicBezTo>
                <a:lnTo>
                  <a:pt x="825385" y="806325"/>
                </a:lnTo>
                <a:cubicBezTo>
                  <a:pt x="823024" y="805101"/>
                  <a:pt x="820216" y="805101"/>
                  <a:pt x="817856" y="806325"/>
                </a:cubicBezTo>
                <a:lnTo>
                  <a:pt x="766019" y="836223"/>
                </a:lnTo>
                <a:cubicBezTo>
                  <a:pt x="763869" y="837514"/>
                  <a:pt x="763653" y="839449"/>
                  <a:pt x="766019" y="840632"/>
                </a:cubicBezTo>
                <a:lnTo>
                  <a:pt x="815598" y="869239"/>
                </a:lnTo>
                <a:cubicBezTo>
                  <a:pt x="817920" y="870515"/>
                  <a:pt x="820704" y="870634"/>
                  <a:pt x="823126" y="869562"/>
                </a:cubicBezTo>
                <a:close/>
                <a:moveTo>
                  <a:pt x="898408" y="825468"/>
                </a:moveTo>
                <a:lnTo>
                  <a:pt x="950245" y="795571"/>
                </a:lnTo>
                <a:cubicBezTo>
                  <a:pt x="952503" y="794280"/>
                  <a:pt x="952611" y="792344"/>
                  <a:pt x="950245" y="791162"/>
                </a:cubicBezTo>
                <a:lnTo>
                  <a:pt x="900666" y="762554"/>
                </a:lnTo>
                <a:cubicBezTo>
                  <a:pt x="898283" y="761430"/>
                  <a:pt x="895521" y="761430"/>
                  <a:pt x="893138" y="762554"/>
                </a:cubicBezTo>
                <a:lnTo>
                  <a:pt x="841409" y="792559"/>
                </a:lnTo>
                <a:cubicBezTo>
                  <a:pt x="839150" y="793743"/>
                  <a:pt x="838935" y="795786"/>
                  <a:pt x="840871" y="796861"/>
                </a:cubicBezTo>
                <a:lnTo>
                  <a:pt x="890449" y="825468"/>
                </a:lnTo>
                <a:cubicBezTo>
                  <a:pt x="892944" y="827171"/>
                  <a:pt x="896182" y="827337"/>
                  <a:pt x="898838" y="825898"/>
                </a:cubicBezTo>
                <a:close/>
                <a:moveTo>
                  <a:pt x="746984" y="912903"/>
                </a:moveTo>
                <a:lnTo>
                  <a:pt x="798821" y="883005"/>
                </a:lnTo>
                <a:cubicBezTo>
                  <a:pt x="800972" y="881715"/>
                  <a:pt x="801187" y="879779"/>
                  <a:pt x="798821" y="878596"/>
                </a:cubicBezTo>
                <a:lnTo>
                  <a:pt x="749242" y="849989"/>
                </a:lnTo>
                <a:cubicBezTo>
                  <a:pt x="746870" y="848816"/>
                  <a:pt x="744087" y="848816"/>
                  <a:pt x="741714" y="849989"/>
                </a:cubicBezTo>
                <a:lnTo>
                  <a:pt x="689877" y="879886"/>
                </a:lnTo>
                <a:cubicBezTo>
                  <a:pt x="687727" y="881177"/>
                  <a:pt x="687511" y="883113"/>
                  <a:pt x="689877" y="884188"/>
                </a:cubicBezTo>
                <a:lnTo>
                  <a:pt x="739456" y="912795"/>
                </a:lnTo>
                <a:cubicBezTo>
                  <a:pt x="741835" y="914345"/>
                  <a:pt x="744848" y="914548"/>
                  <a:pt x="747414" y="913333"/>
                </a:cubicBezTo>
                <a:close/>
                <a:moveTo>
                  <a:pt x="1049939" y="738034"/>
                </a:moveTo>
                <a:lnTo>
                  <a:pt x="1101776" y="708029"/>
                </a:lnTo>
                <a:cubicBezTo>
                  <a:pt x="1103927" y="706846"/>
                  <a:pt x="1104142" y="704910"/>
                  <a:pt x="1101776" y="703727"/>
                </a:cubicBezTo>
                <a:lnTo>
                  <a:pt x="1052198" y="675120"/>
                </a:lnTo>
                <a:cubicBezTo>
                  <a:pt x="1049825" y="673948"/>
                  <a:pt x="1047042" y="673948"/>
                  <a:pt x="1044669" y="675120"/>
                </a:cubicBezTo>
                <a:lnTo>
                  <a:pt x="994016" y="705663"/>
                </a:lnTo>
                <a:cubicBezTo>
                  <a:pt x="991757" y="706953"/>
                  <a:pt x="991650" y="708889"/>
                  <a:pt x="994016" y="710072"/>
                </a:cubicBezTo>
                <a:lnTo>
                  <a:pt x="1043594" y="738679"/>
                </a:lnTo>
                <a:cubicBezTo>
                  <a:pt x="1045784" y="739551"/>
                  <a:pt x="1048238" y="739473"/>
                  <a:pt x="1050369" y="738464"/>
                </a:cubicBezTo>
                <a:close/>
                <a:moveTo>
                  <a:pt x="974658" y="781698"/>
                </a:moveTo>
                <a:lnTo>
                  <a:pt x="1026387" y="751800"/>
                </a:lnTo>
                <a:cubicBezTo>
                  <a:pt x="1028645" y="750509"/>
                  <a:pt x="1028860" y="748573"/>
                  <a:pt x="1026387" y="747498"/>
                </a:cubicBezTo>
                <a:lnTo>
                  <a:pt x="976916" y="718783"/>
                </a:lnTo>
                <a:cubicBezTo>
                  <a:pt x="974543" y="717611"/>
                  <a:pt x="971760" y="717611"/>
                  <a:pt x="969388" y="718783"/>
                </a:cubicBezTo>
                <a:lnTo>
                  <a:pt x="917551" y="748681"/>
                </a:lnTo>
                <a:cubicBezTo>
                  <a:pt x="915292" y="749972"/>
                  <a:pt x="915077" y="751907"/>
                  <a:pt x="917551" y="752983"/>
                </a:cubicBezTo>
                <a:lnTo>
                  <a:pt x="967129" y="781698"/>
                </a:lnTo>
                <a:cubicBezTo>
                  <a:pt x="969434" y="783008"/>
                  <a:pt x="972218" y="783167"/>
                  <a:pt x="974658" y="782128"/>
                </a:cubicBezTo>
                <a:close/>
                <a:moveTo>
                  <a:pt x="1126081" y="694263"/>
                </a:moveTo>
                <a:lnTo>
                  <a:pt x="1177918" y="664366"/>
                </a:lnTo>
                <a:cubicBezTo>
                  <a:pt x="1180069" y="663075"/>
                  <a:pt x="1180284" y="661139"/>
                  <a:pt x="1177918" y="659956"/>
                </a:cubicBezTo>
                <a:lnTo>
                  <a:pt x="1128340" y="631349"/>
                </a:lnTo>
                <a:cubicBezTo>
                  <a:pt x="1125967" y="630177"/>
                  <a:pt x="1123184" y="630177"/>
                  <a:pt x="1120811" y="631349"/>
                </a:cubicBezTo>
                <a:lnTo>
                  <a:pt x="1069297" y="662000"/>
                </a:lnTo>
                <a:cubicBezTo>
                  <a:pt x="1067146" y="663290"/>
                  <a:pt x="1066931" y="665226"/>
                  <a:pt x="1069297" y="666301"/>
                </a:cubicBezTo>
                <a:lnTo>
                  <a:pt x="1118876" y="694908"/>
                </a:lnTo>
                <a:cubicBezTo>
                  <a:pt x="1121181" y="695957"/>
                  <a:pt x="1123842" y="695878"/>
                  <a:pt x="1126081" y="694693"/>
                </a:cubicBezTo>
                <a:close/>
                <a:moveTo>
                  <a:pt x="1539378" y="85987"/>
                </a:moveTo>
                <a:cubicBezTo>
                  <a:pt x="1541738" y="87211"/>
                  <a:pt x="1544546" y="87211"/>
                  <a:pt x="1546906" y="85987"/>
                </a:cubicBezTo>
                <a:lnTo>
                  <a:pt x="1598635" y="56089"/>
                </a:lnTo>
                <a:cubicBezTo>
                  <a:pt x="1600894" y="54799"/>
                  <a:pt x="1601109" y="52863"/>
                  <a:pt x="1598635" y="51680"/>
                </a:cubicBezTo>
                <a:lnTo>
                  <a:pt x="1585407" y="44044"/>
                </a:lnTo>
                <a:cubicBezTo>
                  <a:pt x="1583035" y="42872"/>
                  <a:pt x="1580251" y="42872"/>
                  <a:pt x="1577879" y="44044"/>
                </a:cubicBezTo>
                <a:lnTo>
                  <a:pt x="1526042" y="73942"/>
                </a:lnTo>
                <a:cubicBezTo>
                  <a:pt x="1523891" y="75232"/>
                  <a:pt x="1523676" y="77168"/>
                  <a:pt x="1526042" y="78244"/>
                </a:cubicBezTo>
                <a:close/>
                <a:moveTo>
                  <a:pt x="1162969" y="324307"/>
                </a:moveTo>
                <a:cubicBezTo>
                  <a:pt x="1165329" y="325532"/>
                  <a:pt x="1168137" y="325532"/>
                  <a:pt x="1170497" y="324307"/>
                </a:cubicBezTo>
                <a:lnTo>
                  <a:pt x="1222227" y="294410"/>
                </a:lnTo>
                <a:cubicBezTo>
                  <a:pt x="1224485" y="293119"/>
                  <a:pt x="1224700" y="291183"/>
                  <a:pt x="1222227" y="290000"/>
                </a:cubicBezTo>
                <a:lnTo>
                  <a:pt x="1172648" y="261393"/>
                </a:lnTo>
                <a:cubicBezTo>
                  <a:pt x="1170276" y="260221"/>
                  <a:pt x="1167492" y="260221"/>
                  <a:pt x="1165120" y="261393"/>
                </a:cubicBezTo>
                <a:lnTo>
                  <a:pt x="1113283" y="291291"/>
                </a:lnTo>
                <a:cubicBezTo>
                  <a:pt x="1111025" y="292581"/>
                  <a:pt x="1110810" y="294517"/>
                  <a:pt x="1113283" y="295593"/>
                </a:cubicBezTo>
                <a:close/>
                <a:moveTo>
                  <a:pt x="1314393" y="236873"/>
                </a:moveTo>
                <a:cubicBezTo>
                  <a:pt x="1316753" y="238097"/>
                  <a:pt x="1319561" y="238097"/>
                  <a:pt x="1321921" y="236873"/>
                </a:cubicBezTo>
                <a:lnTo>
                  <a:pt x="1373758" y="206975"/>
                </a:lnTo>
                <a:cubicBezTo>
                  <a:pt x="1375909" y="205685"/>
                  <a:pt x="1376124" y="203749"/>
                  <a:pt x="1373758" y="202566"/>
                </a:cubicBezTo>
                <a:lnTo>
                  <a:pt x="1324180" y="173959"/>
                </a:lnTo>
                <a:cubicBezTo>
                  <a:pt x="1321796" y="172834"/>
                  <a:pt x="1319035" y="172834"/>
                  <a:pt x="1316652" y="173959"/>
                </a:cubicBezTo>
                <a:lnTo>
                  <a:pt x="1264815" y="203964"/>
                </a:lnTo>
                <a:cubicBezTo>
                  <a:pt x="1262664" y="205147"/>
                  <a:pt x="1262449" y="207190"/>
                  <a:pt x="1264815" y="208266"/>
                </a:cubicBezTo>
                <a:close/>
                <a:moveTo>
                  <a:pt x="1070480" y="377757"/>
                </a:moveTo>
                <a:cubicBezTo>
                  <a:pt x="1072853" y="378930"/>
                  <a:pt x="1075636" y="378930"/>
                  <a:pt x="1078008" y="377757"/>
                </a:cubicBezTo>
                <a:lnTo>
                  <a:pt x="1129845" y="347860"/>
                </a:lnTo>
                <a:cubicBezTo>
                  <a:pt x="1131996" y="346569"/>
                  <a:pt x="1132211" y="344633"/>
                  <a:pt x="1129845" y="343558"/>
                </a:cubicBezTo>
                <a:lnTo>
                  <a:pt x="1080267" y="314951"/>
                </a:lnTo>
                <a:cubicBezTo>
                  <a:pt x="1077907" y="313726"/>
                  <a:pt x="1075099" y="313726"/>
                  <a:pt x="1072738" y="314951"/>
                </a:cubicBezTo>
                <a:lnTo>
                  <a:pt x="1020902" y="344848"/>
                </a:lnTo>
                <a:cubicBezTo>
                  <a:pt x="1018644" y="346139"/>
                  <a:pt x="1018536" y="348075"/>
                  <a:pt x="1020902" y="349258"/>
                </a:cubicBezTo>
                <a:close/>
                <a:moveTo>
                  <a:pt x="1238681" y="280967"/>
                </a:moveTo>
                <a:cubicBezTo>
                  <a:pt x="1241054" y="282139"/>
                  <a:pt x="1243837" y="282139"/>
                  <a:pt x="1246209" y="280967"/>
                </a:cubicBezTo>
                <a:lnTo>
                  <a:pt x="1298046" y="251069"/>
                </a:lnTo>
                <a:cubicBezTo>
                  <a:pt x="1300197" y="249778"/>
                  <a:pt x="1300412" y="247842"/>
                  <a:pt x="1298046" y="246767"/>
                </a:cubicBezTo>
                <a:lnTo>
                  <a:pt x="1248468" y="218160"/>
                </a:lnTo>
                <a:cubicBezTo>
                  <a:pt x="1246108" y="216935"/>
                  <a:pt x="1243300" y="216935"/>
                  <a:pt x="1240940" y="218160"/>
                </a:cubicBezTo>
                <a:lnTo>
                  <a:pt x="1189103" y="248058"/>
                </a:lnTo>
                <a:cubicBezTo>
                  <a:pt x="1186952" y="249348"/>
                  <a:pt x="1186737" y="251284"/>
                  <a:pt x="1189103" y="252467"/>
                </a:cubicBezTo>
                <a:close/>
                <a:moveTo>
                  <a:pt x="918734" y="465622"/>
                </a:moveTo>
                <a:cubicBezTo>
                  <a:pt x="921106" y="466794"/>
                  <a:pt x="923890" y="466794"/>
                  <a:pt x="926262" y="465622"/>
                </a:cubicBezTo>
                <a:lnTo>
                  <a:pt x="978099" y="435724"/>
                </a:lnTo>
                <a:cubicBezTo>
                  <a:pt x="980357" y="434434"/>
                  <a:pt x="980465" y="432498"/>
                  <a:pt x="978099" y="431422"/>
                </a:cubicBezTo>
                <a:lnTo>
                  <a:pt x="929488" y="402493"/>
                </a:lnTo>
                <a:cubicBezTo>
                  <a:pt x="927128" y="401268"/>
                  <a:pt x="924320" y="401268"/>
                  <a:pt x="921960" y="402493"/>
                </a:cubicBezTo>
                <a:lnTo>
                  <a:pt x="870231" y="432390"/>
                </a:lnTo>
                <a:cubicBezTo>
                  <a:pt x="867972" y="433681"/>
                  <a:pt x="867757" y="435616"/>
                  <a:pt x="870231" y="436800"/>
                </a:cubicBezTo>
                <a:close/>
                <a:moveTo>
                  <a:pt x="994553" y="421851"/>
                </a:moveTo>
                <a:cubicBezTo>
                  <a:pt x="996913" y="423075"/>
                  <a:pt x="999721" y="423075"/>
                  <a:pt x="1002081" y="421851"/>
                </a:cubicBezTo>
                <a:lnTo>
                  <a:pt x="1053811" y="391953"/>
                </a:lnTo>
                <a:cubicBezTo>
                  <a:pt x="1056069" y="390663"/>
                  <a:pt x="1056284" y="388727"/>
                  <a:pt x="1053811" y="387544"/>
                </a:cubicBezTo>
                <a:lnTo>
                  <a:pt x="1004340" y="358937"/>
                </a:lnTo>
                <a:cubicBezTo>
                  <a:pt x="1001967" y="357765"/>
                  <a:pt x="999184" y="357765"/>
                  <a:pt x="996811" y="358937"/>
                </a:cubicBezTo>
                <a:lnTo>
                  <a:pt x="944975" y="388834"/>
                </a:lnTo>
                <a:cubicBezTo>
                  <a:pt x="942717" y="390125"/>
                  <a:pt x="942501" y="392061"/>
                  <a:pt x="944975" y="393136"/>
                </a:cubicBezTo>
                <a:close/>
                <a:moveTo>
                  <a:pt x="1387632" y="173851"/>
                </a:moveTo>
                <a:cubicBezTo>
                  <a:pt x="1389992" y="175076"/>
                  <a:pt x="1392800" y="175076"/>
                  <a:pt x="1395160" y="173851"/>
                </a:cubicBezTo>
                <a:lnTo>
                  <a:pt x="1446996" y="143954"/>
                </a:lnTo>
                <a:cubicBezTo>
                  <a:pt x="1449255" y="142663"/>
                  <a:pt x="1449362" y="140727"/>
                  <a:pt x="1446996" y="139544"/>
                </a:cubicBezTo>
                <a:lnTo>
                  <a:pt x="1433769" y="132016"/>
                </a:lnTo>
                <a:cubicBezTo>
                  <a:pt x="1431447" y="130792"/>
                  <a:pt x="1428670" y="130792"/>
                  <a:pt x="1426348" y="132016"/>
                </a:cubicBezTo>
                <a:lnTo>
                  <a:pt x="1374511" y="161914"/>
                </a:lnTo>
                <a:cubicBezTo>
                  <a:pt x="1372253" y="163204"/>
                  <a:pt x="1372037" y="165140"/>
                  <a:pt x="1374511" y="166216"/>
                </a:cubicBezTo>
                <a:close/>
                <a:moveTo>
                  <a:pt x="1614875" y="42753"/>
                </a:moveTo>
                <a:cubicBezTo>
                  <a:pt x="1617247" y="43926"/>
                  <a:pt x="1620031" y="43926"/>
                  <a:pt x="1622403" y="42753"/>
                </a:cubicBezTo>
                <a:lnTo>
                  <a:pt x="1674240" y="12856"/>
                </a:lnTo>
                <a:cubicBezTo>
                  <a:pt x="1676391" y="11565"/>
                  <a:pt x="1676606" y="9630"/>
                  <a:pt x="1674240" y="8554"/>
                </a:cubicBezTo>
                <a:lnTo>
                  <a:pt x="1661012" y="918"/>
                </a:lnTo>
                <a:cubicBezTo>
                  <a:pt x="1658651" y="-306"/>
                  <a:pt x="1655843" y="-306"/>
                  <a:pt x="1653483" y="918"/>
                </a:cubicBezTo>
                <a:lnTo>
                  <a:pt x="1601647" y="30816"/>
                </a:lnTo>
                <a:cubicBezTo>
                  <a:pt x="1599496" y="32106"/>
                  <a:pt x="1599281" y="34042"/>
                  <a:pt x="1601647" y="35225"/>
                </a:cubicBezTo>
                <a:close/>
                <a:moveTo>
                  <a:pt x="1718979" y="102871"/>
                </a:moveTo>
                <a:cubicBezTo>
                  <a:pt x="1721351" y="104044"/>
                  <a:pt x="1724134" y="104044"/>
                  <a:pt x="1726507" y="102871"/>
                </a:cubicBezTo>
                <a:lnTo>
                  <a:pt x="1778344" y="72974"/>
                </a:lnTo>
                <a:cubicBezTo>
                  <a:pt x="1780495" y="71683"/>
                  <a:pt x="1780710" y="69747"/>
                  <a:pt x="1778344" y="68672"/>
                </a:cubicBezTo>
                <a:lnTo>
                  <a:pt x="1728765" y="40065"/>
                </a:lnTo>
                <a:cubicBezTo>
                  <a:pt x="1726405" y="38840"/>
                  <a:pt x="1723597" y="38840"/>
                  <a:pt x="1721237" y="40065"/>
                </a:cubicBezTo>
                <a:lnTo>
                  <a:pt x="1669400" y="69962"/>
                </a:lnTo>
                <a:cubicBezTo>
                  <a:pt x="1667249" y="71253"/>
                  <a:pt x="1667034" y="73189"/>
                  <a:pt x="1669400" y="74372"/>
                </a:cubicBezTo>
                <a:close/>
                <a:moveTo>
                  <a:pt x="1863197" y="268921"/>
                </a:moveTo>
                <a:lnTo>
                  <a:pt x="1915034" y="239024"/>
                </a:lnTo>
                <a:cubicBezTo>
                  <a:pt x="1917292" y="237733"/>
                  <a:pt x="1917507" y="235797"/>
                  <a:pt x="1915034" y="234722"/>
                </a:cubicBezTo>
                <a:lnTo>
                  <a:pt x="1865455" y="206115"/>
                </a:lnTo>
                <a:cubicBezTo>
                  <a:pt x="1863095" y="204890"/>
                  <a:pt x="1860287" y="204890"/>
                  <a:pt x="1857927" y="206115"/>
                </a:cubicBezTo>
                <a:lnTo>
                  <a:pt x="1806198" y="236012"/>
                </a:lnTo>
                <a:cubicBezTo>
                  <a:pt x="1803939" y="237303"/>
                  <a:pt x="1803724" y="239239"/>
                  <a:pt x="1806198" y="240422"/>
                </a:cubicBezTo>
                <a:lnTo>
                  <a:pt x="1855669" y="269029"/>
                </a:lnTo>
                <a:cubicBezTo>
                  <a:pt x="1858117" y="270240"/>
                  <a:pt x="1860998" y="270200"/>
                  <a:pt x="1863412" y="268921"/>
                </a:cubicBezTo>
                <a:close/>
                <a:moveTo>
                  <a:pt x="1463344" y="130188"/>
                </a:moveTo>
                <a:cubicBezTo>
                  <a:pt x="1465716" y="131360"/>
                  <a:pt x="1468499" y="131360"/>
                  <a:pt x="1470872" y="130188"/>
                </a:cubicBezTo>
                <a:lnTo>
                  <a:pt x="1522708" y="100290"/>
                </a:lnTo>
                <a:cubicBezTo>
                  <a:pt x="1524967" y="99000"/>
                  <a:pt x="1525182" y="97064"/>
                  <a:pt x="1522708" y="95988"/>
                </a:cubicBezTo>
                <a:lnTo>
                  <a:pt x="1509588" y="88353"/>
                </a:lnTo>
                <a:cubicBezTo>
                  <a:pt x="1507215" y="87180"/>
                  <a:pt x="1504432" y="87180"/>
                  <a:pt x="1502060" y="88353"/>
                </a:cubicBezTo>
                <a:lnTo>
                  <a:pt x="1450223" y="118358"/>
                </a:lnTo>
                <a:cubicBezTo>
                  <a:pt x="1447964" y="119541"/>
                  <a:pt x="1447857" y="121477"/>
                  <a:pt x="1450223" y="122660"/>
                </a:cubicBezTo>
                <a:close/>
                <a:moveTo>
                  <a:pt x="843452" y="509285"/>
                </a:moveTo>
                <a:cubicBezTo>
                  <a:pt x="845812" y="510510"/>
                  <a:pt x="848620" y="510510"/>
                  <a:pt x="850980" y="509285"/>
                </a:cubicBezTo>
                <a:lnTo>
                  <a:pt x="902817" y="479387"/>
                </a:lnTo>
                <a:cubicBezTo>
                  <a:pt x="904968" y="478097"/>
                  <a:pt x="905183" y="476161"/>
                  <a:pt x="902817" y="474978"/>
                </a:cubicBezTo>
                <a:lnTo>
                  <a:pt x="853239" y="446371"/>
                </a:lnTo>
                <a:cubicBezTo>
                  <a:pt x="850866" y="445199"/>
                  <a:pt x="848083" y="445199"/>
                  <a:pt x="845710" y="446371"/>
                </a:cubicBezTo>
                <a:lnTo>
                  <a:pt x="793874" y="476269"/>
                </a:lnTo>
                <a:cubicBezTo>
                  <a:pt x="791723" y="477559"/>
                  <a:pt x="791508" y="479495"/>
                  <a:pt x="793874" y="48057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"/>
          <p:cNvSpPr/>
          <p:nvPr/>
        </p:nvSpPr>
        <p:spPr>
          <a:xfrm>
            <a:off x="3501225" y="5070960"/>
            <a:ext cx="853802" cy="492772"/>
          </a:xfrm>
          <a:custGeom>
            <a:avLst/>
            <a:gdLst/>
            <a:ahLst/>
            <a:cxnLst/>
            <a:rect l="l" t="t" r="r" b="b"/>
            <a:pathLst>
              <a:path w="853802" h="492772" extrusionOk="0">
                <a:moveTo>
                  <a:pt x="0" y="313602"/>
                </a:moveTo>
                <a:lnTo>
                  <a:pt x="11292" y="320055"/>
                </a:lnTo>
                <a:lnTo>
                  <a:pt x="310483" y="492773"/>
                </a:lnTo>
                <a:lnTo>
                  <a:pt x="842725" y="185516"/>
                </a:lnTo>
                <a:lnTo>
                  <a:pt x="853802" y="179171"/>
                </a:lnTo>
                <a:lnTo>
                  <a:pt x="543319" y="0"/>
                </a:lnTo>
                <a:lnTo>
                  <a:pt x="0" y="31360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"/>
          <p:cNvSpPr/>
          <p:nvPr/>
        </p:nvSpPr>
        <p:spPr>
          <a:xfrm>
            <a:off x="3519292" y="5091608"/>
            <a:ext cx="817882" cy="472124"/>
          </a:xfrm>
          <a:custGeom>
            <a:avLst/>
            <a:gdLst/>
            <a:ahLst/>
            <a:cxnLst/>
            <a:rect l="l" t="t" r="r" b="b"/>
            <a:pathLst>
              <a:path w="817882" h="472124" extrusionOk="0">
                <a:moveTo>
                  <a:pt x="817882" y="168846"/>
                </a:moveTo>
                <a:lnTo>
                  <a:pt x="525252" y="0"/>
                </a:lnTo>
                <a:lnTo>
                  <a:pt x="0" y="303386"/>
                </a:lnTo>
                <a:lnTo>
                  <a:pt x="292416" y="472124"/>
                </a:lnTo>
                <a:lnTo>
                  <a:pt x="817882" y="168846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1"/>
          <p:cNvGrpSpPr/>
          <p:nvPr/>
        </p:nvGrpSpPr>
        <p:grpSpPr>
          <a:xfrm>
            <a:off x="2090687" y="2871012"/>
            <a:ext cx="1873307" cy="2363308"/>
            <a:chOff x="2090687" y="2871012"/>
            <a:chExt cx="1873307" cy="2363308"/>
          </a:xfrm>
        </p:grpSpPr>
        <p:sp>
          <p:nvSpPr>
            <p:cNvPr id="600" name="Google Shape;600;p1"/>
            <p:cNvSpPr/>
            <p:nvPr/>
          </p:nvSpPr>
          <p:spPr>
            <a:xfrm>
              <a:off x="2134646" y="2896286"/>
              <a:ext cx="1829347" cy="2337605"/>
            </a:xfrm>
            <a:custGeom>
              <a:avLst/>
              <a:gdLst/>
              <a:ahLst/>
              <a:cxnLst/>
              <a:rect l="l" t="t" r="r" b="b"/>
              <a:pathLst>
                <a:path w="1829347" h="2337605" extrusionOk="0">
                  <a:moveTo>
                    <a:pt x="27317" y="988879"/>
                  </a:moveTo>
                  <a:cubicBezTo>
                    <a:pt x="10224" y="999697"/>
                    <a:pt x="-97" y="1018552"/>
                    <a:pt x="1" y="1038780"/>
                  </a:cubicBezTo>
                  <a:lnTo>
                    <a:pt x="88726" y="2337605"/>
                  </a:lnTo>
                  <a:lnTo>
                    <a:pt x="1802030" y="1348726"/>
                  </a:lnTo>
                  <a:cubicBezTo>
                    <a:pt x="1819123" y="1337908"/>
                    <a:pt x="1829444" y="1319053"/>
                    <a:pt x="1829347" y="1298825"/>
                  </a:cubicBezTo>
                  <a:lnTo>
                    <a:pt x="17406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"/>
            <p:cNvSpPr/>
            <p:nvPr/>
          </p:nvSpPr>
          <p:spPr>
            <a:xfrm>
              <a:off x="2090874" y="2871012"/>
              <a:ext cx="1873120" cy="2363308"/>
            </a:xfrm>
            <a:custGeom>
              <a:avLst/>
              <a:gdLst/>
              <a:ahLst/>
              <a:cxnLst/>
              <a:rect l="l" t="t" r="r" b="b"/>
              <a:pathLst>
                <a:path w="1873120" h="2363308" extrusionOk="0">
                  <a:moveTo>
                    <a:pt x="1784394" y="25273"/>
                  </a:moveTo>
                  <a:lnTo>
                    <a:pt x="1740623" y="0"/>
                  </a:lnTo>
                  <a:lnTo>
                    <a:pt x="27318" y="989417"/>
                  </a:lnTo>
                  <a:cubicBezTo>
                    <a:pt x="10179" y="1000191"/>
                    <a:pt x="-158" y="1019074"/>
                    <a:pt x="2" y="1039318"/>
                  </a:cubicBezTo>
                  <a:lnTo>
                    <a:pt x="88727" y="2338143"/>
                  </a:lnTo>
                  <a:lnTo>
                    <a:pt x="132498" y="2363309"/>
                  </a:lnTo>
                  <a:lnTo>
                    <a:pt x="1845802" y="1374429"/>
                  </a:lnTo>
                  <a:cubicBezTo>
                    <a:pt x="1862928" y="1363591"/>
                    <a:pt x="1873254" y="1344687"/>
                    <a:pt x="1873119" y="132442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"/>
            <p:cNvSpPr/>
            <p:nvPr/>
          </p:nvSpPr>
          <p:spPr>
            <a:xfrm>
              <a:off x="2134646" y="2896286"/>
              <a:ext cx="1829347" cy="2337605"/>
            </a:xfrm>
            <a:custGeom>
              <a:avLst/>
              <a:gdLst/>
              <a:ahLst/>
              <a:cxnLst/>
              <a:rect l="l" t="t" r="r" b="b"/>
              <a:pathLst>
                <a:path w="1829347" h="2337605" extrusionOk="0">
                  <a:moveTo>
                    <a:pt x="27317" y="988879"/>
                  </a:moveTo>
                  <a:cubicBezTo>
                    <a:pt x="10224" y="999697"/>
                    <a:pt x="-97" y="1018552"/>
                    <a:pt x="1" y="1038780"/>
                  </a:cubicBezTo>
                  <a:lnTo>
                    <a:pt x="88726" y="2337605"/>
                  </a:lnTo>
                  <a:lnTo>
                    <a:pt x="1802030" y="1348726"/>
                  </a:lnTo>
                  <a:cubicBezTo>
                    <a:pt x="1819123" y="1337908"/>
                    <a:pt x="1829444" y="1319053"/>
                    <a:pt x="1829347" y="1298825"/>
                  </a:cubicBezTo>
                  <a:lnTo>
                    <a:pt x="17406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"/>
            <p:cNvSpPr/>
            <p:nvPr/>
          </p:nvSpPr>
          <p:spPr>
            <a:xfrm>
              <a:off x="2134646" y="2896286"/>
              <a:ext cx="1829347" cy="2337605"/>
            </a:xfrm>
            <a:custGeom>
              <a:avLst/>
              <a:gdLst/>
              <a:ahLst/>
              <a:cxnLst/>
              <a:rect l="l" t="t" r="r" b="b"/>
              <a:pathLst>
                <a:path w="1829347" h="2337605" extrusionOk="0">
                  <a:moveTo>
                    <a:pt x="1730620" y="17853"/>
                  </a:moveTo>
                  <a:lnTo>
                    <a:pt x="1818269" y="1299470"/>
                  </a:lnTo>
                  <a:cubicBezTo>
                    <a:pt x="1817980" y="1315600"/>
                    <a:pt x="1809724" y="1330540"/>
                    <a:pt x="1796223" y="1339369"/>
                  </a:cubicBezTo>
                  <a:lnTo>
                    <a:pt x="98297" y="2319645"/>
                  </a:lnTo>
                  <a:lnTo>
                    <a:pt x="10648" y="1038135"/>
                  </a:lnTo>
                  <a:cubicBezTo>
                    <a:pt x="10883" y="1021962"/>
                    <a:pt x="19147" y="1006965"/>
                    <a:pt x="32695" y="998128"/>
                  </a:cubicBezTo>
                  <a:lnTo>
                    <a:pt x="1730620" y="17853"/>
                  </a:lnTo>
                  <a:moveTo>
                    <a:pt x="1740192" y="0"/>
                  </a:moveTo>
                  <a:lnTo>
                    <a:pt x="27317" y="988879"/>
                  </a:lnTo>
                  <a:cubicBezTo>
                    <a:pt x="10224" y="999697"/>
                    <a:pt x="-97" y="1018552"/>
                    <a:pt x="1" y="1038780"/>
                  </a:cubicBezTo>
                  <a:lnTo>
                    <a:pt x="88726" y="2337605"/>
                  </a:lnTo>
                  <a:lnTo>
                    <a:pt x="1802030" y="1348726"/>
                  </a:lnTo>
                  <a:cubicBezTo>
                    <a:pt x="1819123" y="1337908"/>
                    <a:pt x="1829444" y="1319053"/>
                    <a:pt x="1829347" y="1298825"/>
                  </a:cubicBezTo>
                  <a:lnTo>
                    <a:pt x="174062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"/>
            <p:cNvSpPr/>
            <p:nvPr/>
          </p:nvSpPr>
          <p:spPr>
            <a:xfrm>
              <a:off x="2236812" y="3616580"/>
              <a:ext cx="691843" cy="804592"/>
            </a:xfrm>
            <a:custGeom>
              <a:avLst/>
              <a:gdLst/>
              <a:ahLst/>
              <a:cxnLst/>
              <a:rect l="l" t="t" r="r" b="b"/>
              <a:pathLst>
                <a:path w="691843" h="804592" extrusionOk="0">
                  <a:moveTo>
                    <a:pt x="39794" y="804591"/>
                  </a:moveTo>
                  <a:cubicBezTo>
                    <a:pt x="37805" y="804626"/>
                    <a:pt x="35841" y="804144"/>
                    <a:pt x="34094" y="803193"/>
                  </a:cubicBezTo>
                  <a:cubicBezTo>
                    <a:pt x="29938" y="800794"/>
                    <a:pt x="27361" y="796376"/>
                    <a:pt x="27319" y="791578"/>
                  </a:cubicBezTo>
                  <a:lnTo>
                    <a:pt x="2" y="391295"/>
                  </a:lnTo>
                  <a:cubicBezTo>
                    <a:pt x="-121" y="381104"/>
                    <a:pt x="5049" y="371579"/>
                    <a:pt x="13660" y="366129"/>
                  </a:cubicBezTo>
                  <a:lnTo>
                    <a:pt x="643876" y="2411"/>
                  </a:lnTo>
                  <a:cubicBezTo>
                    <a:pt x="648029" y="-364"/>
                    <a:pt x="653328" y="-772"/>
                    <a:pt x="657857" y="1335"/>
                  </a:cubicBezTo>
                  <a:cubicBezTo>
                    <a:pt x="661940" y="3792"/>
                    <a:pt x="664462" y="8185"/>
                    <a:pt x="664525" y="12950"/>
                  </a:cubicBezTo>
                  <a:lnTo>
                    <a:pt x="691841" y="412804"/>
                  </a:lnTo>
                  <a:cubicBezTo>
                    <a:pt x="691965" y="422994"/>
                    <a:pt x="686795" y="432520"/>
                    <a:pt x="678183" y="437969"/>
                  </a:cubicBezTo>
                  <a:lnTo>
                    <a:pt x="48075" y="801795"/>
                  </a:lnTo>
                  <a:cubicBezTo>
                    <a:pt x="45593" y="803407"/>
                    <a:pt x="42745" y="804369"/>
                    <a:pt x="39794" y="804592"/>
                  </a:cubicBezTo>
                  <a:close/>
                  <a:moveTo>
                    <a:pt x="10326" y="390327"/>
                  </a:moveTo>
                  <a:lnTo>
                    <a:pt x="37643" y="790933"/>
                  </a:lnTo>
                  <a:cubicBezTo>
                    <a:pt x="37617" y="792107"/>
                    <a:pt x="38086" y="793239"/>
                    <a:pt x="38934" y="794052"/>
                  </a:cubicBezTo>
                  <a:cubicBezTo>
                    <a:pt x="40287" y="794292"/>
                    <a:pt x="41681" y="793982"/>
                    <a:pt x="42805" y="793192"/>
                  </a:cubicBezTo>
                  <a:lnTo>
                    <a:pt x="673021" y="429366"/>
                  </a:lnTo>
                  <a:cubicBezTo>
                    <a:pt x="678236" y="425923"/>
                    <a:pt x="681415" y="420128"/>
                    <a:pt x="681517" y="413879"/>
                  </a:cubicBezTo>
                  <a:lnTo>
                    <a:pt x="654200" y="13273"/>
                  </a:lnTo>
                  <a:cubicBezTo>
                    <a:pt x="654253" y="12125"/>
                    <a:pt x="653777" y="11016"/>
                    <a:pt x="652910" y="10262"/>
                  </a:cubicBezTo>
                  <a:cubicBezTo>
                    <a:pt x="652910" y="10262"/>
                    <a:pt x="650974" y="10262"/>
                    <a:pt x="649038" y="11014"/>
                  </a:cubicBezTo>
                  <a:lnTo>
                    <a:pt x="18930" y="374840"/>
                  </a:lnTo>
                  <a:cubicBezTo>
                    <a:pt x="13702" y="378285"/>
                    <a:pt x="10489" y="384068"/>
                    <a:pt x="10326" y="39032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"/>
            <p:cNvSpPr/>
            <p:nvPr/>
          </p:nvSpPr>
          <p:spPr>
            <a:xfrm>
              <a:off x="2272194" y="3620084"/>
              <a:ext cx="1583179" cy="1319455"/>
            </a:xfrm>
            <a:custGeom>
              <a:avLst/>
              <a:gdLst/>
              <a:ahLst/>
              <a:cxnLst/>
              <a:rect l="l" t="t" r="r" b="b"/>
              <a:pathLst>
                <a:path w="1583179" h="1319455" extrusionOk="0">
                  <a:moveTo>
                    <a:pt x="39794" y="1319455"/>
                  </a:moveTo>
                  <a:cubicBezTo>
                    <a:pt x="37786" y="1319464"/>
                    <a:pt x="35802" y="1319023"/>
                    <a:pt x="33987" y="1318165"/>
                  </a:cubicBezTo>
                  <a:cubicBezTo>
                    <a:pt x="29904" y="1315708"/>
                    <a:pt x="27381" y="1311315"/>
                    <a:pt x="27319" y="1306550"/>
                  </a:cubicBezTo>
                  <a:lnTo>
                    <a:pt x="2" y="905943"/>
                  </a:lnTo>
                  <a:cubicBezTo>
                    <a:pt x="-121" y="895753"/>
                    <a:pt x="5049" y="886227"/>
                    <a:pt x="13660" y="880778"/>
                  </a:cubicBezTo>
                  <a:lnTo>
                    <a:pt x="1535104" y="2348"/>
                  </a:lnTo>
                  <a:cubicBezTo>
                    <a:pt x="1539276" y="-392"/>
                    <a:pt x="1544575" y="-759"/>
                    <a:pt x="1549085" y="1380"/>
                  </a:cubicBezTo>
                  <a:cubicBezTo>
                    <a:pt x="1553223" y="3743"/>
                    <a:pt x="1555801" y="8122"/>
                    <a:pt x="1555860" y="12887"/>
                  </a:cubicBezTo>
                  <a:lnTo>
                    <a:pt x="1583177" y="413601"/>
                  </a:lnTo>
                  <a:cubicBezTo>
                    <a:pt x="1583326" y="423769"/>
                    <a:pt x="1578145" y="433274"/>
                    <a:pt x="1569519" y="438659"/>
                  </a:cubicBezTo>
                  <a:lnTo>
                    <a:pt x="47967" y="1317089"/>
                  </a:lnTo>
                  <a:cubicBezTo>
                    <a:pt x="45510" y="1318610"/>
                    <a:pt x="42684" y="1319428"/>
                    <a:pt x="39794" y="1319455"/>
                  </a:cubicBezTo>
                  <a:close/>
                  <a:moveTo>
                    <a:pt x="1543385" y="10414"/>
                  </a:moveTo>
                  <a:cubicBezTo>
                    <a:pt x="1542310" y="10446"/>
                    <a:pt x="1541266" y="10781"/>
                    <a:pt x="1540374" y="11381"/>
                  </a:cubicBezTo>
                  <a:lnTo>
                    <a:pt x="18823" y="889812"/>
                  </a:lnTo>
                  <a:cubicBezTo>
                    <a:pt x="13639" y="893233"/>
                    <a:pt x="10464" y="898981"/>
                    <a:pt x="10327" y="905190"/>
                  </a:cubicBezTo>
                  <a:lnTo>
                    <a:pt x="37643" y="1305797"/>
                  </a:lnTo>
                  <a:cubicBezTo>
                    <a:pt x="37574" y="1306979"/>
                    <a:pt x="38049" y="1308128"/>
                    <a:pt x="38934" y="1308916"/>
                  </a:cubicBezTo>
                  <a:cubicBezTo>
                    <a:pt x="38934" y="1308916"/>
                    <a:pt x="40869" y="1308916"/>
                    <a:pt x="42805" y="1308163"/>
                  </a:cubicBezTo>
                  <a:lnTo>
                    <a:pt x="1564249" y="429733"/>
                  </a:lnTo>
                  <a:cubicBezTo>
                    <a:pt x="1569493" y="426316"/>
                    <a:pt x="1572681" y="420504"/>
                    <a:pt x="1572745" y="414246"/>
                  </a:cubicBezTo>
                  <a:lnTo>
                    <a:pt x="1545429" y="13640"/>
                  </a:lnTo>
                  <a:cubicBezTo>
                    <a:pt x="1545525" y="12475"/>
                    <a:pt x="1545091" y="11329"/>
                    <a:pt x="1544246" y="1052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"/>
            <p:cNvSpPr/>
            <p:nvPr/>
          </p:nvSpPr>
          <p:spPr>
            <a:xfrm>
              <a:off x="2295857" y="4067132"/>
              <a:ext cx="60225" cy="47856"/>
            </a:xfrm>
            <a:custGeom>
              <a:avLst/>
              <a:gdLst/>
              <a:ahLst/>
              <a:cxnLst/>
              <a:rect l="l" t="t" r="r" b="b"/>
              <a:pathLst>
                <a:path w="60225" h="47856" extrusionOk="0">
                  <a:moveTo>
                    <a:pt x="10002" y="23982"/>
                  </a:moveTo>
                  <a:lnTo>
                    <a:pt x="48718" y="1613"/>
                  </a:lnTo>
                  <a:cubicBezTo>
                    <a:pt x="54633" y="-1829"/>
                    <a:pt x="59473" y="430"/>
                    <a:pt x="60225" y="6560"/>
                  </a:cubicBezTo>
                  <a:cubicBezTo>
                    <a:pt x="60074" y="13663"/>
                    <a:pt x="56301" y="20195"/>
                    <a:pt x="50224" y="23874"/>
                  </a:cubicBezTo>
                  <a:lnTo>
                    <a:pt x="11507" y="46244"/>
                  </a:lnTo>
                  <a:cubicBezTo>
                    <a:pt x="5592" y="49686"/>
                    <a:pt x="753" y="47427"/>
                    <a:pt x="0" y="41297"/>
                  </a:cubicBezTo>
                  <a:cubicBezTo>
                    <a:pt x="151" y="34194"/>
                    <a:pt x="3924" y="27662"/>
                    <a:pt x="10002" y="2398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"/>
            <p:cNvSpPr/>
            <p:nvPr/>
          </p:nvSpPr>
          <p:spPr>
            <a:xfrm>
              <a:off x="2296287" y="3883682"/>
              <a:ext cx="246386" cy="157567"/>
            </a:xfrm>
            <a:custGeom>
              <a:avLst/>
              <a:gdLst/>
              <a:ahLst/>
              <a:cxnLst/>
              <a:rect l="l" t="t" r="r" b="b"/>
              <a:pathLst>
                <a:path w="246386" h="157567" extrusionOk="0">
                  <a:moveTo>
                    <a:pt x="10755" y="130859"/>
                  </a:moveTo>
                  <a:lnTo>
                    <a:pt x="233588" y="1805"/>
                  </a:lnTo>
                  <a:cubicBezTo>
                    <a:pt x="240256" y="-2066"/>
                    <a:pt x="245956" y="515"/>
                    <a:pt x="246386" y="7398"/>
                  </a:cubicBezTo>
                  <a:cubicBezTo>
                    <a:pt x="246325" y="15259"/>
                    <a:pt x="242274" y="22551"/>
                    <a:pt x="235632" y="26756"/>
                  </a:cubicBezTo>
                  <a:lnTo>
                    <a:pt x="12798" y="155810"/>
                  </a:lnTo>
                  <a:cubicBezTo>
                    <a:pt x="6238" y="159574"/>
                    <a:pt x="430" y="157101"/>
                    <a:pt x="0" y="150218"/>
                  </a:cubicBezTo>
                  <a:cubicBezTo>
                    <a:pt x="100" y="142367"/>
                    <a:pt x="4141" y="135092"/>
                    <a:pt x="10755" y="13086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"/>
            <p:cNvSpPr/>
            <p:nvPr/>
          </p:nvSpPr>
          <p:spPr>
            <a:xfrm>
              <a:off x="2300374" y="4134503"/>
              <a:ext cx="60117" cy="47005"/>
            </a:xfrm>
            <a:custGeom>
              <a:avLst/>
              <a:gdLst/>
              <a:ahLst/>
              <a:cxnLst/>
              <a:rect l="l" t="t" r="r" b="b"/>
              <a:pathLst>
                <a:path w="60117" h="47005" extrusionOk="0">
                  <a:moveTo>
                    <a:pt x="9894" y="23934"/>
                  </a:moveTo>
                  <a:lnTo>
                    <a:pt x="48718" y="1565"/>
                  </a:lnTo>
                  <a:cubicBezTo>
                    <a:pt x="54633" y="-1769"/>
                    <a:pt x="59473" y="382"/>
                    <a:pt x="60118" y="6512"/>
                  </a:cubicBezTo>
                  <a:cubicBezTo>
                    <a:pt x="60072" y="13616"/>
                    <a:pt x="56321" y="20181"/>
                    <a:pt x="50224" y="23827"/>
                  </a:cubicBezTo>
                  <a:lnTo>
                    <a:pt x="11400" y="45444"/>
                  </a:lnTo>
                  <a:cubicBezTo>
                    <a:pt x="5485" y="48777"/>
                    <a:pt x="645" y="46626"/>
                    <a:pt x="0" y="40389"/>
                  </a:cubicBezTo>
                  <a:cubicBezTo>
                    <a:pt x="392" y="33611"/>
                    <a:pt x="4092" y="27459"/>
                    <a:pt x="9894" y="2393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"/>
            <p:cNvSpPr/>
            <p:nvPr/>
          </p:nvSpPr>
          <p:spPr>
            <a:xfrm>
              <a:off x="2304890" y="4200918"/>
              <a:ext cx="60117" cy="47856"/>
            </a:xfrm>
            <a:custGeom>
              <a:avLst/>
              <a:gdLst/>
              <a:ahLst/>
              <a:cxnLst/>
              <a:rect l="l" t="t" r="r" b="b"/>
              <a:pathLst>
                <a:path w="60117" h="47856" extrusionOk="0">
                  <a:moveTo>
                    <a:pt x="9894" y="23982"/>
                  </a:moveTo>
                  <a:lnTo>
                    <a:pt x="48718" y="1613"/>
                  </a:lnTo>
                  <a:cubicBezTo>
                    <a:pt x="54633" y="-1829"/>
                    <a:pt x="59473" y="430"/>
                    <a:pt x="60118" y="6560"/>
                  </a:cubicBezTo>
                  <a:cubicBezTo>
                    <a:pt x="60010" y="13647"/>
                    <a:pt x="56275" y="20184"/>
                    <a:pt x="50224" y="23874"/>
                  </a:cubicBezTo>
                  <a:lnTo>
                    <a:pt x="11507" y="46244"/>
                  </a:lnTo>
                  <a:cubicBezTo>
                    <a:pt x="5592" y="49686"/>
                    <a:pt x="753" y="47427"/>
                    <a:pt x="0" y="41297"/>
                  </a:cubicBezTo>
                  <a:cubicBezTo>
                    <a:pt x="148" y="34221"/>
                    <a:pt x="3873" y="27702"/>
                    <a:pt x="9894" y="2398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"/>
            <p:cNvSpPr/>
            <p:nvPr/>
          </p:nvSpPr>
          <p:spPr>
            <a:xfrm>
              <a:off x="2309407" y="4267540"/>
              <a:ext cx="60225" cy="47865"/>
            </a:xfrm>
            <a:custGeom>
              <a:avLst/>
              <a:gdLst/>
              <a:ahLst/>
              <a:cxnLst/>
              <a:rect l="l" t="t" r="r" b="b"/>
              <a:pathLst>
                <a:path w="60225" h="47865" extrusionOk="0">
                  <a:moveTo>
                    <a:pt x="10002" y="24039"/>
                  </a:moveTo>
                  <a:lnTo>
                    <a:pt x="48718" y="1562"/>
                  </a:lnTo>
                  <a:cubicBezTo>
                    <a:pt x="54633" y="-1772"/>
                    <a:pt x="59473" y="378"/>
                    <a:pt x="60225" y="6616"/>
                  </a:cubicBezTo>
                  <a:cubicBezTo>
                    <a:pt x="60074" y="13719"/>
                    <a:pt x="56301" y="20251"/>
                    <a:pt x="50224" y="23931"/>
                  </a:cubicBezTo>
                  <a:lnTo>
                    <a:pt x="11507" y="46301"/>
                  </a:lnTo>
                  <a:cubicBezTo>
                    <a:pt x="5592" y="49634"/>
                    <a:pt x="753" y="47483"/>
                    <a:pt x="0" y="41353"/>
                  </a:cubicBezTo>
                  <a:cubicBezTo>
                    <a:pt x="151" y="34250"/>
                    <a:pt x="3924" y="27718"/>
                    <a:pt x="10002" y="2403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"/>
            <p:cNvSpPr/>
            <p:nvPr/>
          </p:nvSpPr>
          <p:spPr>
            <a:xfrm>
              <a:off x="2387844" y="3991656"/>
              <a:ext cx="489119" cy="284438"/>
            </a:xfrm>
            <a:custGeom>
              <a:avLst/>
              <a:gdLst/>
              <a:ahLst/>
              <a:cxnLst/>
              <a:rect l="l" t="t" r="r" b="b"/>
              <a:pathLst>
                <a:path w="489119" h="284438" extrusionOk="0">
                  <a:moveTo>
                    <a:pt x="2760" y="284436"/>
                  </a:moveTo>
                  <a:cubicBezTo>
                    <a:pt x="1846" y="284470"/>
                    <a:pt x="969" y="284072"/>
                    <a:pt x="394" y="283361"/>
                  </a:cubicBezTo>
                  <a:cubicBezTo>
                    <a:pt x="-328" y="282271"/>
                    <a:pt x="-30" y="280803"/>
                    <a:pt x="1060" y="280081"/>
                  </a:cubicBezTo>
                  <a:cubicBezTo>
                    <a:pt x="1088" y="280062"/>
                    <a:pt x="1117" y="280044"/>
                    <a:pt x="1146" y="280027"/>
                  </a:cubicBezTo>
                  <a:lnTo>
                    <a:pt x="485100" y="409"/>
                  </a:lnTo>
                  <a:cubicBezTo>
                    <a:pt x="486290" y="-354"/>
                    <a:pt x="487872" y="-19"/>
                    <a:pt x="488649" y="1162"/>
                  </a:cubicBezTo>
                  <a:cubicBezTo>
                    <a:pt x="489390" y="2090"/>
                    <a:pt x="489238" y="3444"/>
                    <a:pt x="488310" y="4184"/>
                  </a:cubicBezTo>
                  <a:cubicBezTo>
                    <a:pt x="488214" y="4261"/>
                    <a:pt x="488112" y="4329"/>
                    <a:pt x="488004" y="4388"/>
                  </a:cubicBezTo>
                  <a:lnTo>
                    <a:pt x="4050" y="284006"/>
                  </a:lnTo>
                  <a:cubicBezTo>
                    <a:pt x="3678" y="284285"/>
                    <a:pt x="3225" y="284436"/>
                    <a:pt x="2760" y="28443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"/>
            <p:cNvSpPr/>
            <p:nvPr/>
          </p:nvSpPr>
          <p:spPr>
            <a:xfrm>
              <a:off x="2383334" y="3924939"/>
              <a:ext cx="489030" cy="284368"/>
            </a:xfrm>
            <a:custGeom>
              <a:avLst/>
              <a:gdLst/>
              <a:ahLst/>
              <a:cxnLst/>
              <a:rect l="l" t="t" r="r" b="b"/>
              <a:pathLst>
                <a:path w="489030" h="284368" extrusionOk="0">
                  <a:moveTo>
                    <a:pt x="2646" y="284368"/>
                  </a:moveTo>
                  <a:cubicBezTo>
                    <a:pt x="1747" y="284360"/>
                    <a:pt x="906" y="283920"/>
                    <a:pt x="387" y="283185"/>
                  </a:cubicBezTo>
                  <a:cubicBezTo>
                    <a:pt x="-311" y="282152"/>
                    <a:pt x="-39" y="280748"/>
                    <a:pt x="994" y="280050"/>
                  </a:cubicBezTo>
                  <a:cubicBezTo>
                    <a:pt x="1042" y="280017"/>
                    <a:pt x="1090" y="279987"/>
                    <a:pt x="1140" y="279959"/>
                  </a:cubicBezTo>
                  <a:lnTo>
                    <a:pt x="485094" y="341"/>
                  </a:lnTo>
                  <a:cubicBezTo>
                    <a:pt x="486320" y="-343"/>
                    <a:pt x="487866" y="32"/>
                    <a:pt x="488643" y="1201"/>
                  </a:cubicBezTo>
                  <a:cubicBezTo>
                    <a:pt x="489341" y="2235"/>
                    <a:pt x="489070" y="3639"/>
                    <a:pt x="488036" y="4337"/>
                  </a:cubicBezTo>
                  <a:cubicBezTo>
                    <a:pt x="487989" y="4369"/>
                    <a:pt x="487940" y="4399"/>
                    <a:pt x="487890" y="4427"/>
                  </a:cubicBezTo>
                  <a:lnTo>
                    <a:pt x="3936" y="284045"/>
                  </a:lnTo>
                  <a:cubicBezTo>
                    <a:pt x="3542" y="284264"/>
                    <a:pt x="3097" y="284375"/>
                    <a:pt x="2646" y="28436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"/>
            <p:cNvSpPr/>
            <p:nvPr/>
          </p:nvSpPr>
          <p:spPr>
            <a:xfrm>
              <a:off x="2378412" y="3858370"/>
              <a:ext cx="489011" cy="284365"/>
            </a:xfrm>
            <a:custGeom>
              <a:avLst/>
              <a:gdLst/>
              <a:ahLst/>
              <a:cxnLst/>
              <a:rect l="l" t="t" r="r" b="b"/>
              <a:pathLst>
                <a:path w="489011" h="284365" extrusionOk="0">
                  <a:moveTo>
                    <a:pt x="2728" y="284366"/>
                  </a:moveTo>
                  <a:cubicBezTo>
                    <a:pt x="1829" y="284357"/>
                    <a:pt x="989" y="283917"/>
                    <a:pt x="470" y="283183"/>
                  </a:cubicBezTo>
                  <a:cubicBezTo>
                    <a:pt x="-271" y="282254"/>
                    <a:pt x="-119" y="280901"/>
                    <a:pt x="810" y="280160"/>
                  </a:cubicBezTo>
                  <a:cubicBezTo>
                    <a:pt x="905" y="280084"/>
                    <a:pt x="1007" y="280016"/>
                    <a:pt x="1115" y="279957"/>
                  </a:cubicBezTo>
                  <a:lnTo>
                    <a:pt x="485069" y="338"/>
                  </a:lnTo>
                  <a:cubicBezTo>
                    <a:pt x="486276" y="-316"/>
                    <a:pt x="487780" y="3"/>
                    <a:pt x="488618" y="1091"/>
                  </a:cubicBezTo>
                  <a:cubicBezTo>
                    <a:pt x="489340" y="2181"/>
                    <a:pt x="489041" y="3649"/>
                    <a:pt x="487952" y="4370"/>
                  </a:cubicBezTo>
                  <a:cubicBezTo>
                    <a:pt x="487924" y="4389"/>
                    <a:pt x="487895" y="4407"/>
                    <a:pt x="487865" y="4425"/>
                  </a:cubicBezTo>
                  <a:lnTo>
                    <a:pt x="3911" y="28404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"/>
            <p:cNvSpPr/>
            <p:nvPr/>
          </p:nvSpPr>
          <p:spPr>
            <a:xfrm>
              <a:off x="2374213" y="3791613"/>
              <a:ext cx="489116" cy="284449"/>
            </a:xfrm>
            <a:custGeom>
              <a:avLst/>
              <a:gdLst/>
              <a:ahLst/>
              <a:cxnLst/>
              <a:rect l="l" t="t" r="r" b="b"/>
              <a:pathLst>
                <a:path w="489116" h="284449" extrusionOk="0">
                  <a:moveTo>
                    <a:pt x="2732" y="284445"/>
                  </a:moveTo>
                  <a:cubicBezTo>
                    <a:pt x="1845" y="284499"/>
                    <a:pt x="991" y="284093"/>
                    <a:pt x="474" y="283369"/>
                  </a:cubicBezTo>
                  <a:cubicBezTo>
                    <a:pt x="-291" y="282383"/>
                    <a:pt x="-111" y="280965"/>
                    <a:pt x="875" y="280200"/>
                  </a:cubicBezTo>
                  <a:cubicBezTo>
                    <a:pt x="952" y="280140"/>
                    <a:pt x="1034" y="280085"/>
                    <a:pt x="1119" y="280035"/>
                  </a:cubicBezTo>
                  <a:lnTo>
                    <a:pt x="485073" y="417"/>
                  </a:lnTo>
                  <a:cubicBezTo>
                    <a:pt x="486296" y="-357"/>
                    <a:pt x="487912" y="-24"/>
                    <a:pt x="488730" y="1170"/>
                  </a:cubicBezTo>
                  <a:cubicBezTo>
                    <a:pt x="489428" y="2204"/>
                    <a:pt x="489156" y="3608"/>
                    <a:pt x="488123" y="4306"/>
                  </a:cubicBezTo>
                  <a:cubicBezTo>
                    <a:pt x="488075" y="4338"/>
                    <a:pt x="488027" y="4368"/>
                    <a:pt x="487977" y="4396"/>
                  </a:cubicBezTo>
                  <a:lnTo>
                    <a:pt x="4023" y="28401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"/>
            <p:cNvSpPr/>
            <p:nvPr/>
          </p:nvSpPr>
          <p:spPr>
            <a:xfrm>
              <a:off x="2395013" y="3797085"/>
              <a:ext cx="479114" cy="470403"/>
            </a:xfrm>
            <a:custGeom>
              <a:avLst/>
              <a:gdLst/>
              <a:ahLst/>
              <a:cxnLst/>
              <a:rect l="l" t="t" r="r" b="b"/>
              <a:pathLst>
                <a:path w="479114" h="470403" extrusionOk="0">
                  <a:moveTo>
                    <a:pt x="4517" y="470403"/>
                  </a:moveTo>
                  <a:lnTo>
                    <a:pt x="0" y="404585"/>
                  </a:lnTo>
                  <a:lnTo>
                    <a:pt x="45384" y="369526"/>
                  </a:lnTo>
                  <a:lnTo>
                    <a:pt x="100770" y="337155"/>
                  </a:lnTo>
                  <a:lnTo>
                    <a:pt x="134002" y="292416"/>
                  </a:lnTo>
                  <a:lnTo>
                    <a:pt x="190355" y="259830"/>
                  </a:lnTo>
                  <a:lnTo>
                    <a:pt x="222511" y="215198"/>
                  </a:lnTo>
                  <a:lnTo>
                    <a:pt x="335326" y="150133"/>
                  </a:lnTo>
                  <a:lnTo>
                    <a:pt x="370601" y="100770"/>
                  </a:lnTo>
                  <a:lnTo>
                    <a:pt x="417491" y="34307"/>
                  </a:lnTo>
                  <a:lnTo>
                    <a:pt x="465671" y="0"/>
                  </a:lnTo>
                  <a:lnTo>
                    <a:pt x="479114" y="197238"/>
                  </a:lnTo>
                  <a:lnTo>
                    <a:pt x="4517" y="470403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"/>
            <p:cNvSpPr/>
            <p:nvPr/>
          </p:nvSpPr>
          <p:spPr>
            <a:xfrm>
              <a:off x="2396196" y="3843975"/>
              <a:ext cx="477931" cy="423513"/>
            </a:xfrm>
            <a:custGeom>
              <a:avLst/>
              <a:gdLst/>
              <a:ahLst/>
              <a:cxnLst/>
              <a:rect l="l" t="t" r="r" b="b"/>
              <a:pathLst>
                <a:path w="477931" h="423513" extrusionOk="0">
                  <a:moveTo>
                    <a:pt x="3334" y="423514"/>
                  </a:moveTo>
                  <a:lnTo>
                    <a:pt x="0" y="374258"/>
                  </a:lnTo>
                  <a:lnTo>
                    <a:pt x="60548" y="338768"/>
                  </a:lnTo>
                  <a:lnTo>
                    <a:pt x="112815" y="296180"/>
                  </a:lnTo>
                  <a:lnTo>
                    <a:pt x="168739" y="264131"/>
                  </a:lnTo>
                  <a:lnTo>
                    <a:pt x="225092" y="218639"/>
                  </a:lnTo>
                  <a:lnTo>
                    <a:pt x="281123" y="185946"/>
                  </a:lnTo>
                  <a:lnTo>
                    <a:pt x="313280" y="141314"/>
                  </a:lnTo>
                  <a:lnTo>
                    <a:pt x="371031" y="107868"/>
                  </a:lnTo>
                  <a:lnTo>
                    <a:pt x="401789" y="64205"/>
                  </a:lnTo>
                  <a:lnTo>
                    <a:pt x="440828" y="15487"/>
                  </a:lnTo>
                  <a:lnTo>
                    <a:pt x="467715" y="0"/>
                  </a:lnTo>
                  <a:lnTo>
                    <a:pt x="477931" y="150348"/>
                  </a:lnTo>
                  <a:lnTo>
                    <a:pt x="3334" y="423514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"/>
            <p:cNvSpPr/>
            <p:nvPr/>
          </p:nvSpPr>
          <p:spPr>
            <a:xfrm>
              <a:off x="2971010" y="3564891"/>
              <a:ext cx="87897" cy="138998"/>
            </a:xfrm>
            <a:custGeom>
              <a:avLst/>
              <a:gdLst/>
              <a:ahLst/>
              <a:cxnLst/>
              <a:rect l="l" t="t" r="r" b="b"/>
              <a:pathLst>
                <a:path w="87897" h="138998" extrusionOk="0">
                  <a:moveTo>
                    <a:pt x="87666" y="44205"/>
                  </a:moveTo>
                  <a:cubicBezTo>
                    <a:pt x="90139" y="79910"/>
                    <a:pt x="72502" y="120239"/>
                    <a:pt x="48412" y="134220"/>
                  </a:cubicBezTo>
                  <a:cubicBezTo>
                    <a:pt x="24322" y="148201"/>
                    <a:pt x="2705" y="130456"/>
                    <a:pt x="231" y="94643"/>
                  </a:cubicBezTo>
                  <a:cubicBezTo>
                    <a:pt x="-2242" y="58831"/>
                    <a:pt x="15395" y="18609"/>
                    <a:pt x="39486" y="4736"/>
                  </a:cubicBezTo>
                  <a:cubicBezTo>
                    <a:pt x="63576" y="-9138"/>
                    <a:pt x="84762" y="8500"/>
                    <a:pt x="87666" y="4420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"/>
            <p:cNvSpPr/>
            <p:nvPr/>
          </p:nvSpPr>
          <p:spPr>
            <a:xfrm>
              <a:off x="2987620" y="3588218"/>
              <a:ext cx="53910" cy="81967"/>
            </a:xfrm>
            <a:custGeom>
              <a:avLst/>
              <a:gdLst/>
              <a:ahLst/>
              <a:cxnLst/>
              <a:rect l="l" t="t" r="r" b="b"/>
              <a:pathLst>
                <a:path w="53910" h="81967" extrusionOk="0">
                  <a:moveTo>
                    <a:pt x="23521" y="81964"/>
                  </a:moveTo>
                  <a:cubicBezTo>
                    <a:pt x="22015" y="82011"/>
                    <a:pt x="20550" y="81472"/>
                    <a:pt x="19434" y="80459"/>
                  </a:cubicBezTo>
                  <a:lnTo>
                    <a:pt x="2334" y="66585"/>
                  </a:lnTo>
                  <a:cubicBezTo>
                    <a:pt x="-406" y="64242"/>
                    <a:pt x="-787" y="60145"/>
                    <a:pt x="1474" y="57336"/>
                  </a:cubicBezTo>
                  <a:cubicBezTo>
                    <a:pt x="3784" y="54545"/>
                    <a:pt x="7920" y="54155"/>
                    <a:pt x="10711" y="56466"/>
                  </a:cubicBezTo>
                  <a:cubicBezTo>
                    <a:pt x="10715" y="56469"/>
                    <a:pt x="10719" y="56472"/>
                    <a:pt x="10723" y="56476"/>
                  </a:cubicBezTo>
                  <a:lnTo>
                    <a:pt x="20510" y="64434"/>
                  </a:lnTo>
                  <a:lnTo>
                    <a:pt x="41373" y="4639"/>
                  </a:lnTo>
                  <a:cubicBezTo>
                    <a:pt x="42504" y="1240"/>
                    <a:pt x="46085" y="-693"/>
                    <a:pt x="49547" y="230"/>
                  </a:cubicBezTo>
                  <a:cubicBezTo>
                    <a:pt x="52960" y="1444"/>
                    <a:pt x="54743" y="5195"/>
                    <a:pt x="53529" y="8609"/>
                  </a:cubicBezTo>
                  <a:cubicBezTo>
                    <a:pt x="53528" y="8612"/>
                    <a:pt x="53527" y="8615"/>
                    <a:pt x="53526" y="8618"/>
                  </a:cubicBezTo>
                  <a:lnTo>
                    <a:pt x="29543" y="77340"/>
                  </a:lnTo>
                  <a:cubicBezTo>
                    <a:pt x="28806" y="79325"/>
                    <a:pt x="27169" y="80842"/>
                    <a:pt x="25134" y="81426"/>
                  </a:cubicBezTo>
                  <a:cubicBezTo>
                    <a:pt x="24628" y="81690"/>
                    <a:pt x="24084" y="81872"/>
                    <a:pt x="23521" y="819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"/>
            <p:cNvSpPr/>
            <p:nvPr/>
          </p:nvSpPr>
          <p:spPr>
            <a:xfrm>
              <a:off x="2987249" y="3809084"/>
              <a:ext cx="87879" cy="139042"/>
            </a:xfrm>
            <a:custGeom>
              <a:avLst/>
              <a:gdLst/>
              <a:ahLst/>
              <a:cxnLst/>
              <a:rect l="l" t="t" r="r" b="b"/>
              <a:pathLst>
                <a:path w="87879" h="139042" extrusionOk="0">
                  <a:moveTo>
                    <a:pt x="87666" y="44355"/>
                  </a:moveTo>
                  <a:cubicBezTo>
                    <a:pt x="90032" y="80060"/>
                    <a:pt x="72502" y="120282"/>
                    <a:pt x="48304" y="134263"/>
                  </a:cubicBezTo>
                  <a:cubicBezTo>
                    <a:pt x="24107" y="148244"/>
                    <a:pt x="2705" y="130499"/>
                    <a:pt x="231" y="94794"/>
                  </a:cubicBezTo>
                  <a:cubicBezTo>
                    <a:pt x="-2242" y="59089"/>
                    <a:pt x="15395" y="18759"/>
                    <a:pt x="39485" y="4778"/>
                  </a:cubicBezTo>
                  <a:cubicBezTo>
                    <a:pt x="63576" y="-9202"/>
                    <a:pt x="85192" y="8543"/>
                    <a:pt x="87666" y="4435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"/>
            <p:cNvSpPr/>
            <p:nvPr/>
          </p:nvSpPr>
          <p:spPr>
            <a:xfrm>
              <a:off x="3011025" y="3840860"/>
              <a:ext cx="40313" cy="75496"/>
            </a:xfrm>
            <a:custGeom>
              <a:avLst/>
              <a:gdLst/>
              <a:ahLst/>
              <a:cxnLst/>
              <a:rect l="l" t="t" r="r" b="b"/>
              <a:pathLst>
                <a:path w="40313" h="75496" extrusionOk="0">
                  <a:moveTo>
                    <a:pt x="6569" y="75493"/>
                  </a:moveTo>
                  <a:cubicBezTo>
                    <a:pt x="5643" y="75523"/>
                    <a:pt x="4723" y="75339"/>
                    <a:pt x="3880" y="74956"/>
                  </a:cubicBezTo>
                  <a:cubicBezTo>
                    <a:pt x="599" y="73486"/>
                    <a:pt x="-888" y="69649"/>
                    <a:pt x="546" y="66352"/>
                  </a:cubicBezTo>
                  <a:lnTo>
                    <a:pt x="27755" y="3976"/>
                  </a:lnTo>
                  <a:cubicBezTo>
                    <a:pt x="29229" y="639"/>
                    <a:pt x="33110" y="-894"/>
                    <a:pt x="36466" y="534"/>
                  </a:cubicBezTo>
                  <a:cubicBezTo>
                    <a:pt x="39703" y="2046"/>
                    <a:pt x="41173" y="5840"/>
                    <a:pt x="39800" y="9138"/>
                  </a:cubicBezTo>
                  <a:lnTo>
                    <a:pt x="12484" y="71622"/>
                  </a:lnTo>
                  <a:cubicBezTo>
                    <a:pt x="11457" y="73974"/>
                    <a:pt x="9135" y="75494"/>
                    <a:pt x="6569" y="75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"/>
            <p:cNvSpPr/>
            <p:nvPr/>
          </p:nvSpPr>
          <p:spPr>
            <a:xfrm>
              <a:off x="3007513" y="3858014"/>
              <a:ext cx="46936" cy="40810"/>
            </a:xfrm>
            <a:custGeom>
              <a:avLst/>
              <a:gdLst/>
              <a:ahLst/>
              <a:cxnLst/>
              <a:rect l="l" t="t" r="r" b="b"/>
              <a:pathLst>
                <a:path w="46936" h="40810" extrusionOk="0">
                  <a:moveTo>
                    <a:pt x="40408" y="40809"/>
                  </a:moveTo>
                  <a:cubicBezTo>
                    <a:pt x="38890" y="40843"/>
                    <a:pt x="37407" y="40349"/>
                    <a:pt x="36213" y="39411"/>
                  </a:cubicBezTo>
                  <a:lnTo>
                    <a:pt x="2874" y="11987"/>
                  </a:lnTo>
                  <a:cubicBezTo>
                    <a:pt x="-123" y="9951"/>
                    <a:pt x="-902" y="5871"/>
                    <a:pt x="1135" y="2874"/>
                  </a:cubicBezTo>
                  <a:cubicBezTo>
                    <a:pt x="3171" y="-123"/>
                    <a:pt x="7251" y="-902"/>
                    <a:pt x="10248" y="1135"/>
                  </a:cubicBezTo>
                  <a:cubicBezTo>
                    <a:pt x="10572" y="1355"/>
                    <a:pt x="10875" y="1604"/>
                    <a:pt x="11155" y="1878"/>
                  </a:cubicBezTo>
                  <a:lnTo>
                    <a:pt x="44494" y="29302"/>
                  </a:lnTo>
                  <a:cubicBezTo>
                    <a:pt x="47286" y="31517"/>
                    <a:pt x="47754" y="35576"/>
                    <a:pt x="45539" y="38368"/>
                  </a:cubicBezTo>
                  <a:cubicBezTo>
                    <a:pt x="44298" y="39932"/>
                    <a:pt x="42404" y="40833"/>
                    <a:pt x="40408" y="408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"/>
            <p:cNvSpPr/>
            <p:nvPr/>
          </p:nvSpPr>
          <p:spPr>
            <a:xfrm>
              <a:off x="3100589" y="3384030"/>
              <a:ext cx="248051" cy="155933"/>
            </a:xfrm>
            <a:custGeom>
              <a:avLst/>
              <a:gdLst/>
              <a:ahLst/>
              <a:cxnLst/>
              <a:rect l="l" t="t" r="r" b="b"/>
              <a:pathLst>
                <a:path w="248051" h="155933" extrusionOk="0">
                  <a:moveTo>
                    <a:pt x="241898" y="19762"/>
                  </a:moveTo>
                  <a:lnTo>
                    <a:pt x="7557" y="155054"/>
                  </a:lnTo>
                  <a:cubicBezTo>
                    <a:pt x="3685" y="157312"/>
                    <a:pt x="351" y="155054"/>
                    <a:pt x="29" y="150214"/>
                  </a:cubicBezTo>
                  <a:lnTo>
                    <a:pt x="29" y="148924"/>
                  </a:lnTo>
                  <a:cubicBezTo>
                    <a:pt x="-292" y="143857"/>
                    <a:pt x="2078" y="138995"/>
                    <a:pt x="6266" y="136126"/>
                  </a:cubicBezTo>
                  <a:lnTo>
                    <a:pt x="240608" y="834"/>
                  </a:lnTo>
                  <a:cubicBezTo>
                    <a:pt x="244372" y="-1317"/>
                    <a:pt x="247706" y="834"/>
                    <a:pt x="248028" y="5673"/>
                  </a:cubicBezTo>
                  <a:lnTo>
                    <a:pt x="248028" y="6964"/>
                  </a:lnTo>
                  <a:cubicBezTo>
                    <a:pt x="248309" y="11998"/>
                    <a:pt x="245997" y="16825"/>
                    <a:pt x="241898" y="197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"/>
            <p:cNvSpPr/>
            <p:nvPr/>
          </p:nvSpPr>
          <p:spPr>
            <a:xfrm>
              <a:off x="3103936" y="3433347"/>
              <a:ext cx="248024" cy="155933"/>
            </a:xfrm>
            <a:custGeom>
              <a:avLst/>
              <a:gdLst/>
              <a:ahLst/>
              <a:cxnLst/>
              <a:rect l="l" t="t" r="r" b="b"/>
              <a:pathLst>
                <a:path w="248024" h="155933" extrusionOk="0">
                  <a:moveTo>
                    <a:pt x="241886" y="19593"/>
                  </a:moveTo>
                  <a:lnTo>
                    <a:pt x="7545" y="155100"/>
                  </a:lnTo>
                  <a:cubicBezTo>
                    <a:pt x="3781" y="157251"/>
                    <a:pt x="447" y="155100"/>
                    <a:pt x="17" y="150260"/>
                  </a:cubicBezTo>
                  <a:lnTo>
                    <a:pt x="17" y="148862"/>
                  </a:lnTo>
                  <a:cubicBezTo>
                    <a:pt x="-223" y="143841"/>
                    <a:pt x="2133" y="139049"/>
                    <a:pt x="6254" y="136172"/>
                  </a:cubicBezTo>
                  <a:lnTo>
                    <a:pt x="240595" y="880"/>
                  </a:lnTo>
                  <a:cubicBezTo>
                    <a:pt x="244359" y="-1379"/>
                    <a:pt x="247693" y="880"/>
                    <a:pt x="248016" y="5719"/>
                  </a:cubicBezTo>
                  <a:lnTo>
                    <a:pt x="248016" y="7010"/>
                  </a:lnTo>
                  <a:cubicBezTo>
                    <a:pt x="248184" y="11961"/>
                    <a:pt x="245888" y="16673"/>
                    <a:pt x="241886" y="1959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"/>
            <p:cNvSpPr/>
            <p:nvPr/>
          </p:nvSpPr>
          <p:spPr>
            <a:xfrm>
              <a:off x="3107270" y="3482542"/>
              <a:ext cx="248140" cy="155995"/>
            </a:xfrm>
            <a:custGeom>
              <a:avLst/>
              <a:gdLst/>
              <a:ahLst/>
              <a:cxnLst/>
              <a:rect l="l" t="t" r="r" b="b"/>
              <a:pathLst>
                <a:path w="248140" h="155995" extrusionOk="0">
                  <a:moveTo>
                    <a:pt x="241778" y="19869"/>
                  </a:moveTo>
                  <a:lnTo>
                    <a:pt x="7437" y="155161"/>
                  </a:lnTo>
                  <a:cubicBezTo>
                    <a:pt x="3673" y="157312"/>
                    <a:pt x="339" y="155161"/>
                    <a:pt x="16" y="150322"/>
                  </a:cubicBezTo>
                  <a:lnTo>
                    <a:pt x="16" y="148924"/>
                  </a:lnTo>
                  <a:cubicBezTo>
                    <a:pt x="-220" y="143874"/>
                    <a:pt x="2131" y="139051"/>
                    <a:pt x="6254" y="136126"/>
                  </a:cubicBezTo>
                  <a:lnTo>
                    <a:pt x="240595" y="834"/>
                  </a:lnTo>
                  <a:cubicBezTo>
                    <a:pt x="244359" y="-1317"/>
                    <a:pt x="247693" y="834"/>
                    <a:pt x="248123" y="5673"/>
                  </a:cubicBezTo>
                  <a:lnTo>
                    <a:pt x="248123" y="6964"/>
                  </a:lnTo>
                  <a:cubicBezTo>
                    <a:pt x="248373" y="12072"/>
                    <a:pt x="245975" y="16948"/>
                    <a:pt x="241778" y="1986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"/>
            <p:cNvSpPr/>
            <p:nvPr/>
          </p:nvSpPr>
          <p:spPr>
            <a:xfrm>
              <a:off x="3117267" y="3628327"/>
              <a:ext cx="248141" cy="155933"/>
            </a:xfrm>
            <a:custGeom>
              <a:avLst/>
              <a:gdLst/>
              <a:ahLst/>
              <a:cxnLst/>
              <a:rect l="l" t="t" r="r" b="b"/>
              <a:pathLst>
                <a:path w="248141" h="155933" extrusionOk="0">
                  <a:moveTo>
                    <a:pt x="241891" y="19808"/>
                  </a:moveTo>
                  <a:lnTo>
                    <a:pt x="7549" y="155100"/>
                  </a:lnTo>
                  <a:cubicBezTo>
                    <a:pt x="3678" y="157251"/>
                    <a:pt x="344" y="155100"/>
                    <a:pt x="21" y="150260"/>
                  </a:cubicBezTo>
                  <a:lnTo>
                    <a:pt x="21" y="148970"/>
                  </a:lnTo>
                  <a:cubicBezTo>
                    <a:pt x="-254" y="143886"/>
                    <a:pt x="2154" y="139031"/>
                    <a:pt x="6366" y="136172"/>
                  </a:cubicBezTo>
                  <a:lnTo>
                    <a:pt x="240708" y="880"/>
                  </a:lnTo>
                  <a:cubicBezTo>
                    <a:pt x="244472" y="-1379"/>
                    <a:pt x="247806" y="880"/>
                    <a:pt x="248128" y="5720"/>
                  </a:cubicBezTo>
                  <a:lnTo>
                    <a:pt x="248128" y="7010"/>
                  </a:lnTo>
                  <a:cubicBezTo>
                    <a:pt x="248345" y="12056"/>
                    <a:pt x="245998" y="16870"/>
                    <a:pt x="241891" y="1980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"/>
            <p:cNvSpPr/>
            <p:nvPr/>
          </p:nvSpPr>
          <p:spPr>
            <a:xfrm>
              <a:off x="3120603" y="3677414"/>
              <a:ext cx="248041" cy="155933"/>
            </a:xfrm>
            <a:custGeom>
              <a:avLst/>
              <a:gdLst/>
              <a:ahLst/>
              <a:cxnLst/>
              <a:rect l="l" t="t" r="r" b="b"/>
              <a:pathLst>
                <a:path w="248041" h="155933" extrusionOk="0">
                  <a:moveTo>
                    <a:pt x="241889" y="19762"/>
                  </a:moveTo>
                  <a:lnTo>
                    <a:pt x="7547" y="155054"/>
                  </a:lnTo>
                  <a:cubicBezTo>
                    <a:pt x="3783" y="157312"/>
                    <a:pt x="342" y="155054"/>
                    <a:pt x="19" y="150214"/>
                  </a:cubicBezTo>
                  <a:lnTo>
                    <a:pt x="19" y="148924"/>
                  </a:lnTo>
                  <a:cubicBezTo>
                    <a:pt x="-238" y="143870"/>
                    <a:pt x="2118" y="139037"/>
                    <a:pt x="6257" y="136126"/>
                  </a:cubicBezTo>
                  <a:lnTo>
                    <a:pt x="240598" y="834"/>
                  </a:lnTo>
                  <a:cubicBezTo>
                    <a:pt x="244362" y="-1317"/>
                    <a:pt x="247696" y="834"/>
                    <a:pt x="248019" y="5673"/>
                  </a:cubicBezTo>
                  <a:lnTo>
                    <a:pt x="248019" y="6964"/>
                  </a:lnTo>
                  <a:cubicBezTo>
                    <a:pt x="248300" y="11998"/>
                    <a:pt x="245987" y="16825"/>
                    <a:pt x="241889" y="197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"/>
            <p:cNvSpPr/>
            <p:nvPr/>
          </p:nvSpPr>
          <p:spPr>
            <a:xfrm>
              <a:off x="3124046" y="3726457"/>
              <a:ext cx="248032" cy="155993"/>
            </a:xfrm>
            <a:custGeom>
              <a:avLst/>
              <a:gdLst/>
              <a:ahLst/>
              <a:cxnLst/>
              <a:rect l="l" t="t" r="r" b="b"/>
              <a:pathLst>
                <a:path w="248032" h="155993" extrusionOk="0">
                  <a:moveTo>
                    <a:pt x="241779" y="19760"/>
                  </a:moveTo>
                  <a:lnTo>
                    <a:pt x="7437" y="155159"/>
                  </a:lnTo>
                  <a:cubicBezTo>
                    <a:pt x="3673" y="157310"/>
                    <a:pt x="339" y="155159"/>
                    <a:pt x="17" y="150320"/>
                  </a:cubicBezTo>
                  <a:lnTo>
                    <a:pt x="17" y="148922"/>
                  </a:lnTo>
                  <a:cubicBezTo>
                    <a:pt x="-223" y="143901"/>
                    <a:pt x="2133" y="139108"/>
                    <a:pt x="6254" y="136231"/>
                  </a:cubicBezTo>
                  <a:lnTo>
                    <a:pt x="240596" y="832"/>
                  </a:lnTo>
                  <a:cubicBezTo>
                    <a:pt x="244359" y="-1319"/>
                    <a:pt x="247693" y="832"/>
                    <a:pt x="248016" y="5779"/>
                  </a:cubicBezTo>
                  <a:lnTo>
                    <a:pt x="248016" y="7069"/>
                  </a:lnTo>
                  <a:cubicBezTo>
                    <a:pt x="248256" y="12090"/>
                    <a:pt x="245900" y="16883"/>
                    <a:pt x="241779" y="1976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"/>
            <p:cNvSpPr/>
            <p:nvPr/>
          </p:nvSpPr>
          <p:spPr>
            <a:xfrm>
              <a:off x="3411193" y="3310396"/>
              <a:ext cx="87897" cy="139042"/>
            </a:xfrm>
            <a:custGeom>
              <a:avLst/>
              <a:gdLst/>
              <a:ahLst/>
              <a:cxnLst/>
              <a:rect l="l" t="t" r="r" b="b"/>
              <a:pathLst>
                <a:path w="87897" h="139042" extrusionOk="0">
                  <a:moveTo>
                    <a:pt x="87666" y="44355"/>
                  </a:moveTo>
                  <a:cubicBezTo>
                    <a:pt x="90139" y="80060"/>
                    <a:pt x="72502" y="120282"/>
                    <a:pt x="48412" y="134263"/>
                  </a:cubicBezTo>
                  <a:cubicBezTo>
                    <a:pt x="24322" y="148244"/>
                    <a:pt x="2705" y="130499"/>
                    <a:pt x="231" y="94794"/>
                  </a:cubicBezTo>
                  <a:cubicBezTo>
                    <a:pt x="-2242" y="59089"/>
                    <a:pt x="15395" y="18759"/>
                    <a:pt x="39593" y="4778"/>
                  </a:cubicBezTo>
                  <a:cubicBezTo>
                    <a:pt x="63791" y="-9203"/>
                    <a:pt x="85192" y="8543"/>
                    <a:pt x="87666" y="4435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"/>
            <p:cNvSpPr/>
            <p:nvPr/>
          </p:nvSpPr>
          <p:spPr>
            <a:xfrm>
              <a:off x="3427801" y="3334595"/>
              <a:ext cx="55078" cy="81779"/>
            </a:xfrm>
            <a:custGeom>
              <a:avLst/>
              <a:gdLst/>
              <a:ahLst/>
              <a:cxnLst/>
              <a:rect l="l" t="t" r="r" b="b"/>
              <a:pathLst>
                <a:path w="55078" h="81779" extrusionOk="0">
                  <a:moveTo>
                    <a:pt x="23953" y="81780"/>
                  </a:moveTo>
                  <a:cubicBezTo>
                    <a:pt x="22461" y="81750"/>
                    <a:pt x="21021" y="81220"/>
                    <a:pt x="19866" y="80274"/>
                  </a:cubicBezTo>
                  <a:lnTo>
                    <a:pt x="2874" y="66293"/>
                  </a:lnTo>
                  <a:cubicBezTo>
                    <a:pt x="-123" y="64257"/>
                    <a:pt x="-902" y="60177"/>
                    <a:pt x="1135" y="57180"/>
                  </a:cubicBezTo>
                  <a:cubicBezTo>
                    <a:pt x="3171" y="54184"/>
                    <a:pt x="7251" y="53405"/>
                    <a:pt x="10248" y="55441"/>
                  </a:cubicBezTo>
                  <a:cubicBezTo>
                    <a:pt x="10572" y="55661"/>
                    <a:pt x="10876" y="55910"/>
                    <a:pt x="11155" y="56184"/>
                  </a:cubicBezTo>
                  <a:lnTo>
                    <a:pt x="20942" y="64250"/>
                  </a:lnTo>
                  <a:lnTo>
                    <a:pt x="42451" y="4347"/>
                  </a:lnTo>
                  <a:cubicBezTo>
                    <a:pt x="43638" y="962"/>
                    <a:pt x="47346" y="-820"/>
                    <a:pt x="50732" y="368"/>
                  </a:cubicBezTo>
                  <a:cubicBezTo>
                    <a:pt x="54117" y="1556"/>
                    <a:pt x="55899" y="5264"/>
                    <a:pt x="54711" y="8649"/>
                  </a:cubicBezTo>
                  <a:lnTo>
                    <a:pt x="30728" y="77371"/>
                  </a:lnTo>
                  <a:cubicBezTo>
                    <a:pt x="29990" y="79378"/>
                    <a:pt x="28361" y="80928"/>
                    <a:pt x="26319" y="815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"/>
            <p:cNvSpPr/>
            <p:nvPr/>
          </p:nvSpPr>
          <p:spPr>
            <a:xfrm>
              <a:off x="3427862" y="3554970"/>
              <a:ext cx="87897" cy="139025"/>
            </a:xfrm>
            <a:custGeom>
              <a:avLst/>
              <a:gdLst/>
              <a:ahLst/>
              <a:cxnLst/>
              <a:rect l="l" t="t" r="r" b="b"/>
              <a:pathLst>
                <a:path w="87897" h="139025" extrusionOk="0">
                  <a:moveTo>
                    <a:pt x="87666" y="44231"/>
                  </a:moveTo>
                  <a:cubicBezTo>
                    <a:pt x="90139" y="79937"/>
                    <a:pt x="72502" y="120266"/>
                    <a:pt x="48412" y="134247"/>
                  </a:cubicBezTo>
                  <a:cubicBezTo>
                    <a:pt x="24321" y="148228"/>
                    <a:pt x="2705" y="130483"/>
                    <a:pt x="231" y="94670"/>
                  </a:cubicBezTo>
                  <a:cubicBezTo>
                    <a:pt x="-2242" y="58858"/>
                    <a:pt x="15395" y="18636"/>
                    <a:pt x="39593" y="4762"/>
                  </a:cubicBezTo>
                  <a:cubicBezTo>
                    <a:pt x="63791" y="-9111"/>
                    <a:pt x="85192" y="8311"/>
                    <a:pt x="87666" y="4423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"/>
            <p:cNvSpPr/>
            <p:nvPr/>
          </p:nvSpPr>
          <p:spPr>
            <a:xfrm>
              <a:off x="3451650" y="3587083"/>
              <a:ext cx="40104" cy="74925"/>
            </a:xfrm>
            <a:custGeom>
              <a:avLst/>
              <a:gdLst/>
              <a:ahLst/>
              <a:cxnLst/>
              <a:rect l="l" t="t" r="r" b="b"/>
              <a:pathLst>
                <a:path w="40104" h="74925" extrusionOk="0">
                  <a:moveTo>
                    <a:pt x="6557" y="74926"/>
                  </a:moveTo>
                  <a:cubicBezTo>
                    <a:pt x="5670" y="74914"/>
                    <a:pt x="4793" y="74732"/>
                    <a:pt x="3976" y="74388"/>
                  </a:cubicBezTo>
                  <a:cubicBezTo>
                    <a:pt x="639" y="72914"/>
                    <a:pt x="-894" y="69033"/>
                    <a:pt x="534" y="65677"/>
                  </a:cubicBezTo>
                  <a:lnTo>
                    <a:pt x="27851" y="3300"/>
                  </a:lnTo>
                  <a:cubicBezTo>
                    <a:pt x="29652" y="157"/>
                    <a:pt x="33660" y="-932"/>
                    <a:pt x="36804" y="869"/>
                  </a:cubicBezTo>
                  <a:cubicBezTo>
                    <a:pt x="39493" y="2409"/>
                    <a:pt x="40737" y="5620"/>
                    <a:pt x="39789" y="8570"/>
                  </a:cubicBezTo>
                  <a:lnTo>
                    <a:pt x="12579" y="70946"/>
                  </a:lnTo>
                  <a:cubicBezTo>
                    <a:pt x="11526" y="73339"/>
                    <a:pt x="9171" y="74895"/>
                    <a:pt x="6557" y="749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"/>
            <p:cNvSpPr/>
            <p:nvPr/>
          </p:nvSpPr>
          <p:spPr>
            <a:xfrm>
              <a:off x="3448891" y="3604009"/>
              <a:ext cx="46451" cy="40469"/>
            </a:xfrm>
            <a:custGeom>
              <a:avLst/>
              <a:gdLst/>
              <a:ahLst/>
              <a:cxnLst/>
              <a:rect l="l" t="t" r="r" b="b"/>
              <a:pathLst>
                <a:path w="46451" h="40469" extrusionOk="0">
                  <a:moveTo>
                    <a:pt x="39966" y="40470"/>
                  </a:moveTo>
                  <a:cubicBezTo>
                    <a:pt x="38440" y="40447"/>
                    <a:pt x="36965" y="39917"/>
                    <a:pt x="35772" y="38964"/>
                  </a:cubicBezTo>
                  <a:lnTo>
                    <a:pt x="2433" y="11540"/>
                  </a:lnTo>
                  <a:cubicBezTo>
                    <a:pt x="-355" y="9320"/>
                    <a:pt x="-815" y="5260"/>
                    <a:pt x="1406" y="2473"/>
                  </a:cubicBezTo>
                  <a:cubicBezTo>
                    <a:pt x="1425" y="2448"/>
                    <a:pt x="1445" y="2423"/>
                    <a:pt x="1465" y="2399"/>
                  </a:cubicBezTo>
                  <a:cubicBezTo>
                    <a:pt x="3777" y="-375"/>
                    <a:pt x="7878" y="-804"/>
                    <a:pt x="10714" y="1431"/>
                  </a:cubicBezTo>
                  <a:lnTo>
                    <a:pt x="44053" y="28855"/>
                  </a:lnTo>
                  <a:cubicBezTo>
                    <a:pt x="46827" y="31167"/>
                    <a:pt x="47256" y="35267"/>
                    <a:pt x="45021" y="38104"/>
                  </a:cubicBezTo>
                  <a:cubicBezTo>
                    <a:pt x="43754" y="39582"/>
                    <a:pt x="41913" y="40444"/>
                    <a:pt x="39966" y="404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"/>
            <p:cNvSpPr/>
            <p:nvPr/>
          </p:nvSpPr>
          <p:spPr>
            <a:xfrm>
              <a:off x="3541320" y="3129640"/>
              <a:ext cx="248028" cy="155933"/>
            </a:xfrm>
            <a:custGeom>
              <a:avLst/>
              <a:gdLst/>
              <a:ahLst/>
              <a:cxnLst/>
              <a:rect l="l" t="t" r="r" b="b"/>
              <a:pathLst>
                <a:path w="248028" h="155933" extrusionOk="0">
                  <a:moveTo>
                    <a:pt x="241781" y="19808"/>
                  </a:moveTo>
                  <a:lnTo>
                    <a:pt x="7440" y="155100"/>
                  </a:lnTo>
                  <a:cubicBezTo>
                    <a:pt x="3676" y="157251"/>
                    <a:pt x="342" y="155100"/>
                    <a:pt x="19" y="150260"/>
                  </a:cubicBezTo>
                  <a:lnTo>
                    <a:pt x="19" y="148970"/>
                  </a:lnTo>
                  <a:cubicBezTo>
                    <a:pt x="-238" y="143916"/>
                    <a:pt x="2118" y="139084"/>
                    <a:pt x="6256" y="136172"/>
                  </a:cubicBezTo>
                  <a:lnTo>
                    <a:pt x="240598" y="880"/>
                  </a:lnTo>
                  <a:cubicBezTo>
                    <a:pt x="244362" y="-1379"/>
                    <a:pt x="247696" y="880"/>
                    <a:pt x="248019" y="5719"/>
                  </a:cubicBezTo>
                  <a:lnTo>
                    <a:pt x="248019" y="7118"/>
                  </a:lnTo>
                  <a:cubicBezTo>
                    <a:pt x="248198" y="12126"/>
                    <a:pt x="245856" y="16891"/>
                    <a:pt x="241781" y="1980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"/>
            <p:cNvSpPr/>
            <p:nvPr/>
          </p:nvSpPr>
          <p:spPr>
            <a:xfrm>
              <a:off x="3544659" y="3178941"/>
              <a:ext cx="248030" cy="155718"/>
            </a:xfrm>
            <a:custGeom>
              <a:avLst/>
              <a:gdLst/>
              <a:ahLst/>
              <a:cxnLst/>
              <a:rect l="l" t="t" r="r" b="b"/>
              <a:pathLst>
                <a:path w="248030" h="155718" extrusionOk="0">
                  <a:moveTo>
                    <a:pt x="241776" y="19547"/>
                  </a:moveTo>
                  <a:lnTo>
                    <a:pt x="7434" y="154839"/>
                  </a:lnTo>
                  <a:cubicBezTo>
                    <a:pt x="3670" y="157097"/>
                    <a:pt x="336" y="154839"/>
                    <a:pt x="14" y="149999"/>
                  </a:cubicBezTo>
                  <a:lnTo>
                    <a:pt x="14" y="148709"/>
                  </a:lnTo>
                  <a:cubicBezTo>
                    <a:pt x="-203" y="143663"/>
                    <a:pt x="2144" y="138849"/>
                    <a:pt x="6251" y="135911"/>
                  </a:cubicBezTo>
                  <a:lnTo>
                    <a:pt x="240485" y="834"/>
                  </a:lnTo>
                  <a:cubicBezTo>
                    <a:pt x="244249" y="-1317"/>
                    <a:pt x="247691" y="834"/>
                    <a:pt x="248013" y="5673"/>
                  </a:cubicBezTo>
                  <a:lnTo>
                    <a:pt x="248013" y="6964"/>
                  </a:lnTo>
                  <a:cubicBezTo>
                    <a:pt x="248257" y="11956"/>
                    <a:pt x="245896" y="16718"/>
                    <a:pt x="241776" y="1954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"/>
            <p:cNvSpPr/>
            <p:nvPr/>
          </p:nvSpPr>
          <p:spPr>
            <a:xfrm>
              <a:off x="3548205" y="3227767"/>
              <a:ext cx="248139" cy="155995"/>
            </a:xfrm>
            <a:custGeom>
              <a:avLst/>
              <a:gdLst/>
              <a:ahLst/>
              <a:cxnLst/>
              <a:rect l="l" t="t" r="r" b="b"/>
              <a:pathLst>
                <a:path w="248139" h="155995" extrusionOk="0">
                  <a:moveTo>
                    <a:pt x="241779" y="19762"/>
                  </a:moveTo>
                  <a:lnTo>
                    <a:pt x="7437" y="155161"/>
                  </a:lnTo>
                  <a:cubicBezTo>
                    <a:pt x="3673" y="157312"/>
                    <a:pt x="339" y="155161"/>
                    <a:pt x="17" y="150322"/>
                  </a:cubicBezTo>
                  <a:lnTo>
                    <a:pt x="17" y="148924"/>
                  </a:lnTo>
                  <a:cubicBezTo>
                    <a:pt x="-223" y="143903"/>
                    <a:pt x="2133" y="139111"/>
                    <a:pt x="6254" y="136233"/>
                  </a:cubicBezTo>
                  <a:lnTo>
                    <a:pt x="240596" y="834"/>
                  </a:lnTo>
                  <a:cubicBezTo>
                    <a:pt x="244467" y="-1317"/>
                    <a:pt x="247801" y="834"/>
                    <a:pt x="248124" y="5673"/>
                  </a:cubicBezTo>
                  <a:lnTo>
                    <a:pt x="248124" y="7071"/>
                  </a:lnTo>
                  <a:cubicBezTo>
                    <a:pt x="248360" y="12117"/>
                    <a:pt x="245957" y="16924"/>
                    <a:pt x="241779" y="197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"/>
            <p:cNvSpPr/>
            <p:nvPr/>
          </p:nvSpPr>
          <p:spPr>
            <a:xfrm>
              <a:off x="3557887" y="3373921"/>
              <a:ext cx="248036" cy="155933"/>
            </a:xfrm>
            <a:custGeom>
              <a:avLst/>
              <a:gdLst/>
              <a:ahLst/>
              <a:cxnLst/>
              <a:rect l="l" t="t" r="r" b="b"/>
              <a:pathLst>
                <a:path w="248036" h="155933" extrusionOk="0">
                  <a:moveTo>
                    <a:pt x="241883" y="19762"/>
                  </a:moveTo>
                  <a:lnTo>
                    <a:pt x="7542" y="155054"/>
                  </a:lnTo>
                  <a:cubicBezTo>
                    <a:pt x="3778" y="157312"/>
                    <a:pt x="444" y="155054"/>
                    <a:pt x="14" y="150214"/>
                  </a:cubicBezTo>
                  <a:lnTo>
                    <a:pt x="14" y="148924"/>
                  </a:lnTo>
                  <a:cubicBezTo>
                    <a:pt x="-203" y="143878"/>
                    <a:pt x="2144" y="139064"/>
                    <a:pt x="6251" y="136126"/>
                  </a:cubicBezTo>
                  <a:lnTo>
                    <a:pt x="240593" y="834"/>
                  </a:lnTo>
                  <a:cubicBezTo>
                    <a:pt x="244357" y="-1317"/>
                    <a:pt x="247691" y="834"/>
                    <a:pt x="248013" y="5673"/>
                  </a:cubicBezTo>
                  <a:lnTo>
                    <a:pt x="248013" y="6964"/>
                  </a:lnTo>
                  <a:cubicBezTo>
                    <a:pt x="248294" y="11998"/>
                    <a:pt x="245982" y="16825"/>
                    <a:pt x="241883" y="19762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"/>
            <p:cNvSpPr/>
            <p:nvPr/>
          </p:nvSpPr>
          <p:spPr>
            <a:xfrm>
              <a:off x="3561326" y="3423023"/>
              <a:ext cx="248029" cy="155503"/>
            </a:xfrm>
            <a:custGeom>
              <a:avLst/>
              <a:gdLst/>
              <a:ahLst/>
              <a:cxnLst/>
              <a:rect l="l" t="t" r="r" b="b"/>
              <a:pathLst>
                <a:path w="248029" h="155503" extrusionOk="0">
                  <a:moveTo>
                    <a:pt x="241779" y="19808"/>
                  </a:moveTo>
                  <a:lnTo>
                    <a:pt x="7437" y="154670"/>
                  </a:lnTo>
                  <a:cubicBezTo>
                    <a:pt x="3673" y="156821"/>
                    <a:pt x="339" y="154670"/>
                    <a:pt x="17" y="149830"/>
                  </a:cubicBezTo>
                  <a:lnTo>
                    <a:pt x="17" y="148432"/>
                  </a:lnTo>
                  <a:cubicBezTo>
                    <a:pt x="-223" y="143411"/>
                    <a:pt x="2133" y="138619"/>
                    <a:pt x="6254" y="135742"/>
                  </a:cubicBezTo>
                  <a:lnTo>
                    <a:pt x="240488" y="880"/>
                  </a:lnTo>
                  <a:cubicBezTo>
                    <a:pt x="244252" y="-1379"/>
                    <a:pt x="247586" y="880"/>
                    <a:pt x="248016" y="5719"/>
                  </a:cubicBezTo>
                  <a:lnTo>
                    <a:pt x="248016" y="7010"/>
                  </a:lnTo>
                  <a:cubicBezTo>
                    <a:pt x="248232" y="12056"/>
                    <a:pt x="245886" y="16870"/>
                    <a:pt x="241779" y="1980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"/>
            <p:cNvSpPr/>
            <p:nvPr/>
          </p:nvSpPr>
          <p:spPr>
            <a:xfrm>
              <a:off x="3564660" y="3471787"/>
              <a:ext cx="248158" cy="156210"/>
            </a:xfrm>
            <a:custGeom>
              <a:avLst/>
              <a:gdLst/>
              <a:ahLst/>
              <a:cxnLst/>
              <a:rect l="l" t="t" r="r" b="b"/>
              <a:pathLst>
                <a:path w="248158" h="156210" extrusionOk="0">
                  <a:moveTo>
                    <a:pt x="241778" y="19869"/>
                  </a:moveTo>
                  <a:lnTo>
                    <a:pt x="7437" y="155376"/>
                  </a:lnTo>
                  <a:cubicBezTo>
                    <a:pt x="3673" y="157527"/>
                    <a:pt x="339" y="155376"/>
                    <a:pt x="16" y="150537"/>
                  </a:cubicBezTo>
                  <a:lnTo>
                    <a:pt x="16" y="148924"/>
                  </a:lnTo>
                  <a:cubicBezTo>
                    <a:pt x="-220" y="143874"/>
                    <a:pt x="2131" y="139051"/>
                    <a:pt x="6254" y="136126"/>
                  </a:cubicBezTo>
                  <a:lnTo>
                    <a:pt x="240595" y="834"/>
                  </a:lnTo>
                  <a:cubicBezTo>
                    <a:pt x="244467" y="-1317"/>
                    <a:pt x="247801" y="834"/>
                    <a:pt x="248123" y="5673"/>
                  </a:cubicBezTo>
                  <a:lnTo>
                    <a:pt x="248123" y="6964"/>
                  </a:lnTo>
                  <a:cubicBezTo>
                    <a:pt x="248482" y="12094"/>
                    <a:pt x="246059" y="17021"/>
                    <a:pt x="241778" y="1986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"/>
            <p:cNvSpPr/>
            <p:nvPr/>
          </p:nvSpPr>
          <p:spPr>
            <a:xfrm>
              <a:off x="3598942" y="3933338"/>
              <a:ext cx="24483" cy="49992"/>
            </a:xfrm>
            <a:custGeom>
              <a:avLst/>
              <a:gdLst/>
              <a:ahLst/>
              <a:cxnLst/>
              <a:rect l="l" t="t" r="r" b="b"/>
              <a:pathLst>
                <a:path w="24483" h="49992" extrusionOk="0">
                  <a:moveTo>
                    <a:pt x="1224" y="12483"/>
                  </a:moveTo>
                  <a:cubicBezTo>
                    <a:pt x="1067" y="12067"/>
                    <a:pt x="1067" y="11608"/>
                    <a:pt x="1224" y="11192"/>
                  </a:cubicBezTo>
                  <a:cubicBezTo>
                    <a:pt x="1424" y="10802"/>
                    <a:pt x="1720" y="10469"/>
                    <a:pt x="2084" y="10225"/>
                  </a:cubicBezTo>
                  <a:lnTo>
                    <a:pt x="19614" y="115"/>
                  </a:lnTo>
                  <a:cubicBezTo>
                    <a:pt x="19918" y="-38"/>
                    <a:pt x="20278" y="-38"/>
                    <a:pt x="20582" y="115"/>
                  </a:cubicBezTo>
                  <a:cubicBezTo>
                    <a:pt x="20697" y="427"/>
                    <a:pt x="20697" y="770"/>
                    <a:pt x="20582" y="1083"/>
                  </a:cubicBezTo>
                  <a:lnTo>
                    <a:pt x="20582" y="5277"/>
                  </a:lnTo>
                  <a:cubicBezTo>
                    <a:pt x="20681" y="5738"/>
                    <a:pt x="20681" y="6215"/>
                    <a:pt x="20582" y="6675"/>
                  </a:cubicBezTo>
                  <a:cubicBezTo>
                    <a:pt x="20382" y="7066"/>
                    <a:pt x="20086" y="7399"/>
                    <a:pt x="19722" y="7643"/>
                  </a:cubicBezTo>
                  <a:lnTo>
                    <a:pt x="6601" y="15172"/>
                  </a:lnTo>
                  <a:lnTo>
                    <a:pt x="6601" y="23130"/>
                  </a:lnTo>
                  <a:cubicBezTo>
                    <a:pt x="7343" y="22323"/>
                    <a:pt x="8173" y="21602"/>
                    <a:pt x="9075" y="20979"/>
                  </a:cubicBezTo>
                  <a:lnTo>
                    <a:pt x="11118" y="19688"/>
                  </a:lnTo>
                  <a:cubicBezTo>
                    <a:pt x="12632" y="18740"/>
                    <a:pt x="14310" y="18083"/>
                    <a:pt x="16065" y="17753"/>
                  </a:cubicBezTo>
                  <a:cubicBezTo>
                    <a:pt x="17363" y="17367"/>
                    <a:pt x="18746" y="17367"/>
                    <a:pt x="20044" y="17753"/>
                  </a:cubicBezTo>
                  <a:cubicBezTo>
                    <a:pt x="21307" y="18372"/>
                    <a:pt x="22328" y="19393"/>
                    <a:pt x="22948" y="20656"/>
                  </a:cubicBezTo>
                  <a:cubicBezTo>
                    <a:pt x="23793" y="22323"/>
                    <a:pt x="24235" y="24165"/>
                    <a:pt x="24238" y="26033"/>
                  </a:cubicBezTo>
                  <a:cubicBezTo>
                    <a:pt x="24565" y="28388"/>
                    <a:pt x="24565" y="30777"/>
                    <a:pt x="24238" y="33131"/>
                  </a:cubicBezTo>
                  <a:cubicBezTo>
                    <a:pt x="23226" y="37189"/>
                    <a:pt x="21146" y="40903"/>
                    <a:pt x="18216" y="43886"/>
                  </a:cubicBezTo>
                  <a:cubicBezTo>
                    <a:pt x="16765" y="45229"/>
                    <a:pt x="15179" y="46419"/>
                    <a:pt x="13484" y="47435"/>
                  </a:cubicBezTo>
                  <a:cubicBezTo>
                    <a:pt x="11789" y="48555"/>
                    <a:pt x="9888" y="49323"/>
                    <a:pt x="7891" y="49693"/>
                  </a:cubicBezTo>
                  <a:cubicBezTo>
                    <a:pt x="6595" y="50092"/>
                    <a:pt x="5209" y="50092"/>
                    <a:pt x="3912" y="49693"/>
                  </a:cubicBezTo>
                  <a:cubicBezTo>
                    <a:pt x="2797" y="49237"/>
                    <a:pt x="1882" y="48398"/>
                    <a:pt x="1331" y="47327"/>
                  </a:cubicBezTo>
                  <a:cubicBezTo>
                    <a:pt x="699" y="46084"/>
                    <a:pt x="298" y="44735"/>
                    <a:pt x="148" y="43348"/>
                  </a:cubicBezTo>
                  <a:cubicBezTo>
                    <a:pt x="-49" y="42903"/>
                    <a:pt x="-49" y="42395"/>
                    <a:pt x="148" y="41950"/>
                  </a:cubicBezTo>
                  <a:cubicBezTo>
                    <a:pt x="348" y="41559"/>
                    <a:pt x="644" y="41226"/>
                    <a:pt x="1009" y="40982"/>
                  </a:cubicBezTo>
                  <a:lnTo>
                    <a:pt x="4773" y="38831"/>
                  </a:lnTo>
                  <a:cubicBezTo>
                    <a:pt x="5039" y="38678"/>
                    <a:pt x="5367" y="38678"/>
                    <a:pt x="5633" y="38831"/>
                  </a:cubicBezTo>
                  <a:cubicBezTo>
                    <a:pt x="5917" y="38989"/>
                    <a:pt x="6114" y="39265"/>
                    <a:pt x="6171" y="39584"/>
                  </a:cubicBezTo>
                  <a:cubicBezTo>
                    <a:pt x="6387" y="40235"/>
                    <a:pt x="6755" y="40825"/>
                    <a:pt x="7246" y="41305"/>
                  </a:cubicBezTo>
                  <a:cubicBezTo>
                    <a:pt x="7678" y="41639"/>
                    <a:pt x="8205" y="41827"/>
                    <a:pt x="8752" y="41843"/>
                  </a:cubicBezTo>
                  <a:cubicBezTo>
                    <a:pt x="9345" y="42040"/>
                    <a:pt x="9987" y="42040"/>
                    <a:pt x="10580" y="41843"/>
                  </a:cubicBezTo>
                  <a:lnTo>
                    <a:pt x="12624" y="40875"/>
                  </a:lnTo>
                  <a:cubicBezTo>
                    <a:pt x="14417" y="39839"/>
                    <a:pt x="15874" y="38308"/>
                    <a:pt x="16818" y="36465"/>
                  </a:cubicBezTo>
                  <a:cubicBezTo>
                    <a:pt x="17826" y="34626"/>
                    <a:pt x="18275" y="32533"/>
                    <a:pt x="18109" y="30443"/>
                  </a:cubicBezTo>
                  <a:cubicBezTo>
                    <a:pt x="18191" y="29016"/>
                    <a:pt x="17435" y="27671"/>
                    <a:pt x="16173" y="27001"/>
                  </a:cubicBezTo>
                  <a:cubicBezTo>
                    <a:pt x="14710" y="26395"/>
                    <a:pt x="13038" y="26600"/>
                    <a:pt x="11764" y="27539"/>
                  </a:cubicBezTo>
                  <a:cubicBezTo>
                    <a:pt x="10944" y="27977"/>
                    <a:pt x="10185" y="28519"/>
                    <a:pt x="9505" y="29152"/>
                  </a:cubicBezTo>
                  <a:cubicBezTo>
                    <a:pt x="9018" y="29562"/>
                    <a:pt x="8585" y="30032"/>
                    <a:pt x="8215" y="30550"/>
                  </a:cubicBezTo>
                  <a:cubicBezTo>
                    <a:pt x="7893" y="30918"/>
                    <a:pt x="7605" y="31314"/>
                    <a:pt x="7354" y="31733"/>
                  </a:cubicBezTo>
                  <a:lnTo>
                    <a:pt x="6279" y="32594"/>
                  </a:lnTo>
                  <a:lnTo>
                    <a:pt x="1977" y="35067"/>
                  </a:lnTo>
                  <a:cubicBezTo>
                    <a:pt x="1732" y="35286"/>
                    <a:pt x="1361" y="35286"/>
                    <a:pt x="1117" y="35067"/>
                  </a:cubicBezTo>
                  <a:cubicBezTo>
                    <a:pt x="1116" y="35067"/>
                    <a:pt x="1116" y="35067"/>
                    <a:pt x="579" y="3420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"/>
            <p:cNvSpPr/>
            <p:nvPr/>
          </p:nvSpPr>
          <p:spPr>
            <a:xfrm>
              <a:off x="3627244" y="3919015"/>
              <a:ext cx="25567" cy="47266"/>
            </a:xfrm>
            <a:custGeom>
              <a:avLst/>
              <a:gdLst/>
              <a:ahLst/>
              <a:cxnLst/>
              <a:rect l="l" t="t" r="r" b="b"/>
              <a:pathLst>
                <a:path w="25567" h="47266" extrusionOk="0">
                  <a:moveTo>
                    <a:pt x="25405" y="11104"/>
                  </a:moveTo>
                  <a:cubicBezTo>
                    <a:pt x="25467" y="11927"/>
                    <a:pt x="25467" y="12754"/>
                    <a:pt x="25405" y="13577"/>
                  </a:cubicBezTo>
                  <a:lnTo>
                    <a:pt x="25405" y="16374"/>
                  </a:lnTo>
                  <a:lnTo>
                    <a:pt x="25405" y="19170"/>
                  </a:lnTo>
                  <a:cubicBezTo>
                    <a:pt x="25405" y="20138"/>
                    <a:pt x="25405" y="20998"/>
                    <a:pt x="25405" y="21751"/>
                  </a:cubicBezTo>
                  <a:cubicBezTo>
                    <a:pt x="25622" y="24040"/>
                    <a:pt x="25622" y="26345"/>
                    <a:pt x="25405" y="28634"/>
                  </a:cubicBezTo>
                  <a:cubicBezTo>
                    <a:pt x="25176" y="30828"/>
                    <a:pt x="24594" y="32970"/>
                    <a:pt x="23684" y="34979"/>
                  </a:cubicBezTo>
                  <a:cubicBezTo>
                    <a:pt x="21805" y="39307"/>
                    <a:pt x="18555" y="42897"/>
                    <a:pt x="14435" y="45196"/>
                  </a:cubicBezTo>
                  <a:cubicBezTo>
                    <a:pt x="12653" y="46337"/>
                    <a:pt x="10626" y="47037"/>
                    <a:pt x="8520" y="47239"/>
                  </a:cubicBezTo>
                  <a:cubicBezTo>
                    <a:pt x="7090" y="47382"/>
                    <a:pt x="5661" y="46957"/>
                    <a:pt x="4541" y="46057"/>
                  </a:cubicBezTo>
                  <a:cubicBezTo>
                    <a:pt x="3346" y="45024"/>
                    <a:pt x="2453" y="43686"/>
                    <a:pt x="1960" y="42185"/>
                  </a:cubicBezTo>
                  <a:cubicBezTo>
                    <a:pt x="1360" y="40223"/>
                    <a:pt x="964" y="38205"/>
                    <a:pt x="777" y="36163"/>
                  </a:cubicBezTo>
                  <a:cubicBezTo>
                    <a:pt x="777" y="34764"/>
                    <a:pt x="777" y="33043"/>
                    <a:pt x="239" y="31107"/>
                  </a:cubicBezTo>
                  <a:cubicBezTo>
                    <a:pt x="-299" y="29172"/>
                    <a:pt x="239" y="27451"/>
                    <a:pt x="239" y="25838"/>
                  </a:cubicBezTo>
                  <a:cubicBezTo>
                    <a:pt x="25" y="23512"/>
                    <a:pt x="25" y="21173"/>
                    <a:pt x="239" y="18847"/>
                  </a:cubicBezTo>
                  <a:cubicBezTo>
                    <a:pt x="473" y="16620"/>
                    <a:pt x="1054" y="14443"/>
                    <a:pt x="1960" y="12395"/>
                  </a:cubicBezTo>
                  <a:cubicBezTo>
                    <a:pt x="2855" y="10330"/>
                    <a:pt x="4051" y="8409"/>
                    <a:pt x="5509" y="6695"/>
                  </a:cubicBezTo>
                  <a:cubicBezTo>
                    <a:pt x="7169" y="4879"/>
                    <a:pt x="9090" y="3321"/>
                    <a:pt x="11209" y="2070"/>
                  </a:cubicBezTo>
                  <a:cubicBezTo>
                    <a:pt x="13005" y="961"/>
                    <a:pt x="15025" y="263"/>
                    <a:pt x="17123" y="27"/>
                  </a:cubicBezTo>
                  <a:cubicBezTo>
                    <a:pt x="18554" y="-115"/>
                    <a:pt x="19982" y="309"/>
                    <a:pt x="21103" y="1210"/>
                  </a:cubicBezTo>
                  <a:cubicBezTo>
                    <a:pt x="22298" y="2242"/>
                    <a:pt x="23190" y="3581"/>
                    <a:pt x="23684" y="5081"/>
                  </a:cubicBezTo>
                  <a:cubicBezTo>
                    <a:pt x="24466" y="7023"/>
                    <a:pt x="25043" y="9042"/>
                    <a:pt x="25404" y="11104"/>
                  </a:cubicBezTo>
                  <a:close/>
                  <a:moveTo>
                    <a:pt x="7337" y="32613"/>
                  </a:moveTo>
                  <a:cubicBezTo>
                    <a:pt x="7405" y="34679"/>
                    <a:pt x="8120" y="36673"/>
                    <a:pt x="9380" y="38313"/>
                  </a:cubicBezTo>
                  <a:cubicBezTo>
                    <a:pt x="10456" y="39388"/>
                    <a:pt x="12069" y="39388"/>
                    <a:pt x="14220" y="38313"/>
                  </a:cubicBezTo>
                  <a:cubicBezTo>
                    <a:pt x="16280" y="37220"/>
                    <a:pt x="17881" y="35427"/>
                    <a:pt x="18737" y="33258"/>
                  </a:cubicBezTo>
                  <a:cubicBezTo>
                    <a:pt x="19576" y="30841"/>
                    <a:pt x="19941" y="28285"/>
                    <a:pt x="19812" y="25730"/>
                  </a:cubicBezTo>
                  <a:cubicBezTo>
                    <a:pt x="19812" y="24117"/>
                    <a:pt x="19812" y="22504"/>
                    <a:pt x="19812" y="20675"/>
                  </a:cubicBezTo>
                  <a:cubicBezTo>
                    <a:pt x="19812" y="18847"/>
                    <a:pt x="19812" y="17126"/>
                    <a:pt x="19812" y="15621"/>
                  </a:cubicBezTo>
                  <a:cubicBezTo>
                    <a:pt x="19691" y="13564"/>
                    <a:pt x="18982" y="11586"/>
                    <a:pt x="17769" y="9921"/>
                  </a:cubicBezTo>
                  <a:cubicBezTo>
                    <a:pt x="16693" y="8845"/>
                    <a:pt x="15080" y="8845"/>
                    <a:pt x="12929" y="9921"/>
                  </a:cubicBezTo>
                  <a:cubicBezTo>
                    <a:pt x="10918" y="11075"/>
                    <a:pt x="9334" y="12848"/>
                    <a:pt x="8412" y="14976"/>
                  </a:cubicBezTo>
                  <a:cubicBezTo>
                    <a:pt x="7573" y="17392"/>
                    <a:pt x="7208" y="19948"/>
                    <a:pt x="7337" y="22504"/>
                  </a:cubicBezTo>
                  <a:cubicBezTo>
                    <a:pt x="7337" y="24117"/>
                    <a:pt x="7337" y="25838"/>
                    <a:pt x="7337" y="27666"/>
                  </a:cubicBezTo>
                  <a:cubicBezTo>
                    <a:pt x="7337" y="29494"/>
                    <a:pt x="7229" y="30785"/>
                    <a:pt x="7337" y="3229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"/>
            <p:cNvSpPr/>
            <p:nvPr/>
          </p:nvSpPr>
          <p:spPr>
            <a:xfrm>
              <a:off x="3656982" y="3894414"/>
              <a:ext cx="35313" cy="56683"/>
            </a:xfrm>
            <a:custGeom>
              <a:avLst/>
              <a:gdLst/>
              <a:ahLst/>
              <a:cxnLst/>
              <a:rect l="l" t="t" r="r" b="b"/>
              <a:pathLst>
                <a:path w="35313" h="56683" extrusionOk="0">
                  <a:moveTo>
                    <a:pt x="6205" y="13121"/>
                  </a:moveTo>
                  <a:cubicBezTo>
                    <a:pt x="7077" y="12465"/>
                    <a:pt x="8127" y="12090"/>
                    <a:pt x="9217" y="12045"/>
                  </a:cubicBezTo>
                  <a:cubicBezTo>
                    <a:pt x="9953" y="11821"/>
                    <a:pt x="10739" y="11821"/>
                    <a:pt x="11475" y="12045"/>
                  </a:cubicBezTo>
                  <a:cubicBezTo>
                    <a:pt x="12051" y="12477"/>
                    <a:pt x="12527" y="13027"/>
                    <a:pt x="12873" y="13658"/>
                  </a:cubicBezTo>
                  <a:cubicBezTo>
                    <a:pt x="13283" y="14425"/>
                    <a:pt x="13539" y="15266"/>
                    <a:pt x="13626" y="16132"/>
                  </a:cubicBezTo>
                  <a:cubicBezTo>
                    <a:pt x="13626" y="17064"/>
                    <a:pt x="13626" y="18139"/>
                    <a:pt x="13626" y="19358"/>
                  </a:cubicBezTo>
                  <a:cubicBezTo>
                    <a:pt x="13626" y="20541"/>
                    <a:pt x="13626" y="21724"/>
                    <a:pt x="13626" y="22800"/>
                  </a:cubicBezTo>
                  <a:cubicBezTo>
                    <a:pt x="13721" y="23801"/>
                    <a:pt x="13721" y="24809"/>
                    <a:pt x="13626" y="25811"/>
                  </a:cubicBezTo>
                  <a:cubicBezTo>
                    <a:pt x="13396" y="26906"/>
                    <a:pt x="12997" y="27958"/>
                    <a:pt x="12443" y="28930"/>
                  </a:cubicBezTo>
                  <a:cubicBezTo>
                    <a:pt x="11960" y="29997"/>
                    <a:pt x="11306" y="30977"/>
                    <a:pt x="10507" y="31833"/>
                  </a:cubicBezTo>
                  <a:cubicBezTo>
                    <a:pt x="9653" y="32796"/>
                    <a:pt x="8633" y="33597"/>
                    <a:pt x="7496" y="34199"/>
                  </a:cubicBezTo>
                  <a:cubicBezTo>
                    <a:pt x="6599" y="34805"/>
                    <a:pt x="5563" y="35175"/>
                    <a:pt x="4485" y="35275"/>
                  </a:cubicBezTo>
                  <a:cubicBezTo>
                    <a:pt x="3749" y="35499"/>
                    <a:pt x="2963" y="35499"/>
                    <a:pt x="2227" y="35275"/>
                  </a:cubicBezTo>
                  <a:cubicBezTo>
                    <a:pt x="1601" y="34899"/>
                    <a:pt x="1112" y="34334"/>
                    <a:pt x="828" y="33662"/>
                  </a:cubicBezTo>
                  <a:cubicBezTo>
                    <a:pt x="419" y="32894"/>
                    <a:pt x="163" y="32054"/>
                    <a:pt x="76" y="31188"/>
                  </a:cubicBezTo>
                  <a:lnTo>
                    <a:pt x="76" y="27962"/>
                  </a:lnTo>
                  <a:cubicBezTo>
                    <a:pt x="76" y="26779"/>
                    <a:pt x="76" y="25703"/>
                    <a:pt x="76" y="24628"/>
                  </a:cubicBezTo>
                  <a:cubicBezTo>
                    <a:pt x="-25" y="23591"/>
                    <a:pt x="-25" y="22546"/>
                    <a:pt x="76" y="21509"/>
                  </a:cubicBezTo>
                  <a:cubicBezTo>
                    <a:pt x="327" y="20420"/>
                    <a:pt x="725" y="19371"/>
                    <a:pt x="1258" y="18390"/>
                  </a:cubicBezTo>
                  <a:cubicBezTo>
                    <a:pt x="1777" y="17343"/>
                    <a:pt x="2427" y="16367"/>
                    <a:pt x="3194" y="15486"/>
                  </a:cubicBezTo>
                  <a:cubicBezTo>
                    <a:pt x="4048" y="14524"/>
                    <a:pt x="5068" y="13722"/>
                    <a:pt x="6205" y="13120"/>
                  </a:cubicBezTo>
                  <a:close/>
                  <a:moveTo>
                    <a:pt x="24919" y="3764"/>
                  </a:moveTo>
                  <a:lnTo>
                    <a:pt x="25564" y="2473"/>
                  </a:lnTo>
                  <a:cubicBezTo>
                    <a:pt x="25808" y="2109"/>
                    <a:pt x="26141" y="1813"/>
                    <a:pt x="26532" y="1613"/>
                  </a:cubicBezTo>
                  <a:lnTo>
                    <a:pt x="29328" y="0"/>
                  </a:lnTo>
                  <a:cubicBezTo>
                    <a:pt x="29328" y="0"/>
                    <a:pt x="29973" y="0"/>
                    <a:pt x="30188" y="0"/>
                  </a:cubicBezTo>
                  <a:cubicBezTo>
                    <a:pt x="30262" y="209"/>
                    <a:pt x="30262" y="437"/>
                    <a:pt x="30188" y="645"/>
                  </a:cubicBezTo>
                  <a:lnTo>
                    <a:pt x="30188" y="645"/>
                  </a:lnTo>
                  <a:lnTo>
                    <a:pt x="9862" y="52912"/>
                  </a:lnTo>
                  <a:lnTo>
                    <a:pt x="9217" y="54095"/>
                  </a:lnTo>
                  <a:cubicBezTo>
                    <a:pt x="8972" y="54460"/>
                    <a:pt x="8639" y="54756"/>
                    <a:pt x="8249" y="54956"/>
                  </a:cubicBezTo>
                  <a:lnTo>
                    <a:pt x="5453" y="56569"/>
                  </a:lnTo>
                  <a:cubicBezTo>
                    <a:pt x="5187" y="56722"/>
                    <a:pt x="4859" y="56722"/>
                    <a:pt x="4593" y="56569"/>
                  </a:cubicBezTo>
                  <a:cubicBezTo>
                    <a:pt x="4477" y="56369"/>
                    <a:pt x="4477" y="56123"/>
                    <a:pt x="4593" y="55923"/>
                  </a:cubicBezTo>
                  <a:lnTo>
                    <a:pt x="4592" y="55923"/>
                  </a:lnTo>
                  <a:close/>
                  <a:moveTo>
                    <a:pt x="9539" y="25273"/>
                  </a:moveTo>
                  <a:lnTo>
                    <a:pt x="9539" y="20864"/>
                  </a:lnTo>
                  <a:cubicBezTo>
                    <a:pt x="9539" y="20326"/>
                    <a:pt x="9539" y="20003"/>
                    <a:pt x="9539" y="19788"/>
                  </a:cubicBezTo>
                  <a:cubicBezTo>
                    <a:pt x="9442" y="19159"/>
                    <a:pt x="9183" y="18566"/>
                    <a:pt x="8786" y="18068"/>
                  </a:cubicBezTo>
                  <a:cubicBezTo>
                    <a:pt x="8787" y="18068"/>
                    <a:pt x="7711" y="18068"/>
                    <a:pt x="6851" y="18068"/>
                  </a:cubicBezTo>
                  <a:cubicBezTo>
                    <a:pt x="6061" y="18515"/>
                    <a:pt x="5423" y="19189"/>
                    <a:pt x="5022" y="20003"/>
                  </a:cubicBezTo>
                  <a:cubicBezTo>
                    <a:pt x="4869" y="20784"/>
                    <a:pt x="4869" y="21588"/>
                    <a:pt x="5022" y="22369"/>
                  </a:cubicBezTo>
                  <a:lnTo>
                    <a:pt x="5023" y="23552"/>
                  </a:lnTo>
                  <a:cubicBezTo>
                    <a:pt x="4973" y="24125"/>
                    <a:pt x="4973" y="24701"/>
                    <a:pt x="5023" y="25273"/>
                  </a:cubicBezTo>
                  <a:cubicBezTo>
                    <a:pt x="4965" y="25773"/>
                    <a:pt x="4965" y="26279"/>
                    <a:pt x="5023" y="26779"/>
                  </a:cubicBezTo>
                  <a:cubicBezTo>
                    <a:pt x="5023" y="27316"/>
                    <a:pt x="5023" y="27747"/>
                    <a:pt x="5023" y="27962"/>
                  </a:cubicBezTo>
                  <a:cubicBezTo>
                    <a:pt x="5091" y="28567"/>
                    <a:pt x="5355" y="29133"/>
                    <a:pt x="5775" y="29575"/>
                  </a:cubicBezTo>
                  <a:cubicBezTo>
                    <a:pt x="5775" y="29575"/>
                    <a:pt x="6851" y="29575"/>
                    <a:pt x="7711" y="29575"/>
                  </a:cubicBezTo>
                  <a:cubicBezTo>
                    <a:pt x="8501" y="29128"/>
                    <a:pt x="9139" y="28453"/>
                    <a:pt x="9540" y="27639"/>
                  </a:cubicBezTo>
                  <a:cubicBezTo>
                    <a:pt x="9717" y="26824"/>
                    <a:pt x="9717" y="25980"/>
                    <a:pt x="9540" y="25166"/>
                  </a:cubicBezTo>
                  <a:close/>
                  <a:moveTo>
                    <a:pt x="27822" y="22584"/>
                  </a:moveTo>
                  <a:cubicBezTo>
                    <a:pt x="28703" y="21946"/>
                    <a:pt x="29748" y="21573"/>
                    <a:pt x="30833" y="21509"/>
                  </a:cubicBezTo>
                  <a:cubicBezTo>
                    <a:pt x="31570" y="21284"/>
                    <a:pt x="32356" y="21284"/>
                    <a:pt x="33092" y="21509"/>
                  </a:cubicBezTo>
                  <a:cubicBezTo>
                    <a:pt x="33717" y="21885"/>
                    <a:pt x="34207" y="22450"/>
                    <a:pt x="34490" y="23122"/>
                  </a:cubicBezTo>
                  <a:cubicBezTo>
                    <a:pt x="34900" y="23889"/>
                    <a:pt x="35155" y="24730"/>
                    <a:pt x="35243" y="25596"/>
                  </a:cubicBezTo>
                  <a:cubicBezTo>
                    <a:pt x="35243" y="26528"/>
                    <a:pt x="35243" y="27603"/>
                    <a:pt x="35243" y="28822"/>
                  </a:cubicBezTo>
                  <a:cubicBezTo>
                    <a:pt x="35243" y="30005"/>
                    <a:pt x="35243" y="31188"/>
                    <a:pt x="35243" y="32264"/>
                  </a:cubicBezTo>
                  <a:cubicBezTo>
                    <a:pt x="35337" y="33265"/>
                    <a:pt x="35337" y="34273"/>
                    <a:pt x="35243" y="35275"/>
                  </a:cubicBezTo>
                  <a:cubicBezTo>
                    <a:pt x="34991" y="36363"/>
                    <a:pt x="34593" y="37412"/>
                    <a:pt x="34060" y="38394"/>
                  </a:cubicBezTo>
                  <a:cubicBezTo>
                    <a:pt x="33577" y="39461"/>
                    <a:pt x="32923" y="40441"/>
                    <a:pt x="32124" y="41297"/>
                  </a:cubicBezTo>
                  <a:cubicBezTo>
                    <a:pt x="31239" y="42227"/>
                    <a:pt x="30225" y="43024"/>
                    <a:pt x="29113" y="43663"/>
                  </a:cubicBezTo>
                  <a:cubicBezTo>
                    <a:pt x="28194" y="44225"/>
                    <a:pt x="27169" y="44591"/>
                    <a:pt x="26102" y="44739"/>
                  </a:cubicBezTo>
                  <a:cubicBezTo>
                    <a:pt x="25366" y="44963"/>
                    <a:pt x="24579" y="44963"/>
                    <a:pt x="23843" y="44739"/>
                  </a:cubicBezTo>
                  <a:cubicBezTo>
                    <a:pt x="23268" y="44307"/>
                    <a:pt x="22791" y="43757"/>
                    <a:pt x="22445" y="43126"/>
                  </a:cubicBezTo>
                  <a:cubicBezTo>
                    <a:pt x="22082" y="42340"/>
                    <a:pt x="21829" y="41507"/>
                    <a:pt x="21692" y="40652"/>
                  </a:cubicBezTo>
                  <a:cubicBezTo>
                    <a:pt x="21692" y="39648"/>
                    <a:pt x="21692" y="38573"/>
                    <a:pt x="21692" y="37426"/>
                  </a:cubicBezTo>
                  <a:cubicBezTo>
                    <a:pt x="21692" y="36243"/>
                    <a:pt x="21692" y="35060"/>
                    <a:pt x="21692" y="33984"/>
                  </a:cubicBezTo>
                  <a:cubicBezTo>
                    <a:pt x="21597" y="32982"/>
                    <a:pt x="21597" y="31974"/>
                    <a:pt x="21692" y="30973"/>
                  </a:cubicBezTo>
                  <a:cubicBezTo>
                    <a:pt x="21922" y="29878"/>
                    <a:pt x="22321" y="28826"/>
                    <a:pt x="22875" y="27854"/>
                  </a:cubicBezTo>
                  <a:cubicBezTo>
                    <a:pt x="23393" y="26807"/>
                    <a:pt x="24044" y="25831"/>
                    <a:pt x="24811" y="24950"/>
                  </a:cubicBezTo>
                  <a:cubicBezTo>
                    <a:pt x="25655" y="23949"/>
                    <a:pt x="26676" y="23111"/>
                    <a:pt x="27822" y="22477"/>
                  </a:cubicBezTo>
                  <a:close/>
                  <a:moveTo>
                    <a:pt x="31156" y="34630"/>
                  </a:moveTo>
                  <a:cubicBezTo>
                    <a:pt x="31212" y="34237"/>
                    <a:pt x="31212" y="33839"/>
                    <a:pt x="31156" y="33447"/>
                  </a:cubicBezTo>
                  <a:lnTo>
                    <a:pt x="31156" y="30220"/>
                  </a:lnTo>
                  <a:cubicBezTo>
                    <a:pt x="31156" y="29682"/>
                    <a:pt x="31156" y="29360"/>
                    <a:pt x="31156" y="29145"/>
                  </a:cubicBezTo>
                  <a:cubicBezTo>
                    <a:pt x="31059" y="28515"/>
                    <a:pt x="30800" y="27922"/>
                    <a:pt x="30403" y="27424"/>
                  </a:cubicBezTo>
                  <a:cubicBezTo>
                    <a:pt x="30403" y="27424"/>
                    <a:pt x="29328" y="27424"/>
                    <a:pt x="28467" y="27424"/>
                  </a:cubicBezTo>
                  <a:cubicBezTo>
                    <a:pt x="27677" y="27871"/>
                    <a:pt x="27040" y="28545"/>
                    <a:pt x="26639" y="29360"/>
                  </a:cubicBezTo>
                  <a:cubicBezTo>
                    <a:pt x="26485" y="30141"/>
                    <a:pt x="26485" y="30945"/>
                    <a:pt x="26639" y="31726"/>
                  </a:cubicBezTo>
                  <a:lnTo>
                    <a:pt x="26639" y="32909"/>
                  </a:lnTo>
                  <a:cubicBezTo>
                    <a:pt x="26586" y="33445"/>
                    <a:pt x="26586" y="33986"/>
                    <a:pt x="26639" y="34522"/>
                  </a:cubicBezTo>
                  <a:cubicBezTo>
                    <a:pt x="26639" y="35167"/>
                    <a:pt x="26639" y="35705"/>
                    <a:pt x="26639" y="36135"/>
                  </a:cubicBezTo>
                  <a:cubicBezTo>
                    <a:pt x="26639" y="36565"/>
                    <a:pt x="26639" y="36996"/>
                    <a:pt x="26639" y="37211"/>
                  </a:cubicBezTo>
                  <a:cubicBezTo>
                    <a:pt x="26692" y="37852"/>
                    <a:pt x="26957" y="38457"/>
                    <a:pt x="27392" y="38931"/>
                  </a:cubicBezTo>
                  <a:cubicBezTo>
                    <a:pt x="27392" y="38931"/>
                    <a:pt x="28467" y="38931"/>
                    <a:pt x="29328" y="38931"/>
                  </a:cubicBezTo>
                  <a:cubicBezTo>
                    <a:pt x="30147" y="38522"/>
                    <a:pt x="30794" y="37837"/>
                    <a:pt x="31156" y="36996"/>
                  </a:cubicBezTo>
                  <a:cubicBezTo>
                    <a:pt x="31334" y="36181"/>
                    <a:pt x="31334" y="35337"/>
                    <a:pt x="31156" y="3452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"/>
            <p:cNvSpPr/>
            <p:nvPr/>
          </p:nvSpPr>
          <p:spPr>
            <a:xfrm>
              <a:off x="3539304" y="3804506"/>
              <a:ext cx="114312" cy="288957"/>
            </a:xfrm>
            <a:custGeom>
              <a:avLst/>
              <a:gdLst/>
              <a:ahLst/>
              <a:cxnLst/>
              <a:rect l="l" t="t" r="r" b="b"/>
              <a:pathLst>
                <a:path w="114312" h="288957" extrusionOk="0">
                  <a:moveTo>
                    <a:pt x="32900" y="143250"/>
                  </a:moveTo>
                  <a:cubicBezTo>
                    <a:pt x="36969" y="123357"/>
                    <a:pt x="44233" y="104253"/>
                    <a:pt x="54409" y="86682"/>
                  </a:cubicBezTo>
                  <a:cubicBezTo>
                    <a:pt x="56238" y="83563"/>
                    <a:pt x="58173" y="80551"/>
                    <a:pt x="60109" y="77540"/>
                  </a:cubicBezTo>
                  <a:cubicBezTo>
                    <a:pt x="70003" y="62161"/>
                    <a:pt x="82918" y="48952"/>
                    <a:pt x="98073" y="38716"/>
                  </a:cubicBezTo>
                  <a:lnTo>
                    <a:pt x="95384" y="0"/>
                  </a:lnTo>
                  <a:cubicBezTo>
                    <a:pt x="73140" y="14591"/>
                    <a:pt x="54349" y="33859"/>
                    <a:pt x="40321" y="56461"/>
                  </a:cubicBezTo>
                  <a:cubicBezTo>
                    <a:pt x="38277" y="59473"/>
                    <a:pt x="36449" y="62484"/>
                    <a:pt x="34621" y="65603"/>
                  </a:cubicBezTo>
                  <a:cubicBezTo>
                    <a:pt x="19668" y="91054"/>
                    <a:pt x="9192" y="118881"/>
                    <a:pt x="3648" y="147875"/>
                  </a:cubicBezTo>
                  <a:cubicBezTo>
                    <a:pt x="3002" y="151316"/>
                    <a:pt x="2465" y="154865"/>
                    <a:pt x="2035" y="158629"/>
                  </a:cubicBezTo>
                  <a:cubicBezTo>
                    <a:pt x="63" y="172121"/>
                    <a:pt x="-478" y="185783"/>
                    <a:pt x="422" y="199389"/>
                  </a:cubicBezTo>
                  <a:cubicBezTo>
                    <a:pt x="1114" y="211570"/>
                    <a:pt x="3391" y="223609"/>
                    <a:pt x="7197" y="235202"/>
                  </a:cubicBezTo>
                  <a:cubicBezTo>
                    <a:pt x="8165" y="237998"/>
                    <a:pt x="9133" y="240579"/>
                    <a:pt x="10208" y="243160"/>
                  </a:cubicBezTo>
                  <a:cubicBezTo>
                    <a:pt x="17082" y="261809"/>
                    <a:pt x="31313" y="276817"/>
                    <a:pt x="49570" y="284672"/>
                  </a:cubicBezTo>
                  <a:cubicBezTo>
                    <a:pt x="51674" y="285554"/>
                    <a:pt x="53828" y="286308"/>
                    <a:pt x="56023" y="286931"/>
                  </a:cubicBezTo>
                  <a:cubicBezTo>
                    <a:pt x="75904" y="291521"/>
                    <a:pt x="96791" y="288246"/>
                    <a:pt x="114312" y="277789"/>
                  </a:cubicBezTo>
                  <a:lnTo>
                    <a:pt x="111731" y="239073"/>
                  </a:lnTo>
                  <a:cubicBezTo>
                    <a:pt x="99581" y="246015"/>
                    <a:pt x="85300" y="248236"/>
                    <a:pt x="71616" y="245311"/>
                  </a:cubicBezTo>
                  <a:cubicBezTo>
                    <a:pt x="69366" y="244805"/>
                    <a:pt x="67169" y="244085"/>
                    <a:pt x="65056" y="243160"/>
                  </a:cubicBezTo>
                  <a:cubicBezTo>
                    <a:pt x="52527" y="237394"/>
                    <a:pt x="42730" y="226981"/>
                    <a:pt x="37739" y="214122"/>
                  </a:cubicBezTo>
                  <a:cubicBezTo>
                    <a:pt x="36664" y="211649"/>
                    <a:pt x="35696" y="208960"/>
                    <a:pt x="34836" y="206272"/>
                  </a:cubicBezTo>
                  <a:cubicBezTo>
                    <a:pt x="32311" y="198241"/>
                    <a:pt x="30759" y="189937"/>
                    <a:pt x="30211" y="181537"/>
                  </a:cubicBezTo>
                  <a:cubicBezTo>
                    <a:pt x="29609" y="172240"/>
                    <a:pt x="29969" y="162905"/>
                    <a:pt x="31287" y="153682"/>
                  </a:cubicBezTo>
                  <a:cubicBezTo>
                    <a:pt x="31717" y="150241"/>
                    <a:pt x="32255" y="146692"/>
                    <a:pt x="32900" y="14325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"/>
            <p:cNvSpPr/>
            <p:nvPr/>
          </p:nvSpPr>
          <p:spPr>
            <a:xfrm>
              <a:off x="3641356" y="3779808"/>
              <a:ext cx="121503" cy="306466"/>
            </a:xfrm>
            <a:custGeom>
              <a:avLst/>
              <a:gdLst/>
              <a:ahLst/>
              <a:cxnLst/>
              <a:rect l="l" t="t" r="r" b="b"/>
              <a:pathLst>
                <a:path w="121503" h="306466" extrusionOk="0">
                  <a:moveTo>
                    <a:pt x="113783" y="56746"/>
                  </a:moveTo>
                  <a:cubicBezTo>
                    <a:pt x="112815" y="54058"/>
                    <a:pt x="111847" y="51369"/>
                    <a:pt x="110879" y="48896"/>
                  </a:cubicBezTo>
                  <a:cubicBezTo>
                    <a:pt x="103532" y="28934"/>
                    <a:pt x="88339" y="12846"/>
                    <a:pt x="68829" y="4372"/>
                  </a:cubicBezTo>
                  <a:cubicBezTo>
                    <a:pt x="66729" y="3510"/>
                    <a:pt x="64573" y="2792"/>
                    <a:pt x="62376" y="2221"/>
                  </a:cubicBezTo>
                  <a:cubicBezTo>
                    <a:pt x="41103" y="-2777"/>
                    <a:pt x="18720" y="735"/>
                    <a:pt x="0" y="12007"/>
                  </a:cubicBezTo>
                  <a:lnTo>
                    <a:pt x="538" y="20288"/>
                  </a:lnTo>
                  <a:lnTo>
                    <a:pt x="3227" y="59112"/>
                  </a:lnTo>
                  <a:lnTo>
                    <a:pt x="3872" y="67824"/>
                  </a:lnTo>
                  <a:cubicBezTo>
                    <a:pt x="14770" y="61667"/>
                    <a:pt x="27523" y="59643"/>
                    <a:pt x="39792" y="62124"/>
                  </a:cubicBezTo>
                  <a:cubicBezTo>
                    <a:pt x="42029" y="62678"/>
                    <a:pt x="44221" y="63397"/>
                    <a:pt x="46352" y="64275"/>
                  </a:cubicBezTo>
                  <a:cubicBezTo>
                    <a:pt x="57386" y="69516"/>
                    <a:pt x="66030" y="78736"/>
                    <a:pt x="70550" y="90086"/>
                  </a:cubicBezTo>
                  <a:cubicBezTo>
                    <a:pt x="71664" y="92646"/>
                    <a:pt x="72633" y="95267"/>
                    <a:pt x="73453" y="97937"/>
                  </a:cubicBezTo>
                  <a:cubicBezTo>
                    <a:pt x="75710" y="105133"/>
                    <a:pt x="77117" y="112568"/>
                    <a:pt x="77648" y="120091"/>
                  </a:cubicBezTo>
                  <a:cubicBezTo>
                    <a:pt x="78125" y="128455"/>
                    <a:pt x="77801" y="136846"/>
                    <a:pt x="76680" y="145149"/>
                  </a:cubicBezTo>
                  <a:cubicBezTo>
                    <a:pt x="76680" y="148698"/>
                    <a:pt x="75712" y="152139"/>
                    <a:pt x="75067" y="155903"/>
                  </a:cubicBezTo>
                  <a:cubicBezTo>
                    <a:pt x="71454" y="173726"/>
                    <a:pt x="65029" y="190861"/>
                    <a:pt x="56031" y="206665"/>
                  </a:cubicBezTo>
                  <a:cubicBezTo>
                    <a:pt x="54203" y="209783"/>
                    <a:pt x="52267" y="212795"/>
                    <a:pt x="50331" y="215806"/>
                  </a:cubicBezTo>
                  <a:cubicBezTo>
                    <a:pt x="41412" y="229554"/>
                    <a:pt x="29818" y="241367"/>
                    <a:pt x="16239" y="250543"/>
                  </a:cubicBezTo>
                  <a:lnTo>
                    <a:pt x="16885" y="259254"/>
                  </a:lnTo>
                  <a:lnTo>
                    <a:pt x="19466" y="298078"/>
                  </a:lnTo>
                  <a:lnTo>
                    <a:pt x="20111" y="306467"/>
                  </a:lnTo>
                  <a:cubicBezTo>
                    <a:pt x="43856" y="290896"/>
                    <a:pt x="63930" y="270346"/>
                    <a:pt x="78938" y="246241"/>
                  </a:cubicBezTo>
                  <a:cubicBezTo>
                    <a:pt x="80982" y="243230"/>
                    <a:pt x="82810" y="240111"/>
                    <a:pt x="84638" y="236992"/>
                  </a:cubicBezTo>
                  <a:cubicBezTo>
                    <a:pt x="100699" y="209899"/>
                    <a:pt x="111874" y="180195"/>
                    <a:pt x="117655" y="149235"/>
                  </a:cubicBezTo>
                  <a:cubicBezTo>
                    <a:pt x="118300" y="145686"/>
                    <a:pt x="118838" y="142245"/>
                    <a:pt x="119375" y="138481"/>
                  </a:cubicBezTo>
                  <a:cubicBezTo>
                    <a:pt x="121413" y="124238"/>
                    <a:pt x="121989" y="109823"/>
                    <a:pt x="121096" y="95463"/>
                  </a:cubicBezTo>
                  <a:cubicBezTo>
                    <a:pt x="120324" y="82298"/>
                    <a:pt x="117866" y="69286"/>
                    <a:pt x="113783" y="5674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"/>
            <p:cNvSpPr/>
            <p:nvPr/>
          </p:nvSpPr>
          <p:spPr>
            <a:xfrm>
              <a:off x="3641356" y="3779808"/>
              <a:ext cx="121503" cy="306466"/>
            </a:xfrm>
            <a:custGeom>
              <a:avLst/>
              <a:gdLst/>
              <a:ahLst/>
              <a:cxnLst/>
              <a:rect l="l" t="t" r="r" b="b"/>
              <a:pathLst>
                <a:path w="121503" h="306466" extrusionOk="0">
                  <a:moveTo>
                    <a:pt x="113783" y="56746"/>
                  </a:moveTo>
                  <a:cubicBezTo>
                    <a:pt x="112815" y="54058"/>
                    <a:pt x="111847" y="51369"/>
                    <a:pt x="110879" y="48896"/>
                  </a:cubicBezTo>
                  <a:cubicBezTo>
                    <a:pt x="103532" y="28934"/>
                    <a:pt x="88339" y="12846"/>
                    <a:pt x="68829" y="4372"/>
                  </a:cubicBezTo>
                  <a:cubicBezTo>
                    <a:pt x="66729" y="3510"/>
                    <a:pt x="64573" y="2792"/>
                    <a:pt x="62376" y="2221"/>
                  </a:cubicBezTo>
                  <a:cubicBezTo>
                    <a:pt x="41103" y="-2777"/>
                    <a:pt x="18720" y="735"/>
                    <a:pt x="0" y="12007"/>
                  </a:cubicBezTo>
                  <a:lnTo>
                    <a:pt x="538" y="20288"/>
                  </a:lnTo>
                  <a:lnTo>
                    <a:pt x="3227" y="59112"/>
                  </a:lnTo>
                  <a:lnTo>
                    <a:pt x="3872" y="67824"/>
                  </a:lnTo>
                  <a:cubicBezTo>
                    <a:pt x="14770" y="61667"/>
                    <a:pt x="27523" y="59643"/>
                    <a:pt x="39792" y="62124"/>
                  </a:cubicBezTo>
                  <a:cubicBezTo>
                    <a:pt x="42029" y="62678"/>
                    <a:pt x="44221" y="63397"/>
                    <a:pt x="46352" y="64275"/>
                  </a:cubicBezTo>
                  <a:cubicBezTo>
                    <a:pt x="57386" y="69516"/>
                    <a:pt x="66030" y="78736"/>
                    <a:pt x="70550" y="90086"/>
                  </a:cubicBezTo>
                  <a:cubicBezTo>
                    <a:pt x="71664" y="92646"/>
                    <a:pt x="72633" y="95267"/>
                    <a:pt x="73453" y="97937"/>
                  </a:cubicBezTo>
                  <a:cubicBezTo>
                    <a:pt x="75710" y="105133"/>
                    <a:pt x="77117" y="112568"/>
                    <a:pt x="77648" y="120091"/>
                  </a:cubicBezTo>
                  <a:cubicBezTo>
                    <a:pt x="78125" y="128455"/>
                    <a:pt x="77801" y="136846"/>
                    <a:pt x="76680" y="145149"/>
                  </a:cubicBezTo>
                  <a:cubicBezTo>
                    <a:pt x="76680" y="148698"/>
                    <a:pt x="75712" y="152139"/>
                    <a:pt x="75067" y="155903"/>
                  </a:cubicBezTo>
                  <a:cubicBezTo>
                    <a:pt x="71454" y="173726"/>
                    <a:pt x="65029" y="190861"/>
                    <a:pt x="56031" y="206665"/>
                  </a:cubicBezTo>
                  <a:cubicBezTo>
                    <a:pt x="54203" y="209783"/>
                    <a:pt x="52267" y="212795"/>
                    <a:pt x="50331" y="215806"/>
                  </a:cubicBezTo>
                  <a:cubicBezTo>
                    <a:pt x="41412" y="229554"/>
                    <a:pt x="29818" y="241367"/>
                    <a:pt x="16239" y="250543"/>
                  </a:cubicBezTo>
                  <a:lnTo>
                    <a:pt x="16885" y="259254"/>
                  </a:lnTo>
                  <a:lnTo>
                    <a:pt x="19466" y="298078"/>
                  </a:lnTo>
                  <a:lnTo>
                    <a:pt x="20111" y="306467"/>
                  </a:lnTo>
                  <a:cubicBezTo>
                    <a:pt x="43856" y="290896"/>
                    <a:pt x="63930" y="270346"/>
                    <a:pt x="78938" y="246241"/>
                  </a:cubicBezTo>
                  <a:cubicBezTo>
                    <a:pt x="80982" y="243230"/>
                    <a:pt x="82810" y="240111"/>
                    <a:pt x="84638" y="236992"/>
                  </a:cubicBezTo>
                  <a:cubicBezTo>
                    <a:pt x="100699" y="209899"/>
                    <a:pt x="111874" y="180195"/>
                    <a:pt x="117655" y="149235"/>
                  </a:cubicBezTo>
                  <a:cubicBezTo>
                    <a:pt x="118300" y="145686"/>
                    <a:pt x="118838" y="142245"/>
                    <a:pt x="119375" y="138481"/>
                  </a:cubicBezTo>
                  <a:cubicBezTo>
                    <a:pt x="121413" y="124238"/>
                    <a:pt x="121989" y="109823"/>
                    <a:pt x="121096" y="95463"/>
                  </a:cubicBezTo>
                  <a:cubicBezTo>
                    <a:pt x="120324" y="82298"/>
                    <a:pt x="117866" y="69286"/>
                    <a:pt x="113783" y="567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"/>
            <p:cNvSpPr/>
            <p:nvPr/>
          </p:nvSpPr>
          <p:spPr>
            <a:xfrm>
              <a:off x="3303549" y="4109712"/>
              <a:ext cx="26903" cy="44539"/>
            </a:xfrm>
            <a:custGeom>
              <a:avLst/>
              <a:gdLst/>
              <a:ahLst/>
              <a:cxnLst/>
              <a:rect l="l" t="t" r="r" b="b"/>
              <a:pathLst>
                <a:path w="26903" h="44539" extrusionOk="0">
                  <a:moveTo>
                    <a:pt x="16354" y="44316"/>
                  </a:moveTo>
                  <a:cubicBezTo>
                    <a:pt x="16088" y="44470"/>
                    <a:pt x="15760" y="44470"/>
                    <a:pt x="15494" y="44316"/>
                  </a:cubicBezTo>
                  <a:cubicBezTo>
                    <a:pt x="15379" y="44004"/>
                    <a:pt x="15379" y="43661"/>
                    <a:pt x="15494" y="43348"/>
                  </a:cubicBezTo>
                  <a:lnTo>
                    <a:pt x="15494" y="36143"/>
                  </a:lnTo>
                  <a:lnTo>
                    <a:pt x="975" y="44424"/>
                  </a:lnTo>
                  <a:cubicBezTo>
                    <a:pt x="709" y="44577"/>
                    <a:pt x="381" y="44577"/>
                    <a:pt x="115" y="44424"/>
                  </a:cubicBezTo>
                  <a:cubicBezTo>
                    <a:pt x="-38" y="44120"/>
                    <a:pt x="-38" y="43760"/>
                    <a:pt x="115" y="43456"/>
                  </a:cubicBezTo>
                  <a:lnTo>
                    <a:pt x="115" y="39262"/>
                  </a:lnTo>
                  <a:cubicBezTo>
                    <a:pt x="2" y="38693"/>
                    <a:pt x="2" y="38109"/>
                    <a:pt x="115" y="37541"/>
                  </a:cubicBezTo>
                  <a:cubicBezTo>
                    <a:pt x="252" y="36941"/>
                    <a:pt x="469" y="36362"/>
                    <a:pt x="760" y="35820"/>
                  </a:cubicBezTo>
                  <a:lnTo>
                    <a:pt x="13450" y="4740"/>
                  </a:lnTo>
                  <a:cubicBezTo>
                    <a:pt x="13738" y="3691"/>
                    <a:pt x="14385" y="2777"/>
                    <a:pt x="15279" y="2159"/>
                  </a:cubicBezTo>
                  <a:lnTo>
                    <a:pt x="18828" y="115"/>
                  </a:lnTo>
                  <a:cubicBezTo>
                    <a:pt x="19094" y="-38"/>
                    <a:pt x="19422" y="-38"/>
                    <a:pt x="19688" y="115"/>
                  </a:cubicBezTo>
                  <a:cubicBezTo>
                    <a:pt x="19841" y="419"/>
                    <a:pt x="19841" y="779"/>
                    <a:pt x="19688" y="1083"/>
                  </a:cubicBezTo>
                  <a:lnTo>
                    <a:pt x="21409" y="24958"/>
                  </a:lnTo>
                  <a:lnTo>
                    <a:pt x="25388" y="22699"/>
                  </a:lnTo>
                  <a:cubicBezTo>
                    <a:pt x="25633" y="22480"/>
                    <a:pt x="26004" y="22480"/>
                    <a:pt x="26248" y="22699"/>
                  </a:cubicBezTo>
                  <a:cubicBezTo>
                    <a:pt x="26248" y="22699"/>
                    <a:pt x="26248" y="22699"/>
                    <a:pt x="26786" y="23560"/>
                  </a:cubicBezTo>
                  <a:lnTo>
                    <a:pt x="26786" y="27862"/>
                  </a:lnTo>
                  <a:cubicBezTo>
                    <a:pt x="26943" y="28278"/>
                    <a:pt x="26943" y="28736"/>
                    <a:pt x="26786" y="29152"/>
                  </a:cubicBezTo>
                  <a:cubicBezTo>
                    <a:pt x="26647" y="29581"/>
                    <a:pt x="26335" y="29932"/>
                    <a:pt x="25926" y="30120"/>
                  </a:cubicBezTo>
                  <a:lnTo>
                    <a:pt x="21839" y="32486"/>
                  </a:lnTo>
                  <a:lnTo>
                    <a:pt x="22377" y="39692"/>
                  </a:lnTo>
                  <a:cubicBezTo>
                    <a:pt x="22476" y="40153"/>
                    <a:pt x="22476" y="40629"/>
                    <a:pt x="22377" y="41090"/>
                  </a:cubicBezTo>
                  <a:cubicBezTo>
                    <a:pt x="22177" y="41481"/>
                    <a:pt x="21881" y="41814"/>
                    <a:pt x="21517" y="42058"/>
                  </a:cubicBezTo>
                  <a:close/>
                  <a:moveTo>
                    <a:pt x="13988" y="28722"/>
                  </a:moveTo>
                  <a:lnTo>
                    <a:pt x="13235" y="16462"/>
                  </a:lnTo>
                  <a:lnTo>
                    <a:pt x="6137" y="33884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"/>
            <p:cNvSpPr/>
            <p:nvPr/>
          </p:nvSpPr>
          <p:spPr>
            <a:xfrm>
              <a:off x="3332247" y="4093561"/>
              <a:ext cx="25567" cy="47357"/>
            </a:xfrm>
            <a:custGeom>
              <a:avLst/>
              <a:gdLst/>
              <a:ahLst/>
              <a:cxnLst/>
              <a:rect l="l" t="t" r="r" b="b"/>
              <a:pathLst>
                <a:path w="25567" h="47357" extrusionOk="0">
                  <a:moveTo>
                    <a:pt x="25404" y="11104"/>
                  </a:moveTo>
                  <a:cubicBezTo>
                    <a:pt x="25467" y="11928"/>
                    <a:pt x="25467" y="12754"/>
                    <a:pt x="25404" y="13578"/>
                  </a:cubicBezTo>
                  <a:lnTo>
                    <a:pt x="25404" y="16374"/>
                  </a:lnTo>
                  <a:lnTo>
                    <a:pt x="25404" y="19170"/>
                  </a:lnTo>
                  <a:cubicBezTo>
                    <a:pt x="25404" y="20138"/>
                    <a:pt x="25404" y="20998"/>
                    <a:pt x="25404" y="21751"/>
                  </a:cubicBezTo>
                  <a:cubicBezTo>
                    <a:pt x="25621" y="24040"/>
                    <a:pt x="25621" y="26345"/>
                    <a:pt x="25404" y="28634"/>
                  </a:cubicBezTo>
                  <a:cubicBezTo>
                    <a:pt x="25175" y="30828"/>
                    <a:pt x="24594" y="32970"/>
                    <a:pt x="23684" y="34979"/>
                  </a:cubicBezTo>
                  <a:cubicBezTo>
                    <a:pt x="21805" y="39307"/>
                    <a:pt x="18555" y="42897"/>
                    <a:pt x="14435" y="45196"/>
                  </a:cubicBezTo>
                  <a:cubicBezTo>
                    <a:pt x="12633" y="46313"/>
                    <a:pt x="10619" y="47045"/>
                    <a:pt x="8520" y="47347"/>
                  </a:cubicBezTo>
                  <a:cubicBezTo>
                    <a:pt x="7046" y="47432"/>
                    <a:pt x="5591" y="46973"/>
                    <a:pt x="4433" y="46057"/>
                  </a:cubicBezTo>
                  <a:cubicBezTo>
                    <a:pt x="3310" y="44983"/>
                    <a:pt x="2462" y="43655"/>
                    <a:pt x="1960" y="42185"/>
                  </a:cubicBezTo>
                  <a:cubicBezTo>
                    <a:pt x="1359" y="40261"/>
                    <a:pt x="962" y="38278"/>
                    <a:pt x="777" y="36270"/>
                  </a:cubicBezTo>
                  <a:cubicBezTo>
                    <a:pt x="777" y="34764"/>
                    <a:pt x="777" y="33043"/>
                    <a:pt x="239" y="31107"/>
                  </a:cubicBezTo>
                  <a:cubicBezTo>
                    <a:pt x="-299" y="29172"/>
                    <a:pt x="239" y="27451"/>
                    <a:pt x="239" y="25838"/>
                  </a:cubicBezTo>
                  <a:cubicBezTo>
                    <a:pt x="22" y="23549"/>
                    <a:pt x="22" y="21244"/>
                    <a:pt x="239" y="18955"/>
                  </a:cubicBezTo>
                  <a:cubicBezTo>
                    <a:pt x="519" y="16701"/>
                    <a:pt x="1098" y="14495"/>
                    <a:pt x="1960" y="12395"/>
                  </a:cubicBezTo>
                  <a:cubicBezTo>
                    <a:pt x="2855" y="10330"/>
                    <a:pt x="4051" y="8409"/>
                    <a:pt x="5509" y="6695"/>
                  </a:cubicBezTo>
                  <a:cubicBezTo>
                    <a:pt x="7169" y="4879"/>
                    <a:pt x="9090" y="3321"/>
                    <a:pt x="11208" y="2070"/>
                  </a:cubicBezTo>
                  <a:cubicBezTo>
                    <a:pt x="12999" y="948"/>
                    <a:pt x="15022" y="249"/>
                    <a:pt x="17123" y="27"/>
                  </a:cubicBezTo>
                  <a:cubicBezTo>
                    <a:pt x="18554" y="-115"/>
                    <a:pt x="19982" y="309"/>
                    <a:pt x="21102" y="1210"/>
                  </a:cubicBezTo>
                  <a:cubicBezTo>
                    <a:pt x="22298" y="2242"/>
                    <a:pt x="23190" y="3581"/>
                    <a:pt x="23683" y="5081"/>
                  </a:cubicBezTo>
                  <a:cubicBezTo>
                    <a:pt x="24466" y="7023"/>
                    <a:pt x="25043" y="9042"/>
                    <a:pt x="25404" y="11104"/>
                  </a:cubicBezTo>
                  <a:close/>
                  <a:moveTo>
                    <a:pt x="7337" y="32613"/>
                  </a:moveTo>
                  <a:cubicBezTo>
                    <a:pt x="7406" y="34680"/>
                    <a:pt x="8120" y="36673"/>
                    <a:pt x="9380" y="38313"/>
                  </a:cubicBezTo>
                  <a:cubicBezTo>
                    <a:pt x="10456" y="39389"/>
                    <a:pt x="12069" y="39389"/>
                    <a:pt x="14220" y="38313"/>
                  </a:cubicBezTo>
                  <a:cubicBezTo>
                    <a:pt x="16244" y="37257"/>
                    <a:pt x="17812" y="35498"/>
                    <a:pt x="18629" y="33366"/>
                  </a:cubicBezTo>
                  <a:cubicBezTo>
                    <a:pt x="19551" y="30931"/>
                    <a:pt x="19954" y="28330"/>
                    <a:pt x="19812" y="25730"/>
                  </a:cubicBezTo>
                  <a:cubicBezTo>
                    <a:pt x="19812" y="24225"/>
                    <a:pt x="19812" y="22504"/>
                    <a:pt x="19812" y="20676"/>
                  </a:cubicBezTo>
                  <a:cubicBezTo>
                    <a:pt x="19812" y="18847"/>
                    <a:pt x="19812" y="17127"/>
                    <a:pt x="19812" y="15621"/>
                  </a:cubicBezTo>
                  <a:cubicBezTo>
                    <a:pt x="19691" y="13565"/>
                    <a:pt x="18982" y="11586"/>
                    <a:pt x="17769" y="9921"/>
                  </a:cubicBezTo>
                  <a:cubicBezTo>
                    <a:pt x="16693" y="8846"/>
                    <a:pt x="15080" y="8846"/>
                    <a:pt x="12930" y="9921"/>
                  </a:cubicBezTo>
                  <a:cubicBezTo>
                    <a:pt x="10918" y="11075"/>
                    <a:pt x="9334" y="12848"/>
                    <a:pt x="8412" y="14976"/>
                  </a:cubicBezTo>
                  <a:cubicBezTo>
                    <a:pt x="7573" y="17393"/>
                    <a:pt x="7208" y="19949"/>
                    <a:pt x="7337" y="22504"/>
                  </a:cubicBezTo>
                  <a:cubicBezTo>
                    <a:pt x="7337" y="24117"/>
                    <a:pt x="7337" y="25838"/>
                    <a:pt x="7337" y="27666"/>
                  </a:cubicBezTo>
                  <a:cubicBezTo>
                    <a:pt x="7337" y="29494"/>
                    <a:pt x="7122" y="31107"/>
                    <a:pt x="7337" y="3261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"/>
            <p:cNvSpPr/>
            <p:nvPr/>
          </p:nvSpPr>
          <p:spPr>
            <a:xfrm>
              <a:off x="3361985" y="4069161"/>
              <a:ext cx="35313" cy="56757"/>
            </a:xfrm>
            <a:custGeom>
              <a:avLst/>
              <a:gdLst/>
              <a:ahLst/>
              <a:cxnLst/>
              <a:rect l="l" t="t" r="r" b="b"/>
              <a:pathLst>
                <a:path w="35313" h="56757" extrusionOk="0">
                  <a:moveTo>
                    <a:pt x="6206" y="13242"/>
                  </a:moveTo>
                  <a:cubicBezTo>
                    <a:pt x="7103" y="12636"/>
                    <a:pt x="8139" y="12266"/>
                    <a:pt x="9217" y="12166"/>
                  </a:cubicBezTo>
                  <a:cubicBezTo>
                    <a:pt x="9953" y="11942"/>
                    <a:pt x="10739" y="11942"/>
                    <a:pt x="11475" y="12166"/>
                  </a:cubicBezTo>
                  <a:cubicBezTo>
                    <a:pt x="12051" y="12598"/>
                    <a:pt x="12528" y="13148"/>
                    <a:pt x="12873" y="13779"/>
                  </a:cubicBezTo>
                  <a:cubicBezTo>
                    <a:pt x="13283" y="14547"/>
                    <a:pt x="13539" y="15387"/>
                    <a:pt x="13626" y="16253"/>
                  </a:cubicBezTo>
                  <a:cubicBezTo>
                    <a:pt x="13626" y="17185"/>
                    <a:pt x="13626" y="18261"/>
                    <a:pt x="13626" y="19479"/>
                  </a:cubicBezTo>
                  <a:cubicBezTo>
                    <a:pt x="13626" y="20662"/>
                    <a:pt x="13626" y="21845"/>
                    <a:pt x="13626" y="22921"/>
                  </a:cubicBezTo>
                  <a:cubicBezTo>
                    <a:pt x="13726" y="23922"/>
                    <a:pt x="13726" y="24931"/>
                    <a:pt x="13626" y="25932"/>
                  </a:cubicBezTo>
                  <a:cubicBezTo>
                    <a:pt x="13397" y="27027"/>
                    <a:pt x="12998" y="28079"/>
                    <a:pt x="12444" y="29051"/>
                  </a:cubicBezTo>
                  <a:cubicBezTo>
                    <a:pt x="11961" y="30118"/>
                    <a:pt x="11307" y="31098"/>
                    <a:pt x="10508" y="31954"/>
                  </a:cubicBezTo>
                  <a:cubicBezTo>
                    <a:pt x="9654" y="32917"/>
                    <a:pt x="8634" y="33718"/>
                    <a:pt x="7497" y="34320"/>
                  </a:cubicBezTo>
                  <a:cubicBezTo>
                    <a:pt x="6599" y="34926"/>
                    <a:pt x="5563" y="35296"/>
                    <a:pt x="4485" y="35396"/>
                  </a:cubicBezTo>
                  <a:cubicBezTo>
                    <a:pt x="3749" y="35620"/>
                    <a:pt x="2963" y="35620"/>
                    <a:pt x="2227" y="35396"/>
                  </a:cubicBezTo>
                  <a:cubicBezTo>
                    <a:pt x="1602" y="35020"/>
                    <a:pt x="1112" y="34455"/>
                    <a:pt x="829" y="33783"/>
                  </a:cubicBezTo>
                  <a:cubicBezTo>
                    <a:pt x="419" y="33016"/>
                    <a:pt x="163" y="32175"/>
                    <a:pt x="76" y="31309"/>
                  </a:cubicBezTo>
                  <a:cubicBezTo>
                    <a:pt x="76" y="30306"/>
                    <a:pt x="76" y="29230"/>
                    <a:pt x="76" y="28083"/>
                  </a:cubicBezTo>
                  <a:cubicBezTo>
                    <a:pt x="76" y="26900"/>
                    <a:pt x="76" y="25825"/>
                    <a:pt x="76" y="24749"/>
                  </a:cubicBezTo>
                  <a:cubicBezTo>
                    <a:pt x="-25" y="23712"/>
                    <a:pt x="-25" y="22667"/>
                    <a:pt x="76" y="21630"/>
                  </a:cubicBezTo>
                  <a:cubicBezTo>
                    <a:pt x="327" y="20542"/>
                    <a:pt x="725" y="19493"/>
                    <a:pt x="1258" y="18511"/>
                  </a:cubicBezTo>
                  <a:cubicBezTo>
                    <a:pt x="1803" y="17480"/>
                    <a:pt x="2452" y="16507"/>
                    <a:pt x="3194" y="15608"/>
                  </a:cubicBezTo>
                  <a:cubicBezTo>
                    <a:pt x="4048" y="14645"/>
                    <a:pt x="5068" y="13844"/>
                    <a:pt x="6205" y="13242"/>
                  </a:cubicBezTo>
                  <a:close/>
                  <a:moveTo>
                    <a:pt x="25026" y="3885"/>
                  </a:moveTo>
                  <a:cubicBezTo>
                    <a:pt x="25118" y="3424"/>
                    <a:pt x="25301" y="2985"/>
                    <a:pt x="25564" y="2595"/>
                  </a:cubicBezTo>
                  <a:cubicBezTo>
                    <a:pt x="25808" y="2230"/>
                    <a:pt x="26141" y="1934"/>
                    <a:pt x="26532" y="1735"/>
                  </a:cubicBezTo>
                  <a:lnTo>
                    <a:pt x="29436" y="121"/>
                  </a:lnTo>
                  <a:cubicBezTo>
                    <a:pt x="29660" y="-40"/>
                    <a:pt x="29963" y="-40"/>
                    <a:pt x="30188" y="121"/>
                  </a:cubicBezTo>
                  <a:cubicBezTo>
                    <a:pt x="30262" y="330"/>
                    <a:pt x="30262" y="558"/>
                    <a:pt x="30188" y="766"/>
                  </a:cubicBezTo>
                  <a:lnTo>
                    <a:pt x="30188" y="766"/>
                  </a:lnTo>
                  <a:cubicBezTo>
                    <a:pt x="30188" y="766"/>
                    <a:pt x="30188" y="766"/>
                    <a:pt x="30188" y="766"/>
                  </a:cubicBezTo>
                  <a:lnTo>
                    <a:pt x="9862" y="53034"/>
                  </a:lnTo>
                  <a:lnTo>
                    <a:pt x="9217" y="54216"/>
                  </a:lnTo>
                  <a:cubicBezTo>
                    <a:pt x="8973" y="54581"/>
                    <a:pt x="8640" y="54877"/>
                    <a:pt x="8249" y="55077"/>
                  </a:cubicBezTo>
                  <a:lnTo>
                    <a:pt x="5453" y="56690"/>
                  </a:lnTo>
                  <a:cubicBezTo>
                    <a:pt x="5173" y="56781"/>
                    <a:pt x="4872" y="56781"/>
                    <a:pt x="4593" y="56690"/>
                  </a:cubicBezTo>
                  <a:cubicBezTo>
                    <a:pt x="4477" y="56452"/>
                    <a:pt x="4477" y="56175"/>
                    <a:pt x="4593" y="55937"/>
                  </a:cubicBezTo>
                  <a:lnTo>
                    <a:pt x="4593" y="55937"/>
                  </a:lnTo>
                  <a:close/>
                  <a:moveTo>
                    <a:pt x="9540" y="25394"/>
                  </a:moveTo>
                  <a:lnTo>
                    <a:pt x="9540" y="20985"/>
                  </a:lnTo>
                  <a:cubicBezTo>
                    <a:pt x="9540" y="20447"/>
                    <a:pt x="9540" y="20125"/>
                    <a:pt x="9540" y="19909"/>
                  </a:cubicBezTo>
                  <a:cubicBezTo>
                    <a:pt x="9443" y="19280"/>
                    <a:pt x="9183" y="18687"/>
                    <a:pt x="8787" y="18189"/>
                  </a:cubicBezTo>
                  <a:cubicBezTo>
                    <a:pt x="8787" y="18189"/>
                    <a:pt x="7712" y="18189"/>
                    <a:pt x="6851" y="18189"/>
                  </a:cubicBezTo>
                  <a:cubicBezTo>
                    <a:pt x="6045" y="18563"/>
                    <a:pt x="5397" y="19211"/>
                    <a:pt x="5023" y="20017"/>
                  </a:cubicBezTo>
                  <a:cubicBezTo>
                    <a:pt x="4860" y="20834"/>
                    <a:pt x="4860" y="21674"/>
                    <a:pt x="5023" y="22491"/>
                  </a:cubicBezTo>
                  <a:lnTo>
                    <a:pt x="5023" y="23566"/>
                  </a:lnTo>
                  <a:cubicBezTo>
                    <a:pt x="4973" y="24139"/>
                    <a:pt x="4973" y="24715"/>
                    <a:pt x="5023" y="25287"/>
                  </a:cubicBezTo>
                  <a:cubicBezTo>
                    <a:pt x="4970" y="25823"/>
                    <a:pt x="4970" y="26364"/>
                    <a:pt x="5023" y="26900"/>
                  </a:cubicBezTo>
                  <a:cubicBezTo>
                    <a:pt x="5023" y="26900"/>
                    <a:pt x="5023" y="27760"/>
                    <a:pt x="5023" y="27975"/>
                  </a:cubicBezTo>
                  <a:cubicBezTo>
                    <a:pt x="5091" y="28581"/>
                    <a:pt x="5356" y="29147"/>
                    <a:pt x="5776" y="29588"/>
                  </a:cubicBezTo>
                  <a:cubicBezTo>
                    <a:pt x="5775" y="29589"/>
                    <a:pt x="6851" y="29589"/>
                    <a:pt x="7712" y="29589"/>
                  </a:cubicBezTo>
                  <a:cubicBezTo>
                    <a:pt x="8531" y="29180"/>
                    <a:pt x="9178" y="28494"/>
                    <a:pt x="9540" y="27653"/>
                  </a:cubicBezTo>
                  <a:cubicBezTo>
                    <a:pt x="9702" y="26873"/>
                    <a:pt x="9702" y="26067"/>
                    <a:pt x="9540" y="25287"/>
                  </a:cubicBezTo>
                  <a:close/>
                  <a:moveTo>
                    <a:pt x="27822" y="22706"/>
                  </a:moveTo>
                  <a:cubicBezTo>
                    <a:pt x="28703" y="22067"/>
                    <a:pt x="29748" y="21694"/>
                    <a:pt x="30834" y="21630"/>
                  </a:cubicBezTo>
                  <a:cubicBezTo>
                    <a:pt x="31570" y="21406"/>
                    <a:pt x="32356" y="21406"/>
                    <a:pt x="33092" y="21630"/>
                  </a:cubicBezTo>
                  <a:cubicBezTo>
                    <a:pt x="33696" y="22031"/>
                    <a:pt x="34180" y="22588"/>
                    <a:pt x="34490" y="23243"/>
                  </a:cubicBezTo>
                  <a:cubicBezTo>
                    <a:pt x="34900" y="24011"/>
                    <a:pt x="35156" y="24851"/>
                    <a:pt x="35243" y="25717"/>
                  </a:cubicBezTo>
                  <a:cubicBezTo>
                    <a:pt x="35307" y="26791"/>
                    <a:pt x="35307" y="27869"/>
                    <a:pt x="35243" y="28943"/>
                  </a:cubicBezTo>
                  <a:cubicBezTo>
                    <a:pt x="35243" y="30126"/>
                    <a:pt x="35243" y="31309"/>
                    <a:pt x="35243" y="32385"/>
                  </a:cubicBezTo>
                  <a:cubicBezTo>
                    <a:pt x="35338" y="33386"/>
                    <a:pt x="35338" y="34394"/>
                    <a:pt x="35243" y="35396"/>
                  </a:cubicBezTo>
                  <a:cubicBezTo>
                    <a:pt x="34982" y="36467"/>
                    <a:pt x="34621" y="37511"/>
                    <a:pt x="34168" y="38515"/>
                  </a:cubicBezTo>
                  <a:cubicBezTo>
                    <a:pt x="33612" y="39565"/>
                    <a:pt x="32925" y="40541"/>
                    <a:pt x="32124" y="41418"/>
                  </a:cubicBezTo>
                  <a:cubicBezTo>
                    <a:pt x="31255" y="42322"/>
                    <a:pt x="30281" y="43116"/>
                    <a:pt x="29221" y="43784"/>
                  </a:cubicBezTo>
                  <a:cubicBezTo>
                    <a:pt x="28257" y="44334"/>
                    <a:pt x="27199" y="44698"/>
                    <a:pt x="26102" y="44860"/>
                  </a:cubicBezTo>
                  <a:cubicBezTo>
                    <a:pt x="25366" y="45084"/>
                    <a:pt x="24579" y="45084"/>
                    <a:pt x="23843" y="44860"/>
                  </a:cubicBezTo>
                  <a:cubicBezTo>
                    <a:pt x="23268" y="44428"/>
                    <a:pt x="22791" y="43878"/>
                    <a:pt x="22445" y="43247"/>
                  </a:cubicBezTo>
                  <a:cubicBezTo>
                    <a:pt x="22082" y="42461"/>
                    <a:pt x="21829" y="41629"/>
                    <a:pt x="21692" y="40773"/>
                  </a:cubicBezTo>
                  <a:cubicBezTo>
                    <a:pt x="21692" y="39770"/>
                    <a:pt x="21692" y="38694"/>
                    <a:pt x="21692" y="37547"/>
                  </a:cubicBezTo>
                  <a:cubicBezTo>
                    <a:pt x="21692" y="36364"/>
                    <a:pt x="21692" y="35181"/>
                    <a:pt x="21692" y="34105"/>
                  </a:cubicBezTo>
                  <a:cubicBezTo>
                    <a:pt x="21598" y="33104"/>
                    <a:pt x="21598" y="32096"/>
                    <a:pt x="21692" y="31094"/>
                  </a:cubicBezTo>
                  <a:cubicBezTo>
                    <a:pt x="21944" y="30006"/>
                    <a:pt x="22342" y="28957"/>
                    <a:pt x="22875" y="27975"/>
                  </a:cubicBezTo>
                  <a:cubicBezTo>
                    <a:pt x="23391" y="26901"/>
                    <a:pt x="24081" y="25919"/>
                    <a:pt x="24919" y="25072"/>
                  </a:cubicBezTo>
                  <a:cubicBezTo>
                    <a:pt x="25699" y="24050"/>
                    <a:pt x="26689" y="23207"/>
                    <a:pt x="27822" y="22598"/>
                  </a:cubicBezTo>
                  <a:close/>
                  <a:moveTo>
                    <a:pt x="31156" y="34751"/>
                  </a:moveTo>
                  <a:cubicBezTo>
                    <a:pt x="31212" y="34359"/>
                    <a:pt x="31212" y="33960"/>
                    <a:pt x="31156" y="33568"/>
                  </a:cubicBezTo>
                  <a:lnTo>
                    <a:pt x="31156" y="30341"/>
                  </a:lnTo>
                  <a:cubicBezTo>
                    <a:pt x="31156" y="29804"/>
                    <a:pt x="31156" y="29481"/>
                    <a:pt x="31156" y="29266"/>
                  </a:cubicBezTo>
                  <a:cubicBezTo>
                    <a:pt x="31111" y="28623"/>
                    <a:pt x="30845" y="28015"/>
                    <a:pt x="30403" y="27545"/>
                  </a:cubicBezTo>
                  <a:cubicBezTo>
                    <a:pt x="30403" y="27545"/>
                    <a:pt x="29436" y="27545"/>
                    <a:pt x="28468" y="27545"/>
                  </a:cubicBezTo>
                  <a:cubicBezTo>
                    <a:pt x="27678" y="27992"/>
                    <a:pt x="27040" y="28667"/>
                    <a:pt x="26639" y="29481"/>
                  </a:cubicBezTo>
                  <a:cubicBezTo>
                    <a:pt x="26537" y="30266"/>
                    <a:pt x="26537" y="31062"/>
                    <a:pt x="26639" y="31847"/>
                  </a:cubicBezTo>
                  <a:lnTo>
                    <a:pt x="26639" y="33030"/>
                  </a:lnTo>
                  <a:cubicBezTo>
                    <a:pt x="26586" y="33566"/>
                    <a:pt x="26586" y="34107"/>
                    <a:pt x="26639" y="34643"/>
                  </a:cubicBezTo>
                  <a:cubicBezTo>
                    <a:pt x="26639" y="35289"/>
                    <a:pt x="26639" y="35826"/>
                    <a:pt x="26639" y="36257"/>
                  </a:cubicBezTo>
                  <a:cubicBezTo>
                    <a:pt x="26680" y="36650"/>
                    <a:pt x="26680" y="37046"/>
                    <a:pt x="26639" y="37439"/>
                  </a:cubicBezTo>
                  <a:cubicBezTo>
                    <a:pt x="26758" y="38029"/>
                    <a:pt x="27016" y="38583"/>
                    <a:pt x="27392" y="39052"/>
                  </a:cubicBezTo>
                  <a:cubicBezTo>
                    <a:pt x="27392" y="39052"/>
                    <a:pt x="28468" y="39052"/>
                    <a:pt x="29328" y="39052"/>
                  </a:cubicBezTo>
                  <a:cubicBezTo>
                    <a:pt x="30147" y="38644"/>
                    <a:pt x="30795" y="37958"/>
                    <a:pt x="31156" y="37117"/>
                  </a:cubicBezTo>
                  <a:cubicBezTo>
                    <a:pt x="31334" y="36302"/>
                    <a:pt x="31334" y="35458"/>
                    <a:pt x="31156" y="346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"/>
            <p:cNvSpPr/>
            <p:nvPr/>
          </p:nvSpPr>
          <p:spPr>
            <a:xfrm>
              <a:off x="3241508" y="3984752"/>
              <a:ext cx="177014" cy="288926"/>
            </a:xfrm>
            <a:custGeom>
              <a:avLst/>
              <a:gdLst/>
              <a:ahLst/>
              <a:cxnLst/>
              <a:rect l="l" t="t" r="r" b="b"/>
              <a:pathLst>
                <a:path w="177014" h="288926" extrusionOk="0">
                  <a:moveTo>
                    <a:pt x="156795" y="195948"/>
                  </a:moveTo>
                  <a:cubicBezTo>
                    <a:pt x="146969" y="211316"/>
                    <a:pt x="134083" y="224495"/>
                    <a:pt x="118940" y="234664"/>
                  </a:cubicBezTo>
                  <a:lnTo>
                    <a:pt x="115175" y="237030"/>
                  </a:lnTo>
                  <a:lnTo>
                    <a:pt x="111411" y="238966"/>
                  </a:lnTo>
                  <a:cubicBezTo>
                    <a:pt x="99236" y="245942"/>
                    <a:pt x="84921" y="248200"/>
                    <a:pt x="71189" y="245311"/>
                  </a:cubicBezTo>
                  <a:cubicBezTo>
                    <a:pt x="68992" y="244740"/>
                    <a:pt x="66837" y="244021"/>
                    <a:pt x="64737" y="243160"/>
                  </a:cubicBezTo>
                  <a:cubicBezTo>
                    <a:pt x="52383" y="237412"/>
                    <a:pt x="42717" y="227130"/>
                    <a:pt x="37743" y="214445"/>
                  </a:cubicBezTo>
                  <a:cubicBezTo>
                    <a:pt x="36628" y="211884"/>
                    <a:pt x="35659" y="209263"/>
                    <a:pt x="34839" y="206594"/>
                  </a:cubicBezTo>
                  <a:cubicBezTo>
                    <a:pt x="32253" y="198616"/>
                    <a:pt x="30699" y="190339"/>
                    <a:pt x="30215" y="181966"/>
                  </a:cubicBezTo>
                  <a:cubicBezTo>
                    <a:pt x="29629" y="172636"/>
                    <a:pt x="29953" y="163271"/>
                    <a:pt x="31183" y="154004"/>
                  </a:cubicBezTo>
                  <a:cubicBezTo>
                    <a:pt x="31183" y="150456"/>
                    <a:pt x="32258" y="147014"/>
                    <a:pt x="32903" y="143250"/>
                  </a:cubicBezTo>
                  <a:cubicBezTo>
                    <a:pt x="36943" y="123382"/>
                    <a:pt x="44209" y="104310"/>
                    <a:pt x="54412" y="86789"/>
                  </a:cubicBezTo>
                  <a:cubicBezTo>
                    <a:pt x="56241" y="83670"/>
                    <a:pt x="58177" y="80551"/>
                    <a:pt x="60112" y="77540"/>
                  </a:cubicBezTo>
                  <a:cubicBezTo>
                    <a:pt x="69977" y="62167"/>
                    <a:pt x="82899" y="48988"/>
                    <a:pt x="98076" y="38824"/>
                  </a:cubicBezTo>
                  <a:lnTo>
                    <a:pt x="95387" y="0"/>
                  </a:lnTo>
                  <a:cubicBezTo>
                    <a:pt x="73191" y="14683"/>
                    <a:pt x="54383" y="33932"/>
                    <a:pt x="40216" y="56461"/>
                  </a:cubicBezTo>
                  <a:cubicBezTo>
                    <a:pt x="38281" y="59473"/>
                    <a:pt x="36453" y="62591"/>
                    <a:pt x="34624" y="65710"/>
                  </a:cubicBezTo>
                  <a:cubicBezTo>
                    <a:pt x="19683" y="91128"/>
                    <a:pt x="9207" y="118919"/>
                    <a:pt x="3651" y="147875"/>
                  </a:cubicBezTo>
                  <a:cubicBezTo>
                    <a:pt x="3006" y="151424"/>
                    <a:pt x="2468" y="154865"/>
                    <a:pt x="1930" y="158629"/>
                  </a:cubicBezTo>
                  <a:cubicBezTo>
                    <a:pt x="42" y="172129"/>
                    <a:pt x="-463" y="185787"/>
                    <a:pt x="425" y="199389"/>
                  </a:cubicBezTo>
                  <a:cubicBezTo>
                    <a:pt x="1137" y="211568"/>
                    <a:pt x="3414" y="223604"/>
                    <a:pt x="7200" y="235202"/>
                  </a:cubicBezTo>
                  <a:cubicBezTo>
                    <a:pt x="8060" y="237890"/>
                    <a:pt x="9028" y="240579"/>
                    <a:pt x="10104" y="243052"/>
                  </a:cubicBezTo>
                  <a:cubicBezTo>
                    <a:pt x="17040" y="261688"/>
                    <a:pt x="31246" y="276708"/>
                    <a:pt x="49465" y="284672"/>
                  </a:cubicBezTo>
                  <a:cubicBezTo>
                    <a:pt x="51566" y="285534"/>
                    <a:pt x="53721" y="286252"/>
                    <a:pt x="55918" y="286824"/>
                  </a:cubicBezTo>
                  <a:cubicBezTo>
                    <a:pt x="75818" y="291521"/>
                    <a:pt x="96765" y="288280"/>
                    <a:pt x="114315" y="277790"/>
                  </a:cubicBezTo>
                  <a:cubicBezTo>
                    <a:pt x="115604" y="277173"/>
                    <a:pt x="116860" y="276491"/>
                    <a:pt x="118079" y="275746"/>
                  </a:cubicBezTo>
                  <a:cubicBezTo>
                    <a:pt x="119370" y="274993"/>
                    <a:pt x="120660" y="274241"/>
                    <a:pt x="121843" y="273380"/>
                  </a:cubicBezTo>
                  <a:cubicBezTo>
                    <a:pt x="144086" y="258798"/>
                    <a:pt x="162907" y="239573"/>
                    <a:pt x="177014" y="21702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"/>
            <p:cNvSpPr/>
            <p:nvPr/>
          </p:nvSpPr>
          <p:spPr>
            <a:xfrm>
              <a:off x="3343563" y="3960298"/>
              <a:ext cx="120852" cy="237393"/>
            </a:xfrm>
            <a:custGeom>
              <a:avLst/>
              <a:gdLst/>
              <a:ahLst/>
              <a:cxnLst/>
              <a:rect l="l" t="t" r="r" b="b"/>
              <a:pathLst>
                <a:path w="120852" h="237393" extrusionOk="0">
                  <a:moveTo>
                    <a:pt x="113783" y="56718"/>
                  </a:moveTo>
                  <a:cubicBezTo>
                    <a:pt x="112815" y="54029"/>
                    <a:pt x="111847" y="51448"/>
                    <a:pt x="110772" y="48867"/>
                  </a:cubicBezTo>
                  <a:cubicBezTo>
                    <a:pt x="103458" y="28946"/>
                    <a:pt x="88299" y="12893"/>
                    <a:pt x="68829" y="4450"/>
                  </a:cubicBezTo>
                  <a:lnTo>
                    <a:pt x="62376" y="2192"/>
                  </a:lnTo>
                  <a:cubicBezTo>
                    <a:pt x="41102" y="-2759"/>
                    <a:pt x="18736" y="750"/>
                    <a:pt x="0" y="11979"/>
                  </a:cubicBezTo>
                  <a:lnTo>
                    <a:pt x="538" y="20367"/>
                  </a:lnTo>
                  <a:lnTo>
                    <a:pt x="3226" y="59084"/>
                  </a:lnTo>
                  <a:lnTo>
                    <a:pt x="3226" y="67903"/>
                  </a:lnTo>
                  <a:cubicBezTo>
                    <a:pt x="14168" y="61756"/>
                    <a:pt x="26949" y="59734"/>
                    <a:pt x="39254" y="62203"/>
                  </a:cubicBezTo>
                  <a:cubicBezTo>
                    <a:pt x="41504" y="62708"/>
                    <a:pt x="43701" y="63428"/>
                    <a:pt x="45814" y="64354"/>
                  </a:cubicBezTo>
                  <a:cubicBezTo>
                    <a:pt x="56841" y="69551"/>
                    <a:pt x="65488" y="78736"/>
                    <a:pt x="70012" y="90057"/>
                  </a:cubicBezTo>
                  <a:cubicBezTo>
                    <a:pt x="71087" y="92530"/>
                    <a:pt x="72055" y="95219"/>
                    <a:pt x="72915" y="97907"/>
                  </a:cubicBezTo>
                  <a:cubicBezTo>
                    <a:pt x="75188" y="105095"/>
                    <a:pt x="76561" y="112536"/>
                    <a:pt x="77002" y="120062"/>
                  </a:cubicBezTo>
                  <a:cubicBezTo>
                    <a:pt x="77520" y="128423"/>
                    <a:pt x="77232" y="136814"/>
                    <a:pt x="76142" y="145120"/>
                  </a:cubicBezTo>
                  <a:cubicBezTo>
                    <a:pt x="76142" y="148669"/>
                    <a:pt x="75174" y="152218"/>
                    <a:pt x="74421" y="155874"/>
                  </a:cubicBezTo>
                  <a:cubicBezTo>
                    <a:pt x="70913" y="173711"/>
                    <a:pt x="64520" y="190857"/>
                    <a:pt x="55493" y="206636"/>
                  </a:cubicBezTo>
                  <a:lnTo>
                    <a:pt x="59902" y="211368"/>
                  </a:lnTo>
                  <a:lnTo>
                    <a:pt x="79798" y="232877"/>
                  </a:lnTo>
                  <a:lnTo>
                    <a:pt x="84100" y="237394"/>
                  </a:lnTo>
                  <a:cubicBezTo>
                    <a:pt x="100107" y="210275"/>
                    <a:pt x="111279" y="180581"/>
                    <a:pt x="117117" y="149637"/>
                  </a:cubicBezTo>
                  <a:cubicBezTo>
                    <a:pt x="117762" y="146195"/>
                    <a:pt x="118300" y="142646"/>
                    <a:pt x="118730" y="138882"/>
                  </a:cubicBezTo>
                  <a:cubicBezTo>
                    <a:pt x="120758" y="124638"/>
                    <a:pt x="121335" y="110225"/>
                    <a:pt x="120451" y="95864"/>
                  </a:cubicBezTo>
                  <a:cubicBezTo>
                    <a:pt x="119923" y="82582"/>
                    <a:pt x="117682" y="69425"/>
                    <a:pt x="113783" y="5671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"/>
            <p:cNvSpPr/>
            <p:nvPr/>
          </p:nvSpPr>
          <p:spPr>
            <a:xfrm>
              <a:off x="3003619" y="4280353"/>
              <a:ext cx="26097" cy="50951"/>
            </a:xfrm>
            <a:custGeom>
              <a:avLst/>
              <a:gdLst/>
              <a:ahLst/>
              <a:cxnLst/>
              <a:rect l="l" t="t" r="r" b="b"/>
              <a:pathLst>
                <a:path w="26097" h="50951" extrusionOk="0">
                  <a:moveTo>
                    <a:pt x="21825" y="149"/>
                  </a:moveTo>
                  <a:cubicBezTo>
                    <a:pt x="22117" y="-50"/>
                    <a:pt x="22501" y="-50"/>
                    <a:pt x="22793" y="149"/>
                  </a:cubicBezTo>
                  <a:cubicBezTo>
                    <a:pt x="22793" y="149"/>
                    <a:pt x="22793" y="149"/>
                    <a:pt x="22793" y="1009"/>
                  </a:cubicBezTo>
                  <a:lnTo>
                    <a:pt x="22793" y="5311"/>
                  </a:lnTo>
                  <a:cubicBezTo>
                    <a:pt x="22941" y="5765"/>
                    <a:pt x="22941" y="6255"/>
                    <a:pt x="22793" y="6709"/>
                  </a:cubicBezTo>
                  <a:lnTo>
                    <a:pt x="22148" y="8107"/>
                  </a:lnTo>
                  <a:lnTo>
                    <a:pt x="16017" y="21228"/>
                  </a:lnTo>
                  <a:cubicBezTo>
                    <a:pt x="17243" y="20703"/>
                    <a:pt x="18556" y="20411"/>
                    <a:pt x="19889" y="20367"/>
                  </a:cubicBezTo>
                  <a:cubicBezTo>
                    <a:pt x="20977" y="20337"/>
                    <a:pt x="22054" y="20597"/>
                    <a:pt x="23008" y="21120"/>
                  </a:cubicBezTo>
                  <a:cubicBezTo>
                    <a:pt x="23933" y="21756"/>
                    <a:pt x="24644" y="22656"/>
                    <a:pt x="25051" y="23701"/>
                  </a:cubicBezTo>
                  <a:cubicBezTo>
                    <a:pt x="25636" y="25063"/>
                    <a:pt x="25964" y="26522"/>
                    <a:pt x="26019" y="28003"/>
                  </a:cubicBezTo>
                  <a:cubicBezTo>
                    <a:pt x="26218" y="30026"/>
                    <a:pt x="26036" y="32070"/>
                    <a:pt x="25481" y="34026"/>
                  </a:cubicBezTo>
                  <a:cubicBezTo>
                    <a:pt x="24971" y="36029"/>
                    <a:pt x="24174" y="37949"/>
                    <a:pt x="23115" y="39726"/>
                  </a:cubicBezTo>
                  <a:cubicBezTo>
                    <a:pt x="22013" y="41480"/>
                    <a:pt x="20714" y="43104"/>
                    <a:pt x="19244" y="44565"/>
                  </a:cubicBezTo>
                  <a:cubicBezTo>
                    <a:pt x="17767" y="46062"/>
                    <a:pt x="16105" y="47364"/>
                    <a:pt x="14297" y="48437"/>
                  </a:cubicBezTo>
                  <a:cubicBezTo>
                    <a:pt x="12519" y="49468"/>
                    <a:pt x="10598" y="50229"/>
                    <a:pt x="8597" y="50695"/>
                  </a:cubicBezTo>
                  <a:cubicBezTo>
                    <a:pt x="7219" y="51037"/>
                    <a:pt x="5780" y="51037"/>
                    <a:pt x="4402" y="50695"/>
                  </a:cubicBezTo>
                  <a:cubicBezTo>
                    <a:pt x="3295" y="50292"/>
                    <a:pt x="2350" y="49536"/>
                    <a:pt x="1714" y="48544"/>
                  </a:cubicBezTo>
                  <a:cubicBezTo>
                    <a:pt x="1066" y="47530"/>
                    <a:pt x="627" y="46396"/>
                    <a:pt x="423" y="45210"/>
                  </a:cubicBezTo>
                  <a:cubicBezTo>
                    <a:pt x="336" y="44748"/>
                    <a:pt x="336" y="44274"/>
                    <a:pt x="423" y="43812"/>
                  </a:cubicBezTo>
                  <a:cubicBezTo>
                    <a:pt x="623" y="43421"/>
                    <a:pt x="919" y="43088"/>
                    <a:pt x="1284" y="42844"/>
                  </a:cubicBezTo>
                  <a:lnTo>
                    <a:pt x="4940" y="40693"/>
                  </a:lnTo>
                  <a:cubicBezTo>
                    <a:pt x="5217" y="40585"/>
                    <a:pt x="5524" y="40585"/>
                    <a:pt x="5801" y="40693"/>
                  </a:cubicBezTo>
                  <a:cubicBezTo>
                    <a:pt x="6067" y="40896"/>
                    <a:pt x="6286" y="41153"/>
                    <a:pt x="6446" y="41446"/>
                  </a:cubicBezTo>
                  <a:lnTo>
                    <a:pt x="7306" y="42307"/>
                  </a:lnTo>
                  <a:cubicBezTo>
                    <a:pt x="7720" y="42474"/>
                    <a:pt x="8183" y="42474"/>
                    <a:pt x="8597" y="42307"/>
                  </a:cubicBezTo>
                  <a:cubicBezTo>
                    <a:pt x="9265" y="42495"/>
                    <a:pt x="9972" y="42495"/>
                    <a:pt x="10640" y="42307"/>
                  </a:cubicBezTo>
                  <a:cubicBezTo>
                    <a:pt x="11623" y="41996"/>
                    <a:pt x="12562" y="41562"/>
                    <a:pt x="13436" y="41016"/>
                  </a:cubicBezTo>
                  <a:cubicBezTo>
                    <a:pt x="15249" y="40037"/>
                    <a:pt x="16798" y="38635"/>
                    <a:pt x="17953" y="36929"/>
                  </a:cubicBezTo>
                  <a:cubicBezTo>
                    <a:pt x="18987" y="35410"/>
                    <a:pt x="19514" y="33604"/>
                    <a:pt x="19459" y="31767"/>
                  </a:cubicBezTo>
                  <a:cubicBezTo>
                    <a:pt x="19459" y="29939"/>
                    <a:pt x="18599" y="28971"/>
                    <a:pt x="17416" y="28863"/>
                  </a:cubicBezTo>
                  <a:cubicBezTo>
                    <a:pt x="15760" y="28904"/>
                    <a:pt x="14153" y="29427"/>
                    <a:pt x="12791" y="30369"/>
                  </a:cubicBezTo>
                  <a:lnTo>
                    <a:pt x="8920" y="32627"/>
                  </a:lnTo>
                  <a:cubicBezTo>
                    <a:pt x="8640" y="32862"/>
                    <a:pt x="8232" y="32862"/>
                    <a:pt x="7952" y="32627"/>
                  </a:cubicBezTo>
                  <a:cubicBezTo>
                    <a:pt x="7814" y="32320"/>
                    <a:pt x="7814" y="31967"/>
                    <a:pt x="7952" y="31660"/>
                  </a:cubicBezTo>
                  <a:lnTo>
                    <a:pt x="7952" y="27466"/>
                  </a:lnTo>
                  <a:cubicBezTo>
                    <a:pt x="7864" y="27004"/>
                    <a:pt x="7864" y="26529"/>
                    <a:pt x="7952" y="26067"/>
                  </a:cubicBezTo>
                  <a:cubicBezTo>
                    <a:pt x="7952" y="25529"/>
                    <a:pt x="7952" y="25100"/>
                    <a:pt x="7952" y="24669"/>
                  </a:cubicBezTo>
                  <a:lnTo>
                    <a:pt x="13867" y="12086"/>
                  </a:lnTo>
                  <a:lnTo>
                    <a:pt x="1069" y="19507"/>
                  </a:lnTo>
                  <a:cubicBezTo>
                    <a:pt x="789" y="19742"/>
                    <a:pt x="381" y="19742"/>
                    <a:pt x="101" y="19507"/>
                  </a:cubicBezTo>
                  <a:cubicBezTo>
                    <a:pt x="-34" y="19236"/>
                    <a:pt x="-34" y="18917"/>
                    <a:pt x="101" y="18647"/>
                  </a:cubicBezTo>
                  <a:lnTo>
                    <a:pt x="101" y="14345"/>
                  </a:lnTo>
                  <a:cubicBezTo>
                    <a:pt x="4" y="13920"/>
                    <a:pt x="4" y="13479"/>
                    <a:pt x="101" y="13054"/>
                  </a:cubicBezTo>
                  <a:cubicBezTo>
                    <a:pt x="268" y="12643"/>
                    <a:pt x="572" y="12301"/>
                    <a:pt x="961" y="1208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"/>
            <p:cNvSpPr/>
            <p:nvPr/>
          </p:nvSpPr>
          <p:spPr>
            <a:xfrm>
              <a:off x="3033271" y="4266279"/>
              <a:ext cx="25567" cy="47266"/>
            </a:xfrm>
            <a:custGeom>
              <a:avLst/>
              <a:gdLst/>
              <a:ahLst/>
              <a:cxnLst/>
              <a:rect l="l" t="t" r="r" b="b"/>
              <a:pathLst>
                <a:path w="25567" h="47266" extrusionOk="0">
                  <a:moveTo>
                    <a:pt x="25405" y="11104"/>
                  </a:moveTo>
                  <a:cubicBezTo>
                    <a:pt x="25472" y="11927"/>
                    <a:pt x="25472" y="12755"/>
                    <a:pt x="25405" y="13578"/>
                  </a:cubicBezTo>
                  <a:lnTo>
                    <a:pt x="25405" y="16374"/>
                  </a:lnTo>
                  <a:lnTo>
                    <a:pt x="25405" y="19170"/>
                  </a:lnTo>
                  <a:cubicBezTo>
                    <a:pt x="25405" y="20138"/>
                    <a:pt x="25405" y="20891"/>
                    <a:pt x="25405" y="21751"/>
                  </a:cubicBezTo>
                  <a:cubicBezTo>
                    <a:pt x="25622" y="24040"/>
                    <a:pt x="25622" y="26345"/>
                    <a:pt x="25405" y="28634"/>
                  </a:cubicBezTo>
                  <a:cubicBezTo>
                    <a:pt x="25111" y="30815"/>
                    <a:pt x="24532" y="32949"/>
                    <a:pt x="23684" y="34979"/>
                  </a:cubicBezTo>
                  <a:cubicBezTo>
                    <a:pt x="22773" y="37027"/>
                    <a:pt x="21539" y="38916"/>
                    <a:pt x="20027" y="40571"/>
                  </a:cubicBezTo>
                  <a:cubicBezTo>
                    <a:pt x="18464" y="42444"/>
                    <a:pt x="16568" y="44012"/>
                    <a:pt x="14435" y="45196"/>
                  </a:cubicBezTo>
                  <a:cubicBezTo>
                    <a:pt x="12653" y="46336"/>
                    <a:pt x="10626" y="47037"/>
                    <a:pt x="8520" y="47239"/>
                  </a:cubicBezTo>
                  <a:cubicBezTo>
                    <a:pt x="7090" y="47381"/>
                    <a:pt x="5661" y="46957"/>
                    <a:pt x="4541" y="46056"/>
                  </a:cubicBezTo>
                  <a:cubicBezTo>
                    <a:pt x="3314" y="45052"/>
                    <a:pt x="2415" y="43703"/>
                    <a:pt x="1960" y="42185"/>
                  </a:cubicBezTo>
                  <a:cubicBezTo>
                    <a:pt x="1360" y="40223"/>
                    <a:pt x="963" y="38205"/>
                    <a:pt x="777" y="36162"/>
                  </a:cubicBezTo>
                  <a:cubicBezTo>
                    <a:pt x="777" y="34764"/>
                    <a:pt x="777" y="33043"/>
                    <a:pt x="239" y="31108"/>
                  </a:cubicBezTo>
                  <a:cubicBezTo>
                    <a:pt x="-299" y="29172"/>
                    <a:pt x="239" y="27451"/>
                    <a:pt x="239" y="25838"/>
                  </a:cubicBezTo>
                  <a:cubicBezTo>
                    <a:pt x="25" y="23512"/>
                    <a:pt x="25" y="21173"/>
                    <a:pt x="239" y="18847"/>
                  </a:cubicBezTo>
                  <a:cubicBezTo>
                    <a:pt x="473" y="16620"/>
                    <a:pt x="1054" y="14443"/>
                    <a:pt x="1960" y="12395"/>
                  </a:cubicBezTo>
                  <a:cubicBezTo>
                    <a:pt x="2855" y="10330"/>
                    <a:pt x="4051" y="8409"/>
                    <a:pt x="5509" y="6695"/>
                  </a:cubicBezTo>
                  <a:cubicBezTo>
                    <a:pt x="7169" y="4879"/>
                    <a:pt x="9090" y="3321"/>
                    <a:pt x="11209" y="2070"/>
                  </a:cubicBezTo>
                  <a:cubicBezTo>
                    <a:pt x="12977" y="902"/>
                    <a:pt x="15011" y="199"/>
                    <a:pt x="17124" y="27"/>
                  </a:cubicBezTo>
                  <a:cubicBezTo>
                    <a:pt x="18554" y="-115"/>
                    <a:pt x="19983" y="309"/>
                    <a:pt x="21103" y="1210"/>
                  </a:cubicBezTo>
                  <a:cubicBezTo>
                    <a:pt x="22295" y="2225"/>
                    <a:pt x="23156" y="3573"/>
                    <a:pt x="23576" y="5081"/>
                  </a:cubicBezTo>
                  <a:cubicBezTo>
                    <a:pt x="24450" y="6999"/>
                    <a:pt x="25065" y="9024"/>
                    <a:pt x="25405" y="11104"/>
                  </a:cubicBezTo>
                  <a:close/>
                  <a:moveTo>
                    <a:pt x="7337" y="32613"/>
                  </a:moveTo>
                  <a:cubicBezTo>
                    <a:pt x="7458" y="34670"/>
                    <a:pt x="8167" y="36648"/>
                    <a:pt x="9380" y="38313"/>
                  </a:cubicBezTo>
                  <a:cubicBezTo>
                    <a:pt x="10456" y="39389"/>
                    <a:pt x="12069" y="39389"/>
                    <a:pt x="14220" y="38313"/>
                  </a:cubicBezTo>
                  <a:cubicBezTo>
                    <a:pt x="16277" y="37248"/>
                    <a:pt x="17853" y="35441"/>
                    <a:pt x="18629" y="33258"/>
                  </a:cubicBezTo>
                  <a:cubicBezTo>
                    <a:pt x="19561" y="30863"/>
                    <a:pt x="19964" y="28296"/>
                    <a:pt x="19812" y="25730"/>
                  </a:cubicBezTo>
                  <a:cubicBezTo>
                    <a:pt x="19812" y="24117"/>
                    <a:pt x="19812" y="22396"/>
                    <a:pt x="19812" y="20568"/>
                  </a:cubicBezTo>
                  <a:cubicBezTo>
                    <a:pt x="19812" y="18740"/>
                    <a:pt x="19812" y="17127"/>
                    <a:pt x="19812" y="15621"/>
                  </a:cubicBezTo>
                  <a:cubicBezTo>
                    <a:pt x="19691" y="13565"/>
                    <a:pt x="18982" y="11586"/>
                    <a:pt x="17769" y="9921"/>
                  </a:cubicBezTo>
                  <a:cubicBezTo>
                    <a:pt x="16693" y="8846"/>
                    <a:pt x="15080" y="8846"/>
                    <a:pt x="12929" y="9921"/>
                  </a:cubicBezTo>
                  <a:cubicBezTo>
                    <a:pt x="10870" y="11014"/>
                    <a:pt x="9268" y="12807"/>
                    <a:pt x="8412" y="14976"/>
                  </a:cubicBezTo>
                  <a:cubicBezTo>
                    <a:pt x="7573" y="17393"/>
                    <a:pt x="7208" y="19949"/>
                    <a:pt x="7337" y="22504"/>
                  </a:cubicBezTo>
                  <a:cubicBezTo>
                    <a:pt x="7337" y="24117"/>
                    <a:pt x="7337" y="25730"/>
                    <a:pt x="7337" y="27558"/>
                  </a:cubicBezTo>
                  <a:cubicBezTo>
                    <a:pt x="7337" y="29387"/>
                    <a:pt x="7445" y="30785"/>
                    <a:pt x="7660" y="319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"/>
            <p:cNvSpPr/>
            <p:nvPr/>
          </p:nvSpPr>
          <p:spPr>
            <a:xfrm>
              <a:off x="3063229" y="4241993"/>
              <a:ext cx="35313" cy="56799"/>
            </a:xfrm>
            <a:custGeom>
              <a:avLst/>
              <a:gdLst/>
              <a:ahLst/>
              <a:cxnLst/>
              <a:rect l="l" t="t" r="r" b="b"/>
              <a:pathLst>
                <a:path w="35313" h="56799" extrusionOk="0">
                  <a:moveTo>
                    <a:pt x="6201" y="13236"/>
                  </a:moveTo>
                  <a:cubicBezTo>
                    <a:pt x="7073" y="12580"/>
                    <a:pt x="8123" y="12205"/>
                    <a:pt x="9212" y="12160"/>
                  </a:cubicBezTo>
                  <a:cubicBezTo>
                    <a:pt x="9948" y="11936"/>
                    <a:pt x="10735" y="11936"/>
                    <a:pt x="11471" y="12160"/>
                  </a:cubicBezTo>
                  <a:cubicBezTo>
                    <a:pt x="12046" y="12592"/>
                    <a:pt x="12523" y="13142"/>
                    <a:pt x="12869" y="13773"/>
                  </a:cubicBezTo>
                  <a:cubicBezTo>
                    <a:pt x="13279" y="14541"/>
                    <a:pt x="13535" y="15381"/>
                    <a:pt x="13622" y="16247"/>
                  </a:cubicBezTo>
                  <a:cubicBezTo>
                    <a:pt x="13622" y="17251"/>
                    <a:pt x="13622" y="18326"/>
                    <a:pt x="13622" y="19473"/>
                  </a:cubicBezTo>
                  <a:cubicBezTo>
                    <a:pt x="13622" y="20656"/>
                    <a:pt x="13622" y="21839"/>
                    <a:pt x="13622" y="22807"/>
                  </a:cubicBezTo>
                  <a:cubicBezTo>
                    <a:pt x="13722" y="23845"/>
                    <a:pt x="13722" y="24889"/>
                    <a:pt x="13622" y="25926"/>
                  </a:cubicBezTo>
                  <a:cubicBezTo>
                    <a:pt x="13370" y="27015"/>
                    <a:pt x="12972" y="28064"/>
                    <a:pt x="12439" y="29045"/>
                  </a:cubicBezTo>
                  <a:cubicBezTo>
                    <a:pt x="11920" y="30092"/>
                    <a:pt x="11270" y="31068"/>
                    <a:pt x="10503" y="31949"/>
                  </a:cubicBezTo>
                  <a:cubicBezTo>
                    <a:pt x="9618" y="32878"/>
                    <a:pt x="8604" y="33675"/>
                    <a:pt x="7492" y="34315"/>
                  </a:cubicBezTo>
                  <a:cubicBezTo>
                    <a:pt x="6572" y="34876"/>
                    <a:pt x="5547" y="35242"/>
                    <a:pt x="4480" y="35390"/>
                  </a:cubicBezTo>
                  <a:cubicBezTo>
                    <a:pt x="3744" y="35615"/>
                    <a:pt x="2958" y="35615"/>
                    <a:pt x="2222" y="35390"/>
                  </a:cubicBezTo>
                  <a:cubicBezTo>
                    <a:pt x="1646" y="34958"/>
                    <a:pt x="1170" y="34408"/>
                    <a:pt x="824" y="33777"/>
                  </a:cubicBezTo>
                  <a:cubicBezTo>
                    <a:pt x="414" y="33010"/>
                    <a:pt x="158" y="32169"/>
                    <a:pt x="71" y="31304"/>
                  </a:cubicBezTo>
                  <a:lnTo>
                    <a:pt x="71" y="28077"/>
                  </a:lnTo>
                  <a:cubicBezTo>
                    <a:pt x="71" y="26894"/>
                    <a:pt x="71" y="25711"/>
                    <a:pt x="71" y="24636"/>
                  </a:cubicBezTo>
                  <a:cubicBezTo>
                    <a:pt x="-24" y="23634"/>
                    <a:pt x="-24" y="22626"/>
                    <a:pt x="71" y="21624"/>
                  </a:cubicBezTo>
                  <a:cubicBezTo>
                    <a:pt x="301" y="20529"/>
                    <a:pt x="700" y="19477"/>
                    <a:pt x="1254" y="18505"/>
                  </a:cubicBezTo>
                  <a:cubicBezTo>
                    <a:pt x="1737" y="17438"/>
                    <a:pt x="2391" y="16458"/>
                    <a:pt x="3190" y="15602"/>
                  </a:cubicBezTo>
                  <a:cubicBezTo>
                    <a:pt x="4044" y="14639"/>
                    <a:pt x="5064" y="13838"/>
                    <a:pt x="6201" y="13236"/>
                  </a:cubicBezTo>
                  <a:close/>
                  <a:moveTo>
                    <a:pt x="24914" y="3879"/>
                  </a:moveTo>
                  <a:cubicBezTo>
                    <a:pt x="25085" y="3429"/>
                    <a:pt x="25302" y="2996"/>
                    <a:pt x="25559" y="2589"/>
                  </a:cubicBezTo>
                  <a:cubicBezTo>
                    <a:pt x="25804" y="2225"/>
                    <a:pt x="26137" y="1929"/>
                    <a:pt x="26527" y="1729"/>
                  </a:cubicBezTo>
                  <a:lnTo>
                    <a:pt x="29323" y="115"/>
                  </a:lnTo>
                  <a:cubicBezTo>
                    <a:pt x="29589" y="-38"/>
                    <a:pt x="29917" y="-38"/>
                    <a:pt x="30184" y="115"/>
                  </a:cubicBezTo>
                  <a:cubicBezTo>
                    <a:pt x="30184" y="115"/>
                    <a:pt x="30184" y="115"/>
                    <a:pt x="30184" y="760"/>
                  </a:cubicBezTo>
                  <a:lnTo>
                    <a:pt x="30184" y="760"/>
                  </a:lnTo>
                  <a:lnTo>
                    <a:pt x="9858" y="52920"/>
                  </a:lnTo>
                  <a:cubicBezTo>
                    <a:pt x="9686" y="53371"/>
                    <a:pt x="9470" y="53803"/>
                    <a:pt x="9212" y="54210"/>
                  </a:cubicBezTo>
                  <a:cubicBezTo>
                    <a:pt x="8968" y="54575"/>
                    <a:pt x="8635" y="54871"/>
                    <a:pt x="8244" y="55071"/>
                  </a:cubicBezTo>
                  <a:lnTo>
                    <a:pt x="5448" y="56684"/>
                  </a:lnTo>
                  <a:cubicBezTo>
                    <a:pt x="5182" y="56838"/>
                    <a:pt x="4854" y="56838"/>
                    <a:pt x="4588" y="56684"/>
                  </a:cubicBezTo>
                  <a:cubicBezTo>
                    <a:pt x="4473" y="56485"/>
                    <a:pt x="4473" y="56238"/>
                    <a:pt x="4588" y="56039"/>
                  </a:cubicBezTo>
                  <a:lnTo>
                    <a:pt x="4588" y="56039"/>
                  </a:lnTo>
                  <a:close/>
                  <a:moveTo>
                    <a:pt x="9535" y="25388"/>
                  </a:moveTo>
                  <a:lnTo>
                    <a:pt x="9535" y="20979"/>
                  </a:lnTo>
                  <a:cubicBezTo>
                    <a:pt x="9535" y="20441"/>
                    <a:pt x="9535" y="20119"/>
                    <a:pt x="9535" y="19903"/>
                  </a:cubicBezTo>
                  <a:cubicBezTo>
                    <a:pt x="9460" y="19268"/>
                    <a:pt x="9198" y="18669"/>
                    <a:pt x="8782" y="18183"/>
                  </a:cubicBezTo>
                  <a:cubicBezTo>
                    <a:pt x="8782" y="18183"/>
                    <a:pt x="7707" y="18183"/>
                    <a:pt x="6846" y="18183"/>
                  </a:cubicBezTo>
                  <a:cubicBezTo>
                    <a:pt x="6056" y="18630"/>
                    <a:pt x="5419" y="19304"/>
                    <a:pt x="5018" y="20118"/>
                  </a:cubicBezTo>
                  <a:cubicBezTo>
                    <a:pt x="4864" y="20900"/>
                    <a:pt x="4864" y="21703"/>
                    <a:pt x="5018" y="22484"/>
                  </a:cubicBezTo>
                  <a:lnTo>
                    <a:pt x="5018" y="23668"/>
                  </a:lnTo>
                  <a:cubicBezTo>
                    <a:pt x="4965" y="24204"/>
                    <a:pt x="4965" y="24744"/>
                    <a:pt x="5018" y="25281"/>
                  </a:cubicBezTo>
                  <a:cubicBezTo>
                    <a:pt x="4957" y="25817"/>
                    <a:pt x="4957" y="26358"/>
                    <a:pt x="5018" y="26894"/>
                  </a:cubicBezTo>
                  <a:cubicBezTo>
                    <a:pt x="5018" y="27432"/>
                    <a:pt x="5018" y="27862"/>
                    <a:pt x="5018" y="28077"/>
                  </a:cubicBezTo>
                  <a:cubicBezTo>
                    <a:pt x="5086" y="28683"/>
                    <a:pt x="5351" y="29249"/>
                    <a:pt x="5771" y="29690"/>
                  </a:cubicBezTo>
                  <a:cubicBezTo>
                    <a:pt x="5771" y="29690"/>
                    <a:pt x="6846" y="29690"/>
                    <a:pt x="7707" y="29690"/>
                  </a:cubicBezTo>
                  <a:cubicBezTo>
                    <a:pt x="8497" y="29243"/>
                    <a:pt x="9134" y="28569"/>
                    <a:pt x="9535" y="27754"/>
                  </a:cubicBezTo>
                  <a:cubicBezTo>
                    <a:pt x="9816" y="26811"/>
                    <a:pt x="9853" y="25812"/>
                    <a:pt x="9642" y="24851"/>
                  </a:cubicBezTo>
                  <a:close/>
                  <a:moveTo>
                    <a:pt x="27818" y="22592"/>
                  </a:moveTo>
                  <a:cubicBezTo>
                    <a:pt x="28737" y="22031"/>
                    <a:pt x="29762" y="21665"/>
                    <a:pt x="30829" y="21517"/>
                  </a:cubicBezTo>
                  <a:cubicBezTo>
                    <a:pt x="31572" y="21342"/>
                    <a:pt x="32344" y="21342"/>
                    <a:pt x="33087" y="21517"/>
                  </a:cubicBezTo>
                  <a:cubicBezTo>
                    <a:pt x="33735" y="21865"/>
                    <a:pt x="34232" y="22440"/>
                    <a:pt x="34486" y="23130"/>
                  </a:cubicBezTo>
                  <a:cubicBezTo>
                    <a:pt x="34895" y="23897"/>
                    <a:pt x="35151" y="24738"/>
                    <a:pt x="35238" y="25603"/>
                  </a:cubicBezTo>
                  <a:lnTo>
                    <a:pt x="35238" y="28830"/>
                  </a:lnTo>
                  <a:cubicBezTo>
                    <a:pt x="35238" y="30013"/>
                    <a:pt x="35238" y="31088"/>
                    <a:pt x="35238" y="32164"/>
                  </a:cubicBezTo>
                  <a:cubicBezTo>
                    <a:pt x="35339" y="33201"/>
                    <a:pt x="35339" y="34246"/>
                    <a:pt x="35238" y="35283"/>
                  </a:cubicBezTo>
                  <a:cubicBezTo>
                    <a:pt x="34987" y="36371"/>
                    <a:pt x="34589" y="37420"/>
                    <a:pt x="34055" y="38402"/>
                  </a:cubicBezTo>
                  <a:cubicBezTo>
                    <a:pt x="33524" y="39441"/>
                    <a:pt x="32874" y="40415"/>
                    <a:pt x="32120" y="41305"/>
                  </a:cubicBezTo>
                  <a:cubicBezTo>
                    <a:pt x="31207" y="42204"/>
                    <a:pt x="30197" y="42997"/>
                    <a:pt x="29108" y="43671"/>
                  </a:cubicBezTo>
                  <a:cubicBezTo>
                    <a:pt x="28189" y="44232"/>
                    <a:pt x="27164" y="44599"/>
                    <a:pt x="26097" y="44747"/>
                  </a:cubicBezTo>
                  <a:cubicBezTo>
                    <a:pt x="25354" y="44921"/>
                    <a:pt x="24581" y="44921"/>
                    <a:pt x="23838" y="44747"/>
                  </a:cubicBezTo>
                  <a:cubicBezTo>
                    <a:pt x="23237" y="44298"/>
                    <a:pt x="22756" y="43707"/>
                    <a:pt x="22440" y="43026"/>
                  </a:cubicBezTo>
                  <a:cubicBezTo>
                    <a:pt x="22015" y="42304"/>
                    <a:pt x="21758" y="41495"/>
                    <a:pt x="21687" y="40660"/>
                  </a:cubicBezTo>
                  <a:cubicBezTo>
                    <a:pt x="21688" y="39728"/>
                    <a:pt x="21688" y="38652"/>
                    <a:pt x="21688" y="37433"/>
                  </a:cubicBezTo>
                  <a:cubicBezTo>
                    <a:pt x="21688" y="36251"/>
                    <a:pt x="21688" y="35067"/>
                    <a:pt x="21688" y="33992"/>
                  </a:cubicBezTo>
                  <a:cubicBezTo>
                    <a:pt x="21588" y="32991"/>
                    <a:pt x="21588" y="31982"/>
                    <a:pt x="21688" y="30981"/>
                  </a:cubicBezTo>
                  <a:cubicBezTo>
                    <a:pt x="21917" y="29886"/>
                    <a:pt x="22316" y="28834"/>
                    <a:pt x="22871" y="27862"/>
                  </a:cubicBezTo>
                  <a:cubicBezTo>
                    <a:pt x="23414" y="26796"/>
                    <a:pt x="24062" y="25787"/>
                    <a:pt x="24806" y="24850"/>
                  </a:cubicBezTo>
                  <a:cubicBezTo>
                    <a:pt x="25661" y="23808"/>
                    <a:pt x="26636" y="22869"/>
                    <a:pt x="27710" y="22054"/>
                  </a:cubicBezTo>
                  <a:close/>
                  <a:moveTo>
                    <a:pt x="31152" y="34745"/>
                  </a:moveTo>
                  <a:lnTo>
                    <a:pt x="31152" y="30335"/>
                  </a:lnTo>
                  <a:cubicBezTo>
                    <a:pt x="31152" y="29798"/>
                    <a:pt x="31152" y="29475"/>
                    <a:pt x="31152" y="29260"/>
                  </a:cubicBezTo>
                  <a:cubicBezTo>
                    <a:pt x="31077" y="28624"/>
                    <a:pt x="30815" y="28026"/>
                    <a:pt x="30399" y="27539"/>
                  </a:cubicBezTo>
                  <a:cubicBezTo>
                    <a:pt x="30399" y="27539"/>
                    <a:pt x="29323" y="27539"/>
                    <a:pt x="28463" y="27539"/>
                  </a:cubicBezTo>
                  <a:cubicBezTo>
                    <a:pt x="27673" y="27986"/>
                    <a:pt x="27036" y="28661"/>
                    <a:pt x="26635" y="29475"/>
                  </a:cubicBezTo>
                  <a:cubicBezTo>
                    <a:pt x="26472" y="30255"/>
                    <a:pt x="26472" y="31060"/>
                    <a:pt x="26635" y="31841"/>
                  </a:cubicBezTo>
                  <a:lnTo>
                    <a:pt x="26635" y="33024"/>
                  </a:lnTo>
                  <a:cubicBezTo>
                    <a:pt x="26581" y="33560"/>
                    <a:pt x="26581" y="34101"/>
                    <a:pt x="26635" y="34637"/>
                  </a:cubicBezTo>
                  <a:cubicBezTo>
                    <a:pt x="26578" y="35173"/>
                    <a:pt x="26578" y="35714"/>
                    <a:pt x="26635" y="36250"/>
                  </a:cubicBezTo>
                  <a:cubicBezTo>
                    <a:pt x="26635" y="36788"/>
                    <a:pt x="26635" y="37111"/>
                    <a:pt x="26635" y="37326"/>
                  </a:cubicBezTo>
                  <a:cubicBezTo>
                    <a:pt x="26709" y="37961"/>
                    <a:pt x="26971" y="38560"/>
                    <a:pt x="27387" y="39047"/>
                  </a:cubicBezTo>
                  <a:cubicBezTo>
                    <a:pt x="27387" y="39047"/>
                    <a:pt x="28463" y="39047"/>
                    <a:pt x="29323" y="39047"/>
                  </a:cubicBezTo>
                  <a:cubicBezTo>
                    <a:pt x="30142" y="38638"/>
                    <a:pt x="30790" y="37952"/>
                    <a:pt x="31151" y="37111"/>
                  </a:cubicBezTo>
                  <a:cubicBezTo>
                    <a:pt x="31350" y="36338"/>
                    <a:pt x="31386" y="35532"/>
                    <a:pt x="31259" y="347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"/>
            <p:cNvSpPr/>
            <p:nvPr/>
          </p:nvSpPr>
          <p:spPr>
            <a:xfrm>
              <a:off x="2942783" y="4157255"/>
              <a:ext cx="213651" cy="288883"/>
            </a:xfrm>
            <a:custGeom>
              <a:avLst/>
              <a:gdLst/>
              <a:ahLst/>
              <a:cxnLst/>
              <a:rect l="l" t="t" r="r" b="b"/>
              <a:pathLst>
                <a:path w="213651" h="288883" extrusionOk="0">
                  <a:moveTo>
                    <a:pt x="184077" y="130237"/>
                  </a:moveTo>
                  <a:cubicBezTo>
                    <a:pt x="180037" y="150106"/>
                    <a:pt x="172771" y="169178"/>
                    <a:pt x="162568" y="186699"/>
                  </a:cubicBezTo>
                  <a:cubicBezTo>
                    <a:pt x="160739" y="189817"/>
                    <a:pt x="158804" y="192936"/>
                    <a:pt x="156868" y="195840"/>
                  </a:cubicBezTo>
                  <a:cubicBezTo>
                    <a:pt x="147005" y="211244"/>
                    <a:pt x="134083" y="224458"/>
                    <a:pt x="118904" y="234664"/>
                  </a:cubicBezTo>
                  <a:lnTo>
                    <a:pt x="115140" y="237030"/>
                  </a:lnTo>
                  <a:lnTo>
                    <a:pt x="111376" y="238965"/>
                  </a:lnTo>
                  <a:cubicBezTo>
                    <a:pt x="99237" y="245934"/>
                    <a:pt x="84959" y="248192"/>
                    <a:pt x="71262" y="245311"/>
                  </a:cubicBezTo>
                  <a:cubicBezTo>
                    <a:pt x="69055" y="244772"/>
                    <a:pt x="66897" y="244053"/>
                    <a:pt x="64809" y="243159"/>
                  </a:cubicBezTo>
                  <a:cubicBezTo>
                    <a:pt x="52456" y="237412"/>
                    <a:pt x="42789" y="227129"/>
                    <a:pt x="37815" y="214445"/>
                  </a:cubicBezTo>
                  <a:cubicBezTo>
                    <a:pt x="36618" y="211906"/>
                    <a:pt x="35611" y="209282"/>
                    <a:pt x="34804" y="206594"/>
                  </a:cubicBezTo>
                  <a:cubicBezTo>
                    <a:pt x="32279" y="198600"/>
                    <a:pt x="30727" y="190331"/>
                    <a:pt x="30179" y="181966"/>
                  </a:cubicBezTo>
                  <a:cubicBezTo>
                    <a:pt x="29631" y="172632"/>
                    <a:pt x="29991" y="163268"/>
                    <a:pt x="31255" y="154004"/>
                  </a:cubicBezTo>
                  <a:cubicBezTo>
                    <a:pt x="31255" y="150456"/>
                    <a:pt x="32223" y="147014"/>
                    <a:pt x="32975" y="143250"/>
                  </a:cubicBezTo>
                  <a:cubicBezTo>
                    <a:pt x="36949" y="123363"/>
                    <a:pt x="44218" y="104279"/>
                    <a:pt x="54484" y="86789"/>
                  </a:cubicBezTo>
                  <a:cubicBezTo>
                    <a:pt x="56313" y="83563"/>
                    <a:pt x="58141" y="80551"/>
                    <a:pt x="60185" y="77540"/>
                  </a:cubicBezTo>
                  <a:cubicBezTo>
                    <a:pt x="70011" y="62172"/>
                    <a:pt x="82897" y="48993"/>
                    <a:pt x="98041" y="38824"/>
                  </a:cubicBezTo>
                  <a:lnTo>
                    <a:pt x="95459" y="0"/>
                  </a:lnTo>
                  <a:cubicBezTo>
                    <a:pt x="73214" y="14623"/>
                    <a:pt x="54394" y="33884"/>
                    <a:pt x="40289" y="56461"/>
                  </a:cubicBezTo>
                  <a:cubicBezTo>
                    <a:pt x="38353" y="59473"/>
                    <a:pt x="36417" y="62591"/>
                    <a:pt x="34589" y="65710"/>
                  </a:cubicBezTo>
                  <a:cubicBezTo>
                    <a:pt x="19613" y="91101"/>
                    <a:pt x="9168" y="118904"/>
                    <a:pt x="3723" y="147875"/>
                  </a:cubicBezTo>
                  <a:cubicBezTo>
                    <a:pt x="3078" y="151316"/>
                    <a:pt x="2433" y="154865"/>
                    <a:pt x="2002" y="158629"/>
                  </a:cubicBezTo>
                  <a:cubicBezTo>
                    <a:pt x="81" y="172090"/>
                    <a:pt x="-460" y="185711"/>
                    <a:pt x="389" y="199281"/>
                  </a:cubicBezTo>
                  <a:cubicBezTo>
                    <a:pt x="1073" y="211508"/>
                    <a:pt x="3388" y="223588"/>
                    <a:pt x="7272" y="235202"/>
                  </a:cubicBezTo>
                  <a:cubicBezTo>
                    <a:pt x="8132" y="237890"/>
                    <a:pt x="9100" y="240579"/>
                    <a:pt x="10176" y="243052"/>
                  </a:cubicBezTo>
                  <a:cubicBezTo>
                    <a:pt x="17144" y="261667"/>
                    <a:pt x="31339" y="276677"/>
                    <a:pt x="49537" y="284672"/>
                  </a:cubicBezTo>
                  <a:cubicBezTo>
                    <a:pt x="51625" y="285565"/>
                    <a:pt x="53784" y="286285"/>
                    <a:pt x="55990" y="286823"/>
                  </a:cubicBezTo>
                  <a:cubicBezTo>
                    <a:pt x="75893" y="291452"/>
                    <a:pt x="96814" y="288215"/>
                    <a:pt x="114387" y="277789"/>
                  </a:cubicBezTo>
                  <a:cubicBezTo>
                    <a:pt x="115606" y="277045"/>
                    <a:pt x="116863" y="276363"/>
                    <a:pt x="118151" y="275746"/>
                  </a:cubicBezTo>
                  <a:lnTo>
                    <a:pt x="121915" y="273380"/>
                  </a:lnTo>
                  <a:cubicBezTo>
                    <a:pt x="144161" y="258757"/>
                    <a:pt x="162981" y="239496"/>
                    <a:pt x="177086" y="216919"/>
                  </a:cubicBezTo>
                  <a:cubicBezTo>
                    <a:pt x="179022" y="213907"/>
                    <a:pt x="180850" y="210896"/>
                    <a:pt x="182679" y="207777"/>
                  </a:cubicBezTo>
                  <a:cubicBezTo>
                    <a:pt x="197609" y="182354"/>
                    <a:pt x="208084" y="154566"/>
                    <a:pt x="213652" y="12561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"/>
            <p:cNvSpPr/>
            <p:nvPr/>
          </p:nvSpPr>
          <p:spPr>
            <a:xfrm>
              <a:off x="3045125" y="4132593"/>
              <a:ext cx="121503" cy="145435"/>
            </a:xfrm>
            <a:custGeom>
              <a:avLst/>
              <a:gdLst/>
              <a:ahLst/>
              <a:cxnLst/>
              <a:rect l="l" t="t" r="r" b="b"/>
              <a:pathLst>
                <a:path w="121503" h="145435" extrusionOk="0">
                  <a:moveTo>
                    <a:pt x="113783" y="56710"/>
                  </a:moveTo>
                  <a:cubicBezTo>
                    <a:pt x="112923" y="54022"/>
                    <a:pt x="111955" y="51333"/>
                    <a:pt x="110879" y="48860"/>
                  </a:cubicBezTo>
                  <a:cubicBezTo>
                    <a:pt x="103530" y="28925"/>
                    <a:pt x="88332" y="12872"/>
                    <a:pt x="68829" y="4443"/>
                  </a:cubicBezTo>
                  <a:cubicBezTo>
                    <a:pt x="66725" y="3562"/>
                    <a:pt x="64571" y="2808"/>
                    <a:pt x="62376" y="2185"/>
                  </a:cubicBezTo>
                  <a:cubicBezTo>
                    <a:pt x="41101" y="-2755"/>
                    <a:pt x="18740" y="754"/>
                    <a:pt x="0" y="11972"/>
                  </a:cubicBezTo>
                  <a:lnTo>
                    <a:pt x="645" y="20360"/>
                  </a:lnTo>
                  <a:lnTo>
                    <a:pt x="3226" y="59076"/>
                  </a:lnTo>
                  <a:lnTo>
                    <a:pt x="3872" y="67895"/>
                  </a:lnTo>
                  <a:cubicBezTo>
                    <a:pt x="14774" y="61636"/>
                    <a:pt x="27598" y="59607"/>
                    <a:pt x="39900" y="62195"/>
                  </a:cubicBezTo>
                  <a:cubicBezTo>
                    <a:pt x="42115" y="62701"/>
                    <a:pt x="44276" y="63421"/>
                    <a:pt x="46352" y="64346"/>
                  </a:cubicBezTo>
                  <a:cubicBezTo>
                    <a:pt x="57486" y="69558"/>
                    <a:pt x="66162" y="78889"/>
                    <a:pt x="70550" y="90372"/>
                  </a:cubicBezTo>
                  <a:cubicBezTo>
                    <a:pt x="71729" y="92919"/>
                    <a:pt x="72735" y="95542"/>
                    <a:pt x="73561" y="98223"/>
                  </a:cubicBezTo>
                  <a:cubicBezTo>
                    <a:pt x="75781" y="105424"/>
                    <a:pt x="77153" y="112859"/>
                    <a:pt x="77648" y="120378"/>
                  </a:cubicBezTo>
                  <a:cubicBezTo>
                    <a:pt x="78112" y="128739"/>
                    <a:pt x="77824" y="137126"/>
                    <a:pt x="76788" y="145436"/>
                  </a:cubicBezTo>
                  <a:lnTo>
                    <a:pt x="83455" y="144467"/>
                  </a:lnTo>
                  <a:lnTo>
                    <a:pt x="112923" y="139843"/>
                  </a:lnTo>
                  <a:lnTo>
                    <a:pt x="119375" y="138767"/>
                  </a:lnTo>
                  <a:cubicBezTo>
                    <a:pt x="121413" y="124524"/>
                    <a:pt x="121989" y="110110"/>
                    <a:pt x="121096" y="95749"/>
                  </a:cubicBezTo>
                  <a:cubicBezTo>
                    <a:pt x="120351" y="82475"/>
                    <a:pt x="117893" y="69354"/>
                    <a:pt x="113783" y="5671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"/>
            <p:cNvSpPr/>
            <p:nvPr/>
          </p:nvSpPr>
          <p:spPr>
            <a:xfrm>
              <a:off x="3045125" y="4132593"/>
              <a:ext cx="121503" cy="145435"/>
            </a:xfrm>
            <a:custGeom>
              <a:avLst/>
              <a:gdLst/>
              <a:ahLst/>
              <a:cxnLst/>
              <a:rect l="l" t="t" r="r" b="b"/>
              <a:pathLst>
                <a:path w="121503" h="145435" extrusionOk="0">
                  <a:moveTo>
                    <a:pt x="113783" y="56710"/>
                  </a:moveTo>
                  <a:cubicBezTo>
                    <a:pt x="112923" y="54022"/>
                    <a:pt x="111955" y="51333"/>
                    <a:pt x="110879" y="48860"/>
                  </a:cubicBezTo>
                  <a:cubicBezTo>
                    <a:pt x="103530" y="28925"/>
                    <a:pt x="88332" y="12872"/>
                    <a:pt x="68829" y="4443"/>
                  </a:cubicBezTo>
                  <a:cubicBezTo>
                    <a:pt x="66725" y="3562"/>
                    <a:pt x="64571" y="2808"/>
                    <a:pt x="62376" y="2185"/>
                  </a:cubicBezTo>
                  <a:cubicBezTo>
                    <a:pt x="41101" y="-2755"/>
                    <a:pt x="18740" y="754"/>
                    <a:pt x="0" y="11972"/>
                  </a:cubicBezTo>
                  <a:lnTo>
                    <a:pt x="645" y="20360"/>
                  </a:lnTo>
                  <a:lnTo>
                    <a:pt x="3226" y="59076"/>
                  </a:lnTo>
                  <a:lnTo>
                    <a:pt x="3872" y="67895"/>
                  </a:lnTo>
                  <a:cubicBezTo>
                    <a:pt x="14774" y="61636"/>
                    <a:pt x="27598" y="59607"/>
                    <a:pt x="39900" y="62195"/>
                  </a:cubicBezTo>
                  <a:cubicBezTo>
                    <a:pt x="42115" y="62701"/>
                    <a:pt x="44276" y="63421"/>
                    <a:pt x="46352" y="64346"/>
                  </a:cubicBezTo>
                  <a:cubicBezTo>
                    <a:pt x="57486" y="69558"/>
                    <a:pt x="66162" y="78889"/>
                    <a:pt x="70550" y="90372"/>
                  </a:cubicBezTo>
                  <a:cubicBezTo>
                    <a:pt x="71729" y="92919"/>
                    <a:pt x="72735" y="95542"/>
                    <a:pt x="73561" y="98223"/>
                  </a:cubicBezTo>
                  <a:cubicBezTo>
                    <a:pt x="75781" y="105424"/>
                    <a:pt x="77153" y="112859"/>
                    <a:pt x="77648" y="120378"/>
                  </a:cubicBezTo>
                  <a:cubicBezTo>
                    <a:pt x="78112" y="128739"/>
                    <a:pt x="77824" y="137126"/>
                    <a:pt x="76788" y="145436"/>
                  </a:cubicBezTo>
                  <a:lnTo>
                    <a:pt x="83455" y="144467"/>
                  </a:lnTo>
                  <a:lnTo>
                    <a:pt x="112923" y="139843"/>
                  </a:lnTo>
                  <a:lnTo>
                    <a:pt x="119375" y="138767"/>
                  </a:lnTo>
                  <a:cubicBezTo>
                    <a:pt x="121413" y="124524"/>
                    <a:pt x="121989" y="110110"/>
                    <a:pt x="121096" y="95749"/>
                  </a:cubicBezTo>
                  <a:cubicBezTo>
                    <a:pt x="120351" y="82475"/>
                    <a:pt x="117893" y="69354"/>
                    <a:pt x="113783" y="567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"/>
            <p:cNvSpPr/>
            <p:nvPr/>
          </p:nvSpPr>
          <p:spPr>
            <a:xfrm>
              <a:off x="2713450" y="4452249"/>
              <a:ext cx="25486" cy="50629"/>
            </a:xfrm>
            <a:custGeom>
              <a:avLst/>
              <a:gdLst/>
              <a:ahLst/>
              <a:cxnLst/>
              <a:rect l="l" t="t" r="r" b="b"/>
              <a:pathLst>
                <a:path w="25486" h="50629" extrusionOk="0">
                  <a:moveTo>
                    <a:pt x="14308" y="19146"/>
                  </a:moveTo>
                  <a:cubicBezTo>
                    <a:pt x="15036" y="17917"/>
                    <a:pt x="15546" y="16570"/>
                    <a:pt x="15814" y="15167"/>
                  </a:cubicBezTo>
                  <a:cubicBezTo>
                    <a:pt x="15964" y="14169"/>
                    <a:pt x="15964" y="13154"/>
                    <a:pt x="15814" y="12156"/>
                  </a:cubicBezTo>
                  <a:cubicBezTo>
                    <a:pt x="15863" y="10861"/>
                    <a:pt x="15354" y="9608"/>
                    <a:pt x="14416" y="8714"/>
                  </a:cubicBezTo>
                  <a:cubicBezTo>
                    <a:pt x="13556" y="8069"/>
                    <a:pt x="12265" y="8176"/>
                    <a:pt x="10437" y="9252"/>
                  </a:cubicBezTo>
                  <a:cubicBezTo>
                    <a:pt x="8864" y="10106"/>
                    <a:pt x="7589" y="11419"/>
                    <a:pt x="6780" y="13016"/>
                  </a:cubicBezTo>
                  <a:cubicBezTo>
                    <a:pt x="6012" y="14640"/>
                    <a:pt x="5539" y="16388"/>
                    <a:pt x="5382" y="18178"/>
                  </a:cubicBezTo>
                  <a:cubicBezTo>
                    <a:pt x="5486" y="18675"/>
                    <a:pt x="5486" y="19187"/>
                    <a:pt x="5382" y="19684"/>
                  </a:cubicBezTo>
                  <a:lnTo>
                    <a:pt x="4629" y="20544"/>
                  </a:lnTo>
                  <a:lnTo>
                    <a:pt x="865" y="22587"/>
                  </a:lnTo>
                  <a:cubicBezTo>
                    <a:pt x="599" y="22741"/>
                    <a:pt x="271" y="22741"/>
                    <a:pt x="5" y="22587"/>
                  </a:cubicBezTo>
                  <a:cubicBezTo>
                    <a:pt x="5" y="22587"/>
                    <a:pt x="5" y="22587"/>
                    <a:pt x="5" y="21619"/>
                  </a:cubicBezTo>
                  <a:cubicBezTo>
                    <a:pt x="-36" y="19699"/>
                    <a:pt x="181" y="17782"/>
                    <a:pt x="650" y="15919"/>
                  </a:cubicBezTo>
                  <a:cubicBezTo>
                    <a:pt x="1178" y="13972"/>
                    <a:pt x="1936" y="12095"/>
                    <a:pt x="2909" y="10327"/>
                  </a:cubicBezTo>
                  <a:cubicBezTo>
                    <a:pt x="3867" y="8555"/>
                    <a:pt x="5022" y="6895"/>
                    <a:pt x="6350" y="5380"/>
                  </a:cubicBezTo>
                  <a:cubicBezTo>
                    <a:pt x="7644" y="3921"/>
                    <a:pt x="9171" y="2686"/>
                    <a:pt x="10867" y="1724"/>
                  </a:cubicBezTo>
                  <a:cubicBezTo>
                    <a:pt x="12398" y="689"/>
                    <a:pt x="14183" y="94"/>
                    <a:pt x="16029" y="3"/>
                  </a:cubicBezTo>
                  <a:cubicBezTo>
                    <a:pt x="17365" y="-37"/>
                    <a:pt x="18680" y="339"/>
                    <a:pt x="19793" y="1078"/>
                  </a:cubicBezTo>
                  <a:cubicBezTo>
                    <a:pt x="20806" y="1927"/>
                    <a:pt x="21614" y="2993"/>
                    <a:pt x="22159" y="4197"/>
                  </a:cubicBezTo>
                  <a:cubicBezTo>
                    <a:pt x="22707" y="5571"/>
                    <a:pt x="23034" y="7023"/>
                    <a:pt x="23127" y="8499"/>
                  </a:cubicBezTo>
                  <a:cubicBezTo>
                    <a:pt x="23235" y="9464"/>
                    <a:pt x="23235" y="10438"/>
                    <a:pt x="23127" y="11403"/>
                  </a:cubicBezTo>
                  <a:cubicBezTo>
                    <a:pt x="23279" y="12437"/>
                    <a:pt x="23279" y="13487"/>
                    <a:pt x="23127" y="14522"/>
                  </a:cubicBezTo>
                  <a:cubicBezTo>
                    <a:pt x="23127" y="15597"/>
                    <a:pt x="22374" y="16780"/>
                    <a:pt x="21836" y="18178"/>
                  </a:cubicBezTo>
                  <a:cubicBezTo>
                    <a:pt x="21299" y="19576"/>
                    <a:pt x="20438" y="21082"/>
                    <a:pt x="19471" y="22802"/>
                  </a:cubicBezTo>
                  <a:lnTo>
                    <a:pt x="11512" y="37966"/>
                  </a:lnTo>
                  <a:lnTo>
                    <a:pt x="24418" y="30438"/>
                  </a:lnTo>
                  <a:cubicBezTo>
                    <a:pt x="24698" y="30203"/>
                    <a:pt x="25106" y="30203"/>
                    <a:pt x="25385" y="30438"/>
                  </a:cubicBezTo>
                  <a:cubicBezTo>
                    <a:pt x="25520" y="30709"/>
                    <a:pt x="25520" y="31028"/>
                    <a:pt x="25385" y="31298"/>
                  </a:cubicBezTo>
                  <a:lnTo>
                    <a:pt x="25385" y="35600"/>
                  </a:lnTo>
                  <a:cubicBezTo>
                    <a:pt x="25482" y="36025"/>
                    <a:pt x="25482" y="36466"/>
                    <a:pt x="25385" y="36891"/>
                  </a:cubicBezTo>
                  <a:cubicBezTo>
                    <a:pt x="25218" y="37330"/>
                    <a:pt x="24917" y="37706"/>
                    <a:pt x="24525" y="37966"/>
                  </a:cubicBezTo>
                  <a:lnTo>
                    <a:pt x="3016" y="50549"/>
                  </a:lnTo>
                  <a:cubicBezTo>
                    <a:pt x="2702" y="50656"/>
                    <a:pt x="2362" y="50656"/>
                    <a:pt x="2048" y="50549"/>
                  </a:cubicBezTo>
                  <a:cubicBezTo>
                    <a:pt x="1933" y="50237"/>
                    <a:pt x="1933" y="49894"/>
                    <a:pt x="2048" y="49581"/>
                  </a:cubicBezTo>
                  <a:lnTo>
                    <a:pt x="2048" y="45925"/>
                  </a:lnTo>
                  <a:cubicBezTo>
                    <a:pt x="1848" y="45258"/>
                    <a:pt x="1848" y="44548"/>
                    <a:pt x="2048" y="43881"/>
                  </a:cubicBezTo>
                  <a:cubicBezTo>
                    <a:pt x="2048" y="43236"/>
                    <a:pt x="2586" y="42698"/>
                    <a:pt x="2693" y="4237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"/>
            <p:cNvSpPr/>
            <p:nvPr/>
          </p:nvSpPr>
          <p:spPr>
            <a:xfrm>
              <a:off x="2741178" y="4434904"/>
              <a:ext cx="25569" cy="47378"/>
            </a:xfrm>
            <a:custGeom>
              <a:avLst/>
              <a:gdLst/>
              <a:ahLst/>
              <a:cxnLst/>
              <a:rect l="l" t="t" r="r" b="b"/>
              <a:pathLst>
                <a:path w="25569" h="47378" extrusionOk="0">
                  <a:moveTo>
                    <a:pt x="25405" y="11110"/>
                  </a:moveTo>
                  <a:cubicBezTo>
                    <a:pt x="25462" y="11933"/>
                    <a:pt x="25462" y="12760"/>
                    <a:pt x="25405" y="13584"/>
                  </a:cubicBezTo>
                  <a:lnTo>
                    <a:pt x="25405" y="16380"/>
                  </a:lnTo>
                  <a:lnTo>
                    <a:pt x="25405" y="19284"/>
                  </a:lnTo>
                  <a:cubicBezTo>
                    <a:pt x="25405" y="20144"/>
                    <a:pt x="25405" y="21004"/>
                    <a:pt x="25405" y="21757"/>
                  </a:cubicBezTo>
                  <a:cubicBezTo>
                    <a:pt x="25625" y="24046"/>
                    <a:pt x="25625" y="26351"/>
                    <a:pt x="25405" y="28640"/>
                  </a:cubicBezTo>
                  <a:cubicBezTo>
                    <a:pt x="25112" y="30856"/>
                    <a:pt x="24533" y="33025"/>
                    <a:pt x="23684" y="35093"/>
                  </a:cubicBezTo>
                  <a:cubicBezTo>
                    <a:pt x="22773" y="37141"/>
                    <a:pt x="21539" y="39030"/>
                    <a:pt x="20027" y="40685"/>
                  </a:cubicBezTo>
                  <a:cubicBezTo>
                    <a:pt x="18430" y="42494"/>
                    <a:pt x="16539" y="44021"/>
                    <a:pt x="14435" y="45202"/>
                  </a:cubicBezTo>
                  <a:cubicBezTo>
                    <a:pt x="12656" y="46367"/>
                    <a:pt x="10631" y="47103"/>
                    <a:pt x="8520" y="47353"/>
                  </a:cubicBezTo>
                  <a:cubicBezTo>
                    <a:pt x="7057" y="47490"/>
                    <a:pt x="5597" y="47068"/>
                    <a:pt x="4433" y="46171"/>
                  </a:cubicBezTo>
                  <a:cubicBezTo>
                    <a:pt x="3295" y="45067"/>
                    <a:pt x="2446" y="43700"/>
                    <a:pt x="1960" y="42191"/>
                  </a:cubicBezTo>
                  <a:cubicBezTo>
                    <a:pt x="1359" y="40267"/>
                    <a:pt x="962" y="38284"/>
                    <a:pt x="777" y="36277"/>
                  </a:cubicBezTo>
                  <a:cubicBezTo>
                    <a:pt x="777" y="34770"/>
                    <a:pt x="777" y="33049"/>
                    <a:pt x="239" y="31114"/>
                  </a:cubicBezTo>
                  <a:cubicBezTo>
                    <a:pt x="-299" y="29178"/>
                    <a:pt x="239" y="27457"/>
                    <a:pt x="239" y="25951"/>
                  </a:cubicBezTo>
                  <a:cubicBezTo>
                    <a:pt x="76" y="23624"/>
                    <a:pt x="76" y="21288"/>
                    <a:pt x="239" y="18961"/>
                  </a:cubicBezTo>
                  <a:cubicBezTo>
                    <a:pt x="569" y="16740"/>
                    <a:pt x="1183" y="14572"/>
                    <a:pt x="2067" y="12508"/>
                  </a:cubicBezTo>
                  <a:cubicBezTo>
                    <a:pt x="2945" y="10434"/>
                    <a:pt x="4142" y="8511"/>
                    <a:pt x="5616" y="6808"/>
                  </a:cubicBezTo>
                  <a:cubicBezTo>
                    <a:pt x="7220" y="4934"/>
                    <a:pt x="9151" y="3367"/>
                    <a:pt x="11316" y="2184"/>
                  </a:cubicBezTo>
                  <a:cubicBezTo>
                    <a:pt x="13073" y="1055"/>
                    <a:pt x="15055" y="321"/>
                    <a:pt x="17124" y="33"/>
                  </a:cubicBezTo>
                  <a:cubicBezTo>
                    <a:pt x="18588" y="-127"/>
                    <a:pt x="20057" y="298"/>
                    <a:pt x="21210" y="1216"/>
                  </a:cubicBezTo>
                  <a:cubicBezTo>
                    <a:pt x="22384" y="2310"/>
                    <a:pt x="23270" y="3677"/>
                    <a:pt x="23791" y="5195"/>
                  </a:cubicBezTo>
                  <a:cubicBezTo>
                    <a:pt x="24539" y="7103"/>
                    <a:pt x="25079" y="9086"/>
                    <a:pt x="25405" y="11110"/>
                  </a:cubicBezTo>
                  <a:close/>
                  <a:moveTo>
                    <a:pt x="7337" y="32619"/>
                  </a:moveTo>
                  <a:cubicBezTo>
                    <a:pt x="7438" y="34713"/>
                    <a:pt x="8148" y="36731"/>
                    <a:pt x="9380" y="38427"/>
                  </a:cubicBezTo>
                  <a:cubicBezTo>
                    <a:pt x="10456" y="39359"/>
                    <a:pt x="12069" y="39359"/>
                    <a:pt x="14220" y="38427"/>
                  </a:cubicBezTo>
                  <a:cubicBezTo>
                    <a:pt x="16228" y="37300"/>
                    <a:pt x="17785" y="35514"/>
                    <a:pt x="18629" y="33372"/>
                  </a:cubicBezTo>
                  <a:cubicBezTo>
                    <a:pt x="19560" y="30939"/>
                    <a:pt x="19963" y="28337"/>
                    <a:pt x="19812" y="25736"/>
                  </a:cubicBezTo>
                  <a:cubicBezTo>
                    <a:pt x="19812" y="24231"/>
                    <a:pt x="19812" y="22510"/>
                    <a:pt x="19812" y="20682"/>
                  </a:cubicBezTo>
                  <a:cubicBezTo>
                    <a:pt x="19812" y="18853"/>
                    <a:pt x="19812" y="17133"/>
                    <a:pt x="19812" y="15735"/>
                  </a:cubicBezTo>
                  <a:cubicBezTo>
                    <a:pt x="19712" y="13641"/>
                    <a:pt x="19002" y="11623"/>
                    <a:pt x="17769" y="9927"/>
                  </a:cubicBezTo>
                  <a:cubicBezTo>
                    <a:pt x="16693" y="8995"/>
                    <a:pt x="15080" y="8995"/>
                    <a:pt x="12929" y="9927"/>
                  </a:cubicBezTo>
                  <a:cubicBezTo>
                    <a:pt x="10918" y="11081"/>
                    <a:pt x="9334" y="12854"/>
                    <a:pt x="8412" y="14982"/>
                  </a:cubicBezTo>
                  <a:cubicBezTo>
                    <a:pt x="7573" y="17436"/>
                    <a:pt x="7208" y="20027"/>
                    <a:pt x="7337" y="22617"/>
                  </a:cubicBezTo>
                  <a:cubicBezTo>
                    <a:pt x="7337" y="24123"/>
                    <a:pt x="7337" y="25844"/>
                    <a:pt x="7337" y="27672"/>
                  </a:cubicBezTo>
                  <a:cubicBezTo>
                    <a:pt x="7337" y="29501"/>
                    <a:pt x="7122" y="30898"/>
                    <a:pt x="7337" y="3229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"/>
            <p:cNvSpPr/>
            <p:nvPr/>
          </p:nvSpPr>
          <p:spPr>
            <a:xfrm>
              <a:off x="2770917" y="4410309"/>
              <a:ext cx="35317" cy="56750"/>
            </a:xfrm>
            <a:custGeom>
              <a:avLst/>
              <a:gdLst/>
              <a:ahLst/>
              <a:cxnLst/>
              <a:rect l="l" t="t" r="r" b="b"/>
              <a:pathLst>
                <a:path w="35317" h="56750" extrusionOk="0">
                  <a:moveTo>
                    <a:pt x="6205" y="13121"/>
                  </a:moveTo>
                  <a:cubicBezTo>
                    <a:pt x="7124" y="12559"/>
                    <a:pt x="8150" y="12193"/>
                    <a:pt x="9216" y="12045"/>
                  </a:cubicBezTo>
                  <a:cubicBezTo>
                    <a:pt x="9953" y="11821"/>
                    <a:pt x="10739" y="11821"/>
                    <a:pt x="11475" y="12045"/>
                  </a:cubicBezTo>
                  <a:cubicBezTo>
                    <a:pt x="12100" y="12421"/>
                    <a:pt x="12590" y="12986"/>
                    <a:pt x="12873" y="13658"/>
                  </a:cubicBezTo>
                  <a:cubicBezTo>
                    <a:pt x="13283" y="14387"/>
                    <a:pt x="13539" y="15192"/>
                    <a:pt x="13626" y="16024"/>
                  </a:cubicBezTo>
                  <a:lnTo>
                    <a:pt x="13626" y="19358"/>
                  </a:lnTo>
                  <a:cubicBezTo>
                    <a:pt x="13626" y="20541"/>
                    <a:pt x="13626" y="21616"/>
                    <a:pt x="13626" y="22692"/>
                  </a:cubicBezTo>
                  <a:cubicBezTo>
                    <a:pt x="13726" y="23693"/>
                    <a:pt x="13726" y="24702"/>
                    <a:pt x="13626" y="25703"/>
                  </a:cubicBezTo>
                  <a:cubicBezTo>
                    <a:pt x="13396" y="26798"/>
                    <a:pt x="12997" y="27850"/>
                    <a:pt x="12443" y="28822"/>
                  </a:cubicBezTo>
                  <a:cubicBezTo>
                    <a:pt x="11924" y="29869"/>
                    <a:pt x="11274" y="30845"/>
                    <a:pt x="10507" y="31726"/>
                  </a:cubicBezTo>
                  <a:cubicBezTo>
                    <a:pt x="9653" y="32688"/>
                    <a:pt x="8633" y="33489"/>
                    <a:pt x="7496" y="34092"/>
                  </a:cubicBezTo>
                  <a:cubicBezTo>
                    <a:pt x="6579" y="34680"/>
                    <a:pt x="5556" y="35082"/>
                    <a:pt x="4484" y="35275"/>
                  </a:cubicBezTo>
                  <a:cubicBezTo>
                    <a:pt x="3694" y="35331"/>
                    <a:pt x="2906" y="35143"/>
                    <a:pt x="2226" y="34737"/>
                  </a:cubicBezTo>
                  <a:cubicBezTo>
                    <a:pt x="1578" y="34388"/>
                    <a:pt x="1081" y="33814"/>
                    <a:pt x="828" y="33124"/>
                  </a:cubicBezTo>
                  <a:cubicBezTo>
                    <a:pt x="418" y="32395"/>
                    <a:pt x="162" y="31589"/>
                    <a:pt x="75" y="30758"/>
                  </a:cubicBezTo>
                  <a:lnTo>
                    <a:pt x="75" y="27424"/>
                  </a:lnTo>
                  <a:cubicBezTo>
                    <a:pt x="75" y="26241"/>
                    <a:pt x="75" y="25166"/>
                    <a:pt x="75" y="24090"/>
                  </a:cubicBezTo>
                  <a:cubicBezTo>
                    <a:pt x="-25" y="23089"/>
                    <a:pt x="-25" y="22080"/>
                    <a:pt x="75" y="21079"/>
                  </a:cubicBezTo>
                  <a:cubicBezTo>
                    <a:pt x="325" y="19956"/>
                    <a:pt x="723" y="18871"/>
                    <a:pt x="1258" y="17853"/>
                  </a:cubicBezTo>
                  <a:cubicBezTo>
                    <a:pt x="1789" y="16813"/>
                    <a:pt x="2439" y="15839"/>
                    <a:pt x="3194" y="14949"/>
                  </a:cubicBezTo>
                  <a:cubicBezTo>
                    <a:pt x="4112" y="14209"/>
                    <a:pt x="5125" y="13594"/>
                    <a:pt x="6205" y="13121"/>
                  </a:cubicBezTo>
                  <a:close/>
                  <a:moveTo>
                    <a:pt x="24918" y="3764"/>
                  </a:moveTo>
                  <a:lnTo>
                    <a:pt x="25563" y="2581"/>
                  </a:lnTo>
                  <a:cubicBezTo>
                    <a:pt x="25801" y="2183"/>
                    <a:pt x="26133" y="1850"/>
                    <a:pt x="26531" y="1613"/>
                  </a:cubicBezTo>
                  <a:lnTo>
                    <a:pt x="29327" y="0"/>
                  </a:lnTo>
                  <a:cubicBezTo>
                    <a:pt x="29327" y="0"/>
                    <a:pt x="29973" y="0"/>
                    <a:pt x="30188" y="0"/>
                  </a:cubicBezTo>
                  <a:cubicBezTo>
                    <a:pt x="30403" y="0"/>
                    <a:pt x="30188" y="0"/>
                    <a:pt x="30188" y="753"/>
                  </a:cubicBezTo>
                  <a:lnTo>
                    <a:pt x="30188" y="753"/>
                  </a:lnTo>
                  <a:lnTo>
                    <a:pt x="30188" y="753"/>
                  </a:lnTo>
                  <a:lnTo>
                    <a:pt x="9862" y="52912"/>
                  </a:lnTo>
                  <a:cubicBezTo>
                    <a:pt x="9693" y="53330"/>
                    <a:pt x="9477" y="53727"/>
                    <a:pt x="9216" y="54095"/>
                  </a:cubicBezTo>
                  <a:lnTo>
                    <a:pt x="8248" y="55063"/>
                  </a:lnTo>
                  <a:lnTo>
                    <a:pt x="5452" y="56676"/>
                  </a:lnTo>
                  <a:cubicBezTo>
                    <a:pt x="5174" y="56775"/>
                    <a:pt x="4870" y="56775"/>
                    <a:pt x="4592" y="56676"/>
                  </a:cubicBezTo>
                  <a:cubicBezTo>
                    <a:pt x="4592" y="56676"/>
                    <a:pt x="4592" y="56676"/>
                    <a:pt x="4592" y="55923"/>
                  </a:cubicBezTo>
                  <a:lnTo>
                    <a:pt x="4592" y="55923"/>
                  </a:lnTo>
                  <a:close/>
                  <a:moveTo>
                    <a:pt x="9539" y="25273"/>
                  </a:moveTo>
                  <a:lnTo>
                    <a:pt x="9539" y="20863"/>
                  </a:lnTo>
                  <a:cubicBezTo>
                    <a:pt x="9499" y="20470"/>
                    <a:pt x="9499" y="20074"/>
                    <a:pt x="9539" y="19681"/>
                  </a:cubicBezTo>
                  <a:cubicBezTo>
                    <a:pt x="9471" y="19075"/>
                    <a:pt x="9206" y="18509"/>
                    <a:pt x="8786" y="18068"/>
                  </a:cubicBezTo>
                  <a:cubicBezTo>
                    <a:pt x="8786" y="18068"/>
                    <a:pt x="7711" y="18068"/>
                    <a:pt x="6850" y="18068"/>
                  </a:cubicBezTo>
                  <a:cubicBezTo>
                    <a:pt x="6031" y="18476"/>
                    <a:pt x="5383" y="19162"/>
                    <a:pt x="5022" y="20003"/>
                  </a:cubicBezTo>
                  <a:cubicBezTo>
                    <a:pt x="4860" y="20784"/>
                    <a:pt x="4860" y="21589"/>
                    <a:pt x="5022" y="22369"/>
                  </a:cubicBezTo>
                  <a:lnTo>
                    <a:pt x="5022" y="23552"/>
                  </a:lnTo>
                  <a:cubicBezTo>
                    <a:pt x="5022" y="27316"/>
                    <a:pt x="5022" y="27639"/>
                    <a:pt x="5022" y="27854"/>
                  </a:cubicBezTo>
                  <a:cubicBezTo>
                    <a:pt x="5119" y="28484"/>
                    <a:pt x="5378" y="29077"/>
                    <a:pt x="5775" y="29575"/>
                  </a:cubicBezTo>
                  <a:cubicBezTo>
                    <a:pt x="5775" y="29575"/>
                    <a:pt x="6850" y="29575"/>
                    <a:pt x="7711" y="29575"/>
                  </a:cubicBezTo>
                  <a:cubicBezTo>
                    <a:pt x="8517" y="29200"/>
                    <a:pt x="9165" y="28553"/>
                    <a:pt x="9539" y="27747"/>
                  </a:cubicBezTo>
                  <a:cubicBezTo>
                    <a:pt x="9707" y="26931"/>
                    <a:pt x="9707" y="26089"/>
                    <a:pt x="9539" y="25273"/>
                  </a:cubicBezTo>
                  <a:close/>
                  <a:moveTo>
                    <a:pt x="27822" y="22477"/>
                  </a:moveTo>
                  <a:cubicBezTo>
                    <a:pt x="28719" y="21871"/>
                    <a:pt x="29755" y="21502"/>
                    <a:pt x="30833" y="21401"/>
                  </a:cubicBezTo>
                  <a:cubicBezTo>
                    <a:pt x="31569" y="21177"/>
                    <a:pt x="32355" y="21177"/>
                    <a:pt x="33091" y="21401"/>
                  </a:cubicBezTo>
                  <a:cubicBezTo>
                    <a:pt x="33739" y="21750"/>
                    <a:pt x="34236" y="22324"/>
                    <a:pt x="34490" y="23015"/>
                  </a:cubicBezTo>
                  <a:cubicBezTo>
                    <a:pt x="34915" y="23737"/>
                    <a:pt x="35172" y="24545"/>
                    <a:pt x="35242" y="25381"/>
                  </a:cubicBezTo>
                  <a:lnTo>
                    <a:pt x="35242" y="28607"/>
                  </a:lnTo>
                  <a:cubicBezTo>
                    <a:pt x="35242" y="29790"/>
                    <a:pt x="35242" y="30973"/>
                    <a:pt x="35242" y="32048"/>
                  </a:cubicBezTo>
                  <a:cubicBezTo>
                    <a:pt x="35342" y="33050"/>
                    <a:pt x="35342" y="34058"/>
                    <a:pt x="35242" y="35060"/>
                  </a:cubicBezTo>
                  <a:cubicBezTo>
                    <a:pt x="35013" y="36154"/>
                    <a:pt x="34613" y="37207"/>
                    <a:pt x="34059" y="38178"/>
                  </a:cubicBezTo>
                  <a:cubicBezTo>
                    <a:pt x="33541" y="39225"/>
                    <a:pt x="32890" y="40201"/>
                    <a:pt x="32124" y="41082"/>
                  </a:cubicBezTo>
                  <a:cubicBezTo>
                    <a:pt x="31269" y="42045"/>
                    <a:pt x="30250" y="42846"/>
                    <a:pt x="29112" y="43448"/>
                  </a:cubicBezTo>
                  <a:cubicBezTo>
                    <a:pt x="28215" y="44054"/>
                    <a:pt x="27179" y="44423"/>
                    <a:pt x="26101" y="44524"/>
                  </a:cubicBezTo>
                  <a:cubicBezTo>
                    <a:pt x="25373" y="44796"/>
                    <a:pt x="24571" y="44796"/>
                    <a:pt x="23843" y="44524"/>
                  </a:cubicBezTo>
                  <a:cubicBezTo>
                    <a:pt x="23217" y="44148"/>
                    <a:pt x="22728" y="43583"/>
                    <a:pt x="22444" y="42910"/>
                  </a:cubicBezTo>
                  <a:cubicBezTo>
                    <a:pt x="22035" y="42182"/>
                    <a:pt x="21778" y="41376"/>
                    <a:pt x="21692" y="40544"/>
                  </a:cubicBezTo>
                  <a:lnTo>
                    <a:pt x="21692" y="37211"/>
                  </a:lnTo>
                  <a:cubicBezTo>
                    <a:pt x="21692" y="36027"/>
                    <a:pt x="21692" y="34952"/>
                    <a:pt x="21692" y="33877"/>
                  </a:cubicBezTo>
                  <a:cubicBezTo>
                    <a:pt x="21592" y="32875"/>
                    <a:pt x="21592" y="31867"/>
                    <a:pt x="21692" y="30865"/>
                  </a:cubicBezTo>
                  <a:cubicBezTo>
                    <a:pt x="21941" y="29742"/>
                    <a:pt x="22339" y="28658"/>
                    <a:pt x="22875" y="27639"/>
                  </a:cubicBezTo>
                  <a:cubicBezTo>
                    <a:pt x="23444" y="26623"/>
                    <a:pt x="24091" y="25652"/>
                    <a:pt x="24810" y="24736"/>
                  </a:cubicBezTo>
                  <a:cubicBezTo>
                    <a:pt x="25673" y="23812"/>
                    <a:pt x="26693" y="23047"/>
                    <a:pt x="27822" y="22477"/>
                  </a:cubicBezTo>
                  <a:close/>
                  <a:moveTo>
                    <a:pt x="31156" y="34522"/>
                  </a:moveTo>
                  <a:lnTo>
                    <a:pt x="31156" y="30113"/>
                  </a:lnTo>
                  <a:cubicBezTo>
                    <a:pt x="31156" y="30113"/>
                    <a:pt x="31156" y="29252"/>
                    <a:pt x="31156" y="29037"/>
                  </a:cubicBezTo>
                  <a:cubicBezTo>
                    <a:pt x="30782" y="28476"/>
                    <a:pt x="30261" y="28030"/>
                    <a:pt x="29650" y="27747"/>
                  </a:cubicBezTo>
                  <a:cubicBezTo>
                    <a:pt x="29650" y="27747"/>
                    <a:pt x="28574" y="27747"/>
                    <a:pt x="27714" y="27747"/>
                  </a:cubicBezTo>
                  <a:cubicBezTo>
                    <a:pt x="26932" y="28154"/>
                    <a:pt x="26293" y="28792"/>
                    <a:pt x="25886" y="29575"/>
                  </a:cubicBezTo>
                  <a:cubicBezTo>
                    <a:pt x="25732" y="30392"/>
                    <a:pt x="25732" y="31231"/>
                    <a:pt x="25886" y="32049"/>
                  </a:cubicBezTo>
                  <a:lnTo>
                    <a:pt x="25886" y="33231"/>
                  </a:lnTo>
                  <a:cubicBezTo>
                    <a:pt x="25833" y="33768"/>
                    <a:pt x="25833" y="34308"/>
                    <a:pt x="25886" y="34845"/>
                  </a:cubicBezTo>
                  <a:cubicBezTo>
                    <a:pt x="25833" y="35381"/>
                    <a:pt x="25833" y="35921"/>
                    <a:pt x="25886" y="36458"/>
                  </a:cubicBezTo>
                  <a:cubicBezTo>
                    <a:pt x="25886" y="36458"/>
                    <a:pt x="25886" y="37318"/>
                    <a:pt x="25886" y="37533"/>
                  </a:cubicBezTo>
                  <a:cubicBezTo>
                    <a:pt x="25983" y="38163"/>
                    <a:pt x="26242" y="38756"/>
                    <a:pt x="26639" y="39254"/>
                  </a:cubicBezTo>
                  <a:cubicBezTo>
                    <a:pt x="26639" y="39254"/>
                    <a:pt x="27714" y="39254"/>
                    <a:pt x="28574" y="39254"/>
                  </a:cubicBezTo>
                  <a:cubicBezTo>
                    <a:pt x="29405" y="38915"/>
                    <a:pt x="30064" y="38256"/>
                    <a:pt x="30403" y="37426"/>
                  </a:cubicBezTo>
                  <a:cubicBezTo>
                    <a:pt x="30882" y="36532"/>
                    <a:pt x="31140" y="35536"/>
                    <a:pt x="31156" y="3452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"/>
            <p:cNvSpPr/>
            <p:nvPr/>
          </p:nvSpPr>
          <p:spPr>
            <a:xfrm>
              <a:off x="2650903" y="4325778"/>
              <a:ext cx="217343" cy="288856"/>
            </a:xfrm>
            <a:custGeom>
              <a:avLst/>
              <a:gdLst/>
              <a:ahLst/>
              <a:cxnLst/>
              <a:rect l="l" t="t" r="r" b="b"/>
              <a:pathLst>
                <a:path w="217343" h="288856" extrusionOk="0">
                  <a:moveTo>
                    <a:pt x="210104" y="38178"/>
                  </a:moveTo>
                  <a:lnTo>
                    <a:pt x="182142" y="66786"/>
                  </a:lnTo>
                  <a:cubicBezTo>
                    <a:pt x="184718" y="74804"/>
                    <a:pt x="186272" y="83114"/>
                    <a:pt x="186767" y="91521"/>
                  </a:cubicBezTo>
                  <a:cubicBezTo>
                    <a:pt x="187352" y="100815"/>
                    <a:pt x="187028" y="110144"/>
                    <a:pt x="185799" y="119375"/>
                  </a:cubicBezTo>
                  <a:cubicBezTo>
                    <a:pt x="185799" y="122924"/>
                    <a:pt x="184723" y="126473"/>
                    <a:pt x="184078" y="130130"/>
                  </a:cubicBezTo>
                  <a:cubicBezTo>
                    <a:pt x="180038" y="150032"/>
                    <a:pt x="172773" y="169140"/>
                    <a:pt x="162569" y="186699"/>
                  </a:cubicBezTo>
                  <a:cubicBezTo>
                    <a:pt x="160741" y="189817"/>
                    <a:pt x="158805" y="192829"/>
                    <a:pt x="156869" y="195840"/>
                  </a:cubicBezTo>
                  <a:cubicBezTo>
                    <a:pt x="147034" y="211236"/>
                    <a:pt x="134106" y="224420"/>
                    <a:pt x="118906" y="234556"/>
                  </a:cubicBezTo>
                  <a:lnTo>
                    <a:pt x="115141" y="237030"/>
                  </a:lnTo>
                  <a:cubicBezTo>
                    <a:pt x="113921" y="237739"/>
                    <a:pt x="112664" y="238385"/>
                    <a:pt x="111377" y="238966"/>
                  </a:cubicBezTo>
                  <a:cubicBezTo>
                    <a:pt x="99238" y="245934"/>
                    <a:pt x="84960" y="248193"/>
                    <a:pt x="71263" y="245311"/>
                  </a:cubicBezTo>
                  <a:cubicBezTo>
                    <a:pt x="69054" y="244737"/>
                    <a:pt x="66895" y="243981"/>
                    <a:pt x="64810" y="243052"/>
                  </a:cubicBezTo>
                  <a:cubicBezTo>
                    <a:pt x="52464" y="237349"/>
                    <a:pt x="42795" y="227102"/>
                    <a:pt x="37816" y="214445"/>
                  </a:cubicBezTo>
                  <a:cubicBezTo>
                    <a:pt x="36741" y="211972"/>
                    <a:pt x="35665" y="209283"/>
                    <a:pt x="34805" y="206594"/>
                  </a:cubicBezTo>
                  <a:cubicBezTo>
                    <a:pt x="32280" y="198564"/>
                    <a:pt x="30728" y="190260"/>
                    <a:pt x="30181" y="181859"/>
                  </a:cubicBezTo>
                  <a:cubicBezTo>
                    <a:pt x="29686" y="172561"/>
                    <a:pt x="30046" y="163237"/>
                    <a:pt x="31256" y="154005"/>
                  </a:cubicBezTo>
                  <a:cubicBezTo>
                    <a:pt x="31256" y="150456"/>
                    <a:pt x="32224" y="146907"/>
                    <a:pt x="32977" y="143250"/>
                  </a:cubicBezTo>
                  <a:cubicBezTo>
                    <a:pt x="37017" y="123348"/>
                    <a:pt x="44282" y="104240"/>
                    <a:pt x="54486" y="86682"/>
                  </a:cubicBezTo>
                  <a:cubicBezTo>
                    <a:pt x="56314" y="83563"/>
                    <a:pt x="58143" y="80551"/>
                    <a:pt x="60186" y="77540"/>
                  </a:cubicBezTo>
                  <a:cubicBezTo>
                    <a:pt x="69983" y="62149"/>
                    <a:pt x="82874" y="48964"/>
                    <a:pt x="98042" y="38824"/>
                  </a:cubicBezTo>
                  <a:lnTo>
                    <a:pt x="95461" y="0"/>
                  </a:lnTo>
                  <a:cubicBezTo>
                    <a:pt x="73216" y="14623"/>
                    <a:pt x="54395" y="33884"/>
                    <a:pt x="40290" y="56461"/>
                  </a:cubicBezTo>
                  <a:cubicBezTo>
                    <a:pt x="38354" y="59473"/>
                    <a:pt x="36418" y="62591"/>
                    <a:pt x="34590" y="65710"/>
                  </a:cubicBezTo>
                  <a:cubicBezTo>
                    <a:pt x="19614" y="91101"/>
                    <a:pt x="9170" y="118904"/>
                    <a:pt x="3725" y="147875"/>
                  </a:cubicBezTo>
                  <a:cubicBezTo>
                    <a:pt x="3079" y="151316"/>
                    <a:pt x="2542" y="154865"/>
                    <a:pt x="2004" y="158629"/>
                  </a:cubicBezTo>
                  <a:cubicBezTo>
                    <a:pt x="80" y="172090"/>
                    <a:pt x="-461" y="185711"/>
                    <a:pt x="391" y="199281"/>
                  </a:cubicBezTo>
                  <a:cubicBezTo>
                    <a:pt x="1180" y="211495"/>
                    <a:pt x="3492" y="223562"/>
                    <a:pt x="7274" y="235202"/>
                  </a:cubicBezTo>
                  <a:cubicBezTo>
                    <a:pt x="8134" y="237890"/>
                    <a:pt x="9102" y="240472"/>
                    <a:pt x="10177" y="243052"/>
                  </a:cubicBezTo>
                  <a:cubicBezTo>
                    <a:pt x="17146" y="261668"/>
                    <a:pt x="31341" y="276677"/>
                    <a:pt x="49539" y="284672"/>
                  </a:cubicBezTo>
                  <a:cubicBezTo>
                    <a:pt x="51651" y="285503"/>
                    <a:pt x="53804" y="286220"/>
                    <a:pt x="55992" y="286824"/>
                  </a:cubicBezTo>
                  <a:cubicBezTo>
                    <a:pt x="75896" y="291407"/>
                    <a:pt x="96800" y="288173"/>
                    <a:pt x="114389" y="277790"/>
                  </a:cubicBezTo>
                  <a:lnTo>
                    <a:pt x="118153" y="275639"/>
                  </a:lnTo>
                  <a:cubicBezTo>
                    <a:pt x="119443" y="274993"/>
                    <a:pt x="120626" y="274133"/>
                    <a:pt x="121917" y="273380"/>
                  </a:cubicBezTo>
                  <a:cubicBezTo>
                    <a:pt x="144162" y="258757"/>
                    <a:pt x="162982" y="239496"/>
                    <a:pt x="177088" y="216919"/>
                  </a:cubicBezTo>
                  <a:cubicBezTo>
                    <a:pt x="179023" y="213908"/>
                    <a:pt x="180852" y="210897"/>
                    <a:pt x="182680" y="207778"/>
                  </a:cubicBezTo>
                  <a:cubicBezTo>
                    <a:pt x="197633" y="182327"/>
                    <a:pt x="208109" y="154499"/>
                    <a:pt x="213653" y="125506"/>
                  </a:cubicBezTo>
                  <a:cubicBezTo>
                    <a:pt x="214298" y="122064"/>
                    <a:pt x="214836" y="118515"/>
                    <a:pt x="215374" y="114751"/>
                  </a:cubicBezTo>
                  <a:cubicBezTo>
                    <a:pt x="217244" y="101286"/>
                    <a:pt x="217785" y="87670"/>
                    <a:pt x="216987" y="74099"/>
                  </a:cubicBezTo>
                  <a:cubicBezTo>
                    <a:pt x="216198" y="61885"/>
                    <a:pt x="213886" y="49819"/>
                    <a:pt x="210104" y="38179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"/>
            <p:cNvSpPr/>
            <p:nvPr/>
          </p:nvSpPr>
          <p:spPr>
            <a:xfrm>
              <a:off x="2753354" y="4301084"/>
              <a:ext cx="110233" cy="90081"/>
            </a:xfrm>
            <a:custGeom>
              <a:avLst/>
              <a:gdLst/>
              <a:ahLst/>
              <a:cxnLst/>
              <a:rect l="l" t="t" r="r" b="b"/>
              <a:pathLst>
                <a:path w="110233" h="90081" extrusionOk="0">
                  <a:moveTo>
                    <a:pt x="68721" y="4368"/>
                  </a:moveTo>
                  <a:cubicBezTo>
                    <a:pt x="66678" y="3615"/>
                    <a:pt x="64527" y="2862"/>
                    <a:pt x="62269" y="2217"/>
                  </a:cubicBezTo>
                  <a:cubicBezTo>
                    <a:pt x="41031" y="-2775"/>
                    <a:pt x="18683" y="738"/>
                    <a:pt x="0" y="12003"/>
                  </a:cubicBezTo>
                  <a:lnTo>
                    <a:pt x="0" y="20392"/>
                  </a:lnTo>
                  <a:lnTo>
                    <a:pt x="2581" y="59108"/>
                  </a:lnTo>
                  <a:lnTo>
                    <a:pt x="3226" y="67820"/>
                  </a:lnTo>
                  <a:cubicBezTo>
                    <a:pt x="14159" y="61645"/>
                    <a:pt x="26964" y="59657"/>
                    <a:pt x="39254" y="62227"/>
                  </a:cubicBezTo>
                  <a:cubicBezTo>
                    <a:pt x="41458" y="62730"/>
                    <a:pt x="43616" y="63413"/>
                    <a:pt x="45707" y="64271"/>
                  </a:cubicBezTo>
                  <a:cubicBezTo>
                    <a:pt x="56761" y="69485"/>
                    <a:pt x="65413" y="78715"/>
                    <a:pt x="69905" y="90081"/>
                  </a:cubicBezTo>
                  <a:lnTo>
                    <a:pt x="76250" y="83629"/>
                  </a:lnTo>
                  <a:lnTo>
                    <a:pt x="104211" y="55022"/>
                  </a:lnTo>
                  <a:lnTo>
                    <a:pt x="110234" y="48891"/>
                  </a:lnTo>
                  <a:cubicBezTo>
                    <a:pt x="102980" y="29052"/>
                    <a:pt x="88006" y="12991"/>
                    <a:pt x="68721" y="436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"/>
            <p:cNvSpPr/>
            <p:nvPr/>
          </p:nvSpPr>
          <p:spPr>
            <a:xfrm>
              <a:off x="2422975" y="4619642"/>
              <a:ext cx="18818" cy="44422"/>
            </a:xfrm>
            <a:custGeom>
              <a:avLst/>
              <a:gdLst/>
              <a:ahLst/>
              <a:cxnLst/>
              <a:rect l="l" t="t" r="r" b="b"/>
              <a:pathLst>
                <a:path w="18818" h="44422" extrusionOk="0">
                  <a:moveTo>
                    <a:pt x="108" y="22749"/>
                  </a:moveTo>
                  <a:cubicBezTo>
                    <a:pt x="-36" y="22405"/>
                    <a:pt x="-36" y="22018"/>
                    <a:pt x="108" y="21673"/>
                  </a:cubicBezTo>
                  <a:cubicBezTo>
                    <a:pt x="14" y="21248"/>
                    <a:pt x="14" y="20808"/>
                    <a:pt x="108" y="20383"/>
                  </a:cubicBezTo>
                  <a:lnTo>
                    <a:pt x="9572" y="4251"/>
                  </a:lnTo>
                  <a:lnTo>
                    <a:pt x="10217" y="3068"/>
                  </a:lnTo>
                  <a:cubicBezTo>
                    <a:pt x="10217" y="3068"/>
                    <a:pt x="10755" y="2423"/>
                    <a:pt x="11077" y="2315"/>
                  </a:cubicBezTo>
                  <a:lnTo>
                    <a:pt x="14734" y="164"/>
                  </a:lnTo>
                  <a:cubicBezTo>
                    <a:pt x="14979" y="-55"/>
                    <a:pt x="15349" y="-55"/>
                    <a:pt x="15594" y="164"/>
                  </a:cubicBezTo>
                  <a:cubicBezTo>
                    <a:pt x="15923" y="378"/>
                    <a:pt x="16124" y="740"/>
                    <a:pt x="16132" y="1132"/>
                  </a:cubicBezTo>
                  <a:lnTo>
                    <a:pt x="18713" y="39741"/>
                  </a:lnTo>
                  <a:cubicBezTo>
                    <a:pt x="18854" y="40197"/>
                    <a:pt x="18854" y="40684"/>
                    <a:pt x="18713" y="41139"/>
                  </a:cubicBezTo>
                  <a:cubicBezTo>
                    <a:pt x="18552" y="41523"/>
                    <a:pt x="18292" y="41856"/>
                    <a:pt x="17960" y="42107"/>
                  </a:cubicBezTo>
                  <a:lnTo>
                    <a:pt x="14088" y="44258"/>
                  </a:lnTo>
                  <a:cubicBezTo>
                    <a:pt x="13843" y="44477"/>
                    <a:pt x="13473" y="44477"/>
                    <a:pt x="13228" y="44258"/>
                  </a:cubicBezTo>
                  <a:cubicBezTo>
                    <a:pt x="13228" y="44258"/>
                    <a:pt x="13228" y="44258"/>
                    <a:pt x="13228" y="43398"/>
                  </a:cubicBezTo>
                  <a:lnTo>
                    <a:pt x="11185" y="13823"/>
                  </a:lnTo>
                  <a:lnTo>
                    <a:pt x="5055" y="24577"/>
                  </a:lnTo>
                  <a:cubicBezTo>
                    <a:pt x="4818" y="24949"/>
                    <a:pt x="4483" y="25247"/>
                    <a:pt x="4087" y="25438"/>
                  </a:cubicBezTo>
                  <a:cubicBezTo>
                    <a:pt x="3821" y="25591"/>
                    <a:pt x="3493" y="25591"/>
                    <a:pt x="3226" y="2543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"/>
            <p:cNvSpPr/>
            <p:nvPr/>
          </p:nvSpPr>
          <p:spPr>
            <a:xfrm>
              <a:off x="2446297" y="4605564"/>
              <a:ext cx="25020" cy="47285"/>
            </a:xfrm>
            <a:custGeom>
              <a:avLst/>
              <a:gdLst/>
              <a:ahLst/>
              <a:cxnLst/>
              <a:rect l="l" t="t" r="r" b="b"/>
              <a:pathLst>
                <a:path w="25020" h="47285" extrusionOk="0">
                  <a:moveTo>
                    <a:pt x="24858" y="11017"/>
                  </a:moveTo>
                  <a:cubicBezTo>
                    <a:pt x="24814" y="11877"/>
                    <a:pt x="24814" y="12738"/>
                    <a:pt x="24858" y="13598"/>
                  </a:cubicBezTo>
                  <a:lnTo>
                    <a:pt x="24858" y="16394"/>
                  </a:lnTo>
                  <a:lnTo>
                    <a:pt x="24858" y="19190"/>
                  </a:lnTo>
                  <a:cubicBezTo>
                    <a:pt x="24909" y="20014"/>
                    <a:pt x="24909" y="20840"/>
                    <a:pt x="24858" y="21664"/>
                  </a:cubicBezTo>
                  <a:cubicBezTo>
                    <a:pt x="25075" y="23988"/>
                    <a:pt x="25075" y="26329"/>
                    <a:pt x="24858" y="28654"/>
                  </a:cubicBezTo>
                  <a:cubicBezTo>
                    <a:pt x="24514" y="30836"/>
                    <a:pt x="23900" y="32968"/>
                    <a:pt x="23030" y="34999"/>
                  </a:cubicBezTo>
                  <a:cubicBezTo>
                    <a:pt x="22157" y="37043"/>
                    <a:pt x="20959" y="38932"/>
                    <a:pt x="19481" y="40591"/>
                  </a:cubicBezTo>
                  <a:cubicBezTo>
                    <a:pt x="17820" y="42407"/>
                    <a:pt x="15899" y="43965"/>
                    <a:pt x="13781" y="45216"/>
                  </a:cubicBezTo>
                  <a:cubicBezTo>
                    <a:pt x="11999" y="46356"/>
                    <a:pt x="9972" y="47057"/>
                    <a:pt x="7866" y="47259"/>
                  </a:cubicBezTo>
                  <a:cubicBezTo>
                    <a:pt x="6436" y="47401"/>
                    <a:pt x="5007" y="46976"/>
                    <a:pt x="3887" y="46076"/>
                  </a:cubicBezTo>
                  <a:cubicBezTo>
                    <a:pt x="2695" y="45061"/>
                    <a:pt x="1833" y="43713"/>
                    <a:pt x="1413" y="42205"/>
                  </a:cubicBezTo>
                  <a:cubicBezTo>
                    <a:pt x="724" y="40262"/>
                    <a:pt x="290" y="38237"/>
                    <a:pt x="123" y="36182"/>
                  </a:cubicBezTo>
                  <a:cubicBezTo>
                    <a:pt x="123" y="34676"/>
                    <a:pt x="123" y="33063"/>
                    <a:pt x="123" y="31128"/>
                  </a:cubicBezTo>
                  <a:cubicBezTo>
                    <a:pt x="123" y="29192"/>
                    <a:pt x="123" y="27363"/>
                    <a:pt x="123" y="25858"/>
                  </a:cubicBezTo>
                  <a:cubicBezTo>
                    <a:pt x="-41" y="23531"/>
                    <a:pt x="-41" y="21195"/>
                    <a:pt x="123" y="18868"/>
                  </a:cubicBezTo>
                  <a:cubicBezTo>
                    <a:pt x="401" y="16636"/>
                    <a:pt x="1018" y="14460"/>
                    <a:pt x="1951" y="12415"/>
                  </a:cubicBezTo>
                  <a:cubicBezTo>
                    <a:pt x="2828" y="10341"/>
                    <a:pt x="4026" y="8417"/>
                    <a:pt x="5500" y="6715"/>
                  </a:cubicBezTo>
                  <a:cubicBezTo>
                    <a:pt x="7109" y="4845"/>
                    <a:pt x="9039" y="3279"/>
                    <a:pt x="11200" y="2091"/>
                  </a:cubicBezTo>
                  <a:cubicBezTo>
                    <a:pt x="12937" y="939"/>
                    <a:pt x="14932" y="237"/>
                    <a:pt x="17007" y="47"/>
                  </a:cubicBezTo>
                  <a:cubicBezTo>
                    <a:pt x="18475" y="-150"/>
                    <a:pt x="19959" y="279"/>
                    <a:pt x="21094" y="1230"/>
                  </a:cubicBezTo>
                  <a:cubicBezTo>
                    <a:pt x="22254" y="2272"/>
                    <a:pt x="23109" y="3611"/>
                    <a:pt x="23568" y="5101"/>
                  </a:cubicBezTo>
                  <a:cubicBezTo>
                    <a:pt x="24156" y="7035"/>
                    <a:pt x="24588" y="9013"/>
                    <a:pt x="24858" y="11016"/>
                  </a:cubicBezTo>
                  <a:close/>
                  <a:moveTo>
                    <a:pt x="6683" y="32526"/>
                  </a:moveTo>
                  <a:cubicBezTo>
                    <a:pt x="6836" y="34593"/>
                    <a:pt x="7583" y="36573"/>
                    <a:pt x="8834" y="38226"/>
                  </a:cubicBezTo>
                  <a:cubicBezTo>
                    <a:pt x="9802" y="39301"/>
                    <a:pt x="11415" y="39193"/>
                    <a:pt x="13566" y="38226"/>
                  </a:cubicBezTo>
                  <a:cubicBezTo>
                    <a:pt x="15577" y="37072"/>
                    <a:pt x="17161" y="35299"/>
                    <a:pt x="18083" y="33171"/>
                  </a:cubicBezTo>
                  <a:cubicBezTo>
                    <a:pt x="18917" y="30714"/>
                    <a:pt x="19317" y="28130"/>
                    <a:pt x="19266" y="25535"/>
                  </a:cubicBezTo>
                  <a:cubicBezTo>
                    <a:pt x="19266" y="24030"/>
                    <a:pt x="19266" y="22309"/>
                    <a:pt x="19266" y="20481"/>
                  </a:cubicBezTo>
                  <a:cubicBezTo>
                    <a:pt x="19266" y="18652"/>
                    <a:pt x="19266" y="17039"/>
                    <a:pt x="19266" y="15533"/>
                  </a:cubicBezTo>
                  <a:cubicBezTo>
                    <a:pt x="19197" y="13467"/>
                    <a:pt x="18483" y="11473"/>
                    <a:pt x="17222" y="9833"/>
                  </a:cubicBezTo>
                  <a:cubicBezTo>
                    <a:pt x="16147" y="8758"/>
                    <a:pt x="14641" y="8866"/>
                    <a:pt x="12383" y="9833"/>
                  </a:cubicBezTo>
                  <a:cubicBezTo>
                    <a:pt x="10359" y="10889"/>
                    <a:pt x="8791" y="12649"/>
                    <a:pt x="7974" y="14780"/>
                  </a:cubicBezTo>
                  <a:cubicBezTo>
                    <a:pt x="7105" y="17229"/>
                    <a:pt x="6703" y="19819"/>
                    <a:pt x="6791" y="22416"/>
                  </a:cubicBezTo>
                  <a:cubicBezTo>
                    <a:pt x="6791" y="24030"/>
                    <a:pt x="6791" y="25643"/>
                    <a:pt x="6791" y="27471"/>
                  </a:cubicBezTo>
                  <a:cubicBezTo>
                    <a:pt x="6791" y="29299"/>
                    <a:pt x="6575" y="30805"/>
                    <a:pt x="6683" y="3231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"/>
            <p:cNvSpPr/>
            <p:nvPr/>
          </p:nvSpPr>
          <p:spPr>
            <a:xfrm>
              <a:off x="2475382" y="4580915"/>
              <a:ext cx="35359" cy="56859"/>
            </a:xfrm>
            <a:custGeom>
              <a:avLst/>
              <a:gdLst/>
              <a:ahLst/>
              <a:cxnLst/>
              <a:rect l="l" t="t" r="r" b="b"/>
              <a:pathLst>
                <a:path w="35359" h="56859" extrusionOk="0">
                  <a:moveTo>
                    <a:pt x="6205" y="13081"/>
                  </a:moveTo>
                  <a:cubicBezTo>
                    <a:pt x="7132" y="12535"/>
                    <a:pt x="8153" y="12170"/>
                    <a:pt x="9216" y="12005"/>
                  </a:cubicBezTo>
                  <a:cubicBezTo>
                    <a:pt x="10001" y="12003"/>
                    <a:pt x="10775" y="12187"/>
                    <a:pt x="11475" y="12543"/>
                  </a:cubicBezTo>
                  <a:cubicBezTo>
                    <a:pt x="12131" y="12913"/>
                    <a:pt x="12657" y="13476"/>
                    <a:pt x="12980" y="14156"/>
                  </a:cubicBezTo>
                  <a:cubicBezTo>
                    <a:pt x="13322" y="14942"/>
                    <a:pt x="13540" y="15777"/>
                    <a:pt x="13626" y="16630"/>
                  </a:cubicBezTo>
                  <a:cubicBezTo>
                    <a:pt x="13742" y="17702"/>
                    <a:pt x="13742" y="18784"/>
                    <a:pt x="13626" y="19856"/>
                  </a:cubicBezTo>
                  <a:cubicBezTo>
                    <a:pt x="13626" y="21039"/>
                    <a:pt x="13626" y="22115"/>
                    <a:pt x="13626" y="23190"/>
                  </a:cubicBezTo>
                  <a:cubicBezTo>
                    <a:pt x="13723" y="24228"/>
                    <a:pt x="13723" y="25272"/>
                    <a:pt x="13626" y="26309"/>
                  </a:cubicBezTo>
                  <a:cubicBezTo>
                    <a:pt x="13397" y="27389"/>
                    <a:pt x="13035" y="28436"/>
                    <a:pt x="12550" y="29428"/>
                  </a:cubicBezTo>
                  <a:cubicBezTo>
                    <a:pt x="11979" y="30469"/>
                    <a:pt x="11294" y="31443"/>
                    <a:pt x="10507" y="32332"/>
                  </a:cubicBezTo>
                  <a:cubicBezTo>
                    <a:pt x="9638" y="33235"/>
                    <a:pt x="8663" y="34029"/>
                    <a:pt x="7603" y="34698"/>
                  </a:cubicBezTo>
                  <a:cubicBezTo>
                    <a:pt x="6646" y="35262"/>
                    <a:pt x="5585" y="35627"/>
                    <a:pt x="4484" y="35773"/>
                  </a:cubicBezTo>
                  <a:cubicBezTo>
                    <a:pt x="3787" y="36011"/>
                    <a:pt x="3031" y="36011"/>
                    <a:pt x="2333" y="35773"/>
                  </a:cubicBezTo>
                  <a:cubicBezTo>
                    <a:pt x="1670" y="35364"/>
                    <a:pt x="1145" y="34764"/>
                    <a:pt x="828" y="34052"/>
                  </a:cubicBezTo>
                  <a:cubicBezTo>
                    <a:pt x="449" y="33310"/>
                    <a:pt x="195" y="32511"/>
                    <a:pt x="75" y="31686"/>
                  </a:cubicBezTo>
                  <a:cubicBezTo>
                    <a:pt x="75" y="30754"/>
                    <a:pt x="75" y="29679"/>
                    <a:pt x="75" y="28460"/>
                  </a:cubicBezTo>
                  <a:cubicBezTo>
                    <a:pt x="75" y="27277"/>
                    <a:pt x="75" y="26094"/>
                    <a:pt x="75" y="25018"/>
                  </a:cubicBezTo>
                  <a:cubicBezTo>
                    <a:pt x="-25" y="24017"/>
                    <a:pt x="-25" y="23008"/>
                    <a:pt x="75" y="22007"/>
                  </a:cubicBezTo>
                  <a:cubicBezTo>
                    <a:pt x="357" y="20928"/>
                    <a:pt x="753" y="19882"/>
                    <a:pt x="1258" y="18888"/>
                  </a:cubicBezTo>
                  <a:cubicBezTo>
                    <a:pt x="1774" y="17814"/>
                    <a:pt x="2464" y="16832"/>
                    <a:pt x="3301" y="15984"/>
                  </a:cubicBezTo>
                  <a:cubicBezTo>
                    <a:pt x="4074" y="14839"/>
                    <a:pt x="5060" y="13853"/>
                    <a:pt x="6205" y="13081"/>
                  </a:cubicBezTo>
                  <a:close/>
                  <a:moveTo>
                    <a:pt x="25025" y="3724"/>
                  </a:moveTo>
                  <a:lnTo>
                    <a:pt x="25671" y="2541"/>
                  </a:lnTo>
                  <a:cubicBezTo>
                    <a:pt x="25915" y="2177"/>
                    <a:pt x="26248" y="1881"/>
                    <a:pt x="26638" y="1681"/>
                  </a:cubicBezTo>
                  <a:lnTo>
                    <a:pt x="29435" y="68"/>
                  </a:lnTo>
                  <a:cubicBezTo>
                    <a:pt x="29714" y="-23"/>
                    <a:pt x="30016" y="-23"/>
                    <a:pt x="30295" y="68"/>
                  </a:cubicBezTo>
                  <a:cubicBezTo>
                    <a:pt x="30411" y="306"/>
                    <a:pt x="30411" y="583"/>
                    <a:pt x="30295" y="821"/>
                  </a:cubicBezTo>
                  <a:lnTo>
                    <a:pt x="30295" y="821"/>
                  </a:lnTo>
                  <a:cubicBezTo>
                    <a:pt x="30295" y="821"/>
                    <a:pt x="30295" y="821"/>
                    <a:pt x="30295" y="821"/>
                  </a:cubicBezTo>
                  <a:lnTo>
                    <a:pt x="9861" y="52980"/>
                  </a:lnTo>
                  <a:cubicBezTo>
                    <a:pt x="9690" y="53431"/>
                    <a:pt x="9474" y="53863"/>
                    <a:pt x="9216" y="54271"/>
                  </a:cubicBezTo>
                  <a:cubicBezTo>
                    <a:pt x="8944" y="54610"/>
                    <a:pt x="8617" y="54900"/>
                    <a:pt x="8248" y="55131"/>
                  </a:cubicBezTo>
                  <a:lnTo>
                    <a:pt x="5452" y="56744"/>
                  </a:lnTo>
                  <a:cubicBezTo>
                    <a:pt x="5186" y="56898"/>
                    <a:pt x="4858" y="56898"/>
                    <a:pt x="4592" y="56744"/>
                  </a:cubicBezTo>
                  <a:cubicBezTo>
                    <a:pt x="4477" y="56545"/>
                    <a:pt x="4477" y="56299"/>
                    <a:pt x="4592" y="56099"/>
                  </a:cubicBezTo>
                  <a:lnTo>
                    <a:pt x="4592" y="56099"/>
                  </a:lnTo>
                  <a:cubicBezTo>
                    <a:pt x="4592" y="56099"/>
                    <a:pt x="4592" y="56099"/>
                    <a:pt x="4592" y="56099"/>
                  </a:cubicBezTo>
                  <a:close/>
                  <a:moveTo>
                    <a:pt x="9646" y="25234"/>
                  </a:moveTo>
                  <a:cubicBezTo>
                    <a:pt x="9691" y="24840"/>
                    <a:pt x="9691" y="24444"/>
                    <a:pt x="9646" y="24051"/>
                  </a:cubicBezTo>
                  <a:lnTo>
                    <a:pt x="9646" y="20824"/>
                  </a:lnTo>
                  <a:cubicBezTo>
                    <a:pt x="9646" y="20287"/>
                    <a:pt x="9646" y="19964"/>
                    <a:pt x="9646" y="19749"/>
                  </a:cubicBezTo>
                  <a:cubicBezTo>
                    <a:pt x="9621" y="19101"/>
                    <a:pt x="9352" y="18487"/>
                    <a:pt x="8894" y="18028"/>
                  </a:cubicBezTo>
                  <a:cubicBezTo>
                    <a:pt x="8894" y="18028"/>
                    <a:pt x="7926" y="18028"/>
                    <a:pt x="6958" y="18028"/>
                  </a:cubicBezTo>
                  <a:cubicBezTo>
                    <a:pt x="6168" y="18475"/>
                    <a:pt x="5531" y="19149"/>
                    <a:pt x="5130" y="19964"/>
                  </a:cubicBezTo>
                  <a:cubicBezTo>
                    <a:pt x="5027" y="20749"/>
                    <a:pt x="5027" y="21544"/>
                    <a:pt x="5130" y="22330"/>
                  </a:cubicBezTo>
                  <a:lnTo>
                    <a:pt x="5130" y="23513"/>
                  </a:lnTo>
                  <a:cubicBezTo>
                    <a:pt x="5130" y="24050"/>
                    <a:pt x="5130" y="24588"/>
                    <a:pt x="5130" y="25126"/>
                  </a:cubicBezTo>
                  <a:cubicBezTo>
                    <a:pt x="5130" y="25664"/>
                    <a:pt x="5130" y="26201"/>
                    <a:pt x="5130" y="26739"/>
                  </a:cubicBezTo>
                  <a:cubicBezTo>
                    <a:pt x="5098" y="27097"/>
                    <a:pt x="5098" y="27457"/>
                    <a:pt x="5130" y="27814"/>
                  </a:cubicBezTo>
                  <a:cubicBezTo>
                    <a:pt x="5153" y="28443"/>
                    <a:pt x="5379" y="29047"/>
                    <a:pt x="5775" y="29535"/>
                  </a:cubicBezTo>
                  <a:cubicBezTo>
                    <a:pt x="5775" y="29535"/>
                    <a:pt x="6850" y="29535"/>
                    <a:pt x="7711" y="29535"/>
                  </a:cubicBezTo>
                  <a:cubicBezTo>
                    <a:pt x="8530" y="29126"/>
                    <a:pt x="9177" y="28441"/>
                    <a:pt x="9539" y="27600"/>
                  </a:cubicBezTo>
                  <a:cubicBezTo>
                    <a:pt x="9685" y="26820"/>
                    <a:pt x="9721" y="26023"/>
                    <a:pt x="9646" y="25234"/>
                  </a:cubicBezTo>
                  <a:close/>
                  <a:moveTo>
                    <a:pt x="27822" y="22437"/>
                  </a:moveTo>
                  <a:cubicBezTo>
                    <a:pt x="28748" y="21891"/>
                    <a:pt x="29770" y="21526"/>
                    <a:pt x="30833" y="21362"/>
                  </a:cubicBezTo>
                  <a:cubicBezTo>
                    <a:pt x="31623" y="21306"/>
                    <a:pt x="32411" y="21493"/>
                    <a:pt x="33091" y="21899"/>
                  </a:cubicBezTo>
                  <a:cubicBezTo>
                    <a:pt x="33748" y="22269"/>
                    <a:pt x="34273" y="22832"/>
                    <a:pt x="34597" y="23512"/>
                  </a:cubicBezTo>
                  <a:cubicBezTo>
                    <a:pt x="34939" y="24298"/>
                    <a:pt x="35157" y="25133"/>
                    <a:pt x="35242" y="25986"/>
                  </a:cubicBezTo>
                  <a:cubicBezTo>
                    <a:pt x="35359" y="27058"/>
                    <a:pt x="35359" y="28140"/>
                    <a:pt x="35242" y="29212"/>
                  </a:cubicBezTo>
                  <a:cubicBezTo>
                    <a:pt x="35242" y="30395"/>
                    <a:pt x="35242" y="31471"/>
                    <a:pt x="35242" y="32547"/>
                  </a:cubicBezTo>
                  <a:cubicBezTo>
                    <a:pt x="35399" y="33544"/>
                    <a:pt x="35399" y="34560"/>
                    <a:pt x="35242" y="35558"/>
                  </a:cubicBezTo>
                  <a:cubicBezTo>
                    <a:pt x="35030" y="36677"/>
                    <a:pt x="34668" y="37762"/>
                    <a:pt x="34167" y="38784"/>
                  </a:cubicBezTo>
                  <a:cubicBezTo>
                    <a:pt x="33596" y="39825"/>
                    <a:pt x="32911" y="40799"/>
                    <a:pt x="32123" y="41688"/>
                  </a:cubicBezTo>
                  <a:cubicBezTo>
                    <a:pt x="31249" y="42585"/>
                    <a:pt x="30275" y="43379"/>
                    <a:pt x="29219" y="44054"/>
                  </a:cubicBezTo>
                  <a:cubicBezTo>
                    <a:pt x="28293" y="44599"/>
                    <a:pt x="27271" y="44964"/>
                    <a:pt x="26208" y="45129"/>
                  </a:cubicBezTo>
                  <a:cubicBezTo>
                    <a:pt x="25466" y="45303"/>
                    <a:pt x="24693" y="45303"/>
                    <a:pt x="23950" y="45129"/>
                  </a:cubicBezTo>
                  <a:cubicBezTo>
                    <a:pt x="23286" y="44720"/>
                    <a:pt x="22761" y="44121"/>
                    <a:pt x="22444" y="43408"/>
                  </a:cubicBezTo>
                  <a:cubicBezTo>
                    <a:pt x="22129" y="42641"/>
                    <a:pt x="21878" y="41850"/>
                    <a:pt x="21691" y="41042"/>
                  </a:cubicBezTo>
                  <a:cubicBezTo>
                    <a:pt x="21692" y="40075"/>
                    <a:pt x="21692" y="38892"/>
                    <a:pt x="21692" y="37709"/>
                  </a:cubicBezTo>
                  <a:cubicBezTo>
                    <a:pt x="21692" y="36526"/>
                    <a:pt x="21692" y="35450"/>
                    <a:pt x="21692" y="34375"/>
                  </a:cubicBezTo>
                  <a:cubicBezTo>
                    <a:pt x="21592" y="33374"/>
                    <a:pt x="21592" y="32365"/>
                    <a:pt x="21692" y="31364"/>
                  </a:cubicBezTo>
                  <a:cubicBezTo>
                    <a:pt x="21973" y="30285"/>
                    <a:pt x="22370" y="29239"/>
                    <a:pt x="22875" y="28245"/>
                  </a:cubicBezTo>
                  <a:cubicBezTo>
                    <a:pt x="23417" y="27154"/>
                    <a:pt x="24104" y="26141"/>
                    <a:pt x="24918" y="25234"/>
                  </a:cubicBezTo>
                  <a:cubicBezTo>
                    <a:pt x="25701" y="24127"/>
                    <a:pt x="26686" y="23178"/>
                    <a:pt x="27822" y="22437"/>
                  </a:cubicBezTo>
                  <a:close/>
                  <a:moveTo>
                    <a:pt x="31263" y="34590"/>
                  </a:moveTo>
                  <a:cubicBezTo>
                    <a:pt x="31308" y="34197"/>
                    <a:pt x="31308" y="33800"/>
                    <a:pt x="31263" y="33407"/>
                  </a:cubicBezTo>
                  <a:lnTo>
                    <a:pt x="31263" y="30180"/>
                  </a:lnTo>
                  <a:cubicBezTo>
                    <a:pt x="31335" y="29826"/>
                    <a:pt x="31335" y="29460"/>
                    <a:pt x="31263" y="29105"/>
                  </a:cubicBezTo>
                  <a:cubicBezTo>
                    <a:pt x="31260" y="28452"/>
                    <a:pt x="30988" y="27829"/>
                    <a:pt x="30510" y="27384"/>
                  </a:cubicBezTo>
                  <a:cubicBezTo>
                    <a:pt x="30510" y="27384"/>
                    <a:pt x="29542" y="27384"/>
                    <a:pt x="28574" y="27384"/>
                  </a:cubicBezTo>
                  <a:cubicBezTo>
                    <a:pt x="27784" y="27831"/>
                    <a:pt x="27147" y="28506"/>
                    <a:pt x="26746" y="29320"/>
                  </a:cubicBezTo>
                  <a:cubicBezTo>
                    <a:pt x="26634" y="30105"/>
                    <a:pt x="26634" y="30901"/>
                    <a:pt x="26746" y="31686"/>
                  </a:cubicBezTo>
                  <a:lnTo>
                    <a:pt x="26746" y="32869"/>
                  </a:lnTo>
                  <a:cubicBezTo>
                    <a:pt x="26746" y="33407"/>
                    <a:pt x="26746" y="33945"/>
                    <a:pt x="26746" y="34482"/>
                  </a:cubicBezTo>
                  <a:cubicBezTo>
                    <a:pt x="26746" y="35020"/>
                    <a:pt x="26746" y="35558"/>
                    <a:pt x="26746" y="36096"/>
                  </a:cubicBezTo>
                  <a:cubicBezTo>
                    <a:pt x="26714" y="36453"/>
                    <a:pt x="26714" y="36813"/>
                    <a:pt x="26746" y="37171"/>
                  </a:cubicBezTo>
                  <a:cubicBezTo>
                    <a:pt x="26772" y="37819"/>
                    <a:pt x="27041" y="38433"/>
                    <a:pt x="27499" y="38892"/>
                  </a:cubicBezTo>
                  <a:cubicBezTo>
                    <a:pt x="27499" y="38892"/>
                    <a:pt x="28467" y="38892"/>
                    <a:pt x="29435" y="38892"/>
                  </a:cubicBezTo>
                  <a:cubicBezTo>
                    <a:pt x="30198" y="38444"/>
                    <a:pt x="30801" y="37767"/>
                    <a:pt x="31156" y="36956"/>
                  </a:cubicBezTo>
                  <a:cubicBezTo>
                    <a:pt x="31340" y="36181"/>
                    <a:pt x="31376" y="35378"/>
                    <a:pt x="31263" y="3459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"/>
            <p:cNvSpPr/>
            <p:nvPr/>
          </p:nvSpPr>
          <p:spPr>
            <a:xfrm>
              <a:off x="2461476" y="4469670"/>
              <a:ext cx="62806" cy="67757"/>
            </a:xfrm>
            <a:custGeom>
              <a:avLst/>
              <a:gdLst/>
              <a:ahLst/>
              <a:cxnLst/>
              <a:rect l="l" t="t" r="r" b="b"/>
              <a:pathLst>
                <a:path w="62806" h="67757" extrusionOk="0">
                  <a:moveTo>
                    <a:pt x="0" y="11941"/>
                  </a:moveTo>
                  <a:lnTo>
                    <a:pt x="538" y="20222"/>
                  </a:lnTo>
                  <a:lnTo>
                    <a:pt x="3226" y="59046"/>
                  </a:lnTo>
                  <a:lnTo>
                    <a:pt x="3226" y="67757"/>
                  </a:lnTo>
                  <a:cubicBezTo>
                    <a:pt x="14165" y="61602"/>
                    <a:pt x="26950" y="59579"/>
                    <a:pt x="39254" y="62057"/>
                  </a:cubicBezTo>
                  <a:lnTo>
                    <a:pt x="42803" y="52701"/>
                  </a:lnTo>
                  <a:lnTo>
                    <a:pt x="59473" y="11404"/>
                  </a:lnTo>
                  <a:lnTo>
                    <a:pt x="62806" y="2370"/>
                  </a:lnTo>
                  <a:cubicBezTo>
                    <a:pt x="41427" y="-2833"/>
                    <a:pt x="18859" y="606"/>
                    <a:pt x="0" y="1194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"/>
            <p:cNvSpPr/>
            <p:nvPr/>
          </p:nvSpPr>
          <p:spPr>
            <a:xfrm>
              <a:off x="2461476" y="4469670"/>
              <a:ext cx="62806" cy="67757"/>
            </a:xfrm>
            <a:custGeom>
              <a:avLst/>
              <a:gdLst/>
              <a:ahLst/>
              <a:cxnLst/>
              <a:rect l="l" t="t" r="r" b="b"/>
              <a:pathLst>
                <a:path w="62806" h="67757" extrusionOk="0">
                  <a:moveTo>
                    <a:pt x="0" y="11941"/>
                  </a:moveTo>
                  <a:lnTo>
                    <a:pt x="538" y="20222"/>
                  </a:lnTo>
                  <a:lnTo>
                    <a:pt x="3226" y="59046"/>
                  </a:lnTo>
                  <a:lnTo>
                    <a:pt x="3226" y="67757"/>
                  </a:lnTo>
                  <a:cubicBezTo>
                    <a:pt x="14165" y="61602"/>
                    <a:pt x="26950" y="59579"/>
                    <a:pt x="39254" y="62057"/>
                  </a:cubicBezTo>
                  <a:lnTo>
                    <a:pt x="42803" y="52701"/>
                  </a:lnTo>
                  <a:lnTo>
                    <a:pt x="59473" y="11404"/>
                  </a:lnTo>
                  <a:lnTo>
                    <a:pt x="62806" y="2370"/>
                  </a:lnTo>
                  <a:cubicBezTo>
                    <a:pt x="41427" y="-2833"/>
                    <a:pt x="18859" y="606"/>
                    <a:pt x="0" y="11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"/>
            <p:cNvSpPr/>
            <p:nvPr/>
          </p:nvSpPr>
          <p:spPr>
            <a:xfrm>
              <a:off x="2359060" y="4483009"/>
              <a:ext cx="217308" cy="299823"/>
            </a:xfrm>
            <a:custGeom>
              <a:avLst/>
              <a:gdLst/>
              <a:ahLst/>
              <a:cxnLst/>
              <a:rect l="l" t="t" r="r" b="b"/>
              <a:pathLst>
                <a:path w="217308" h="299823" extrusionOk="0">
                  <a:moveTo>
                    <a:pt x="210069" y="49471"/>
                  </a:moveTo>
                  <a:cubicBezTo>
                    <a:pt x="209208" y="46782"/>
                    <a:pt x="208241" y="44201"/>
                    <a:pt x="207165" y="41620"/>
                  </a:cubicBezTo>
                  <a:cubicBezTo>
                    <a:pt x="200197" y="23005"/>
                    <a:pt x="186002" y="7995"/>
                    <a:pt x="167804" y="0"/>
                  </a:cubicBezTo>
                  <a:lnTo>
                    <a:pt x="152210" y="41620"/>
                  </a:lnTo>
                  <a:cubicBezTo>
                    <a:pt x="164556" y="47324"/>
                    <a:pt x="174225" y="57571"/>
                    <a:pt x="179203" y="70227"/>
                  </a:cubicBezTo>
                  <a:cubicBezTo>
                    <a:pt x="180279" y="72701"/>
                    <a:pt x="181247" y="75389"/>
                    <a:pt x="182215" y="78078"/>
                  </a:cubicBezTo>
                  <a:cubicBezTo>
                    <a:pt x="184692" y="86079"/>
                    <a:pt x="186208" y="94347"/>
                    <a:pt x="186732" y="102706"/>
                  </a:cubicBezTo>
                  <a:cubicBezTo>
                    <a:pt x="187319" y="112036"/>
                    <a:pt x="186995" y="121401"/>
                    <a:pt x="185764" y="130668"/>
                  </a:cubicBezTo>
                  <a:cubicBezTo>
                    <a:pt x="185764" y="134217"/>
                    <a:pt x="184688" y="137766"/>
                    <a:pt x="184043" y="141422"/>
                  </a:cubicBezTo>
                  <a:cubicBezTo>
                    <a:pt x="180022" y="161296"/>
                    <a:pt x="172755" y="180371"/>
                    <a:pt x="162534" y="197883"/>
                  </a:cubicBezTo>
                  <a:cubicBezTo>
                    <a:pt x="160706" y="201110"/>
                    <a:pt x="158770" y="204121"/>
                    <a:pt x="156834" y="207132"/>
                  </a:cubicBezTo>
                  <a:cubicBezTo>
                    <a:pt x="146923" y="222350"/>
                    <a:pt x="134004" y="235379"/>
                    <a:pt x="118870" y="245419"/>
                  </a:cubicBezTo>
                  <a:lnTo>
                    <a:pt x="115214" y="247892"/>
                  </a:lnTo>
                  <a:lnTo>
                    <a:pt x="111342" y="249828"/>
                  </a:lnTo>
                  <a:cubicBezTo>
                    <a:pt x="99196" y="256779"/>
                    <a:pt x="84911" y="259001"/>
                    <a:pt x="71228" y="256065"/>
                  </a:cubicBezTo>
                  <a:cubicBezTo>
                    <a:pt x="69017" y="255544"/>
                    <a:pt x="66857" y="254823"/>
                    <a:pt x="64775" y="253914"/>
                  </a:cubicBezTo>
                  <a:cubicBezTo>
                    <a:pt x="52429" y="248211"/>
                    <a:pt x="42760" y="237963"/>
                    <a:pt x="37781" y="225307"/>
                  </a:cubicBezTo>
                  <a:cubicBezTo>
                    <a:pt x="36706" y="222834"/>
                    <a:pt x="35738" y="220145"/>
                    <a:pt x="34770" y="217457"/>
                  </a:cubicBezTo>
                  <a:cubicBezTo>
                    <a:pt x="32284" y="209421"/>
                    <a:pt x="30767" y="201117"/>
                    <a:pt x="30253" y="192721"/>
                  </a:cubicBezTo>
                  <a:cubicBezTo>
                    <a:pt x="29668" y="183427"/>
                    <a:pt x="29992" y="174098"/>
                    <a:pt x="31221" y="164867"/>
                  </a:cubicBezTo>
                  <a:cubicBezTo>
                    <a:pt x="31221" y="161318"/>
                    <a:pt x="32296" y="157769"/>
                    <a:pt x="32942" y="154113"/>
                  </a:cubicBezTo>
                  <a:cubicBezTo>
                    <a:pt x="36963" y="134205"/>
                    <a:pt x="44229" y="115094"/>
                    <a:pt x="54451" y="97544"/>
                  </a:cubicBezTo>
                  <a:cubicBezTo>
                    <a:pt x="56279" y="94425"/>
                    <a:pt x="58215" y="91414"/>
                    <a:pt x="60151" y="88402"/>
                  </a:cubicBezTo>
                  <a:cubicBezTo>
                    <a:pt x="70013" y="72998"/>
                    <a:pt x="82935" y="59784"/>
                    <a:pt x="98114" y="49579"/>
                  </a:cubicBezTo>
                  <a:lnTo>
                    <a:pt x="95426" y="10862"/>
                  </a:lnTo>
                  <a:cubicBezTo>
                    <a:pt x="73180" y="25486"/>
                    <a:pt x="54360" y="44746"/>
                    <a:pt x="40255" y="67323"/>
                  </a:cubicBezTo>
                  <a:cubicBezTo>
                    <a:pt x="38319" y="70335"/>
                    <a:pt x="36383" y="73346"/>
                    <a:pt x="34555" y="76465"/>
                  </a:cubicBezTo>
                  <a:cubicBezTo>
                    <a:pt x="19595" y="101902"/>
                    <a:pt x="9152" y="129737"/>
                    <a:pt x="3690" y="158737"/>
                  </a:cubicBezTo>
                  <a:cubicBezTo>
                    <a:pt x="3044" y="162179"/>
                    <a:pt x="2506" y="165727"/>
                    <a:pt x="1969" y="169492"/>
                  </a:cubicBezTo>
                  <a:cubicBezTo>
                    <a:pt x="100" y="182993"/>
                    <a:pt x="-440" y="196645"/>
                    <a:pt x="356" y="210251"/>
                  </a:cubicBezTo>
                  <a:cubicBezTo>
                    <a:pt x="1133" y="222431"/>
                    <a:pt x="3446" y="234464"/>
                    <a:pt x="7239" y="246064"/>
                  </a:cubicBezTo>
                  <a:cubicBezTo>
                    <a:pt x="8099" y="248860"/>
                    <a:pt x="9067" y="251441"/>
                    <a:pt x="10142" y="254022"/>
                  </a:cubicBezTo>
                  <a:cubicBezTo>
                    <a:pt x="17082" y="272630"/>
                    <a:pt x="31291" y="287616"/>
                    <a:pt x="49504" y="295534"/>
                  </a:cubicBezTo>
                  <a:lnTo>
                    <a:pt x="55956" y="297793"/>
                  </a:lnTo>
                  <a:cubicBezTo>
                    <a:pt x="75873" y="302390"/>
                    <a:pt x="96795" y="299114"/>
                    <a:pt x="114353" y="288652"/>
                  </a:cubicBezTo>
                  <a:lnTo>
                    <a:pt x="118118" y="286608"/>
                  </a:lnTo>
                  <a:cubicBezTo>
                    <a:pt x="119408" y="285963"/>
                    <a:pt x="120591" y="285103"/>
                    <a:pt x="121882" y="284350"/>
                  </a:cubicBezTo>
                  <a:cubicBezTo>
                    <a:pt x="144101" y="269695"/>
                    <a:pt x="162915" y="250441"/>
                    <a:pt x="177053" y="227889"/>
                  </a:cubicBezTo>
                  <a:cubicBezTo>
                    <a:pt x="178988" y="224877"/>
                    <a:pt x="180924" y="221758"/>
                    <a:pt x="182752" y="218640"/>
                  </a:cubicBezTo>
                  <a:cubicBezTo>
                    <a:pt x="197728" y="193249"/>
                    <a:pt x="208173" y="165446"/>
                    <a:pt x="213618" y="136475"/>
                  </a:cubicBezTo>
                  <a:cubicBezTo>
                    <a:pt x="214263" y="133034"/>
                    <a:pt x="214801" y="129485"/>
                    <a:pt x="215339" y="125721"/>
                  </a:cubicBezTo>
                  <a:cubicBezTo>
                    <a:pt x="217209" y="112256"/>
                    <a:pt x="217749" y="98639"/>
                    <a:pt x="216952" y="85068"/>
                  </a:cubicBezTo>
                  <a:cubicBezTo>
                    <a:pt x="216136" y="72964"/>
                    <a:pt x="213824" y="61007"/>
                    <a:pt x="210069" y="4947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"/>
            <p:cNvSpPr/>
            <p:nvPr/>
          </p:nvSpPr>
          <p:spPr>
            <a:xfrm>
              <a:off x="2312067" y="4134328"/>
              <a:ext cx="1548705" cy="906815"/>
            </a:xfrm>
            <a:custGeom>
              <a:avLst/>
              <a:gdLst/>
              <a:ahLst/>
              <a:cxnLst/>
              <a:rect l="l" t="t" r="r" b="b"/>
              <a:pathLst>
                <a:path w="1548705" h="906815" extrusionOk="0">
                  <a:moveTo>
                    <a:pt x="1542444" y="20023"/>
                  </a:moveTo>
                  <a:lnTo>
                    <a:pt x="7557" y="905981"/>
                  </a:lnTo>
                  <a:cubicBezTo>
                    <a:pt x="3793" y="908132"/>
                    <a:pt x="351" y="905981"/>
                    <a:pt x="29" y="901142"/>
                  </a:cubicBezTo>
                  <a:lnTo>
                    <a:pt x="29" y="899851"/>
                  </a:lnTo>
                  <a:cubicBezTo>
                    <a:pt x="-292" y="894784"/>
                    <a:pt x="2078" y="889923"/>
                    <a:pt x="6266" y="887053"/>
                  </a:cubicBezTo>
                  <a:lnTo>
                    <a:pt x="1541261" y="880"/>
                  </a:lnTo>
                  <a:cubicBezTo>
                    <a:pt x="1545025" y="-1379"/>
                    <a:pt x="1548359" y="880"/>
                    <a:pt x="1548681" y="5720"/>
                  </a:cubicBezTo>
                  <a:lnTo>
                    <a:pt x="1548681" y="7010"/>
                  </a:lnTo>
                  <a:cubicBezTo>
                    <a:pt x="1548972" y="12131"/>
                    <a:pt x="1546618" y="17043"/>
                    <a:pt x="1542444" y="2002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"/>
            <p:cNvSpPr/>
            <p:nvPr/>
          </p:nvSpPr>
          <p:spPr>
            <a:xfrm>
              <a:off x="2315524" y="4183522"/>
              <a:ext cx="1548678" cy="906922"/>
            </a:xfrm>
            <a:custGeom>
              <a:avLst/>
              <a:gdLst/>
              <a:ahLst/>
              <a:cxnLst/>
              <a:rect l="l" t="t" r="r" b="b"/>
              <a:pathLst>
                <a:path w="1548678" h="906922" extrusionOk="0">
                  <a:moveTo>
                    <a:pt x="1542429" y="19869"/>
                  </a:moveTo>
                  <a:lnTo>
                    <a:pt x="7434" y="906043"/>
                  </a:lnTo>
                  <a:cubicBezTo>
                    <a:pt x="3670" y="908301"/>
                    <a:pt x="336" y="906043"/>
                    <a:pt x="14" y="901203"/>
                  </a:cubicBezTo>
                  <a:lnTo>
                    <a:pt x="14" y="899805"/>
                  </a:lnTo>
                  <a:cubicBezTo>
                    <a:pt x="-202" y="894759"/>
                    <a:pt x="2144" y="889946"/>
                    <a:pt x="6251" y="887007"/>
                  </a:cubicBezTo>
                  <a:lnTo>
                    <a:pt x="1541246" y="834"/>
                  </a:lnTo>
                  <a:cubicBezTo>
                    <a:pt x="1545010" y="-1317"/>
                    <a:pt x="1548344" y="834"/>
                    <a:pt x="1548666" y="5673"/>
                  </a:cubicBezTo>
                  <a:lnTo>
                    <a:pt x="1548666" y="7179"/>
                  </a:lnTo>
                  <a:cubicBezTo>
                    <a:pt x="1548866" y="12191"/>
                    <a:pt x="1546519" y="16965"/>
                    <a:pt x="1542429" y="1986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"/>
            <p:cNvSpPr/>
            <p:nvPr/>
          </p:nvSpPr>
          <p:spPr>
            <a:xfrm>
              <a:off x="2090903" y="2871012"/>
              <a:ext cx="1791139" cy="1129226"/>
            </a:xfrm>
            <a:custGeom>
              <a:avLst/>
              <a:gdLst/>
              <a:ahLst/>
              <a:cxnLst/>
              <a:rect l="l" t="t" r="r" b="b"/>
              <a:pathLst>
                <a:path w="1791139" h="1129226" extrusionOk="0">
                  <a:moveTo>
                    <a:pt x="1784257" y="25166"/>
                  </a:moveTo>
                  <a:lnTo>
                    <a:pt x="1740594" y="0"/>
                  </a:lnTo>
                  <a:lnTo>
                    <a:pt x="27289" y="989417"/>
                  </a:lnTo>
                  <a:cubicBezTo>
                    <a:pt x="14050" y="997951"/>
                    <a:pt x="4642" y="1011292"/>
                    <a:pt x="1048" y="1026628"/>
                  </a:cubicBezTo>
                  <a:cubicBezTo>
                    <a:pt x="621" y="1028400"/>
                    <a:pt x="298" y="1030195"/>
                    <a:pt x="80" y="1032005"/>
                  </a:cubicBezTo>
                  <a:cubicBezTo>
                    <a:pt x="-27" y="1033652"/>
                    <a:pt x="-27" y="1035305"/>
                    <a:pt x="80" y="1036952"/>
                  </a:cubicBezTo>
                  <a:cubicBezTo>
                    <a:pt x="80" y="1037705"/>
                    <a:pt x="80" y="1038565"/>
                    <a:pt x="80" y="1039426"/>
                  </a:cubicBezTo>
                  <a:lnTo>
                    <a:pt x="4489" y="1103953"/>
                  </a:lnTo>
                  <a:lnTo>
                    <a:pt x="48261" y="1129226"/>
                  </a:lnTo>
                  <a:lnTo>
                    <a:pt x="1791140" y="123032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"/>
            <p:cNvSpPr/>
            <p:nvPr/>
          </p:nvSpPr>
          <p:spPr>
            <a:xfrm>
              <a:off x="2091951" y="2871012"/>
              <a:ext cx="1783209" cy="1041146"/>
            </a:xfrm>
            <a:custGeom>
              <a:avLst/>
              <a:gdLst/>
              <a:ahLst/>
              <a:cxnLst/>
              <a:rect l="l" t="t" r="r" b="b"/>
              <a:pathLst>
                <a:path w="1783209" h="1041146" extrusionOk="0">
                  <a:moveTo>
                    <a:pt x="1783209" y="25166"/>
                  </a:moveTo>
                  <a:lnTo>
                    <a:pt x="70012" y="1014583"/>
                  </a:lnTo>
                  <a:cubicBezTo>
                    <a:pt x="59905" y="1020904"/>
                    <a:pt x="51984" y="1030176"/>
                    <a:pt x="47320" y="1041146"/>
                  </a:cubicBezTo>
                  <a:lnTo>
                    <a:pt x="3657" y="1015873"/>
                  </a:lnTo>
                  <a:cubicBezTo>
                    <a:pt x="2081" y="1019327"/>
                    <a:pt x="856" y="1022930"/>
                    <a:pt x="0" y="1026628"/>
                  </a:cubicBezTo>
                  <a:cubicBezTo>
                    <a:pt x="3593" y="1011292"/>
                    <a:pt x="13002" y="997951"/>
                    <a:pt x="26241" y="989417"/>
                  </a:cubicBezTo>
                  <a:lnTo>
                    <a:pt x="173954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"/>
            <p:cNvSpPr/>
            <p:nvPr/>
          </p:nvSpPr>
          <p:spPr>
            <a:xfrm>
              <a:off x="2090687" y="3886240"/>
              <a:ext cx="48368" cy="113352"/>
            </a:xfrm>
            <a:custGeom>
              <a:avLst/>
              <a:gdLst/>
              <a:ahLst/>
              <a:cxnLst/>
              <a:rect l="l" t="t" r="r" b="b"/>
              <a:pathLst>
                <a:path w="48368" h="113352" extrusionOk="0">
                  <a:moveTo>
                    <a:pt x="43851" y="48826"/>
                  </a:moveTo>
                  <a:lnTo>
                    <a:pt x="48261" y="113353"/>
                  </a:lnTo>
                  <a:lnTo>
                    <a:pt x="4490" y="88080"/>
                  </a:lnTo>
                  <a:lnTo>
                    <a:pt x="80" y="23552"/>
                  </a:lnTo>
                  <a:cubicBezTo>
                    <a:pt x="80" y="22692"/>
                    <a:pt x="80" y="21832"/>
                    <a:pt x="80" y="21079"/>
                  </a:cubicBezTo>
                  <a:cubicBezTo>
                    <a:pt x="-27" y="19432"/>
                    <a:pt x="-27" y="17779"/>
                    <a:pt x="80" y="16132"/>
                  </a:cubicBezTo>
                  <a:cubicBezTo>
                    <a:pt x="298" y="14322"/>
                    <a:pt x="621" y="12527"/>
                    <a:pt x="1048" y="10755"/>
                  </a:cubicBezTo>
                  <a:cubicBezTo>
                    <a:pt x="1904" y="7056"/>
                    <a:pt x="3129" y="3453"/>
                    <a:pt x="4705" y="0"/>
                  </a:cubicBezTo>
                  <a:lnTo>
                    <a:pt x="48368" y="25273"/>
                  </a:lnTo>
                  <a:cubicBezTo>
                    <a:pt x="44970" y="32640"/>
                    <a:pt x="43420" y="40724"/>
                    <a:pt x="43851" y="488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1"/>
          <p:cNvGrpSpPr/>
          <p:nvPr/>
        </p:nvGrpSpPr>
        <p:grpSpPr>
          <a:xfrm>
            <a:off x="3056632" y="1384654"/>
            <a:ext cx="886608" cy="986725"/>
            <a:chOff x="3056632" y="1384654"/>
            <a:chExt cx="886608" cy="986725"/>
          </a:xfrm>
        </p:grpSpPr>
        <p:grpSp>
          <p:nvGrpSpPr>
            <p:cNvPr id="673" name="Google Shape;673;p1"/>
            <p:cNvGrpSpPr/>
            <p:nvPr/>
          </p:nvGrpSpPr>
          <p:grpSpPr>
            <a:xfrm>
              <a:off x="3475829" y="1891333"/>
              <a:ext cx="467411" cy="480046"/>
              <a:chOff x="3475829" y="1891333"/>
              <a:chExt cx="467411" cy="480046"/>
            </a:xfrm>
          </p:grpSpPr>
          <p:sp>
            <p:nvSpPr>
              <p:cNvPr id="674" name="Google Shape;674;p1"/>
              <p:cNvSpPr/>
              <p:nvPr/>
            </p:nvSpPr>
            <p:spPr>
              <a:xfrm>
                <a:off x="3556359" y="1974234"/>
                <a:ext cx="386771" cy="397145"/>
              </a:xfrm>
              <a:custGeom>
                <a:avLst/>
                <a:gdLst/>
                <a:ahLst/>
                <a:cxnLst/>
                <a:rect l="l" t="t" r="r" b="b"/>
                <a:pathLst>
                  <a:path w="386771" h="397145" extrusionOk="0">
                    <a:moveTo>
                      <a:pt x="5414" y="74164"/>
                    </a:moveTo>
                    <a:lnTo>
                      <a:pt x="5414" y="74164"/>
                    </a:lnTo>
                    <a:cubicBezTo>
                      <a:pt x="-136" y="67330"/>
                      <a:pt x="-1536" y="58022"/>
                      <a:pt x="1757" y="49859"/>
                    </a:cubicBezTo>
                    <a:cubicBezTo>
                      <a:pt x="9569" y="26773"/>
                      <a:pt x="27960" y="8822"/>
                      <a:pt x="51228" y="1571"/>
                    </a:cubicBezTo>
                    <a:cubicBezTo>
                      <a:pt x="59469" y="-1576"/>
                      <a:pt x="68774" y="78"/>
                      <a:pt x="75426" y="5873"/>
                    </a:cubicBezTo>
                    <a:lnTo>
                      <a:pt x="75426" y="5873"/>
                    </a:lnTo>
                    <a:lnTo>
                      <a:pt x="378058" y="292481"/>
                    </a:lnTo>
                    <a:lnTo>
                      <a:pt x="378058" y="292481"/>
                    </a:lnTo>
                    <a:cubicBezTo>
                      <a:pt x="386733" y="301939"/>
                      <a:pt x="389163" y="315558"/>
                      <a:pt x="384296" y="327433"/>
                    </a:cubicBezTo>
                    <a:cubicBezTo>
                      <a:pt x="373314" y="359711"/>
                      <a:pt x="347580" y="384805"/>
                      <a:pt x="315036" y="394972"/>
                    </a:cubicBezTo>
                    <a:cubicBezTo>
                      <a:pt x="303026" y="399542"/>
                      <a:pt x="289457" y="396778"/>
                      <a:pt x="280192" y="387874"/>
                    </a:cubicBezTo>
                    <a:lnTo>
                      <a:pt x="280192" y="387874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"/>
              <p:cNvSpPr/>
              <p:nvPr/>
            </p:nvSpPr>
            <p:spPr>
              <a:xfrm>
                <a:off x="3556271" y="1974536"/>
                <a:ext cx="80324" cy="79391"/>
              </a:xfrm>
              <a:custGeom>
                <a:avLst/>
                <a:gdLst/>
                <a:ahLst/>
                <a:cxnLst/>
                <a:rect l="l" t="t" r="r" b="b"/>
                <a:pathLst>
                  <a:path w="80324" h="79391" extrusionOk="0">
                    <a:moveTo>
                      <a:pt x="50886" y="1269"/>
                    </a:moveTo>
                    <a:cubicBezTo>
                      <a:pt x="72395" y="-4216"/>
                      <a:pt x="84763" y="8582"/>
                      <a:pt x="78848" y="29876"/>
                    </a:cubicBezTo>
                    <a:cubicBezTo>
                      <a:pt x="70945" y="52905"/>
                      <a:pt x="52590" y="70821"/>
                      <a:pt x="29377" y="78164"/>
                    </a:cubicBezTo>
                    <a:cubicBezTo>
                      <a:pt x="7868" y="83541"/>
                      <a:pt x="-4500" y="70744"/>
                      <a:pt x="1523" y="49557"/>
                    </a:cubicBezTo>
                    <a:cubicBezTo>
                      <a:pt x="9313" y="26496"/>
                      <a:pt x="27659" y="8550"/>
                      <a:pt x="50886" y="1269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"/>
              <p:cNvSpPr/>
              <p:nvPr/>
            </p:nvSpPr>
            <p:spPr>
              <a:xfrm>
                <a:off x="3556271" y="1974536"/>
                <a:ext cx="80324" cy="79391"/>
              </a:xfrm>
              <a:custGeom>
                <a:avLst/>
                <a:gdLst/>
                <a:ahLst/>
                <a:cxnLst/>
                <a:rect l="l" t="t" r="r" b="b"/>
                <a:pathLst>
                  <a:path w="80324" h="79391" extrusionOk="0">
                    <a:moveTo>
                      <a:pt x="50886" y="1269"/>
                    </a:moveTo>
                    <a:cubicBezTo>
                      <a:pt x="72395" y="-4216"/>
                      <a:pt x="84763" y="8582"/>
                      <a:pt x="78848" y="29876"/>
                    </a:cubicBezTo>
                    <a:cubicBezTo>
                      <a:pt x="70945" y="52905"/>
                      <a:pt x="52590" y="70821"/>
                      <a:pt x="29377" y="78164"/>
                    </a:cubicBezTo>
                    <a:cubicBezTo>
                      <a:pt x="7868" y="83541"/>
                      <a:pt x="-4500" y="70744"/>
                      <a:pt x="1523" y="49557"/>
                    </a:cubicBezTo>
                    <a:cubicBezTo>
                      <a:pt x="9313" y="26496"/>
                      <a:pt x="27659" y="8550"/>
                      <a:pt x="50886" y="12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"/>
              <p:cNvSpPr/>
              <p:nvPr/>
            </p:nvSpPr>
            <p:spPr>
              <a:xfrm>
                <a:off x="3475829" y="1891333"/>
                <a:ext cx="145617" cy="147146"/>
              </a:xfrm>
              <a:custGeom>
                <a:avLst/>
                <a:gdLst/>
                <a:ahLst/>
                <a:cxnLst/>
                <a:rect l="l" t="t" r="r" b="b"/>
                <a:pathLst>
                  <a:path w="145617" h="147146" extrusionOk="0">
                    <a:moveTo>
                      <a:pt x="1091" y="30162"/>
                    </a:moveTo>
                    <a:cubicBezTo>
                      <a:pt x="5840" y="16214"/>
                      <a:pt x="16939" y="5354"/>
                      <a:pt x="30988" y="910"/>
                    </a:cubicBezTo>
                    <a:cubicBezTo>
                      <a:pt x="35988" y="-948"/>
                      <a:pt x="41603" y="84"/>
                      <a:pt x="45614" y="3599"/>
                    </a:cubicBezTo>
                    <a:lnTo>
                      <a:pt x="45614" y="3599"/>
                    </a:lnTo>
                    <a:lnTo>
                      <a:pt x="142405" y="102325"/>
                    </a:lnTo>
                    <a:lnTo>
                      <a:pt x="142405" y="102325"/>
                    </a:lnTo>
                    <a:cubicBezTo>
                      <a:pt x="145712" y="106496"/>
                      <a:pt x="146533" y="112117"/>
                      <a:pt x="144556" y="117059"/>
                    </a:cubicBezTo>
                    <a:cubicBezTo>
                      <a:pt x="139838" y="131005"/>
                      <a:pt x="128720" y="141843"/>
                      <a:pt x="114659" y="146204"/>
                    </a:cubicBezTo>
                    <a:cubicBezTo>
                      <a:pt x="109679" y="148091"/>
                      <a:pt x="104066" y="147100"/>
                      <a:pt x="100033" y="143623"/>
                    </a:cubicBezTo>
                    <a:lnTo>
                      <a:pt x="3241" y="45004"/>
                    </a:lnTo>
                    <a:lnTo>
                      <a:pt x="3241" y="45004"/>
                    </a:lnTo>
                    <a:cubicBezTo>
                      <a:pt x="-106" y="40809"/>
                      <a:pt x="-928" y="35134"/>
                      <a:pt x="1090" y="30162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"/>
              <p:cNvSpPr/>
              <p:nvPr/>
            </p:nvSpPr>
            <p:spPr>
              <a:xfrm>
                <a:off x="3475857" y="1891356"/>
                <a:ext cx="145373" cy="132952"/>
              </a:xfrm>
              <a:custGeom>
                <a:avLst/>
                <a:gdLst/>
                <a:ahLst/>
                <a:cxnLst/>
                <a:rect l="l" t="t" r="r" b="b"/>
                <a:pathLst>
                  <a:path w="145373" h="132952" extrusionOk="0">
                    <a:moveTo>
                      <a:pt x="30960" y="887"/>
                    </a:moveTo>
                    <a:cubicBezTo>
                      <a:pt x="29261" y="1353"/>
                      <a:pt x="27606" y="1964"/>
                      <a:pt x="26013" y="2715"/>
                    </a:cubicBezTo>
                    <a:lnTo>
                      <a:pt x="25152" y="2715"/>
                    </a:lnTo>
                    <a:cubicBezTo>
                      <a:pt x="23710" y="3384"/>
                      <a:pt x="22310" y="4138"/>
                      <a:pt x="20958" y="4973"/>
                    </a:cubicBezTo>
                    <a:lnTo>
                      <a:pt x="20958" y="4973"/>
                    </a:lnTo>
                    <a:cubicBezTo>
                      <a:pt x="11497" y="10675"/>
                      <a:pt x="4427" y="19617"/>
                      <a:pt x="1062" y="30139"/>
                    </a:cubicBezTo>
                    <a:cubicBezTo>
                      <a:pt x="-915" y="35081"/>
                      <a:pt x="-94" y="40702"/>
                      <a:pt x="3213" y="44873"/>
                    </a:cubicBezTo>
                    <a:lnTo>
                      <a:pt x="26335" y="68533"/>
                    </a:lnTo>
                    <a:cubicBezTo>
                      <a:pt x="34652" y="63003"/>
                      <a:pt x="42430" y="56702"/>
                      <a:pt x="49565" y="49712"/>
                    </a:cubicBezTo>
                    <a:lnTo>
                      <a:pt x="134848" y="132952"/>
                    </a:lnTo>
                    <a:cubicBezTo>
                      <a:pt x="139203" y="128417"/>
                      <a:pt x="142443" y="122931"/>
                      <a:pt x="144312" y="116928"/>
                    </a:cubicBezTo>
                    <a:cubicBezTo>
                      <a:pt x="146289" y="111986"/>
                      <a:pt x="145468" y="106365"/>
                      <a:pt x="142161" y="102194"/>
                    </a:cubicBezTo>
                    <a:lnTo>
                      <a:pt x="142161" y="102194"/>
                    </a:lnTo>
                    <a:lnTo>
                      <a:pt x="45371" y="3468"/>
                    </a:lnTo>
                    <a:lnTo>
                      <a:pt x="45371" y="3468"/>
                    </a:lnTo>
                    <a:cubicBezTo>
                      <a:pt x="41384" y="71"/>
                      <a:pt x="35877" y="-915"/>
                      <a:pt x="30960" y="887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"/>
              <p:cNvSpPr/>
              <p:nvPr/>
            </p:nvSpPr>
            <p:spPr>
              <a:xfrm>
                <a:off x="3625869" y="1980107"/>
                <a:ext cx="317371" cy="342209"/>
              </a:xfrm>
              <a:custGeom>
                <a:avLst/>
                <a:gdLst/>
                <a:ahLst/>
                <a:cxnLst/>
                <a:rect l="l" t="t" r="r" b="b"/>
                <a:pathLst>
                  <a:path w="317371" h="342209" extrusionOk="0">
                    <a:moveTo>
                      <a:pt x="0" y="43448"/>
                    </a:moveTo>
                    <a:lnTo>
                      <a:pt x="305536" y="342209"/>
                    </a:lnTo>
                    <a:cubicBezTo>
                      <a:pt x="309574" y="335781"/>
                      <a:pt x="312721" y="328835"/>
                      <a:pt x="314893" y="321561"/>
                    </a:cubicBezTo>
                    <a:cubicBezTo>
                      <a:pt x="319788" y="309671"/>
                      <a:pt x="317309" y="296019"/>
                      <a:pt x="308548" y="286608"/>
                    </a:cubicBezTo>
                    <a:lnTo>
                      <a:pt x="308548" y="286608"/>
                    </a:lnTo>
                    <a:lnTo>
                      <a:pt x="6023" y="0"/>
                    </a:lnTo>
                    <a:cubicBezTo>
                      <a:pt x="11507" y="6862"/>
                      <a:pt x="12902" y="16133"/>
                      <a:pt x="9679" y="24305"/>
                    </a:cubicBezTo>
                    <a:cubicBezTo>
                      <a:pt x="7525" y="31174"/>
                      <a:pt x="4255" y="37642"/>
                      <a:pt x="0" y="43448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"/>
              <p:cNvSpPr/>
              <p:nvPr/>
            </p:nvSpPr>
            <p:spPr>
              <a:xfrm>
                <a:off x="3625869" y="1980107"/>
                <a:ext cx="317371" cy="342209"/>
              </a:xfrm>
              <a:custGeom>
                <a:avLst/>
                <a:gdLst/>
                <a:ahLst/>
                <a:cxnLst/>
                <a:rect l="l" t="t" r="r" b="b"/>
                <a:pathLst>
                  <a:path w="317371" h="342209" extrusionOk="0">
                    <a:moveTo>
                      <a:pt x="0" y="43448"/>
                    </a:moveTo>
                    <a:lnTo>
                      <a:pt x="305536" y="342209"/>
                    </a:lnTo>
                    <a:cubicBezTo>
                      <a:pt x="309574" y="335781"/>
                      <a:pt x="312721" y="328835"/>
                      <a:pt x="314893" y="321561"/>
                    </a:cubicBezTo>
                    <a:cubicBezTo>
                      <a:pt x="319788" y="309671"/>
                      <a:pt x="317309" y="296019"/>
                      <a:pt x="308548" y="286608"/>
                    </a:cubicBezTo>
                    <a:lnTo>
                      <a:pt x="308548" y="286608"/>
                    </a:lnTo>
                    <a:lnTo>
                      <a:pt x="6023" y="0"/>
                    </a:lnTo>
                    <a:cubicBezTo>
                      <a:pt x="11507" y="6862"/>
                      <a:pt x="12902" y="16133"/>
                      <a:pt x="9679" y="24305"/>
                    </a:cubicBezTo>
                    <a:cubicBezTo>
                      <a:pt x="7525" y="31174"/>
                      <a:pt x="4255" y="37642"/>
                      <a:pt x="0" y="43448"/>
                    </a:cubicBez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1" name="Google Shape;681;p1"/>
            <p:cNvSpPr/>
            <p:nvPr/>
          </p:nvSpPr>
          <p:spPr>
            <a:xfrm>
              <a:off x="3056632" y="1384654"/>
              <a:ext cx="594940" cy="729645"/>
            </a:xfrm>
            <a:custGeom>
              <a:avLst/>
              <a:gdLst/>
              <a:ahLst/>
              <a:cxnLst/>
              <a:rect l="l" t="t" r="r" b="b"/>
              <a:pathLst>
                <a:path w="594940" h="729645" extrusionOk="0">
                  <a:moveTo>
                    <a:pt x="133894" y="711710"/>
                  </a:moveTo>
                  <a:cubicBezTo>
                    <a:pt x="182827" y="739887"/>
                    <a:pt x="250258" y="735800"/>
                    <a:pt x="324894" y="692782"/>
                  </a:cubicBezTo>
                  <a:cubicBezTo>
                    <a:pt x="474060" y="606746"/>
                    <a:pt x="594941" y="397248"/>
                    <a:pt x="594941" y="224960"/>
                  </a:cubicBezTo>
                  <a:cubicBezTo>
                    <a:pt x="594941" y="138924"/>
                    <a:pt x="564721" y="78376"/>
                    <a:pt x="515895" y="50199"/>
                  </a:cubicBezTo>
                  <a:lnTo>
                    <a:pt x="515895" y="50199"/>
                  </a:lnTo>
                  <a:lnTo>
                    <a:pt x="461047" y="17935"/>
                  </a:lnTo>
                  <a:cubicBezTo>
                    <a:pt x="412114" y="-10242"/>
                    <a:pt x="344575" y="-6155"/>
                    <a:pt x="270046" y="36863"/>
                  </a:cubicBezTo>
                  <a:cubicBezTo>
                    <a:pt x="120881" y="122899"/>
                    <a:pt x="0" y="332398"/>
                    <a:pt x="0" y="504685"/>
                  </a:cubicBezTo>
                  <a:cubicBezTo>
                    <a:pt x="0" y="590722"/>
                    <a:pt x="30220" y="651270"/>
                    <a:pt x="79046" y="679446"/>
                  </a:cubicBezTo>
                  <a:lnTo>
                    <a:pt x="133894" y="711710"/>
                  </a:lnTo>
                  <a:close/>
                  <a:moveTo>
                    <a:pt x="558053" y="224960"/>
                  </a:moveTo>
                  <a:cubicBezTo>
                    <a:pt x="558053" y="301962"/>
                    <a:pt x="531704" y="389934"/>
                    <a:pt x="483846" y="472314"/>
                  </a:cubicBezTo>
                  <a:cubicBezTo>
                    <a:pt x="435989" y="554694"/>
                    <a:pt x="373075" y="622878"/>
                    <a:pt x="306397" y="660734"/>
                  </a:cubicBezTo>
                  <a:cubicBezTo>
                    <a:pt x="246171" y="695578"/>
                    <a:pt x="191431" y="702246"/>
                    <a:pt x="152392" y="679662"/>
                  </a:cubicBezTo>
                  <a:cubicBezTo>
                    <a:pt x="113353" y="657077"/>
                    <a:pt x="91736" y="606423"/>
                    <a:pt x="91736" y="536841"/>
                  </a:cubicBezTo>
                  <a:cubicBezTo>
                    <a:pt x="91736" y="459946"/>
                    <a:pt x="118085" y="371974"/>
                    <a:pt x="165943" y="289487"/>
                  </a:cubicBezTo>
                  <a:cubicBezTo>
                    <a:pt x="213800" y="207000"/>
                    <a:pt x="276714" y="139892"/>
                    <a:pt x="343392" y="101390"/>
                  </a:cubicBezTo>
                  <a:cubicBezTo>
                    <a:pt x="403618" y="66653"/>
                    <a:pt x="458251" y="59878"/>
                    <a:pt x="497397" y="82462"/>
                  </a:cubicBezTo>
                  <a:cubicBezTo>
                    <a:pt x="536544" y="105047"/>
                    <a:pt x="558053" y="155486"/>
                    <a:pt x="558053" y="22496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"/>
            <p:cNvSpPr/>
            <p:nvPr/>
          </p:nvSpPr>
          <p:spPr>
            <a:xfrm>
              <a:off x="3056632" y="1384654"/>
              <a:ext cx="594940" cy="729645"/>
            </a:xfrm>
            <a:custGeom>
              <a:avLst/>
              <a:gdLst/>
              <a:ahLst/>
              <a:cxnLst/>
              <a:rect l="l" t="t" r="r" b="b"/>
              <a:pathLst>
                <a:path w="594940" h="729645" extrusionOk="0">
                  <a:moveTo>
                    <a:pt x="133894" y="711710"/>
                  </a:moveTo>
                  <a:cubicBezTo>
                    <a:pt x="182827" y="739887"/>
                    <a:pt x="250258" y="735800"/>
                    <a:pt x="324894" y="692782"/>
                  </a:cubicBezTo>
                  <a:cubicBezTo>
                    <a:pt x="474060" y="606746"/>
                    <a:pt x="594941" y="397248"/>
                    <a:pt x="594941" y="224960"/>
                  </a:cubicBezTo>
                  <a:cubicBezTo>
                    <a:pt x="594941" y="138924"/>
                    <a:pt x="564721" y="78376"/>
                    <a:pt x="515895" y="50199"/>
                  </a:cubicBezTo>
                  <a:lnTo>
                    <a:pt x="515895" y="50199"/>
                  </a:lnTo>
                  <a:lnTo>
                    <a:pt x="461047" y="17935"/>
                  </a:lnTo>
                  <a:cubicBezTo>
                    <a:pt x="412114" y="-10242"/>
                    <a:pt x="344575" y="-6155"/>
                    <a:pt x="270046" y="36863"/>
                  </a:cubicBezTo>
                  <a:cubicBezTo>
                    <a:pt x="120881" y="122899"/>
                    <a:pt x="0" y="332398"/>
                    <a:pt x="0" y="504685"/>
                  </a:cubicBezTo>
                  <a:cubicBezTo>
                    <a:pt x="0" y="590722"/>
                    <a:pt x="30220" y="651270"/>
                    <a:pt x="79046" y="679446"/>
                  </a:cubicBezTo>
                  <a:lnTo>
                    <a:pt x="133894" y="711710"/>
                  </a:lnTo>
                  <a:close/>
                  <a:moveTo>
                    <a:pt x="558053" y="224960"/>
                  </a:moveTo>
                  <a:cubicBezTo>
                    <a:pt x="558053" y="301962"/>
                    <a:pt x="531704" y="389934"/>
                    <a:pt x="483846" y="472314"/>
                  </a:cubicBezTo>
                  <a:cubicBezTo>
                    <a:pt x="435989" y="554694"/>
                    <a:pt x="373075" y="622878"/>
                    <a:pt x="306397" y="660734"/>
                  </a:cubicBezTo>
                  <a:cubicBezTo>
                    <a:pt x="246171" y="695578"/>
                    <a:pt x="191431" y="702246"/>
                    <a:pt x="152392" y="679662"/>
                  </a:cubicBezTo>
                  <a:cubicBezTo>
                    <a:pt x="113353" y="657077"/>
                    <a:pt x="91736" y="606423"/>
                    <a:pt x="91736" y="536841"/>
                  </a:cubicBezTo>
                  <a:cubicBezTo>
                    <a:pt x="91736" y="459946"/>
                    <a:pt x="118085" y="371974"/>
                    <a:pt x="165943" y="289487"/>
                  </a:cubicBezTo>
                  <a:cubicBezTo>
                    <a:pt x="213800" y="207000"/>
                    <a:pt x="276714" y="139892"/>
                    <a:pt x="343392" y="101390"/>
                  </a:cubicBezTo>
                  <a:cubicBezTo>
                    <a:pt x="403618" y="66653"/>
                    <a:pt x="458251" y="59878"/>
                    <a:pt x="497397" y="82462"/>
                  </a:cubicBezTo>
                  <a:cubicBezTo>
                    <a:pt x="536544" y="105047"/>
                    <a:pt x="558053" y="155486"/>
                    <a:pt x="558053" y="22496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"/>
            <p:cNvSpPr/>
            <p:nvPr/>
          </p:nvSpPr>
          <p:spPr>
            <a:xfrm>
              <a:off x="3111265" y="1416854"/>
              <a:ext cx="540307" cy="697439"/>
            </a:xfrm>
            <a:custGeom>
              <a:avLst/>
              <a:gdLst/>
              <a:ahLst/>
              <a:cxnLst/>
              <a:rect l="l" t="t" r="r" b="b"/>
              <a:pathLst>
                <a:path w="540307" h="697439" extrusionOk="0">
                  <a:moveTo>
                    <a:pt x="270046" y="36819"/>
                  </a:moveTo>
                  <a:cubicBezTo>
                    <a:pt x="120881" y="122855"/>
                    <a:pt x="0" y="332354"/>
                    <a:pt x="0" y="504641"/>
                  </a:cubicBezTo>
                  <a:cubicBezTo>
                    <a:pt x="0" y="676929"/>
                    <a:pt x="120881" y="746618"/>
                    <a:pt x="270046" y="660582"/>
                  </a:cubicBezTo>
                  <a:cubicBezTo>
                    <a:pt x="419212" y="574546"/>
                    <a:pt x="540308" y="364832"/>
                    <a:pt x="540308" y="192760"/>
                  </a:cubicBezTo>
                  <a:cubicBezTo>
                    <a:pt x="540308" y="20687"/>
                    <a:pt x="419427" y="-49217"/>
                    <a:pt x="270046" y="36819"/>
                  </a:cubicBezTo>
                  <a:close/>
                  <a:moveTo>
                    <a:pt x="442119" y="49940"/>
                  </a:moveTo>
                  <a:cubicBezTo>
                    <a:pt x="481158" y="72524"/>
                    <a:pt x="502775" y="123286"/>
                    <a:pt x="502775" y="192760"/>
                  </a:cubicBezTo>
                  <a:cubicBezTo>
                    <a:pt x="502775" y="269655"/>
                    <a:pt x="476426" y="357627"/>
                    <a:pt x="428568" y="440114"/>
                  </a:cubicBezTo>
                  <a:cubicBezTo>
                    <a:pt x="380711" y="522601"/>
                    <a:pt x="318442" y="590678"/>
                    <a:pt x="251763" y="628534"/>
                  </a:cubicBezTo>
                  <a:cubicBezTo>
                    <a:pt x="191538" y="663378"/>
                    <a:pt x="136905" y="670046"/>
                    <a:pt x="97759" y="647462"/>
                  </a:cubicBezTo>
                  <a:cubicBezTo>
                    <a:pt x="58612" y="624877"/>
                    <a:pt x="37103" y="574223"/>
                    <a:pt x="37103" y="504641"/>
                  </a:cubicBezTo>
                  <a:cubicBezTo>
                    <a:pt x="37103" y="427746"/>
                    <a:pt x="63452" y="339774"/>
                    <a:pt x="111309" y="257287"/>
                  </a:cubicBezTo>
                  <a:cubicBezTo>
                    <a:pt x="159167" y="174800"/>
                    <a:pt x="222081" y="107584"/>
                    <a:pt x="288759" y="69190"/>
                  </a:cubicBezTo>
                  <a:cubicBezTo>
                    <a:pt x="348985" y="34131"/>
                    <a:pt x="403618" y="27355"/>
                    <a:pt x="442764" y="4994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"/>
            <p:cNvSpPr/>
            <p:nvPr/>
          </p:nvSpPr>
          <p:spPr>
            <a:xfrm>
              <a:off x="3111265" y="1416854"/>
              <a:ext cx="540307" cy="697439"/>
            </a:xfrm>
            <a:custGeom>
              <a:avLst/>
              <a:gdLst/>
              <a:ahLst/>
              <a:cxnLst/>
              <a:rect l="l" t="t" r="r" b="b"/>
              <a:pathLst>
                <a:path w="540307" h="697439" extrusionOk="0">
                  <a:moveTo>
                    <a:pt x="270046" y="36819"/>
                  </a:moveTo>
                  <a:cubicBezTo>
                    <a:pt x="120881" y="122855"/>
                    <a:pt x="0" y="332354"/>
                    <a:pt x="0" y="504641"/>
                  </a:cubicBezTo>
                  <a:cubicBezTo>
                    <a:pt x="0" y="676929"/>
                    <a:pt x="120881" y="746618"/>
                    <a:pt x="270046" y="660582"/>
                  </a:cubicBezTo>
                  <a:cubicBezTo>
                    <a:pt x="419212" y="574546"/>
                    <a:pt x="540308" y="364832"/>
                    <a:pt x="540308" y="192760"/>
                  </a:cubicBezTo>
                  <a:cubicBezTo>
                    <a:pt x="540308" y="20687"/>
                    <a:pt x="419427" y="-49217"/>
                    <a:pt x="270046" y="36819"/>
                  </a:cubicBezTo>
                  <a:close/>
                  <a:moveTo>
                    <a:pt x="442119" y="49940"/>
                  </a:moveTo>
                  <a:cubicBezTo>
                    <a:pt x="481158" y="72524"/>
                    <a:pt x="502775" y="123286"/>
                    <a:pt x="502775" y="192760"/>
                  </a:cubicBezTo>
                  <a:cubicBezTo>
                    <a:pt x="502775" y="269655"/>
                    <a:pt x="476426" y="357627"/>
                    <a:pt x="428568" y="440114"/>
                  </a:cubicBezTo>
                  <a:cubicBezTo>
                    <a:pt x="380711" y="522601"/>
                    <a:pt x="318442" y="590678"/>
                    <a:pt x="251763" y="628534"/>
                  </a:cubicBezTo>
                  <a:cubicBezTo>
                    <a:pt x="191538" y="663378"/>
                    <a:pt x="136905" y="670046"/>
                    <a:pt x="97759" y="647462"/>
                  </a:cubicBezTo>
                  <a:cubicBezTo>
                    <a:pt x="58612" y="624877"/>
                    <a:pt x="37103" y="574223"/>
                    <a:pt x="37103" y="504641"/>
                  </a:cubicBezTo>
                  <a:cubicBezTo>
                    <a:pt x="37103" y="427746"/>
                    <a:pt x="63452" y="339774"/>
                    <a:pt x="111309" y="257287"/>
                  </a:cubicBezTo>
                  <a:cubicBezTo>
                    <a:pt x="159167" y="174800"/>
                    <a:pt x="222081" y="107584"/>
                    <a:pt x="288759" y="69190"/>
                  </a:cubicBezTo>
                  <a:cubicBezTo>
                    <a:pt x="348985" y="34131"/>
                    <a:pt x="403618" y="27355"/>
                    <a:pt x="442764" y="49940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"/>
            <p:cNvSpPr/>
            <p:nvPr/>
          </p:nvSpPr>
          <p:spPr>
            <a:xfrm>
              <a:off x="3056632" y="1548743"/>
              <a:ext cx="184870" cy="549664"/>
            </a:xfrm>
            <a:custGeom>
              <a:avLst/>
              <a:gdLst/>
              <a:ahLst/>
              <a:cxnLst/>
              <a:rect l="l" t="t" r="r" b="b"/>
              <a:pathLst>
                <a:path w="184870" h="549664" extrusionOk="0">
                  <a:moveTo>
                    <a:pt x="54848" y="372752"/>
                  </a:moveTo>
                  <a:cubicBezTo>
                    <a:pt x="54848" y="259722"/>
                    <a:pt x="106900" y="130668"/>
                    <a:pt x="184870" y="30973"/>
                  </a:cubicBezTo>
                  <a:lnTo>
                    <a:pt x="184225" y="31726"/>
                  </a:lnTo>
                  <a:lnTo>
                    <a:pt x="129592" y="0"/>
                  </a:lnTo>
                  <a:cubicBezTo>
                    <a:pt x="51837" y="99587"/>
                    <a:pt x="0" y="228211"/>
                    <a:pt x="0" y="341026"/>
                  </a:cubicBezTo>
                  <a:cubicBezTo>
                    <a:pt x="0" y="427063"/>
                    <a:pt x="30220" y="487610"/>
                    <a:pt x="79153" y="515787"/>
                  </a:cubicBezTo>
                  <a:lnTo>
                    <a:pt x="133894" y="548051"/>
                  </a:lnTo>
                  <a:lnTo>
                    <a:pt x="133894" y="548051"/>
                  </a:lnTo>
                  <a:lnTo>
                    <a:pt x="136798" y="549664"/>
                  </a:lnTo>
                  <a:cubicBezTo>
                    <a:pt x="86251" y="521702"/>
                    <a:pt x="54848" y="460509"/>
                    <a:pt x="54848" y="372752"/>
                  </a:cubicBezTo>
                  <a:close/>
                </a:path>
              </a:pathLst>
            </a:custGeom>
            <a:solidFill>
              <a:srgbClr val="FFC727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"/>
            <p:cNvSpPr/>
            <p:nvPr/>
          </p:nvSpPr>
          <p:spPr>
            <a:xfrm>
              <a:off x="3171383" y="1453643"/>
              <a:ext cx="443301" cy="623596"/>
            </a:xfrm>
            <a:custGeom>
              <a:avLst/>
              <a:gdLst/>
              <a:ahLst/>
              <a:cxnLst/>
              <a:rect l="l" t="t" r="r" b="b"/>
              <a:pathLst>
                <a:path w="443301" h="623596" extrusionOk="0">
                  <a:moveTo>
                    <a:pt x="382646" y="13150"/>
                  </a:moveTo>
                  <a:cubicBezTo>
                    <a:pt x="366657" y="4120"/>
                    <a:pt x="348522" y="-413"/>
                    <a:pt x="330164" y="30"/>
                  </a:cubicBezTo>
                  <a:cubicBezTo>
                    <a:pt x="346756" y="32101"/>
                    <a:pt x="354689" y="67948"/>
                    <a:pt x="353179" y="104026"/>
                  </a:cubicBezTo>
                  <a:cubicBezTo>
                    <a:pt x="353179" y="180921"/>
                    <a:pt x="326938" y="268893"/>
                    <a:pt x="279080" y="351380"/>
                  </a:cubicBezTo>
                  <a:cubicBezTo>
                    <a:pt x="231223" y="433867"/>
                    <a:pt x="168201" y="500976"/>
                    <a:pt x="101630" y="539369"/>
                  </a:cubicBezTo>
                  <a:cubicBezTo>
                    <a:pt x="71095" y="558692"/>
                    <a:pt x="36089" y="569805"/>
                    <a:pt x="0" y="571633"/>
                  </a:cubicBezTo>
                  <a:cubicBezTo>
                    <a:pt x="8862" y="587698"/>
                    <a:pt x="21858" y="601102"/>
                    <a:pt x="37641" y="610457"/>
                  </a:cubicBezTo>
                  <a:cubicBezTo>
                    <a:pt x="76680" y="633041"/>
                    <a:pt x="131421" y="626374"/>
                    <a:pt x="191753" y="591529"/>
                  </a:cubicBezTo>
                  <a:cubicBezTo>
                    <a:pt x="258216" y="553888"/>
                    <a:pt x="321345" y="486565"/>
                    <a:pt x="369095" y="403325"/>
                  </a:cubicBezTo>
                  <a:cubicBezTo>
                    <a:pt x="416846" y="320085"/>
                    <a:pt x="443302" y="232435"/>
                    <a:pt x="443302" y="155970"/>
                  </a:cubicBezTo>
                  <a:cubicBezTo>
                    <a:pt x="443302" y="86388"/>
                    <a:pt x="421793" y="35735"/>
                    <a:pt x="382646" y="1315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"/>
            <p:cNvSpPr/>
            <p:nvPr/>
          </p:nvSpPr>
          <p:spPr>
            <a:xfrm>
              <a:off x="3148368" y="1453577"/>
              <a:ext cx="425556" cy="599864"/>
            </a:xfrm>
            <a:custGeom>
              <a:avLst/>
              <a:gdLst/>
              <a:ahLst/>
              <a:cxnLst/>
              <a:rect l="l" t="t" r="r" b="b"/>
              <a:pathLst>
                <a:path w="425556" h="599864" extrusionOk="0">
                  <a:moveTo>
                    <a:pt x="425557" y="132484"/>
                  </a:moveTo>
                  <a:cubicBezTo>
                    <a:pt x="425557" y="209487"/>
                    <a:pt x="399208" y="297459"/>
                    <a:pt x="351351" y="379838"/>
                  </a:cubicBezTo>
                  <a:cubicBezTo>
                    <a:pt x="303493" y="462218"/>
                    <a:pt x="240579" y="529434"/>
                    <a:pt x="173901" y="567828"/>
                  </a:cubicBezTo>
                  <a:cubicBezTo>
                    <a:pt x="124215" y="596542"/>
                    <a:pt x="78293" y="606114"/>
                    <a:pt x="41835" y="595897"/>
                  </a:cubicBezTo>
                  <a:cubicBezTo>
                    <a:pt x="14734" y="569333"/>
                    <a:pt x="0" y="524809"/>
                    <a:pt x="0" y="467488"/>
                  </a:cubicBezTo>
                  <a:cubicBezTo>
                    <a:pt x="0" y="390593"/>
                    <a:pt x="26349" y="302621"/>
                    <a:pt x="74206" y="220133"/>
                  </a:cubicBezTo>
                  <a:cubicBezTo>
                    <a:pt x="122064" y="137646"/>
                    <a:pt x="184978" y="70430"/>
                    <a:pt x="251656" y="32037"/>
                  </a:cubicBezTo>
                  <a:cubicBezTo>
                    <a:pt x="301342" y="3322"/>
                    <a:pt x="347264" y="-6249"/>
                    <a:pt x="383722" y="3967"/>
                  </a:cubicBezTo>
                  <a:cubicBezTo>
                    <a:pt x="410823" y="30639"/>
                    <a:pt x="425557" y="75162"/>
                    <a:pt x="425557" y="13248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"/>
            <p:cNvSpPr/>
            <p:nvPr/>
          </p:nvSpPr>
          <p:spPr>
            <a:xfrm>
              <a:off x="3577259" y="1437648"/>
              <a:ext cx="7313" cy="5162"/>
            </a:xfrm>
            <a:custGeom>
              <a:avLst/>
              <a:gdLst/>
              <a:ahLst/>
              <a:cxnLst/>
              <a:rect l="l" t="t" r="r" b="b"/>
              <a:pathLst>
                <a:path w="7313" h="5162" extrusionOk="0">
                  <a:moveTo>
                    <a:pt x="4194" y="2796"/>
                  </a:moveTo>
                  <a:cubicBezTo>
                    <a:pt x="5278" y="3524"/>
                    <a:pt x="6320" y="4314"/>
                    <a:pt x="7313" y="5162"/>
                  </a:cubicBezTo>
                  <a:lnTo>
                    <a:pt x="7313" y="5162"/>
                  </a:lnTo>
                  <a:lnTo>
                    <a:pt x="2151" y="1506"/>
                  </a:lnTo>
                  <a:lnTo>
                    <a:pt x="0" y="0"/>
                  </a:lnTo>
                  <a:lnTo>
                    <a:pt x="2689" y="172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"/>
            <p:cNvSpPr/>
            <p:nvPr/>
          </p:nvSpPr>
          <p:spPr>
            <a:xfrm>
              <a:off x="3584680" y="1442918"/>
              <a:ext cx="3226" cy="2473"/>
            </a:xfrm>
            <a:custGeom>
              <a:avLst/>
              <a:gdLst/>
              <a:ahLst/>
              <a:cxnLst/>
              <a:rect l="l" t="t" r="r" b="b"/>
              <a:pathLst>
                <a:path w="3226" h="2473" extrusionOk="0">
                  <a:moveTo>
                    <a:pt x="968" y="645"/>
                  </a:moveTo>
                  <a:cubicBezTo>
                    <a:pt x="1792" y="1161"/>
                    <a:pt x="2550" y="1775"/>
                    <a:pt x="3226" y="2474"/>
                  </a:cubicBezTo>
                  <a:cubicBezTo>
                    <a:pt x="2218" y="1564"/>
                    <a:pt x="1140" y="73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"/>
            <p:cNvSpPr/>
            <p:nvPr/>
          </p:nvSpPr>
          <p:spPr>
            <a:xfrm>
              <a:off x="3594896" y="1451307"/>
              <a:ext cx="4839" cy="4516"/>
            </a:xfrm>
            <a:custGeom>
              <a:avLst/>
              <a:gdLst/>
              <a:ahLst/>
              <a:cxnLst/>
              <a:rect l="l" t="t" r="r" b="b"/>
              <a:pathLst>
                <a:path w="4839" h="4516" extrusionOk="0">
                  <a:moveTo>
                    <a:pt x="4840" y="4517"/>
                  </a:moveTo>
                  <a:lnTo>
                    <a:pt x="4840" y="4517"/>
                  </a:lnTo>
                  <a:lnTo>
                    <a:pt x="0" y="0"/>
                  </a:lnTo>
                  <a:cubicBezTo>
                    <a:pt x="1055" y="876"/>
                    <a:pt x="2060" y="1809"/>
                    <a:pt x="3011" y="2796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1"/>
          <p:cNvGrpSpPr/>
          <p:nvPr/>
        </p:nvGrpSpPr>
        <p:grpSpPr>
          <a:xfrm>
            <a:off x="3939403" y="1261994"/>
            <a:ext cx="1463476" cy="3278626"/>
            <a:chOff x="4126278" y="1338169"/>
            <a:chExt cx="1463476" cy="3278626"/>
          </a:xfrm>
        </p:grpSpPr>
        <p:grpSp>
          <p:nvGrpSpPr>
            <p:cNvPr id="692" name="Google Shape;692;p1"/>
            <p:cNvGrpSpPr/>
            <p:nvPr/>
          </p:nvGrpSpPr>
          <p:grpSpPr>
            <a:xfrm>
              <a:off x="4798215" y="3959657"/>
              <a:ext cx="375769" cy="657138"/>
              <a:chOff x="4798215" y="3959657"/>
              <a:chExt cx="375769" cy="657138"/>
            </a:xfrm>
          </p:grpSpPr>
          <p:sp>
            <p:nvSpPr>
              <p:cNvPr id="693" name="Google Shape;693;p1"/>
              <p:cNvSpPr/>
              <p:nvPr/>
            </p:nvSpPr>
            <p:spPr>
              <a:xfrm>
                <a:off x="4798215" y="3982484"/>
                <a:ext cx="360285" cy="634311"/>
              </a:xfrm>
              <a:custGeom>
                <a:avLst/>
                <a:gdLst/>
                <a:ahLst/>
                <a:cxnLst/>
                <a:rect l="l" t="t" r="r" b="b"/>
                <a:pathLst>
                  <a:path w="360285" h="634311" extrusionOk="0">
                    <a:moveTo>
                      <a:pt x="354583" y="10"/>
                    </a:moveTo>
                    <a:cubicBezTo>
                      <a:pt x="351613" y="10"/>
                      <a:pt x="349206" y="2417"/>
                      <a:pt x="349206" y="5387"/>
                    </a:cubicBezTo>
                    <a:lnTo>
                      <a:pt x="349206" y="424061"/>
                    </a:lnTo>
                    <a:lnTo>
                      <a:pt x="2695" y="624310"/>
                    </a:lnTo>
                    <a:cubicBezTo>
                      <a:pt x="164" y="625806"/>
                      <a:pt x="-737" y="629032"/>
                      <a:pt x="652" y="631623"/>
                    </a:cubicBezTo>
                    <a:cubicBezTo>
                      <a:pt x="1642" y="633294"/>
                      <a:pt x="3442" y="634317"/>
                      <a:pt x="5384" y="634312"/>
                    </a:cubicBezTo>
                    <a:cubicBezTo>
                      <a:pt x="6317" y="634304"/>
                      <a:pt x="7237" y="634084"/>
                      <a:pt x="8072" y="633666"/>
                    </a:cubicBezTo>
                    <a:lnTo>
                      <a:pt x="357594" y="431804"/>
                    </a:lnTo>
                    <a:cubicBezTo>
                      <a:pt x="359300" y="430902"/>
                      <a:pt x="360343" y="429108"/>
                      <a:pt x="360283" y="427180"/>
                    </a:cubicBezTo>
                    <a:lnTo>
                      <a:pt x="360283" y="5387"/>
                    </a:lnTo>
                    <a:cubicBezTo>
                      <a:pt x="360288" y="2417"/>
                      <a:pt x="357885" y="5"/>
                      <a:pt x="354916" y="0"/>
                    </a:cubicBezTo>
                    <a:cubicBezTo>
                      <a:pt x="354805" y="0"/>
                      <a:pt x="354694" y="3"/>
                      <a:pt x="354583" y="10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"/>
              <p:cNvSpPr/>
              <p:nvPr/>
            </p:nvSpPr>
            <p:spPr>
              <a:xfrm>
                <a:off x="4798215" y="3982484"/>
                <a:ext cx="360285" cy="634311"/>
              </a:xfrm>
              <a:custGeom>
                <a:avLst/>
                <a:gdLst/>
                <a:ahLst/>
                <a:cxnLst/>
                <a:rect l="l" t="t" r="r" b="b"/>
                <a:pathLst>
                  <a:path w="360285" h="634311" extrusionOk="0">
                    <a:moveTo>
                      <a:pt x="354583" y="10"/>
                    </a:moveTo>
                    <a:cubicBezTo>
                      <a:pt x="351613" y="10"/>
                      <a:pt x="349206" y="2417"/>
                      <a:pt x="349206" y="5387"/>
                    </a:cubicBezTo>
                    <a:lnTo>
                      <a:pt x="349206" y="424061"/>
                    </a:lnTo>
                    <a:lnTo>
                      <a:pt x="2695" y="624310"/>
                    </a:lnTo>
                    <a:cubicBezTo>
                      <a:pt x="164" y="625806"/>
                      <a:pt x="-737" y="629032"/>
                      <a:pt x="652" y="631623"/>
                    </a:cubicBezTo>
                    <a:cubicBezTo>
                      <a:pt x="1642" y="633294"/>
                      <a:pt x="3442" y="634317"/>
                      <a:pt x="5384" y="634312"/>
                    </a:cubicBezTo>
                    <a:cubicBezTo>
                      <a:pt x="6317" y="634304"/>
                      <a:pt x="7237" y="634084"/>
                      <a:pt x="8072" y="633666"/>
                    </a:cubicBezTo>
                    <a:lnTo>
                      <a:pt x="357594" y="431804"/>
                    </a:lnTo>
                    <a:cubicBezTo>
                      <a:pt x="359300" y="430902"/>
                      <a:pt x="360343" y="429108"/>
                      <a:pt x="360283" y="427180"/>
                    </a:cubicBezTo>
                    <a:lnTo>
                      <a:pt x="360283" y="5387"/>
                    </a:lnTo>
                    <a:cubicBezTo>
                      <a:pt x="360288" y="2417"/>
                      <a:pt x="357885" y="5"/>
                      <a:pt x="354916" y="0"/>
                    </a:cubicBezTo>
                    <a:cubicBezTo>
                      <a:pt x="354805" y="0"/>
                      <a:pt x="354694" y="3"/>
                      <a:pt x="354583" y="10"/>
                    </a:cubicBezTo>
                    <a:close/>
                  </a:path>
                </a:pathLst>
              </a:custGeom>
              <a:solidFill>
                <a:srgbClr val="FFFFFF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"/>
              <p:cNvSpPr/>
              <p:nvPr/>
            </p:nvSpPr>
            <p:spPr>
              <a:xfrm>
                <a:off x="5130966" y="3959657"/>
                <a:ext cx="43018" cy="56388"/>
              </a:xfrm>
              <a:custGeom>
                <a:avLst/>
                <a:gdLst/>
                <a:ahLst/>
                <a:cxnLst/>
                <a:rect l="l" t="t" r="r" b="b"/>
                <a:pathLst>
                  <a:path w="43018" h="56388" extrusionOk="0">
                    <a:moveTo>
                      <a:pt x="0" y="40796"/>
                    </a:moveTo>
                    <a:cubicBezTo>
                      <a:pt x="785" y="25488"/>
                      <a:pt x="8760" y="11451"/>
                      <a:pt x="21509" y="2940"/>
                    </a:cubicBezTo>
                    <a:cubicBezTo>
                      <a:pt x="33554" y="-3943"/>
                      <a:pt x="43018" y="1650"/>
                      <a:pt x="43018" y="15631"/>
                    </a:cubicBezTo>
                    <a:cubicBezTo>
                      <a:pt x="42268" y="30920"/>
                      <a:pt x="34280" y="44938"/>
                      <a:pt x="21509" y="53379"/>
                    </a:cubicBezTo>
                    <a:cubicBezTo>
                      <a:pt x="9787" y="60370"/>
                      <a:pt x="0" y="54777"/>
                      <a:pt x="0" y="40796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1"/>
            <p:cNvGrpSpPr/>
            <p:nvPr/>
          </p:nvGrpSpPr>
          <p:grpSpPr>
            <a:xfrm>
              <a:off x="4126278" y="1338169"/>
              <a:ext cx="1019744" cy="2120041"/>
              <a:chOff x="4126278" y="1338169"/>
              <a:chExt cx="1019744" cy="2120041"/>
            </a:xfrm>
          </p:grpSpPr>
          <p:grpSp>
            <p:nvGrpSpPr>
              <p:cNvPr id="697" name="Google Shape;697;p1"/>
              <p:cNvGrpSpPr/>
              <p:nvPr/>
            </p:nvGrpSpPr>
            <p:grpSpPr>
              <a:xfrm>
                <a:off x="4126278" y="1338169"/>
                <a:ext cx="1019744" cy="2120041"/>
                <a:chOff x="4126278" y="1338169"/>
                <a:chExt cx="1019744" cy="2120041"/>
              </a:xfrm>
            </p:grpSpPr>
            <p:sp>
              <p:nvSpPr>
                <p:cNvPr id="698" name="Google Shape;698;p1"/>
                <p:cNvSpPr/>
                <p:nvPr/>
              </p:nvSpPr>
              <p:spPr>
                <a:xfrm>
                  <a:off x="4126278" y="1338169"/>
                  <a:ext cx="1019314" cy="58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314" h="588488" extrusionOk="0">
                      <a:moveTo>
                        <a:pt x="22262" y="588488"/>
                      </a:moveTo>
                      <a:lnTo>
                        <a:pt x="0" y="575690"/>
                      </a:lnTo>
                      <a:lnTo>
                        <a:pt x="997053" y="0"/>
                      </a:lnTo>
                      <a:lnTo>
                        <a:pt x="1019315" y="12798"/>
                      </a:lnTo>
                      <a:lnTo>
                        <a:pt x="22262" y="588488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1"/>
                <p:cNvSpPr/>
                <p:nvPr/>
              </p:nvSpPr>
              <p:spPr>
                <a:xfrm>
                  <a:off x="4148110" y="1350967"/>
                  <a:ext cx="997482" cy="2107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482" h="2107242" extrusionOk="0">
                      <a:moveTo>
                        <a:pt x="997483" y="0"/>
                      </a:moveTo>
                      <a:lnTo>
                        <a:pt x="997483" y="1531338"/>
                      </a:lnTo>
                      <a:lnTo>
                        <a:pt x="0" y="2107243"/>
                      </a:lnTo>
                      <a:lnTo>
                        <a:pt x="430" y="575690"/>
                      </a:lnTo>
                      <a:lnTo>
                        <a:pt x="997483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"/>
                <p:cNvSpPr/>
                <p:nvPr/>
              </p:nvSpPr>
              <p:spPr>
                <a:xfrm>
                  <a:off x="4148540" y="1351290"/>
                  <a:ext cx="997482" cy="210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482" h="2106920" extrusionOk="0">
                      <a:moveTo>
                        <a:pt x="991675" y="8926"/>
                      </a:moveTo>
                      <a:lnTo>
                        <a:pt x="991675" y="1528004"/>
                      </a:lnTo>
                      <a:lnTo>
                        <a:pt x="4840" y="2097994"/>
                      </a:lnTo>
                      <a:lnTo>
                        <a:pt x="4840" y="578701"/>
                      </a:lnTo>
                      <a:lnTo>
                        <a:pt x="991245" y="9249"/>
                      </a:lnTo>
                      <a:moveTo>
                        <a:pt x="996623" y="0"/>
                      </a:moveTo>
                      <a:lnTo>
                        <a:pt x="0" y="575368"/>
                      </a:lnTo>
                      <a:lnTo>
                        <a:pt x="0" y="2106920"/>
                      </a:lnTo>
                      <a:lnTo>
                        <a:pt x="997483" y="1531015"/>
                      </a:lnTo>
                      <a:lnTo>
                        <a:pt x="997483" y="215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"/>
                <p:cNvSpPr/>
                <p:nvPr/>
              </p:nvSpPr>
              <p:spPr>
                <a:xfrm>
                  <a:off x="4126278" y="1913859"/>
                  <a:ext cx="22261" cy="154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1" h="1544350" extrusionOk="0">
                      <a:moveTo>
                        <a:pt x="22262" y="12798"/>
                      </a:moveTo>
                      <a:lnTo>
                        <a:pt x="21832" y="1544351"/>
                      </a:lnTo>
                      <a:lnTo>
                        <a:pt x="215" y="1531876"/>
                      </a:lnTo>
                      <a:lnTo>
                        <a:pt x="0" y="0"/>
                      </a:lnTo>
                      <a:lnTo>
                        <a:pt x="21832" y="12475"/>
                      </a:lnTo>
                      <a:lnTo>
                        <a:pt x="22262" y="1279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2" name="Google Shape;702;p1"/>
              <p:cNvGrpSpPr/>
              <p:nvPr/>
            </p:nvGrpSpPr>
            <p:grpSpPr>
              <a:xfrm>
                <a:off x="4239619" y="2137415"/>
                <a:ext cx="288785" cy="419272"/>
                <a:chOff x="4239619" y="2137415"/>
                <a:chExt cx="288785" cy="419272"/>
              </a:xfrm>
            </p:grpSpPr>
            <p:sp>
              <p:nvSpPr>
                <p:cNvPr id="703" name="Google Shape;703;p1"/>
                <p:cNvSpPr/>
                <p:nvPr/>
              </p:nvSpPr>
              <p:spPr>
                <a:xfrm>
                  <a:off x="4317595" y="2341997"/>
                  <a:ext cx="33488" cy="7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88" h="75850" extrusionOk="0">
                      <a:moveTo>
                        <a:pt x="31625" y="0"/>
                      </a:moveTo>
                      <a:cubicBezTo>
                        <a:pt x="32162" y="0"/>
                        <a:pt x="32593" y="0"/>
                        <a:pt x="32915" y="0"/>
                      </a:cubicBezTo>
                      <a:cubicBezTo>
                        <a:pt x="33286" y="368"/>
                        <a:pt x="33482" y="877"/>
                        <a:pt x="33453" y="1398"/>
                      </a:cubicBezTo>
                      <a:lnTo>
                        <a:pt x="33453" y="7313"/>
                      </a:lnTo>
                      <a:cubicBezTo>
                        <a:pt x="33500" y="7993"/>
                        <a:pt x="33500" y="8676"/>
                        <a:pt x="33453" y="9356"/>
                      </a:cubicBezTo>
                      <a:cubicBezTo>
                        <a:pt x="33453" y="10002"/>
                        <a:pt x="32915" y="10970"/>
                        <a:pt x="32593" y="12260"/>
                      </a:cubicBezTo>
                      <a:lnTo>
                        <a:pt x="16999" y="69152"/>
                      </a:lnTo>
                      <a:cubicBezTo>
                        <a:pt x="16849" y="69782"/>
                        <a:pt x="16633" y="70395"/>
                        <a:pt x="16353" y="70980"/>
                      </a:cubicBezTo>
                      <a:cubicBezTo>
                        <a:pt x="16073" y="71565"/>
                        <a:pt x="15624" y="72052"/>
                        <a:pt x="15063" y="72378"/>
                      </a:cubicBezTo>
                      <a:lnTo>
                        <a:pt x="9470" y="75604"/>
                      </a:lnTo>
                      <a:cubicBezTo>
                        <a:pt x="9103" y="75933"/>
                        <a:pt x="8547" y="75933"/>
                        <a:pt x="8180" y="75604"/>
                      </a:cubicBezTo>
                      <a:cubicBezTo>
                        <a:pt x="7765" y="75267"/>
                        <a:pt x="7561" y="74735"/>
                        <a:pt x="7642" y="74206"/>
                      </a:cubicBezTo>
                      <a:cubicBezTo>
                        <a:pt x="7642" y="74206"/>
                        <a:pt x="7642" y="73668"/>
                        <a:pt x="7642" y="73023"/>
                      </a:cubicBezTo>
                      <a:lnTo>
                        <a:pt x="23344" y="16024"/>
                      </a:lnTo>
                      <a:lnTo>
                        <a:pt x="1835" y="28177"/>
                      </a:lnTo>
                      <a:cubicBezTo>
                        <a:pt x="1443" y="28432"/>
                        <a:pt x="936" y="28432"/>
                        <a:pt x="544" y="28177"/>
                      </a:cubicBezTo>
                      <a:cubicBezTo>
                        <a:pt x="156" y="27776"/>
                        <a:pt x="-40" y="27227"/>
                        <a:pt x="7" y="26671"/>
                      </a:cubicBezTo>
                      <a:lnTo>
                        <a:pt x="6" y="20434"/>
                      </a:lnTo>
                      <a:cubicBezTo>
                        <a:pt x="48" y="19758"/>
                        <a:pt x="231" y="19098"/>
                        <a:pt x="544" y="18498"/>
                      </a:cubicBezTo>
                      <a:cubicBezTo>
                        <a:pt x="792" y="17865"/>
                        <a:pt x="1247" y="17334"/>
                        <a:pt x="1834" y="16992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1"/>
                <p:cNvSpPr/>
                <p:nvPr/>
              </p:nvSpPr>
              <p:spPr>
                <a:xfrm>
                  <a:off x="4356855" y="2323574"/>
                  <a:ext cx="36135" cy="70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5" h="70722" extrusionOk="0">
                      <a:moveTo>
                        <a:pt x="36135" y="16702"/>
                      </a:moveTo>
                      <a:lnTo>
                        <a:pt x="36135" y="32619"/>
                      </a:lnTo>
                      <a:cubicBezTo>
                        <a:pt x="36007" y="36233"/>
                        <a:pt x="35576" y="39831"/>
                        <a:pt x="34845" y="43373"/>
                      </a:cubicBezTo>
                      <a:cubicBezTo>
                        <a:pt x="34283" y="46652"/>
                        <a:pt x="33270" y="49837"/>
                        <a:pt x="31834" y="52837"/>
                      </a:cubicBezTo>
                      <a:cubicBezTo>
                        <a:pt x="30413" y="55847"/>
                        <a:pt x="28565" y="58636"/>
                        <a:pt x="26349" y="61118"/>
                      </a:cubicBezTo>
                      <a:cubicBezTo>
                        <a:pt x="23954" y="63760"/>
                        <a:pt x="21160" y="66010"/>
                        <a:pt x="18068" y="67786"/>
                      </a:cubicBezTo>
                      <a:cubicBezTo>
                        <a:pt x="15517" y="69354"/>
                        <a:pt x="12654" y="70345"/>
                        <a:pt x="9679" y="70690"/>
                      </a:cubicBezTo>
                      <a:cubicBezTo>
                        <a:pt x="7655" y="70887"/>
                        <a:pt x="5647" y="70178"/>
                        <a:pt x="4194" y="68754"/>
                      </a:cubicBezTo>
                      <a:cubicBezTo>
                        <a:pt x="2626" y="67125"/>
                        <a:pt x="1578" y="65066"/>
                        <a:pt x="1183" y="62839"/>
                      </a:cubicBezTo>
                      <a:cubicBezTo>
                        <a:pt x="424" y="59923"/>
                        <a:pt x="26" y="56925"/>
                        <a:pt x="0" y="53913"/>
                      </a:cubicBezTo>
                      <a:cubicBezTo>
                        <a:pt x="0" y="51654"/>
                        <a:pt x="0" y="49073"/>
                        <a:pt x="0" y="46277"/>
                      </a:cubicBezTo>
                      <a:cubicBezTo>
                        <a:pt x="0" y="43481"/>
                        <a:pt x="0" y="40684"/>
                        <a:pt x="0" y="38426"/>
                      </a:cubicBezTo>
                      <a:cubicBezTo>
                        <a:pt x="49" y="34812"/>
                        <a:pt x="445" y="31210"/>
                        <a:pt x="1183" y="27672"/>
                      </a:cubicBezTo>
                      <a:cubicBezTo>
                        <a:pt x="1745" y="24359"/>
                        <a:pt x="2758" y="21138"/>
                        <a:pt x="4194" y="18100"/>
                      </a:cubicBezTo>
                      <a:cubicBezTo>
                        <a:pt x="7112" y="11715"/>
                        <a:pt x="11966" y="6409"/>
                        <a:pt x="18068" y="2936"/>
                      </a:cubicBezTo>
                      <a:cubicBezTo>
                        <a:pt x="20551" y="1310"/>
                        <a:pt x="23393" y="314"/>
                        <a:pt x="26348" y="32"/>
                      </a:cubicBezTo>
                      <a:cubicBezTo>
                        <a:pt x="28373" y="-165"/>
                        <a:pt x="30381" y="544"/>
                        <a:pt x="31833" y="1968"/>
                      </a:cubicBezTo>
                      <a:cubicBezTo>
                        <a:pt x="33436" y="3573"/>
                        <a:pt x="34489" y="5643"/>
                        <a:pt x="34845" y="7883"/>
                      </a:cubicBezTo>
                      <a:cubicBezTo>
                        <a:pt x="35592" y="10768"/>
                        <a:pt x="36024" y="13724"/>
                        <a:pt x="36135" y="16702"/>
                      </a:cubicBezTo>
                      <a:close/>
                      <a:moveTo>
                        <a:pt x="9034" y="47783"/>
                      </a:moveTo>
                      <a:cubicBezTo>
                        <a:pt x="8903" y="50812"/>
                        <a:pt x="9690" y="53811"/>
                        <a:pt x="11292" y="56386"/>
                      </a:cubicBezTo>
                      <a:cubicBezTo>
                        <a:pt x="12691" y="57999"/>
                        <a:pt x="14841" y="57892"/>
                        <a:pt x="18068" y="56386"/>
                      </a:cubicBezTo>
                      <a:cubicBezTo>
                        <a:pt x="21046" y="54763"/>
                        <a:pt x="23394" y="52188"/>
                        <a:pt x="24736" y="49073"/>
                      </a:cubicBezTo>
                      <a:cubicBezTo>
                        <a:pt x="26137" y="45431"/>
                        <a:pt x="26901" y="41575"/>
                        <a:pt x="26994" y="37673"/>
                      </a:cubicBezTo>
                      <a:cubicBezTo>
                        <a:pt x="26994" y="35415"/>
                        <a:pt x="26994" y="32834"/>
                        <a:pt x="26994" y="30145"/>
                      </a:cubicBezTo>
                      <a:cubicBezTo>
                        <a:pt x="26994" y="27456"/>
                        <a:pt x="26994" y="24875"/>
                        <a:pt x="26994" y="22724"/>
                      </a:cubicBezTo>
                      <a:cubicBezTo>
                        <a:pt x="27101" y="19663"/>
                        <a:pt x="26316" y="16637"/>
                        <a:pt x="24736" y="14013"/>
                      </a:cubicBezTo>
                      <a:cubicBezTo>
                        <a:pt x="23337" y="12400"/>
                        <a:pt x="21186" y="12508"/>
                        <a:pt x="18068" y="14013"/>
                      </a:cubicBezTo>
                      <a:cubicBezTo>
                        <a:pt x="15052" y="15672"/>
                        <a:pt x="12670" y="18281"/>
                        <a:pt x="11292" y="21434"/>
                      </a:cubicBezTo>
                      <a:cubicBezTo>
                        <a:pt x="9901" y="25042"/>
                        <a:pt x="9137" y="28861"/>
                        <a:pt x="9034" y="32726"/>
                      </a:cubicBezTo>
                      <a:cubicBezTo>
                        <a:pt x="9034" y="35092"/>
                        <a:pt x="9034" y="37566"/>
                        <a:pt x="9034" y="40362"/>
                      </a:cubicBezTo>
                      <a:cubicBezTo>
                        <a:pt x="9034" y="43158"/>
                        <a:pt x="8926" y="45524"/>
                        <a:pt x="9034" y="47783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1"/>
                <p:cNvSpPr/>
                <p:nvPr/>
              </p:nvSpPr>
              <p:spPr>
                <a:xfrm>
                  <a:off x="4399551" y="2287866"/>
                  <a:ext cx="49148" cy="84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8" h="84817" extrusionOk="0">
                      <a:moveTo>
                        <a:pt x="10002" y="18964"/>
                      </a:moveTo>
                      <a:cubicBezTo>
                        <a:pt x="11290" y="18115"/>
                        <a:pt x="12767" y="17598"/>
                        <a:pt x="14303" y="17458"/>
                      </a:cubicBezTo>
                      <a:cubicBezTo>
                        <a:pt x="15394" y="17399"/>
                        <a:pt x="16478" y="17661"/>
                        <a:pt x="17422" y="18211"/>
                      </a:cubicBezTo>
                      <a:cubicBezTo>
                        <a:pt x="18255" y="18844"/>
                        <a:pt x="18890" y="19703"/>
                        <a:pt x="19251" y="20685"/>
                      </a:cubicBezTo>
                      <a:cubicBezTo>
                        <a:pt x="19713" y="21850"/>
                        <a:pt x="19968" y="23088"/>
                        <a:pt x="20004" y="24341"/>
                      </a:cubicBezTo>
                      <a:cubicBezTo>
                        <a:pt x="20004" y="25847"/>
                        <a:pt x="20004" y="27460"/>
                        <a:pt x="20004" y="29288"/>
                      </a:cubicBezTo>
                      <a:cubicBezTo>
                        <a:pt x="20004" y="31117"/>
                        <a:pt x="20004" y="32730"/>
                        <a:pt x="20004" y="34235"/>
                      </a:cubicBezTo>
                      <a:cubicBezTo>
                        <a:pt x="19963" y="35769"/>
                        <a:pt x="19710" y="37289"/>
                        <a:pt x="19251" y="38752"/>
                      </a:cubicBezTo>
                      <a:cubicBezTo>
                        <a:pt x="18801" y="40387"/>
                        <a:pt x="18189" y="41972"/>
                        <a:pt x="17422" y="43484"/>
                      </a:cubicBezTo>
                      <a:cubicBezTo>
                        <a:pt x="16553" y="45034"/>
                        <a:pt x="15507" y="46478"/>
                        <a:pt x="14303" y="47786"/>
                      </a:cubicBezTo>
                      <a:cubicBezTo>
                        <a:pt x="13087" y="49153"/>
                        <a:pt x="11629" y="50283"/>
                        <a:pt x="10002" y="51120"/>
                      </a:cubicBezTo>
                      <a:cubicBezTo>
                        <a:pt x="8701" y="51961"/>
                        <a:pt x="7233" y="52511"/>
                        <a:pt x="5700" y="52733"/>
                      </a:cubicBezTo>
                      <a:cubicBezTo>
                        <a:pt x="4645" y="52777"/>
                        <a:pt x="3599" y="52516"/>
                        <a:pt x="2689" y="51980"/>
                      </a:cubicBezTo>
                      <a:cubicBezTo>
                        <a:pt x="1797" y="51382"/>
                        <a:pt x="1119" y="50516"/>
                        <a:pt x="753" y="49507"/>
                      </a:cubicBezTo>
                      <a:cubicBezTo>
                        <a:pt x="328" y="48330"/>
                        <a:pt x="74" y="47099"/>
                        <a:pt x="0" y="45850"/>
                      </a:cubicBezTo>
                      <a:cubicBezTo>
                        <a:pt x="0" y="44345"/>
                        <a:pt x="0" y="42731"/>
                        <a:pt x="0" y="40903"/>
                      </a:cubicBezTo>
                      <a:cubicBezTo>
                        <a:pt x="0" y="39075"/>
                        <a:pt x="0" y="37462"/>
                        <a:pt x="0" y="35956"/>
                      </a:cubicBezTo>
                      <a:cubicBezTo>
                        <a:pt x="90" y="34428"/>
                        <a:pt x="342" y="32914"/>
                        <a:pt x="753" y="31439"/>
                      </a:cubicBezTo>
                      <a:cubicBezTo>
                        <a:pt x="1192" y="29785"/>
                        <a:pt x="1843" y="28195"/>
                        <a:pt x="2689" y="26707"/>
                      </a:cubicBezTo>
                      <a:cubicBezTo>
                        <a:pt x="3557" y="25183"/>
                        <a:pt x="4565" y="23743"/>
                        <a:pt x="5700" y="22405"/>
                      </a:cubicBezTo>
                      <a:cubicBezTo>
                        <a:pt x="6958" y="21055"/>
                        <a:pt x="8408" y="19895"/>
                        <a:pt x="10002" y="18964"/>
                      </a:cubicBezTo>
                      <a:close/>
                      <a:moveTo>
                        <a:pt x="36996" y="5521"/>
                      </a:moveTo>
                      <a:cubicBezTo>
                        <a:pt x="37273" y="4888"/>
                        <a:pt x="37597" y="4277"/>
                        <a:pt x="37963" y="3693"/>
                      </a:cubicBezTo>
                      <a:cubicBezTo>
                        <a:pt x="38351" y="3184"/>
                        <a:pt x="38824" y="2747"/>
                        <a:pt x="39362" y="2402"/>
                      </a:cubicBezTo>
                      <a:lnTo>
                        <a:pt x="43448" y="144"/>
                      </a:lnTo>
                      <a:cubicBezTo>
                        <a:pt x="43820" y="-48"/>
                        <a:pt x="44260" y="-48"/>
                        <a:pt x="44631" y="144"/>
                      </a:cubicBezTo>
                      <a:cubicBezTo>
                        <a:pt x="44775" y="488"/>
                        <a:pt x="44775" y="875"/>
                        <a:pt x="44631" y="1219"/>
                      </a:cubicBezTo>
                      <a:cubicBezTo>
                        <a:pt x="44631" y="1219"/>
                        <a:pt x="44631" y="1219"/>
                        <a:pt x="44631" y="1219"/>
                      </a:cubicBezTo>
                      <a:cubicBezTo>
                        <a:pt x="44678" y="1432"/>
                        <a:pt x="44678" y="1652"/>
                        <a:pt x="44631" y="1864"/>
                      </a:cubicBezTo>
                      <a:lnTo>
                        <a:pt x="11507" y="79297"/>
                      </a:lnTo>
                      <a:cubicBezTo>
                        <a:pt x="11231" y="79896"/>
                        <a:pt x="10908" y="80471"/>
                        <a:pt x="10540" y="81018"/>
                      </a:cubicBezTo>
                      <a:cubicBezTo>
                        <a:pt x="10171" y="81582"/>
                        <a:pt x="9648" y="82030"/>
                        <a:pt x="9034" y="82308"/>
                      </a:cubicBezTo>
                      <a:lnTo>
                        <a:pt x="5055" y="84674"/>
                      </a:lnTo>
                      <a:cubicBezTo>
                        <a:pt x="4683" y="84865"/>
                        <a:pt x="4243" y="84865"/>
                        <a:pt x="3872" y="84674"/>
                      </a:cubicBezTo>
                      <a:cubicBezTo>
                        <a:pt x="3699" y="84336"/>
                        <a:pt x="3699" y="83937"/>
                        <a:pt x="3872" y="83599"/>
                      </a:cubicBezTo>
                      <a:lnTo>
                        <a:pt x="3872" y="83599"/>
                      </a:lnTo>
                      <a:lnTo>
                        <a:pt x="3872" y="82953"/>
                      </a:lnTo>
                      <a:close/>
                      <a:moveTo>
                        <a:pt x="13551" y="37139"/>
                      </a:moveTo>
                      <a:cubicBezTo>
                        <a:pt x="13616" y="36567"/>
                        <a:pt x="13616" y="35990"/>
                        <a:pt x="13551" y="35418"/>
                      </a:cubicBezTo>
                      <a:lnTo>
                        <a:pt x="13551" y="30579"/>
                      </a:lnTo>
                      <a:cubicBezTo>
                        <a:pt x="13625" y="30008"/>
                        <a:pt x="13625" y="29429"/>
                        <a:pt x="13551" y="28858"/>
                      </a:cubicBezTo>
                      <a:cubicBezTo>
                        <a:pt x="13601" y="27952"/>
                        <a:pt x="13292" y="27063"/>
                        <a:pt x="12691" y="26385"/>
                      </a:cubicBezTo>
                      <a:cubicBezTo>
                        <a:pt x="12690" y="25739"/>
                        <a:pt x="11292" y="26385"/>
                        <a:pt x="10002" y="26385"/>
                      </a:cubicBezTo>
                      <a:cubicBezTo>
                        <a:pt x="8819" y="27041"/>
                        <a:pt x="7877" y="28058"/>
                        <a:pt x="7313" y="29288"/>
                      </a:cubicBezTo>
                      <a:cubicBezTo>
                        <a:pt x="6851" y="30422"/>
                        <a:pt x="6561" y="31618"/>
                        <a:pt x="6453" y="32837"/>
                      </a:cubicBezTo>
                      <a:cubicBezTo>
                        <a:pt x="6453" y="32837"/>
                        <a:pt x="6453" y="33805"/>
                        <a:pt x="6453" y="34558"/>
                      </a:cubicBezTo>
                      <a:lnTo>
                        <a:pt x="6453" y="39397"/>
                      </a:lnTo>
                      <a:cubicBezTo>
                        <a:pt x="6453" y="40150"/>
                        <a:pt x="6453" y="40688"/>
                        <a:pt x="6453" y="41011"/>
                      </a:cubicBezTo>
                      <a:cubicBezTo>
                        <a:pt x="6487" y="41936"/>
                        <a:pt x="6786" y="42831"/>
                        <a:pt x="7313" y="43592"/>
                      </a:cubicBezTo>
                      <a:cubicBezTo>
                        <a:pt x="7851" y="44130"/>
                        <a:pt x="8711" y="43592"/>
                        <a:pt x="10002" y="43592"/>
                      </a:cubicBezTo>
                      <a:cubicBezTo>
                        <a:pt x="11182" y="42982"/>
                        <a:pt x="12127" y="41999"/>
                        <a:pt x="12690" y="40796"/>
                      </a:cubicBezTo>
                      <a:cubicBezTo>
                        <a:pt x="13243" y="39655"/>
                        <a:pt x="13537" y="38406"/>
                        <a:pt x="13550" y="37139"/>
                      </a:cubicBezTo>
                      <a:close/>
                      <a:moveTo>
                        <a:pt x="39147" y="33590"/>
                      </a:moveTo>
                      <a:cubicBezTo>
                        <a:pt x="40419" y="32711"/>
                        <a:pt x="41905" y="32190"/>
                        <a:pt x="43448" y="32084"/>
                      </a:cubicBezTo>
                      <a:cubicBezTo>
                        <a:pt x="44504" y="32040"/>
                        <a:pt x="45549" y="32302"/>
                        <a:pt x="46460" y="32837"/>
                      </a:cubicBezTo>
                      <a:cubicBezTo>
                        <a:pt x="47328" y="33460"/>
                        <a:pt x="48000" y="34318"/>
                        <a:pt x="48395" y="35311"/>
                      </a:cubicBezTo>
                      <a:cubicBezTo>
                        <a:pt x="48811" y="36490"/>
                        <a:pt x="49065" y="37720"/>
                        <a:pt x="49148" y="38967"/>
                      </a:cubicBezTo>
                      <a:cubicBezTo>
                        <a:pt x="49148" y="40473"/>
                        <a:pt x="49148" y="42086"/>
                        <a:pt x="49148" y="43914"/>
                      </a:cubicBezTo>
                      <a:cubicBezTo>
                        <a:pt x="49148" y="45743"/>
                        <a:pt x="49148" y="47356"/>
                        <a:pt x="49148" y="48969"/>
                      </a:cubicBezTo>
                      <a:cubicBezTo>
                        <a:pt x="49038" y="50495"/>
                        <a:pt x="48786" y="52007"/>
                        <a:pt x="48395" y="53486"/>
                      </a:cubicBezTo>
                      <a:cubicBezTo>
                        <a:pt x="47956" y="55106"/>
                        <a:pt x="47305" y="56660"/>
                        <a:pt x="46460" y="58110"/>
                      </a:cubicBezTo>
                      <a:cubicBezTo>
                        <a:pt x="45592" y="59634"/>
                        <a:pt x="44583" y="61075"/>
                        <a:pt x="43448" y="62412"/>
                      </a:cubicBezTo>
                      <a:cubicBezTo>
                        <a:pt x="42162" y="63732"/>
                        <a:pt x="40717" y="64888"/>
                        <a:pt x="39147" y="65854"/>
                      </a:cubicBezTo>
                      <a:cubicBezTo>
                        <a:pt x="37837" y="66657"/>
                        <a:pt x="36370" y="67170"/>
                        <a:pt x="34845" y="67359"/>
                      </a:cubicBezTo>
                      <a:cubicBezTo>
                        <a:pt x="33750" y="67470"/>
                        <a:pt x="32650" y="67205"/>
                        <a:pt x="31726" y="66606"/>
                      </a:cubicBezTo>
                      <a:cubicBezTo>
                        <a:pt x="30893" y="65973"/>
                        <a:pt x="30259" y="65115"/>
                        <a:pt x="29898" y="64133"/>
                      </a:cubicBezTo>
                      <a:cubicBezTo>
                        <a:pt x="29472" y="62956"/>
                        <a:pt x="29219" y="61725"/>
                        <a:pt x="29145" y="60476"/>
                      </a:cubicBezTo>
                      <a:cubicBezTo>
                        <a:pt x="29145" y="58971"/>
                        <a:pt x="29145" y="57358"/>
                        <a:pt x="29145" y="55637"/>
                      </a:cubicBezTo>
                      <a:cubicBezTo>
                        <a:pt x="29145" y="53916"/>
                        <a:pt x="29145" y="52195"/>
                        <a:pt x="29145" y="50582"/>
                      </a:cubicBezTo>
                      <a:cubicBezTo>
                        <a:pt x="29235" y="49054"/>
                        <a:pt x="29487" y="47540"/>
                        <a:pt x="29898" y="46065"/>
                      </a:cubicBezTo>
                      <a:cubicBezTo>
                        <a:pt x="30347" y="44431"/>
                        <a:pt x="30960" y="42845"/>
                        <a:pt x="31726" y="41333"/>
                      </a:cubicBezTo>
                      <a:cubicBezTo>
                        <a:pt x="32595" y="39783"/>
                        <a:pt x="33642" y="38340"/>
                        <a:pt x="34845" y="37032"/>
                      </a:cubicBezTo>
                      <a:cubicBezTo>
                        <a:pt x="36086" y="35662"/>
                        <a:pt x="37539" y="34500"/>
                        <a:pt x="39147" y="33590"/>
                      </a:cubicBezTo>
                      <a:close/>
                      <a:moveTo>
                        <a:pt x="42696" y="51765"/>
                      </a:moveTo>
                      <a:lnTo>
                        <a:pt x="42696" y="43484"/>
                      </a:lnTo>
                      <a:cubicBezTo>
                        <a:pt x="42647" y="42595"/>
                        <a:pt x="42349" y="41738"/>
                        <a:pt x="41835" y="41011"/>
                      </a:cubicBezTo>
                      <a:cubicBezTo>
                        <a:pt x="41297" y="41011"/>
                        <a:pt x="40437" y="41011"/>
                        <a:pt x="39147" y="41011"/>
                      </a:cubicBezTo>
                      <a:cubicBezTo>
                        <a:pt x="37945" y="41592"/>
                        <a:pt x="36992" y="42584"/>
                        <a:pt x="36458" y="43807"/>
                      </a:cubicBezTo>
                      <a:cubicBezTo>
                        <a:pt x="35946" y="44924"/>
                        <a:pt x="35654" y="46129"/>
                        <a:pt x="35598" y="47356"/>
                      </a:cubicBezTo>
                      <a:cubicBezTo>
                        <a:pt x="35529" y="47927"/>
                        <a:pt x="35529" y="48505"/>
                        <a:pt x="35598" y="49077"/>
                      </a:cubicBezTo>
                      <a:cubicBezTo>
                        <a:pt x="35597" y="49829"/>
                        <a:pt x="35597" y="50690"/>
                        <a:pt x="35597" y="51550"/>
                      </a:cubicBezTo>
                      <a:cubicBezTo>
                        <a:pt x="35597" y="52411"/>
                        <a:pt x="35597" y="53163"/>
                        <a:pt x="35597" y="53916"/>
                      </a:cubicBezTo>
                      <a:cubicBezTo>
                        <a:pt x="35528" y="54452"/>
                        <a:pt x="35528" y="54994"/>
                        <a:pt x="35597" y="55529"/>
                      </a:cubicBezTo>
                      <a:cubicBezTo>
                        <a:pt x="35581" y="56463"/>
                        <a:pt x="35885" y="57373"/>
                        <a:pt x="36458" y="58110"/>
                      </a:cubicBezTo>
                      <a:cubicBezTo>
                        <a:pt x="36458" y="58648"/>
                        <a:pt x="37856" y="58110"/>
                        <a:pt x="39147" y="58110"/>
                      </a:cubicBezTo>
                      <a:cubicBezTo>
                        <a:pt x="40300" y="57465"/>
                        <a:pt x="41236" y="56492"/>
                        <a:pt x="41835" y="55314"/>
                      </a:cubicBezTo>
                      <a:cubicBezTo>
                        <a:pt x="42285" y="54177"/>
                        <a:pt x="42574" y="52982"/>
                        <a:pt x="42696" y="51765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1"/>
                <p:cNvSpPr/>
                <p:nvPr/>
              </p:nvSpPr>
              <p:spPr>
                <a:xfrm>
                  <a:off x="4239619" y="2154761"/>
                  <a:ext cx="144229" cy="330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29" h="330916" extrusionOk="0">
                      <a:moveTo>
                        <a:pt x="59484" y="85714"/>
                      </a:moveTo>
                      <a:cubicBezTo>
                        <a:pt x="34583" y="124363"/>
                        <a:pt x="16809" y="167161"/>
                        <a:pt x="7002" y="212079"/>
                      </a:cubicBezTo>
                      <a:cubicBezTo>
                        <a:pt x="2476" y="232930"/>
                        <a:pt x="133" y="254195"/>
                        <a:pt x="12" y="275531"/>
                      </a:cubicBezTo>
                      <a:cubicBezTo>
                        <a:pt x="-187" y="294225"/>
                        <a:pt x="2165" y="312859"/>
                        <a:pt x="7002" y="330917"/>
                      </a:cubicBezTo>
                      <a:lnTo>
                        <a:pt x="42922" y="294674"/>
                      </a:lnTo>
                      <a:cubicBezTo>
                        <a:pt x="39250" y="281368"/>
                        <a:pt x="37476" y="267609"/>
                        <a:pt x="37652" y="253807"/>
                      </a:cubicBezTo>
                      <a:cubicBezTo>
                        <a:pt x="37734" y="238034"/>
                        <a:pt x="39501" y="222315"/>
                        <a:pt x="42922" y="206917"/>
                      </a:cubicBezTo>
                      <a:cubicBezTo>
                        <a:pt x="50150" y="173738"/>
                        <a:pt x="63263" y="142123"/>
                        <a:pt x="81638" y="113568"/>
                      </a:cubicBezTo>
                      <a:cubicBezTo>
                        <a:pt x="97296" y="87876"/>
                        <a:pt x="118727" y="66187"/>
                        <a:pt x="144230" y="50224"/>
                      </a:cubicBezTo>
                      <a:lnTo>
                        <a:pt x="144230" y="0"/>
                      </a:lnTo>
                      <a:cubicBezTo>
                        <a:pt x="109688" y="21577"/>
                        <a:pt x="80668" y="50929"/>
                        <a:pt x="59484" y="8571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1"/>
                <p:cNvSpPr/>
                <p:nvPr/>
              </p:nvSpPr>
              <p:spPr>
                <a:xfrm>
                  <a:off x="4246944" y="2137415"/>
                  <a:ext cx="281460" cy="419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60" h="419272" extrusionOk="0">
                      <a:moveTo>
                        <a:pt x="274348" y="71010"/>
                      </a:moveTo>
                      <a:cubicBezTo>
                        <a:pt x="264884" y="37564"/>
                        <a:pt x="246279" y="14764"/>
                        <a:pt x="221974" y="5193"/>
                      </a:cubicBezTo>
                      <a:cubicBezTo>
                        <a:pt x="197668" y="-4379"/>
                        <a:pt x="168846" y="-938"/>
                        <a:pt x="137228" y="17345"/>
                      </a:cubicBezTo>
                      <a:lnTo>
                        <a:pt x="137228" y="67569"/>
                      </a:lnTo>
                      <a:cubicBezTo>
                        <a:pt x="155578" y="55048"/>
                        <a:pt x="178700" y="51750"/>
                        <a:pt x="199819" y="58643"/>
                      </a:cubicBezTo>
                      <a:cubicBezTo>
                        <a:pt x="219700" y="67794"/>
                        <a:pt x="234064" y="85829"/>
                        <a:pt x="238536" y="107253"/>
                      </a:cubicBezTo>
                      <a:cubicBezTo>
                        <a:pt x="242157" y="120570"/>
                        <a:pt x="243930" y="134321"/>
                        <a:pt x="243805" y="148120"/>
                      </a:cubicBezTo>
                      <a:cubicBezTo>
                        <a:pt x="243682" y="163891"/>
                        <a:pt x="241916" y="179606"/>
                        <a:pt x="238536" y="195010"/>
                      </a:cubicBezTo>
                      <a:cubicBezTo>
                        <a:pt x="231308" y="228189"/>
                        <a:pt x="218195" y="259804"/>
                        <a:pt x="199819" y="288359"/>
                      </a:cubicBezTo>
                      <a:cubicBezTo>
                        <a:pt x="184131" y="314027"/>
                        <a:pt x="162706" y="335709"/>
                        <a:pt x="137228" y="351703"/>
                      </a:cubicBezTo>
                      <a:cubicBezTo>
                        <a:pt x="118877" y="364225"/>
                        <a:pt x="95756" y="367522"/>
                        <a:pt x="74636" y="360630"/>
                      </a:cubicBezTo>
                      <a:cubicBezTo>
                        <a:pt x="54756" y="351478"/>
                        <a:pt x="40392" y="333443"/>
                        <a:pt x="35920" y="312019"/>
                      </a:cubicBezTo>
                      <a:lnTo>
                        <a:pt x="0" y="348262"/>
                      </a:lnTo>
                      <a:cubicBezTo>
                        <a:pt x="9572" y="381816"/>
                        <a:pt x="28070" y="404508"/>
                        <a:pt x="52482" y="414080"/>
                      </a:cubicBezTo>
                      <a:cubicBezTo>
                        <a:pt x="76895" y="423651"/>
                        <a:pt x="105502" y="420210"/>
                        <a:pt x="137228" y="401927"/>
                      </a:cubicBezTo>
                      <a:cubicBezTo>
                        <a:pt x="171781" y="380227"/>
                        <a:pt x="200798" y="350768"/>
                        <a:pt x="221974" y="315891"/>
                      </a:cubicBezTo>
                      <a:cubicBezTo>
                        <a:pt x="246805" y="277334"/>
                        <a:pt x="264543" y="234648"/>
                        <a:pt x="274348" y="189848"/>
                      </a:cubicBezTo>
                      <a:cubicBezTo>
                        <a:pt x="278962" y="169010"/>
                        <a:pt x="281341" y="147739"/>
                        <a:pt x="281446" y="126396"/>
                      </a:cubicBezTo>
                      <a:cubicBezTo>
                        <a:pt x="281666" y="107694"/>
                        <a:pt x="279277" y="89053"/>
                        <a:pt x="274348" y="71010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8" name="Google Shape;708;p1"/>
              <p:cNvGrpSpPr/>
              <p:nvPr/>
            </p:nvGrpSpPr>
            <p:grpSpPr>
              <a:xfrm>
                <a:off x="4239618" y="2601569"/>
                <a:ext cx="288463" cy="419150"/>
                <a:chOff x="4239618" y="2601569"/>
                <a:chExt cx="288463" cy="419150"/>
              </a:xfrm>
            </p:grpSpPr>
            <p:sp>
              <p:nvSpPr>
                <p:cNvPr id="709" name="Google Shape;709;p1"/>
                <p:cNvSpPr/>
                <p:nvPr/>
              </p:nvSpPr>
              <p:spPr>
                <a:xfrm>
                  <a:off x="4315772" y="2806270"/>
                  <a:ext cx="37001" cy="7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01" h="75244" extrusionOk="0">
                      <a:moveTo>
                        <a:pt x="31941" y="59042"/>
                      </a:moveTo>
                      <a:cubicBezTo>
                        <a:pt x="30308" y="61673"/>
                        <a:pt x="28357" y="64092"/>
                        <a:pt x="26134" y="66248"/>
                      </a:cubicBezTo>
                      <a:cubicBezTo>
                        <a:pt x="23957" y="68385"/>
                        <a:pt x="21539" y="70262"/>
                        <a:pt x="18928" y="71840"/>
                      </a:cubicBezTo>
                      <a:cubicBezTo>
                        <a:pt x="16384" y="73326"/>
                        <a:pt x="13628" y="74414"/>
                        <a:pt x="10755" y="75067"/>
                      </a:cubicBezTo>
                      <a:cubicBezTo>
                        <a:pt x="8806" y="75426"/>
                        <a:pt x="6796" y="75240"/>
                        <a:pt x="4947" y="74529"/>
                      </a:cubicBezTo>
                      <a:cubicBezTo>
                        <a:pt x="3435" y="73883"/>
                        <a:pt x="2185" y="72746"/>
                        <a:pt x="1398" y="71302"/>
                      </a:cubicBezTo>
                      <a:cubicBezTo>
                        <a:pt x="644" y="69711"/>
                        <a:pt x="171" y="68001"/>
                        <a:pt x="0" y="66248"/>
                      </a:cubicBezTo>
                      <a:cubicBezTo>
                        <a:pt x="28" y="65570"/>
                        <a:pt x="212" y="64907"/>
                        <a:pt x="538" y="64312"/>
                      </a:cubicBezTo>
                      <a:cubicBezTo>
                        <a:pt x="854" y="63723"/>
                        <a:pt x="1294" y="63209"/>
                        <a:pt x="1828" y="62806"/>
                      </a:cubicBezTo>
                      <a:lnTo>
                        <a:pt x="7098" y="59795"/>
                      </a:lnTo>
                      <a:cubicBezTo>
                        <a:pt x="7636" y="59795"/>
                        <a:pt x="7959" y="59795"/>
                        <a:pt x="8282" y="59795"/>
                      </a:cubicBezTo>
                      <a:cubicBezTo>
                        <a:pt x="8643" y="60129"/>
                        <a:pt x="8935" y="60531"/>
                        <a:pt x="9142" y="60978"/>
                      </a:cubicBezTo>
                      <a:cubicBezTo>
                        <a:pt x="9439" y="61488"/>
                        <a:pt x="9800" y="61958"/>
                        <a:pt x="10217" y="62376"/>
                      </a:cubicBezTo>
                      <a:cubicBezTo>
                        <a:pt x="10766" y="62735"/>
                        <a:pt x="11393" y="62956"/>
                        <a:pt x="12046" y="63022"/>
                      </a:cubicBezTo>
                      <a:cubicBezTo>
                        <a:pt x="12963" y="63254"/>
                        <a:pt x="13924" y="63254"/>
                        <a:pt x="14842" y="63022"/>
                      </a:cubicBezTo>
                      <a:cubicBezTo>
                        <a:pt x="16276" y="62541"/>
                        <a:pt x="17648" y="61891"/>
                        <a:pt x="18929" y="61086"/>
                      </a:cubicBezTo>
                      <a:cubicBezTo>
                        <a:pt x="21571" y="59639"/>
                        <a:pt x="23822" y="57572"/>
                        <a:pt x="25489" y="55063"/>
                      </a:cubicBezTo>
                      <a:cubicBezTo>
                        <a:pt x="27149" y="52863"/>
                        <a:pt x="28054" y="50184"/>
                        <a:pt x="28070" y="47428"/>
                      </a:cubicBezTo>
                      <a:cubicBezTo>
                        <a:pt x="28070" y="44739"/>
                        <a:pt x="27210" y="43341"/>
                        <a:pt x="25489" y="43126"/>
                      </a:cubicBezTo>
                      <a:cubicBezTo>
                        <a:pt x="23138" y="43071"/>
                        <a:pt x="20833" y="43789"/>
                        <a:pt x="18929" y="45169"/>
                      </a:cubicBezTo>
                      <a:lnTo>
                        <a:pt x="13336" y="48395"/>
                      </a:lnTo>
                      <a:cubicBezTo>
                        <a:pt x="12762" y="48395"/>
                        <a:pt x="12332" y="48395"/>
                        <a:pt x="12046" y="48395"/>
                      </a:cubicBezTo>
                      <a:cubicBezTo>
                        <a:pt x="11662" y="48036"/>
                        <a:pt x="11464" y="47521"/>
                        <a:pt x="11508" y="46997"/>
                      </a:cubicBezTo>
                      <a:lnTo>
                        <a:pt x="11508" y="40114"/>
                      </a:lnTo>
                      <a:cubicBezTo>
                        <a:pt x="11557" y="39371"/>
                        <a:pt x="11739" y="38643"/>
                        <a:pt x="12045" y="37963"/>
                      </a:cubicBezTo>
                      <a:cubicBezTo>
                        <a:pt x="12324" y="37297"/>
                        <a:pt x="12648" y="36651"/>
                        <a:pt x="13013" y="36028"/>
                      </a:cubicBezTo>
                      <a:lnTo>
                        <a:pt x="22370" y="17422"/>
                      </a:lnTo>
                      <a:lnTo>
                        <a:pt x="3872" y="28177"/>
                      </a:lnTo>
                      <a:cubicBezTo>
                        <a:pt x="3298" y="28177"/>
                        <a:pt x="2868" y="28177"/>
                        <a:pt x="2582" y="28177"/>
                      </a:cubicBezTo>
                      <a:cubicBezTo>
                        <a:pt x="2198" y="27817"/>
                        <a:pt x="2000" y="27302"/>
                        <a:pt x="2044" y="26779"/>
                      </a:cubicBezTo>
                      <a:lnTo>
                        <a:pt x="2044" y="20434"/>
                      </a:lnTo>
                      <a:cubicBezTo>
                        <a:pt x="2072" y="19755"/>
                        <a:pt x="2256" y="19093"/>
                        <a:pt x="2581" y="18498"/>
                      </a:cubicBezTo>
                      <a:cubicBezTo>
                        <a:pt x="2829" y="17865"/>
                        <a:pt x="3284" y="17334"/>
                        <a:pt x="3872" y="16992"/>
                      </a:cubicBezTo>
                      <a:lnTo>
                        <a:pt x="33232" y="0"/>
                      </a:lnTo>
                      <a:cubicBezTo>
                        <a:pt x="33232" y="0"/>
                        <a:pt x="34200" y="0"/>
                        <a:pt x="34523" y="0"/>
                      </a:cubicBezTo>
                      <a:cubicBezTo>
                        <a:pt x="34752" y="438"/>
                        <a:pt x="34752" y="960"/>
                        <a:pt x="34523" y="1398"/>
                      </a:cubicBezTo>
                      <a:lnTo>
                        <a:pt x="34523" y="7851"/>
                      </a:lnTo>
                      <a:cubicBezTo>
                        <a:pt x="34665" y="8561"/>
                        <a:pt x="34665" y="9292"/>
                        <a:pt x="34523" y="10002"/>
                      </a:cubicBezTo>
                      <a:cubicBezTo>
                        <a:pt x="34134" y="10649"/>
                        <a:pt x="33809" y="11334"/>
                        <a:pt x="33555" y="12045"/>
                      </a:cubicBezTo>
                      <a:lnTo>
                        <a:pt x="23660" y="31511"/>
                      </a:lnTo>
                      <a:cubicBezTo>
                        <a:pt x="25386" y="30724"/>
                        <a:pt x="27250" y="30285"/>
                        <a:pt x="29145" y="30220"/>
                      </a:cubicBezTo>
                      <a:cubicBezTo>
                        <a:pt x="30649" y="30275"/>
                        <a:pt x="32104" y="30760"/>
                        <a:pt x="33340" y="31618"/>
                      </a:cubicBezTo>
                      <a:cubicBezTo>
                        <a:pt x="34620" y="32549"/>
                        <a:pt x="35563" y="33870"/>
                        <a:pt x="36028" y="35383"/>
                      </a:cubicBezTo>
                      <a:cubicBezTo>
                        <a:pt x="36722" y="37461"/>
                        <a:pt x="37050" y="39645"/>
                        <a:pt x="36996" y="41835"/>
                      </a:cubicBezTo>
                      <a:cubicBezTo>
                        <a:pt x="37014" y="44937"/>
                        <a:pt x="36542" y="48022"/>
                        <a:pt x="35598" y="50977"/>
                      </a:cubicBezTo>
                      <a:cubicBezTo>
                        <a:pt x="34738" y="53814"/>
                        <a:pt x="33508" y="56526"/>
                        <a:pt x="31942" y="59043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1"/>
                <p:cNvSpPr/>
                <p:nvPr/>
              </p:nvSpPr>
              <p:spPr>
                <a:xfrm>
                  <a:off x="4359759" y="2785837"/>
                  <a:ext cx="23982" cy="70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2" h="70342" extrusionOk="0">
                      <a:moveTo>
                        <a:pt x="9679" y="70335"/>
                      </a:moveTo>
                      <a:cubicBezTo>
                        <a:pt x="7669" y="70427"/>
                        <a:pt x="5702" y="69732"/>
                        <a:pt x="4194" y="68399"/>
                      </a:cubicBezTo>
                      <a:cubicBezTo>
                        <a:pt x="2688" y="66726"/>
                        <a:pt x="1649" y="64686"/>
                        <a:pt x="1183" y="62484"/>
                      </a:cubicBezTo>
                      <a:cubicBezTo>
                        <a:pt x="470" y="59523"/>
                        <a:pt x="73" y="56495"/>
                        <a:pt x="0" y="53450"/>
                      </a:cubicBezTo>
                      <a:cubicBezTo>
                        <a:pt x="0" y="51299"/>
                        <a:pt x="0" y="48718"/>
                        <a:pt x="0" y="45814"/>
                      </a:cubicBezTo>
                      <a:cubicBezTo>
                        <a:pt x="0" y="42910"/>
                        <a:pt x="0" y="40329"/>
                        <a:pt x="0" y="37963"/>
                      </a:cubicBezTo>
                      <a:cubicBezTo>
                        <a:pt x="93" y="34352"/>
                        <a:pt x="488" y="30754"/>
                        <a:pt x="1183" y="27209"/>
                      </a:cubicBezTo>
                      <a:cubicBezTo>
                        <a:pt x="1779" y="23869"/>
                        <a:pt x="2790" y="20618"/>
                        <a:pt x="4194" y="17530"/>
                      </a:cubicBezTo>
                      <a:cubicBezTo>
                        <a:pt x="5613" y="14486"/>
                        <a:pt x="7459" y="11661"/>
                        <a:pt x="9679" y="9141"/>
                      </a:cubicBezTo>
                      <a:cubicBezTo>
                        <a:pt x="12062" y="6443"/>
                        <a:pt x="14901" y="4186"/>
                        <a:pt x="18068" y="2473"/>
                      </a:cubicBezTo>
                      <a:cubicBezTo>
                        <a:pt x="19904" y="1358"/>
                        <a:pt x="21898" y="524"/>
                        <a:pt x="23982" y="0"/>
                      </a:cubicBezTo>
                      <a:lnTo>
                        <a:pt x="23982" y="13013"/>
                      </a:lnTo>
                      <a:cubicBezTo>
                        <a:pt x="22584" y="12045"/>
                        <a:pt x="20756" y="12045"/>
                        <a:pt x="18068" y="13658"/>
                      </a:cubicBezTo>
                      <a:cubicBezTo>
                        <a:pt x="15040" y="15217"/>
                        <a:pt x="12673" y="17813"/>
                        <a:pt x="11400" y="20971"/>
                      </a:cubicBezTo>
                      <a:cubicBezTo>
                        <a:pt x="9907" y="24590"/>
                        <a:pt x="9105" y="28457"/>
                        <a:pt x="9034" y="32371"/>
                      </a:cubicBezTo>
                      <a:cubicBezTo>
                        <a:pt x="9034" y="34629"/>
                        <a:pt x="9034" y="37211"/>
                        <a:pt x="9034" y="39899"/>
                      </a:cubicBezTo>
                      <a:cubicBezTo>
                        <a:pt x="9034" y="42588"/>
                        <a:pt x="9034" y="45169"/>
                        <a:pt x="9034" y="47427"/>
                      </a:cubicBezTo>
                      <a:cubicBezTo>
                        <a:pt x="8914" y="50471"/>
                        <a:pt x="9741" y="53477"/>
                        <a:pt x="11400" y="56031"/>
                      </a:cubicBezTo>
                      <a:cubicBezTo>
                        <a:pt x="12690" y="57644"/>
                        <a:pt x="14841" y="57537"/>
                        <a:pt x="18068" y="56031"/>
                      </a:cubicBezTo>
                      <a:cubicBezTo>
                        <a:pt x="20545" y="54593"/>
                        <a:pt x="22589" y="52512"/>
                        <a:pt x="23982" y="50009"/>
                      </a:cubicBezTo>
                      <a:lnTo>
                        <a:pt x="23982" y="62806"/>
                      </a:lnTo>
                      <a:cubicBezTo>
                        <a:pt x="22170" y="64479"/>
                        <a:pt x="20188" y="65957"/>
                        <a:pt x="18068" y="67216"/>
                      </a:cubicBezTo>
                      <a:cubicBezTo>
                        <a:pt x="15554" y="68896"/>
                        <a:pt x="12680" y="69965"/>
                        <a:pt x="9679" y="70335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1"/>
                <p:cNvSpPr/>
                <p:nvPr/>
              </p:nvSpPr>
              <p:spPr>
                <a:xfrm>
                  <a:off x="4383741" y="2786514"/>
                  <a:ext cx="12152" cy="63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2" h="63526" extrusionOk="0">
                      <a:moveTo>
                        <a:pt x="753" y="48040"/>
                      </a:moveTo>
                      <a:cubicBezTo>
                        <a:pt x="2145" y="44433"/>
                        <a:pt x="2909" y="40613"/>
                        <a:pt x="3011" y="36748"/>
                      </a:cubicBezTo>
                      <a:cubicBezTo>
                        <a:pt x="3011" y="34382"/>
                        <a:pt x="3011" y="31908"/>
                        <a:pt x="3011" y="29112"/>
                      </a:cubicBezTo>
                      <a:cubicBezTo>
                        <a:pt x="3011" y="26316"/>
                        <a:pt x="3011" y="23950"/>
                        <a:pt x="3011" y="21692"/>
                      </a:cubicBezTo>
                      <a:cubicBezTo>
                        <a:pt x="3123" y="18664"/>
                        <a:pt x="2337" y="15671"/>
                        <a:pt x="753" y="13088"/>
                      </a:cubicBezTo>
                      <a:cubicBezTo>
                        <a:pt x="753" y="13088"/>
                        <a:pt x="753" y="13088"/>
                        <a:pt x="0" y="13088"/>
                      </a:cubicBezTo>
                      <a:lnTo>
                        <a:pt x="0" y="75"/>
                      </a:lnTo>
                      <a:cubicBezTo>
                        <a:pt x="785" y="-25"/>
                        <a:pt x="1581" y="-25"/>
                        <a:pt x="2366" y="75"/>
                      </a:cubicBezTo>
                      <a:cubicBezTo>
                        <a:pt x="4390" y="-122"/>
                        <a:pt x="6398" y="587"/>
                        <a:pt x="7851" y="2011"/>
                      </a:cubicBezTo>
                      <a:cubicBezTo>
                        <a:pt x="9414" y="3659"/>
                        <a:pt x="10493" y="5705"/>
                        <a:pt x="10970" y="7926"/>
                      </a:cubicBezTo>
                      <a:cubicBezTo>
                        <a:pt x="11625" y="10861"/>
                        <a:pt x="12020" y="13848"/>
                        <a:pt x="12153" y="16852"/>
                      </a:cubicBezTo>
                      <a:lnTo>
                        <a:pt x="12153" y="32769"/>
                      </a:lnTo>
                      <a:cubicBezTo>
                        <a:pt x="12002" y="36376"/>
                        <a:pt x="11607" y="39969"/>
                        <a:pt x="10970" y="43523"/>
                      </a:cubicBezTo>
                      <a:cubicBezTo>
                        <a:pt x="10338" y="46798"/>
                        <a:pt x="9289" y="49978"/>
                        <a:pt x="7851" y="52987"/>
                      </a:cubicBezTo>
                      <a:cubicBezTo>
                        <a:pt x="6461" y="56014"/>
                        <a:pt x="4611" y="58808"/>
                        <a:pt x="2366" y="61268"/>
                      </a:cubicBezTo>
                      <a:cubicBezTo>
                        <a:pt x="1613" y="62129"/>
                        <a:pt x="753" y="62774"/>
                        <a:pt x="0" y="63527"/>
                      </a:cubicBezTo>
                      <a:lnTo>
                        <a:pt x="0" y="49116"/>
                      </a:lnTo>
                      <a:cubicBezTo>
                        <a:pt x="0" y="49116"/>
                        <a:pt x="538" y="49116"/>
                        <a:pt x="753" y="4804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1"/>
                <p:cNvSpPr/>
                <p:nvPr/>
              </p:nvSpPr>
              <p:spPr>
                <a:xfrm>
                  <a:off x="4402454" y="2767542"/>
                  <a:ext cx="20004" cy="35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4" h="35330" extrusionOk="0">
                      <a:moveTo>
                        <a:pt x="17423" y="873"/>
                      </a:moveTo>
                      <a:cubicBezTo>
                        <a:pt x="16513" y="237"/>
                        <a:pt x="15411" y="-67"/>
                        <a:pt x="14304" y="12"/>
                      </a:cubicBezTo>
                      <a:cubicBezTo>
                        <a:pt x="12810" y="192"/>
                        <a:pt x="11376" y="707"/>
                        <a:pt x="10109" y="1518"/>
                      </a:cubicBezTo>
                      <a:cubicBezTo>
                        <a:pt x="8459" y="2458"/>
                        <a:pt x="6970" y="3656"/>
                        <a:pt x="5700" y="5067"/>
                      </a:cubicBezTo>
                      <a:cubicBezTo>
                        <a:pt x="4516" y="6366"/>
                        <a:pt x="3504" y="7812"/>
                        <a:pt x="2689" y="9369"/>
                      </a:cubicBezTo>
                      <a:cubicBezTo>
                        <a:pt x="1877" y="10823"/>
                        <a:pt x="1263" y="12378"/>
                        <a:pt x="860" y="13993"/>
                      </a:cubicBezTo>
                      <a:cubicBezTo>
                        <a:pt x="438" y="15470"/>
                        <a:pt x="150" y="16982"/>
                        <a:pt x="0" y="18510"/>
                      </a:cubicBezTo>
                      <a:cubicBezTo>
                        <a:pt x="0" y="20123"/>
                        <a:pt x="0" y="21844"/>
                        <a:pt x="0" y="23565"/>
                      </a:cubicBezTo>
                      <a:cubicBezTo>
                        <a:pt x="0" y="25286"/>
                        <a:pt x="0" y="27006"/>
                        <a:pt x="0" y="28512"/>
                      </a:cubicBezTo>
                      <a:cubicBezTo>
                        <a:pt x="108" y="29731"/>
                        <a:pt x="398" y="30928"/>
                        <a:pt x="861" y="32061"/>
                      </a:cubicBezTo>
                      <a:cubicBezTo>
                        <a:pt x="1185" y="33062"/>
                        <a:pt x="1827" y="33931"/>
                        <a:pt x="2689" y="34535"/>
                      </a:cubicBezTo>
                      <a:cubicBezTo>
                        <a:pt x="3555" y="35172"/>
                        <a:pt x="4637" y="35442"/>
                        <a:pt x="5700" y="35287"/>
                      </a:cubicBezTo>
                      <a:cubicBezTo>
                        <a:pt x="7273" y="35165"/>
                        <a:pt x="8790" y="34647"/>
                        <a:pt x="10110" y="33782"/>
                      </a:cubicBezTo>
                      <a:cubicBezTo>
                        <a:pt x="11690" y="32876"/>
                        <a:pt x="13107" y="31713"/>
                        <a:pt x="14304" y="30340"/>
                      </a:cubicBezTo>
                      <a:cubicBezTo>
                        <a:pt x="15529" y="29090"/>
                        <a:pt x="16577" y="27679"/>
                        <a:pt x="17423" y="26146"/>
                      </a:cubicBezTo>
                      <a:cubicBezTo>
                        <a:pt x="18217" y="24646"/>
                        <a:pt x="18831" y="23058"/>
                        <a:pt x="19251" y="21414"/>
                      </a:cubicBezTo>
                      <a:cubicBezTo>
                        <a:pt x="19694" y="19947"/>
                        <a:pt x="19947" y="18429"/>
                        <a:pt x="20004" y="16897"/>
                      </a:cubicBezTo>
                      <a:cubicBezTo>
                        <a:pt x="20004" y="15284"/>
                        <a:pt x="20004" y="13671"/>
                        <a:pt x="20004" y="11842"/>
                      </a:cubicBezTo>
                      <a:cubicBezTo>
                        <a:pt x="20004" y="10014"/>
                        <a:pt x="20004" y="8509"/>
                        <a:pt x="20004" y="7003"/>
                      </a:cubicBezTo>
                      <a:cubicBezTo>
                        <a:pt x="19995" y="5746"/>
                        <a:pt x="19739" y="4504"/>
                        <a:pt x="19251" y="3346"/>
                      </a:cubicBezTo>
                      <a:cubicBezTo>
                        <a:pt x="18926" y="2345"/>
                        <a:pt x="18284" y="1477"/>
                        <a:pt x="17422" y="873"/>
                      </a:cubicBezTo>
                      <a:close/>
                      <a:moveTo>
                        <a:pt x="13658" y="17972"/>
                      </a:moveTo>
                      <a:lnTo>
                        <a:pt x="13658" y="19693"/>
                      </a:lnTo>
                      <a:cubicBezTo>
                        <a:pt x="13566" y="20927"/>
                        <a:pt x="13237" y="22132"/>
                        <a:pt x="12691" y="23242"/>
                      </a:cubicBezTo>
                      <a:cubicBezTo>
                        <a:pt x="12162" y="24433"/>
                        <a:pt x="11254" y="25416"/>
                        <a:pt x="10110" y="26038"/>
                      </a:cubicBezTo>
                      <a:cubicBezTo>
                        <a:pt x="8711" y="26791"/>
                        <a:pt x="7851" y="26899"/>
                        <a:pt x="7421" y="26038"/>
                      </a:cubicBezTo>
                      <a:cubicBezTo>
                        <a:pt x="6825" y="25349"/>
                        <a:pt x="6483" y="24476"/>
                        <a:pt x="6453" y="23565"/>
                      </a:cubicBezTo>
                      <a:cubicBezTo>
                        <a:pt x="6495" y="22992"/>
                        <a:pt x="6495" y="22417"/>
                        <a:pt x="6453" y="21844"/>
                      </a:cubicBezTo>
                      <a:lnTo>
                        <a:pt x="6453" y="17005"/>
                      </a:lnTo>
                      <a:cubicBezTo>
                        <a:pt x="6499" y="16432"/>
                        <a:pt x="6499" y="15857"/>
                        <a:pt x="6453" y="15284"/>
                      </a:cubicBezTo>
                      <a:cubicBezTo>
                        <a:pt x="6546" y="14050"/>
                        <a:pt x="6874" y="12845"/>
                        <a:pt x="7421" y="11735"/>
                      </a:cubicBezTo>
                      <a:cubicBezTo>
                        <a:pt x="7955" y="10512"/>
                        <a:pt x="8908" y="9520"/>
                        <a:pt x="10109" y="8939"/>
                      </a:cubicBezTo>
                      <a:cubicBezTo>
                        <a:pt x="11292" y="8186"/>
                        <a:pt x="12260" y="8078"/>
                        <a:pt x="12691" y="8939"/>
                      </a:cubicBezTo>
                      <a:cubicBezTo>
                        <a:pt x="13302" y="9661"/>
                        <a:pt x="13645" y="10573"/>
                        <a:pt x="13658" y="11520"/>
                      </a:cubicBezTo>
                      <a:lnTo>
                        <a:pt x="13658" y="17972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1"/>
                <p:cNvSpPr/>
                <p:nvPr/>
              </p:nvSpPr>
              <p:spPr>
                <a:xfrm>
                  <a:off x="4431599" y="2781857"/>
                  <a:ext cx="20003" cy="3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3" h="35710" extrusionOk="0">
                      <a:moveTo>
                        <a:pt x="0" y="18820"/>
                      </a:moveTo>
                      <a:cubicBezTo>
                        <a:pt x="0" y="20434"/>
                        <a:pt x="0" y="22154"/>
                        <a:pt x="0" y="23875"/>
                      </a:cubicBezTo>
                      <a:cubicBezTo>
                        <a:pt x="0" y="25596"/>
                        <a:pt x="0" y="27316"/>
                        <a:pt x="0" y="28822"/>
                      </a:cubicBezTo>
                      <a:cubicBezTo>
                        <a:pt x="84" y="30069"/>
                        <a:pt x="337" y="31300"/>
                        <a:pt x="753" y="32479"/>
                      </a:cubicBezTo>
                      <a:cubicBezTo>
                        <a:pt x="1146" y="33443"/>
                        <a:pt x="1775" y="34293"/>
                        <a:pt x="2581" y="34952"/>
                      </a:cubicBezTo>
                      <a:cubicBezTo>
                        <a:pt x="3529" y="35491"/>
                        <a:pt x="4611" y="35752"/>
                        <a:pt x="5700" y="35705"/>
                      </a:cubicBezTo>
                      <a:cubicBezTo>
                        <a:pt x="7230" y="35468"/>
                        <a:pt x="8694" y="34919"/>
                        <a:pt x="10002" y="34092"/>
                      </a:cubicBezTo>
                      <a:cubicBezTo>
                        <a:pt x="11615" y="33188"/>
                        <a:pt x="13068" y="32025"/>
                        <a:pt x="14304" y="30650"/>
                      </a:cubicBezTo>
                      <a:cubicBezTo>
                        <a:pt x="15495" y="29397"/>
                        <a:pt x="16509" y="27986"/>
                        <a:pt x="17315" y="26456"/>
                      </a:cubicBezTo>
                      <a:cubicBezTo>
                        <a:pt x="18161" y="24968"/>
                        <a:pt x="18812" y="23378"/>
                        <a:pt x="19251" y="21724"/>
                      </a:cubicBezTo>
                      <a:cubicBezTo>
                        <a:pt x="19641" y="20245"/>
                        <a:pt x="19893" y="18733"/>
                        <a:pt x="20004" y="17207"/>
                      </a:cubicBezTo>
                      <a:cubicBezTo>
                        <a:pt x="20003" y="15594"/>
                        <a:pt x="20003" y="13981"/>
                        <a:pt x="20003" y="12153"/>
                      </a:cubicBezTo>
                      <a:cubicBezTo>
                        <a:pt x="20003" y="10324"/>
                        <a:pt x="20003" y="8819"/>
                        <a:pt x="20003" y="7313"/>
                      </a:cubicBezTo>
                      <a:cubicBezTo>
                        <a:pt x="19941" y="6063"/>
                        <a:pt x="19687" y="4830"/>
                        <a:pt x="19250" y="3657"/>
                      </a:cubicBezTo>
                      <a:cubicBezTo>
                        <a:pt x="18884" y="2647"/>
                        <a:pt x="18206" y="1781"/>
                        <a:pt x="17315" y="1183"/>
                      </a:cubicBezTo>
                      <a:cubicBezTo>
                        <a:pt x="16519" y="455"/>
                        <a:pt x="15489" y="35"/>
                        <a:pt x="14411" y="0"/>
                      </a:cubicBezTo>
                      <a:cubicBezTo>
                        <a:pt x="12872" y="126"/>
                        <a:pt x="11391" y="644"/>
                        <a:pt x="10109" y="1506"/>
                      </a:cubicBezTo>
                      <a:cubicBezTo>
                        <a:pt x="8455" y="2346"/>
                        <a:pt x="6991" y="3518"/>
                        <a:pt x="5808" y="4947"/>
                      </a:cubicBezTo>
                      <a:cubicBezTo>
                        <a:pt x="3434" y="7459"/>
                        <a:pt x="1732" y="10529"/>
                        <a:pt x="861" y="13873"/>
                      </a:cubicBezTo>
                      <a:cubicBezTo>
                        <a:pt x="407" y="15489"/>
                        <a:pt x="118" y="17147"/>
                        <a:pt x="0" y="18821"/>
                      </a:cubicBezTo>
                      <a:close/>
                      <a:moveTo>
                        <a:pt x="6345" y="20111"/>
                      </a:moveTo>
                      <a:lnTo>
                        <a:pt x="6345" y="17745"/>
                      </a:lnTo>
                      <a:cubicBezTo>
                        <a:pt x="6277" y="17137"/>
                        <a:pt x="6277" y="16524"/>
                        <a:pt x="6345" y="15917"/>
                      </a:cubicBezTo>
                      <a:cubicBezTo>
                        <a:pt x="6414" y="14691"/>
                        <a:pt x="6706" y="13489"/>
                        <a:pt x="7205" y="12368"/>
                      </a:cubicBezTo>
                      <a:cubicBezTo>
                        <a:pt x="7769" y="11165"/>
                        <a:pt x="8714" y="10181"/>
                        <a:pt x="9894" y="9572"/>
                      </a:cubicBezTo>
                      <a:cubicBezTo>
                        <a:pt x="11185" y="8819"/>
                        <a:pt x="12045" y="8711"/>
                        <a:pt x="12583" y="9572"/>
                      </a:cubicBezTo>
                      <a:cubicBezTo>
                        <a:pt x="13110" y="10332"/>
                        <a:pt x="13409" y="11228"/>
                        <a:pt x="13443" y="12153"/>
                      </a:cubicBezTo>
                      <a:cubicBezTo>
                        <a:pt x="13443" y="12153"/>
                        <a:pt x="13443" y="13013"/>
                        <a:pt x="13443" y="13766"/>
                      </a:cubicBezTo>
                      <a:lnTo>
                        <a:pt x="13443" y="18605"/>
                      </a:lnTo>
                      <a:cubicBezTo>
                        <a:pt x="13443" y="19466"/>
                        <a:pt x="13443" y="20003"/>
                        <a:pt x="13443" y="20326"/>
                      </a:cubicBezTo>
                      <a:cubicBezTo>
                        <a:pt x="13335" y="21545"/>
                        <a:pt x="13045" y="22742"/>
                        <a:pt x="12583" y="23875"/>
                      </a:cubicBezTo>
                      <a:cubicBezTo>
                        <a:pt x="12019" y="25105"/>
                        <a:pt x="11077" y="26122"/>
                        <a:pt x="9894" y="26779"/>
                      </a:cubicBezTo>
                      <a:cubicBezTo>
                        <a:pt x="8603" y="27532"/>
                        <a:pt x="7636" y="27639"/>
                        <a:pt x="7205" y="26779"/>
                      </a:cubicBezTo>
                      <a:cubicBezTo>
                        <a:pt x="6648" y="26075"/>
                        <a:pt x="6344" y="25203"/>
                        <a:pt x="6345" y="24305"/>
                      </a:cubicBezTo>
                      <a:cubicBezTo>
                        <a:pt x="6271" y="23734"/>
                        <a:pt x="6271" y="23156"/>
                        <a:pt x="6345" y="22585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1"/>
                <p:cNvSpPr/>
                <p:nvPr/>
              </p:nvSpPr>
              <p:spPr>
                <a:xfrm>
                  <a:off x="4405968" y="2750134"/>
                  <a:ext cx="41225" cy="8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5" h="84958" extrusionOk="0">
                      <a:moveTo>
                        <a:pt x="251" y="82915"/>
                      </a:moveTo>
                      <a:lnTo>
                        <a:pt x="33483" y="5590"/>
                      </a:lnTo>
                      <a:cubicBezTo>
                        <a:pt x="33737" y="4947"/>
                        <a:pt x="34061" y="4333"/>
                        <a:pt x="34450" y="3762"/>
                      </a:cubicBezTo>
                      <a:cubicBezTo>
                        <a:pt x="34805" y="3225"/>
                        <a:pt x="35285" y="2782"/>
                        <a:pt x="35849" y="2471"/>
                      </a:cubicBezTo>
                      <a:lnTo>
                        <a:pt x="39935" y="105"/>
                      </a:lnTo>
                      <a:cubicBezTo>
                        <a:pt x="40317" y="-35"/>
                        <a:pt x="40736" y="-35"/>
                        <a:pt x="41118" y="105"/>
                      </a:cubicBezTo>
                      <a:cubicBezTo>
                        <a:pt x="41261" y="449"/>
                        <a:pt x="41261" y="836"/>
                        <a:pt x="41118" y="1180"/>
                      </a:cubicBezTo>
                      <a:cubicBezTo>
                        <a:pt x="41169" y="1356"/>
                        <a:pt x="41169" y="1542"/>
                        <a:pt x="41118" y="1718"/>
                      </a:cubicBezTo>
                      <a:cubicBezTo>
                        <a:pt x="41164" y="1931"/>
                        <a:pt x="41164" y="2151"/>
                        <a:pt x="41118" y="2363"/>
                      </a:cubicBezTo>
                      <a:lnTo>
                        <a:pt x="7779" y="79473"/>
                      </a:lnTo>
                      <a:cubicBezTo>
                        <a:pt x="7502" y="80106"/>
                        <a:pt x="7178" y="80717"/>
                        <a:pt x="6811" y="81302"/>
                      </a:cubicBezTo>
                      <a:cubicBezTo>
                        <a:pt x="6442" y="81866"/>
                        <a:pt x="5920" y="82314"/>
                        <a:pt x="5305" y="82592"/>
                      </a:cubicBezTo>
                      <a:lnTo>
                        <a:pt x="1326" y="84958"/>
                      </a:lnTo>
                      <a:cubicBezTo>
                        <a:pt x="789" y="84958"/>
                        <a:pt x="466" y="84958"/>
                        <a:pt x="143" y="84958"/>
                      </a:cubicBezTo>
                      <a:cubicBezTo>
                        <a:pt x="-179" y="84958"/>
                        <a:pt x="143" y="84958"/>
                        <a:pt x="143" y="83990"/>
                      </a:cubicBezTo>
                      <a:lnTo>
                        <a:pt x="143" y="83452"/>
                      </a:lnTo>
                      <a:cubicBezTo>
                        <a:pt x="212" y="83281"/>
                        <a:pt x="248" y="83099"/>
                        <a:pt x="251" y="82915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1"/>
                <p:cNvSpPr/>
                <p:nvPr/>
              </p:nvSpPr>
              <p:spPr>
                <a:xfrm>
                  <a:off x="4383741" y="2618711"/>
                  <a:ext cx="107" cy="50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50331" extrusionOk="0">
                      <a:moveTo>
                        <a:pt x="108" y="50224"/>
                      </a:moveTo>
                      <a:lnTo>
                        <a:pt x="0" y="50331"/>
                      </a:lnTo>
                      <a:lnTo>
                        <a:pt x="0" y="107"/>
                      </a:lnTo>
                      <a:lnTo>
                        <a:pt x="108" y="0"/>
                      </a:lnTo>
                      <a:lnTo>
                        <a:pt x="108" y="50224"/>
                      </a:ln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1"/>
                <p:cNvSpPr/>
                <p:nvPr/>
              </p:nvSpPr>
              <p:spPr>
                <a:xfrm>
                  <a:off x="4383849" y="2601569"/>
                  <a:ext cx="144232" cy="19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2" h="194914" extrusionOk="0">
                      <a:moveTo>
                        <a:pt x="106577" y="148025"/>
                      </a:moveTo>
                      <a:cubicBezTo>
                        <a:pt x="106686" y="134227"/>
                        <a:pt x="104913" y="120478"/>
                        <a:pt x="101308" y="107158"/>
                      </a:cubicBezTo>
                      <a:cubicBezTo>
                        <a:pt x="96869" y="85744"/>
                        <a:pt x="82489" y="67729"/>
                        <a:pt x="62591" y="58655"/>
                      </a:cubicBezTo>
                      <a:cubicBezTo>
                        <a:pt x="41495" y="51664"/>
                        <a:pt x="18344" y="54926"/>
                        <a:pt x="0" y="67474"/>
                      </a:cubicBezTo>
                      <a:lnTo>
                        <a:pt x="0" y="17250"/>
                      </a:lnTo>
                      <a:cubicBezTo>
                        <a:pt x="31618" y="-1033"/>
                        <a:pt x="60978" y="-4259"/>
                        <a:pt x="84746" y="5097"/>
                      </a:cubicBezTo>
                      <a:cubicBezTo>
                        <a:pt x="108513" y="14454"/>
                        <a:pt x="127764" y="37361"/>
                        <a:pt x="137120" y="70915"/>
                      </a:cubicBezTo>
                      <a:cubicBezTo>
                        <a:pt x="142049" y="88957"/>
                        <a:pt x="144438" y="107599"/>
                        <a:pt x="144218" y="126301"/>
                      </a:cubicBezTo>
                      <a:cubicBezTo>
                        <a:pt x="144113" y="147644"/>
                        <a:pt x="141734" y="168914"/>
                        <a:pt x="137120" y="189753"/>
                      </a:cubicBezTo>
                      <a:lnTo>
                        <a:pt x="101308" y="194915"/>
                      </a:lnTo>
                      <a:cubicBezTo>
                        <a:pt x="104688" y="179510"/>
                        <a:pt x="106454" y="163796"/>
                        <a:pt x="106577" y="148025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1"/>
                <p:cNvSpPr/>
                <p:nvPr/>
              </p:nvSpPr>
              <p:spPr>
                <a:xfrm>
                  <a:off x="4383741" y="2953070"/>
                  <a:ext cx="107" cy="50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50331" extrusionOk="0">
                      <a:moveTo>
                        <a:pt x="108" y="0"/>
                      </a:moveTo>
                      <a:lnTo>
                        <a:pt x="108" y="50224"/>
                      </a:lnTo>
                      <a:lnTo>
                        <a:pt x="0" y="50331"/>
                      </a:lnTo>
                      <a:lnTo>
                        <a:pt x="0" y="10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1"/>
                <p:cNvSpPr/>
                <p:nvPr/>
              </p:nvSpPr>
              <p:spPr>
                <a:xfrm>
                  <a:off x="4239618" y="2618819"/>
                  <a:ext cx="144123" cy="4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23" h="401900" extrusionOk="0">
                      <a:moveTo>
                        <a:pt x="59485" y="85606"/>
                      </a:moveTo>
                      <a:cubicBezTo>
                        <a:pt x="34601" y="124264"/>
                        <a:pt x="16827" y="167059"/>
                        <a:pt x="7003" y="211972"/>
                      </a:cubicBezTo>
                      <a:cubicBezTo>
                        <a:pt x="2488" y="232824"/>
                        <a:pt x="146" y="254088"/>
                        <a:pt x="12" y="275424"/>
                      </a:cubicBezTo>
                      <a:cubicBezTo>
                        <a:pt x="-193" y="294118"/>
                        <a:pt x="2159" y="312752"/>
                        <a:pt x="7003" y="330809"/>
                      </a:cubicBezTo>
                      <a:cubicBezTo>
                        <a:pt x="16574" y="364364"/>
                        <a:pt x="35072" y="387163"/>
                        <a:pt x="59485" y="396735"/>
                      </a:cubicBezTo>
                      <a:cubicBezTo>
                        <a:pt x="83898" y="406306"/>
                        <a:pt x="112505" y="402757"/>
                        <a:pt x="144123" y="384582"/>
                      </a:cubicBezTo>
                      <a:lnTo>
                        <a:pt x="144123" y="334358"/>
                      </a:lnTo>
                      <a:cubicBezTo>
                        <a:pt x="125776" y="346793"/>
                        <a:pt x="102711" y="350048"/>
                        <a:pt x="81639" y="343177"/>
                      </a:cubicBezTo>
                      <a:cubicBezTo>
                        <a:pt x="61737" y="334053"/>
                        <a:pt x="47363" y="316006"/>
                        <a:pt x="42923" y="294567"/>
                      </a:cubicBezTo>
                      <a:cubicBezTo>
                        <a:pt x="39251" y="281260"/>
                        <a:pt x="37477" y="267502"/>
                        <a:pt x="37653" y="253699"/>
                      </a:cubicBezTo>
                      <a:cubicBezTo>
                        <a:pt x="37735" y="237926"/>
                        <a:pt x="39501" y="222207"/>
                        <a:pt x="42923" y="206810"/>
                      </a:cubicBezTo>
                      <a:cubicBezTo>
                        <a:pt x="50171" y="173637"/>
                        <a:pt x="63282" y="142025"/>
                        <a:pt x="81639" y="113460"/>
                      </a:cubicBezTo>
                      <a:cubicBezTo>
                        <a:pt x="97279" y="87820"/>
                        <a:pt x="118672" y="66170"/>
                        <a:pt x="144123" y="50224"/>
                      </a:cubicBezTo>
                      <a:lnTo>
                        <a:pt x="144123" y="0"/>
                      </a:lnTo>
                      <a:cubicBezTo>
                        <a:pt x="109668" y="21603"/>
                        <a:pt x="80695" y="50907"/>
                        <a:pt x="59485" y="85606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1"/>
                <p:cNvSpPr/>
                <p:nvPr/>
              </p:nvSpPr>
              <p:spPr>
                <a:xfrm>
                  <a:off x="4383419" y="2791214"/>
                  <a:ext cx="137873" cy="21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73" h="211756" extrusionOk="0">
                      <a:moveTo>
                        <a:pt x="101738" y="5162"/>
                      </a:moveTo>
                      <a:cubicBezTo>
                        <a:pt x="94341" y="38257"/>
                        <a:pt x="81083" y="69763"/>
                        <a:pt x="62591" y="98189"/>
                      </a:cubicBezTo>
                      <a:cubicBezTo>
                        <a:pt x="46903" y="123856"/>
                        <a:pt x="25478" y="145539"/>
                        <a:pt x="0" y="161533"/>
                      </a:cubicBezTo>
                      <a:lnTo>
                        <a:pt x="0" y="211757"/>
                      </a:lnTo>
                      <a:cubicBezTo>
                        <a:pt x="34538" y="190038"/>
                        <a:pt x="63551" y="160583"/>
                        <a:pt x="84746" y="125721"/>
                      </a:cubicBezTo>
                      <a:cubicBezTo>
                        <a:pt x="109778" y="87300"/>
                        <a:pt x="127768" y="44729"/>
                        <a:pt x="137873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0" name="Google Shape;720;p1"/>
              <p:cNvGrpSpPr/>
              <p:nvPr/>
            </p:nvGrpSpPr>
            <p:grpSpPr>
              <a:xfrm>
                <a:off x="4659595" y="1817454"/>
                <a:ext cx="388669" cy="507013"/>
                <a:chOff x="4659595" y="1817454"/>
                <a:chExt cx="388669" cy="507013"/>
              </a:xfrm>
            </p:grpSpPr>
            <p:sp>
              <p:nvSpPr>
                <p:cNvPr id="721" name="Google Shape;721;p1"/>
                <p:cNvSpPr/>
                <p:nvPr/>
              </p:nvSpPr>
              <p:spPr>
                <a:xfrm>
                  <a:off x="4659595" y="1964347"/>
                  <a:ext cx="76034" cy="125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4" h="125791" extrusionOk="0">
                      <a:moveTo>
                        <a:pt x="4194" y="125671"/>
                      </a:moveTo>
                      <a:cubicBezTo>
                        <a:pt x="3523" y="125831"/>
                        <a:pt x="2823" y="125831"/>
                        <a:pt x="2151" y="125671"/>
                      </a:cubicBezTo>
                      <a:cubicBezTo>
                        <a:pt x="873" y="124935"/>
                        <a:pt x="61" y="123596"/>
                        <a:pt x="0" y="122122"/>
                      </a:cubicBezTo>
                      <a:lnTo>
                        <a:pt x="0" y="43184"/>
                      </a:lnTo>
                      <a:cubicBezTo>
                        <a:pt x="18" y="41698"/>
                        <a:pt x="842" y="40339"/>
                        <a:pt x="2151" y="39635"/>
                      </a:cubicBezTo>
                      <a:lnTo>
                        <a:pt x="69797" y="489"/>
                      </a:lnTo>
                      <a:cubicBezTo>
                        <a:pt x="71081" y="-163"/>
                        <a:pt x="72600" y="-163"/>
                        <a:pt x="73884" y="489"/>
                      </a:cubicBezTo>
                      <a:cubicBezTo>
                        <a:pt x="75194" y="1245"/>
                        <a:pt x="76010" y="2633"/>
                        <a:pt x="76035" y="4145"/>
                      </a:cubicBezTo>
                      <a:lnTo>
                        <a:pt x="76035" y="82223"/>
                      </a:lnTo>
                      <a:cubicBezTo>
                        <a:pt x="76010" y="83735"/>
                        <a:pt x="75194" y="85124"/>
                        <a:pt x="73884" y="85880"/>
                      </a:cubicBezTo>
                      <a:lnTo>
                        <a:pt x="6238" y="124919"/>
                      </a:lnTo>
                      <a:cubicBezTo>
                        <a:pt x="5630" y="125336"/>
                        <a:pt x="4928" y="125595"/>
                        <a:pt x="4194" y="125671"/>
                      </a:cubicBezTo>
                      <a:close/>
                      <a:moveTo>
                        <a:pt x="8389" y="45765"/>
                      </a:moveTo>
                      <a:lnTo>
                        <a:pt x="8389" y="114272"/>
                      </a:lnTo>
                      <a:lnTo>
                        <a:pt x="67646" y="80072"/>
                      </a:lnTo>
                      <a:lnTo>
                        <a:pt x="67646" y="1156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1"/>
                <p:cNvSpPr/>
                <p:nvPr/>
              </p:nvSpPr>
              <p:spPr>
                <a:xfrm>
                  <a:off x="4676217" y="1948481"/>
                  <a:ext cx="68057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57" h="101100" extrusionOk="0">
                      <a:moveTo>
                        <a:pt x="63177" y="653"/>
                      </a:moveTo>
                      <a:cubicBezTo>
                        <a:pt x="59022" y="-1112"/>
                        <a:pt x="54223" y="824"/>
                        <a:pt x="52457" y="4978"/>
                      </a:cubicBezTo>
                      <a:cubicBezTo>
                        <a:pt x="52445" y="5006"/>
                        <a:pt x="52433" y="5035"/>
                        <a:pt x="52422" y="5063"/>
                      </a:cubicBezTo>
                      <a:lnTo>
                        <a:pt x="21449" y="78839"/>
                      </a:lnTo>
                      <a:lnTo>
                        <a:pt x="14028" y="71633"/>
                      </a:lnTo>
                      <a:cubicBezTo>
                        <a:pt x="10852" y="68426"/>
                        <a:pt x="5677" y="68401"/>
                        <a:pt x="2469" y="71577"/>
                      </a:cubicBezTo>
                      <a:cubicBezTo>
                        <a:pt x="2451" y="71596"/>
                        <a:pt x="2432" y="71614"/>
                        <a:pt x="2413" y="71633"/>
                      </a:cubicBezTo>
                      <a:cubicBezTo>
                        <a:pt x="-765" y="74755"/>
                        <a:pt x="-810" y="79862"/>
                        <a:pt x="2312" y="83040"/>
                      </a:cubicBezTo>
                      <a:cubicBezTo>
                        <a:pt x="2346" y="83074"/>
                        <a:pt x="2379" y="83107"/>
                        <a:pt x="2413" y="83141"/>
                      </a:cubicBezTo>
                      <a:lnTo>
                        <a:pt x="18330" y="98735"/>
                      </a:lnTo>
                      <a:cubicBezTo>
                        <a:pt x="19893" y="100235"/>
                        <a:pt x="21971" y="101081"/>
                        <a:pt x="24138" y="101101"/>
                      </a:cubicBezTo>
                      <a:lnTo>
                        <a:pt x="25751" y="101101"/>
                      </a:lnTo>
                      <a:cubicBezTo>
                        <a:pt x="28402" y="100565"/>
                        <a:pt x="30616" y="98754"/>
                        <a:pt x="31665" y="96261"/>
                      </a:cubicBezTo>
                      <a:lnTo>
                        <a:pt x="67371" y="11408"/>
                      </a:lnTo>
                      <a:cubicBezTo>
                        <a:pt x="69176" y="7280"/>
                        <a:pt x="67300" y="2469"/>
                        <a:pt x="63177" y="653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1"/>
                <p:cNvSpPr/>
                <p:nvPr/>
              </p:nvSpPr>
              <p:spPr>
                <a:xfrm>
                  <a:off x="4778218" y="1817454"/>
                  <a:ext cx="270046" cy="170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46" h="170121" extrusionOk="0">
                      <a:moveTo>
                        <a:pt x="10755" y="145338"/>
                      </a:moveTo>
                      <a:lnTo>
                        <a:pt x="259292" y="1550"/>
                      </a:lnTo>
                      <a:cubicBezTo>
                        <a:pt x="265206" y="-1891"/>
                        <a:pt x="270046" y="582"/>
                        <a:pt x="270046" y="7142"/>
                      </a:cubicBezTo>
                      <a:cubicBezTo>
                        <a:pt x="269498" y="14491"/>
                        <a:pt x="265511" y="21150"/>
                        <a:pt x="259292" y="25102"/>
                      </a:cubicBezTo>
                      <a:lnTo>
                        <a:pt x="10755" y="168568"/>
                      </a:lnTo>
                      <a:cubicBezTo>
                        <a:pt x="4732" y="172009"/>
                        <a:pt x="0" y="169536"/>
                        <a:pt x="0" y="163083"/>
                      </a:cubicBezTo>
                      <a:cubicBezTo>
                        <a:pt x="581" y="155801"/>
                        <a:pt x="4568" y="149222"/>
                        <a:pt x="10755" y="14533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1"/>
                <p:cNvSpPr/>
                <p:nvPr/>
              </p:nvSpPr>
              <p:spPr>
                <a:xfrm>
                  <a:off x="4659595" y="2082248"/>
                  <a:ext cx="76034" cy="12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4" h="125114" extrusionOk="0">
                      <a:moveTo>
                        <a:pt x="4194" y="124995"/>
                      </a:moveTo>
                      <a:cubicBezTo>
                        <a:pt x="3523" y="125155"/>
                        <a:pt x="2823" y="125155"/>
                        <a:pt x="2151" y="124995"/>
                      </a:cubicBezTo>
                      <a:cubicBezTo>
                        <a:pt x="841" y="124239"/>
                        <a:pt x="25" y="122850"/>
                        <a:pt x="0" y="121338"/>
                      </a:cubicBezTo>
                      <a:lnTo>
                        <a:pt x="0" y="43260"/>
                      </a:lnTo>
                      <a:cubicBezTo>
                        <a:pt x="24" y="41748"/>
                        <a:pt x="841" y="40360"/>
                        <a:pt x="2151" y="39604"/>
                      </a:cubicBezTo>
                      <a:lnTo>
                        <a:pt x="69797" y="565"/>
                      </a:lnTo>
                      <a:cubicBezTo>
                        <a:pt x="71055" y="-188"/>
                        <a:pt x="72626" y="-188"/>
                        <a:pt x="73884" y="565"/>
                      </a:cubicBezTo>
                      <a:cubicBezTo>
                        <a:pt x="75194" y="1321"/>
                        <a:pt x="76010" y="2709"/>
                        <a:pt x="76035" y="4221"/>
                      </a:cubicBezTo>
                      <a:lnTo>
                        <a:pt x="76035" y="82299"/>
                      </a:lnTo>
                      <a:cubicBezTo>
                        <a:pt x="76040" y="83792"/>
                        <a:pt x="75210" y="85162"/>
                        <a:pt x="73884" y="85848"/>
                      </a:cubicBezTo>
                      <a:lnTo>
                        <a:pt x="6238" y="124995"/>
                      </a:lnTo>
                      <a:cubicBezTo>
                        <a:pt x="5566" y="125155"/>
                        <a:pt x="4866" y="125155"/>
                        <a:pt x="4194" y="124995"/>
                      </a:cubicBezTo>
                      <a:close/>
                      <a:moveTo>
                        <a:pt x="8389" y="45088"/>
                      </a:moveTo>
                      <a:lnTo>
                        <a:pt x="8389" y="113595"/>
                      </a:lnTo>
                      <a:lnTo>
                        <a:pt x="67646" y="79395"/>
                      </a:lnTo>
                      <a:lnTo>
                        <a:pt x="67646" y="1131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1"/>
                <p:cNvSpPr/>
                <p:nvPr/>
              </p:nvSpPr>
              <p:spPr>
                <a:xfrm>
                  <a:off x="4676370" y="2065598"/>
                  <a:ext cx="68091" cy="101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1" h="101316" extrusionOk="0">
                      <a:moveTo>
                        <a:pt x="63024" y="653"/>
                      </a:moveTo>
                      <a:cubicBezTo>
                        <a:pt x="58870" y="-1112"/>
                        <a:pt x="54070" y="824"/>
                        <a:pt x="52305" y="4978"/>
                      </a:cubicBezTo>
                      <a:cubicBezTo>
                        <a:pt x="52293" y="5006"/>
                        <a:pt x="52281" y="5035"/>
                        <a:pt x="52270" y="5063"/>
                      </a:cubicBezTo>
                      <a:lnTo>
                        <a:pt x="21296" y="78839"/>
                      </a:lnTo>
                      <a:lnTo>
                        <a:pt x="13876" y="71741"/>
                      </a:lnTo>
                      <a:cubicBezTo>
                        <a:pt x="10639" y="68593"/>
                        <a:pt x="5463" y="68665"/>
                        <a:pt x="2315" y="71902"/>
                      </a:cubicBezTo>
                      <a:cubicBezTo>
                        <a:pt x="-834" y="75139"/>
                        <a:pt x="-761" y="80315"/>
                        <a:pt x="2476" y="83463"/>
                      </a:cubicBezTo>
                      <a:lnTo>
                        <a:pt x="18393" y="99057"/>
                      </a:lnTo>
                      <a:cubicBezTo>
                        <a:pt x="19967" y="100528"/>
                        <a:pt x="22046" y="101337"/>
                        <a:pt x="24200" y="101316"/>
                      </a:cubicBezTo>
                      <a:lnTo>
                        <a:pt x="25813" y="101316"/>
                      </a:lnTo>
                      <a:cubicBezTo>
                        <a:pt x="28464" y="100780"/>
                        <a:pt x="30679" y="98969"/>
                        <a:pt x="31728" y="96476"/>
                      </a:cubicBezTo>
                      <a:lnTo>
                        <a:pt x="67433" y="11515"/>
                      </a:lnTo>
                      <a:cubicBezTo>
                        <a:pt x="69218" y="7304"/>
                        <a:pt x="67251" y="2444"/>
                        <a:pt x="63039" y="660"/>
                      </a:cubicBezTo>
                      <a:cubicBezTo>
                        <a:pt x="63034" y="658"/>
                        <a:pt x="63029" y="656"/>
                        <a:pt x="63024" y="653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1"/>
                <p:cNvSpPr/>
                <p:nvPr/>
              </p:nvSpPr>
              <p:spPr>
                <a:xfrm>
                  <a:off x="4777788" y="1934284"/>
                  <a:ext cx="270476" cy="170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6" h="170408" extrusionOk="0">
                      <a:moveTo>
                        <a:pt x="11185" y="145302"/>
                      </a:moveTo>
                      <a:lnTo>
                        <a:pt x="259722" y="1622"/>
                      </a:lnTo>
                      <a:cubicBezTo>
                        <a:pt x="265637" y="-1927"/>
                        <a:pt x="270476" y="546"/>
                        <a:pt x="270476" y="7107"/>
                      </a:cubicBezTo>
                      <a:cubicBezTo>
                        <a:pt x="269945" y="14489"/>
                        <a:pt x="265958" y="21187"/>
                        <a:pt x="259722" y="25174"/>
                      </a:cubicBezTo>
                      <a:lnTo>
                        <a:pt x="10755" y="168855"/>
                      </a:lnTo>
                      <a:cubicBezTo>
                        <a:pt x="4732" y="172296"/>
                        <a:pt x="0" y="169823"/>
                        <a:pt x="0" y="163370"/>
                      </a:cubicBezTo>
                      <a:cubicBezTo>
                        <a:pt x="576" y="155890"/>
                        <a:pt x="4746" y="149154"/>
                        <a:pt x="11185" y="14530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1"/>
                <p:cNvSpPr/>
                <p:nvPr/>
              </p:nvSpPr>
              <p:spPr>
                <a:xfrm>
                  <a:off x="4659595" y="2198935"/>
                  <a:ext cx="76034" cy="125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4" h="125532" extrusionOk="0">
                      <a:moveTo>
                        <a:pt x="4194" y="125532"/>
                      </a:moveTo>
                      <a:cubicBezTo>
                        <a:pt x="3463" y="125533"/>
                        <a:pt x="2749" y="125308"/>
                        <a:pt x="2151" y="124887"/>
                      </a:cubicBezTo>
                      <a:cubicBezTo>
                        <a:pt x="842" y="124183"/>
                        <a:pt x="18" y="122824"/>
                        <a:pt x="0" y="121338"/>
                      </a:cubicBezTo>
                      <a:lnTo>
                        <a:pt x="0" y="43153"/>
                      </a:lnTo>
                      <a:cubicBezTo>
                        <a:pt x="61" y="41679"/>
                        <a:pt x="873" y="40340"/>
                        <a:pt x="2151" y="39604"/>
                      </a:cubicBezTo>
                      <a:lnTo>
                        <a:pt x="69797" y="565"/>
                      </a:lnTo>
                      <a:cubicBezTo>
                        <a:pt x="71055" y="-188"/>
                        <a:pt x="72626" y="-188"/>
                        <a:pt x="73884" y="565"/>
                      </a:cubicBezTo>
                      <a:cubicBezTo>
                        <a:pt x="75193" y="1269"/>
                        <a:pt x="76017" y="2628"/>
                        <a:pt x="76035" y="4114"/>
                      </a:cubicBezTo>
                      <a:lnTo>
                        <a:pt x="76035" y="82299"/>
                      </a:lnTo>
                      <a:cubicBezTo>
                        <a:pt x="75973" y="83773"/>
                        <a:pt x="75162" y="85112"/>
                        <a:pt x="73884" y="85848"/>
                      </a:cubicBezTo>
                      <a:lnTo>
                        <a:pt x="6238" y="124887"/>
                      </a:lnTo>
                      <a:cubicBezTo>
                        <a:pt x="5639" y="125308"/>
                        <a:pt x="4926" y="125533"/>
                        <a:pt x="4194" y="125532"/>
                      </a:cubicBezTo>
                      <a:close/>
                      <a:moveTo>
                        <a:pt x="8389" y="45626"/>
                      </a:moveTo>
                      <a:lnTo>
                        <a:pt x="8389" y="114133"/>
                      </a:lnTo>
                      <a:lnTo>
                        <a:pt x="67646" y="79826"/>
                      </a:lnTo>
                      <a:lnTo>
                        <a:pt x="67646" y="1131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1"/>
                <p:cNvSpPr/>
                <p:nvPr/>
              </p:nvSpPr>
              <p:spPr>
                <a:xfrm>
                  <a:off x="4676209" y="2182822"/>
                  <a:ext cx="68066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6" h="101100" extrusionOk="0">
                      <a:moveTo>
                        <a:pt x="63185" y="653"/>
                      </a:moveTo>
                      <a:cubicBezTo>
                        <a:pt x="59031" y="-1112"/>
                        <a:pt x="54231" y="824"/>
                        <a:pt x="52466" y="4978"/>
                      </a:cubicBezTo>
                      <a:cubicBezTo>
                        <a:pt x="52454" y="5006"/>
                        <a:pt x="52442" y="5035"/>
                        <a:pt x="52431" y="5063"/>
                      </a:cubicBezTo>
                      <a:lnTo>
                        <a:pt x="21458" y="78839"/>
                      </a:lnTo>
                      <a:lnTo>
                        <a:pt x="14037" y="71633"/>
                      </a:lnTo>
                      <a:cubicBezTo>
                        <a:pt x="10814" y="68463"/>
                        <a:pt x="5645" y="68463"/>
                        <a:pt x="2422" y="71633"/>
                      </a:cubicBezTo>
                      <a:cubicBezTo>
                        <a:pt x="-785" y="74810"/>
                        <a:pt x="-810" y="79985"/>
                        <a:pt x="2366" y="83192"/>
                      </a:cubicBezTo>
                      <a:cubicBezTo>
                        <a:pt x="2385" y="83211"/>
                        <a:pt x="2403" y="83230"/>
                        <a:pt x="2422" y="83248"/>
                      </a:cubicBezTo>
                      <a:lnTo>
                        <a:pt x="18339" y="98735"/>
                      </a:lnTo>
                      <a:cubicBezTo>
                        <a:pt x="19902" y="100235"/>
                        <a:pt x="21979" y="101081"/>
                        <a:pt x="24146" y="101101"/>
                      </a:cubicBezTo>
                      <a:lnTo>
                        <a:pt x="25759" y="101101"/>
                      </a:lnTo>
                      <a:cubicBezTo>
                        <a:pt x="28410" y="100565"/>
                        <a:pt x="30625" y="98753"/>
                        <a:pt x="31674" y="96261"/>
                      </a:cubicBezTo>
                      <a:lnTo>
                        <a:pt x="67380" y="11408"/>
                      </a:lnTo>
                      <a:cubicBezTo>
                        <a:pt x="69185" y="7280"/>
                        <a:pt x="67309" y="2469"/>
                        <a:pt x="63185" y="653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1"/>
                <p:cNvSpPr/>
                <p:nvPr/>
              </p:nvSpPr>
              <p:spPr>
                <a:xfrm>
                  <a:off x="4777788" y="2051147"/>
                  <a:ext cx="270476" cy="170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6" h="170339" extrusionOk="0">
                      <a:moveTo>
                        <a:pt x="11185" y="145234"/>
                      </a:moveTo>
                      <a:lnTo>
                        <a:pt x="259722" y="1553"/>
                      </a:lnTo>
                      <a:cubicBezTo>
                        <a:pt x="265637" y="-1888"/>
                        <a:pt x="270476" y="585"/>
                        <a:pt x="270476" y="7038"/>
                      </a:cubicBezTo>
                      <a:cubicBezTo>
                        <a:pt x="269961" y="14426"/>
                        <a:pt x="265971" y="21131"/>
                        <a:pt x="259722" y="25106"/>
                      </a:cubicBezTo>
                      <a:lnTo>
                        <a:pt x="10755" y="168786"/>
                      </a:lnTo>
                      <a:cubicBezTo>
                        <a:pt x="4732" y="172228"/>
                        <a:pt x="0" y="169754"/>
                        <a:pt x="0" y="163301"/>
                      </a:cubicBezTo>
                      <a:cubicBezTo>
                        <a:pt x="628" y="155838"/>
                        <a:pt x="4785" y="149124"/>
                        <a:pt x="11185" y="14523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0" name="Google Shape;730;p1"/>
              <p:cNvSpPr/>
              <p:nvPr/>
            </p:nvSpPr>
            <p:spPr>
              <a:xfrm>
                <a:off x="4656584" y="2368561"/>
                <a:ext cx="40222" cy="472984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472984" extrusionOk="0">
                    <a:moveTo>
                      <a:pt x="40222" y="449754"/>
                    </a:moveTo>
                    <a:lnTo>
                      <a:pt x="0" y="472984"/>
                    </a:lnTo>
                    <a:lnTo>
                      <a:pt x="0" y="23230"/>
                    </a:lnTo>
                    <a:lnTo>
                      <a:pt x="40222" y="0"/>
                    </a:lnTo>
                    <a:lnTo>
                      <a:pt x="40222" y="4497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"/>
              <p:cNvSpPr/>
              <p:nvPr/>
            </p:nvSpPr>
            <p:spPr>
              <a:xfrm>
                <a:off x="4727564" y="2327586"/>
                <a:ext cx="40222" cy="472984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472984" extrusionOk="0">
                    <a:moveTo>
                      <a:pt x="40222" y="449755"/>
                    </a:moveTo>
                    <a:lnTo>
                      <a:pt x="0" y="472984"/>
                    </a:lnTo>
                    <a:lnTo>
                      <a:pt x="0" y="23230"/>
                    </a:lnTo>
                    <a:lnTo>
                      <a:pt x="40222" y="0"/>
                    </a:lnTo>
                    <a:lnTo>
                      <a:pt x="40222" y="4497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"/>
              <p:cNvSpPr/>
              <p:nvPr/>
            </p:nvSpPr>
            <p:spPr>
              <a:xfrm>
                <a:off x="4798544" y="2286611"/>
                <a:ext cx="40221" cy="472984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472984" extrusionOk="0">
                    <a:moveTo>
                      <a:pt x="40222" y="449755"/>
                    </a:moveTo>
                    <a:lnTo>
                      <a:pt x="0" y="472984"/>
                    </a:lnTo>
                    <a:lnTo>
                      <a:pt x="0" y="23230"/>
                    </a:lnTo>
                    <a:lnTo>
                      <a:pt x="40222" y="0"/>
                    </a:lnTo>
                    <a:lnTo>
                      <a:pt x="40222" y="4497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"/>
              <p:cNvSpPr/>
              <p:nvPr/>
            </p:nvSpPr>
            <p:spPr>
              <a:xfrm>
                <a:off x="4869524" y="2245636"/>
                <a:ext cx="40221" cy="472984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472984" extrusionOk="0">
                    <a:moveTo>
                      <a:pt x="40222" y="449755"/>
                    </a:moveTo>
                    <a:lnTo>
                      <a:pt x="0" y="472984"/>
                    </a:lnTo>
                    <a:lnTo>
                      <a:pt x="0" y="23230"/>
                    </a:lnTo>
                    <a:lnTo>
                      <a:pt x="40222" y="0"/>
                    </a:lnTo>
                    <a:lnTo>
                      <a:pt x="40222" y="4497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"/>
              <p:cNvSpPr/>
              <p:nvPr/>
            </p:nvSpPr>
            <p:spPr>
              <a:xfrm>
                <a:off x="4940504" y="2204662"/>
                <a:ext cx="40221" cy="472876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472876" extrusionOk="0">
                    <a:moveTo>
                      <a:pt x="40222" y="449754"/>
                    </a:moveTo>
                    <a:lnTo>
                      <a:pt x="0" y="472877"/>
                    </a:lnTo>
                    <a:lnTo>
                      <a:pt x="0" y="23230"/>
                    </a:lnTo>
                    <a:lnTo>
                      <a:pt x="40222" y="0"/>
                    </a:lnTo>
                    <a:lnTo>
                      <a:pt x="40222" y="4497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"/>
              <p:cNvSpPr/>
              <p:nvPr/>
            </p:nvSpPr>
            <p:spPr>
              <a:xfrm>
                <a:off x="5011483" y="2163687"/>
                <a:ext cx="40222" cy="472876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472876" extrusionOk="0">
                    <a:moveTo>
                      <a:pt x="40222" y="449647"/>
                    </a:moveTo>
                    <a:lnTo>
                      <a:pt x="0" y="472877"/>
                    </a:lnTo>
                    <a:lnTo>
                      <a:pt x="0" y="23122"/>
                    </a:lnTo>
                    <a:lnTo>
                      <a:pt x="40222" y="0"/>
                    </a:lnTo>
                    <a:lnTo>
                      <a:pt x="40222" y="44964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"/>
              <p:cNvSpPr/>
              <p:nvPr/>
            </p:nvSpPr>
            <p:spPr>
              <a:xfrm>
                <a:off x="5011483" y="2163687"/>
                <a:ext cx="40222" cy="228426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228426" extrusionOk="0">
                    <a:moveTo>
                      <a:pt x="0" y="23122"/>
                    </a:moveTo>
                    <a:lnTo>
                      <a:pt x="40222" y="0"/>
                    </a:lnTo>
                    <a:lnTo>
                      <a:pt x="40222" y="205197"/>
                    </a:lnTo>
                    <a:lnTo>
                      <a:pt x="0" y="228426"/>
                    </a:lnTo>
                    <a:lnTo>
                      <a:pt x="0" y="23122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"/>
              <p:cNvSpPr/>
              <p:nvPr/>
            </p:nvSpPr>
            <p:spPr>
              <a:xfrm>
                <a:off x="4656584" y="2466750"/>
                <a:ext cx="40222" cy="274348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274348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251118"/>
                    </a:lnTo>
                    <a:lnTo>
                      <a:pt x="0" y="274348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"/>
              <p:cNvSpPr/>
              <p:nvPr/>
            </p:nvSpPr>
            <p:spPr>
              <a:xfrm>
                <a:off x="4656584" y="2717868"/>
                <a:ext cx="40222" cy="123677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123677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00447"/>
                    </a:lnTo>
                    <a:lnTo>
                      <a:pt x="0" y="123677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"/>
              <p:cNvSpPr/>
              <p:nvPr/>
            </p:nvSpPr>
            <p:spPr>
              <a:xfrm>
                <a:off x="4727564" y="2482881"/>
                <a:ext cx="40222" cy="113567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113567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90338"/>
                    </a:lnTo>
                    <a:lnTo>
                      <a:pt x="0" y="113568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"/>
              <p:cNvSpPr/>
              <p:nvPr/>
            </p:nvSpPr>
            <p:spPr>
              <a:xfrm>
                <a:off x="4727564" y="2573220"/>
                <a:ext cx="40222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227350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204121"/>
                    </a:lnTo>
                    <a:lnTo>
                      <a:pt x="0" y="227351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"/>
              <p:cNvSpPr/>
              <p:nvPr/>
            </p:nvSpPr>
            <p:spPr>
              <a:xfrm>
                <a:off x="4798544" y="2324252"/>
                <a:ext cx="40221" cy="102060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102060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78831"/>
                    </a:lnTo>
                    <a:lnTo>
                      <a:pt x="0" y="102061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"/>
              <p:cNvSpPr/>
              <p:nvPr/>
            </p:nvSpPr>
            <p:spPr>
              <a:xfrm>
                <a:off x="4798544" y="2403083"/>
                <a:ext cx="40221" cy="356512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356512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333283"/>
                    </a:lnTo>
                    <a:lnTo>
                      <a:pt x="0" y="356513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"/>
              <p:cNvSpPr/>
              <p:nvPr/>
            </p:nvSpPr>
            <p:spPr>
              <a:xfrm>
                <a:off x="4869524" y="2343825"/>
                <a:ext cx="40221" cy="221973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221973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98744"/>
                    </a:lnTo>
                    <a:lnTo>
                      <a:pt x="0" y="221974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"/>
              <p:cNvSpPr/>
              <p:nvPr/>
            </p:nvSpPr>
            <p:spPr>
              <a:xfrm>
                <a:off x="4869524" y="2542569"/>
                <a:ext cx="40221" cy="176051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176051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52822"/>
                    </a:lnTo>
                    <a:lnTo>
                      <a:pt x="0" y="176052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"/>
              <p:cNvSpPr/>
              <p:nvPr/>
            </p:nvSpPr>
            <p:spPr>
              <a:xfrm>
                <a:off x="4940504" y="2383510"/>
                <a:ext cx="40221" cy="107330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107330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84100"/>
                    </a:lnTo>
                    <a:lnTo>
                      <a:pt x="0" y="107330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"/>
              <p:cNvSpPr/>
              <p:nvPr/>
            </p:nvSpPr>
            <p:spPr>
              <a:xfrm>
                <a:off x="4940504" y="2467610"/>
                <a:ext cx="40221" cy="209928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209928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86806"/>
                    </a:lnTo>
                    <a:lnTo>
                      <a:pt x="0" y="209929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"/>
              <p:cNvSpPr/>
              <p:nvPr/>
            </p:nvSpPr>
            <p:spPr>
              <a:xfrm>
                <a:off x="5011483" y="2368884"/>
                <a:ext cx="40222" cy="267680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267680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244450"/>
                    </a:lnTo>
                    <a:lnTo>
                      <a:pt x="0" y="267680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"/>
              <p:cNvSpPr/>
              <p:nvPr/>
            </p:nvSpPr>
            <p:spPr>
              <a:xfrm>
                <a:off x="4656584" y="2717868"/>
                <a:ext cx="40222" cy="123677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123677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00447"/>
                    </a:lnTo>
                    <a:lnTo>
                      <a:pt x="0" y="123677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"/>
              <p:cNvSpPr/>
              <p:nvPr/>
            </p:nvSpPr>
            <p:spPr>
              <a:xfrm>
                <a:off x="4656584" y="2717868"/>
                <a:ext cx="40222" cy="123677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123677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00447"/>
                    </a:lnTo>
                    <a:lnTo>
                      <a:pt x="0" y="123677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"/>
              <p:cNvSpPr/>
              <p:nvPr/>
            </p:nvSpPr>
            <p:spPr>
              <a:xfrm>
                <a:off x="4727564" y="2573220"/>
                <a:ext cx="40222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227350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204121"/>
                    </a:lnTo>
                    <a:lnTo>
                      <a:pt x="0" y="227351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"/>
              <p:cNvSpPr/>
              <p:nvPr/>
            </p:nvSpPr>
            <p:spPr>
              <a:xfrm>
                <a:off x="4727564" y="2573220"/>
                <a:ext cx="40222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227350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204121"/>
                    </a:lnTo>
                    <a:lnTo>
                      <a:pt x="0" y="227351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"/>
              <p:cNvSpPr/>
              <p:nvPr/>
            </p:nvSpPr>
            <p:spPr>
              <a:xfrm>
                <a:off x="4798544" y="2403083"/>
                <a:ext cx="40221" cy="356512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356512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333283"/>
                    </a:lnTo>
                    <a:lnTo>
                      <a:pt x="0" y="356513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"/>
              <p:cNvSpPr/>
              <p:nvPr/>
            </p:nvSpPr>
            <p:spPr>
              <a:xfrm>
                <a:off x="4798544" y="2403083"/>
                <a:ext cx="40221" cy="356512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356512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333283"/>
                    </a:lnTo>
                    <a:lnTo>
                      <a:pt x="0" y="356513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"/>
              <p:cNvSpPr/>
              <p:nvPr/>
            </p:nvSpPr>
            <p:spPr>
              <a:xfrm>
                <a:off x="4869524" y="2542569"/>
                <a:ext cx="40221" cy="176051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176051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52822"/>
                    </a:lnTo>
                    <a:lnTo>
                      <a:pt x="0" y="176052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"/>
              <p:cNvSpPr/>
              <p:nvPr/>
            </p:nvSpPr>
            <p:spPr>
              <a:xfrm>
                <a:off x="4869524" y="2542569"/>
                <a:ext cx="40221" cy="176051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176051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52822"/>
                    </a:lnTo>
                    <a:lnTo>
                      <a:pt x="0" y="176052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"/>
              <p:cNvSpPr/>
              <p:nvPr/>
            </p:nvSpPr>
            <p:spPr>
              <a:xfrm>
                <a:off x="4940504" y="2467610"/>
                <a:ext cx="40221" cy="209928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209928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86806"/>
                    </a:lnTo>
                    <a:lnTo>
                      <a:pt x="0" y="209929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"/>
              <p:cNvSpPr/>
              <p:nvPr/>
            </p:nvSpPr>
            <p:spPr>
              <a:xfrm>
                <a:off x="4940504" y="2467610"/>
                <a:ext cx="40221" cy="209928"/>
              </a:xfrm>
              <a:custGeom>
                <a:avLst/>
                <a:gdLst/>
                <a:ahLst/>
                <a:cxnLst/>
                <a:rect l="l" t="t" r="r" b="b"/>
                <a:pathLst>
                  <a:path w="40221" h="209928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186806"/>
                    </a:lnTo>
                    <a:lnTo>
                      <a:pt x="0" y="209929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"/>
              <p:cNvSpPr/>
              <p:nvPr/>
            </p:nvSpPr>
            <p:spPr>
              <a:xfrm>
                <a:off x="5011483" y="2368884"/>
                <a:ext cx="40222" cy="267680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267680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244450"/>
                    </a:lnTo>
                    <a:lnTo>
                      <a:pt x="0" y="267680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"/>
              <p:cNvSpPr/>
              <p:nvPr/>
            </p:nvSpPr>
            <p:spPr>
              <a:xfrm>
                <a:off x="5011483" y="2368884"/>
                <a:ext cx="40222" cy="267680"/>
              </a:xfrm>
              <a:custGeom>
                <a:avLst/>
                <a:gdLst/>
                <a:ahLst/>
                <a:cxnLst/>
                <a:rect l="l" t="t" r="r" b="b"/>
                <a:pathLst>
                  <a:path w="40222" h="267680" extrusionOk="0">
                    <a:moveTo>
                      <a:pt x="0" y="23230"/>
                    </a:moveTo>
                    <a:lnTo>
                      <a:pt x="40222" y="0"/>
                    </a:lnTo>
                    <a:lnTo>
                      <a:pt x="40222" y="244450"/>
                    </a:lnTo>
                    <a:lnTo>
                      <a:pt x="0" y="267680"/>
                    </a:lnTo>
                    <a:lnTo>
                      <a:pt x="0" y="2323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"/>
              <p:cNvSpPr/>
              <p:nvPr/>
            </p:nvSpPr>
            <p:spPr>
              <a:xfrm>
                <a:off x="4215810" y="1536950"/>
                <a:ext cx="861998" cy="503597"/>
              </a:xfrm>
              <a:custGeom>
                <a:avLst/>
                <a:gdLst/>
                <a:ahLst/>
                <a:cxnLst/>
                <a:rect l="l" t="t" r="r" b="b"/>
                <a:pathLst>
                  <a:path w="861998" h="503597" extrusionOk="0">
                    <a:moveTo>
                      <a:pt x="5322" y="503597"/>
                    </a:moveTo>
                    <a:cubicBezTo>
                      <a:pt x="2353" y="503567"/>
                      <a:pt x="-30" y="501135"/>
                      <a:pt x="0" y="498166"/>
                    </a:cubicBezTo>
                    <a:cubicBezTo>
                      <a:pt x="19" y="496287"/>
                      <a:pt x="1018" y="494554"/>
                      <a:pt x="2634" y="493596"/>
                    </a:cubicBezTo>
                    <a:lnTo>
                      <a:pt x="853963" y="715"/>
                    </a:lnTo>
                    <a:cubicBezTo>
                      <a:pt x="856519" y="-753"/>
                      <a:pt x="859781" y="110"/>
                      <a:pt x="861276" y="2651"/>
                    </a:cubicBezTo>
                    <a:cubicBezTo>
                      <a:pt x="862754" y="5240"/>
                      <a:pt x="861895" y="8535"/>
                      <a:pt x="859340" y="10072"/>
                    </a:cubicBezTo>
                    <a:lnTo>
                      <a:pt x="8011" y="502845"/>
                    </a:lnTo>
                    <a:cubicBezTo>
                      <a:pt x="7203" y="503343"/>
                      <a:pt x="6272" y="503604"/>
                      <a:pt x="5322" y="503597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"/>
              <p:cNvSpPr/>
              <p:nvPr/>
            </p:nvSpPr>
            <p:spPr>
              <a:xfrm>
                <a:off x="4215810" y="1586700"/>
                <a:ext cx="861990" cy="503533"/>
              </a:xfrm>
              <a:custGeom>
                <a:avLst/>
                <a:gdLst/>
                <a:ahLst/>
                <a:cxnLst/>
                <a:rect l="l" t="t" r="r" b="b"/>
                <a:pathLst>
                  <a:path w="861990" h="503533" extrusionOk="0">
                    <a:moveTo>
                      <a:pt x="5322" y="503534"/>
                    </a:moveTo>
                    <a:cubicBezTo>
                      <a:pt x="2353" y="503503"/>
                      <a:pt x="-30" y="501071"/>
                      <a:pt x="0" y="498102"/>
                    </a:cubicBezTo>
                    <a:cubicBezTo>
                      <a:pt x="19" y="496223"/>
                      <a:pt x="1018" y="494491"/>
                      <a:pt x="2634" y="493532"/>
                    </a:cubicBezTo>
                    <a:lnTo>
                      <a:pt x="853963" y="652"/>
                    </a:lnTo>
                    <a:cubicBezTo>
                      <a:pt x="856554" y="-738"/>
                      <a:pt x="859780" y="164"/>
                      <a:pt x="861276" y="2695"/>
                    </a:cubicBezTo>
                    <a:cubicBezTo>
                      <a:pt x="862744" y="5251"/>
                      <a:pt x="861880" y="8513"/>
                      <a:pt x="859340" y="10008"/>
                    </a:cubicBezTo>
                    <a:lnTo>
                      <a:pt x="7903" y="502888"/>
                    </a:lnTo>
                    <a:cubicBezTo>
                      <a:pt x="7101" y="503290"/>
                      <a:pt x="6219" y="503510"/>
                      <a:pt x="5322" y="503533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"/>
              <p:cNvSpPr/>
              <p:nvPr/>
            </p:nvSpPr>
            <p:spPr>
              <a:xfrm>
                <a:off x="4215786" y="1636667"/>
                <a:ext cx="861579" cy="503360"/>
              </a:xfrm>
              <a:custGeom>
                <a:avLst/>
                <a:gdLst/>
                <a:ahLst/>
                <a:cxnLst/>
                <a:rect l="l" t="t" r="r" b="b"/>
                <a:pathLst>
                  <a:path w="861579" h="503360" extrusionOk="0">
                    <a:moveTo>
                      <a:pt x="5347" y="503360"/>
                    </a:moveTo>
                    <a:cubicBezTo>
                      <a:pt x="3438" y="503349"/>
                      <a:pt x="1678" y="502326"/>
                      <a:pt x="723" y="500672"/>
                    </a:cubicBezTo>
                    <a:cubicBezTo>
                      <a:pt x="-756" y="498083"/>
                      <a:pt x="104" y="494788"/>
                      <a:pt x="2659" y="493251"/>
                    </a:cubicBezTo>
                    <a:lnTo>
                      <a:pt x="853988" y="479"/>
                    </a:lnTo>
                    <a:cubicBezTo>
                      <a:pt x="856694" y="-745"/>
                      <a:pt x="859879" y="458"/>
                      <a:pt x="861102" y="3164"/>
                    </a:cubicBezTo>
                    <a:cubicBezTo>
                      <a:pt x="862152" y="5487"/>
                      <a:pt x="861427" y="8228"/>
                      <a:pt x="859365" y="9727"/>
                    </a:cubicBezTo>
                    <a:lnTo>
                      <a:pt x="7928" y="502608"/>
                    </a:lnTo>
                    <a:cubicBezTo>
                      <a:pt x="7132" y="503040"/>
                      <a:pt x="6252" y="503297"/>
                      <a:pt x="5347" y="50336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"/>
              <p:cNvSpPr/>
              <p:nvPr/>
            </p:nvSpPr>
            <p:spPr>
              <a:xfrm>
                <a:off x="4215810" y="2681444"/>
                <a:ext cx="862047" cy="503600"/>
              </a:xfrm>
              <a:custGeom>
                <a:avLst/>
                <a:gdLst/>
                <a:ahLst/>
                <a:cxnLst/>
                <a:rect l="l" t="t" r="r" b="b"/>
                <a:pathLst>
                  <a:path w="862047" h="503600" extrusionOk="0">
                    <a:moveTo>
                      <a:pt x="5322" y="503601"/>
                    </a:moveTo>
                    <a:cubicBezTo>
                      <a:pt x="2353" y="503570"/>
                      <a:pt x="-30" y="501138"/>
                      <a:pt x="0" y="498169"/>
                    </a:cubicBezTo>
                    <a:cubicBezTo>
                      <a:pt x="19" y="496290"/>
                      <a:pt x="1018" y="494557"/>
                      <a:pt x="2634" y="493599"/>
                    </a:cubicBezTo>
                    <a:lnTo>
                      <a:pt x="853963" y="718"/>
                    </a:lnTo>
                    <a:cubicBezTo>
                      <a:pt x="856546" y="-766"/>
                      <a:pt x="859845" y="124"/>
                      <a:pt x="861329" y="2708"/>
                    </a:cubicBezTo>
                    <a:cubicBezTo>
                      <a:pt x="862814" y="5292"/>
                      <a:pt x="861923" y="8590"/>
                      <a:pt x="859340" y="10075"/>
                    </a:cubicBezTo>
                    <a:lnTo>
                      <a:pt x="7903" y="502955"/>
                    </a:lnTo>
                    <a:cubicBezTo>
                      <a:pt x="7101" y="503357"/>
                      <a:pt x="6219" y="503577"/>
                      <a:pt x="5322" y="50360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"/>
              <p:cNvSpPr/>
              <p:nvPr/>
            </p:nvSpPr>
            <p:spPr>
              <a:xfrm>
                <a:off x="4215786" y="2731478"/>
                <a:ext cx="861579" cy="503360"/>
              </a:xfrm>
              <a:custGeom>
                <a:avLst/>
                <a:gdLst/>
                <a:ahLst/>
                <a:cxnLst/>
                <a:rect l="l" t="t" r="r" b="b"/>
                <a:pathLst>
                  <a:path w="861579" h="503360" extrusionOk="0">
                    <a:moveTo>
                      <a:pt x="5347" y="503360"/>
                    </a:moveTo>
                    <a:cubicBezTo>
                      <a:pt x="3438" y="503349"/>
                      <a:pt x="1678" y="502326"/>
                      <a:pt x="723" y="500672"/>
                    </a:cubicBezTo>
                    <a:cubicBezTo>
                      <a:pt x="-756" y="498083"/>
                      <a:pt x="104" y="494788"/>
                      <a:pt x="2659" y="493251"/>
                    </a:cubicBezTo>
                    <a:lnTo>
                      <a:pt x="853988" y="478"/>
                    </a:lnTo>
                    <a:cubicBezTo>
                      <a:pt x="856694" y="-745"/>
                      <a:pt x="859879" y="458"/>
                      <a:pt x="861102" y="3164"/>
                    </a:cubicBezTo>
                    <a:cubicBezTo>
                      <a:pt x="862152" y="5487"/>
                      <a:pt x="861427" y="8228"/>
                      <a:pt x="859365" y="9727"/>
                    </a:cubicBezTo>
                    <a:lnTo>
                      <a:pt x="7928" y="502608"/>
                    </a:lnTo>
                    <a:cubicBezTo>
                      <a:pt x="7132" y="503040"/>
                      <a:pt x="6252" y="503297"/>
                      <a:pt x="5347" y="50336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"/>
              <p:cNvSpPr/>
              <p:nvPr/>
            </p:nvSpPr>
            <p:spPr>
              <a:xfrm>
                <a:off x="4215810" y="2780829"/>
                <a:ext cx="862502" cy="503704"/>
              </a:xfrm>
              <a:custGeom>
                <a:avLst/>
                <a:gdLst/>
                <a:ahLst/>
                <a:cxnLst/>
                <a:rect l="l" t="t" r="r" b="b"/>
                <a:pathLst>
                  <a:path w="862502" h="503704" extrusionOk="0">
                    <a:moveTo>
                      <a:pt x="5322" y="503696"/>
                    </a:moveTo>
                    <a:cubicBezTo>
                      <a:pt x="2353" y="503665"/>
                      <a:pt x="-30" y="501234"/>
                      <a:pt x="0" y="498264"/>
                    </a:cubicBezTo>
                    <a:cubicBezTo>
                      <a:pt x="19" y="496385"/>
                      <a:pt x="1018" y="494653"/>
                      <a:pt x="2634" y="493694"/>
                    </a:cubicBezTo>
                    <a:lnTo>
                      <a:pt x="853963" y="1029"/>
                    </a:lnTo>
                    <a:cubicBezTo>
                      <a:pt x="856364" y="-718"/>
                      <a:pt x="859727" y="-187"/>
                      <a:pt x="861474" y="2215"/>
                    </a:cubicBezTo>
                    <a:cubicBezTo>
                      <a:pt x="863221" y="4617"/>
                      <a:pt x="862690" y="7980"/>
                      <a:pt x="860288" y="9726"/>
                    </a:cubicBezTo>
                    <a:cubicBezTo>
                      <a:pt x="859992" y="9942"/>
                      <a:pt x="859674" y="10127"/>
                      <a:pt x="859340" y="10278"/>
                    </a:cubicBezTo>
                    <a:lnTo>
                      <a:pt x="7903" y="503158"/>
                    </a:lnTo>
                    <a:cubicBezTo>
                      <a:pt x="7106" y="503562"/>
                      <a:pt x="6215" y="503748"/>
                      <a:pt x="5322" y="503696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1"/>
            <p:cNvSpPr/>
            <p:nvPr/>
          </p:nvSpPr>
          <p:spPr>
            <a:xfrm>
              <a:off x="4479564" y="2217460"/>
              <a:ext cx="666028" cy="1049319"/>
            </a:xfrm>
            <a:custGeom>
              <a:avLst/>
              <a:gdLst/>
              <a:ahLst/>
              <a:cxnLst/>
              <a:rect l="l" t="t" r="r" b="b"/>
              <a:pathLst>
                <a:path w="666028" h="1049319" extrusionOk="0">
                  <a:moveTo>
                    <a:pt x="666028" y="664845"/>
                  </a:moveTo>
                  <a:lnTo>
                    <a:pt x="666028" y="0"/>
                  </a:lnTo>
                  <a:lnTo>
                    <a:pt x="215" y="384475"/>
                  </a:lnTo>
                  <a:lnTo>
                    <a:pt x="0" y="1049320"/>
                  </a:lnTo>
                  <a:lnTo>
                    <a:pt x="666028" y="664845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7" name="Google Shape;767;p1"/>
            <p:cNvGrpSpPr/>
            <p:nvPr/>
          </p:nvGrpSpPr>
          <p:grpSpPr>
            <a:xfrm>
              <a:off x="4570440" y="2090556"/>
              <a:ext cx="1019314" cy="2120041"/>
              <a:chOff x="4570440" y="2090556"/>
              <a:chExt cx="1019314" cy="2120041"/>
            </a:xfrm>
          </p:grpSpPr>
          <p:grpSp>
            <p:nvGrpSpPr>
              <p:cNvPr id="768" name="Google Shape;768;p1"/>
              <p:cNvGrpSpPr/>
              <p:nvPr/>
            </p:nvGrpSpPr>
            <p:grpSpPr>
              <a:xfrm>
                <a:off x="4570440" y="2090556"/>
                <a:ext cx="1019314" cy="2120041"/>
                <a:chOff x="4570440" y="2090556"/>
                <a:chExt cx="1019314" cy="2120041"/>
              </a:xfrm>
            </p:grpSpPr>
            <p:sp>
              <p:nvSpPr>
                <p:cNvPr id="769" name="Google Shape;769;p1"/>
                <p:cNvSpPr/>
                <p:nvPr/>
              </p:nvSpPr>
              <p:spPr>
                <a:xfrm>
                  <a:off x="4570440" y="2090556"/>
                  <a:ext cx="1019314" cy="58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314" h="588488" extrusionOk="0">
                      <a:moveTo>
                        <a:pt x="22262" y="588488"/>
                      </a:moveTo>
                      <a:lnTo>
                        <a:pt x="0" y="575690"/>
                      </a:lnTo>
                      <a:lnTo>
                        <a:pt x="997053" y="0"/>
                      </a:lnTo>
                      <a:lnTo>
                        <a:pt x="1019315" y="12798"/>
                      </a:lnTo>
                      <a:lnTo>
                        <a:pt x="22262" y="588488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"/>
                <p:cNvSpPr/>
                <p:nvPr/>
              </p:nvSpPr>
              <p:spPr>
                <a:xfrm>
                  <a:off x="4592272" y="2103354"/>
                  <a:ext cx="997482" cy="2107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482" h="2107243" extrusionOk="0">
                      <a:moveTo>
                        <a:pt x="997483" y="0"/>
                      </a:moveTo>
                      <a:lnTo>
                        <a:pt x="997483" y="1531338"/>
                      </a:lnTo>
                      <a:lnTo>
                        <a:pt x="0" y="2107243"/>
                      </a:lnTo>
                      <a:lnTo>
                        <a:pt x="430" y="575690"/>
                      </a:lnTo>
                      <a:lnTo>
                        <a:pt x="997483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"/>
                <p:cNvSpPr/>
                <p:nvPr/>
              </p:nvSpPr>
              <p:spPr>
                <a:xfrm>
                  <a:off x="4592272" y="2103031"/>
                  <a:ext cx="997482" cy="2107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482" h="2107243" extrusionOk="0">
                      <a:moveTo>
                        <a:pt x="992213" y="9464"/>
                      </a:moveTo>
                      <a:lnTo>
                        <a:pt x="992213" y="1528434"/>
                      </a:lnTo>
                      <a:lnTo>
                        <a:pt x="5270" y="2098424"/>
                      </a:lnTo>
                      <a:lnTo>
                        <a:pt x="5270" y="579132"/>
                      </a:lnTo>
                      <a:lnTo>
                        <a:pt x="991783" y="9141"/>
                      </a:lnTo>
                      <a:moveTo>
                        <a:pt x="997053" y="0"/>
                      </a:moveTo>
                      <a:lnTo>
                        <a:pt x="0" y="575690"/>
                      </a:lnTo>
                      <a:lnTo>
                        <a:pt x="0" y="2107243"/>
                      </a:lnTo>
                      <a:lnTo>
                        <a:pt x="997483" y="1531338"/>
                      </a:lnTo>
                      <a:lnTo>
                        <a:pt x="997483" y="32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"/>
                <p:cNvSpPr/>
                <p:nvPr/>
              </p:nvSpPr>
              <p:spPr>
                <a:xfrm>
                  <a:off x="4570440" y="2666246"/>
                  <a:ext cx="22261" cy="154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1" h="1544350" extrusionOk="0">
                      <a:moveTo>
                        <a:pt x="22262" y="12798"/>
                      </a:moveTo>
                      <a:lnTo>
                        <a:pt x="21832" y="1544351"/>
                      </a:lnTo>
                      <a:lnTo>
                        <a:pt x="215" y="1531876"/>
                      </a:lnTo>
                      <a:lnTo>
                        <a:pt x="0" y="0"/>
                      </a:lnTo>
                      <a:lnTo>
                        <a:pt x="21832" y="12475"/>
                      </a:lnTo>
                      <a:lnTo>
                        <a:pt x="22262" y="1279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73" name="Google Shape;773;p1"/>
              <p:cNvSpPr/>
              <p:nvPr/>
            </p:nvSpPr>
            <p:spPr>
              <a:xfrm>
                <a:off x="4684331" y="3733566"/>
                <a:ext cx="54740" cy="41539"/>
              </a:xfrm>
              <a:custGeom>
                <a:avLst/>
                <a:gdLst/>
                <a:ahLst/>
                <a:cxnLst/>
                <a:rect l="l" t="t" r="r" b="b"/>
                <a:pathLst>
                  <a:path w="54740" h="41539" extrusionOk="0">
                    <a:moveTo>
                      <a:pt x="49686" y="605"/>
                    </a:moveTo>
                    <a:lnTo>
                      <a:pt x="5055" y="26309"/>
                    </a:lnTo>
                    <a:cubicBezTo>
                      <a:pt x="1943" y="28610"/>
                      <a:pt x="75" y="32225"/>
                      <a:pt x="0" y="36095"/>
                    </a:cubicBezTo>
                    <a:lnTo>
                      <a:pt x="0" y="37063"/>
                    </a:lnTo>
                    <a:cubicBezTo>
                      <a:pt x="0" y="40827"/>
                      <a:pt x="2258" y="42548"/>
                      <a:pt x="5055" y="40935"/>
                    </a:cubicBezTo>
                    <a:lnTo>
                      <a:pt x="49686" y="15231"/>
                    </a:lnTo>
                    <a:cubicBezTo>
                      <a:pt x="52824" y="12952"/>
                      <a:pt x="54699" y="9323"/>
                      <a:pt x="54741" y="5445"/>
                    </a:cubicBezTo>
                    <a:lnTo>
                      <a:pt x="54741" y="4477"/>
                    </a:lnTo>
                    <a:cubicBezTo>
                      <a:pt x="54741" y="713"/>
                      <a:pt x="52052" y="-1008"/>
                      <a:pt x="49686" y="605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"/>
              <p:cNvSpPr/>
              <p:nvPr/>
            </p:nvSpPr>
            <p:spPr>
              <a:xfrm>
                <a:off x="4781229" y="3677643"/>
                <a:ext cx="54740" cy="41539"/>
              </a:xfrm>
              <a:custGeom>
                <a:avLst/>
                <a:gdLst/>
                <a:ahLst/>
                <a:cxnLst/>
                <a:rect l="l" t="t" r="r" b="b"/>
                <a:pathLst>
                  <a:path w="54740" h="41539" extrusionOk="0">
                    <a:moveTo>
                      <a:pt x="49686" y="605"/>
                    </a:moveTo>
                    <a:lnTo>
                      <a:pt x="5055" y="26308"/>
                    </a:lnTo>
                    <a:cubicBezTo>
                      <a:pt x="1917" y="28587"/>
                      <a:pt x="42" y="32217"/>
                      <a:pt x="0" y="36095"/>
                    </a:cubicBezTo>
                    <a:lnTo>
                      <a:pt x="0" y="37063"/>
                    </a:lnTo>
                    <a:cubicBezTo>
                      <a:pt x="0" y="40827"/>
                      <a:pt x="2258" y="42548"/>
                      <a:pt x="5055" y="40935"/>
                    </a:cubicBezTo>
                    <a:lnTo>
                      <a:pt x="49686" y="15231"/>
                    </a:lnTo>
                    <a:cubicBezTo>
                      <a:pt x="52798" y="12930"/>
                      <a:pt x="54665" y="9314"/>
                      <a:pt x="54741" y="5445"/>
                    </a:cubicBezTo>
                    <a:lnTo>
                      <a:pt x="54741" y="4477"/>
                    </a:lnTo>
                    <a:cubicBezTo>
                      <a:pt x="54741" y="713"/>
                      <a:pt x="52482" y="-1008"/>
                      <a:pt x="49686" y="605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"/>
              <p:cNvSpPr/>
              <p:nvPr/>
            </p:nvSpPr>
            <p:spPr>
              <a:xfrm>
                <a:off x="4878020" y="3621719"/>
                <a:ext cx="54848" cy="41539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41539" extrusionOk="0">
                    <a:moveTo>
                      <a:pt x="49794" y="605"/>
                    </a:moveTo>
                    <a:lnTo>
                      <a:pt x="5162" y="26308"/>
                    </a:lnTo>
                    <a:cubicBezTo>
                      <a:pt x="1997" y="28576"/>
                      <a:pt x="84" y="32202"/>
                      <a:pt x="0" y="36095"/>
                    </a:cubicBezTo>
                    <a:lnTo>
                      <a:pt x="0" y="37063"/>
                    </a:lnTo>
                    <a:cubicBezTo>
                      <a:pt x="0" y="40827"/>
                      <a:pt x="2366" y="42548"/>
                      <a:pt x="5162" y="40935"/>
                    </a:cubicBezTo>
                    <a:lnTo>
                      <a:pt x="49794" y="15124"/>
                    </a:lnTo>
                    <a:cubicBezTo>
                      <a:pt x="52928" y="12890"/>
                      <a:pt x="54806" y="9293"/>
                      <a:pt x="54848" y="5445"/>
                    </a:cubicBezTo>
                    <a:lnTo>
                      <a:pt x="54848" y="4477"/>
                    </a:lnTo>
                    <a:cubicBezTo>
                      <a:pt x="54848" y="713"/>
                      <a:pt x="52590" y="-1008"/>
                      <a:pt x="49794" y="605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"/>
              <p:cNvSpPr/>
              <p:nvPr/>
            </p:nvSpPr>
            <p:spPr>
              <a:xfrm>
                <a:off x="4974918" y="3566084"/>
                <a:ext cx="54848" cy="41789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41789" extrusionOk="0">
                    <a:moveTo>
                      <a:pt x="49686" y="854"/>
                    </a:moveTo>
                    <a:lnTo>
                      <a:pt x="5055" y="26558"/>
                    </a:lnTo>
                    <a:cubicBezTo>
                      <a:pt x="1917" y="28837"/>
                      <a:pt x="42" y="32466"/>
                      <a:pt x="0" y="36344"/>
                    </a:cubicBezTo>
                    <a:lnTo>
                      <a:pt x="0" y="37312"/>
                    </a:lnTo>
                    <a:cubicBezTo>
                      <a:pt x="0" y="41076"/>
                      <a:pt x="2259" y="42797"/>
                      <a:pt x="5055" y="41184"/>
                    </a:cubicBezTo>
                    <a:lnTo>
                      <a:pt x="49686" y="15373"/>
                    </a:lnTo>
                    <a:cubicBezTo>
                      <a:pt x="52848" y="13151"/>
                      <a:pt x="54764" y="9558"/>
                      <a:pt x="54848" y="5694"/>
                    </a:cubicBezTo>
                    <a:lnTo>
                      <a:pt x="54848" y="4619"/>
                    </a:lnTo>
                    <a:cubicBezTo>
                      <a:pt x="54848" y="854"/>
                      <a:pt x="52482" y="-1296"/>
                      <a:pt x="49686" y="854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"/>
              <p:cNvSpPr/>
              <p:nvPr/>
            </p:nvSpPr>
            <p:spPr>
              <a:xfrm>
                <a:off x="5071816" y="3509808"/>
                <a:ext cx="54740" cy="41603"/>
              </a:xfrm>
              <a:custGeom>
                <a:avLst/>
                <a:gdLst/>
                <a:ahLst/>
                <a:cxnLst/>
                <a:rect l="l" t="t" r="r" b="b"/>
                <a:pathLst>
                  <a:path w="54740" h="41603" extrusionOk="0">
                    <a:moveTo>
                      <a:pt x="49686" y="669"/>
                    </a:moveTo>
                    <a:lnTo>
                      <a:pt x="5055" y="26372"/>
                    </a:lnTo>
                    <a:cubicBezTo>
                      <a:pt x="1947" y="28629"/>
                      <a:pt x="76" y="32211"/>
                      <a:pt x="0" y="36051"/>
                    </a:cubicBezTo>
                    <a:lnTo>
                      <a:pt x="0" y="37127"/>
                    </a:lnTo>
                    <a:cubicBezTo>
                      <a:pt x="0" y="40891"/>
                      <a:pt x="2258" y="42612"/>
                      <a:pt x="5055" y="40998"/>
                    </a:cubicBezTo>
                    <a:lnTo>
                      <a:pt x="49686" y="15188"/>
                    </a:lnTo>
                    <a:cubicBezTo>
                      <a:pt x="52821" y="12954"/>
                      <a:pt x="54699" y="9357"/>
                      <a:pt x="54741" y="5509"/>
                    </a:cubicBezTo>
                    <a:lnTo>
                      <a:pt x="54741" y="4433"/>
                    </a:lnTo>
                    <a:cubicBezTo>
                      <a:pt x="54741" y="669"/>
                      <a:pt x="52482" y="-1052"/>
                      <a:pt x="49686" y="669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"/>
              <p:cNvSpPr/>
              <p:nvPr/>
            </p:nvSpPr>
            <p:spPr>
              <a:xfrm>
                <a:off x="5168607" y="3453841"/>
                <a:ext cx="54848" cy="41647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41647" extrusionOk="0">
                    <a:moveTo>
                      <a:pt x="49794" y="605"/>
                    </a:moveTo>
                    <a:lnTo>
                      <a:pt x="5162" y="26416"/>
                    </a:lnTo>
                    <a:cubicBezTo>
                      <a:pt x="2027" y="28661"/>
                      <a:pt x="117" y="32240"/>
                      <a:pt x="0" y="36095"/>
                    </a:cubicBezTo>
                    <a:lnTo>
                      <a:pt x="0" y="37171"/>
                    </a:lnTo>
                    <a:cubicBezTo>
                      <a:pt x="0" y="40935"/>
                      <a:pt x="2366" y="42655"/>
                      <a:pt x="5162" y="41042"/>
                    </a:cubicBezTo>
                    <a:lnTo>
                      <a:pt x="49794" y="15231"/>
                    </a:lnTo>
                    <a:cubicBezTo>
                      <a:pt x="52928" y="12998"/>
                      <a:pt x="54806" y="9401"/>
                      <a:pt x="54848" y="5552"/>
                    </a:cubicBezTo>
                    <a:lnTo>
                      <a:pt x="54848" y="4477"/>
                    </a:lnTo>
                    <a:cubicBezTo>
                      <a:pt x="54848" y="713"/>
                      <a:pt x="52589" y="-1008"/>
                      <a:pt x="49794" y="605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"/>
              <p:cNvSpPr/>
              <p:nvPr/>
            </p:nvSpPr>
            <p:spPr>
              <a:xfrm>
                <a:off x="5265505" y="3397917"/>
                <a:ext cx="54848" cy="41647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41647" extrusionOk="0">
                    <a:moveTo>
                      <a:pt x="49686" y="605"/>
                    </a:moveTo>
                    <a:lnTo>
                      <a:pt x="5162" y="26416"/>
                    </a:lnTo>
                    <a:cubicBezTo>
                      <a:pt x="1959" y="28601"/>
                      <a:pt x="31" y="32218"/>
                      <a:pt x="0" y="36095"/>
                    </a:cubicBezTo>
                    <a:lnTo>
                      <a:pt x="0" y="37171"/>
                    </a:lnTo>
                    <a:cubicBezTo>
                      <a:pt x="0" y="40935"/>
                      <a:pt x="2259" y="42655"/>
                      <a:pt x="5162" y="41042"/>
                    </a:cubicBezTo>
                    <a:lnTo>
                      <a:pt x="49686" y="15231"/>
                    </a:lnTo>
                    <a:cubicBezTo>
                      <a:pt x="52862" y="13021"/>
                      <a:pt x="54782" y="9420"/>
                      <a:pt x="54849" y="5552"/>
                    </a:cubicBezTo>
                    <a:lnTo>
                      <a:pt x="54848" y="4477"/>
                    </a:lnTo>
                    <a:cubicBezTo>
                      <a:pt x="54848" y="713"/>
                      <a:pt x="52590" y="-1008"/>
                      <a:pt x="49686" y="605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"/>
              <p:cNvSpPr/>
              <p:nvPr/>
            </p:nvSpPr>
            <p:spPr>
              <a:xfrm>
                <a:off x="5362404" y="3342039"/>
                <a:ext cx="54740" cy="41541"/>
              </a:xfrm>
              <a:custGeom>
                <a:avLst/>
                <a:gdLst/>
                <a:ahLst/>
                <a:cxnLst/>
                <a:rect l="l" t="t" r="r" b="b"/>
                <a:pathLst>
                  <a:path w="54740" h="41541" extrusionOk="0">
                    <a:moveTo>
                      <a:pt x="49686" y="560"/>
                    </a:moveTo>
                    <a:lnTo>
                      <a:pt x="5055" y="26370"/>
                    </a:lnTo>
                    <a:cubicBezTo>
                      <a:pt x="1920" y="28604"/>
                      <a:pt x="42" y="32201"/>
                      <a:pt x="0" y="36049"/>
                    </a:cubicBezTo>
                    <a:lnTo>
                      <a:pt x="0" y="37125"/>
                    </a:lnTo>
                    <a:cubicBezTo>
                      <a:pt x="0" y="40782"/>
                      <a:pt x="2259" y="42610"/>
                      <a:pt x="5055" y="40889"/>
                    </a:cubicBezTo>
                    <a:lnTo>
                      <a:pt x="49686" y="15186"/>
                    </a:lnTo>
                    <a:cubicBezTo>
                      <a:pt x="52824" y="12907"/>
                      <a:pt x="54699" y="9277"/>
                      <a:pt x="54741" y="5399"/>
                    </a:cubicBezTo>
                    <a:lnTo>
                      <a:pt x="54741" y="4431"/>
                    </a:lnTo>
                    <a:cubicBezTo>
                      <a:pt x="54741" y="667"/>
                      <a:pt x="52482" y="-946"/>
                      <a:pt x="49686" y="56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"/>
              <p:cNvSpPr/>
              <p:nvPr/>
            </p:nvSpPr>
            <p:spPr>
              <a:xfrm>
                <a:off x="5459302" y="3286141"/>
                <a:ext cx="54740" cy="41470"/>
              </a:xfrm>
              <a:custGeom>
                <a:avLst/>
                <a:gdLst/>
                <a:ahLst/>
                <a:cxnLst/>
                <a:rect l="l" t="t" r="r" b="b"/>
                <a:pathLst>
                  <a:path w="54740" h="41470" extrusionOk="0">
                    <a:moveTo>
                      <a:pt x="49686" y="534"/>
                    </a:moveTo>
                    <a:lnTo>
                      <a:pt x="5055" y="26345"/>
                    </a:lnTo>
                    <a:cubicBezTo>
                      <a:pt x="1920" y="28578"/>
                      <a:pt x="42" y="32175"/>
                      <a:pt x="0" y="36024"/>
                    </a:cubicBezTo>
                    <a:lnTo>
                      <a:pt x="0" y="37099"/>
                    </a:lnTo>
                    <a:cubicBezTo>
                      <a:pt x="0" y="40756"/>
                      <a:pt x="2258" y="42477"/>
                      <a:pt x="5055" y="40864"/>
                    </a:cubicBezTo>
                    <a:lnTo>
                      <a:pt x="49686" y="15160"/>
                    </a:lnTo>
                    <a:cubicBezTo>
                      <a:pt x="52824" y="12881"/>
                      <a:pt x="54699" y="9252"/>
                      <a:pt x="54741" y="5374"/>
                    </a:cubicBezTo>
                    <a:lnTo>
                      <a:pt x="54741" y="4406"/>
                    </a:lnTo>
                    <a:cubicBezTo>
                      <a:pt x="54741" y="1179"/>
                      <a:pt x="52482" y="-1079"/>
                      <a:pt x="49686" y="534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"/>
              <p:cNvSpPr/>
              <p:nvPr/>
            </p:nvSpPr>
            <p:spPr>
              <a:xfrm>
                <a:off x="4682610" y="3570702"/>
                <a:ext cx="54955" cy="121848"/>
              </a:xfrm>
              <a:custGeom>
                <a:avLst/>
                <a:gdLst/>
                <a:ahLst/>
                <a:cxnLst/>
                <a:rect l="l" t="t" r="r" b="b"/>
                <a:pathLst>
                  <a:path w="54955" h="121848" extrusionOk="0">
                    <a:moveTo>
                      <a:pt x="0" y="31726"/>
                    </a:moveTo>
                    <a:lnTo>
                      <a:pt x="54956" y="0"/>
                    </a:lnTo>
                    <a:lnTo>
                      <a:pt x="54956" y="90231"/>
                    </a:lnTo>
                    <a:lnTo>
                      <a:pt x="0" y="121849"/>
                    </a:lnTo>
                    <a:lnTo>
                      <a:pt x="0" y="31726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"/>
              <p:cNvSpPr/>
              <p:nvPr/>
            </p:nvSpPr>
            <p:spPr>
              <a:xfrm>
                <a:off x="4779508" y="3421860"/>
                <a:ext cx="54847" cy="214768"/>
              </a:xfrm>
              <a:custGeom>
                <a:avLst/>
                <a:gdLst/>
                <a:ahLst/>
                <a:cxnLst/>
                <a:rect l="l" t="t" r="r" b="b"/>
                <a:pathLst>
                  <a:path w="54847" h="214768" extrusionOk="0">
                    <a:moveTo>
                      <a:pt x="0" y="31618"/>
                    </a:moveTo>
                    <a:lnTo>
                      <a:pt x="54848" y="0"/>
                    </a:lnTo>
                    <a:lnTo>
                      <a:pt x="54848" y="183150"/>
                    </a:lnTo>
                    <a:lnTo>
                      <a:pt x="0" y="214768"/>
                    </a:lnTo>
                    <a:lnTo>
                      <a:pt x="0" y="31618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"/>
              <p:cNvSpPr/>
              <p:nvPr/>
            </p:nvSpPr>
            <p:spPr>
              <a:xfrm>
                <a:off x="4779508" y="3421860"/>
                <a:ext cx="54847" cy="214768"/>
              </a:xfrm>
              <a:custGeom>
                <a:avLst/>
                <a:gdLst/>
                <a:ahLst/>
                <a:cxnLst/>
                <a:rect l="l" t="t" r="r" b="b"/>
                <a:pathLst>
                  <a:path w="54847" h="214768" extrusionOk="0">
                    <a:moveTo>
                      <a:pt x="0" y="31618"/>
                    </a:moveTo>
                    <a:lnTo>
                      <a:pt x="54848" y="0"/>
                    </a:lnTo>
                    <a:lnTo>
                      <a:pt x="54848" y="183150"/>
                    </a:lnTo>
                    <a:lnTo>
                      <a:pt x="0" y="214768"/>
                    </a:lnTo>
                    <a:lnTo>
                      <a:pt x="0" y="31618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"/>
              <p:cNvSpPr/>
              <p:nvPr/>
            </p:nvSpPr>
            <p:spPr>
              <a:xfrm>
                <a:off x="4876299" y="3250002"/>
                <a:ext cx="54955" cy="330701"/>
              </a:xfrm>
              <a:custGeom>
                <a:avLst/>
                <a:gdLst/>
                <a:ahLst/>
                <a:cxnLst/>
                <a:rect l="l" t="t" r="r" b="b"/>
                <a:pathLst>
                  <a:path w="54955" h="330701" extrusionOk="0">
                    <a:moveTo>
                      <a:pt x="0" y="31726"/>
                    </a:moveTo>
                    <a:lnTo>
                      <a:pt x="54956" y="0"/>
                    </a:lnTo>
                    <a:lnTo>
                      <a:pt x="54956" y="299084"/>
                    </a:lnTo>
                    <a:lnTo>
                      <a:pt x="0" y="330702"/>
                    </a:lnTo>
                    <a:lnTo>
                      <a:pt x="0" y="31726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"/>
              <p:cNvSpPr/>
              <p:nvPr/>
            </p:nvSpPr>
            <p:spPr>
              <a:xfrm>
                <a:off x="4876299" y="3250002"/>
                <a:ext cx="54955" cy="330701"/>
              </a:xfrm>
              <a:custGeom>
                <a:avLst/>
                <a:gdLst/>
                <a:ahLst/>
                <a:cxnLst/>
                <a:rect l="l" t="t" r="r" b="b"/>
                <a:pathLst>
                  <a:path w="54955" h="330701" extrusionOk="0">
                    <a:moveTo>
                      <a:pt x="0" y="31726"/>
                    </a:moveTo>
                    <a:lnTo>
                      <a:pt x="54956" y="0"/>
                    </a:lnTo>
                    <a:lnTo>
                      <a:pt x="54956" y="299084"/>
                    </a:lnTo>
                    <a:lnTo>
                      <a:pt x="0" y="330702"/>
                    </a:lnTo>
                    <a:lnTo>
                      <a:pt x="0" y="3172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"/>
              <p:cNvSpPr/>
              <p:nvPr/>
            </p:nvSpPr>
            <p:spPr>
              <a:xfrm>
                <a:off x="4973197" y="3356042"/>
                <a:ext cx="54848" cy="168846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168846" extrusionOk="0">
                    <a:moveTo>
                      <a:pt x="0" y="31618"/>
                    </a:moveTo>
                    <a:lnTo>
                      <a:pt x="54848" y="0"/>
                    </a:lnTo>
                    <a:lnTo>
                      <a:pt x="54848" y="137120"/>
                    </a:lnTo>
                    <a:lnTo>
                      <a:pt x="0" y="168846"/>
                    </a:lnTo>
                    <a:lnTo>
                      <a:pt x="0" y="31618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"/>
              <p:cNvSpPr/>
              <p:nvPr/>
            </p:nvSpPr>
            <p:spPr>
              <a:xfrm>
                <a:off x="4973197" y="3356042"/>
                <a:ext cx="54848" cy="168846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168846" extrusionOk="0">
                    <a:moveTo>
                      <a:pt x="0" y="31618"/>
                    </a:moveTo>
                    <a:lnTo>
                      <a:pt x="54848" y="0"/>
                    </a:lnTo>
                    <a:lnTo>
                      <a:pt x="54848" y="137120"/>
                    </a:lnTo>
                    <a:lnTo>
                      <a:pt x="0" y="168846"/>
                    </a:lnTo>
                    <a:lnTo>
                      <a:pt x="0" y="31618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"/>
              <p:cNvSpPr/>
              <p:nvPr/>
            </p:nvSpPr>
            <p:spPr>
              <a:xfrm>
                <a:off x="5069988" y="3269683"/>
                <a:ext cx="54848" cy="199281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199281" extrusionOk="0">
                    <a:moveTo>
                      <a:pt x="0" y="31618"/>
                    </a:moveTo>
                    <a:lnTo>
                      <a:pt x="54848" y="0"/>
                    </a:lnTo>
                    <a:lnTo>
                      <a:pt x="54848" y="167556"/>
                    </a:lnTo>
                    <a:lnTo>
                      <a:pt x="0" y="199281"/>
                    </a:lnTo>
                    <a:lnTo>
                      <a:pt x="0" y="31618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"/>
              <p:cNvSpPr/>
              <p:nvPr/>
            </p:nvSpPr>
            <p:spPr>
              <a:xfrm>
                <a:off x="5069988" y="3269683"/>
                <a:ext cx="54848" cy="199281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199281" extrusionOk="0">
                    <a:moveTo>
                      <a:pt x="0" y="31618"/>
                    </a:moveTo>
                    <a:lnTo>
                      <a:pt x="54848" y="0"/>
                    </a:lnTo>
                    <a:lnTo>
                      <a:pt x="54848" y="167556"/>
                    </a:lnTo>
                    <a:lnTo>
                      <a:pt x="0" y="199281"/>
                    </a:lnTo>
                    <a:lnTo>
                      <a:pt x="0" y="31618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"/>
              <p:cNvSpPr/>
              <p:nvPr/>
            </p:nvSpPr>
            <p:spPr>
              <a:xfrm>
                <a:off x="5166886" y="3161923"/>
                <a:ext cx="54848" cy="251118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251118" extrusionOk="0">
                    <a:moveTo>
                      <a:pt x="0" y="31726"/>
                    </a:moveTo>
                    <a:lnTo>
                      <a:pt x="54848" y="0"/>
                    </a:lnTo>
                    <a:lnTo>
                      <a:pt x="54848" y="219393"/>
                    </a:lnTo>
                    <a:lnTo>
                      <a:pt x="0" y="251118"/>
                    </a:lnTo>
                    <a:lnTo>
                      <a:pt x="0" y="31726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"/>
              <p:cNvSpPr/>
              <p:nvPr/>
            </p:nvSpPr>
            <p:spPr>
              <a:xfrm>
                <a:off x="5263677" y="3223976"/>
                <a:ext cx="54848" cy="133141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133141" extrusionOk="0">
                    <a:moveTo>
                      <a:pt x="0" y="31726"/>
                    </a:moveTo>
                    <a:lnTo>
                      <a:pt x="54848" y="0"/>
                    </a:lnTo>
                    <a:lnTo>
                      <a:pt x="54848" y="101523"/>
                    </a:lnTo>
                    <a:lnTo>
                      <a:pt x="0" y="133141"/>
                    </a:lnTo>
                    <a:lnTo>
                      <a:pt x="0" y="31726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"/>
              <p:cNvSpPr/>
              <p:nvPr/>
            </p:nvSpPr>
            <p:spPr>
              <a:xfrm>
                <a:off x="5263677" y="3223976"/>
                <a:ext cx="54848" cy="133141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133141" extrusionOk="0">
                    <a:moveTo>
                      <a:pt x="0" y="31726"/>
                    </a:moveTo>
                    <a:lnTo>
                      <a:pt x="54848" y="0"/>
                    </a:lnTo>
                    <a:lnTo>
                      <a:pt x="54848" y="101523"/>
                    </a:lnTo>
                    <a:lnTo>
                      <a:pt x="0" y="133141"/>
                    </a:lnTo>
                    <a:lnTo>
                      <a:pt x="0" y="31726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"/>
              <p:cNvSpPr/>
              <p:nvPr/>
            </p:nvSpPr>
            <p:spPr>
              <a:xfrm>
                <a:off x="5360468" y="3135789"/>
                <a:ext cx="54955" cy="165404"/>
              </a:xfrm>
              <a:custGeom>
                <a:avLst/>
                <a:gdLst/>
                <a:ahLst/>
                <a:cxnLst/>
                <a:rect l="l" t="t" r="r" b="b"/>
                <a:pathLst>
                  <a:path w="54955" h="165404" extrusionOk="0">
                    <a:moveTo>
                      <a:pt x="0" y="31618"/>
                    </a:moveTo>
                    <a:lnTo>
                      <a:pt x="54956" y="0"/>
                    </a:lnTo>
                    <a:lnTo>
                      <a:pt x="54956" y="133786"/>
                    </a:lnTo>
                    <a:lnTo>
                      <a:pt x="0" y="165405"/>
                    </a:lnTo>
                    <a:lnTo>
                      <a:pt x="0" y="31618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1"/>
              <p:cNvSpPr/>
              <p:nvPr/>
            </p:nvSpPr>
            <p:spPr>
              <a:xfrm>
                <a:off x="5360468" y="3135789"/>
                <a:ext cx="54955" cy="165404"/>
              </a:xfrm>
              <a:custGeom>
                <a:avLst/>
                <a:gdLst/>
                <a:ahLst/>
                <a:cxnLst/>
                <a:rect l="l" t="t" r="r" b="b"/>
                <a:pathLst>
                  <a:path w="54955" h="165404" extrusionOk="0">
                    <a:moveTo>
                      <a:pt x="0" y="31618"/>
                    </a:moveTo>
                    <a:lnTo>
                      <a:pt x="54956" y="0"/>
                    </a:lnTo>
                    <a:lnTo>
                      <a:pt x="54956" y="133786"/>
                    </a:lnTo>
                    <a:lnTo>
                      <a:pt x="0" y="165405"/>
                    </a:lnTo>
                    <a:lnTo>
                      <a:pt x="0" y="31618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"/>
              <p:cNvSpPr/>
              <p:nvPr/>
            </p:nvSpPr>
            <p:spPr>
              <a:xfrm>
                <a:off x="5457366" y="3058357"/>
                <a:ext cx="54848" cy="186913"/>
              </a:xfrm>
              <a:custGeom>
                <a:avLst/>
                <a:gdLst/>
                <a:ahLst/>
                <a:cxnLst/>
                <a:rect l="l" t="t" r="r" b="b"/>
                <a:pathLst>
                  <a:path w="54848" h="186913" extrusionOk="0">
                    <a:moveTo>
                      <a:pt x="0" y="31726"/>
                    </a:moveTo>
                    <a:lnTo>
                      <a:pt x="54848" y="0"/>
                    </a:lnTo>
                    <a:lnTo>
                      <a:pt x="54848" y="155295"/>
                    </a:lnTo>
                    <a:lnTo>
                      <a:pt x="0" y="186914"/>
                    </a:lnTo>
                    <a:lnTo>
                      <a:pt x="0" y="31726"/>
                    </a:ln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"/>
              <p:cNvSpPr/>
              <p:nvPr/>
            </p:nvSpPr>
            <p:spPr>
              <a:xfrm>
                <a:off x="4679814" y="2940487"/>
                <a:ext cx="837993" cy="569775"/>
              </a:xfrm>
              <a:custGeom>
                <a:avLst/>
                <a:gdLst/>
                <a:ahLst/>
                <a:cxnLst/>
                <a:rect l="l" t="t" r="r" b="b"/>
                <a:pathLst>
                  <a:path w="837993" h="569775" extrusionOk="0">
                    <a:moveTo>
                      <a:pt x="831433" y="0"/>
                    </a:moveTo>
                    <a:cubicBezTo>
                      <a:pt x="770777" y="128409"/>
                      <a:pt x="690656" y="165835"/>
                      <a:pt x="640433" y="158952"/>
                    </a:cubicBezTo>
                    <a:cubicBezTo>
                      <a:pt x="625286" y="156617"/>
                      <a:pt x="610525" y="152239"/>
                      <a:pt x="596554" y="145939"/>
                    </a:cubicBezTo>
                    <a:cubicBezTo>
                      <a:pt x="572787" y="136260"/>
                      <a:pt x="553536" y="128624"/>
                      <a:pt x="514497" y="151424"/>
                    </a:cubicBezTo>
                    <a:cubicBezTo>
                      <a:pt x="489116" y="166050"/>
                      <a:pt x="468145" y="193044"/>
                      <a:pt x="447711" y="219177"/>
                    </a:cubicBezTo>
                    <a:cubicBezTo>
                      <a:pt x="421363" y="253054"/>
                      <a:pt x="396520" y="284995"/>
                      <a:pt x="366084" y="282091"/>
                    </a:cubicBezTo>
                    <a:cubicBezTo>
                      <a:pt x="344575" y="280048"/>
                      <a:pt x="329842" y="264562"/>
                      <a:pt x="315323" y="249828"/>
                    </a:cubicBezTo>
                    <a:cubicBezTo>
                      <a:pt x="292954" y="226706"/>
                      <a:pt x="269939" y="202723"/>
                      <a:pt x="223909" y="229179"/>
                    </a:cubicBezTo>
                    <a:cubicBezTo>
                      <a:pt x="147230" y="273488"/>
                      <a:pt x="59365" y="441581"/>
                      <a:pt x="0" y="564075"/>
                    </a:cubicBezTo>
                    <a:lnTo>
                      <a:pt x="5700" y="569775"/>
                    </a:lnTo>
                    <a:cubicBezTo>
                      <a:pt x="63990" y="449324"/>
                      <a:pt x="150134" y="284242"/>
                      <a:pt x="223909" y="241654"/>
                    </a:cubicBezTo>
                    <a:cubicBezTo>
                      <a:pt x="266390" y="217134"/>
                      <a:pt x="287361" y="238858"/>
                      <a:pt x="309946" y="261765"/>
                    </a:cubicBezTo>
                    <a:cubicBezTo>
                      <a:pt x="325002" y="277359"/>
                      <a:pt x="340489" y="293491"/>
                      <a:pt x="363718" y="295642"/>
                    </a:cubicBezTo>
                    <a:cubicBezTo>
                      <a:pt x="397380" y="298868"/>
                      <a:pt x="423944" y="264884"/>
                      <a:pt x="452013" y="228856"/>
                    </a:cubicBezTo>
                    <a:cubicBezTo>
                      <a:pt x="471586" y="203691"/>
                      <a:pt x="491697" y="177772"/>
                      <a:pt x="515357" y="164329"/>
                    </a:cubicBezTo>
                    <a:cubicBezTo>
                      <a:pt x="552460" y="142820"/>
                      <a:pt x="569130" y="149811"/>
                      <a:pt x="593005" y="159382"/>
                    </a:cubicBezTo>
                    <a:cubicBezTo>
                      <a:pt x="607293" y="165782"/>
                      <a:pt x="622377" y="170231"/>
                      <a:pt x="637852" y="172610"/>
                    </a:cubicBezTo>
                    <a:cubicBezTo>
                      <a:pt x="690441" y="179816"/>
                      <a:pt x="774326" y="140347"/>
                      <a:pt x="837993" y="5915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"/>
              <p:cNvSpPr/>
              <p:nvPr/>
            </p:nvSpPr>
            <p:spPr>
              <a:xfrm>
                <a:off x="4679814" y="2940487"/>
                <a:ext cx="837993" cy="569775"/>
              </a:xfrm>
              <a:custGeom>
                <a:avLst/>
                <a:gdLst/>
                <a:ahLst/>
                <a:cxnLst/>
                <a:rect l="l" t="t" r="r" b="b"/>
                <a:pathLst>
                  <a:path w="837993" h="569775" extrusionOk="0">
                    <a:moveTo>
                      <a:pt x="831433" y="0"/>
                    </a:moveTo>
                    <a:cubicBezTo>
                      <a:pt x="770777" y="128409"/>
                      <a:pt x="690656" y="165835"/>
                      <a:pt x="640433" y="158952"/>
                    </a:cubicBezTo>
                    <a:cubicBezTo>
                      <a:pt x="625286" y="156617"/>
                      <a:pt x="610525" y="152239"/>
                      <a:pt x="596554" y="145939"/>
                    </a:cubicBezTo>
                    <a:cubicBezTo>
                      <a:pt x="572787" y="136260"/>
                      <a:pt x="553536" y="128624"/>
                      <a:pt x="514497" y="151424"/>
                    </a:cubicBezTo>
                    <a:cubicBezTo>
                      <a:pt x="489116" y="166050"/>
                      <a:pt x="468145" y="193044"/>
                      <a:pt x="447711" y="219177"/>
                    </a:cubicBezTo>
                    <a:cubicBezTo>
                      <a:pt x="421363" y="253054"/>
                      <a:pt x="396520" y="284995"/>
                      <a:pt x="366084" y="282091"/>
                    </a:cubicBezTo>
                    <a:cubicBezTo>
                      <a:pt x="344575" y="280048"/>
                      <a:pt x="329842" y="264562"/>
                      <a:pt x="315323" y="249828"/>
                    </a:cubicBezTo>
                    <a:cubicBezTo>
                      <a:pt x="292954" y="226706"/>
                      <a:pt x="269939" y="202723"/>
                      <a:pt x="223909" y="229179"/>
                    </a:cubicBezTo>
                    <a:cubicBezTo>
                      <a:pt x="147230" y="273488"/>
                      <a:pt x="59365" y="441581"/>
                      <a:pt x="0" y="564075"/>
                    </a:cubicBezTo>
                    <a:lnTo>
                      <a:pt x="5700" y="569775"/>
                    </a:lnTo>
                    <a:cubicBezTo>
                      <a:pt x="63990" y="449324"/>
                      <a:pt x="150134" y="284242"/>
                      <a:pt x="223909" y="241654"/>
                    </a:cubicBezTo>
                    <a:cubicBezTo>
                      <a:pt x="266390" y="217134"/>
                      <a:pt x="287361" y="238858"/>
                      <a:pt x="309946" y="261765"/>
                    </a:cubicBezTo>
                    <a:cubicBezTo>
                      <a:pt x="325002" y="277359"/>
                      <a:pt x="340489" y="293491"/>
                      <a:pt x="363718" y="295642"/>
                    </a:cubicBezTo>
                    <a:cubicBezTo>
                      <a:pt x="397380" y="298868"/>
                      <a:pt x="423944" y="264884"/>
                      <a:pt x="452013" y="228856"/>
                    </a:cubicBezTo>
                    <a:cubicBezTo>
                      <a:pt x="471586" y="203691"/>
                      <a:pt x="491697" y="177772"/>
                      <a:pt x="515357" y="164329"/>
                    </a:cubicBezTo>
                    <a:cubicBezTo>
                      <a:pt x="552460" y="142820"/>
                      <a:pt x="569130" y="149811"/>
                      <a:pt x="593005" y="159382"/>
                    </a:cubicBezTo>
                    <a:cubicBezTo>
                      <a:pt x="607293" y="165782"/>
                      <a:pt x="622377" y="170231"/>
                      <a:pt x="637852" y="172610"/>
                    </a:cubicBezTo>
                    <a:cubicBezTo>
                      <a:pt x="690441" y="179816"/>
                      <a:pt x="774326" y="140347"/>
                      <a:pt x="837993" y="5915"/>
                    </a:cubicBez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"/>
              <p:cNvSpPr/>
              <p:nvPr/>
            </p:nvSpPr>
            <p:spPr>
              <a:xfrm>
                <a:off x="4657284" y="3389701"/>
                <a:ext cx="862105" cy="503640"/>
              </a:xfrm>
              <a:custGeom>
                <a:avLst/>
                <a:gdLst/>
                <a:ahLst/>
                <a:cxnLst/>
                <a:rect l="l" t="t" r="r" b="b"/>
                <a:pathLst>
                  <a:path w="862105" h="503640" extrusionOk="0">
                    <a:moveTo>
                      <a:pt x="5322" y="503638"/>
                    </a:moveTo>
                    <a:cubicBezTo>
                      <a:pt x="2353" y="503607"/>
                      <a:pt x="-30" y="501175"/>
                      <a:pt x="0" y="498206"/>
                    </a:cubicBezTo>
                    <a:cubicBezTo>
                      <a:pt x="19" y="496327"/>
                      <a:pt x="1018" y="494595"/>
                      <a:pt x="2634" y="493636"/>
                    </a:cubicBezTo>
                    <a:lnTo>
                      <a:pt x="854070" y="756"/>
                    </a:lnTo>
                    <a:cubicBezTo>
                      <a:pt x="856564" y="-745"/>
                      <a:pt x="859802" y="59"/>
                      <a:pt x="861303" y="2553"/>
                    </a:cubicBezTo>
                    <a:cubicBezTo>
                      <a:pt x="861330" y="2599"/>
                      <a:pt x="861357" y="2645"/>
                      <a:pt x="861383" y="2691"/>
                    </a:cubicBezTo>
                    <a:cubicBezTo>
                      <a:pt x="862861" y="5280"/>
                      <a:pt x="862002" y="8576"/>
                      <a:pt x="859447" y="10112"/>
                    </a:cubicBezTo>
                    <a:lnTo>
                      <a:pt x="8011" y="502885"/>
                    </a:lnTo>
                    <a:cubicBezTo>
                      <a:pt x="7214" y="503407"/>
                      <a:pt x="6275" y="503669"/>
                      <a:pt x="5322" y="50363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"/>
              <p:cNvSpPr/>
              <p:nvPr/>
            </p:nvSpPr>
            <p:spPr>
              <a:xfrm>
                <a:off x="4657284" y="3439776"/>
                <a:ext cx="862138" cy="503571"/>
              </a:xfrm>
              <a:custGeom>
                <a:avLst/>
                <a:gdLst/>
                <a:ahLst/>
                <a:cxnLst/>
                <a:rect l="l" t="t" r="r" b="b"/>
                <a:pathLst>
                  <a:path w="862138" h="503571" extrusionOk="0">
                    <a:moveTo>
                      <a:pt x="5322" y="503571"/>
                    </a:moveTo>
                    <a:cubicBezTo>
                      <a:pt x="2353" y="503541"/>
                      <a:pt x="-30" y="501109"/>
                      <a:pt x="0" y="498139"/>
                    </a:cubicBezTo>
                    <a:cubicBezTo>
                      <a:pt x="19" y="496261"/>
                      <a:pt x="1018" y="494528"/>
                      <a:pt x="2634" y="493569"/>
                    </a:cubicBezTo>
                    <a:lnTo>
                      <a:pt x="854070" y="689"/>
                    </a:lnTo>
                    <a:cubicBezTo>
                      <a:pt x="856654" y="-761"/>
                      <a:pt x="859925" y="152"/>
                      <a:pt x="861383" y="2732"/>
                    </a:cubicBezTo>
                    <a:cubicBezTo>
                      <a:pt x="862884" y="5226"/>
                      <a:pt x="862079" y="8464"/>
                      <a:pt x="859586" y="9965"/>
                    </a:cubicBezTo>
                    <a:cubicBezTo>
                      <a:pt x="859540" y="9993"/>
                      <a:pt x="859494" y="10019"/>
                      <a:pt x="859447" y="10046"/>
                    </a:cubicBezTo>
                    <a:lnTo>
                      <a:pt x="8011" y="502926"/>
                    </a:lnTo>
                    <a:cubicBezTo>
                      <a:pt x="7185" y="503367"/>
                      <a:pt x="6259" y="503589"/>
                      <a:pt x="5322" y="50357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"/>
              <p:cNvSpPr/>
              <p:nvPr/>
            </p:nvSpPr>
            <p:spPr>
              <a:xfrm>
                <a:off x="4657259" y="3488907"/>
                <a:ext cx="862635" cy="503913"/>
              </a:xfrm>
              <a:custGeom>
                <a:avLst/>
                <a:gdLst/>
                <a:ahLst/>
                <a:cxnLst/>
                <a:rect l="l" t="t" r="r" b="b"/>
                <a:pathLst>
                  <a:path w="862635" h="503913" extrusionOk="0">
                    <a:moveTo>
                      <a:pt x="5347" y="503911"/>
                    </a:moveTo>
                    <a:cubicBezTo>
                      <a:pt x="3438" y="503899"/>
                      <a:pt x="1678" y="502876"/>
                      <a:pt x="723" y="501222"/>
                    </a:cubicBezTo>
                    <a:cubicBezTo>
                      <a:pt x="-756" y="498634"/>
                      <a:pt x="104" y="495338"/>
                      <a:pt x="2659" y="493802"/>
                    </a:cubicBezTo>
                    <a:lnTo>
                      <a:pt x="854095" y="1029"/>
                    </a:lnTo>
                    <a:cubicBezTo>
                      <a:pt x="856497" y="-718"/>
                      <a:pt x="859860" y="-187"/>
                      <a:pt x="861606" y="2215"/>
                    </a:cubicBezTo>
                    <a:cubicBezTo>
                      <a:pt x="863353" y="4617"/>
                      <a:pt x="862822" y="7980"/>
                      <a:pt x="860420" y="9726"/>
                    </a:cubicBezTo>
                    <a:cubicBezTo>
                      <a:pt x="860124" y="9942"/>
                      <a:pt x="859806" y="10127"/>
                      <a:pt x="859472" y="10278"/>
                    </a:cubicBezTo>
                    <a:lnTo>
                      <a:pt x="8036" y="503158"/>
                    </a:lnTo>
                    <a:cubicBezTo>
                      <a:pt x="7239" y="503680"/>
                      <a:pt x="6300" y="503943"/>
                      <a:pt x="5347" y="50391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"/>
              <p:cNvSpPr/>
              <p:nvPr/>
            </p:nvSpPr>
            <p:spPr>
              <a:xfrm>
                <a:off x="4655778" y="2520259"/>
                <a:ext cx="447075" cy="262674"/>
              </a:xfrm>
              <a:custGeom>
                <a:avLst/>
                <a:gdLst/>
                <a:ahLst/>
                <a:cxnLst/>
                <a:rect l="l" t="t" r="r" b="b"/>
                <a:pathLst>
                  <a:path w="447075" h="262674" extrusionOk="0">
                    <a:moveTo>
                      <a:pt x="5322" y="262674"/>
                    </a:moveTo>
                    <a:cubicBezTo>
                      <a:pt x="2353" y="262644"/>
                      <a:pt x="-30" y="260212"/>
                      <a:pt x="0" y="257242"/>
                    </a:cubicBezTo>
                    <a:cubicBezTo>
                      <a:pt x="19" y="255363"/>
                      <a:pt x="1018" y="253631"/>
                      <a:pt x="2634" y="252672"/>
                    </a:cubicBezTo>
                    <a:lnTo>
                      <a:pt x="439483" y="478"/>
                    </a:lnTo>
                    <a:cubicBezTo>
                      <a:pt x="442189" y="-745"/>
                      <a:pt x="445374" y="458"/>
                      <a:pt x="446598" y="3164"/>
                    </a:cubicBezTo>
                    <a:cubicBezTo>
                      <a:pt x="447648" y="5487"/>
                      <a:pt x="446922" y="8228"/>
                      <a:pt x="444860" y="9727"/>
                    </a:cubicBezTo>
                    <a:lnTo>
                      <a:pt x="8441" y="261599"/>
                    </a:lnTo>
                    <a:cubicBezTo>
                      <a:pt x="7560" y="262311"/>
                      <a:pt x="6456" y="262692"/>
                      <a:pt x="5322" y="262674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"/>
              <p:cNvSpPr/>
              <p:nvPr/>
            </p:nvSpPr>
            <p:spPr>
              <a:xfrm>
                <a:off x="4655778" y="2444270"/>
                <a:ext cx="665943" cy="389101"/>
              </a:xfrm>
              <a:custGeom>
                <a:avLst/>
                <a:gdLst/>
                <a:ahLst/>
                <a:cxnLst/>
                <a:rect l="l" t="t" r="r" b="b"/>
                <a:pathLst>
                  <a:path w="665943" h="389101" extrusionOk="0">
                    <a:moveTo>
                      <a:pt x="5322" y="389102"/>
                    </a:moveTo>
                    <a:cubicBezTo>
                      <a:pt x="2353" y="389071"/>
                      <a:pt x="-30" y="386640"/>
                      <a:pt x="0" y="383670"/>
                    </a:cubicBezTo>
                    <a:cubicBezTo>
                      <a:pt x="19" y="381791"/>
                      <a:pt x="1018" y="380059"/>
                      <a:pt x="2634" y="379100"/>
                    </a:cubicBezTo>
                    <a:lnTo>
                      <a:pt x="657907" y="756"/>
                    </a:lnTo>
                    <a:cubicBezTo>
                      <a:pt x="660401" y="-745"/>
                      <a:pt x="663639" y="59"/>
                      <a:pt x="665140" y="2553"/>
                    </a:cubicBezTo>
                    <a:cubicBezTo>
                      <a:pt x="665168" y="2599"/>
                      <a:pt x="665194" y="2645"/>
                      <a:pt x="665220" y="2691"/>
                    </a:cubicBezTo>
                    <a:cubicBezTo>
                      <a:pt x="666699" y="5280"/>
                      <a:pt x="665839" y="8576"/>
                      <a:pt x="663285" y="10112"/>
                    </a:cubicBezTo>
                    <a:lnTo>
                      <a:pt x="8011" y="388457"/>
                    </a:lnTo>
                    <a:cubicBezTo>
                      <a:pt x="7176" y="388874"/>
                      <a:pt x="6256" y="389094"/>
                      <a:pt x="5322" y="389102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"/>
              <p:cNvSpPr/>
              <p:nvPr/>
            </p:nvSpPr>
            <p:spPr>
              <a:xfrm>
                <a:off x="4655778" y="2696501"/>
                <a:ext cx="403904" cy="237748"/>
              </a:xfrm>
              <a:custGeom>
                <a:avLst/>
                <a:gdLst/>
                <a:ahLst/>
                <a:cxnLst/>
                <a:rect l="l" t="t" r="r" b="b"/>
                <a:pathLst>
                  <a:path w="403904" h="237748" extrusionOk="0">
                    <a:moveTo>
                      <a:pt x="5322" y="237748"/>
                    </a:moveTo>
                    <a:cubicBezTo>
                      <a:pt x="2353" y="237718"/>
                      <a:pt x="-30" y="235286"/>
                      <a:pt x="0" y="232316"/>
                    </a:cubicBezTo>
                    <a:cubicBezTo>
                      <a:pt x="19" y="230438"/>
                      <a:pt x="1018" y="228705"/>
                      <a:pt x="2634" y="227747"/>
                    </a:cubicBezTo>
                    <a:lnTo>
                      <a:pt x="395819" y="718"/>
                    </a:lnTo>
                    <a:cubicBezTo>
                      <a:pt x="398403" y="-766"/>
                      <a:pt x="401701" y="124"/>
                      <a:pt x="403186" y="2708"/>
                    </a:cubicBezTo>
                    <a:cubicBezTo>
                      <a:pt x="404671" y="5292"/>
                      <a:pt x="403780" y="8590"/>
                      <a:pt x="401197" y="10075"/>
                    </a:cubicBezTo>
                    <a:lnTo>
                      <a:pt x="8011" y="237103"/>
                    </a:lnTo>
                    <a:cubicBezTo>
                      <a:pt x="7176" y="237520"/>
                      <a:pt x="6256" y="237741"/>
                      <a:pt x="5322" y="237748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"/>
              <p:cNvSpPr/>
              <p:nvPr/>
            </p:nvSpPr>
            <p:spPr>
              <a:xfrm>
                <a:off x="4655778" y="2747007"/>
                <a:ext cx="403888" cy="237692"/>
              </a:xfrm>
              <a:custGeom>
                <a:avLst/>
                <a:gdLst/>
                <a:ahLst/>
                <a:cxnLst/>
                <a:rect l="l" t="t" r="r" b="b"/>
                <a:pathLst>
                  <a:path w="403888" h="237692" extrusionOk="0">
                    <a:moveTo>
                      <a:pt x="5322" y="237681"/>
                    </a:moveTo>
                    <a:cubicBezTo>
                      <a:pt x="2353" y="237651"/>
                      <a:pt x="-30" y="235219"/>
                      <a:pt x="0" y="232249"/>
                    </a:cubicBezTo>
                    <a:cubicBezTo>
                      <a:pt x="19" y="230371"/>
                      <a:pt x="1018" y="228638"/>
                      <a:pt x="2634" y="227680"/>
                    </a:cubicBezTo>
                    <a:lnTo>
                      <a:pt x="395819" y="652"/>
                    </a:lnTo>
                    <a:cubicBezTo>
                      <a:pt x="398411" y="-738"/>
                      <a:pt x="401637" y="164"/>
                      <a:pt x="403132" y="2695"/>
                    </a:cubicBezTo>
                    <a:cubicBezTo>
                      <a:pt x="404633" y="5188"/>
                      <a:pt x="403829" y="8427"/>
                      <a:pt x="401335" y="9928"/>
                    </a:cubicBezTo>
                    <a:cubicBezTo>
                      <a:pt x="401290" y="9955"/>
                      <a:pt x="401243" y="9982"/>
                      <a:pt x="401197" y="10008"/>
                    </a:cubicBezTo>
                    <a:lnTo>
                      <a:pt x="8441" y="237036"/>
                    </a:lnTo>
                    <a:cubicBezTo>
                      <a:pt x="7477" y="237522"/>
                      <a:pt x="6401" y="237745"/>
                      <a:pt x="5322" y="23768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"/>
              <p:cNvSpPr/>
              <p:nvPr/>
            </p:nvSpPr>
            <p:spPr>
              <a:xfrm>
                <a:off x="4655778" y="2797445"/>
                <a:ext cx="403888" cy="237681"/>
              </a:xfrm>
              <a:custGeom>
                <a:avLst/>
                <a:gdLst/>
                <a:ahLst/>
                <a:cxnLst/>
                <a:rect l="l" t="t" r="r" b="b"/>
                <a:pathLst>
                  <a:path w="403888" h="237681" extrusionOk="0">
                    <a:moveTo>
                      <a:pt x="5322" y="237682"/>
                    </a:moveTo>
                    <a:cubicBezTo>
                      <a:pt x="2353" y="237651"/>
                      <a:pt x="-30" y="235219"/>
                      <a:pt x="0" y="232250"/>
                    </a:cubicBezTo>
                    <a:cubicBezTo>
                      <a:pt x="19" y="230371"/>
                      <a:pt x="1018" y="228638"/>
                      <a:pt x="2634" y="227680"/>
                    </a:cubicBezTo>
                    <a:lnTo>
                      <a:pt x="395819" y="652"/>
                    </a:lnTo>
                    <a:cubicBezTo>
                      <a:pt x="398411" y="-738"/>
                      <a:pt x="401637" y="164"/>
                      <a:pt x="403132" y="2695"/>
                    </a:cubicBezTo>
                    <a:cubicBezTo>
                      <a:pt x="404633" y="5188"/>
                      <a:pt x="403829" y="8427"/>
                      <a:pt x="401335" y="9928"/>
                    </a:cubicBezTo>
                    <a:cubicBezTo>
                      <a:pt x="401290" y="9955"/>
                      <a:pt x="401243" y="9982"/>
                      <a:pt x="401197" y="10008"/>
                    </a:cubicBezTo>
                    <a:lnTo>
                      <a:pt x="8011" y="237036"/>
                    </a:lnTo>
                    <a:cubicBezTo>
                      <a:pt x="7176" y="237453"/>
                      <a:pt x="6256" y="237674"/>
                      <a:pt x="5322" y="237682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"/>
              <p:cNvSpPr/>
              <p:nvPr/>
            </p:nvSpPr>
            <p:spPr>
              <a:xfrm>
                <a:off x="4655778" y="2847884"/>
                <a:ext cx="403888" cy="237681"/>
              </a:xfrm>
              <a:custGeom>
                <a:avLst/>
                <a:gdLst/>
                <a:ahLst/>
                <a:cxnLst/>
                <a:rect l="l" t="t" r="r" b="b"/>
                <a:pathLst>
                  <a:path w="403888" h="237681" extrusionOk="0">
                    <a:moveTo>
                      <a:pt x="5322" y="237682"/>
                    </a:moveTo>
                    <a:cubicBezTo>
                      <a:pt x="2353" y="237651"/>
                      <a:pt x="-30" y="235219"/>
                      <a:pt x="0" y="232250"/>
                    </a:cubicBezTo>
                    <a:cubicBezTo>
                      <a:pt x="19" y="230371"/>
                      <a:pt x="1018" y="228638"/>
                      <a:pt x="2634" y="227680"/>
                    </a:cubicBezTo>
                    <a:lnTo>
                      <a:pt x="395819" y="652"/>
                    </a:lnTo>
                    <a:cubicBezTo>
                      <a:pt x="398411" y="-738"/>
                      <a:pt x="401637" y="164"/>
                      <a:pt x="403132" y="2695"/>
                    </a:cubicBezTo>
                    <a:cubicBezTo>
                      <a:pt x="404633" y="5188"/>
                      <a:pt x="403829" y="8427"/>
                      <a:pt x="401335" y="9928"/>
                    </a:cubicBezTo>
                    <a:cubicBezTo>
                      <a:pt x="401290" y="9955"/>
                      <a:pt x="401243" y="9982"/>
                      <a:pt x="401197" y="10008"/>
                    </a:cubicBezTo>
                    <a:lnTo>
                      <a:pt x="8011" y="237036"/>
                    </a:lnTo>
                    <a:cubicBezTo>
                      <a:pt x="7176" y="237453"/>
                      <a:pt x="6256" y="237674"/>
                      <a:pt x="5322" y="23768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"/>
              <p:cNvSpPr/>
              <p:nvPr/>
            </p:nvSpPr>
            <p:spPr>
              <a:xfrm>
                <a:off x="4655778" y="2898323"/>
                <a:ext cx="403888" cy="237681"/>
              </a:xfrm>
              <a:custGeom>
                <a:avLst/>
                <a:gdLst/>
                <a:ahLst/>
                <a:cxnLst/>
                <a:rect l="l" t="t" r="r" b="b"/>
                <a:pathLst>
                  <a:path w="403888" h="237681" extrusionOk="0">
                    <a:moveTo>
                      <a:pt x="5322" y="237681"/>
                    </a:moveTo>
                    <a:cubicBezTo>
                      <a:pt x="2353" y="237651"/>
                      <a:pt x="-30" y="235219"/>
                      <a:pt x="0" y="232249"/>
                    </a:cubicBezTo>
                    <a:cubicBezTo>
                      <a:pt x="19" y="230371"/>
                      <a:pt x="1018" y="228638"/>
                      <a:pt x="2634" y="227680"/>
                    </a:cubicBezTo>
                    <a:lnTo>
                      <a:pt x="395819" y="652"/>
                    </a:lnTo>
                    <a:cubicBezTo>
                      <a:pt x="398411" y="-738"/>
                      <a:pt x="401637" y="164"/>
                      <a:pt x="403132" y="2695"/>
                    </a:cubicBezTo>
                    <a:cubicBezTo>
                      <a:pt x="404633" y="5188"/>
                      <a:pt x="403829" y="8427"/>
                      <a:pt x="401335" y="9928"/>
                    </a:cubicBezTo>
                    <a:cubicBezTo>
                      <a:pt x="401290" y="9955"/>
                      <a:pt x="401243" y="9982"/>
                      <a:pt x="401197" y="10008"/>
                    </a:cubicBezTo>
                    <a:lnTo>
                      <a:pt x="8011" y="237036"/>
                    </a:lnTo>
                    <a:cubicBezTo>
                      <a:pt x="7176" y="237453"/>
                      <a:pt x="6256" y="237674"/>
                      <a:pt x="5322" y="23768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"/>
              <p:cNvSpPr/>
              <p:nvPr/>
            </p:nvSpPr>
            <p:spPr>
              <a:xfrm>
                <a:off x="4655778" y="2948762"/>
                <a:ext cx="403888" cy="237681"/>
              </a:xfrm>
              <a:custGeom>
                <a:avLst/>
                <a:gdLst/>
                <a:ahLst/>
                <a:cxnLst/>
                <a:rect l="l" t="t" r="r" b="b"/>
                <a:pathLst>
                  <a:path w="403888" h="237681" extrusionOk="0">
                    <a:moveTo>
                      <a:pt x="5322" y="237681"/>
                    </a:moveTo>
                    <a:cubicBezTo>
                      <a:pt x="2353" y="237651"/>
                      <a:pt x="-30" y="235219"/>
                      <a:pt x="0" y="232249"/>
                    </a:cubicBezTo>
                    <a:cubicBezTo>
                      <a:pt x="19" y="230371"/>
                      <a:pt x="1018" y="228638"/>
                      <a:pt x="2634" y="227680"/>
                    </a:cubicBezTo>
                    <a:lnTo>
                      <a:pt x="395819" y="652"/>
                    </a:lnTo>
                    <a:cubicBezTo>
                      <a:pt x="398411" y="-738"/>
                      <a:pt x="401637" y="164"/>
                      <a:pt x="403132" y="2695"/>
                    </a:cubicBezTo>
                    <a:cubicBezTo>
                      <a:pt x="404633" y="5188"/>
                      <a:pt x="403829" y="8427"/>
                      <a:pt x="401335" y="9928"/>
                    </a:cubicBezTo>
                    <a:cubicBezTo>
                      <a:pt x="401290" y="9955"/>
                      <a:pt x="401243" y="9982"/>
                      <a:pt x="401197" y="10008"/>
                    </a:cubicBezTo>
                    <a:lnTo>
                      <a:pt x="8011" y="237036"/>
                    </a:lnTo>
                    <a:cubicBezTo>
                      <a:pt x="7176" y="237453"/>
                      <a:pt x="6256" y="237674"/>
                      <a:pt x="5322" y="23768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"/>
              <p:cNvSpPr/>
              <p:nvPr/>
            </p:nvSpPr>
            <p:spPr>
              <a:xfrm>
                <a:off x="4655778" y="2999200"/>
                <a:ext cx="403888" cy="237681"/>
              </a:xfrm>
              <a:custGeom>
                <a:avLst/>
                <a:gdLst/>
                <a:ahLst/>
                <a:cxnLst/>
                <a:rect l="l" t="t" r="r" b="b"/>
                <a:pathLst>
                  <a:path w="403888" h="237681" extrusionOk="0">
                    <a:moveTo>
                      <a:pt x="5322" y="237681"/>
                    </a:moveTo>
                    <a:cubicBezTo>
                      <a:pt x="2353" y="237651"/>
                      <a:pt x="-30" y="235219"/>
                      <a:pt x="0" y="232249"/>
                    </a:cubicBezTo>
                    <a:cubicBezTo>
                      <a:pt x="19" y="230371"/>
                      <a:pt x="1018" y="228638"/>
                      <a:pt x="2634" y="227680"/>
                    </a:cubicBezTo>
                    <a:lnTo>
                      <a:pt x="395819" y="652"/>
                    </a:lnTo>
                    <a:cubicBezTo>
                      <a:pt x="398411" y="-738"/>
                      <a:pt x="401637" y="164"/>
                      <a:pt x="403132" y="2695"/>
                    </a:cubicBezTo>
                    <a:cubicBezTo>
                      <a:pt x="404633" y="5188"/>
                      <a:pt x="403829" y="8427"/>
                      <a:pt x="401335" y="9928"/>
                    </a:cubicBezTo>
                    <a:cubicBezTo>
                      <a:pt x="401290" y="9955"/>
                      <a:pt x="401243" y="9982"/>
                      <a:pt x="401197" y="10008"/>
                    </a:cubicBezTo>
                    <a:lnTo>
                      <a:pt x="8011" y="237036"/>
                    </a:lnTo>
                    <a:cubicBezTo>
                      <a:pt x="7176" y="237453"/>
                      <a:pt x="6256" y="237674"/>
                      <a:pt x="5322" y="23768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"/>
              <p:cNvSpPr/>
              <p:nvPr/>
            </p:nvSpPr>
            <p:spPr>
              <a:xfrm>
                <a:off x="5111746" y="2433350"/>
                <a:ext cx="404384" cy="238059"/>
              </a:xfrm>
              <a:custGeom>
                <a:avLst/>
                <a:gdLst/>
                <a:ahLst/>
                <a:cxnLst/>
                <a:rect l="l" t="t" r="r" b="b"/>
                <a:pathLst>
                  <a:path w="404384" h="238059" extrusionOk="0">
                    <a:moveTo>
                      <a:pt x="5347" y="238059"/>
                    </a:moveTo>
                    <a:cubicBezTo>
                      <a:pt x="3438" y="238047"/>
                      <a:pt x="1678" y="237024"/>
                      <a:pt x="723" y="235370"/>
                    </a:cubicBezTo>
                    <a:cubicBezTo>
                      <a:pt x="-756" y="232781"/>
                      <a:pt x="104" y="229486"/>
                      <a:pt x="2659" y="227949"/>
                    </a:cubicBezTo>
                    <a:lnTo>
                      <a:pt x="395844" y="1029"/>
                    </a:lnTo>
                    <a:cubicBezTo>
                      <a:pt x="398246" y="-718"/>
                      <a:pt x="401609" y="-187"/>
                      <a:pt x="403356" y="2215"/>
                    </a:cubicBezTo>
                    <a:cubicBezTo>
                      <a:pt x="405103" y="4617"/>
                      <a:pt x="404572" y="7980"/>
                      <a:pt x="402170" y="9726"/>
                    </a:cubicBezTo>
                    <a:cubicBezTo>
                      <a:pt x="401874" y="9942"/>
                      <a:pt x="401556" y="10127"/>
                      <a:pt x="401222" y="10278"/>
                    </a:cubicBezTo>
                    <a:lnTo>
                      <a:pt x="8036" y="237306"/>
                    </a:lnTo>
                    <a:cubicBezTo>
                      <a:pt x="7233" y="237816"/>
                      <a:pt x="6298" y="238077"/>
                      <a:pt x="5347" y="23805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1"/>
              <p:cNvSpPr/>
              <p:nvPr/>
            </p:nvSpPr>
            <p:spPr>
              <a:xfrm>
                <a:off x="5111746" y="2483789"/>
                <a:ext cx="404384" cy="238059"/>
              </a:xfrm>
              <a:custGeom>
                <a:avLst/>
                <a:gdLst/>
                <a:ahLst/>
                <a:cxnLst/>
                <a:rect l="l" t="t" r="r" b="b"/>
                <a:pathLst>
                  <a:path w="404384" h="238059" extrusionOk="0">
                    <a:moveTo>
                      <a:pt x="5347" y="238059"/>
                    </a:moveTo>
                    <a:cubicBezTo>
                      <a:pt x="3438" y="238047"/>
                      <a:pt x="1678" y="237024"/>
                      <a:pt x="723" y="235370"/>
                    </a:cubicBezTo>
                    <a:cubicBezTo>
                      <a:pt x="-756" y="232781"/>
                      <a:pt x="104" y="229486"/>
                      <a:pt x="2659" y="227949"/>
                    </a:cubicBezTo>
                    <a:lnTo>
                      <a:pt x="395844" y="1029"/>
                    </a:lnTo>
                    <a:cubicBezTo>
                      <a:pt x="398246" y="-718"/>
                      <a:pt x="401609" y="-187"/>
                      <a:pt x="403356" y="2215"/>
                    </a:cubicBezTo>
                    <a:cubicBezTo>
                      <a:pt x="405103" y="4617"/>
                      <a:pt x="404572" y="7980"/>
                      <a:pt x="402170" y="9726"/>
                    </a:cubicBezTo>
                    <a:cubicBezTo>
                      <a:pt x="401874" y="9942"/>
                      <a:pt x="401556" y="10127"/>
                      <a:pt x="401222" y="10278"/>
                    </a:cubicBezTo>
                    <a:lnTo>
                      <a:pt x="8036" y="237306"/>
                    </a:lnTo>
                    <a:cubicBezTo>
                      <a:pt x="7233" y="237816"/>
                      <a:pt x="6298" y="238077"/>
                      <a:pt x="5347" y="23805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"/>
              <p:cNvSpPr/>
              <p:nvPr/>
            </p:nvSpPr>
            <p:spPr>
              <a:xfrm>
                <a:off x="5111746" y="2534227"/>
                <a:ext cx="404384" cy="238058"/>
              </a:xfrm>
              <a:custGeom>
                <a:avLst/>
                <a:gdLst/>
                <a:ahLst/>
                <a:cxnLst/>
                <a:rect l="l" t="t" r="r" b="b"/>
                <a:pathLst>
                  <a:path w="404384" h="238058" extrusionOk="0">
                    <a:moveTo>
                      <a:pt x="5347" y="238059"/>
                    </a:moveTo>
                    <a:cubicBezTo>
                      <a:pt x="3438" y="238047"/>
                      <a:pt x="1678" y="237024"/>
                      <a:pt x="723" y="235370"/>
                    </a:cubicBezTo>
                    <a:cubicBezTo>
                      <a:pt x="-756" y="232781"/>
                      <a:pt x="104" y="229486"/>
                      <a:pt x="2659" y="227949"/>
                    </a:cubicBezTo>
                    <a:lnTo>
                      <a:pt x="395844" y="1029"/>
                    </a:lnTo>
                    <a:cubicBezTo>
                      <a:pt x="398246" y="-718"/>
                      <a:pt x="401609" y="-187"/>
                      <a:pt x="403356" y="2215"/>
                    </a:cubicBezTo>
                    <a:cubicBezTo>
                      <a:pt x="405103" y="4617"/>
                      <a:pt x="404572" y="7980"/>
                      <a:pt x="402170" y="9726"/>
                    </a:cubicBezTo>
                    <a:cubicBezTo>
                      <a:pt x="401874" y="9942"/>
                      <a:pt x="401556" y="10127"/>
                      <a:pt x="401222" y="10278"/>
                    </a:cubicBezTo>
                    <a:lnTo>
                      <a:pt x="8036" y="236876"/>
                    </a:lnTo>
                    <a:cubicBezTo>
                      <a:pt x="7284" y="237539"/>
                      <a:pt x="6344" y="237952"/>
                      <a:pt x="5347" y="23805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"/>
              <p:cNvSpPr/>
              <p:nvPr/>
            </p:nvSpPr>
            <p:spPr>
              <a:xfrm>
                <a:off x="5111771" y="2584666"/>
                <a:ext cx="404359" cy="238059"/>
              </a:xfrm>
              <a:custGeom>
                <a:avLst/>
                <a:gdLst/>
                <a:ahLst/>
                <a:cxnLst/>
                <a:rect l="l" t="t" r="r" b="b"/>
                <a:pathLst>
                  <a:path w="404359" h="238059" extrusionOk="0">
                    <a:moveTo>
                      <a:pt x="5322" y="238059"/>
                    </a:moveTo>
                    <a:cubicBezTo>
                      <a:pt x="2353" y="238028"/>
                      <a:pt x="-30" y="235597"/>
                      <a:pt x="0" y="232627"/>
                    </a:cubicBezTo>
                    <a:cubicBezTo>
                      <a:pt x="19" y="230748"/>
                      <a:pt x="1018" y="229016"/>
                      <a:pt x="2634" y="228057"/>
                    </a:cubicBezTo>
                    <a:lnTo>
                      <a:pt x="395819" y="1029"/>
                    </a:lnTo>
                    <a:cubicBezTo>
                      <a:pt x="398221" y="-718"/>
                      <a:pt x="401584" y="-187"/>
                      <a:pt x="403331" y="2215"/>
                    </a:cubicBezTo>
                    <a:cubicBezTo>
                      <a:pt x="405078" y="4617"/>
                      <a:pt x="404547" y="7980"/>
                      <a:pt x="402145" y="9726"/>
                    </a:cubicBezTo>
                    <a:cubicBezTo>
                      <a:pt x="401849" y="9942"/>
                      <a:pt x="401531" y="10127"/>
                      <a:pt x="401197" y="10278"/>
                    </a:cubicBezTo>
                    <a:lnTo>
                      <a:pt x="8011" y="237306"/>
                    </a:lnTo>
                    <a:cubicBezTo>
                      <a:pt x="7208" y="237816"/>
                      <a:pt x="6273" y="238077"/>
                      <a:pt x="5322" y="23805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"/>
              <p:cNvSpPr/>
              <p:nvPr/>
            </p:nvSpPr>
            <p:spPr>
              <a:xfrm>
                <a:off x="5111771" y="2635411"/>
                <a:ext cx="403899" cy="237753"/>
              </a:xfrm>
              <a:custGeom>
                <a:avLst/>
                <a:gdLst/>
                <a:ahLst/>
                <a:cxnLst/>
                <a:rect l="l" t="t" r="r" b="b"/>
                <a:pathLst>
                  <a:path w="403899" h="237753" extrusionOk="0">
                    <a:moveTo>
                      <a:pt x="5322" y="237753"/>
                    </a:moveTo>
                    <a:cubicBezTo>
                      <a:pt x="2353" y="237723"/>
                      <a:pt x="-30" y="235291"/>
                      <a:pt x="0" y="232321"/>
                    </a:cubicBezTo>
                    <a:cubicBezTo>
                      <a:pt x="19" y="230442"/>
                      <a:pt x="1018" y="228710"/>
                      <a:pt x="2634" y="227751"/>
                    </a:cubicBezTo>
                    <a:lnTo>
                      <a:pt x="395819" y="723"/>
                    </a:lnTo>
                    <a:cubicBezTo>
                      <a:pt x="398408" y="-756"/>
                      <a:pt x="401704" y="104"/>
                      <a:pt x="403240" y="2659"/>
                    </a:cubicBezTo>
                    <a:cubicBezTo>
                      <a:pt x="404640" y="5282"/>
                      <a:pt x="403743" y="8542"/>
                      <a:pt x="401197" y="10079"/>
                    </a:cubicBezTo>
                    <a:lnTo>
                      <a:pt x="8011" y="237000"/>
                    </a:lnTo>
                    <a:cubicBezTo>
                      <a:pt x="7208" y="237510"/>
                      <a:pt x="6273" y="237772"/>
                      <a:pt x="5322" y="237753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"/>
              <p:cNvSpPr/>
              <p:nvPr/>
            </p:nvSpPr>
            <p:spPr>
              <a:xfrm>
                <a:off x="5111771" y="2685544"/>
                <a:ext cx="404359" cy="238059"/>
              </a:xfrm>
              <a:custGeom>
                <a:avLst/>
                <a:gdLst/>
                <a:ahLst/>
                <a:cxnLst/>
                <a:rect l="l" t="t" r="r" b="b"/>
                <a:pathLst>
                  <a:path w="404359" h="238059" extrusionOk="0">
                    <a:moveTo>
                      <a:pt x="5322" y="238059"/>
                    </a:moveTo>
                    <a:cubicBezTo>
                      <a:pt x="2353" y="238028"/>
                      <a:pt x="-30" y="235596"/>
                      <a:pt x="0" y="232627"/>
                    </a:cubicBezTo>
                    <a:cubicBezTo>
                      <a:pt x="19" y="230748"/>
                      <a:pt x="1018" y="229016"/>
                      <a:pt x="2634" y="228057"/>
                    </a:cubicBezTo>
                    <a:lnTo>
                      <a:pt x="395819" y="1029"/>
                    </a:lnTo>
                    <a:cubicBezTo>
                      <a:pt x="398221" y="-718"/>
                      <a:pt x="401584" y="-187"/>
                      <a:pt x="403331" y="2215"/>
                    </a:cubicBezTo>
                    <a:cubicBezTo>
                      <a:pt x="405078" y="4617"/>
                      <a:pt x="404547" y="7980"/>
                      <a:pt x="402145" y="9726"/>
                    </a:cubicBezTo>
                    <a:cubicBezTo>
                      <a:pt x="401849" y="9942"/>
                      <a:pt x="401531" y="10127"/>
                      <a:pt x="401197" y="10278"/>
                    </a:cubicBezTo>
                    <a:lnTo>
                      <a:pt x="8011" y="237306"/>
                    </a:lnTo>
                    <a:cubicBezTo>
                      <a:pt x="7208" y="237816"/>
                      <a:pt x="6273" y="238077"/>
                      <a:pt x="5322" y="238059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"/>
              <p:cNvSpPr/>
              <p:nvPr/>
            </p:nvSpPr>
            <p:spPr>
              <a:xfrm>
                <a:off x="5111771" y="2736288"/>
                <a:ext cx="403899" cy="237753"/>
              </a:xfrm>
              <a:custGeom>
                <a:avLst/>
                <a:gdLst/>
                <a:ahLst/>
                <a:cxnLst/>
                <a:rect l="l" t="t" r="r" b="b"/>
                <a:pathLst>
                  <a:path w="403899" h="237753" extrusionOk="0">
                    <a:moveTo>
                      <a:pt x="5322" y="237753"/>
                    </a:moveTo>
                    <a:cubicBezTo>
                      <a:pt x="2353" y="237722"/>
                      <a:pt x="-30" y="235291"/>
                      <a:pt x="0" y="232321"/>
                    </a:cubicBezTo>
                    <a:cubicBezTo>
                      <a:pt x="19" y="230442"/>
                      <a:pt x="1018" y="228710"/>
                      <a:pt x="2634" y="227751"/>
                    </a:cubicBezTo>
                    <a:lnTo>
                      <a:pt x="395819" y="723"/>
                    </a:lnTo>
                    <a:cubicBezTo>
                      <a:pt x="398408" y="-756"/>
                      <a:pt x="401704" y="104"/>
                      <a:pt x="403240" y="2659"/>
                    </a:cubicBezTo>
                    <a:cubicBezTo>
                      <a:pt x="404640" y="5282"/>
                      <a:pt x="403743" y="8542"/>
                      <a:pt x="401197" y="10079"/>
                    </a:cubicBezTo>
                    <a:lnTo>
                      <a:pt x="8011" y="237000"/>
                    </a:lnTo>
                    <a:cubicBezTo>
                      <a:pt x="7208" y="237510"/>
                      <a:pt x="6273" y="237772"/>
                      <a:pt x="5322" y="237753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8" name="Google Shape;818;p1"/>
          <p:cNvSpPr/>
          <p:nvPr/>
        </p:nvSpPr>
        <p:spPr>
          <a:xfrm rot="5723600" flipH="1">
            <a:off x="10677331" y="3941519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1"/>
          <p:cNvGrpSpPr/>
          <p:nvPr/>
        </p:nvGrpSpPr>
        <p:grpSpPr>
          <a:xfrm rot="-10476400">
            <a:off x="9783941" y="3616591"/>
            <a:ext cx="570494" cy="570412"/>
            <a:chOff x="1816936" y="1019390"/>
            <a:chExt cx="570494" cy="570412"/>
          </a:xfrm>
        </p:grpSpPr>
        <p:sp>
          <p:nvSpPr>
            <p:cNvPr id="820" name="Google Shape;820;p1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"/>
          <p:cNvGrpSpPr/>
          <p:nvPr/>
        </p:nvGrpSpPr>
        <p:grpSpPr>
          <a:xfrm rot="-10476400">
            <a:off x="10079167" y="4566263"/>
            <a:ext cx="570412" cy="570412"/>
            <a:chOff x="2113081" y="1968393"/>
            <a:chExt cx="570412" cy="570412"/>
          </a:xfrm>
        </p:grpSpPr>
        <p:sp>
          <p:nvSpPr>
            <p:cNvPr id="830" name="Google Shape;830;p1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9" name="Google Shape;839;p1"/>
          <p:cNvSpPr/>
          <p:nvPr/>
        </p:nvSpPr>
        <p:spPr>
          <a:xfrm rot="-10476400" flipH="1">
            <a:off x="10854835" y="5241111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0" name="Google Shape;840;p1"/>
          <p:cNvGrpSpPr/>
          <p:nvPr/>
        </p:nvGrpSpPr>
        <p:grpSpPr>
          <a:xfrm rot="-10476400">
            <a:off x="11432364" y="5075211"/>
            <a:ext cx="372185" cy="372185"/>
            <a:chOff x="3466277" y="2477339"/>
            <a:chExt cx="372185" cy="372185"/>
          </a:xfrm>
        </p:grpSpPr>
        <p:sp>
          <p:nvSpPr>
            <p:cNvPr id="841" name="Google Shape;841;p1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1"/>
          <p:cNvGrpSpPr/>
          <p:nvPr/>
        </p:nvGrpSpPr>
        <p:grpSpPr>
          <a:xfrm rot="-10476400">
            <a:off x="10676535" y="4856626"/>
            <a:ext cx="406464" cy="406464"/>
            <a:chOff x="2710448" y="2258754"/>
            <a:chExt cx="406464" cy="406464"/>
          </a:xfrm>
        </p:grpSpPr>
        <p:sp>
          <p:nvSpPr>
            <p:cNvPr id="844" name="Google Shape;844;p1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1"/>
          <p:cNvGrpSpPr/>
          <p:nvPr/>
        </p:nvGrpSpPr>
        <p:grpSpPr>
          <a:xfrm rot="-10476400">
            <a:off x="10797998" y="5184603"/>
            <a:ext cx="653821" cy="653821"/>
            <a:chOff x="2831911" y="2586731"/>
            <a:chExt cx="653821" cy="653821"/>
          </a:xfrm>
        </p:grpSpPr>
        <p:sp>
          <p:nvSpPr>
            <p:cNvPr id="854" name="Google Shape;854;p1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1"/>
          <p:cNvGrpSpPr/>
          <p:nvPr/>
        </p:nvGrpSpPr>
        <p:grpSpPr>
          <a:xfrm rot="-10476400">
            <a:off x="11387192" y="5031481"/>
            <a:ext cx="455919" cy="455919"/>
            <a:chOff x="3421105" y="2433609"/>
            <a:chExt cx="455919" cy="455919"/>
          </a:xfrm>
        </p:grpSpPr>
        <p:sp>
          <p:nvSpPr>
            <p:cNvPr id="868" name="Google Shape;868;p1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1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877" name="Google Shape;877;p1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9" name="Google Shape;879;p1"/>
          <p:cNvSpPr/>
          <p:nvPr/>
        </p:nvSpPr>
        <p:spPr>
          <a:xfrm>
            <a:off x="8644270" y="174660"/>
            <a:ext cx="1452838" cy="4349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0" name="Google Shape;880;p1" descr="Hom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l="36785" t="24712" r="34456" b="28130"/>
          <a:stretch/>
        </p:blipFill>
        <p:spPr>
          <a:xfrm flipH="1">
            <a:off x="9688970" y="276360"/>
            <a:ext cx="139892" cy="22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"/>
          <p:cNvSpPr/>
          <p:nvPr/>
        </p:nvSpPr>
        <p:spPr>
          <a:xfrm>
            <a:off x="0" y="-1108905"/>
            <a:ext cx="12192000" cy="2828202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2"/>
          <p:cNvSpPr txBox="1"/>
          <p:nvPr/>
        </p:nvSpPr>
        <p:spPr>
          <a:xfrm>
            <a:off x="2932788" y="693961"/>
            <a:ext cx="789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GROUP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"/>
          <p:cNvSpPr/>
          <p:nvPr/>
        </p:nvSpPr>
        <p:spPr>
          <a:xfrm>
            <a:off x="-4464811" y="-1606301"/>
            <a:ext cx="4181583" cy="4124421"/>
          </a:xfrm>
          <a:prstGeom prst="ellipse">
            <a:avLst/>
          </a:prstGeom>
          <a:solidFill>
            <a:srgbClr val="FCA91F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9" name="Google Shape;889;p2"/>
          <p:cNvGrpSpPr/>
          <p:nvPr/>
        </p:nvGrpSpPr>
        <p:grpSpPr>
          <a:xfrm>
            <a:off x="317510" y="2062449"/>
            <a:ext cx="2390284" cy="4180548"/>
            <a:chOff x="915082" y="2810934"/>
            <a:chExt cx="1185687" cy="2194738"/>
          </a:xfrm>
        </p:grpSpPr>
        <p:sp>
          <p:nvSpPr>
            <p:cNvPr id="890" name="Google Shape;890;p2"/>
            <p:cNvSpPr/>
            <p:nvPr/>
          </p:nvSpPr>
          <p:spPr>
            <a:xfrm>
              <a:off x="915082" y="4086796"/>
              <a:ext cx="1185687" cy="684522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915082" y="4086796"/>
              <a:ext cx="1185687" cy="684522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915082" y="4407711"/>
              <a:ext cx="592897" cy="363608"/>
            </a:xfrm>
            <a:custGeom>
              <a:avLst/>
              <a:gdLst/>
              <a:ahLst/>
              <a:cxnLst/>
              <a:rect l="l" t="t" r="r" b="b"/>
              <a:pathLst>
                <a:path w="592897" h="363610" extrusionOk="0">
                  <a:moveTo>
                    <a:pt x="592897" y="363611"/>
                  </a:moveTo>
                  <a:lnTo>
                    <a:pt x="592897" y="320915"/>
                  </a:lnTo>
                  <a:lnTo>
                    <a:pt x="37103" y="0"/>
                  </a:lnTo>
                  <a:lnTo>
                    <a:pt x="0" y="21402"/>
                  </a:lnTo>
                  <a:lnTo>
                    <a:pt x="592897" y="36361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507980" y="4429111"/>
              <a:ext cx="592789" cy="576561"/>
            </a:xfrm>
            <a:custGeom>
              <a:avLst/>
              <a:gdLst/>
              <a:ahLst/>
              <a:cxnLst/>
              <a:rect l="l" t="t" r="r" b="b"/>
              <a:pathLst>
                <a:path w="592789" h="576563" extrusionOk="0">
                  <a:moveTo>
                    <a:pt x="0" y="342317"/>
                  </a:moveTo>
                  <a:lnTo>
                    <a:pt x="0" y="576550"/>
                  </a:lnTo>
                  <a:cubicBezTo>
                    <a:pt x="13734" y="576797"/>
                    <a:pt x="27308" y="573580"/>
                    <a:pt x="39469" y="567194"/>
                  </a:cubicBezTo>
                  <a:lnTo>
                    <a:pt x="39469" y="567194"/>
                  </a:lnTo>
                  <a:lnTo>
                    <a:pt x="296287" y="418889"/>
                  </a:lnTo>
                  <a:lnTo>
                    <a:pt x="569022" y="261335"/>
                  </a:lnTo>
                  <a:cubicBezTo>
                    <a:pt x="583090" y="252260"/>
                    <a:pt x="591935" y="236972"/>
                    <a:pt x="592790" y="220253"/>
                  </a:cubicBezTo>
                  <a:lnTo>
                    <a:pt x="59279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507980" y="4429111"/>
              <a:ext cx="592789" cy="576561"/>
            </a:xfrm>
            <a:custGeom>
              <a:avLst/>
              <a:gdLst/>
              <a:ahLst/>
              <a:cxnLst/>
              <a:rect l="l" t="t" r="r" b="b"/>
              <a:pathLst>
                <a:path w="592789" h="576563" extrusionOk="0">
                  <a:moveTo>
                    <a:pt x="0" y="342317"/>
                  </a:moveTo>
                  <a:lnTo>
                    <a:pt x="0" y="576550"/>
                  </a:lnTo>
                  <a:cubicBezTo>
                    <a:pt x="13734" y="576797"/>
                    <a:pt x="27308" y="573580"/>
                    <a:pt x="39469" y="567194"/>
                  </a:cubicBezTo>
                  <a:lnTo>
                    <a:pt x="39469" y="567194"/>
                  </a:lnTo>
                  <a:lnTo>
                    <a:pt x="296287" y="418889"/>
                  </a:lnTo>
                  <a:lnTo>
                    <a:pt x="569022" y="261335"/>
                  </a:lnTo>
                  <a:cubicBezTo>
                    <a:pt x="583090" y="252260"/>
                    <a:pt x="591935" y="236972"/>
                    <a:pt x="592790" y="220253"/>
                  </a:cubicBezTo>
                  <a:lnTo>
                    <a:pt x="592790" y="0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915082" y="4429111"/>
              <a:ext cx="592897" cy="576456"/>
            </a:xfrm>
            <a:custGeom>
              <a:avLst/>
              <a:gdLst/>
              <a:ahLst/>
              <a:cxnLst/>
              <a:rect l="l" t="t" r="r" b="b"/>
              <a:pathLst>
                <a:path w="592897" h="576458" extrusionOk="0">
                  <a:moveTo>
                    <a:pt x="0" y="0"/>
                  </a:moveTo>
                  <a:lnTo>
                    <a:pt x="0" y="220145"/>
                  </a:lnTo>
                  <a:cubicBezTo>
                    <a:pt x="900" y="236824"/>
                    <a:pt x="9685" y="252079"/>
                    <a:pt x="23660" y="261228"/>
                  </a:cubicBezTo>
                  <a:lnTo>
                    <a:pt x="259399" y="397272"/>
                  </a:lnTo>
                  <a:lnTo>
                    <a:pt x="553428" y="567086"/>
                  </a:lnTo>
                  <a:cubicBezTo>
                    <a:pt x="565580" y="573498"/>
                    <a:pt x="579161" y="576718"/>
                    <a:pt x="592897" y="576443"/>
                  </a:cubicBezTo>
                  <a:lnTo>
                    <a:pt x="59289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915082" y="4429111"/>
              <a:ext cx="592897" cy="576456"/>
            </a:xfrm>
            <a:custGeom>
              <a:avLst/>
              <a:gdLst/>
              <a:ahLst/>
              <a:cxnLst/>
              <a:rect l="l" t="t" r="r" b="b"/>
              <a:pathLst>
                <a:path w="592897" h="576458" extrusionOk="0">
                  <a:moveTo>
                    <a:pt x="0" y="0"/>
                  </a:moveTo>
                  <a:lnTo>
                    <a:pt x="0" y="220145"/>
                  </a:lnTo>
                  <a:cubicBezTo>
                    <a:pt x="900" y="236824"/>
                    <a:pt x="9685" y="252079"/>
                    <a:pt x="23660" y="261228"/>
                  </a:cubicBezTo>
                  <a:lnTo>
                    <a:pt x="259399" y="397272"/>
                  </a:lnTo>
                  <a:lnTo>
                    <a:pt x="553428" y="567086"/>
                  </a:lnTo>
                  <a:cubicBezTo>
                    <a:pt x="565580" y="573498"/>
                    <a:pt x="579161" y="576718"/>
                    <a:pt x="592897" y="576443"/>
                  </a:cubicBezTo>
                  <a:lnTo>
                    <a:pt x="592897" y="342317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915082" y="3830087"/>
              <a:ext cx="1185687" cy="684630"/>
            </a:xfrm>
            <a:custGeom>
              <a:avLst/>
              <a:gdLst/>
              <a:ahLst/>
              <a:cxnLst/>
              <a:rect l="l" t="t" r="r" b="b"/>
              <a:pathLst>
                <a:path w="1185687" h="684633" extrusionOk="0">
                  <a:moveTo>
                    <a:pt x="1185687" y="342317"/>
                  </a:moveTo>
                  <a:lnTo>
                    <a:pt x="592897" y="684634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915082" y="3830087"/>
              <a:ext cx="1185687" cy="684630"/>
            </a:xfrm>
            <a:custGeom>
              <a:avLst/>
              <a:gdLst/>
              <a:ahLst/>
              <a:cxnLst/>
              <a:rect l="l" t="t" r="r" b="b"/>
              <a:pathLst>
                <a:path w="1185687" h="684633" extrusionOk="0">
                  <a:moveTo>
                    <a:pt x="1185687" y="342317"/>
                  </a:moveTo>
                  <a:lnTo>
                    <a:pt x="592897" y="684634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915082" y="4151000"/>
              <a:ext cx="592897" cy="363716"/>
            </a:xfrm>
            <a:custGeom>
              <a:avLst/>
              <a:gdLst/>
              <a:ahLst/>
              <a:cxnLst/>
              <a:rect l="l" t="t" r="r" b="b"/>
              <a:pathLst>
                <a:path w="592897" h="363718" extrusionOk="0">
                  <a:moveTo>
                    <a:pt x="592897" y="363718"/>
                  </a:moveTo>
                  <a:lnTo>
                    <a:pt x="592897" y="320915"/>
                  </a:lnTo>
                  <a:lnTo>
                    <a:pt x="37103" y="0"/>
                  </a:lnTo>
                  <a:lnTo>
                    <a:pt x="0" y="21401"/>
                  </a:lnTo>
                  <a:lnTo>
                    <a:pt x="592897" y="363718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507980" y="4172401"/>
              <a:ext cx="592789" cy="513419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2"/>
                  </a:lnTo>
                  <a:lnTo>
                    <a:pt x="0" y="342317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507980" y="4172401"/>
              <a:ext cx="592789" cy="513419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2"/>
                  </a:lnTo>
                  <a:lnTo>
                    <a:pt x="0" y="342317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915082" y="4172401"/>
              <a:ext cx="592897" cy="513419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2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317"/>
                  </a:lnTo>
                  <a:lnTo>
                    <a:pt x="592897" y="51342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915082" y="4172401"/>
              <a:ext cx="592897" cy="513419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2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317"/>
                  </a:lnTo>
                  <a:lnTo>
                    <a:pt x="592897" y="513422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507980" y="4386308"/>
              <a:ext cx="518691" cy="342315"/>
            </a:xfrm>
            <a:custGeom>
              <a:avLst/>
              <a:gdLst/>
              <a:ahLst/>
              <a:cxnLst/>
              <a:rect l="l" t="t" r="r" b="b"/>
              <a:pathLst>
                <a:path w="518691" h="342316" extrusionOk="0">
                  <a:moveTo>
                    <a:pt x="518691" y="42803"/>
                  </a:moveTo>
                  <a:lnTo>
                    <a:pt x="518691" y="0"/>
                  </a:lnTo>
                  <a:lnTo>
                    <a:pt x="0" y="299514"/>
                  </a:lnTo>
                  <a:lnTo>
                    <a:pt x="0" y="342317"/>
                  </a:lnTo>
                  <a:lnTo>
                    <a:pt x="518691" y="4280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952185" y="4364908"/>
              <a:ext cx="555794" cy="363716"/>
            </a:xfrm>
            <a:custGeom>
              <a:avLst/>
              <a:gdLst/>
              <a:ahLst/>
              <a:cxnLst/>
              <a:rect l="l" t="t" r="r" b="b"/>
              <a:pathLst>
                <a:path w="555794" h="363718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718"/>
                  </a:lnTo>
                  <a:lnTo>
                    <a:pt x="555794" y="3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952185" y="4364908"/>
              <a:ext cx="555794" cy="363716"/>
            </a:xfrm>
            <a:custGeom>
              <a:avLst/>
              <a:gdLst/>
              <a:ahLst/>
              <a:cxnLst/>
              <a:rect l="l" t="t" r="r" b="b"/>
              <a:pathLst>
                <a:path w="555794" h="363718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718"/>
                  </a:lnTo>
                  <a:lnTo>
                    <a:pt x="555794" y="3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15082" y="3573377"/>
              <a:ext cx="1185687" cy="684522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15082" y="3573377"/>
              <a:ext cx="1185687" cy="684522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15082" y="3894290"/>
              <a:ext cx="592897" cy="363608"/>
            </a:xfrm>
            <a:custGeom>
              <a:avLst/>
              <a:gdLst/>
              <a:ahLst/>
              <a:cxnLst/>
              <a:rect l="l" t="t" r="r" b="b"/>
              <a:pathLst>
                <a:path w="592897" h="363610" extrusionOk="0">
                  <a:moveTo>
                    <a:pt x="592897" y="363611"/>
                  </a:moveTo>
                  <a:lnTo>
                    <a:pt x="592897" y="320915"/>
                  </a:lnTo>
                  <a:lnTo>
                    <a:pt x="37103" y="0"/>
                  </a:lnTo>
                  <a:lnTo>
                    <a:pt x="0" y="21401"/>
                  </a:lnTo>
                  <a:lnTo>
                    <a:pt x="592897" y="36361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507980" y="3915693"/>
              <a:ext cx="592789" cy="513419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2"/>
                  </a:lnTo>
                  <a:lnTo>
                    <a:pt x="0" y="342209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507980" y="3915693"/>
              <a:ext cx="592789" cy="513419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2"/>
                  </a:lnTo>
                  <a:lnTo>
                    <a:pt x="0" y="342209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15082" y="3915693"/>
              <a:ext cx="592897" cy="513419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2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209"/>
                  </a:lnTo>
                  <a:lnTo>
                    <a:pt x="592897" y="51342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15082" y="3915693"/>
              <a:ext cx="592897" cy="513419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2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209"/>
                  </a:lnTo>
                  <a:lnTo>
                    <a:pt x="592897" y="513422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507980" y="4129600"/>
              <a:ext cx="518691" cy="342315"/>
            </a:xfrm>
            <a:custGeom>
              <a:avLst/>
              <a:gdLst/>
              <a:ahLst/>
              <a:cxnLst/>
              <a:rect l="l" t="t" r="r" b="b"/>
              <a:pathLst>
                <a:path w="518691" h="342316" extrusionOk="0">
                  <a:moveTo>
                    <a:pt x="518691" y="42803"/>
                  </a:moveTo>
                  <a:lnTo>
                    <a:pt x="518691" y="0"/>
                  </a:lnTo>
                  <a:lnTo>
                    <a:pt x="0" y="299514"/>
                  </a:lnTo>
                  <a:lnTo>
                    <a:pt x="0" y="342317"/>
                  </a:lnTo>
                  <a:lnTo>
                    <a:pt x="518691" y="4280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52185" y="4108197"/>
              <a:ext cx="555794" cy="363716"/>
            </a:xfrm>
            <a:custGeom>
              <a:avLst/>
              <a:gdLst/>
              <a:ahLst/>
              <a:cxnLst/>
              <a:rect l="l" t="t" r="r" b="b"/>
              <a:pathLst>
                <a:path w="555794" h="363718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718"/>
                  </a:lnTo>
                  <a:lnTo>
                    <a:pt x="555794" y="320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507980" y="3872890"/>
              <a:ext cx="518691" cy="342315"/>
            </a:xfrm>
            <a:custGeom>
              <a:avLst/>
              <a:gdLst/>
              <a:ahLst/>
              <a:cxnLst/>
              <a:rect l="l" t="t" r="r" b="b"/>
              <a:pathLst>
                <a:path w="518691" h="342316" extrusionOk="0">
                  <a:moveTo>
                    <a:pt x="518691" y="42803"/>
                  </a:moveTo>
                  <a:lnTo>
                    <a:pt x="518691" y="0"/>
                  </a:lnTo>
                  <a:lnTo>
                    <a:pt x="0" y="299513"/>
                  </a:lnTo>
                  <a:lnTo>
                    <a:pt x="0" y="342317"/>
                  </a:lnTo>
                  <a:lnTo>
                    <a:pt x="518691" y="4280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52185" y="3851488"/>
              <a:ext cx="555794" cy="363716"/>
            </a:xfrm>
            <a:custGeom>
              <a:avLst/>
              <a:gdLst/>
              <a:ahLst/>
              <a:cxnLst/>
              <a:rect l="l" t="t" r="r" b="b"/>
              <a:pathLst>
                <a:path w="555794" h="363718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718"/>
                  </a:lnTo>
                  <a:lnTo>
                    <a:pt x="555794" y="3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15082" y="3316775"/>
              <a:ext cx="1185687" cy="684523"/>
            </a:xfrm>
            <a:custGeom>
              <a:avLst/>
              <a:gdLst/>
              <a:ahLst/>
              <a:cxnLst/>
              <a:rect l="l" t="t" r="r" b="b"/>
              <a:pathLst>
                <a:path w="1185687" h="684526" extrusionOk="0">
                  <a:moveTo>
                    <a:pt x="1185687" y="342209"/>
                  </a:moveTo>
                  <a:lnTo>
                    <a:pt x="592897" y="684526"/>
                  </a:lnTo>
                  <a:lnTo>
                    <a:pt x="0" y="342209"/>
                  </a:lnTo>
                  <a:lnTo>
                    <a:pt x="592897" y="0"/>
                  </a:lnTo>
                  <a:lnTo>
                    <a:pt x="1185687" y="34220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15082" y="3316775"/>
              <a:ext cx="1185687" cy="684523"/>
            </a:xfrm>
            <a:custGeom>
              <a:avLst/>
              <a:gdLst/>
              <a:ahLst/>
              <a:cxnLst/>
              <a:rect l="l" t="t" r="r" b="b"/>
              <a:pathLst>
                <a:path w="1185687" h="684526" extrusionOk="0">
                  <a:moveTo>
                    <a:pt x="1185687" y="342209"/>
                  </a:moveTo>
                  <a:lnTo>
                    <a:pt x="592897" y="684526"/>
                  </a:lnTo>
                  <a:lnTo>
                    <a:pt x="0" y="342209"/>
                  </a:lnTo>
                  <a:lnTo>
                    <a:pt x="592897" y="0"/>
                  </a:lnTo>
                  <a:lnTo>
                    <a:pt x="1185687" y="342209"/>
                  </a:ln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15082" y="3316775"/>
              <a:ext cx="1185687" cy="684523"/>
            </a:xfrm>
            <a:custGeom>
              <a:avLst/>
              <a:gdLst/>
              <a:ahLst/>
              <a:cxnLst/>
              <a:rect l="l" t="t" r="r" b="b"/>
              <a:pathLst>
                <a:path w="1185687" h="684526" extrusionOk="0">
                  <a:moveTo>
                    <a:pt x="1185687" y="342209"/>
                  </a:moveTo>
                  <a:lnTo>
                    <a:pt x="592897" y="684526"/>
                  </a:lnTo>
                  <a:lnTo>
                    <a:pt x="0" y="342209"/>
                  </a:lnTo>
                  <a:lnTo>
                    <a:pt x="592897" y="0"/>
                  </a:lnTo>
                  <a:lnTo>
                    <a:pt x="1185687" y="342209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15082" y="3637688"/>
              <a:ext cx="592897" cy="363608"/>
            </a:xfrm>
            <a:custGeom>
              <a:avLst/>
              <a:gdLst/>
              <a:ahLst/>
              <a:cxnLst/>
              <a:rect l="l" t="t" r="r" b="b"/>
              <a:pathLst>
                <a:path w="592897" h="363610" extrusionOk="0">
                  <a:moveTo>
                    <a:pt x="592897" y="320808"/>
                  </a:moveTo>
                  <a:lnTo>
                    <a:pt x="592897" y="363611"/>
                  </a:lnTo>
                  <a:lnTo>
                    <a:pt x="0" y="21294"/>
                  </a:lnTo>
                  <a:lnTo>
                    <a:pt x="37103" y="0"/>
                  </a:lnTo>
                  <a:lnTo>
                    <a:pt x="592897" y="320808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507980" y="3658982"/>
              <a:ext cx="592789" cy="513419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1"/>
                  </a:lnTo>
                  <a:lnTo>
                    <a:pt x="0" y="342317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507980" y="3658982"/>
              <a:ext cx="592789" cy="513419"/>
            </a:xfrm>
            <a:custGeom>
              <a:avLst/>
              <a:gdLst/>
              <a:ahLst/>
              <a:cxnLst/>
              <a:rect l="l" t="t" r="r" b="b"/>
              <a:pathLst>
                <a:path w="592789" h="513421" extrusionOk="0">
                  <a:moveTo>
                    <a:pt x="592790" y="171105"/>
                  </a:moveTo>
                  <a:lnTo>
                    <a:pt x="0" y="513421"/>
                  </a:lnTo>
                  <a:lnTo>
                    <a:pt x="0" y="342317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15082" y="3658982"/>
              <a:ext cx="592897" cy="513419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1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317"/>
                  </a:lnTo>
                  <a:lnTo>
                    <a:pt x="592897" y="51342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15082" y="3658982"/>
              <a:ext cx="592897" cy="513419"/>
            </a:xfrm>
            <a:custGeom>
              <a:avLst/>
              <a:gdLst/>
              <a:ahLst/>
              <a:cxnLst/>
              <a:rect l="l" t="t" r="r" b="b"/>
              <a:pathLst>
                <a:path w="592897" h="513421" extrusionOk="0">
                  <a:moveTo>
                    <a:pt x="592897" y="513421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317"/>
                  </a:lnTo>
                  <a:lnTo>
                    <a:pt x="592897" y="513421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507980" y="3616288"/>
              <a:ext cx="518691" cy="342208"/>
            </a:xfrm>
            <a:custGeom>
              <a:avLst/>
              <a:gdLst/>
              <a:ahLst/>
              <a:cxnLst/>
              <a:rect l="l" t="t" r="r" b="b"/>
              <a:pathLst>
                <a:path w="518691" h="342209" extrusionOk="0">
                  <a:moveTo>
                    <a:pt x="518691" y="42803"/>
                  </a:moveTo>
                  <a:lnTo>
                    <a:pt x="518691" y="0"/>
                  </a:lnTo>
                  <a:lnTo>
                    <a:pt x="0" y="299514"/>
                  </a:lnTo>
                  <a:lnTo>
                    <a:pt x="0" y="342209"/>
                  </a:lnTo>
                  <a:lnTo>
                    <a:pt x="518691" y="4280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52185" y="3594886"/>
              <a:ext cx="555794" cy="363608"/>
            </a:xfrm>
            <a:custGeom>
              <a:avLst/>
              <a:gdLst/>
              <a:ahLst/>
              <a:cxnLst/>
              <a:rect l="l" t="t" r="r" b="b"/>
              <a:pathLst>
                <a:path w="555794" h="363610" extrusionOk="0">
                  <a:moveTo>
                    <a:pt x="0" y="0"/>
                  </a:moveTo>
                  <a:lnTo>
                    <a:pt x="0" y="42803"/>
                  </a:lnTo>
                  <a:lnTo>
                    <a:pt x="555794" y="363611"/>
                  </a:lnTo>
                  <a:lnTo>
                    <a:pt x="555794" y="3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15082" y="3059528"/>
              <a:ext cx="1185687" cy="684522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15082" y="3059528"/>
              <a:ext cx="1185687" cy="684522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915082" y="3059528"/>
              <a:ext cx="1185687" cy="684522"/>
            </a:xfrm>
            <a:custGeom>
              <a:avLst/>
              <a:gdLst/>
              <a:ahLst/>
              <a:cxnLst/>
              <a:rect l="l" t="t" r="r" b="b"/>
              <a:pathLst>
                <a:path w="1185687" h="684525" extrusionOk="0">
                  <a:moveTo>
                    <a:pt x="1185687" y="342317"/>
                  </a:moveTo>
                  <a:lnTo>
                    <a:pt x="592897" y="684526"/>
                  </a:lnTo>
                  <a:lnTo>
                    <a:pt x="0" y="342317"/>
                  </a:lnTo>
                  <a:lnTo>
                    <a:pt x="592897" y="0"/>
                  </a:lnTo>
                  <a:lnTo>
                    <a:pt x="1185687" y="342317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915082" y="3380442"/>
              <a:ext cx="592897" cy="363608"/>
            </a:xfrm>
            <a:custGeom>
              <a:avLst/>
              <a:gdLst/>
              <a:ahLst/>
              <a:cxnLst/>
              <a:rect l="l" t="t" r="r" b="b"/>
              <a:pathLst>
                <a:path w="592897" h="363610" extrusionOk="0">
                  <a:moveTo>
                    <a:pt x="592897" y="320915"/>
                  </a:moveTo>
                  <a:lnTo>
                    <a:pt x="592897" y="363611"/>
                  </a:lnTo>
                  <a:lnTo>
                    <a:pt x="0" y="21401"/>
                  </a:lnTo>
                  <a:lnTo>
                    <a:pt x="37103" y="0"/>
                  </a:lnTo>
                  <a:lnTo>
                    <a:pt x="592897" y="320915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507980" y="3401843"/>
              <a:ext cx="592789" cy="513311"/>
            </a:xfrm>
            <a:custGeom>
              <a:avLst/>
              <a:gdLst/>
              <a:ahLst/>
              <a:cxnLst/>
              <a:rect l="l" t="t" r="r" b="b"/>
              <a:pathLst>
                <a:path w="592789" h="513313" extrusionOk="0">
                  <a:moveTo>
                    <a:pt x="592790" y="171105"/>
                  </a:moveTo>
                  <a:lnTo>
                    <a:pt x="0" y="513314"/>
                  </a:lnTo>
                  <a:lnTo>
                    <a:pt x="0" y="342209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507980" y="3401843"/>
              <a:ext cx="592789" cy="513311"/>
            </a:xfrm>
            <a:custGeom>
              <a:avLst/>
              <a:gdLst/>
              <a:ahLst/>
              <a:cxnLst/>
              <a:rect l="l" t="t" r="r" b="b"/>
              <a:pathLst>
                <a:path w="592789" h="513313" extrusionOk="0">
                  <a:moveTo>
                    <a:pt x="592790" y="171105"/>
                  </a:moveTo>
                  <a:lnTo>
                    <a:pt x="0" y="513314"/>
                  </a:lnTo>
                  <a:lnTo>
                    <a:pt x="0" y="342209"/>
                  </a:lnTo>
                  <a:lnTo>
                    <a:pt x="592790" y="0"/>
                  </a:lnTo>
                  <a:lnTo>
                    <a:pt x="592790" y="171105"/>
                  </a:ln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915082" y="3401843"/>
              <a:ext cx="592897" cy="513311"/>
            </a:xfrm>
            <a:custGeom>
              <a:avLst/>
              <a:gdLst/>
              <a:ahLst/>
              <a:cxnLst/>
              <a:rect l="l" t="t" r="r" b="b"/>
              <a:pathLst>
                <a:path w="592897" h="513313" extrusionOk="0">
                  <a:moveTo>
                    <a:pt x="592897" y="513314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209"/>
                  </a:lnTo>
                  <a:lnTo>
                    <a:pt x="592897" y="513314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915082" y="3401843"/>
              <a:ext cx="592897" cy="513311"/>
            </a:xfrm>
            <a:custGeom>
              <a:avLst/>
              <a:gdLst/>
              <a:ahLst/>
              <a:cxnLst/>
              <a:rect l="l" t="t" r="r" b="b"/>
              <a:pathLst>
                <a:path w="592897" h="513313" extrusionOk="0">
                  <a:moveTo>
                    <a:pt x="592897" y="513314"/>
                  </a:moveTo>
                  <a:lnTo>
                    <a:pt x="0" y="171105"/>
                  </a:lnTo>
                  <a:lnTo>
                    <a:pt x="0" y="0"/>
                  </a:lnTo>
                  <a:lnTo>
                    <a:pt x="592897" y="342209"/>
                  </a:lnTo>
                  <a:lnTo>
                    <a:pt x="592897" y="513314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915082" y="2810934"/>
              <a:ext cx="1185687" cy="847618"/>
            </a:xfrm>
            <a:custGeom>
              <a:avLst/>
              <a:gdLst/>
              <a:ahLst/>
              <a:cxnLst/>
              <a:rect l="l" t="t" r="r" b="b"/>
              <a:pathLst>
                <a:path w="1185687" h="847622" extrusionOk="0">
                  <a:moveTo>
                    <a:pt x="23660" y="320543"/>
                  </a:moveTo>
                  <a:lnTo>
                    <a:pt x="569452" y="5650"/>
                  </a:lnTo>
                  <a:cubicBezTo>
                    <a:pt x="584364" y="-1883"/>
                    <a:pt x="601968" y="-1883"/>
                    <a:pt x="616880" y="5650"/>
                  </a:cubicBezTo>
                  <a:lnTo>
                    <a:pt x="1162027" y="320543"/>
                  </a:lnTo>
                  <a:cubicBezTo>
                    <a:pt x="1175976" y="329716"/>
                    <a:pt x="1184753" y="344956"/>
                    <a:pt x="1185687" y="361625"/>
                  </a:cubicBezTo>
                  <a:lnTo>
                    <a:pt x="1185687" y="505413"/>
                  </a:lnTo>
                  <a:lnTo>
                    <a:pt x="592467" y="847622"/>
                  </a:lnTo>
                  <a:lnTo>
                    <a:pt x="592467" y="847622"/>
                  </a:lnTo>
                  <a:lnTo>
                    <a:pt x="0" y="505413"/>
                  </a:lnTo>
                  <a:lnTo>
                    <a:pt x="0" y="361625"/>
                  </a:lnTo>
                  <a:cubicBezTo>
                    <a:pt x="934" y="344956"/>
                    <a:pt x="9711" y="329716"/>
                    <a:pt x="23660" y="32054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915082" y="2810934"/>
              <a:ext cx="1185687" cy="847618"/>
            </a:xfrm>
            <a:custGeom>
              <a:avLst/>
              <a:gdLst/>
              <a:ahLst/>
              <a:cxnLst/>
              <a:rect l="l" t="t" r="r" b="b"/>
              <a:pathLst>
                <a:path w="1185687" h="847622" extrusionOk="0">
                  <a:moveTo>
                    <a:pt x="23660" y="320543"/>
                  </a:moveTo>
                  <a:lnTo>
                    <a:pt x="569452" y="5650"/>
                  </a:lnTo>
                  <a:cubicBezTo>
                    <a:pt x="584364" y="-1883"/>
                    <a:pt x="601968" y="-1883"/>
                    <a:pt x="616880" y="5650"/>
                  </a:cubicBezTo>
                  <a:lnTo>
                    <a:pt x="1162027" y="320543"/>
                  </a:lnTo>
                  <a:cubicBezTo>
                    <a:pt x="1175976" y="329716"/>
                    <a:pt x="1184753" y="344956"/>
                    <a:pt x="1185687" y="361625"/>
                  </a:cubicBezTo>
                  <a:lnTo>
                    <a:pt x="1185687" y="505413"/>
                  </a:lnTo>
                  <a:lnTo>
                    <a:pt x="592467" y="847622"/>
                  </a:lnTo>
                  <a:lnTo>
                    <a:pt x="592467" y="847622"/>
                  </a:lnTo>
                  <a:lnTo>
                    <a:pt x="0" y="505413"/>
                  </a:lnTo>
                  <a:lnTo>
                    <a:pt x="0" y="361625"/>
                  </a:lnTo>
                  <a:cubicBezTo>
                    <a:pt x="934" y="344956"/>
                    <a:pt x="9711" y="329716"/>
                    <a:pt x="23660" y="320543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507657" y="3134487"/>
              <a:ext cx="593112" cy="524066"/>
            </a:xfrm>
            <a:custGeom>
              <a:avLst/>
              <a:gdLst/>
              <a:ahLst/>
              <a:cxnLst/>
              <a:rect l="l" t="t" r="r" b="b"/>
              <a:pathLst>
                <a:path w="593112" h="524068" extrusionOk="0">
                  <a:moveTo>
                    <a:pt x="0" y="344898"/>
                  </a:moveTo>
                  <a:lnTo>
                    <a:pt x="0" y="524068"/>
                  </a:lnTo>
                  <a:lnTo>
                    <a:pt x="593112" y="181859"/>
                  </a:lnTo>
                  <a:lnTo>
                    <a:pt x="593112" y="38071"/>
                  </a:lnTo>
                  <a:cubicBezTo>
                    <a:pt x="592269" y="23207"/>
                    <a:pt x="585202" y="9387"/>
                    <a:pt x="573647" y="0"/>
                  </a:cubicBezTo>
                  <a:cubicBezTo>
                    <a:pt x="582358" y="7636"/>
                    <a:pt x="580852" y="17745"/>
                    <a:pt x="569345" y="24413"/>
                  </a:cubicBezTo>
                  <a:lnTo>
                    <a:pt x="23875" y="339305"/>
                  </a:lnTo>
                  <a:cubicBezTo>
                    <a:pt x="16517" y="343157"/>
                    <a:pt x="8303" y="345081"/>
                    <a:pt x="0" y="34489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507657" y="3134487"/>
              <a:ext cx="593112" cy="524066"/>
            </a:xfrm>
            <a:custGeom>
              <a:avLst/>
              <a:gdLst/>
              <a:ahLst/>
              <a:cxnLst/>
              <a:rect l="l" t="t" r="r" b="b"/>
              <a:pathLst>
                <a:path w="593112" h="524068" extrusionOk="0">
                  <a:moveTo>
                    <a:pt x="0" y="344898"/>
                  </a:moveTo>
                  <a:lnTo>
                    <a:pt x="0" y="524068"/>
                  </a:lnTo>
                  <a:lnTo>
                    <a:pt x="593112" y="181859"/>
                  </a:lnTo>
                  <a:lnTo>
                    <a:pt x="593112" y="38071"/>
                  </a:lnTo>
                  <a:cubicBezTo>
                    <a:pt x="592269" y="23207"/>
                    <a:pt x="585202" y="9387"/>
                    <a:pt x="573647" y="0"/>
                  </a:cubicBezTo>
                  <a:cubicBezTo>
                    <a:pt x="582358" y="7636"/>
                    <a:pt x="580852" y="17745"/>
                    <a:pt x="569345" y="24413"/>
                  </a:cubicBezTo>
                  <a:lnTo>
                    <a:pt x="23875" y="339305"/>
                  </a:lnTo>
                  <a:cubicBezTo>
                    <a:pt x="16517" y="343157"/>
                    <a:pt x="8303" y="345081"/>
                    <a:pt x="0" y="344898"/>
                  </a:cubicBezTo>
                  <a:close/>
                </a:path>
              </a:pathLst>
            </a:custGeom>
            <a:solidFill>
              <a:srgbClr val="FFFFF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928992" y="2810934"/>
              <a:ext cx="1157868" cy="668505"/>
            </a:xfrm>
            <a:custGeom>
              <a:avLst/>
              <a:gdLst/>
              <a:ahLst/>
              <a:cxnLst/>
              <a:rect l="l" t="t" r="r" b="b"/>
              <a:pathLst>
                <a:path w="1157868" h="668508" extrusionOk="0">
                  <a:moveTo>
                    <a:pt x="1148118" y="347967"/>
                  </a:moveTo>
                  <a:lnTo>
                    <a:pt x="602541" y="662860"/>
                  </a:lnTo>
                  <a:cubicBezTo>
                    <a:pt x="587666" y="670391"/>
                    <a:pt x="570095" y="670391"/>
                    <a:pt x="555221" y="662860"/>
                  </a:cubicBezTo>
                  <a:lnTo>
                    <a:pt x="9751" y="347967"/>
                  </a:lnTo>
                  <a:cubicBezTo>
                    <a:pt x="2178" y="345331"/>
                    <a:pt x="-1825" y="337056"/>
                    <a:pt x="811" y="329483"/>
                  </a:cubicBezTo>
                  <a:cubicBezTo>
                    <a:pt x="2268" y="325294"/>
                    <a:pt x="5561" y="322001"/>
                    <a:pt x="9751" y="320543"/>
                  </a:cubicBezTo>
                  <a:lnTo>
                    <a:pt x="555543" y="5650"/>
                  </a:lnTo>
                  <a:cubicBezTo>
                    <a:pt x="570455" y="-1883"/>
                    <a:pt x="588059" y="-1883"/>
                    <a:pt x="602971" y="5650"/>
                  </a:cubicBezTo>
                  <a:lnTo>
                    <a:pt x="1148118" y="320543"/>
                  </a:lnTo>
                  <a:cubicBezTo>
                    <a:pt x="1155691" y="323178"/>
                    <a:pt x="1159693" y="331454"/>
                    <a:pt x="1157058" y="339027"/>
                  </a:cubicBezTo>
                  <a:cubicBezTo>
                    <a:pt x="1155600" y="343216"/>
                    <a:pt x="1152307" y="346509"/>
                    <a:pt x="1148118" y="34796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928992" y="2810934"/>
              <a:ext cx="1157868" cy="668505"/>
            </a:xfrm>
            <a:custGeom>
              <a:avLst/>
              <a:gdLst/>
              <a:ahLst/>
              <a:cxnLst/>
              <a:rect l="l" t="t" r="r" b="b"/>
              <a:pathLst>
                <a:path w="1157868" h="668508" extrusionOk="0">
                  <a:moveTo>
                    <a:pt x="1148118" y="347967"/>
                  </a:moveTo>
                  <a:lnTo>
                    <a:pt x="602541" y="662860"/>
                  </a:lnTo>
                  <a:cubicBezTo>
                    <a:pt x="587666" y="670391"/>
                    <a:pt x="570095" y="670391"/>
                    <a:pt x="555221" y="662860"/>
                  </a:cubicBezTo>
                  <a:lnTo>
                    <a:pt x="9751" y="347967"/>
                  </a:lnTo>
                  <a:cubicBezTo>
                    <a:pt x="2178" y="345331"/>
                    <a:pt x="-1825" y="337056"/>
                    <a:pt x="811" y="329483"/>
                  </a:cubicBezTo>
                  <a:cubicBezTo>
                    <a:pt x="2268" y="325294"/>
                    <a:pt x="5561" y="322001"/>
                    <a:pt x="9751" y="320543"/>
                  </a:cubicBezTo>
                  <a:lnTo>
                    <a:pt x="555543" y="5650"/>
                  </a:lnTo>
                  <a:cubicBezTo>
                    <a:pt x="570455" y="-1883"/>
                    <a:pt x="588059" y="-1883"/>
                    <a:pt x="602971" y="5650"/>
                  </a:cubicBezTo>
                  <a:lnTo>
                    <a:pt x="1148118" y="320543"/>
                  </a:lnTo>
                  <a:cubicBezTo>
                    <a:pt x="1155691" y="323178"/>
                    <a:pt x="1159693" y="331454"/>
                    <a:pt x="1157058" y="339027"/>
                  </a:cubicBezTo>
                  <a:cubicBezTo>
                    <a:pt x="1155600" y="343216"/>
                    <a:pt x="1152307" y="346509"/>
                    <a:pt x="1148118" y="347967"/>
                  </a:cubicBezTo>
                  <a:close/>
                </a:path>
              </a:pathLst>
            </a:custGeom>
            <a:solidFill>
              <a:srgbClr val="FFFFFF">
                <a:alpha val="8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507980" y="3359147"/>
              <a:ext cx="518691" cy="342208"/>
            </a:xfrm>
            <a:custGeom>
              <a:avLst/>
              <a:gdLst/>
              <a:ahLst/>
              <a:cxnLst/>
              <a:rect l="l" t="t" r="r" b="b"/>
              <a:pathLst>
                <a:path w="518691" h="342209" extrusionOk="0">
                  <a:moveTo>
                    <a:pt x="518691" y="42696"/>
                  </a:moveTo>
                  <a:lnTo>
                    <a:pt x="518691" y="0"/>
                  </a:lnTo>
                  <a:lnTo>
                    <a:pt x="0" y="299406"/>
                  </a:lnTo>
                  <a:lnTo>
                    <a:pt x="0" y="342209"/>
                  </a:lnTo>
                  <a:lnTo>
                    <a:pt x="518691" y="42696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952185" y="3337745"/>
              <a:ext cx="555794" cy="363608"/>
            </a:xfrm>
            <a:custGeom>
              <a:avLst/>
              <a:gdLst/>
              <a:ahLst/>
              <a:cxnLst/>
              <a:rect l="l" t="t" r="r" b="b"/>
              <a:pathLst>
                <a:path w="555794" h="363610" extrusionOk="0">
                  <a:moveTo>
                    <a:pt x="0" y="0"/>
                  </a:moveTo>
                  <a:lnTo>
                    <a:pt x="0" y="42696"/>
                  </a:lnTo>
                  <a:lnTo>
                    <a:pt x="555794" y="363611"/>
                  </a:lnTo>
                  <a:lnTo>
                    <a:pt x="555794" y="320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035856" y="4700792"/>
              <a:ext cx="16454" cy="21248"/>
            </a:xfrm>
            <a:custGeom>
              <a:avLst/>
              <a:gdLst/>
              <a:ahLst/>
              <a:cxnLst/>
              <a:rect l="l" t="t" r="r" b="b"/>
              <a:pathLst>
                <a:path w="16454" h="21248" extrusionOk="0">
                  <a:moveTo>
                    <a:pt x="8173" y="1160"/>
                  </a:moveTo>
                  <a:cubicBezTo>
                    <a:pt x="13051" y="4290"/>
                    <a:pt x="16131" y="9570"/>
                    <a:pt x="16454" y="15356"/>
                  </a:cubicBezTo>
                  <a:cubicBezTo>
                    <a:pt x="16454" y="20626"/>
                    <a:pt x="12690" y="22777"/>
                    <a:pt x="8173" y="20088"/>
                  </a:cubicBezTo>
                  <a:cubicBezTo>
                    <a:pt x="3324" y="16946"/>
                    <a:pt x="282" y="11663"/>
                    <a:pt x="0" y="5892"/>
                  </a:cubicBezTo>
                  <a:cubicBezTo>
                    <a:pt x="0" y="622"/>
                    <a:pt x="3657" y="-1528"/>
                    <a:pt x="8173" y="116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103932" y="4740529"/>
              <a:ext cx="16454" cy="21087"/>
            </a:xfrm>
            <a:custGeom>
              <a:avLst/>
              <a:gdLst/>
              <a:ahLst/>
              <a:cxnLst/>
              <a:rect l="l" t="t" r="r" b="b"/>
              <a:pathLst>
                <a:path w="16454" h="21087" extrusionOk="0">
                  <a:moveTo>
                    <a:pt x="8173" y="1000"/>
                  </a:moveTo>
                  <a:cubicBezTo>
                    <a:pt x="13038" y="4142"/>
                    <a:pt x="16113" y="9415"/>
                    <a:pt x="16454" y="15196"/>
                  </a:cubicBezTo>
                  <a:cubicBezTo>
                    <a:pt x="16454" y="20465"/>
                    <a:pt x="12798" y="22616"/>
                    <a:pt x="8173" y="19928"/>
                  </a:cubicBezTo>
                  <a:cubicBezTo>
                    <a:pt x="3324" y="16786"/>
                    <a:pt x="282" y="11503"/>
                    <a:pt x="0" y="5732"/>
                  </a:cubicBezTo>
                  <a:cubicBezTo>
                    <a:pt x="430" y="569"/>
                    <a:pt x="4087" y="-1366"/>
                    <a:pt x="8173" y="100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171793" y="4779347"/>
              <a:ext cx="16346" cy="21093"/>
            </a:xfrm>
            <a:custGeom>
              <a:avLst/>
              <a:gdLst/>
              <a:ahLst/>
              <a:cxnLst/>
              <a:rect l="l" t="t" r="r" b="b"/>
              <a:pathLst>
                <a:path w="16346" h="21093" extrusionOk="0">
                  <a:moveTo>
                    <a:pt x="8173" y="1113"/>
                  </a:moveTo>
                  <a:cubicBezTo>
                    <a:pt x="12993" y="4233"/>
                    <a:pt x="16031" y="9469"/>
                    <a:pt x="16347" y="15201"/>
                  </a:cubicBezTo>
                  <a:cubicBezTo>
                    <a:pt x="16347" y="20471"/>
                    <a:pt x="12690" y="22622"/>
                    <a:pt x="8173" y="19933"/>
                  </a:cubicBezTo>
                  <a:cubicBezTo>
                    <a:pt x="3354" y="16813"/>
                    <a:pt x="316" y="11578"/>
                    <a:pt x="0" y="5845"/>
                  </a:cubicBezTo>
                  <a:cubicBezTo>
                    <a:pt x="0" y="575"/>
                    <a:pt x="3657" y="-1468"/>
                    <a:pt x="8173" y="111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239762" y="4818601"/>
              <a:ext cx="16346" cy="21027"/>
            </a:xfrm>
            <a:custGeom>
              <a:avLst/>
              <a:gdLst/>
              <a:ahLst/>
              <a:cxnLst/>
              <a:rect l="l" t="t" r="r" b="b"/>
              <a:pathLst>
                <a:path w="16346" h="21027" extrusionOk="0">
                  <a:moveTo>
                    <a:pt x="8173" y="1113"/>
                  </a:moveTo>
                  <a:cubicBezTo>
                    <a:pt x="12993" y="4233"/>
                    <a:pt x="16031" y="9469"/>
                    <a:pt x="16347" y="15201"/>
                  </a:cubicBezTo>
                  <a:cubicBezTo>
                    <a:pt x="16347" y="20364"/>
                    <a:pt x="12690" y="22515"/>
                    <a:pt x="8173" y="19933"/>
                  </a:cubicBezTo>
                  <a:cubicBezTo>
                    <a:pt x="3354" y="16813"/>
                    <a:pt x="316" y="11578"/>
                    <a:pt x="0" y="5845"/>
                  </a:cubicBezTo>
                  <a:cubicBezTo>
                    <a:pt x="0" y="575"/>
                    <a:pt x="3657" y="-1468"/>
                    <a:pt x="8173" y="111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944336" y="4497207"/>
              <a:ext cx="109158" cy="130950"/>
            </a:xfrm>
            <a:custGeom>
              <a:avLst/>
              <a:gdLst/>
              <a:ahLst/>
              <a:cxnLst/>
              <a:rect l="l" t="t" r="r" b="b"/>
              <a:pathLst>
                <a:path w="109158" h="130951" extrusionOk="0">
                  <a:moveTo>
                    <a:pt x="19788" y="2669"/>
                  </a:moveTo>
                  <a:lnTo>
                    <a:pt x="89370" y="42676"/>
                  </a:lnTo>
                  <a:cubicBezTo>
                    <a:pt x="101055" y="50256"/>
                    <a:pt x="108410" y="62968"/>
                    <a:pt x="109158" y="76876"/>
                  </a:cubicBezTo>
                  <a:lnTo>
                    <a:pt x="109158" y="116882"/>
                  </a:lnTo>
                  <a:cubicBezTo>
                    <a:pt x="109158" y="129465"/>
                    <a:pt x="100340" y="134520"/>
                    <a:pt x="89370" y="128282"/>
                  </a:cubicBezTo>
                  <a:lnTo>
                    <a:pt x="19788" y="88275"/>
                  </a:lnTo>
                  <a:cubicBezTo>
                    <a:pt x="8104" y="80695"/>
                    <a:pt x="749" y="67984"/>
                    <a:pt x="0" y="54076"/>
                  </a:cubicBezTo>
                  <a:lnTo>
                    <a:pt x="0" y="14069"/>
                  </a:lnTo>
                  <a:cubicBezTo>
                    <a:pt x="0" y="1487"/>
                    <a:pt x="8819" y="-3568"/>
                    <a:pt x="19788" y="2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983051" y="4538603"/>
              <a:ext cx="38325" cy="47631"/>
            </a:xfrm>
            <a:custGeom>
              <a:avLst/>
              <a:gdLst/>
              <a:ahLst/>
              <a:cxnLst/>
              <a:rect l="l" t="t" r="r" b="b"/>
              <a:pathLst>
                <a:path w="38325" h="47631" extrusionOk="0">
                  <a:moveTo>
                    <a:pt x="0" y="6334"/>
                  </a:moveTo>
                  <a:lnTo>
                    <a:pt x="9034" y="1064"/>
                  </a:lnTo>
                  <a:lnTo>
                    <a:pt x="9034" y="1064"/>
                  </a:lnTo>
                  <a:cubicBezTo>
                    <a:pt x="12985" y="-726"/>
                    <a:pt x="17597" y="-232"/>
                    <a:pt x="21079" y="2355"/>
                  </a:cubicBezTo>
                  <a:cubicBezTo>
                    <a:pt x="31213" y="8945"/>
                    <a:pt x="37603" y="19968"/>
                    <a:pt x="38286" y="32037"/>
                  </a:cubicBezTo>
                  <a:cubicBezTo>
                    <a:pt x="38632" y="36265"/>
                    <a:pt x="36708" y="40360"/>
                    <a:pt x="33231" y="42792"/>
                  </a:cubicBezTo>
                  <a:lnTo>
                    <a:pt x="33232" y="42791"/>
                  </a:lnTo>
                  <a:lnTo>
                    <a:pt x="24843" y="47631"/>
                  </a:lnTo>
                  <a:lnTo>
                    <a:pt x="23337" y="45157"/>
                  </a:lnTo>
                  <a:cubicBezTo>
                    <a:pt x="21611" y="44730"/>
                    <a:pt x="19948" y="44079"/>
                    <a:pt x="18390" y="43222"/>
                  </a:cubicBezTo>
                  <a:cubicBezTo>
                    <a:pt x="8239" y="36597"/>
                    <a:pt x="1849" y="25535"/>
                    <a:pt x="1183" y="13432"/>
                  </a:cubicBezTo>
                  <a:cubicBezTo>
                    <a:pt x="1005" y="12003"/>
                    <a:pt x="1005" y="10558"/>
                    <a:pt x="1183" y="913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983051" y="4538603"/>
              <a:ext cx="38325" cy="47631"/>
            </a:xfrm>
            <a:custGeom>
              <a:avLst/>
              <a:gdLst/>
              <a:ahLst/>
              <a:cxnLst/>
              <a:rect l="l" t="t" r="r" b="b"/>
              <a:pathLst>
                <a:path w="38325" h="47631" extrusionOk="0">
                  <a:moveTo>
                    <a:pt x="0" y="6334"/>
                  </a:moveTo>
                  <a:lnTo>
                    <a:pt x="9034" y="1064"/>
                  </a:lnTo>
                  <a:lnTo>
                    <a:pt x="9034" y="1064"/>
                  </a:lnTo>
                  <a:cubicBezTo>
                    <a:pt x="12985" y="-726"/>
                    <a:pt x="17597" y="-232"/>
                    <a:pt x="21079" y="2355"/>
                  </a:cubicBezTo>
                  <a:cubicBezTo>
                    <a:pt x="31213" y="8945"/>
                    <a:pt x="37603" y="19968"/>
                    <a:pt x="38286" y="32037"/>
                  </a:cubicBezTo>
                  <a:cubicBezTo>
                    <a:pt x="38632" y="36265"/>
                    <a:pt x="36708" y="40360"/>
                    <a:pt x="33231" y="42792"/>
                  </a:cubicBezTo>
                  <a:lnTo>
                    <a:pt x="33232" y="42791"/>
                  </a:lnTo>
                  <a:lnTo>
                    <a:pt x="24843" y="47631"/>
                  </a:lnTo>
                  <a:lnTo>
                    <a:pt x="23337" y="45157"/>
                  </a:lnTo>
                  <a:cubicBezTo>
                    <a:pt x="21611" y="44730"/>
                    <a:pt x="19948" y="44079"/>
                    <a:pt x="18390" y="43222"/>
                  </a:cubicBezTo>
                  <a:cubicBezTo>
                    <a:pt x="8239" y="36597"/>
                    <a:pt x="1849" y="25535"/>
                    <a:pt x="1183" y="13432"/>
                  </a:cubicBezTo>
                  <a:cubicBezTo>
                    <a:pt x="1005" y="12003"/>
                    <a:pt x="1005" y="10558"/>
                    <a:pt x="1183" y="913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978211" y="4543460"/>
              <a:ext cx="34306" cy="44123"/>
            </a:xfrm>
            <a:custGeom>
              <a:avLst/>
              <a:gdLst/>
              <a:ahLst/>
              <a:cxnLst/>
              <a:rect l="l" t="t" r="r" b="b"/>
              <a:pathLst>
                <a:path w="34306" h="44123" extrusionOk="0">
                  <a:moveTo>
                    <a:pt x="17100" y="2121"/>
                  </a:moveTo>
                  <a:cubicBezTo>
                    <a:pt x="27251" y="8746"/>
                    <a:pt x="33641" y="19808"/>
                    <a:pt x="34307" y="31911"/>
                  </a:cubicBezTo>
                  <a:cubicBezTo>
                    <a:pt x="34307" y="42666"/>
                    <a:pt x="26671" y="47290"/>
                    <a:pt x="17100" y="41806"/>
                  </a:cubicBezTo>
                  <a:cubicBezTo>
                    <a:pt x="7210" y="35347"/>
                    <a:pt x="889" y="24654"/>
                    <a:pt x="0" y="12876"/>
                  </a:cubicBezTo>
                  <a:cubicBezTo>
                    <a:pt x="0" y="1476"/>
                    <a:pt x="7636" y="-3041"/>
                    <a:pt x="17100" y="212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944336" y="4240282"/>
              <a:ext cx="109158" cy="130999"/>
            </a:xfrm>
            <a:custGeom>
              <a:avLst/>
              <a:gdLst/>
              <a:ahLst/>
              <a:cxnLst/>
              <a:rect l="l" t="t" r="r" b="b"/>
              <a:pathLst>
                <a:path w="109158" h="130999" extrusionOk="0">
                  <a:moveTo>
                    <a:pt x="19788" y="2669"/>
                  </a:moveTo>
                  <a:lnTo>
                    <a:pt x="89370" y="42784"/>
                  </a:lnTo>
                  <a:cubicBezTo>
                    <a:pt x="101121" y="50301"/>
                    <a:pt x="108497" y="63049"/>
                    <a:pt x="109158" y="76983"/>
                  </a:cubicBezTo>
                  <a:lnTo>
                    <a:pt x="109158" y="116883"/>
                  </a:lnTo>
                  <a:cubicBezTo>
                    <a:pt x="109158" y="129465"/>
                    <a:pt x="100340" y="134628"/>
                    <a:pt x="89370" y="128283"/>
                  </a:cubicBezTo>
                  <a:lnTo>
                    <a:pt x="19788" y="88276"/>
                  </a:lnTo>
                  <a:cubicBezTo>
                    <a:pt x="8104" y="80696"/>
                    <a:pt x="749" y="67984"/>
                    <a:pt x="0" y="54076"/>
                  </a:cubicBezTo>
                  <a:lnTo>
                    <a:pt x="0" y="14070"/>
                  </a:lnTo>
                  <a:cubicBezTo>
                    <a:pt x="0" y="1487"/>
                    <a:pt x="8819" y="-3568"/>
                    <a:pt x="19788" y="2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983051" y="4281744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01" y="8891"/>
                    <a:pt x="37586" y="19906"/>
                    <a:pt x="38286" y="31971"/>
                  </a:cubicBezTo>
                  <a:cubicBezTo>
                    <a:pt x="38567" y="36187"/>
                    <a:pt x="36657" y="40251"/>
                    <a:pt x="33231" y="42725"/>
                  </a:cubicBezTo>
                  <a:lnTo>
                    <a:pt x="33232" y="42725"/>
                  </a:lnTo>
                  <a:lnTo>
                    <a:pt x="24843" y="47565"/>
                  </a:lnTo>
                  <a:lnTo>
                    <a:pt x="23337" y="44984"/>
                  </a:lnTo>
                  <a:cubicBezTo>
                    <a:pt x="21596" y="44605"/>
                    <a:pt x="19926" y="43952"/>
                    <a:pt x="18390" y="43048"/>
                  </a:cubicBezTo>
                  <a:cubicBezTo>
                    <a:pt x="8256" y="36458"/>
                    <a:pt x="1866" y="25435"/>
                    <a:pt x="1183" y="13365"/>
                  </a:cubicBezTo>
                  <a:cubicBezTo>
                    <a:pt x="1005" y="11901"/>
                    <a:pt x="1005" y="10420"/>
                    <a:pt x="1183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983051" y="4281744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01" y="8891"/>
                    <a:pt x="37586" y="19906"/>
                    <a:pt x="38286" y="31971"/>
                  </a:cubicBezTo>
                  <a:cubicBezTo>
                    <a:pt x="38567" y="36187"/>
                    <a:pt x="36657" y="40251"/>
                    <a:pt x="33231" y="42725"/>
                  </a:cubicBezTo>
                  <a:lnTo>
                    <a:pt x="33232" y="42725"/>
                  </a:lnTo>
                  <a:lnTo>
                    <a:pt x="24843" y="47565"/>
                  </a:lnTo>
                  <a:lnTo>
                    <a:pt x="23337" y="44984"/>
                  </a:lnTo>
                  <a:cubicBezTo>
                    <a:pt x="21596" y="44605"/>
                    <a:pt x="19926" y="43952"/>
                    <a:pt x="18390" y="43048"/>
                  </a:cubicBezTo>
                  <a:cubicBezTo>
                    <a:pt x="8256" y="36458"/>
                    <a:pt x="1866" y="25435"/>
                    <a:pt x="1183" y="13365"/>
                  </a:cubicBezTo>
                  <a:cubicBezTo>
                    <a:pt x="1005" y="11901"/>
                    <a:pt x="1005" y="10420"/>
                    <a:pt x="1183" y="895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978211" y="4286692"/>
              <a:ext cx="34306" cy="44290"/>
            </a:xfrm>
            <a:custGeom>
              <a:avLst/>
              <a:gdLst/>
              <a:ahLst/>
              <a:cxnLst/>
              <a:rect l="l" t="t" r="r" b="b"/>
              <a:pathLst>
                <a:path w="34306" h="44290" extrusionOk="0">
                  <a:moveTo>
                    <a:pt x="17100" y="2288"/>
                  </a:moveTo>
                  <a:cubicBezTo>
                    <a:pt x="27251" y="8912"/>
                    <a:pt x="33641" y="19975"/>
                    <a:pt x="34307" y="32078"/>
                  </a:cubicBezTo>
                  <a:cubicBezTo>
                    <a:pt x="34307" y="42832"/>
                    <a:pt x="26671" y="47457"/>
                    <a:pt x="17100" y="41972"/>
                  </a:cubicBezTo>
                  <a:cubicBezTo>
                    <a:pt x="7006" y="35358"/>
                    <a:pt x="658" y="24339"/>
                    <a:pt x="0" y="12289"/>
                  </a:cubicBezTo>
                  <a:cubicBezTo>
                    <a:pt x="0" y="1320"/>
                    <a:pt x="7636" y="-3089"/>
                    <a:pt x="17100" y="228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944336" y="3983624"/>
              <a:ext cx="109158" cy="131007"/>
            </a:xfrm>
            <a:custGeom>
              <a:avLst/>
              <a:gdLst/>
              <a:ahLst/>
              <a:cxnLst/>
              <a:rect l="l" t="t" r="r" b="b"/>
              <a:pathLst>
                <a:path w="109158" h="131007" extrusionOk="0">
                  <a:moveTo>
                    <a:pt x="19788" y="2725"/>
                  </a:moveTo>
                  <a:lnTo>
                    <a:pt x="89370" y="42732"/>
                  </a:lnTo>
                  <a:cubicBezTo>
                    <a:pt x="101055" y="50312"/>
                    <a:pt x="108410" y="63024"/>
                    <a:pt x="109158" y="76932"/>
                  </a:cubicBezTo>
                  <a:lnTo>
                    <a:pt x="109158" y="116939"/>
                  </a:lnTo>
                  <a:cubicBezTo>
                    <a:pt x="109158" y="129521"/>
                    <a:pt x="100340" y="134576"/>
                    <a:pt x="89370" y="128338"/>
                  </a:cubicBezTo>
                  <a:lnTo>
                    <a:pt x="19788" y="88762"/>
                  </a:lnTo>
                  <a:cubicBezTo>
                    <a:pt x="8104" y="81182"/>
                    <a:pt x="749" y="68470"/>
                    <a:pt x="0" y="54562"/>
                  </a:cubicBezTo>
                  <a:lnTo>
                    <a:pt x="0" y="14555"/>
                  </a:lnTo>
                  <a:cubicBezTo>
                    <a:pt x="0" y="1435"/>
                    <a:pt x="8819" y="-3620"/>
                    <a:pt x="19788" y="2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983051" y="4025077"/>
              <a:ext cx="38325" cy="47631"/>
            </a:xfrm>
            <a:custGeom>
              <a:avLst/>
              <a:gdLst/>
              <a:ahLst/>
              <a:cxnLst/>
              <a:rect l="l" t="t" r="r" b="b"/>
              <a:pathLst>
                <a:path w="38325" h="47631" extrusionOk="0">
                  <a:moveTo>
                    <a:pt x="0" y="6226"/>
                  </a:moveTo>
                  <a:lnTo>
                    <a:pt x="9034" y="1064"/>
                  </a:lnTo>
                  <a:lnTo>
                    <a:pt x="9034" y="1064"/>
                  </a:lnTo>
                  <a:cubicBezTo>
                    <a:pt x="12985" y="-726"/>
                    <a:pt x="17597" y="-232"/>
                    <a:pt x="21079" y="2355"/>
                  </a:cubicBezTo>
                  <a:cubicBezTo>
                    <a:pt x="31213" y="8945"/>
                    <a:pt x="37603" y="19968"/>
                    <a:pt x="38286" y="32037"/>
                  </a:cubicBezTo>
                  <a:cubicBezTo>
                    <a:pt x="38632" y="36265"/>
                    <a:pt x="36708" y="40360"/>
                    <a:pt x="33231" y="42792"/>
                  </a:cubicBezTo>
                  <a:lnTo>
                    <a:pt x="33232" y="42791"/>
                  </a:lnTo>
                  <a:lnTo>
                    <a:pt x="24843" y="47631"/>
                  </a:lnTo>
                  <a:lnTo>
                    <a:pt x="23337" y="45157"/>
                  </a:lnTo>
                  <a:cubicBezTo>
                    <a:pt x="21611" y="44730"/>
                    <a:pt x="19948" y="44079"/>
                    <a:pt x="18390" y="43222"/>
                  </a:cubicBezTo>
                  <a:cubicBezTo>
                    <a:pt x="8239" y="36597"/>
                    <a:pt x="1849" y="25535"/>
                    <a:pt x="1183" y="13432"/>
                  </a:cubicBezTo>
                  <a:cubicBezTo>
                    <a:pt x="1005" y="12003"/>
                    <a:pt x="1005" y="10558"/>
                    <a:pt x="1183" y="913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983051" y="4025077"/>
              <a:ext cx="38325" cy="47631"/>
            </a:xfrm>
            <a:custGeom>
              <a:avLst/>
              <a:gdLst/>
              <a:ahLst/>
              <a:cxnLst/>
              <a:rect l="l" t="t" r="r" b="b"/>
              <a:pathLst>
                <a:path w="38325" h="47631" extrusionOk="0">
                  <a:moveTo>
                    <a:pt x="0" y="6226"/>
                  </a:moveTo>
                  <a:lnTo>
                    <a:pt x="9034" y="1064"/>
                  </a:lnTo>
                  <a:lnTo>
                    <a:pt x="9034" y="1064"/>
                  </a:lnTo>
                  <a:cubicBezTo>
                    <a:pt x="12985" y="-726"/>
                    <a:pt x="17597" y="-232"/>
                    <a:pt x="21079" y="2355"/>
                  </a:cubicBezTo>
                  <a:cubicBezTo>
                    <a:pt x="31213" y="8945"/>
                    <a:pt x="37603" y="19968"/>
                    <a:pt x="38286" y="32037"/>
                  </a:cubicBezTo>
                  <a:cubicBezTo>
                    <a:pt x="38632" y="36265"/>
                    <a:pt x="36708" y="40360"/>
                    <a:pt x="33231" y="42792"/>
                  </a:cubicBezTo>
                  <a:lnTo>
                    <a:pt x="33232" y="42791"/>
                  </a:lnTo>
                  <a:lnTo>
                    <a:pt x="24843" y="47631"/>
                  </a:lnTo>
                  <a:lnTo>
                    <a:pt x="23337" y="45157"/>
                  </a:lnTo>
                  <a:cubicBezTo>
                    <a:pt x="21611" y="44730"/>
                    <a:pt x="19948" y="44079"/>
                    <a:pt x="18390" y="43222"/>
                  </a:cubicBezTo>
                  <a:cubicBezTo>
                    <a:pt x="8239" y="36597"/>
                    <a:pt x="1849" y="25535"/>
                    <a:pt x="1183" y="13432"/>
                  </a:cubicBezTo>
                  <a:cubicBezTo>
                    <a:pt x="1005" y="12003"/>
                    <a:pt x="1005" y="10558"/>
                    <a:pt x="1183" y="913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978211" y="4029932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100" y="2337"/>
                  </a:moveTo>
                  <a:cubicBezTo>
                    <a:pt x="27251" y="8962"/>
                    <a:pt x="33641" y="20024"/>
                    <a:pt x="34307" y="32127"/>
                  </a:cubicBezTo>
                  <a:cubicBezTo>
                    <a:pt x="34307" y="42882"/>
                    <a:pt x="26671" y="47507"/>
                    <a:pt x="17100" y="42022"/>
                  </a:cubicBezTo>
                  <a:cubicBezTo>
                    <a:pt x="6977" y="35385"/>
                    <a:pt x="625" y="24320"/>
                    <a:pt x="0" y="12232"/>
                  </a:cubicBezTo>
                  <a:cubicBezTo>
                    <a:pt x="0" y="1370"/>
                    <a:pt x="7636" y="-3147"/>
                    <a:pt x="17100" y="233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944336" y="3727059"/>
              <a:ext cx="109158" cy="131076"/>
            </a:xfrm>
            <a:custGeom>
              <a:avLst/>
              <a:gdLst/>
              <a:ahLst/>
              <a:cxnLst/>
              <a:rect l="l" t="t" r="r" b="b"/>
              <a:pathLst>
                <a:path w="109158" h="131077" extrusionOk="0">
                  <a:moveTo>
                    <a:pt x="19788" y="2795"/>
                  </a:moveTo>
                  <a:lnTo>
                    <a:pt x="89370" y="42802"/>
                  </a:lnTo>
                  <a:cubicBezTo>
                    <a:pt x="101055" y="50383"/>
                    <a:pt x="108410" y="63094"/>
                    <a:pt x="109158" y="77002"/>
                  </a:cubicBezTo>
                  <a:lnTo>
                    <a:pt x="109158" y="117009"/>
                  </a:lnTo>
                  <a:cubicBezTo>
                    <a:pt x="109158" y="129591"/>
                    <a:pt x="100340" y="134646"/>
                    <a:pt x="89370" y="128408"/>
                  </a:cubicBezTo>
                  <a:lnTo>
                    <a:pt x="19788" y="88294"/>
                  </a:lnTo>
                  <a:cubicBezTo>
                    <a:pt x="8037" y="80777"/>
                    <a:pt x="661" y="68029"/>
                    <a:pt x="0" y="54095"/>
                  </a:cubicBezTo>
                  <a:lnTo>
                    <a:pt x="0" y="14195"/>
                  </a:lnTo>
                  <a:cubicBezTo>
                    <a:pt x="0" y="1182"/>
                    <a:pt x="8819" y="-3550"/>
                    <a:pt x="19788" y="2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983051" y="3768613"/>
              <a:ext cx="38751" cy="48030"/>
            </a:xfrm>
            <a:custGeom>
              <a:avLst/>
              <a:gdLst/>
              <a:ahLst/>
              <a:cxnLst/>
              <a:rect l="l" t="t" r="r" b="b"/>
              <a:pathLst>
                <a:path w="38751" h="48030" extrusionOk="0">
                  <a:moveTo>
                    <a:pt x="0" y="6303"/>
                  </a:moveTo>
                  <a:lnTo>
                    <a:pt x="9034" y="1034"/>
                  </a:lnTo>
                  <a:lnTo>
                    <a:pt x="9034" y="1034"/>
                  </a:lnTo>
                  <a:cubicBezTo>
                    <a:pt x="13169" y="-790"/>
                    <a:pt x="17974" y="-169"/>
                    <a:pt x="21509" y="2647"/>
                  </a:cubicBezTo>
                  <a:cubicBezTo>
                    <a:pt x="31660" y="9271"/>
                    <a:pt x="38050" y="20334"/>
                    <a:pt x="38716" y="32437"/>
                  </a:cubicBezTo>
                  <a:cubicBezTo>
                    <a:pt x="39040" y="36661"/>
                    <a:pt x="37121" y="40745"/>
                    <a:pt x="33662" y="43191"/>
                  </a:cubicBezTo>
                  <a:lnTo>
                    <a:pt x="33662" y="43191"/>
                  </a:lnTo>
                  <a:lnTo>
                    <a:pt x="25273" y="48031"/>
                  </a:lnTo>
                  <a:lnTo>
                    <a:pt x="23768" y="45450"/>
                  </a:lnTo>
                  <a:cubicBezTo>
                    <a:pt x="22030" y="45112"/>
                    <a:pt x="20360" y="44495"/>
                    <a:pt x="18820" y="43621"/>
                  </a:cubicBezTo>
                  <a:cubicBezTo>
                    <a:pt x="8345" y="37031"/>
                    <a:pt x="1727" y="25760"/>
                    <a:pt x="1075" y="13401"/>
                  </a:cubicBezTo>
                  <a:cubicBezTo>
                    <a:pt x="905" y="11936"/>
                    <a:pt x="905" y="10457"/>
                    <a:pt x="1075" y="899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983051" y="3768613"/>
              <a:ext cx="38751" cy="48030"/>
            </a:xfrm>
            <a:custGeom>
              <a:avLst/>
              <a:gdLst/>
              <a:ahLst/>
              <a:cxnLst/>
              <a:rect l="l" t="t" r="r" b="b"/>
              <a:pathLst>
                <a:path w="38751" h="48030" extrusionOk="0">
                  <a:moveTo>
                    <a:pt x="0" y="6303"/>
                  </a:moveTo>
                  <a:lnTo>
                    <a:pt x="9034" y="1034"/>
                  </a:lnTo>
                  <a:lnTo>
                    <a:pt x="9034" y="1034"/>
                  </a:lnTo>
                  <a:cubicBezTo>
                    <a:pt x="13169" y="-790"/>
                    <a:pt x="17974" y="-169"/>
                    <a:pt x="21509" y="2647"/>
                  </a:cubicBezTo>
                  <a:cubicBezTo>
                    <a:pt x="31660" y="9271"/>
                    <a:pt x="38050" y="20334"/>
                    <a:pt x="38716" y="32437"/>
                  </a:cubicBezTo>
                  <a:cubicBezTo>
                    <a:pt x="39040" y="36661"/>
                    <a:pt x="37121" y="40745"/>
                    <a:pt x="33662" y="43191"/>
                  </a:cubicBezTo>
                  <a:lnTo>
                    <a:pt x="33662" y="43191"/>
                  </a:lnTo>
                  <a:lnTo>
                    <a:pt x="25273" y="48031"/>
                  </a:lnTo>
                  <a:lnTo>
                    <a:pt x="23768" y="45450"/>
                  </a:lnTo>
                  <a:cubicBezTo>
                    <a:pt x="22030" y="45112"/>
                    <a:pt x="20360" y="44495"/>
                    <a:pt x="18820" y="43621"/>
                  </a:cubicBezTo>
                  <a:cubicBezTo>
                    <a:pt x="8345" y="37031"/>
                    <a:pt x="1727" y="25760"/>
                    <a:pt x="1075" y="13401"/>
                  </a:cubicBezTo>
                  <a:cubicBezTo>
                    <a:pt x="905" y="11936"/>
                    <a:pt x="905" y="10457"/>
                    <a:pt x="1075" y="899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978211" y="3773527"/>
              <a:ext cx="34306" cy="44291"/>
            </a:xfrm>
            <a:custGeom>
              <a:avLst/>
              <a:gdLst/>
              <a:ahLst/>
              <a:cxnLst/>
              <a:rect l="l" t="t" r="r" b="b"/>
              <a:pathLst>
                <a:path w="34306" h="44291" extrusionOk="0">
                  <a:moveTo>
                    <a:pt x="17100" y="2357"/>
                  </a:moveTo>
                  <a:cubicBezTo>
                    <a:pt x="27221" y="8959"/>
                    <a:pt x="33607" y="19975"/>
                    <a:pt x="34307" y="32039"/>
                  </a:cubicBezTo>
                  <a:cubicBezTo>
                    <a:pt x="34307" y="42794"/>
                    <a:pt x="26671" y="47418"/>
                    <a:pt x="17100" y="42041"/>
                  </a:cubicBezTo>
                  <a:cubicBezTo>
                    <a:pt x="6977" y="35405"/>
                    <a:pt x="625" y="24339"/>
                    <a:pt x="0" y="12251"/>
                  </a:cubicBezTo>
                  <a:cubicBezTo>
                    <a:pt x="0" y="1281"/>
                    <a:pt x="7636" y="-3128"/>
                    <a:pt x="17100" y="235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944336" y="3469935"/>
              <a:ext cx="109158" cy="131430"/>
            </a:xfrm>
            <a:custGeom>
              <a:avLst/>
              <a:gdLst/>
              <a:ahLst/>
              <a:cxnLst/>
              <a:rect l="l" t="t" r="r" b="b"/>
              <a:pathLst>
                <a:path w="109158" h="131431" extrusionOk="0">
                  <a:moveTo>
                    <a:pt x="19788" y="2672"/>
                  </a:moveTo>
                  <a:lnTo>
                    <a:pt x="89370" y="43217"/>
                  </a:lnTo>
                  <a:cubicBezTo>
                    <a:pt x="101121" y="50734"/>
                    <a:pt x="108497" y="63482"/>
                    <a:pt x="109158" y="77416"/>
                  </a:cubicBezTo>
                  <a:lnTo>
                    <a:pt x="109158" y="117316"/>
                  </a:lnTo>
                  <a:cubicBezTo>
                    <a:pt x="109158" y="129898"/>
                    <a:pt x="100340" y="135060"/>
                    <a:pt x="89370" y="128715"/>
                  </a:cubicBezTo>
                  <a:lnTo>
                    <a:pt x="19788" y="88708"/>
                  </a:lnTo>
                  <a:cubicBezTo>
                    <a:pt x="7886" y="81084"/>
                    <a:pt x="488" y="68098"/>
                    <a:pt x="0" y="53971"/>
                  </a:cubicBezTo>
                  <a:lnTo>
                    <a:pt x="0" y="13964"/>
                  </a:lnTo>
                  <a:cubicBezTo>
                    <a:pt x="0" y="1489"/>
                    <a:pt x="8819" y="-3566"/>
                    <a:pt x="19788" y="2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983051" y="3511401"/>
              <a:ext cx="38313" cy="47564"/>
            </a:xfrm>
            <a:custGeom>
              <a:avLst/>
              <a:gdLst/>
              <a:ahLst/>
              <a:cxnLst/>
              <a:rect l="l" t="t" r="r" b="b"/>
              <a:pathLst>
                <a:path w="38313" h="47564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01" y="8891"/>
                    <a:pt x="37586" y="19906"/>
                    <a:pt x="38286" y="31971"/>
                  </a:cubicBezTo>
                  <a:cubicBezTo>
                    <a:pt x="38567" y="36187"/>
                    <a:pt x="36657" y="40251"/>
                    <a:pt x="33231" y="42725"/>
                  </a:cubicBezTo>
                  <a:lnTo>
                    <a:pt x="33232" y="42725"/>
                  </a:lnTo>
                  <a:lnTo>
                    <a:pt x="24843" y="47565"/>
                  </a:lnTo>
                  <a:lnTo>
                    <a:pt x="23337" y="44984"/>
                  </a:lnTo>
                  <a:cubicBezTo>
                    <a:pt x="21582" y="44653"/>
                    <a:pt x="19904" y="43997"/>
                    <a:pt x="18390" y="43048"/>
                  </a:cubicBezTo>
                  <a:cubicBezTo>
                    <a:pt x="8256" y="36458"/>
                    <a:pt x="1866" y="25435"/>
                    <a:pt x="1183" y="13366"/>
                  </a:cubicBezTo>
                  <a:cubicBezTo>
                    <a:pt x="1005" y="11901"/>
                    <a:pt x="1005" y="10421"/>
                    <a:pt x="1183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983051" y="3511401"/>
              <a:ext cx="38313" cy="47564"/>
            </a:xfrm>
            <a:custGeom>
              <a:avLst/>
              <a:gdLst/>
              <a:ahLst/>
              <a:cxnLst/>
              <a:rect l="l" t="t" r="r" b="b"/>
              <a:pathLst>
                <a:path w="38313" h="47564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01" y="8891"/>
                    <a:pt x="37586" y="19906"/>
                    <a:pt x="38286" y="31971"/>
                  </a:cubicBezTo>
                  <a:cubicBezTo>
                    <a:pt x="38567" y="36187"/>
                    <a:pt x="36657" y="40251"/>
                    <a:pt x="33231" y="42725"/>
                  </a:cubicBezTo>
                  <a:lnTo>
                    <a:pt x="33232" y="42725"/>
                  </a:lnTo>
                  <a:lnTo>
                    <a:pt x="24843" y="47565"/>
                  </a:lnTo>
                  <a:lnTo>
                    <a:pt x="23337" y="44984"/>
                  </a:lnTo>
                  <a:cubicBezTo>
                    <a:pt x="21582" y="44653"/>
                    <a:pt x="19904" y="43997"/>
                    <a:pt x="18390" y="43048"/>
                  </a:cubicBezTo>
                  <a:cubicBezTo>
                    <a:pt x="8256" y="36458"/>
                    <a:pt x="1866" y="25435"/>
                    <a:pt x="1183" y="13366"/>
                  </a:cubicBezTo>
                  <a:cubicBezTo>
                    <a:pt x="1005" y="11901"/>
                    <a:pt x="1005" y="10421"/>
                    <a:pt x="1183" y="895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978211" y="3516340"/>
              <a:ext cx="34306" cy="44299"/>
            </a:xfrm>
            <a:custGeom>
              <a:avLst/>
              <a:gdLst/>
              <a:ahLst/>
              <a:cxnLst/>
              <a:rect l="l" t="t" r="r" b="b"/>
              <a:pathLst>
                <a:path w="34306" h="44299" extrusionOk="0">
                  <a:moveTo>
                    <a:pt x="17100" y="2404"/>
                  </a:moveTo>
                  <a:cubicBezTo>
                    <a:pt x="27260" y="8969"/>
                    <a:pt x="33659" y="20007"/>
                    <a:pt x="34307" y="32087"/>
                  </a:cubicBezTo>
                  <a:cubicBezTo>
                    <a:pt x="34307" y="42841"/>
                    <a:pt x="26671" y="47466"/>
                    <a:pt x="17100" y="41981"/>
                  </a:cubicBezTo>
                  <a:cubicBezTo>
                    <a:pt x="7006" y="35367"/>
                    <a:pt x="658" y="24348"/>
                    <a:pt x="0" y="12298"/>
                  </a:cubicBezTo>
                  <a:cubicBezTo>
                    <a:pt x="0" y="1329"/>
                    <a:pt x="7636" y="-3188"/>
                    <a:pt x="17100" y="240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944336" y="3213026"/>
              <a:ext cx="109158" cy="131416"/>
            </a:xfrm>
            <a:custGeom>
              <a:avLst/>
              <a:gdLst/>
              <a:ahLst/>
              <a:cxnLst/>
              <a:rect l="l" t="t" r="r" b="b"/>
              <a:pathLst>
                <a:path w="109158" h="131416" extrusionOk="0">
                  <a:moveTo>
                    <a:pt x="19788" y="2657"/>
                  </a:moveTo>
                  <a:lnTo>
                    <a:pt x="89370" y="42771"/>
                  </a:lnTo>
                  <a:cubicBezTo>
                    <a:pt x="101121" y="50288"/>
                    <a:pt x="108497" y="63037"/>
                    <a:pt x="109158" y="76970"/>
                  </a:cubicBezTo>
                  <a:lnTo>
                    <a:pt x="109158" y="117300"/>
                  </a:lnTo>
                  <a:cubicBezTo>
                    <a:pt x="109158" y="129883"/>
                    <a:pt x="100340" y="135045"/>
                    <a:pt x="89370" y="128700"/>
                  </a:cubicBezTo>
                  <a:lnTo>
                    <a:pt x="19788" y="88693"/>
                  </a:lnTo>
                  <a:cubicBezTo>
                    <a:pt x="8037" y="81176"/>
                    <a:pt x="661" y="68427"/>
                    <a:pt x="0" y="54493"/>
                  </a:cubicBezTo>
                  <a:lnTo>
                    <a:pt x="0" y="14594"/>
                  </a:lnTo>
                  <a:cubicBezTo>
                    <a:pt x="0" y="1474"/>
                    <a:pt x="8819" y="-3581"/>
                    <a:pt x="19788" y="26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983051" y="3254476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30" y="8913"/>
                    <a:pt x="37620" y="19975"/>
                    <a:pt x="38286" y="32078"/>
                  </a:cubicBezTo>
                  <a:cubicBezTo>
                    <a:pt x="38588" y="36299"/>
                    <a:pt x="36674" y="40372"/>
                    <a:pt x="33231" y="42833"/>
                  </a:cubicBezTo>
                  <a:lnTo>
                    <a:pt x="33232" y="42833"/>
                  </a:lnTo>
                  <a:lnTo>
                    <a:pt x="24843" y="47672"/>
                  </a:lnTo>
                  <a:lnTo>
                    <a:pt x="23337" y="45091"/>
                  </a:lnTo>
                  <a:cubicBezTo>
                    <a:pt x="21582" y="44761"/>
                    <a:pt x="19904" y="44104"/>
                    <a:pt x="18390" y="43156"/>
                  </a:cubicBezTo>
                  <a:cubicBezTo>
                    <a:pt x="8256" y="36565"/>
                    <a:pt x="1866" y="25543"/>
                    <a:pt x="1183" y="13473"/>
                  </a:cubicBezTo>
                  <a:cubicBezTo>
                    <a:pt x="1005" y="12009"/>
                    <a:pt x="1005" y="10528"/>
                    <a:pt x="1183" y="906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983051" y="3254476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0" y="6267"/>
                  </a:moveTo>
                  <a:lnTo>
                    <a:pt x="9034" y="1105"/>
                  </a:lnTo>
                  <a:lnTo>
                    <a:pt x="9034" y="1105"/>
                  </a:lnTo>
                  <a:cubicBezTo>
                    <a:pt x="12966" y="-716"/>
                    <a:pt x="17576" y="-263"/>
                    <a:pt x="21079" y="2288"/>
                  </a:cubicBezTo>
                  <a:cubicBezTo>
                    <a:pt x="31230" y="8913"/>
                    <a:pt x="37620" y="19975"/>
                    <a:pt x="38286" y="32078"/>
                  </a:cubicBezTo>
                  <a:cubicBezTo>
                    <a:pt x="38588" y="36299"/>
                    <a:pt x="36674" y="40372"/>
                    <a:pt x="33231" y="42833"/>
                  </a:cubicBezTo>
                  <a:lnTo>
                    <a:pt x="33232" y="42833"/>
                  </a:lnTo>
                  <a:lnTo>
                    <a:pt x="24843" y="47672"/>
                  </a:lnTo>
                  <a:lnTo>
                    <a:pt x="23337" y="45091"/>
                  </a:lnTo>
                  <a:cubicBezTo>
                    <a:pt x="21582" y="44761"/>
                    <a:pt x="19904" y="44104"/>
                    <a:pt x="18390" y="43156"/>
                  </a:cubicBezTo>
                  <a:cubicBezTo>
                    <a:pt x="8256" y="36565"/>
                    <a:pt x="1866" y="25543"/>
                    <a:pt x="1183" y="13473"/>
                  </a:cubicBezTo>
                  <a:cubicBezTo>
                    <a:pt x="1005" y="12009"/>
                    <a:pt x="1005" y="10528"/>
                    <a:pt x="1183" y="906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978211" y="3259462"/>
              <a:ext cx="34306" cy="44251"/>
            </a:xfrm>
            <a:custGeom>
              <a:avLst/>
              <a:gdLst/>
              <a:ahLst/>
              <a:cxnLst/>
              <a:rect l="l" t="t" r="r" b="b"/>
              <a:pathLst>
                <a:path w="34306" h="44251" extrusionOk="0">
                  <a:moveTo>
                    <a:pt x="17100" y="2357"/>
                  </a:moveTo>
                  <a:cubicBezTo>
                    <a:pt x="27260" y="8922"/>
                    <a:pt x="33659" y="19960"/>
                    <a:pt x="34307" y="32039"/>
                  </a:cubicBezTo>
                  <a:cubicBezTo>
                    <a:pt x="34307" y="42794"/>
                    <a:pt x="26671" y="47418"/>
                    <a:pt x="17100" y="41934"/>
                  </a:cubicBezTo>
                  <a:cubicBezTo>
                    <a:pt x="6993" y="35332"/>
                    <a:pt x="641" y="24306"/>
                    <a:pt x="0" y="12251"/>
                  </a:cubicBezTo>
                  <a:cubicBezTo>
                    <a:pt x="0" y="1281"/>
                    <a:pt x="7636" y="-3128"/>
                    <a:pt x="17100" y="235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730276" y="4502050"/>
              <a:ext cx="333390" cy="260907"/>
            </a:xfrm>
            <a:custGeom>
              <a:avLst/>
              <a:gdLst/>
              <a:ahLst/>
              <a:cxnLst/>
              <a:rect l="l" t="t" r="r" b="b"/>
              <a:pathLst>
                <a:path w="333390" h="260908" extrusionOk="0">
                  <a:moveTo>
                    <a:pt x="313710" y="2664"/>
                  </a:moveTo>
                  <a:lnTo>
                    <a:pt x="19681" y="172586"/>
                  </a:lnTo>
                  <a:cubicBezTo>
                    <a:pt x="8063" y="180215"/>
                    <a:pt x="759" y="192907"/>
                    <a:pt x="0" y="206785"/>
                  </a:cubicBezTo>
                  <a:lnTo>
                    <a:pt x="0" y="246792"/>
                  </a:lnTo>
                  <a:cubicBezTo>
                    <a:pt x="0" y="259375"/>
                    <a:pt x="8819" y="264537"/>
                    <a:pt x="19681" y="258192"/>
                  </a:cubicBezTo>
                  <a:lnTo>
                    <a:pt x="313710" y="88485"/>
                  </a:lnTo>
                  <a:cubicBezTo>
                    <a:pt x="325328" y="80857"/>
                    <a:pt x="332632" y="68164"/>
                    <a:pt x="333391" y="54286"/>
                  </a:cubicBezTo>
                  <a:lnTo>
                    <a:pt x="333391" y="14279"/>
                  </a:lnTo>
                  <a:cubicBezTo>
                    <a:pt x="333391" y="1481"/>
                    <a:pt x="324572" y="-3573"/>
                    <a:pt x="313710" y="266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2030542" y="4535631"/>
              <a:ext cx="12367" cy="32246"/>
            </a:xfrm>
            <a:custGeom>
              <a:avLst/>
              <a:gdLst/>
              <a:ahLst/>
              <a:cxnLst/>
              <a:rect l="l" t="t" r="r" b="b"/>
              <a:pathLst>
                <a:path w="12367" h="32246" extrusionOk="0">
                  <a:moveTo>
                    <a:pt x="12368" y="2960"/>
                  </a:moveTo>
                  <a:lnTo>
                    <a:pt x="12368" y="22318"/>
                  </a:lnTo>
                  <a:cubicBezTo>
                    <a:pt x="12209" y="25114"/>
                    <a:pt x="10733" y="27669"/>
                    <a:pt x="8389" y="29201"/>
                  </a:cubicBezTo>
                  <a:lnTo>
                    <a:pt x="3979" y="31782"/>
                  </a:lnTo>
                  <a:cubicBezTo>
                    <a:pt x="1721" y="32965"/>
                    <a:pt x="0" y="31782"/>
                    <a:pt x="0" y="29416"/>
                  </a:cubicBezTo>
                  <a:lnTo>
                    <a:pt x="0" y="9950"/>
                  </a:lnTo>
                  <a:cubicBezTo>
                    <a:pt x="121" y="7172"/>
                    <a:pt x="1612" y="4634"/>
                    <a:pt x="3979" y="3175"/>
                  </a:cubicBezTo>
                  <a:lnTo>
                    <a:pt x="8389" y="594"/>
                  </a:lnTo>
                  <a:cubicBezTo>
                    <a:pt x="10540" y="-804"/>
                    <a:pt x="12368" y="379"/>
                    <a:pt x="12368" y="296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2010539" y="4547271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09" y="24982"/>
                    <a:pt x="10733" y="27537"/>
                    <a:pt x="8389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75" y="7163"/>
                    <a:pt x="1652" y="4648"/>
                    <a:pt x="3979" y="3150"/>
                  </a:cubicBezTo>
                  <a:lnTo>
                    <a:pt x="8389" y="569"/>
                  </a:lnTo>
                  <a:cubicBezTo>
                    <a:pt x="10647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990643" y="4558778"/>
              <a:ext cx="12260" cy="32113"/>
            </a:xfrm>
            <a:custGeom>
              <a:avLst/>
              <a:gdLst/>
              <a:ahLst/>
              <a:cxnLst/>
              <a:rect l="l" t="t" r="r" b="b"/>
              <a:pathLst>
                <a:path w="12260" h="32113" extrusionOk="0">
                  <a:moveTo>
                    <a:pt x="12260" y="2827"/>
                  </a:moveTo>
                  <a:lnTo>
                    <a:pt x="12260" y="22186"/>
                  </a:lnTo>
                  <a:cubicBezTo>
                    <a:pt x="12143" y="24967"/>
                    <a:pt x="10705" y="27525"/>
                    <a:pt x="8389" y="29069"/>
                  </a:cubicBezTo>
                  <a:lnTo>
                    <a:pt x="3872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33" y="7178"/>
                    <a:pt x="1572" y="4660"/>
                    <a:pt x="3872" y="3150"/>
                  </a:cubicBezTo>
                  <a:lnTo>
                    <a:pt x="8389" y="569"/>
                  </a:lnTo>
                  <a:cubicBezTo>
                    <a:pt x="10539" y="-721"/>
                    <a:pt x="12260" y="246"/>
                    <a:pt x="12260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970855" y="4570286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7"/>
                  </a:moveTo>
                  <a:lnTo>
                    <a:pt x="12368" y="22186"/>
                  </a:lnTo>
                  <a:cubicBezTo>
                    <a:pt x="12209" y="24981"/>
                    <a:pt x="10733" y="27536"/>
                    <a:pt x="8389" y="29069"/>
                  </a:cubicBezTo>
                  <a:lnTo>
                    <a:pt x="3979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21" y="7147"/>
                    <a:pt x="1612" y="4609"/>
                    <a:pt x="3979" y="3150"/>
                  </a:cubicBezTo>
                  <a:lnTo>
                    <a:pt x="8389" y="569"/>
                  </a:lnTo>
                  <a:cubicBezTo>
                    <a:pt x="10324" y="-721"/>
                    <a:pt x="12368" y="246"/>
                    <a:pt x="12368" y="282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950636" y="4581793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44" y="24992"/>
                    <a:pt x="10759" y="27561"/>
                    <a:pt x="8389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75" y="7163"/>
                    <a:pt x="1652" y="4648"/>
                    <a:pt x="3979" y="3150"/>
                  </a:cubicBezTo>
                  <a:lnTo>
                    <a:pt x="8389" y="569"/>
                  </a:lnTo>
                  <a:cubicBezTo>
                    <a:pt x="11077" y="-722"/>
                    <a:pt x="12368" y="247"/>
                    <a:pt x="12368" y="28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930739" y="4593300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09" y="24982"/>
                    <a:pt x="10733" y="27537"/>
                    <a:pt x="8389" y="29069"/>
                  </a:cubicBezTo>
                  <a:lnTo>
                    <a:pt x="3872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33" y="7178"/>
                    <a:pt x="1572" y="4660"/>
                    <a:pt x="3872" y="3150"/>
                  </a:cubicBezTo>
                  <a:lnTo>
                    <a:pt x="8389" y="569"/>
                  </a:lnTo>
                  <a:cubicBezTo>
                    <a:pt x="10540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910736" y="4604808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7"/>
                  </a:moveTo>
                  <a:lnTo>
                    <a:pt x="12368" y="22186"/>
                  </a:lnTo>
                  <a:cubicBezTo>
                    <a:pt x="12209" y="24982"/>
                    <a:pt x="10733" y="27537"/>
                    <a:pt x="8389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75" y="7163"/>
                    <a:pt x="1652" y="4648"/>
                    <a:pt x="3979" y="3150"/>
                  </a:cubicBezTo>
                  <a:lnTo>
                    <a:pt x="8389" y="569"/>
                  </a:lnTo>
                  <a:cubicBezTo>
                    <a:pt x="10540" y="-721"/>
                    <a:pt x="12368" y="246"/>
                    <a:pt x="12368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890841" y="4616315"/>
              <a:ext cx="12260" cy="32113"/>
            </a:xfrm>
            <a:custGeom>
              <a:avLst/>
              <a:gdLst/>
              <a:ahLst/>
              <a:cxnLst/>
              <a:rect l="l" t="t" r="r" b="b"/>
              <a:pathLst>
                <a:path w="12260" h="32113" extrusionOk="0">
                  <a:moveTo>
                    <a:pt x="12260" y="2827"/>
                  </a:moveTo>
                  <a:lnTo>
                    <a:pt x="12260" y="22186"/>
                  </a:lnTo>
                  <a:cubicBezTo>
                    <a:pt x="12143" y="24967"/>
                    <a:pt x="10705" y="27525"/>
                    <a:pt x="8389" y="29069"/>
                  </a:cubicBezTo>
                  <a:lnTo>
                    <a:pt x="3872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33" y="7178"/>
                    <a:pt x="1572" y="4660"/>
                    <a:pt x="3872" y="3150"/>
                  </a:cubicBezTo>
                  <a:lnTo>
                    <a:pt x="8389" y="569"/>
                  </a:lnTo>
                  <a:cubicBezTo>
                    <a:pt x="10539" y="-721"/>
                    <a:pt x="12260" y="246"/>
                    <a:pt x="12260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870838" y="4627822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09" y="24982"/>
                    <a:pt x="10732" y="27536"/>
                    <a:pt x="8388" y="29069"/>
                  </a:cubicBezTo>
                  <a:lnTo>
                    <a:pt x="3979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21" y="7147"/>
                    <a:pt x="1612" y="4609"/>
                    <a:pt x="3979" y="3150"/>
                  </a:cubicBezTo>
                  <a:lnTo>
                    <a:pt x="8389" y="569"/>
                  </a:lnTo>
                  <a:cubicBezTo>
                    <a:pt x="10539" y="-722"/>
                    <a:pt x="12368" y="247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850834" y="4639407"/>
              <a:ext cx="12367" cy="32251"/>
            </a:xfrm>
            <a:custGeom>
              <a:avLst/>
              <a:gdLst/>
              <a:ahLst/>
              <a:cxnLst/>
              <a:rect l="l" t="t" r="r" b="b"/>
              <a:pathLst>
                <a:path w="12367" h="32251" extrusionOk="0">
                  <a:moveTo>
                    <a:pt x="12368" y="2965"/>
                  </a:moveTo>
                  <a:lnTo>
                    <a:pt x="12368" y="22323"/>
                  </a:lnTo>
                  <a:cubicBezTo>
                    <a:pt x="12244" y="25130"/>
                    <a:pt x="10759" y="27699"/>
                    <a:pt x="8388" y="29206"/>
                  </a:cubicBezTo>
                  <a:lnTo>
                    <a:pt x="3979" y="31787"/>
                  </a:lnTo>
                  <a:cubicBezTo>
                    <a:pt x="1828" y="32970"/>
                    <a:pt x="0" y="31787"/>
                    <a:pt x="0" y="29421"/>
                  </a:cubicBezTo>
                  <a:lnTo>
                    <a:pt x="0" y="10063"/>
                  </a:lnTo>
                  <a:cubicBezTo>
                    <a:pt x="175" y="7301"/>
                    <a:pt x="1652" y="4786"/>
                    <a:pt x="3979" y="3288"/>
                  </a:cubicBezTo>
                  <a:lnTo>
                    <a:pt x="8389" y="707"/>
                  </a:lnTo>
                  <a:cubicBezTo>
                    <a:pt x="10647" y="-799"/>
                    <a:pt x="12368" y="169"/>
                    <a:pt x="12368" y="296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831153" y="4650837"/>
              <a:ext cx="12260" cy="32113"/>
            </a:xfrm>
            <a:custGeom>
              <a:avLst/>
              <a:gdLst/>
              <a:ahLst/>
              <a:cxnLst/>
              <a:rect l="l" t="t" r="r" b="b"/>
              <a:pathLst>
                <a:path w="12260" h="32113" extrusionOk="0">
                  <a:moveTo>
                    <a:pt x="12260" y="2827"/>
                  </a:moveTo>
                  <a:lnTo>
                    <a:pt x="12260" y="22186"/>
                  </a:lnTo>
                  <a:cubicBezTo>
                    <a:pt x="12143" y="24967"/>
                    <a:pt x="10705" y="27525"/>
                    <a:pt x="8389" y="29069"/>
                  </a:cubicBezTo>
                  <a:lnTo>
                    <a:pt x="3872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50" y="7154"/>
                    <a:pt x="1581" y="4610"/>
                    <a:pt x="3872" y="3042"/>
                  </a:cubicBezTo>
                  <a:lnTo>
                    <a:pt x="8389" y="569"/>
                  </a:lnTo>
                  <a:cubicBezTo>
                    <a:pt x="10324" y="-721"/>
                    <a:pt x="12260" y="246"/>
                    <a:pt x="12260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810935" y="4662345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7"/>
                  </a:moveTo>
                  <a:lnTo>
                    <a:pt x="12368" y="22186"/>
                  </a:lnTo>
                  <a:cubicBezTo>
                    <a:pt x="12209" y="24982"/>
                    <a:pt x="10732" y="27537"/>
                    <a:pt x="8388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75" y="7163"/>
                    <a:pt x="1652" y="4648"/>
                    <a:pt x="3979" y="3150"/>
                  </a:cubicBezTo>
                  <a:lnTo>
                    <a:pt x="8389" y="569"/>
                  </a:lnTo>
                  <a:cubicBezTo>
                    <a:pt x="10970" y="-721"/>
                    <a:pt x="12368" y="246"/>
                    <a:pt x="12368" y="282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790931" y="4673984"/>
              <a:ext cx="12367" cy="32088"/>
            </a:xfrm>
            <a:custGeom>
              <a:avLst/>
              <a:gdLst/>
              <a:ahLst/>
              <a:cxnLst/>
              <a:rect l="l" t="t" r="r" b="b"/>
              <a:pathLst>
                <a:path w="12367" h="32088" extrusionOk="0">
                  <a:moveTo>
                    <a:pt x="12368" y="2695"/>
                  </a:moveTo>
                  <a:lnTo>
                    <a:pt x="12368" y="22161"/>
                  </a:lnTo>
                  <a:cubicBezTo>
                    <a:pt x="12251" y="24942"/>
                    <a:pt x="10812" y="27500"/>
                    <a:pt x="8496" y="29044"/>
                  </a:cubicBezTo>
                  <a:lnTo>
                    <a:pt x="3979" y="31625"/>
                  </a:lnTo>
                  <a:cubicBezTo>
                    <a:pt x="1828" y="32808"/>
                    <a:pt x="0" y="31625"/>
                    <a:pt x="0" y="29259"/>
                  </a:cubicBezTo>
                  <a:lnTo>
                    <a:pt x="0" y="9900"/>
                  </a:lnTo>
                  <a:cubicBezTo>
                    <a:pt x="175" y="7138"/>
                    <a:pt x="1652" y="4623"/>
                    <a:pt x="3979" y="3125"/>
                  </a:cubicBezTo>
                  <a:lnTo>
                    <a:pt x="8496" y="544"/>
                  </a:lnTo>
                  <a:cubicBezTo>
                    <a:pt x="10647" y="-854"/>
                    <a:pt x="12368" y="652"/>
                    <a:pt x="12368" y="2695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771035" y="4685317"/>
              <a:ext cx="12367" cy="32156"/>
            </a:xfrm>
            <a:custGeom>
              <a:avLst/>
              <a:gdLst/>
              <a:ahLst/>
              <a:cxnLst/>
              <a:rect l="l" t="t" r="r" b="b"/>
              <a:pathLst>
                <a:path w="12367" h="32156" extrusionOk="0">
                  <a:moveTo>
                    <a:pt x="12368" y="2870"/>
                  </a:moveTo>
                  <a:lnTo>
                    <a:pt x="12368" y="22228"/>
                  </a:lnTo>
                  <a:cubicBezTo>
                    <a:pt x="12209" y="25024"/>
                    <a:pt x="10733" y="27579"/>
                    <a:pt x="8389" y="29111"/>
                  </a:cubicBezTo>
                  <a:lnTo>
                    <a:pt x="3979" y="31692"/>
                  </a:lnTo>
                  <a:cubicBezTo>
                    <a:pt x="1721" y="32875"/>
                    <a:pt x="0" y="31692"/>
                    <a:pt x="0" y="29326"/>
                  </a:cubicBezTo>
                  <a:lnTo>
                    <a:pt x="0" y="9968"/>
                  </a:lnTo>
                  <a:cubicBezTo>
                    <a:pt x="141" y="7167"/>
                    <a:pt x="1622" y="4605"/>
                    <a:pt x="3979" y="3085"/>
                  </a:cubicBezTo>
                  <a:lnTo>
                    <a:pt x="8389" y="611"/>
                  </a:lnTo>
                  <a:cubicBezTo>
                    <a:pt x="10539" y="-679"/>
                    <a:pt x="12368" y="74"/>
                    <a:pt x="12368" y="287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751032" y="4696903"/>
              <a:ext cx="12367" cy="32077"/>
            </a:xfrm>
            <a:custGeom>
              <a:avLst/>
              <a:gdLst/>
              <a:ahLst/>
              <a:cxnLst/>
              <a:rect l="l" t="t" r="r" b="b"/>
              <a:pathLst>
                <a:path w="12367" h="32077" extrusionOk="0">
                  <a:moveTo>
                    <a:pt x="12368" y="2791"/>
                  </a:moveTo>
                  <a:lnTo>
                    <a:pt x="12368" y="22150"/>
                  </a:lnTo>
                  <a:cubicBezTo>
                    <a:pt x="12227" y="24951"/>
                    <a:pt x="10746" y="27512"/>
                    <a:pt x="8388" y="29033"/>
                  </a:cubicBezTo>
                  <a:lnTo>
                    <a:pt x="3979" y="31614"/>
                  </a:lnTo>
                  <a:cubicBezTo>
                    <a:pt x="1828" y="32797"/>
                    <a:pt x="0" y="31614"/>
                    <a:pt x="0" y="29248"/>
                  </a:cubicBezTo>
                  <a:lnTo>
                    <a:pt x="0" y="9997"/>
                  </a:lnTo>
                  <a:cubicBezTo>
                    <a:pt x="191" y="7211"/>
                    <a:pt x="1660" y="4670"/>
                    <a:pt x="3979" y="3114"/>
                  </a:cubicBezTo>
                  <a:lnTo>
                    <a:pt x="8389" y="641"/>
                  </a:lnTo>
                  <a:cubicBezTo>
                    <a:pt x="10647" y="-758"/>
                    <a:pt x="12368" y="210"/>
                    <a:pt x="12368" y="279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730276" y="4245397"/>
              <a:ext cx="333390" cy="260482"/>
            </a:xfrm>
            <a:custGeom>
              <a:avLst/>
              <a:gdLst/>
              <a:ahLst/>
              <a:cxnLst/>
              <a:rect l="l" t="t" r="r" b="b"/>
              <a:pathLst>
                <a:path w="333390" h="260483" extrusionOk="0">
                  <a:moveTo>
                    <a:pt x="313710" y="2717"/>
                  </a:moveTo>
                  <a:lnTo>
                    <a:pt x="19681" y="172423"/>
                  </a:lnTo>
                  <a:cubicBezTo>
                    <a:pt x="8050" y="180040"/>
                    <a:pt x="741" y="192740"/>
                    <a:pt x="0" y="206622"/>
                  </a:cubicBezTo>
                  <a:lnTo>
                    <a:pt x="0" y="246414"/>
                  </a:lnTo>
                  <a:cubicBezTo>
                    <a:pt x="0" y="258997"/>
                    <a:pt x="8819" y="264052"/>
                    <a:pt x="19681" y="257814"/>
                  </a:cubicBezTo>
                  <a:lnTo>
                    <a:pt x="313710" y="88000"/>
                  </a:lnTo>
                  <a:cubicBezTo>
                    <a:pt x="325341" y="80383"/>
                    <a:pt x="332649" y="67684"/>
                    <a:pt x="333391" y="53801"/>
                  </a:cubicBezTo>
                  <a:lnTo>
                    <a:pt x="333391" y="14116"/>
                  </a:lnTo>
                  <a:cubicBezTo>
                    <a:pt x="333391" y="1534"/>
                    <a:pt x="324572" y="-3628"/>
                    <a:pt x="313710" y="27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2030542" y="4279122"/>
              <a:ext cx="12367" cy="32095"/>
            </a:xfrm>
            <a:custGeom>
              <a:avLst/>
              <a:gdLst/>
              <a:ahLst/>
              <a:cxnLst/>
              <a:rect l="l" t="t" r="r" b="b"/>
              <a:pathLst>
                <a:path w="12367" h="32095" extrusionOk="0">
                  <a:moveTo>
                    <a:pt x="12368" y="2761"/>
                  </a:moveTo>
                  <a:lnTo>
                    <a:pt x="12368" y="22227"/>
                  </a:lnTo>
                  <a:cubicBezTo>
                    <a:pt x="12193" y="24989"/>
                    <a:pt x="10716" y="27504"/>
                    <a:pt x="8389" y="29002"/>
                  </a:cubicBezTo>
                  <a:lnTo>
                    <a:pt x="3979" y="31583"/>
                  </a:lnTo>
                  <a:cubicBezTo>
                    <a:pt x="1721" y="32873"/>
                    <a:pt x="0" y="31583"/>
                    <a:pt x="0" y="29325"/>
                  </a:cubicBezTo>
                  <a:lnTo>
                    <a:pt x="0" y="9966"/>
                  </a:lnTo>
                  <a:cubicBezTo>
                    <a:pt x="123" y="7160"/>
                    <a:pt x="1609" y="4591"/>
                    <a:pt x="3979" y="3083"/>
                  </a:cubicBezTo>
                  <a:lnTo>
                    <a:pt x="8389" y="502"/>
                  </a:lnTo>
                  <a:cubicBezTo>
                    <a:pt x="10540" y="-681"/>
                    <a:pt x="12368" y="287"/>
                    <a:pt x="12368" y="276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2010519" y="4290628"/>
              <a:ext cx="12387" cy="32109"/>
            </a:xfrm>
            <a:custGeom>
              <a:avLst/>
              <a:gdLst/>
              <a:ahLst/>
              <a:cxnLst/>
              <a:rect l="l" t="t" r="r" b="b"/>
              <a:pathLst>
                <a:path w="12387" h="32109" extrusionOk="0">
                  <a:moveTo>
                    <a:pt x="12387" y="2761"/>
                  </a:moveTo>
                  <a:lnTo>
                    <a:pt x="12387" y="22226"/>
                  </a:lnTo>
                  <a:cubicBezTo>
                    <a:pt x="12213" y="24989"/>
                    <a:pt x="10736" y="27504"/>
                    <a:pt x="8408" y="29002"/>
                  </a:cubicBezTo>
                  <a:lnTo>
                    <a:pt x="3999" y="31583"/>
                  </a:lnTo>
                  <a:cubicBezTo>
                    <a:pt x="2923" y="32425"/>
                    <a:pt x="1369" y="32236"/>
                    <a:pt x="526" y="31161"/>
                  </a:cubicBezTo>
                  <a:cubicBezTo>
                    <a:pt x="119" y="30641"/>
                    <a:pt x="-63" y="29980"/>
                    <a:pt x="20" y="29325"/>
                  </a:cubicBezTo>
                  <a:lnTo>
                    <a:pt x="19" y="9966"/>
                  </a:lnTo>
                  <a:cubicBezTo>
                    <a:pt x="178" y="7170"/>
                    <a:pt x="1655" y="4616"/>
                    <a:pt x="3999" y="3083"/>
                  </a:cubicBezTo>
                  <a:lnTo>
                    <a:pt x="8408" y="502"/>
                  </a:lnTo>
                  <a:cubicBezTo>
                    <a:pt x="10667" y="-681"/>
                    <a:pt x="12387" y="287"/>
                    <a:pt x="12387" y="276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990643" y="4302136"/>
              <a:ext cx="12260" cy="32095"/>
            </a:xfrm>
            <a:custGeom>
              <a:avLst/>
              <a:gdLst/>
              <a:ahLst/>
              <a:cxnLst/>
              <a:rect l="l" t="t" r="r" b="b"/>
              <a:pathLst>
                <a:path w="12260" h="32095" extrusionOk="0">
                  <a:moveTo>
                    <a:pt x="12260" y="2761"/>
                  </a:moveTo>
                  <a:lnTo>
                    <a:pt x="12260" y="22226"/>
                  </a:lnTo>
                  <a:cubicBezTo>
                    <a:pt x="12127" y="24974"/>
                    <a:pt x="10688" y="27492"/>
                    <a:pt x="8389" y="29002"/>
                  </a:cubicBezTo>
                  <a:lnTo>
                    <a:pt x="3872" y="31583"/>
                  </a:lnTo>
                  <a:cubicBezTo>
                    <a:pt x="1721" y="32874"/>
                    <a:pt x="0" y="31583"/>
                    <a:pt x="0" y="29324"/>
                  </a:cubicBezTo>
                  <a:lnTo>
                    <a:pt x="0" y="9966"/>
                  </a:lnTo>
                  <a:cubicBezTo>
                    <a:pt x="117" y="7185"/>
                    <a:pt x="1556" y="4628"/>
                    <a:pt x="3872" y="3083"/>
                  </a:cubicBezTo>
                  <a:lnTo>
                    <a:pt x="8389" y="502"/>
                  </a:lnTo>
                  <a:cubicBezTo>
                    <a:pt x="10539" y="-681"/>
                    <a:pt x="12260" y="287"/>
                    <a:pt x="12260" y="276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970855" y="4313643"/>
              <a:ext cx="12367" cy="32095"/>
            </a:xfrm>
            <a:custGeom>
              <a:avLst/>
              <a:gdLst/>
              <a:ahLst/>
              <a:cxnLst/>
              <a:rect l="l" t="t" r="r" b="b"/>
              <a:pathLst>
                <a:path w="12367" h="32095" extrusionOk="0">
                  <a:moveTo>
                    <a:pt x="12368" y="2761"/>
                  </a:moveTo>
                  <a:lnTo>
                    <a:pt x="12368" y="22226"/>
                  </a:lnTo>
                  <a:cubicBezTo>
                    <a:pt x="12193" y="24989"/>
                    <a:pt x="10716" y="27504"/>
                    <a:pt x="8389" y="29002"/>
                  </a:cubicBezTo>
                  <a:lnTo>
                    <a:pt x="3979" y="31583"/>
                  </a:lnTo>
                  <a:cubicBezTo>
                    <a:pt x="1721" y="32873"/>
                    <a:pt x="0" y="31583"/>
                    <a:pt x="0" y="29324"/>
                  </a:cubicBezTo>
                  <a:lnTo>
                    <a:pt x="0" y="9966"/>
                  </a:lnTo>
                  <a:cubicBezTo>
                    <a:pt x="123" y="7160"/>
                    <a:pt x="1609" y="4591"/>
                    <a:pt x="3979" y="3083"/>
                  </a:cubicBezTo>
                  <a:lnTo>
                    <a:pt x="8389" y="502"/>
                  </a:lnTo>
                  <a:cubicBezTo>
                    <a:pt x="10324" y="-681"/>
                    <a:pt x="12368" y="287"/>
                    <a:pt x="12368" y="276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950616" y="4325150"/>
              <a:ext cx="12387" cy="32109"/>
            </a:xfrm>
            <a:custGeom>
              <a:avLst/>
              <a:gdLst/>
              <a:ahLst/>
              <a:cxnLst/>
              <a:rect l="l" t="t" r="r" b="b"/>
              <a:pathLst>
                <a:path w="12387" h="32109" extrusionOk="0">
                  <a:moveTo>
                    <a:pt x="12387" y="2761"/>
                  </a:moveTo>
                  <a:lnTo>
                    <a:pt x="12387" y="22227"/>
                  </a:lnTo>
                  <a:cubicBezTo>
                    <a:pt x="12266" y="25005"/>
                    <a:pt x="10776" y="27543"/>
                    <a:pt x="8408" y="29002"/>
                  </a:cubicBezTo>
                  <a:lnTo>
                    <a:pt x="3999" y="31583"/>
                  </a:lnTo>
                  <a:cubicBezTo>
                    <a:pt x="2923" y="32425"/>
                    <a:pt x="1369" y="32236"/>
                    <a:pt x="526" y="31161"/>
                  </a:cubicBezTo>
                  <a:cubicBezTo>
                    <a:pt x="119" y="30641"/>
                    <a:pt x="-63" y="29980"/>
                    <a:pt x="20" y="29325"/>
                  </a:cubicBezTo>
                  <a:lnTo>
                    <a:pt x="20" y="9966"/>
                  </a:lnTo>
                  <a:cubicBezTo>
                    <a:pt x="178" y="7170"/>
                    <a:pt x="1655" y="4616"/>
                    <a:pt x="3999" y="3083"/>
                  </a:cubicBezTo>
                  <a:lnTo>
                    <a:pt x="8408" y="502"/>
                  </a:lnTo>
                  <a:cubicBezTo>
                    <a:pt x="11097" y="-681"/>
                    <a:pt x="12387" y="287"/>
                    <a:pt x="12387" y="276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930739" y="4336658"/>
              <a:ext cx="12367" cy="32095"/>
            </a:xfrm>
            <a:custGeom>
              <a:avLst/>
              <a:gdLst/>
              <a:ahLst/>
              <a:cxnLst/>
              <a:rect l="l" t="t" r="r" b="b"/>
              <a:pathLst>
                <a:path w="12367" h="32095" extrusionOk="0">
                  <a:moveTo>
                    <a:pt x="12368" y="2761"/>
                  </a:moveTo>
                  <a:lnTo>
                    <a:pt x="12368" y="22227"/>
                  </a:lnTo>
                  <a:cubicBezTo>
                    <a:pt x="12193" y="24989"/>
                    <a:pt x="10716" y="27504"/>
                    <a:pt x="8389" y="29002"/>
                  </a:cubicBezTo>
                  <a:lnTo>
                    <a:pt x="3872" y="31583"/>
                  </a:lnTo>
                  <a:cubicBezTo>
                    <a:pt x="1721" y="32873"/>
                    <a:pt x="0" y="31583"/>
                    <a:pt x="0" y="29324"/>
                  </a:cubicBezTo>
                  <a:lnTo>
                    <a:pt x="0" y="9966"/>
                  </a:lnTo>
                  <a:cubicBezTo>
                    <a:pt x="117" y="7185"/>
                    <a:pt x="1556" y="4627"/>
                    <a:pt x="3872" y="3083"/>
                  </a:cubicBezTo>
                  <a:lnTo>
                    <a:pt x="8389" y="502"/>
                  </a:lnTo>
                  <a:cubicBezTo>
                    <a:pt x="10540" y="-681"/>
                    <a:pt x="12368" y="287"/>
                    <a:pt x="12368" y="276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910717" y="4348165"/>
              <a:ext cx="12387" cy="32109"/>
            </a:xfrm>
            <a:custGeom>
              <a:avLst/>
              <a:gdLst/>
              <a:ahLst/>
              <a:cxnLst/>
              <a:rect l="l" t="t" r="r" b="b"/>
              <a:pathLst>
                <a:path w="12387" h="32109" extrusionOk="0">
                  <a:moveTo>
                    <a:pt x="12387" y="2761"/>
                  </a:moveTo>
                  <a:lnTo>
                    <a:pt x="12387" y="22226"/>
                  </a:lnTo>
                  <a:cubicBezTo>
                    <a:pt x="12213" y="24989"/>
                    <a:pt x="10736" y="27504"/>
                    <a:pt x="8408" y="29002"/>
                  </a:cubicBezTo>
                  <a:lnTo>
                    <a:pt x="3999" y="31583"/>
                  </a:lnTo>
                  <a:cubicBezTo>
                    <a:pt x="2923" y="32425"/>
                    <a:pt x="1369" y="32236"/>
                    <a:pt x="526" y="31161"/>
                  </a:cubicBezTo>
                  <a:cubicBezTo>
                    <a:pt x="119" y="30641"/>
                    <a:pt x="-63" y="29980"/>
                    <a:pt x="20" y="29324"/>
                  </a:cubicBezTo>
                  <a:lnTo>
                    <a:pt x="19" y="9966"/>
                  </a:lnTo>
                  <a:cubicBezTo>
                    <a:pt x="178" y="7170"/>
                    <a:pt x="1655" y="4616"/>
                    <a:pt x="3999" y="3083"/>
                  </a:cubicBezTo>
                  <a:lnTo>
                    <a:pt x="8408" y="502"/>
                  </a:lnTo>
                  <a:cubicBezTo>
                    <a:pt x="10559" y="-681"/>
                    <a:pt x="12387" y="287"/>
                    <a:pt x="12387" y="276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890841" y="4359790"/>
              <a:ext cx="12260" cy="32299"/>
            </a:xfrm>
            <a:custGeom>
              <a:avLst/>
              <a:gdLst/>
              <a:ahLst/>
              <a:cxnLst/>
              <a:rect l="l" t="t" r="r" b="b"/>
              <a:pathLst>
                <a:path w="12260" h="32299" extrusionOk="0">
                  <a:moveTo>
                    <a:pt x="12260" y="2965"/>
                  </a:moveTo>
                  <a:lnTo>
                    <a:pt x="12260" y="22431"/>
                  </a:lnTo>
                  <a:cubicBezTo>
                    <a:pt x="12127" y="25178"/>
                    <a:pt x="10688" y="27697"/>
                    <a:pt x="8389" y="29206"/>
                  </a:cubicBezTo>
                  <a:lnTo>
                    <a:pt x="3872" y="31787"/>
                  </a:lnTo>
                  <a:cubicBezTo>
                    <a:pt x="1721" y="33078"/>
                    <a:pt x="0" y="31787"/>
                    <a:pt x="0" y="29529"/>
                  </a:cubicBezTo>
                  <a:lnTo>
                    <a:pt x="0" y="10171"/>
                  </a:lnTo>
                  <a:cubicBezTo>
                    <a:pt x="117" y="7390"/>
                    <a:pt x="1556" y="4832"/>
                    <a:pt x="3872" y="3288"/>
                  </a:cubicBezTo>
                  <a:lnTo>
                    <a:pt x="8389" y="707"/>
                  </a:lnTo>
                  <a:cubicBezTo>
                    <a:pt x="10539" y="-799"/>
                    <a:pt x="12260" y="169"/>
                    <a:pt x="12260" y="296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870838" y="4370998"/>
              <a:ext cx="12367" cy="31847"/>
            </a:xfrm>
            <a:custGeom>
              <a:avLst/>
              <a:gdLst/>
              <a:ahLst/>
              <a:cxnLst/>
              <a:rect l="l" t="t" r="r" b="b"/>
              <a:pathLst>
                <a:path w="12367" h="31847" extrusionOk="0">
                  <a:moveTo>
                    <a:pt x="12368" y="2513"/>
                  </a:moveTo>
                  <a:lnTo>
                    <a:pt x="12368" y="21978"/>
                  </a:lnTo>
                  <a:cubicBezTo>
                    <a:pt x="12193" y="24741"/>
                    <a:pt x="10716" y="27256"/>
                    <a:pt x="8388" y="28754"/>
                  </a:cubicBezTo>
                  <a:lnTo>
                    <a:pt x="3979" y="31335"/>
                  </a:lnTo>
                  <a:cubicBezTo>
                    <a:pt x="1721" y="32625"/>
                    <a:pt x="0" y="31335"/>
                    <a:pt x="0" y="29076"/>
                  </a:cubicBezTo>
                  <a:lnTo>
                    <a:pt x="0" y="9718"/>
                  </a:lnTo>
                  <a:cubicBezTo>
                    <a:pt x="123" y="6912"/>
                    <a:pt x="1609" y="4343"/>
                    <a:pt x="3979" y="2835"/>
                  </a:cubicBezTo>
                  <a:lnTo>
                    <a:pt x="8389" y="254"/>
                  </a:lnTo>
                  <a:cubicBezTo>
                    <a:pt x="10539" y="-499"/>
                    <a:pt x="12368" y="469"/>
                    <a:pt x="12368" y="251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850814" y="4382640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274"/>
                  </a:lnTo>
                  <a:cubicBezTo>
                    <a:pt x="12266" y="25052"/>
                    <a:pt x="10776" y="27590"/>
                    <a:pt x="8408" y="29049"/>
                  </a:cubicBezTo>
                  <a:lnTo>
                    <a:pt x="3999" y="31630"/>
                  </a:lnTo>
                  <a:cubicBezTo>
                    <a:pt x="2923" y="32473"/>
                    <a:pt x="1369" y="32284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10013"/>
                  </a:lnTo>
                  <a:cubicBezTo>
                    <a:pt x="178" y="7217"/>
                    <a:pt x="1655" y="4663"/>
                    <a:pt x="3999" y="3130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831153" y="4394277"/>
              <a:ext cx="12260" cy="32120"/>
            </a:xfrm>
            <a:custGeom>
              <a:avLst/>
              <a:gdLst/>
              <a:ahLst/>
              <a:cxnLst/>
              <a:rect l="l" t="t" r="r" b="b"/>
              <a:pathLst>
                <a:path w="12260" h="32120" extrusionOk="0">
                  <a:moveTo>
                    <a:pt x="12260" y="2678"/>
                  </a:moveTo>
                  <a:lnTo>
                    <a:pt x="12260" y="22251"/>
                  </a:lnTo>
                  <a:cubicBezTo>
                    <a:pt x="12127" y="24999"/>
                    <a:pt x="10688" y="27517"/>
                    <a:pt x="8389" y="29027"/>
                  </a:cubicBezTo>
                  <a:lnTo>
                    <a:pt x="3872" y="31608"/>
                  </a:lnTo>
                  <a:cubicBezTo>
                    <a:pt x="1721" y="32898"/>
                    <a:pt x="0" y="31608"/>
                    <a:pt x="0" y="29349"/>
                  </a:cubicBezTo>
                  <a:lnTo>
                    <a:pt x="0" y="9991"/>
                  </a:lnTo>
                  <a:cubicBezTo>
                    <a:pt x="117" y="7210"/>
                    <a:pt x="1556" y="4652"/>
                    <a:pt x="3872" y="3108"/>
                  </a:cubicBezTo>
                  <a:lnTo>
                    <a:pt x="8389" y="527"/>
                  </a:lnTo>
                  <a:cubicBezTo>
                    <a:pt x="10324" y="-871"/>
                    <a:pt x="12260" y="742"/>
                    <a:pt x="12260" y="267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810915" y="4405678"/>
              <a:ext cx="12406" cy="32133"/>
            </a:xfrm>
            <a:custGeom>
              <a:avLst/>
              <a:gdLst/>
              <a:ahLst/>
              <a:cxnLst/>
              <a:rect l="l" t="t" r="r" b="b"/>
              <a:pathLst>
                <a:path w="12406" h="32133" extrusionOk="0">
                  <a:moveTo>
                    <a:pt x="12387" y="2785"/>
                  </a:moveTo>
                  <a:lnTo>
                    <a:pt x="12387" y="22250"/>
                  </a:lnTo>
                  <a:cubicBezTo>
                    <a:pt x="12213" y="25013"/>
                    <a:pt x="10736" y="27528"/>
                    <a:pt x="8408" y="29026"/>
                  </a:cubicBezTo>
                  <a:lnTo>
                    <a:pt x="3999" y="31607"/>
                  </a:lnTo>
                  <a:cubicBezTo>
                    <a:pt x="2923" y="32449"/>
                    <a:pt x="1369" y="32260"/>
                    <a:pt x="526" y="31185"/>
                  </a:cubicBezTo>
                  <a:cubicBezTo>
                    <a:pt x="119" y="30665"/>
                    <a:pt x="-63" y="30004"/>
                    <a:pt x="20" y="29348"/>
                  </a:cubicBezTo>
                  <a:lnTo>
                    <a:pt x="20" y="9990"/>
                  </a:lnTo>
                  <a:cubicBezTo>
                    <a:pt x="178" y="7194"/>
                    <a:pt x="1655" y="4640"/>
                    <a:pt x="3999" y="3107"/>
                  </a:cubicBezTo>
                  <a:lnTo>
                    <a:pt x="8408" y="526"/>
                  </a:lnTo>
                  <a:cubicBezTo>
                    <a:pt x="9484" y="-316"/>
                    <a:pt x="11038" y="-127"/>
                    <a:pt x="11881" y="948"/>
                  </a:cubicBezTo>
                  <a:cubicBezTo>
                    <a:pt x="12288" y="1468"/>
                    <a:pt x="12470" y="2130"/>
                    <a:pt x="12387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790912" y="4417247"/>
              <a:ext cx="12387" cy="32071"/>
            </a:xfrm>
            <a:custGeom>
              <a:avLst/>
              <a:gdLst/>
              <a:ahLst/>
              <a:cxnLst/>
              <a:rect l="l" t="t" r="r" b="b"/>
              <a:pathLst>
                <a:path w="12387" h="32071" extrusionOk="0">
                  <a:moveTo>
                    <a:pt x="12387" y="2723"/>
                  </a:moveTo>
                  <a:lnTo>
                    <a:pt x="12387" y="22189"/>
                  </a:lnTo>
                  <a:cubicBezTo>
                    <a:pt x="12254" y="24936"/>
                    <a:pt x="10815" y="27454"/>
                    <a:pt x="8516" y="28964"/>
                  </a:cubicBezTo>
                  <a:lnTo>
                    <a:pt x="3999" y="31545"/>
                  </a:lnTo>
                  <a:cubicBezTo>
                    <a:pt x="2923" y="32388"/>
                    <a:pt x="1369" y="32199"/>
                    <a:pt x="526" y="31123"/>
                  </a:cubicBezTo>
                  <a:cubicBezTo>
                    <a:pt x="119" y="30603"/>
                    <a:pt x="-63" y="29942"/>
                    <a:pt x="20" y="29287"/>
                  </a:cubicBezTo>
                  <a:lnTo>
                    <a:pt x="20" y="10036"/>
                  </a:lnTo>
                  <a:cubicBezTo>
                    <a:pt x="178" y="7240"/>
                    <a:pt x="1655" y="4685"/>
                    <a:pt x="3999" y="3153"/>
                  </a:cubicBezTo>
                  <a:lnTo>
                    <a:pt x="8516" y="572"/>
                  </a:lnTo>
                  <a:cubicBezTo>
                    <a:pt x="10667" y="-718"/>
                    <a:pt x="12387" y="249"/>
                    <a:pt x="12387" y="272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771035" y="4428692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251"/>
                  </a:lnTo>
                  <a:cubicBezTo>
                    <a:pt x="12193" y="25013"/>
                    <a:pt x="10716" y="27528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990"/>
                  </a:lnTo>
                  <a:cubicBezTo>
                    <a:pt x="123" y="7184"/>
                    <a:pt x="1609" y="4615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751012" y="4440177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273"/>
                  </a:lnTo>
                  <a:cubicBezTo>
                    <a:pt x="12266" y="25052"/>
                    <a:pt x="10776" y="27590"/>
                    <a:pt x="8408" y="29049"/>
                  </a:cubicBezTo>
                  <a:lnTo>
                    <a:pt x="3999" y="31630"/>
                  </a:lnTo>
                  <a:cubicBezTo>
                    <a:pt x="2923" y="32473"/>
                    <a:pt x="1369" y="32284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10013"/>
                  </a:lnTo>
                  <a:cubicBezTo>
                    <a:pt x="178" y="7217"/>
                    <a:pt x="1655" y="4663"/>
                    <a:pt x="3999" y="3130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730276" y="3988452"/>
              <a:ext cx="333390" cy="260656"/>
            </a:xfrm>
            <a:custGeom>
              <a:avLst/>
              <a:gdLst/>
              <a:ahLst/>
              <a:cxnLst/>
              <a:rect l="l" t="t" r="r" b="b"/>
              <a:pathLst>
                <a:path w="333390" h="260657" extrusionOk="0">
                  <a:moveTo>
                    <a:pt x="313710" y="2736"/>
                  </a:moveTo>
                  <a:lnTo>
                    <a:pt x="19681" y="172443"/>
                  </a:lnTo>
                  <a:cubicBezTo>
                    <a:pt x="8050" y="180059"/>
                    <a:pt x="741" y="192759"/>
                    <a:pt x="0" y="206642"/>
                  </a:cubicBezTo>
                  <a:lnTo>
                    <a:pt x="0" y="246541"/>
                  </a:lnTo>
                  <a:cubicBezTo>
                    <a:pt x="0" y="259124"/>
                    <a:pt x="8819" y="264286"/>
                    <a:pt x="19681" y="257941"/>
                  </a:cubicBezTo>
                  <a:lnTo>
                    <a:pt x="313710" y="88235"/>
                  </a:lnTo>
                  <a:cubicBezTo>
                    <a:pt x="325341" y="80618"/>
                    <a:pt x="332649" y="67918"/>
                    <a:pt x="333391" y="54035"/>
                  </a:cubicBezTo>
                  <a:lnTo>
                    <a:pt x="333391" y="14136"/>
                  </a:lnTo>
                  <a:cubicBezTo>
                    <a:pt x="333391" y="1445"/>
                    <a:pt x="324572" y="-3609"/>
                    <a:pt x="313710" y="273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2030542" y="4022172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990"/>
                  </a:lnTo>
                  <a:cubicBezTo>
                    <a:pt x="123" y="7184"/>
                    <a:pt x="1609" y="4615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2010519" y="4033657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29" y="24962"/>
                    <a:pt x="10752" y="27517"/>
                    <a:pt x="8408" y="29049"/>
                  </a:cubicBezTo>
                  <a:lnTo>
                    <a:pt x="3999" y="31630"/>
                  </a:lnTo>
                  <a:cubicBezTo>
                    <a:pt x="2923" y="32473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19" y="9906"/>
                  </a:lnTo>
                  <a:cubicBezTo>
                    <a:pt x="211" y="7149"/>
                    <a:pt x="1684" y="4641"/>
                    <a:pt x="3999" y="3131"/>
                  </a:cubicBezTo>
                  <a:lnTo>
                    <a:pt x="8408" y="550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990643" y="4045164"/>
              <a:ext cx="12260" cy="32142"/>
            </a:xfrm>
            <a:custGeom>
              <a:avLst/>
              <a:gdLst/>
              <a:ahLst/>
              <a:cxnLst/>
              <a:rect l="l" t="t" r="r" b="b"/>
              <a:pathLst>
                <a:path w="12260" h="32142" extrusionOk="0">
                  <a:moveTo>
                    <a:pt x="12260" y="2808"/>
                  </a:moveTo>
                  <a:lnTo>
                    <a:pt x="12260" y="22166"/>
                  </a:lnTo>
                  <a:cubicBezTo>
                    <a:pt x="12143" y="24947"/>
                    <a:pt x="10705" y="27505"/>
                    <a:pt x="8389" y="29049"/>
                  </a:cubicBezTo>
                  <a:lnTo>
                    <a:pt x="3872" y="31630"/>
                  </a:lnTo>
                  <a:cubicBezTo>
                    <a:pt x="1721" y="32921"/>
                    <a:pt x="0" y="31630"/>
                    <a:pt x="0" y="29372"/>
                  </a:cubicBezTo>
                  <a:lnTo>
                    <a:pt x="0" y="10013"/>
                  </a:lnTo>
                  <a:cubicBezTo>
                    <a:pt x="117" y="7232"/>
                    <a:pt x="1556" y="4675"/>
                    <a:pt x="3872" y="3130"/>
                  </a:cubicBezTo>
                  <a:lnTo>
                    <a:pt x="8389" y="549"/>
                  </a:lnTo>
                  <a:cubicBezTo>
                    <a:pt x="10539" y="-741"/>
                    <a:pt x="12260" y="334"/>
                    <a:pt x="12260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970855" y="4056695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7" y="7115"/>
                    <a:pt x="1639" y="4593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950616" y="4068178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64" y="24973"/>
                    <a:pt x="10779" y="27542"/>
                    <a:pt x="8408" y="29049"/>
                  </a:cubicBezTo>
                  <a:lnTo>
                    <a:pt x="3999" y="31630"/>
                  </a:lnTo>
                  <a:cubicBezTo>
                    <a:pt x="2923" y="32472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1"/>
                  </a:cubicBezTo>
                  <a:lnTo>
                    <a:pt x="20" y="9906"/>
                  </a:lnTo>
                  <a:cubicBezTo>
                    <a:pt x="211" y="7149"/>
                    <a:pt x="1684" y="4640"/>
                    <a:pt x="3999" y="3130"/>
                  </a:cubicBezTo>
                  <a:lnTo>
                    <a:pt x="8408" y="549"/>
                  </a:lnTo>
                  <a:cubicBezTo>
                    <a:pt x="1109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930739" y="4079710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3"/>
                    <a:pt x="8389" y="29026"/>
                  </a:cubicBezTo>
                  <a:lnTo>
                    <a:pt x="3872" y="31607"/>
                  </a:lnTo>
                  <a:cubicBezTo>
                    <a:pt x="1721" y="32897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0" y="7140"/>
                    <a:pt x="1585" y="4629"/>
                    <a:pt x="3872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910717" y="4091109"/>
              <a:ext cx="12406" cy="32133"/>
            </a:xfrm>
            <a:custGeom>
              <a:avLst/>
              <a:gdLst/>
              <a:ahLst/>
              <a:cxnLst/>
              <a:rect l="l" t="t" r="r" b="b"/>
              <a:pathLst>
                <a:path w="12406" h="32133" extrusionOk="0">
                  <a:moveTo>
                    <a:pt x="12387" y="2785"/>
                  </a:moveTo>
                  <a:lnTo>
                    <a:pt x="12387" y="22143"/>
                  </a:lnTo>
                  <a:cubicBezTo>
                    <a:pt x="12229" y="24939"/>
                    <a:pt x="10752" y="27493"/>
                    <a:pt x="8408" y="29026"/>
                  </a:cubicBezTo>
                  <a:lnTo>
                    <a:pt x="3999" y="31607"/>
                  </a:lnTo>
                  <a:cubicBezTo>
                    <a:pt x="2923" y="32449"/>
                    <a:pt x="1369" y="32260"/>
                    <a:pt x="526" y="31185"/>
                  </a:cubicBezTo>
                  <a:cubicBezTo>
                    <a:pt x="119" y="30665"/>
                    <a:pt x="-63" y="30004"/>
                    <a:pt x="20" y="29348"/>
                  </a:cubicBezTo>
                  <a:lnTo>
                    <a:pt x="19" y="9883"/>
                  </a:lnTo>
                  <a:cubicBezTo>
                    <a:pt x="211" y="7126"/>
                    <a:pt x="1684" y="4617"/>
                    <a:pt x="3999" y="3107"/>
                  </a:cubicBezTo>
                  <a:lnTo>
                    <a:pt x="8408" y="526"/>
                  </a:lnTo>
                  <a:cubicBezTo>
                    <a:pt x="9484" y="-316"/>
                    <a:pt x="11038" y="-127"/>
                    <a:pt x="11881" y="948"/>
                  </a:cubicBezTo>
                  <a:cubicBezTo>
                    <a:pt x="12288" y="1468"/>
                    <a:pt x="12470" y="2130"/>
                    <a:pt x="12387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890841" y="4102700"/>
              <a:ext cx="12260" cy="32142"/>
            </a:xfrm>
            <a:custGeom>
              <a:avLst/>
              <a:gdLst/>
              <a:ahLst/>
              <a:cxnLst/>
              <a:rect l="l" t="t" r="r" b="b"/>
              <a:pathLst>
                <a:path w="12260" h="32142" extrusionOk="0">
                  <a:moveTo>
                    <a:pt x="12260" y="2808"/>
                  </a:moveTo>
                  <a:lnTo>
                    <a:pt x="12260" y="22166"/>
                  </a:lnTo>
                  <a:cubicBezTo>
                    <a:pt x="12143" y="24947"/>
                    <a:pt x="10705" y="27505"/>
                    <a:pt x="8389" y="29049"/>
                  </a:cubicBezTo>
                  <a:lnTo>
                    <a:pt x="3872" y="31630"/>
                  </a:lnTo>
                  <a:cubicBezTo>
                    <a:pt x="1721" y="32921"/>
                    <a:pt x="0" y="31630"/>
                    <a:pt x="0" y="29371"/>
                  </a:cubicBezTo>
                  <a:lnTo>
                    <a:pt x="0" y="9906"/>
                  </a:lnTo>
                  <a:cubicBezTo>
                    <a:pt x="150" y="7163"/>
                    <a:pt x="1585" y="4652"/>
                    <a:pt x="3872" y="3130"/>
                  </a:cubicBezTo>
                  <a:lnTo>
                    <a:pt x="8389" y="549"/>
                  </a:lnTo>
                  <a:cubicBezTo>
                    <a:pt x="10539" y="-741"/>
                    <a:pt x="12260" y="334"/>
                    <a:pt x="12260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870838" y="4114775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240"/>
                  </a:moveTo>
                  <a:lnTo>
                    <a:pt x="12368" y="22136"/>
                  </a:lnTo>
                  <a:cubicBezTo>
                    <a:pt x="12209" y="24932"/>
                    <a:pt x="10732" y="27487"/>
                    <a:pt x="8388" y="29019"/>
                  </a:cubicBezTo>
                  <a:lnTo>
                    <a:pt x="3979" y="31600"/>
                  </a:lnTo>
                  <a:cubicBezTo>
                    <a:pt x="1721" y="32891"/>
                    <a:pt x="0" y="31600"/>
                    <a:pt x="0" y="29342"/>
                  </a:cubicBezTo>
                  <a:lnTo>
                    <a:pt x="0" y="9876"/>
                  </a:lnTo>
                  <a:cubicBezTo>
                    <a:pt x="157" y="7108"/>
                    <a:pt x="1639" y="4586"/>
                    <a:pt x="3979" y="3101"/>
                  </a:cubicBezTo>
                  <a:lnTo>
                    <a:pt x="8389" y="520"/>
                  </a:lnTo>
                  <a:cubicBezTo>
                    <a:pt x="9468" y="-318"/>
                    <a:pt x="11022" y="-122"/>
                    <a:pt x="11859" y="957"/>
                  </a:cubicBezTo>
                  <a:cubicBezTo>
                    <a:pt x="12147" y="1328"/>
                    <a:pt x="12323" y="1773"/>
                    <a:pt x="12368" y="224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850814" y="4125649"/>
              <a:ext cx="12387" cy="32007"/>
            </a:xfrm>
            <a:custGeom>
              <a:avLst/>
              <a:gdLst/>
              <a:ahLst/>
              <a:cxnLst/>
              <a:rect l="l" t="t" r="r" b="b"/>
              <a:pathLst>
                <a:path w="12387" h="32007" extrusionOk="0">
                  <a:moveTo>
                    <a:pt x="12387" y="2874"/>
                  </a:moveTo>
                  <a:lnTo>
                    <a:pt x="12387" y="22017"/>
                  </a:lnTo>
                  <a:cubicBezTo>
                    <a:pt x="12264" y="24823"/>
                    <a:pt x="10779" y="27392"/>
                    <a:pt x="8408" y="28900"/>
                  </a:cubicBezTo>
                  <a:lnTo>
                    <a:pt x="3999" y="31481"/>
                  </a:lnTo>
                  <a:cubicBezTo>
                    <a:pt x="2923" y="32323"/>
                    <a:pt x="1369" y="32134"/>
                    <a:pt x="526" y="31059"/>
                  </a:cubicBezTo>
                  <a:cubicBezTo>
                    <a:pt x="119" y="30539"/>
                    <a:pt x="-63" y="29877"/>
                    <a:pt x="20" y="29222"/>
                  </a:cubicBezTo>
                  <a:lnTo>
                    <a:pt x="20" y="9756"/>
                  </a:lnTo>
                  <a:cubicBezTo>
                    <a:pt x="211" y="6999"/>
                    <a:pt x="1684" y="4491"/>
                    <a:pt x="3999" y="2981"/>
                  </a:cubicBezTo>
                  <a:lnTo>
                    <a:pt x="8408" y="400"/>
                  </a:lnTo>
                  <a:cubicBezTo>
                    <a:pt x="10667" y="-675"/>
                    <a:pt x="12387" y="508"/>
                    <a:pt x="12387" y="287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831153" y="4137583"/>
              <a:ext cx="12260" cy="31781"/>
            </a:xfrm>
            <a:custGeom>
              <a:avLst/>
              <a:gdLst/>
              <a:ahLst/>
              <a:cxnLst/>
              <a:rect l="l" t="t" r="r" b="b"/>
              <a:pathLst>
                <a:path w="12260" h="31781" extrusionOk="0">
                  <a:moveTo>
                    <a:pt x="12260" y="2447"/>
                  </a:moveTo>
                  <a:lnTo>
                    <a:pt x="12260" y="21805"/>
                  </a:lnTo>
                  <a:cubicBezTo>
                    <a:pt x="12143" y="24586"/>
                    <a:pt x="10705" y="27144"/>
                    <a:pt x="8389" y="28688"/>
                  </a:cubicBezTo>
                  <a:lnTo>
                    <a:pt x="3872" y="31269"/>
                  </a:lnTo>
                  <a:cubicBezTo>
                    <a:pt x="1721" y="32560"/>
                    <a:pt x="0" y="31269"/>
                    <a:pt x="0" y="29011"/>
                  </a:cubicBezTo>
                  <a:lnTo>
                    <a:pt x="0" y="10083"/>
                  </a:lnTo>
                  <a:cubicBezTo>
                    <a:pt x="150" y="7340"/>
                    <a:pt x="1585" y="4829"/>
                    <a:pt x="3872" y="3307"/>
                  </a:cubicBezTo>
                  <a:lnTo>
                    <a:pt x="8389" y="726"/>
                  </a:lnTo>
                  <a:cubicBezTo>
                    <a:pt x="10324" y="-672"/>
                    <a:pt x="12260" y="-27"/>
                    <a:pt x="12260" y="244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810915" y="4148502"/>
              <a:ext cx="12452" cy="32384"/>
            </a:xfrm>
            <a:custGeom>
              <a:avLst/>
              <a:gdLst/>
              <a:ahLst/>
              <a:cxnLst/>
              <a:rect l="l" t="t" r="r" b="b"/>
              <a:pathLst>
                <a:path w="12452" h="32384" extrusionOk="0">
                  <a:moveTo>
                    <a:pt x="12387" y="3036"/>
                  </a:moveTo>
                  <a:lnTo>
                    <a:pt x="12387" y="22394"/>
                  </a:lnTo>
                  <a:cubicBezTo>
                    <a:pt x="12229" y="25190"/>
                    <a:pt x="10752" y="27745"/>
                    <a:pt x="8408" y="29277"/>
                  </a:cubicBezTo>
                  <a:lnTo>
                    <a:pt x="3999" y="31858"/>
                  </a:lnTo>
                  <a:cubicBezTo>
                    <a:pt x="2923" y="32701"/>
                    <a:pt x="1369" y="32512"/>
                    <a:pt x="526" y="31436"/>
                  </a:cubicBezTo>
                  <a:cubicBezTo>
                    <a:pt x="119" y="30916"/>
                    <a:pt x="-63" y="30255"/>
                    <a:pt x="20" y="29600"/>
                  </a:cubicBezTo>
                  <a:lnTo>
                    <a:pt x="20" y="9919"/>
                  </a:lnTo>
                  <a:cubicBezTo>
                    <a:pt x="211" y="7162"/>
                    <a:pt x="1684" y="4654"/>
                    <a:pt x="3999" y="3144"/>
                  </a:cubicBezTo>
                  <a:lnTo>
                    <a:pt x="8408" y="563"/>
                  </a:lnTo>
                  <a:cubicBezTo>
                    <a:pt x="9464" y="-305"/>
                    <a:pt x="11022" y="-152"/>
                    <a:pt x="11890" y="903"/>
                  </a:cubicBezTo>
                  <a:cubicBezTo>
                    <a:pt x="12378" y="1498"/>
                    <a:pt x="12562" y="2287"/>
                    <a:pt x="12387" y="303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790912" y="4160237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71" y="24947"/>
                    <a:pt x="10832" y="27505"/>
                    <a:pt x="8516" y="29049"/>
                  </a:cubicBezTo>
                  <a:lnTo>
                    <a:pt x="3999" y="31630"/>
                  </a:lnTo>
                  <a:cubicBezTo>
                    <a:pt x="2923" y="32472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1"/>
                  </a:cubicBezTo>
                  <a:lnTo>
                    <a:pt x="20" y="9906"/>
                  </a:lnTo>
                  <a:cubicBezTo>
                    <a:pt x="211" y="7149"/>
                    <a:pt x="1684" y="4640"/>
                    <a:pt x="3999" y="3130"/>
                  </a:cubicBezTo>
                  <a:lnTo>
                    <a:pt x="8516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771035" y="4171768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3"/>
                    <a:pt x="8389" y="29026"/>
                  </a:cubicBezTo>
                  <a:lnTo>
                    <a:pt x="3979" y="31607"/>
                  </a:lnTo>
                  <a:cubicBezTo>
                    <a:pt x="1721" y="32897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7" y="7115"/>
                    <a:pt x="1639" y="4593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751012" y="4183252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64" y="24973"/>
                    <a:pt x="10779" y="27542"/>
                    <a:pt x="8408" y="29049"/>
                  </a:cubicBezTo>
                  <a:lnTo>
                    <a:pt x="3999" y="31630"/>
                  </a:lnTo>
                  <a:cubicBezTo>
                    <a:pt x="2923" y="32473"/>
                    <a:pt x="1369" y="32284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9906"/>
                  </a:lnTo>
                  <a:cubicBezTo>
                    <a:pt x="211" y="7149"/>
                    <a:pt x="1684" y="4641"/>
                    <a:pt x="3999" y="3131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730276" y="3731870"/>
              <a:ext cx="333390" cy="260744"/>
            </a:xfrm>
            <a:custGeom>
              <a:avLst/>
              <a:gdLst/>
              <a:ahLst/>
              <a:cxnLst/>
              <a:rect l="l" t="t" r="r" b="b"/>
              <a:pathLst>
                <a:path w="333390" h="260745" extrusionOk="0">
                  <a:moveTo>
                    <a:pt x="313710" y="2717"/>
                  </a:moveTo>
                  <a:lnTo>
                    <a:pt x="19681" y="172531"/>
                  </a:lnTo>
                  <a:cubicBezTo>
                    <a:pt x="8050" y="180147"/>
                    <a:pt x="741" y="192847"/>
                    <a:pt x="0" y="206730"/>
                  </a:cubicBezTo>
                  <a:lnTo>
                    <a:pt x="0" y="246629"/>
                  </a:lnTo>
                  <a:cubicBezTo>
                    <a:pt x="0" y="259212"/>
                    <a:pt x="8819" y="264375"/>
                    <a:pt x="19681" y="258029"/>
                  </a:cubicBezTo>
                  <a:lnTo>
                    <a:pt x="313710" y="88323"/>
                  </a:lnTo>
                  <a:cubicBezTo>
                    <a:pt x="325341" y="80706"/>
                    <a:pt x="332649" y="68006"/>
                    <a:pt x="333391" y="54123"/>
                  </a:cubicBezTo>
                  <a:lnTo>
                    <a:pt x="333391" y="14116"/>
                  </a:lnTo>
                  <a:cubicBezTo>
                    <a:pt x="333391" y="1534"/>
                    <a:pt x="324572" y="-3628"/>
                    <a:pt x="313710" y="27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2030542" y="3765677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7" y="7115"/>
                    <a:pt x="1639" y="4593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2010519" y="3777163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29" y="24962"/>
                    <a:pt x="10752" y="27517"/>
                    <a:pt x="8408" y="29049"/>
                  </a:cubicBezTo>
                  <a:lnTo>
                    <a:pt x="3999" y="31630"/>
                  </a:lnTo>
                  <a:cubicBezTo>
                    <a:pt x="2923" y="32472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19" y="9906"/>
                  </a:lnTo>
                  <a:cubicBezTo>
                    <a:pt x="211" y="7149"/>
                    <a:pt x="1684" y="4640"/>
                    <a:pt x="3999" y="3130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990643" y="3788669"/>
              <a:ext cx="12260" cy="32142"/>
            </a:xfrm>
            <a:custGeom>
              <a:avLst/>
              <a:gdLst/>
              <a:ahLst/>
              <a:cxnLst/>
              <a:rect l="l" t="t" r="r" b="b"/>
              <a:pathLst>
                <a:path w="12260" h="32142" extrusionOk="0">
                  <a:moveTo>
                    <a:pt x="12260" y="2808"/>
                  </a:moveTo>
                  <a:lnTo>
                    <a:pt x="12260" y="22166"/>
                  </a:lnTo>
                  <a:cubicBezTo>
                    <a:pt x="12143" y="24947"/>
                    <a:pt x="10705" y="27505"/>
                    <a:pt x="8389" y="29049"/>
                  </a:cubicBezTo>
                  <a:lnTo>
                    <a:pt x="3872" y="31630"/>
                  </a:lnTo>
                  <a:cubicBezTo>
                    <a:pt x="1721" y="32921"/>
                    <a:pt x="0" y="31630"/>
                    <a:pt x="0" y="29372"/>
                  </a:cubicBezTo>
                  <a:lnTo>
                    <a:pt x="0" y="9906"/>
                  </a:lnTo>
                  <a:cubicBezTo>
                    <a:pt x="150" y="7164"/>
                    <a:pt x="1585" y="4652"/>
                    <a:pt x="3872" y="3131"/>
                  </a:cubicBezTo>
                  <a:lnTo>
                    <a:pt x="8389" y="550"/>
                  </a:lnTo>
                  <a:cubicBezTo>
                    <a:pt x="10539" y="-741"/>
                    <a:pt x="12260" y="334"/>
                    <a:pt x="12260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970855" y="3800738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3"/>
                    <a:pt x="8389" y="29026"/>
                  </a:cubicBezTo>
                  <a:lnTo>
                    <a:pt x="3979" y="31607"/>
                  </a:lnTo>
                  <a:cubicBezTo>
                    <a:pt x="1721" y="32897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7" y="7115"/>
                    <a:pt x="1639" y="4593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950616" y="3811599"/>
              <a:ext cx="12387" cy="32026"/>
            </a:xfrm>
            <a:custGeom>
              <a:avLst/>
              <a:gdLst/>
              <a:ahLst/>
              <a:cxnLst/>
              <a:rect l="l" t="t" r="r" b="b"/>
              <a:pathLst>
                <a:path w="12387" h="32026" extrusionOk="0">
                  <a:moveTo>
                    <a:pt x="12387" y="2678"/>
                  </a:moveTo>
                  <a:lnTo>
                    <a:pt x="12387" y="22036"/>
                  </a:lnTo>
                  <a:cubicBezTo>
                    <a:pt x="12264" y="24843"/>
                    <a:pt x="10779" y="27412"/>
                    <a:pt x="8408" y="28919"/>
                  </a:cubicBezTo>
                  <a:lnTo>
                    <a:pt x="3999" y="31500"/>
                  </a:lnTo>
                  <a:cubicBezTo>
                    <a:pt x="2923" y="32343"/>
                    <a:pt x="1369" y="32154"/>
                    <a:pt x="526" y="31078"/>
                  </a:cubicBezTo>
                  <a:cubicBezTo>
                    <a:pt x="119" y="30558"/>
                    <a:pt x="-63" y="29897"/>
                    <a:pt x="20" y="29242"/>
                  </a:cubicBezTo>
                  <a:lnTo>
                    <a:pt x="20" y="9776"/>
                  </a:lnTo>
                  <a:cubicBezTo>
                    <a:pt x="211" y="7019"/>
                    <a:pt x="1684" y="4511"/>
                    <a:pt x="3999" y="3001"/>
                  </a:cubicBezTo>
                  <a:lnTo>
                    <a:pt x="8408" y="420"/>
                  </a:lnTo>
                  <a:cubicBezTo>
                    <a:pt x="11097" y="-656"/>
                    <a:pt x="12387" y="420"/>
                    <a:pt x="12387" y="267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930739" y="3823215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872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50" y="7140"/>
                    <a:pt x="1585" y="4629"/>
                    <a:pt x="3872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910717" y="3834842"/>
              <a:ext cx="12394" cy="32442"/>
            </a:xfrm>
            <a:custGeom>
              <a:avLst/>
              <a:gdLst/>
              <a:ahLst/>
              <a:cxnLst/>
              <a:rect l="l" t="t" r="r" b="b"/>
              <a:pathLst>
                <a:path w="12394" h="32442" extrusionOk="0">
                  <a:moveTo>
                    <a:pt x="12387" y="2664"/>
                  </a:moveTo>
                  <a:lnTo>
                    <a:pt x="12387" y="22452"/>
                  </a:lnTo>
                  <a:cubicBezTo>
                    <a:pt x="12229" y="25248"/>
                    <a:pt x="10752" y="27803"/>
                    <a:pt x="8408" y="29335"/>
                  </a:cubicBezTo>
                  <a:lnTo>
                    <a:pt x="3999" y="31916"/>
                  </a:lnTo>
                  <a:cubicBezTo>
                    <a:pt x="2923" y="32759"/>
                    <a:pt x="1369" y="32570"/>
                    <a:pt x="526" y="31494"/>
                  </a:cubicBezTo>
                  <a:cubicBezTo>
                    <a:pt x="119" y="30974"/>
                    <a:pt x="-63" y="30313"/>
                    <a:pt x="20" y="29658"/>
                  </a:cubicBezTo>
                  <a:lnTo>
                    <a:pt x="19" y="10192"/>
                  </a:lnTo>
                  <a:cubicBezTo>
                    <a:pt x="211" y="7435"/>
                    <a:pt x="1684" y="4927"/>
                    <a:pt x="3999" y="3416"/>
                  </a:cubicBezTo>
                  <a:lnTo>
                    <a:pt x="7978" y="943"/>
                  </a:lnTo>
                  <a:cubicBezTo>
                    <a:pt x="8823" y="-130"/>
                    <a:pt x="10378" y="-315"/>
                    <a:pt x="11452" y="531"/>
                  </a:cubicBezTo>
                  <a:cubicBezTo>
                    <a:pt x="12100" y="1041"/>
                    <a:pt x="12451" y="1841"/>
                    <a:pt x="12387" y="266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890841" y="3846080"/>
              <a:ext cx="12260" cy="31946"/>
            </a:xfrm>
            <a:custGeom>
              <a:avLst/>
              <a:gdLst/>
              <a:ahLst/>
              <a:cxnLst/>
              <a:rect l="l" t="t" r="r" b="b"/>
              <a:pathLst>
                <a:path w="12260" h="31946" extrusionOk="0">
                  <a:moveTo>
                    <a:pt x="12260" y="2934"/>
                  </a:moveTo>
                  <a:lnTo>
                    <a:pt x="12260" y="21970"/>
                  </a:lnTo>
                  <a:cubicBezTo>
                    <a:pt x="12143" y="24751"/>
                    <a:pt x="10705" y="27309"/>
                    <a:pt x="8389" y="28853"/>
                  </a:cubicBezTo>
                  <a:lnTo>
                    <a:pt x="3872" y="31434"/>
                  </a:lnTo>
                  <a:cubicBezTo>
                    <a:pt x="1721" y="32724"/>
                    <a:pt x="0" y="31434"/>
                    <a:pt x="0" y="29175"/>
                  </a:cubicBezTo>
                  <a:lnTo>
                    <a:pt x="0" y="9709"/>
                  </a:lnTo>
                  <a:cubicBezTo>
                    <a:pt x="150" y="6967"/>
                    <a:pt x="1585" y="4456"/>
                    <a:pt x="3872" y="2934"/>
                  </a:cubicBezTo>
                  <a:lnTo>
                    <a:pt x="8389" y="353"/>
                  </a:lnTo>
                  <a:cubicBezTo>
                    <a:pt x="10539" y="-615"/>
                    <a:pt x="12260" y="461"/>
                    <a:pt x="12260" y="293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870838" y="3858179"/>
              <a:ext cx="12367" cy="31677"/>
            </a:xfrm>
            <a:custGeom>
              <a:avLst/>
              <a:gdLst/>
              <a:ahLst/>
              <a:cxnLst/>
              <a:rect l="l" t="t" r="r" b="b"/>
              <a:pathLst>
                <a:path w="12367" h="31677" extrusionOk="0">
                  <a:moveTo>
                    <a:pt x="12368" y="2342"/>
                  </a:moveTo>
                  <a:lnTo>
                    <a:pt x="12368" y="21700"/>
                  </a:lnTo>
                  <a:cubicBezTo>
                    <a:pt x="12209" y="24496"/>
                    <a:pt x="10732" y="27051"/>
                    <a:pt x="8388" y="28583"/>
                  </a:cubicBezTo>
                  <a:lnTo>
                    <a:pt x="3979" y="31164"/>
                  </a:lnTo>
                  <a:cubicBezTo>
                    <a:pt x="1721" y="32455"/>
                    <a:pt x="0" y="31164"/>
                    <a:pt x="0" y="28906"/>
                  </a:cubicBezTo>
                  <a:lnTo>
                    <a:pt x="0" y="9870"/>
                  </a:lnTo>
                  <a:cubicBezTo>
                    <a:pt x="121" y="7092"/>
                    <a:pt x="1612" y="4554"/>
                    <a:pt x="3979" y="3095"/>
                  </a:cubicBezTo>
                  <a:lnTo>
                    <a:pt x="8389" y="514"/>
                  </a:lnTo>
                  <a:cubicBezTo>
                    <a:pt x="9471" y="-320"/>
                    <a:pt x="11024" y="-118"/>
                    <a:pt x="11857" y="965"/>
                  </a:cubicBezTo>
                  <a:cubicBezTo>
                    <a:pt x="12163" y="1361"/>
                    <a:pt x="12341" y="1842"/>
                    <a:pt x="12368" y="2342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850814" y="3868912"/>
              <a:ext cx="12387" cy="32465"/>
            </a:xfrm>
            <a:custGeom>
              <a:avLst/>
              <a:gdLst/>
              <a:ahLst/>
              <a:cxnLst/>
              <a:rect l="l" t="t" r="r" b="b"/>
              <a:pathLst>
                <a:path w="12387" h="32465" extrusionOk="0">
                  <a:moveTo>
                    <a:pt x="12387" y="3117"/>
                  </a:moveTo>
                  <a:lnTo>
                    <a:pt x="12387" y="22475"/>
                  </a:lnTo>
                  <a:cubicBezTo>
                    <a:pt x="12264" y="25282"/>
                    <a:pt x="10779" y="27851"/>
                    <a:pt x="8408" y="29358"/>
                  </a:cubicBezTo>
                  <a:lnTo>
                    <a:pt x="3999" y="31939"/>
                  </a:lnTo>
                  <a:cubicBezTo>
                    <a:pt x="2923" y="32781"/>
                    <a:pt x="1369" y="32592"/>
                    <a:pt x="526" y="31517"/>
                  </a:cubicBezTo>
                  <a:cubicBezTo>
                    <a:pt x="119" y="30997"/>
                    <a:pt x="-63" y="30336"/>
                    <a:pt x="20" y="29680"/>
                  </a:cubicBezTo>
                  <a:lnTo>
                    <a:pt x="20" y="9892"/>
                  </a:lnTo>
                  <a:cubicBezTo>
                    <a:pt x="211" y="7135"/>
                    <a:pt x="1684" y="4627"/>
                    <a:pt x="3999" y="3117"/>
                  </a:cubicBezTo>
                  <a:lnTo>
                    <a:pt x="8408" y="536"/>
                  </a:lnTo>
                  <a:cubicBezTo>
                    <a:pt x="10667" y="-862"/>
                    <a:pt x="12387" y="643"/>
                    <a:pt x="12387" y="311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831153" y="3880728"/>
              <a:ext cx="12260" cy="32142"/>
            </a:xfrm>
            <a:custGeom>
              <a:avLst/>
              <a:gdLst/>
              <a:ahLst/>
              <a:cxnLst/>
              <a:rect l="l" t="t" r="r" b="b"/>
              <a:pathLst>
                <a:path w="12260" h="32142" extrusionOk="0">
                  <a:moveTo>
                    <a:pt x="12260" y="2808"/>
                  </a:moveTo>
                  <a:lnTo>
                    <a:pt x="12260" y="22166"/>
                  </a:lnTo>
                  <a:cubicBezTo>
                    <a:pt x="12143" y="24947"/>
                    <a:pt x="10705" y="27505"/>
                    <a:pt x="8389" y="29049"/>
                  </a:cubicBezTo>
                  <a:lnTo>
                    <a:pt x="3872" y="31630"/>
                  </a:lnTo>
                  <a:cubicBezTo>
                    <a:pt x="1721" y="32921"/>
                    <a:pt x="0" y="31630"/>
                    <a:pt x="0" y="29372"/>
                  </a:cubicBezTo>
                  <a:lnTo>
                    <a:pt x="0" y="9906"/>
                  </a:lnTo>
                  <a:cubicBezTo>
                    <a:pt x="150" y="7164"/>
                    <a:pt x="1585" y="4652"/>
                    <a:pt x="3872" y="3131"/>
                  </a:cubicBezTo>
                  <a:lnTo>
                    <a:pt x="8389" y="550"/>
                  </a:lnTo>
                  <a:cubicBezTo>
                    <a:pt x="10324" y="-741"/>
                    <a:pt x="12260" y="334"/>
                    <a:pt x="12260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811150" y="3892636"/>
              <a:ext cx="12152" cy="31593"/>
            </a:xfrm>
            <a:custGeom>
              <a:avLst/>
              <a:gdLst/>
              <a:ahLst/>
              <a:cxnLst/>
              <a:rect l="l" t="t" r="r" b="b"/>
              <a:pathLst>
                <a:path w="12152" h="31593" extrusionOk="0">
                  <a:moveTo>
                    <a:pt x="12153" y="2408"/>
                  </a:moveTo>
                  <a:lnTo>
                    <a:pt x="12153" y="21766"/>
                  </a:lnTo>
                  <a:cubicBezTo>
                    <a:pt x="11994" y="24562"/>
                    <a:pt x="10517" y="27116"/>
                    <a:pt x="8173" y="28649"/>
                  </a:cubicBezTo>
                  <a:lnTo>
                    <a:pt x="3764" y="31230"/>
                  </a:lnTo>
                  <a:cubicBezTo>
                    <a:pt x="2599" y="31943"/>
                    <a:pt x="1076" y="31577"/>
                    <a:pt x="363" y="30411"/>
                  </a:cubicBezTo>
                  <a:cubicBezTo>
                    <a:pt x="137" y="30042"/>
                    <a:pt x="12" y="29620"/>
                    <a:pt x="0" y="29186"/>
                  </a:cubicBezTo>
                  <a:lnTo>
                    <a:pt x="0" y="9721"/>
                  </a:lnTo>
                  <a:cubicBezTo>
                    <a:pt x="175" y="6958"/>
                    <a:pt x="1652" y="4443"/>
                    <a:pt x="3979" y="2945"/>
                  </a:cubicBezTo>
                  <a:lnTo>
                    <a:pt x="8389" y="364"/>
                  </a:lnTo>
                  <a:cubicBezTo>
                    <a:pt x="9554" y="-349"/>
                    <a:pt x="11076" y="17"/>
                    <a:pt x="11790" y="1182"/>
                  </a:cubicBezTo>
                  <a:cubicBezTo>
                    <a:pt x="12016" y="1552"/>
                    <a:pt x="12141" y="1974"/>
                    <a:pt x="12153" y="24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790912" y="3903743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71" y="24947"/>
                    <a:pt x="10832" y="27505"/>
                    <a:pt x="8516" y="29049"/>
                  </a:cubicBezTo>
                  <a:lnTo>
                    <a:pt x="3999" y="31630"/>
                  </a:lnTo>
                  <a:cubicBezTo>
                    <a:pt x="2923" y="32473"/>
                    <a:pt x="1369" y="32284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9906"/>
                  </a:lnTo>
                  <a:cubicBezTo>
                    <a:pt x="194" y="7143"/>
                    <a:pt x="1671" y="4628"/>
                    <a:pt x="3999" y="3130"/>
                  </a:cubicBezTo>
                  <a:lnTo>
                    <a:pt x="8516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771035" y="3915273"/>
              <a:ext cx="12387" cy="32119"/>
            </a:xfrm>
            <a:custGeom>
              <a:avLst/>
              <a:gdLst/>
              <a:ahLst/>
              <a:cxnLst/>
              <a:rect l="l" t="t" r="r" b="b"/>
              <a:pathLst>
                <a:path w="12387" h="32119" extrusionOk="0">
                  <a:moveTo>
                    <a:pt x="12368" y="2785"/>
                  </a:moveTo>
                  <a:lnTo>
                    <a:pt x="12368" y="22143"/>
                  </a:lnTo>
                  <a:cubicBezTo>
                    <a:pt x="12209" y="24939"/>
                    <a:pt x="10733" y="27494"/>
                    <a:pt x="8389" y="29026"/>
                  </a:cubicBezTo>
                  <a:lnTo>
                    <a:pt x="3979" y="31607"/>
                  </a:lnTo>
                  <a:cubicBezTo>
                    <a:pt x="1721" y="32898"/>
                    <a:pt x="0" y="31607"/>
                    <a:pt x="0" y="29348"/>
                  </a:cubicBezTo>
                  <a:lnTo>
                    <a:pt x="0" y="9883"/>
                  </a:lnTo>
                  <a:cubicBezTo>
                    <a:pt x="121" y="7104"/>
                    <a:pt x="1612" y="4567"/>
                    <a:pt x="3979" y="3107"/>
                  </a:cubicBezTo>
                  <a:lnTo>
                    <a:pt x="8389" y="526"/>
                  </a:lnTo>
                  <a:cubicBezTo>
                    <a:pt x="9464" y="-316"/>
                    <a:pt x="11019" y="-127"/>
                    <a:pt x="11861" y="948"/>
                  </a:cubicBezTo>
                  <a:cubicBezTo>
                    <a:pt x="12268" y="1468"/>
                    <a:pt x="12451" y="2130"/>
                    <a:pt x="12368" y="278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751012" y="3926757"/>
              <a:ext cx="12387" cy="32156"/>
            </a:xfrm>
            <a:custGeom>
              <a:avLst/>
              <a:gdLst/>
              <a:ahLst/>
              <a:cxnLst/>
              <a:rect l="l" t="t" r="r" b="b"/>
              <a:pathLst>
                <a:path w="12387" h="32156" extrusionOk="0">
                  <a:moveTo>
                    <a:pt x="12387" y="2808"/>
                  </a:moveTo>
                  <a:lnTo>
                    <a:pt x="12387" y="22166"/>
                  </a:lnTo>
                  <a:cubicBezTo>
                    <a:pt x="12264" y="24972"/>
                    <a:pt x="10779" y="27541"/>
                    <a:pt x="8408" y="29049"/>
                  </a:cubicBezTo>
                  <a:lnTo>
                    <a:pt x="3999" y="31630"/>
                  </a:lnTo>
                  <a:cubicBezTo>
                    <a:pt x="2923" y="32472"/>
                    <a:pt x="1369" y="32283"/>
                    <a:pt x="526" y="31208"/>
                  </a:cubicBezTo>
                  <a:cubicBezTo>
                    <a:pt x="119" y="30688"/>
                    <a:pt x="-63" y="30027"/>
                    <a:pt x="20" y="29372"/>
                  </a:cubicBezTo>
                  <a:lnTo>
                    <a:pt x="20" y="9906"/>
                  </a:lnTo>
                  <a:cubicBezTo>
                    <a:pt x="194" y="7143"/>
                    <a:pt x="1671" y="4628"/>
                    <a:pt x="3999" y="3130"/>
                  </a:cubicBezTo>
                  <a:lnTo>
                    <a:pt x="8408" y="549"/>
                  </a:lnTo>
                  <a:cubicBezTo>
                    <a:pt x="10667" y="-741"/>
                    <a:pt x="12387" y="334"/>
                    <a:pt x="12387" y="280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730276" y="3474777"/>
              <a:ext cx="333390" cy="260697"/>
            </a:xfrm>
            <a:custGeom>
              <a:avLst/>
              <a:gdLst/>
              <a:ahLst/>
              <a:cxnLst/>
              <a:rect l="l" t="t" r="r" b="b"/>
              <a:pathLst>
                <a:path w="333390" h="260698" extrusionOk="0">
                  <a:moveTo>
                    <a:pt x="313710" y="2669"/>
                  </a:moveTo>
                  <a:lnTo>
                    <a:pt x="19681" y="172376"/>
                  </a:lnTo>
                  <a:cubicBezTo>
                    <a:pt x="8063" y="180005"/>
                    <a:pt x="759" y="192698"/>
                    <a:pt x="0" y="206575"/>
                  </a:cubicBezTo>
                  <a:lnTo>
                    <a:pt x="0" y="246582"/>
                  </a:lnTo>
                  <a:cubicBezTo>
                    <a:pt x="0" y="259165"/>
                    <a:pt x="8819" y="264327"/>
                    <a:pt x="19681" y="257982"/>
                  </a:cubicBezTo>
                  <a:lnTo>
                    <a:pt x="313710" y="88276"/>
                  </a:lnTo>
                  <a:cubicBezTo>
                    <a:pt x="325328" y="80647"/>
                    <a:pt x="332632" y="67954"/>
                    <a:pt x="333391" y="54076"/>
                  </a:cubicBezTo>
                  <a:lnTo>
                    <a:pt x="333391" y="14069"/>
                  </a:lnTo>
                  <a:cubicBezTo>
                    <a:pt x="333391" y="1487"/>
                    <a:pt x="324572" y="-3568"/>
                    <a:pt x="313710" y="266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2030542" y="3508496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176" y="24972"/>
                    <a:pt x="10708" y="27513"/>
                    <a:pt x="8389" y="29069"/>
                  </a:cubicBezTo>
                  <a:lnTo>
                    <a:pt x="3979" y="31650"/>
                  </a:lnTo>
                  <a:cubicBezTo>
                    <a:pt x="1721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41" y="7125"/>
                    <a:pt x="1622" y="4563"/>
                    <a:pt x="3979" y="3043"/>
                  </a:cubicBezTo>
                  <a:lnTo>
                    <a:pt x="8389" y="569"/>
                  </a:lnTo>
                  <a:cubicBezTo>
                    <a:pt x="10540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2010539" y="3520002"/>
              <a:ext cx="12367" cy="32113"/>
            </a:xfrm>
            <a:custGeom>
              <a:avLst/>
              <a:gdLst/>
              <a:ahLst/>
              <a:cxnLst/>
              <a:rect l="l" t="t" r="r" b="b"/>
              <a:pathLst>
                <a:path w="12367" h="32113" extrusionOk="0">
                  <a:moveTo>
                    <a:pt x="12368" y="2827"/>
                  </a:moveTo>
                  <a:lnTo>
                    <a:pt x="12368" y="22186"/>
                  </a:lnTo>
                  <a:cubicBezTo>
                    <a:pt x="12176" y="24972"/>
                    <a:pt x="10708" y="27513"/>
                    <a:pt x="8389" y="29069"/>
                  </a:cubicBezTo>
                  <a:lnTo>
                    <a:pt x="3979" y="31650"/>
                  </a:lnTo>
                  <a:cubicBezTo>
                    <a:pt x="1828" y="32833"/>
                    <a:pt x="0" y="31650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0647" y="-721"/>
                    <a:pt x="12368" y="246"/>
                    <a:pt x="12368" y="282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990643" y="3531625"/>
              <a:ext cx="12260" cy="32321"/>
            </a:xfrm>
            <a:custGeom>
              <a:avLst/>
              <a:gdLst/>
              <a:ahLst/>
              <a:cxnLst/>
              <a:rect l="l" t="t" r="r" b="b"/>
              <a:pathLst>
                <a:path w="12260" h="32321" extrusionOk="0">
                  <a:moveTo>
                    <a:pt x="12260" y="3036"/>
                  </a:moveTo>
                  <a:lnTo>
                    <a:pt x="12260" y="22394"/>
                  </a:lnTo>
                  <a:cubicBezTo>
                    <a:pt x="12110" y="25165"/>
                    <a:pt x="10679" y="27709"/>
                    <a:pt x="8389" y="29277"/>
                  </a:cubicBezTo>
                  <a:lnTo>
                    <a:pt x="3872" y="31858"/>
                  </a:lnTo>
                  <a:cubicBezTo>
                    <a:pt x="1721" y="33041"/>
                    <a:pt x="0" y="31858"/>
                    <a:pt x="0" y="29492"/>
                  </a:cubicBezTo>
                  <a:lnTo>
                    <a:pt x="0" y="10134"/>
                  </a:lnTo>
                  <a:cubicBezTo>
                    <a:pt x="150" y="7362"/>
                    <a:pt x="1581" y="4818"/>
                    <a:pt x="3872" y="3251"/>
                  </a:cubicBezTo>
                  <a:lnTo>
                    <a:pt x="8389" y="777"/>
                  </a:lnTo>
                  <a:cubicBezTo>
                    <a:pt x="10539" y="-836"/>
                    <a:pt x="12260" y="132"/>
                    <a:pt x="12260" y="303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970855" y="3542844"/>
              <a:ext cx="12367" cy="31857"/>
            </a:xfrm>
            <a:custGeom>
              <a:avLst/>
              <a:gdLst/>
              <a:ahLst/>
              <a:cxnLst/>
              <a:rect l="l" t="t" r="r" b="b"/>
              <a:pathLst>
                <a:path w="12367" h="31857" extrusionOk="0">
                  <a:moveTo>
                    <a:pt x="12368" y="2571"/>
                  </a:moveTo>
                  <a:lnTo>
                    <a:pt x="12368" y="21929"/>
                  </a:lnTo>
                  <a:cubicBezTo>
                    <a:pt x="12176" y="24715"/>
                    <a:pt x="10707" y="27256"/>
                    <a:pt x="8389" y="28812"/>
                  </a:cubicBezTo>
                  <a:lnTo>
                    <a:pt x="3979" y="31393"/>
                  </a:lnTo>
                  <a:cubicBezTo>
                    <a:pt x="1721" y="32576"/>
                    <a:pt x="0" y="31393"/>
                    <a:pt x="0" y="29027"/>
                  </a:cubicBezTo>
                  <a:lnTo>
                    <a:pt x="0" y="9669"/>
                  </a:lnTo>
                  <a:cubicBezTo>
                    <a:pt x="141" y="6868"/>
                    <a:pt x="1622" y="4306"/>
                    <a:pt x="3979" y="2786"/>
                  </a:cubicBezTo>
                  <a:lnTo>
                    <a:pt x="8389" y="313"/>
                  </a:lnTo>
                  <a:cubicBezTo>
                    <a:pt x="10324" y="-548"/>
                    <a:pt x="12368" y="420"/>
                    <a:pt x="12368" y="257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950636" y="3554525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27" y="24987"/>
                    <a:pt x="10746" y="27549"/>
                    <a:pt x="8389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1077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930739" y="3566103"/>
              <a:ext cx="12367" cy="32199"/>
            </a:xfrm>
            <a:custGeom>
              <a:avLst/>
              <a:gdLst/>
              <a:ahLst/>
              <a:cxnLst/>
              <a:rect l="l" t="t" r="r" b="b"/>
              <a:pathLst>
                <a:path w="12367" h="32199" extrusionOk="0">
                  <a:moveTo>
                    <a:pt x="12368" y="2757"/>
                  </a:moveTo>
                  <a:lnTo>
                    <a:pt x="12368" y="22330"/>
                  </a:lnTo>
                  <a:cubicBezTo>
                    <a:pt x="12176" y="25116"/>
                    <a:pt x="10708" y="27657"/>
                    <a:pt x="8389" y="29213"/>
                  </a:cubicBezTo>
                  <a:lnTo>
                    <a:pt x="3872" y="31687"/>
                  </a:lnTo>
                  <a:cubicBezTo>
                    <a:pt x="1721" y="32977"/>
                    <a:pt x="0" y="31687"/>
                    <a:pt x="0" y="29428"/>
                  </a:cubicBezTo>
                  <a:lnTo>
                    <a:pt x="0" y="10070"/>
                  </a:lnTo>
                  <a:cubicBezTo>
                    <a:pt x="150" y="7299"/>
                    <a:pt x="1581" y="4755"/>
                    <a:pt x="3872" y="3187"/>
                  </a:cubicBezTo>
                  <a:lnTo>
                    <a:pt x="8389" y="714"/>
                  </a:lnTo>
                  <a:cubicBezTo>
                    <a:pt x="10540" y="-792"/>
                    <a:pt x="12368" y="176"/>
                    <a:pt x="12368" y="275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910736" y="3577357"/>
              <a:ext cx="12367" cy="32236"/>
            </a:xfrm>
            <a:custGeom>
              <a:avLst/>
              <a:gdLst/>
              <a:ahLst/>
              <a:cxnLst/>
              <a:rect l="l" t="t" r="r" b="b"/>
              <a:pathLst>
                <a:path w="12367" h="32236" extrusionOk="0">
                  <a:moveTo>
                    <a:pt x="12368" y="3010"/>
                  </a:moveTo>
                  <a:lnTo>
                    <a:pt x="12368" y="22368"/>
                  </a:lnTo>
                  <a:cubicBezTo>
                    <a:pt x="12176" y="25154"/>
                    <a:pt x="10708" y="27695"/>
                    <a:pt x="8389" y="29251"/>
                  </a:cubicBezTo>
                  <a:lnTo>
                    <a:pt x="3979" y="31724"/>
                  </a:lnTo>
                  <a:cubicBezTo>
                    <a:pt x="1828" y="33015"/>
                    <a:pt x="0" y="31724"/>
                    <a:pt x="0" y="29466"/>
                  </a:cubicBezTo>
                  <a:lnTo>
                    <a:pt x="0" y="10108"/>
                  </a:lnTo>
                  <a:cubicBezTo>
                    <a:pt x="191" y="7322"/>
                    <a:pt x="1660" y="4781"/>
                    <a:pt x="3979" y="3225"/>
                  </a:cubicBezTo>
                  <a:lnTo>
                    <a:pt x="7958" y="321"/>
                  </a:lnTo>
                  <a:cubicBezTo>
                    <a:pt x="10540" y="-539"/>
                    <a:pt x="12368" y="321"/>
                    <a:pt x="12368" y="301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890841" y="3589164"/>
              <a:ext cx="12260" cy="31936"/>
            </a:xfrm>
            <a:custGeom>
              <a:avLst/>
              <a:gdLst/>
              <a:ahLst/>
              <a:cxnLst/>
              <a:rect l="l" t="t" r="r" b="b"/>
              <a:pathLst>
                <a:path w="12260" h="31936" extrusionOk="0">
                  <a:moveTo>
                    <a:pt x="12260" y="2709"/>
                  </a:moveTo>
                  <a:lnTo>
                    <a:pt x="12260" y="22067"/>
                  </a:lnTo>
                  <a:cubicBezTo>
                    <a:pt x="12110" y="24839"/>
                    <a:pt x="10679" y="27383"/>
                    <a:pt x="8389" y="28950"/>
                  </a:cubicBezTo>
                  <a:lnTo>
                    <a:pt x="3872" y="31424"/>
                  </a:lnTo>
                  <a:cubicBezTo>
                    <a:pt x="1721" y="32715"/>
                    <a:pt x="0" y="31424"/>
                    <a:pt x="0" y="29165"/>
                  </a:cubicBezTo>
                  <a:lnTo>
                    <a:pt x="0" y="10022"/>
                  </a:lnTo>
                  <a:cubicBezTo>
                    <a:pt x="150" y="7251"/>
                    <a:pt x="1581" y="4707"/>
                    <a:pt x="3872" y="3140"/>
                  </a:cubicBezTo>
                  <a:lnTo>
                    <a:pt x="8389" y="666"/>
                  </a:lnTo>
                  <a:cubicBezTo>
                    <a:pt x="10539" y="-732"/>
                    <a:pt x="12260" y="128"/>
                    <a:pt x="12260" y="270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870838" y="3600555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176" y="24972"/>
                    <a:pt x="10707" y="27513"/>
                    <a:pt x="8388" y="29069"/>
                  </a:cubicBezTo>
                  <a:lnTo>
                    <a:pt x="3979" y="31542"/>
                  </a:lnTo>
                  <a:cubicBezTo>
                    <a:pt x="1721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41" y="7125"/>
                    <a:pt x="1622" y="4563"/>
                    <a:pt x="3979" y="3043"/>
                  </a:cubicBezTo>
                  <a:lnTo>
                    <a:pt x="8389" y="569"/>
                  </a:lnTo>
                  <a:cubicBezTo>
                    <a:pt x="10539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850834" y="3612061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27" y="24987"/>
                    <a:pt x="10746" y="27549"/>
                    <a:pt x="8388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0647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831153" y="3623568"/>
              <a:ext cx="12260" cy="32054"/>
            </a:xfrm>
            <a:custGeom>
              <a:avLst/>
              <a:gdLst/>
              <a:ahLst/>
              <a:cxnLst/>
              <a:rect l="l" t="t" r="r" b="b"/>
              <a:pathLst>
                <a:path w="12260" h="32054" extrusionOk="0">
                  <a:moveTo>
                    <a:pt x="12260" y="2828"/>
                  </a:moveTo>
                  <a:lnTo>
                    <a:pt x="12260" y="22186"/>
                  </a:lnTo>
                  <a:cubicBezTo>
                    <a:pt x="12110" y="24957"/>
                    <a:pt x="10679" y="27501"/>
                    <a:pt x="8389" y="29069"/>
                  </a:cubicBezTo>
                  <a:lnTo>
                    <a:pt x="3872" y="31542"/>
                  </a:lnTo>
                  <a:cubicBezTo>
                    <a:pt x="1721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50" y="7154"/>
                    <a:pt x="1581" y="4610"/>
                    <a:pt x="3872" y="3043"/>
                  </a:cubicBezTo>
                  <a:lnTo>
                    <a:pt x="8389" y="569"/>
                  </a:lnTo>
                  <a:cubicBezTo>
                    <a:pt x="10324" y="-721"/>
                    <a:pt x="12260" y="246"/>
                    <a:pt x="12260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810935" y="3635076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176" y="24972"/>
                    <a:pt x="10707" y="27513"/>
                    <a:pt x="8388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0970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790931" y="3646583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17" y="24957"/>
                    <a:pt x="10786" y="27501"/>
                    <a:pt x="8496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496" y="569"/>
                  </a:lnTo>
                  <a:cubicBezTo>
                    <a:pt x="10647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771035" y="3658090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176" y="24972"/>
                    <a:pt x="10708" y="27513"/>
                    <a:pt x="8389" y="29069"/>
                  </a:cubicBezTo>
                  <a:lnTo>
                    <a:pt x="3979" y="31542"/>
                  </a:lnTo>
                  <a:cubicBezTo>
                    <a:pt x="1721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41" y="7124"/>
                    <a:pt x="1622" y="4563"/>
                    <a:pt x="3979" y="3043"/>
                  </a:cubicBezTo>
                  <a:lnTo>
                    <a:pt x="8389" y="569"/>
                  </a:lnTo>
                  <a:cubicBezTo>
                    <a:pt x="10539" y="-721"/>
                    <a:pt x="12368" y="246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751032" y="3669598"/>
              <a:ext cx="12367" cy="32054"/>
            </a:xfrm>
            <a:custGeom>
              <a:avLst/>
              <a:gdLst/>
              <a:ahLst/>
              <a:cxnLst/>
              <a:rect l="l" t="t" r="r" b="b"/>
              <a:pathLst>
                <a:path w="12367" h="32054" extrusionOk="0">
                  <a:moveTo>
                    <a:pt x="12368" y="2828"/>
                  </a:moveTo>
                  <a:lnTo>
                    <a:pt x="12368" y="22186"/>
                  </a:lnTo>
                  <a:cubicBezTo>
                    <a:pt x="12227" y="24987"/>
                    <a:pt x="10746" y="27549"/>
                    <a:pt x="8388" y="29069"/>
                  </a:cubicBezTo>
                  <a:lnTo>
                    <a:pt x="3979" y="31542"/>
                  </a:lnTo>
                  <a:cubicBezTo>
                    <a:pt x="1828" y="32833"/>
                    <a:pt x="0" y="31542"/>
                    <a:pt x="0" y="29284"/>
                  </a:cubicBezTo>
                  <a:lnTo>
                    <a:pt x="0" y="9926"/>
                  </a:lnTo>
                  <a:cubicBezTo>
                    <a:pt x="191" y="7140"/>
                    <a:pt x="1660" y="4599"/>
                    <a:pt x="3979" y="3043"/>
                  </a:cubicBezTo>
                  <a:lnTo>
                    <a:pt x="8389" y="569"/>
                  </a:lnTo>
                  <a:cubicBezTo>
                    <a:pt x="10647" y="-721"/>
                    <a:pt x="12368" y="247"/>
                    <a:pt x="12368" y="28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730276" y="3218020"/>
              <a:ext cx="333390" cy="260697"/>
            </a:xfrm>
            <a:custGeom>
              <a:avLst/>
              <a:gdLst/>
              <a:ahLst/>
              <a:cxnLst/>
              <a:rect l="l" t="t" r="r" b="b"/>
              <a:pathLst>
                <a:path w="333390" h="260698" extrusionOk="0">
                  <a:moveTo>
                    <a:pt x="313710" y="2717"/>
                  </a:moveTo>
                  <a:lnTo>
                    <a:pt x="19681" y="172423"/>
                  </a:lnTo>
                  <a:cubicBezTo>
                    <a:pt x="8063" y="180052"/>
                    <a:pt x="759" y="192745"/>
                    <a:pt x="0" y="206623"/>
                  </a:cubicBezTo>
                  <a:lnTo>
                    <a:pt x="0" y="246630"/>
                  </a:lnTo>
                  <a:cubicBezTo>
                    <a:pt x="0" y="259212"/>
                    <a:pt x="8819" y="264267"/>
                    <a:pt x="19681" y="258029"/>
                  </a:cubicBezTo>
                  <a:lnTo>
                    <a:pt x="313710" y="88323"/>
                  </a:lnTo>
                  <a:cubicBezTo>
                    <a:pt x="325328" y="80694"/>
                    <a:pt x="332632" y="68001"/>
                    <a:pt x="333391" y="54123"/>
                  </a:cubicBezTo>
                  <a:lnTo>
                    <a:pt x="333391" y="14116"/>
                  </a:lnTo>
                  <a:cubicBezTo>
                    <a:pt x="333391" y="1534"/>
                    <a:pt x="324572" y="-3628"/>
                    <a:pt x="313710" y="271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2030542" y="3251904"/>
              <a:ext cx="12367" cy="32366"/>
            </a:xfrm>
            <a:custGeom>
              <a:avLst/>
              <a:gdLst/>
              <a:ahLst/>
              <a:cxnLst/>
              <a:rect l="l" t="t" r="r" b="b"/>
              <a:pathLst>
                <a:path w="12367" h="32366" extrusionOk="0">
                  <a:moveTo>
                    <a:pt x="12368" y="3139"/>
                  </a:moveTo>
                  <a:lnTo>
                    <a:pt x="12368" y="22498"/>
                  </a:lnTo>
                  <a:cubicBezTo>
                    <a:pt x="12176" y="25284"/>
                    <a:pt x="10708" y="27824"/>
                    <a:pt x="8389" y="29381"/>
                  </a:cubicBezTo>
                  <a:lnTo>
                    <a:pt x="3979" y="31854"/>
                  </a:lnTo>
                  <a:cubicBezTo>
                    <a:pt x="1721" y="33144"/>
                    <a:pt x="0" y="31854"/>
                    <a:pt x="0" y="29596"/>
                  </a:cubicBezTo>
                  <a:lnTo>
                    <a:pt x="0" y="10237"/>
                  </a:lnTo>
                  <a:cubicBezTo>
                    <a:pt x="141" y="7436"/>
                    <a:pt x="1622" y="4874"/>
                    <a:pt x="3979" y="3355"/>
                  </a:cubicBezTo>
                  <a:lnTo>
                    <a:pt x="8389" y="773"/>
                  </a:lnTo>
                  <a:cubicBezTo>
                    <a:pt x="10540" y="-840"/>
                    <a:pt x="12368" y="128"/>
                    <a:pt x="12368" y="3139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2010539" y="3263121"/>
              <a:ext cx="12367" cy="31904"/>
            </a:xfrm>
            <a:custGeom>
              <a:avLst/>
              <a:gdLst/>
              <a:ahLst/>
              <a:cxnLst/>
              <a:rect l="l" t="t" r="r" b="b"/>
              <a:pathLst>
                <a:path w="12367" h="31904" extrusionOk="0">
                  <a:moveTo>
                    <a:pt x="12368" y="2677"/>
                  </a:moveTo>
                  <a:lnTo>
                    <a:pt x="12368" y="22035"/>
                  </a:lnTo>
                  <a:cubicBezTo>
                    <a:pt x="12176" y="24821"/>
                    <a:pt x="10708" y="27362"/>
                    <a:pt x="8389" y="28918"/>
                  </a:cubicBezTo>
                  <a:lnTo>
                    <a:pt x="3979" y="31392"/>
                  </a:lnTo>
                  <a:cubicBezTo>
                    <a:pt x="1828" y="32682"/>
                    <a:pt x="0" y="31392"/>
                    <a:pt x="0" y="29133"/>
                  </a:cubicBezTo>
                  <a:lnTo>
                    <a:pt x="0" y="9775"/>
                  </a:lnTo>
                  <a:cubicBezTo>
                    <a:pt x="191" y="6989"/>
                    <a:pt x="1660" y="4448"/>
                    <a:pt x="3979" y="2892"/>
                  </a:cubicBezTo>
                  <a:lnTo>
                    <a:pt x="8389" y="311"/>
                  </a:lnTo>
                  <a:cubicBezTo>
                    <a:pt x="10647" y="-549"/>
                    <a:pt x="12368" y="419"/>
                    <a:pt x="12368" y="267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990643" y="3274763"/>
              <a:ext cx="12260" cy="32093"/>
            </a:xfrm>
            <a:custGeom>
              <a:avLst/>
              <a:gdLst/>
              <a:ahLst/>
              <a:cxnLst/>
              <a:rect l="l" t="t" r="r" b="b"/>
              <a:pathLst>
                <a:path w="12260" h="32093" extrusionOk="0">
                  <a:moveTo>
                    <a:pt x="12260" y="2866"/>
                  </a:moveTo>
                  <a:lnTo>
                    <a:pt x="12260" y="22224"/>
                  </a:lnTo>
                  <a:cubicBezTo>
                    <a:pt x="12110" y="24995"/>
                    <a:pt x="10679" y="27539"/>
                    <a:pt x="8389" y="29107"/>
                  </a:cubicBezTo>
                  <a:lnTo>
                    <a:pt x="3872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0" y="7192"/>
                    <a:pt x="1581" y="4648"/>
                    <a:pt x="3872" y="3081"/>
                  </a:cubicBezTo>
                  <a:lnTo>
                    <a:pt x="8389" y="500"/>
                  </a:lnTo>
                  <a:cubicBezTo>
                    <a:pt x="10539" y="-683"/>
                    <a:pt x="12260" y="285"/>
                    <a:pt x="12260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970854" y="3286379"/>
              <a:ext cx="12367" cy="32307"/>
            </a:xfrm>
            <a:custGeom>
              <a:avLst/>
              <a:gdLst/>
              <a:ahLst/>
              <a:cxnLst/>
              <a:rect l="l" t="t" r="r" b="b"/>
              <a:pathLst>
                <a:path w="12367" h="32307" extrusionOk="0">
                  <a:moveTo>
                    <a:pt x="12368" y="2757"/>
                  </a:moveTo>
                  <a:lnTo>
                    <a:pt x="12368" y="22438"/>
                  </a:lnTo>
                  <a:cubicBezTo>
                    <a:pt x="12176" y="25224"/>
                    <a:pt x="10707" y="27765"/>
                    <a:pt x="8389" y="29321"/>
                  </a:cubicBezTo>
                  <a:lnTo>
                    <a:pt x="3979" y="31794"/>
                  </a:lnTo>
                  <a:cubicBezTo>
                    <a:pt x="1721" y="33085"/>
                    <a:pt x="0" y="31794"/>
                    <a:pt x="0" y="29536"/>
                  </a:cubicBezTo>
                  <a:lnTo>
                    <a:pt x="0" y="10178"/>
                  </a:lnTo>
                  <a:cubicBezTo>
                    <a:pt x="141" y="7377"/>
                    <a:pt x="1622" y="4815"/>
                    <a:pt x="3979" y="3295"/>
                  </a:cubicBezTo>
                  <a:lnTo>
                    <a:pt x="8389" y="714"/>
                  </a:lnTo>
                  <a:cubicBezTo>
                    <a:pt x="10324" y="-792"/>
                    <a:pt x="12368" y="176"/>
                    <a:pt x="12368" y="275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950635" y="3297599"/>
              <a:ext cx="12367" cy="31841"/>
            </a:xfrm>
            <a:custGeom>
              <a:avLst/>
              <a:gdLst/>
              <a:ahLst/>
              <a:cxnLst/>
              <a:rect l="l" t="t" r="r" b="b"/>
              <a:pathLst>
                <a:path w="12367" h="31841" extrusionOk="0">
                  <a:moveTo>
                    <a:pt x="12368" y="3044"/>
                  </a:moveTo>
                  <a:lnTo>
                    <a:pt x="12368" y="21972"/>
                  </a:lnTo>
                  <a:cubicBezTo>
                    <a:pt x="12227" y="24773"/>
                    <a:pt x="10746" y="27335"/>
                    <a:pt x="8389" y="28855"/>
                  </a:cubicBezTo>
                  <a:lnTo>
                    <a:pt x="3979" y="31329"/>
                  </a:lnTo>
                  <a:cubicBezTo>
                    <a:pt x="1828" y="32619"/>
                    <a:pt x="0" y="31329"/>
                    <a:pt x="0" y="29070"/>
                  </a:cubicBezTo>
                  <a:lnTo>
                    <a:pt x="0" y="9712"/>
                  </a:lnTo>
                  <a:cubicBezTo>
                    <a:pt x="191" y="6926"/>
                    <a:pt x="1660" y="4385"/>
                    <a:pt x="3979" y="2829"/>
                  </a:cubicBezTo>
                  <a:lnTo>
                    <a:pt x="8389" y="248"/>
                  </a:lnTo>
                  <a:cubicBezTo>
                    <a:pt x="11077" y="-505"/>
                    <a:pt x="12368" y="463"/>
                    <a:pt x="12368" y="304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930739" y="3309489"/>
              <a:ext cx="12367" cy="31888"/>
            </a:xfrm>
            <a:custGeom>
              <a:avLst/>
              <a:gdLst/>
              <a:ahLst/>
              <a:cxnLst/>
              <a:rect l="l" t="t" r="r" b="b"/>
              <a:pathLst>
                <a:path w="12367" h="31888" extrusionOk="0">
                  <a:moveTo>
                    <a:pt x="12368" y="2662"/>
                  </a:moveTo>
                  <a:lnTo>
                    <a:pt x="12368" y="22020"/>
                  </a:lnTo>
                  <a:cubicBezTo>
                    <a:pt x="12176" y="24806"/>
                    <a:pt x="10708" y="27347"/>
                    <a:pt x="8389" y="28903"/>
                  </a:cubicBezTo>
                  <a:lnTo>
                    <a:pt x="3872" y="31376"/>
                  </a:lnTo>
                  <a:cubicBezTo>
                    <a:pt x="1721" y="32667"/>
                    <a:pt x="0" y="31376"/>
                    <a:pt x="0" y="29118"/>
                  </a:cubicBezTo>
                  <a:lnTo>
                    <a:pt x="0" y="10082"/>
                  </a:lnTo>
                  <a:cubicBezTo>
                    <a:pt x="150" y="7311"/>
                    <a:pt x="1581" y="4767"/>
                    <a:pt x="3872" y="3199"/>
                  </a:cubicBezTo>
                  <a:lnTo>
                    <a:pt x="8389" y="618"/>
                  </a:lnTo>
                  <a:cubicBezTo>
                    <a:pt x="10540" y="-672"/>
                    <a:pt x="12368" y="81"/>
                    <a:pt x="12368" y="266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910736" y="3320613"/>
              <a:ext cx="12367" cy="32271"/>
            </a:xfrm>
            <a:custGeom>
              <a:avLst/>
              <a:gdLst/>
              <a:ahLst/>
              <a:cxnLst/>
              <a:rect l="l" t="t" r="r" b="b"/>
              <a:pathLst>
                <a:path w="12367" h="32271" extrusionOk="0">
                  <a:moveTo>
                    <a:pt x="12368" y="3044"/>
                  </a:moveTo>
                  <a:lnTo>
                    <a:pt x="12368" y="22402"/>
                  </a:lnTo>
                  <a:cubicBezTo>
                    <a:pt x="12176" y="25188"/>
                    <a:pt x="10708" y="27729"/>
                    <a:pt x="8389" y="29285"/>
                  </a:cubicBezTo>
                  <a:lnTo>
                    <a:pt x="3979" y="31759"/>
                  </a:lnTo>
                  <a:cubicBezTo>
                    <a:pt x="1828" y="33049"/>
                    <a:pt x="0" y="31759"/>
                    <a:pt x="0" y="29500"/>
                  </a:cubicBezTo>
                  <a:lnTo>
                    <a:pt x="0" y="9712"/>
                  </a:lnTo>
                  <a:cubicBezTo>
                    <a:pt x="191" y="6926"/>
                    <a:pt x="1660" y="4385"/>
                    <a:pt x="3979" y="2829"/>
                  </a:cubicBezTo>
                  <a:lnTo>
                    <a:pt x="8389" y="248"/>
                  </a:lnTo>
                  <a:cubicBezTo>
                    <a:pt x="10540" y="-505"/>
                    <a:pt x="12368" y="463"/>
                    <a:pt x="12368" y="304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890840" y="3332298"/>
              <a:ext cx="12260" cy="32093"/>
            </a:xfrm>
            <a:custGeom>
              <a:avLst/>
              <a:gdLst/>
              <a:ahLst/>
              <a:cxnLst/>
              <a:rect l="l" t="t" r="r" b="b"/>
              <a:pathLst>
                <a:path w="12260" h="32093" extrusionOk="0">
                  <a:moveTo>
                    <a:pt x="12260" y="2866"/>
                  </a:moveTo>
                  <a:lnTo>
                    <a:pt x="12260" y="22224"/>
                  </a:lnTo>
                  <a:cubicBezTo>
                    <a:pt x="12110" y="24995"/>
                    <a:pt x="10679" y="27539"/>
                    <a:pt x="8389" y="29107"/>
                  </a:cubicBezTo>
                  <a:lnTo>
                    <a:pt x="3872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0" y="7192"/>
                    <a:pt x="1581" y="4649"/>
                    <a:pt x="3872" y="3081"/>
                  </a:cubicBezTo>
                  <a:lnTo>
                    <a:pt x="8389" y="500"/>
                  </a:lnTo>
                  <a:cubicBezTo>
                    <a:pt x="10539" y="-683"/>
                    <a:pt x="12260" y="285"/>
                    <a:pt x="12260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870837" y="3343806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176" y="25010"/>
                    <a:pt x="10707" y="27551"/>
                    <a:pt x="8388" y="29107"/>
                  </a:cubicBezTo>
                  <a:lnTo>
                    <a:pt x="3979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23" y="7157"/>
                    <a:pt x="1609" y="4588"/>
                    <a:pt x="3979" y="3081"/>
                  </a:cubicBezTo>
                  <a:lnTo>
                    <a:pt x="8389" y="500"/>
                  </a:lnTo>
                  <a:cubicBezTo>
                    <a:pt x="10539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850833" y="3355313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227" y="25025"/>
                    <a:pt x="10746" y="27587"/>
                    <a:pt x="8388" y="29107"/>
                  </a:cubicBezTo>
                  <a:lnTo>
                    <a:pt x="3979" y="31580"/>
                  </a:lnTo>
                  <a:cubicBezTo>
                    <a:pt x="1828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91" y="7178"/>
                    <a:pt x="1660" y="4637"/>
                    <a:pt x="3979" y="3081"/>
                  </a:cubicBezTo>
                  <a:lnTo>
                    <a:pt x="8389" y="500"/>
                  </a:lnTo>
                  <a:cubicBezTo>
                    <a:pt x="10647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831152" y="3366820"/>
              <a:ext cx="12260" cy="32093"/>
            </a:xfrm>
            <a:custGeom>
              <a:avLst/>
              <a:gdLst/>
              <a:ahLst/>
              <a:cxnLst/>
              <a:rect l="l" t="t" r="r" b="b"/>
              <a:pathLst>
                <a:path w="12260" h="32093" extrusionOk="0">
                  <a:moveTo>
                    <a:pt x="12260" y="2866"/>
                  </a:moveTo>
                  <a:lnTo>
                    <a:pt x="12260" y="22224"/>
                  </a:lnTo>
                  <a:cubicBezTo>
                    <a:pt x="12110" y="24996"/>
                    <a:pt x="10679" y="27539"/>
                    <a:pt x="8389" y="29107"/>
                  </a:cubicBezTo>
                  <a:lnTo>
                    <a:pt x="3872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17" y="7183"/>
                    <a:pt x="1556" y="4625"/>
                    <a:pt x="3872" y="3081"/>
                  </a:cubicBezTo>
                  <a:lnTo>
                    <a:pt x="8389" y="500"/>
                  </a:lnTo>
                  <a:cubicBezTo>
                    <a:pt x="10324" y="-683"/>
                    <a:pt x="12260" y="285"/>
                    <a:pt x="12260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810934" y="3378328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193" y="24986"/>
                    <a:pt x="10716" y="27501"/>
                    <a:pt x="8388" y="28999"/>
                  </a:cubicBezTo>
                  <a:lnTo>
                    <a:pt x="3979" y="31580"/>
                  </a:lnTo>
                  <a:cubicBezTo>
                    <a:pt x="1828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8" y="7168"/>
                    <a:pt x="1635" y="4613"/>
                    <a:pt x="3979" y="3081"/>
                  </a:cubicBezTo>
                  <a:lnTo>
                    <a:pt x="8389" y="500"/>
                  </a:lnTo>
                  <a:cubicBezTo>
                    <a:pt x="10970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790930" y="3389835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234" y="24972"/>
                    <a:pt x="10795" y="27490"/>
                    <a:pt x="8496" y="28999"/>
                  </a:cubicBezTo>
                  <a:lnTo>
                    <a:pt x="3979" y="31580"/>
                  </a:lnTo>
                  <a:cubicBezTo>
                    <a:pt x="1828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8" y="7168"/>
                    <a:pt x="1635" y="4613"/>
                    <a:pt x="3979" y="3081"/>
                  </a:cubicBezTo>
                  <a:lnTo>
                    <a:pt x="8496" y="500"/>
                  </a:lnTo>
                  <a:cubicBezTo>
                    <a:pt x="10647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771034" y="3401342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176" y="25010"/>
                    <a:pt x="10708" y="27551"/>
                    <a:pt x="8389" y="29107"/>
                  </a:cubicBezTo>
                  <a:lnTo>
                    <a:pt x="3979" y="31580"/>
                  </a:lnTo>
                  <a:cubicBezTo>
                    <a:pt x="1721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23" y="7158"/>
                    <a:pt x="1609" y="4588"/>
                    <a:pt x="3979" y="3081"/>
                  </a:cubicBezTo>
                  <a:lnTo>
                    <a:pt x="8389" y="500"/>
                  </a:lnTo>
                  <a:cubicBezTo>
                    <a:pt x="10539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751031" y="3412850"/>
              <a:ext cx="12367" cy="32093"/>
            </a:xfrm>
            <a:custGeom>
              <a:avLst/>
              <a:gdLst/>
              <a:ahLst/>
              <a:cxnLst/>
              <a:rect l="l" t="t" r="r" b="b"/>
              <a:pathLst>
                <a:path w="12367" h="32093" extrusionOk="0">
                  <a:moveTo>
                    <a:pt x="12368" y="2866"/>
                  </a:moveTo>
                  <a:lnTo>
                    <a:pt x="12368" y="22224"/>
                  </a:lnTo>
                  <a:cubicBezTo>
                    <a:pt x="12246" y="25002"/>
                    <a:pt x="10756" y="27540"/>
                    <a:pt x="8388" y="28999"/>
                  </a:cubicBezTo>
                  <a:lnTo>
                    <a:pt x="3979" y="31580"/>
                  </a:lnTo>
                  <a:cubicBezTo>
                    <a:pt x="1828" y="32871"/>
                    <a:pt x="0" y="31580"/>
                    <a:pt x="0" y="29322"/>
                  </a:cubicBezTo>
                  <a:lnTo>
                    <a:pt x="0" y="9964"/>
                  </a:lnTo>
                  <a:cubicBezTo>
                    <a:pt x="158" y="7168"/>
                    <a:pt x="1635" y="4613"/>
                    <a:pt x="3979" y="3081"/>
                  </a:cubicBezTo>
                  <a:lnTo>
                    <a:pt x="8389" y="500"/>
                  </a:lnTo>
                  <a:cubicBezTo>
                    <a:pt x="10647" y="-683"/>
                    <a:pt x="12368" y="285"/>
                    <a:pt x="12368" y="286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639372" y="4741372"/>
              <a:ext cx="38313" cy="47583"/>
            </a:xfrm>
            <a:custGeom>
              <a:avLst/>
              <a:gdLst/>
              <a:ahLst/>
              <a:cxnLst/>
              <a:rect l="l" t="t" r="r" b="b"/>
              <a:pathLst>
                <a:path w="38313" h="47583" extrusionOk="0">
                  <a:moveTo>
                    <a:pt x="38313" y="6179"/>
                  </a:moveTo>
                  <a:lnTo>
                    <a:pt x="29280" y="1016"/>
                  </a:lnTo>
                  <a:lnTo>
                    <a:pt x="29280" y="1016"/>
                  </a:lnTo>
                  <a:cubicBezTo>
                    <a:pt x="25318" y="-706"/>
                    <a:pt x="20742" y="-216"/>
                    <a:pt x="17234" y="2307"/>
                  </a:cubicBezTo>
                  <a:cubicBezTo>
                    <a:pt x="7074" y="8872"/>
                    <a:pt x="675" y="19910"/>
                    <a:pt x="27" y="31989"/>
                  </a:cubicBezTo>
                  <a:cubicBezTo>
                    <a:pt x="-254" y="36206"/>
                    <a:pt x="1656" y="40270"/>
                    <a:pt x="5082" y="42744"/>
                  </a:cubicBezTo>
                  <a:lnTo>
                    <a:pt x="5082" y="42744"/>
                  </a:lnTo>
                  <a:lnTo>
                    <a:pt x="13470" y="47584"/>
                  </a:lnTo>
                  <a:lnTo>
                    <a:pt x="14976" y="45003"/>
                  </a:lnTo>
                  <a:cubicBezTo>
                    <a:pt x="16717" y="44624"/>
                    <a:pt x="18387" y="43971"/>
                    <a:pt x="19923" y="43067"/>
                  </a:cubicBezTo>
                  <a:cubicBezTo>
                    <a:pt x="30045" y="36464"/>
                    <a:pt x="36431" y="25449"/>
                    <a:pt x="37130" y="13384"/>
                  </a:cubicBezTo>
                  <a:cubicBezTo>
                    <a:pt x="37308" y="11920"/>
                    <a:pt x="37308" y="10439"/>
                    <a:pt x="37130" y="897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639372" y="4741372"/>
              <a:ext cx="38313" cy="47583"/>
            </a:xfrm>
            <a:custGeom>
              <a:avLst/>
              <a:gdLst/>
              <a:ahLst/>
              <a:cxnLst/>
              <a:rect l="l" t="t" r="r" b="b"/>
              <a:pathLst>
                <a:path w="38313" h="47583" extrusionOk="0">
                  <a:moveTo>
                    <a:pt x="38313" y="6179"/>
                  </a:moveTo>
                  <a:lnTo>
                    <a:pt x="29280" y="1016"/>
                  </a:lnTo>
                  <a:lnTo>
                    <a:pt x="29280" y="1016"/>
                  </a:lnTo>
                  <a:cubicBezTo>
                    <a:pt x="25318" y="-706"/>
                    <a:pt x="20742" y="-216"/>
                    <a:pt x="17234" y="2307"/>
                  </a:cubicBezTo>
                  <a:cubicBezTo>
                    <a:pt x="7074" y="8872"/>
                    <a:pt x="675" y="19910"/>
                    <a:pt x="27" y="31989"/>
                  </a:cubicBezTo>
                  <a:cubicBezTo>
                    <a:pt x="-254" y="36206"/>
                    <a:pt x="1656" y="40270"/>
                    <a:pt x="5082" y="42744"/>
                  </a:cubicBezTo>
                  <a:lnTo>
                    <a:pt x="5082" y="42744"/>
                  </a:lnTo>
                  <a:lnTo>
                    <a:pt x="13470" y="47584"/>
                  </a:lnTo>
                  <a:lnTo>
                    <a:pt x="14976" y="45003"/>
                  </a:lnTo>
                  <a:cubicBezTo>
                    <a:pt x="16717" y="44624"/>
                    <a:pt x="18387" y="43971"/>
                    <a:pt x="19923" y="43067"/>
                  </a:cubicBezTo>
                  <a:cubicBezTo>
                    <a:pt x="30045" y="36464"/>
                    <a:pt x="36431" y="25449"/>
                    <a:pt x="37130" y="13384"/>
                  </a:cubicBezTo>
                  <a:cubicBezTo>
                    <a:pt x="37308" y="11920"/>
                    <a:pt x="37308" y="10439"/>
                    <a:pt x="37130" y="8975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648003" y="4746184"/>
              <a:ext cx="34091" cy="44337"/>
            </a:xfrm>
            <a:custGeom>
              <a:avLst/>
              <a:gdLst/>
              <a:ahLst/>
              <a:cxnLst/>
              <a:rect l="l" t="t" r="r" b="b"/>
              <a:pathLst>
                <a:path w="34091" h="44337" extrusionOk="0">
                  <a:moveTo>
                    <a:pt x="17207" y="2335"/>
                  </a:moveTo>
                  <a:cubicBezTo>
                    <a:pt x="7030" y="8935"/>
                    <a:pt x="632" y="20012"/>
                    <a:pt x="0" y="32125"/>
                  </a:cubicBezTo>
                  <a:cubicBezTo>
                    <a:pt x="0" y="42880"/>
                    <a:pt x="7636" y="47504"/>
                    <a:pt x="17207" y="42019"/>
                  </a:cubicBezTo>
                  <a:cubicBezTo>
                    <a:pt x="27219" y="35358"/>
                    <a:pt x="33482" y="24347"/>
                    <a:pt x="34092" y="12337"/>
                  </a:cubicBezTo>
                  <a:cubicBezTo>
                    <a:pt x="34092" y="1367"/>
                    <a:pt x="26671" y="-3150"/>
                    <a:pt x="17207" y="233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648003" y="4746184"/>
              <a:ext cx="34091" cy="44337"/>
            </a:xfrm>
            <a:custGeom>
              <a:avLst/>
              <a:gdLst/>
              <a:ahLst/>
              <a:cxnLst/>
              <a:rect l="l" t="t" r="r" b="b"/>
              <a:pathLst>
                <a:path w="34091" h="44337" extrusionOk="0">
                  <a:moveTo>
                    <a:pt x="17207" y="2335"/>
                  </a:moveTo>
                  <a:cubicBezTo>
                    <a:pt x="7030" y="8935"/>
                    <a:pt x="632" y="20012"/>
                    <a:pt x="0" y="32125"/>
                  </a:cubicBezTo>
                  <a:cubicBezTo>
                    <a:pt x="0" y="42880"/>
                    <a:pt x="7636" y="47504"/>
                    <a:pt x="17207" y="42019"/>
                  </a:cubicBezTo>
                  <a:cubicBezTo>
                    <a:pt x="27219" y="35358"/>
                    <a:pt x="33482" y="24347"/>
                    <a:pt x="34092" y="12337"/>
                  </a:cubicBezTo>
                  <a:cubicBezTo>
                    <a:pt x="34092" y="1367"/>
                    <a:pt x="26671" y="-3150"/>
                    <a:pt x="17207" y="233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564830" y="4784343"/>
              <a:ext cx="38326" cy="47523"/>
            </a:xfrm>
            <a:custGeom>
              <a:avLst/>
              <a:gdLst/>
              <a:ahLst/>
              <a:cxnLst/>
              <a:rect l="l" t="t" r="r" b="b"/>
              <a:pathLst>
                <a:path w="38326" h="47523" extrusionOk="0">
                  <a:moveTo>
                    <a:pt x="38326" y="6226"/>
                  </a:moveTo>
                  <a:lnTo>
                    <a:pt x="29292" y="1064"/>
                  </a:lnTo>
                  <a:lnTo>
                    <a:pt x="29292" y="1064"/>
                  </a:lnTo>
                  <a:cubicBezTo>
                    <a:pt x="25341" y="-726"/>
                    <a:pt x="20729" y="-232"/>
                    <a:pt x="17247" y="2355"/>
                  </a:cubicBezTo>
                  <a:cubicBezTo>
                    <a:pt x="7113" y="8945"/>
                    <a:pt x="723" y="19968"/>
                    <a:pt x="40" y="32037"/>
                  </a:cubicBezTo>
                  <a:cubicBezTo>
                    <a:pt x="-306" y="36265"/>
                    <a:pt x="1618" y="40360"/>
                    <a:pt x="5094" y="42792"/>
                  </a:cubicBezTo>
                  <a:lnTo>
                    <a:pt x="5094" y="42792"/>
                  </a:lnTo>
                  <a:lnTo>
                    <a:pt x="13483" y="47524"/>
                  </a:lnTo>
                  <a:lnTo>
                    <a:pt x="14989" y="45050"/>
                  </a:lnTo>
                  <a:cubicBezTo>
                    <a:pt x="16715" y="44623"/>
                    <a:pt x="18378" y="43972"/>
                    <a:pt x="19936" y="43115"/>
                  </a:cubicBezTo>
                  <a:cubicBezTo>
                    <a:pt x="30087" y="36490"/>
                    <a:pt x="36477" y="25428"/>
                    <a:pt x="37143" y="13325"/>
                  </a:cubicBezTo>
                  <a:cubicBezTo>
                    <a:pt x="37144" y="11874"/>
                    <a:pt x="36963" y="10429"/>
                    <a:pt x="36605" y="902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564830" y="4784343"/>
              <a:ext cx="38326" cy="47523"/>
            </a:xfrm>
            <a:custGeom>
              <a:avLst/>
              <a:gdLst/>
              <a:ahLst/>
              <a:cxnLst/>
              <a:rect l="l" t="t" r="r" b="b"/>
              <a:pathLst>
                <a:path w="38326" h="47523" extrusionOk="0">
                  <a:moveTo>
                    <a:pt x="38326" y="6226"/>
                  </a:moveTo>
                  <a:lnTo>
                    <a:pt x="29292" y="1064"/>
                  </a:lnTo>
                  <a:lnTo>
                    <a:pt x="29292" y="1064"/>
                  </a:lnTo>
                  <a:cubicBezTo>
                    <a:pt x="25341" y="-726"/>
                    <a:pt x="20729" y="-232"/>
                    <a:pt x="17247" y="2355"/>
                  </a:cubicBezTo>
                  <a:cubicBezTo>
                    <a:pt x="7113" y="8945"/>
                    <a:pt x="723" y="19968"/>
                    <a:pt x="40" y="32037"/>
                  </a:cubicBezTo>
                  <a:cubicBezTo>
                    <a:pt x="-306" y="36265"/>
                    <a:pt x="1618" y="40360"/>
                    <a:pt x="5094" y="42792"/>
                  </a:cubicBezTo>
                  <a:lnTo>
                    <a:pt x="5094" y="42792"/>
                  </a:lnTo>
                  <a:lnTo>
                    <a:pt x="13483" y="47524"/>
                  </a:lnTo>
                  <a:lnTo>
                    <a:pt x="14989" y="45050"/>
                  </a:lnTo>
                  <a:cubicBezTo>
                    <a:pt x="16715" y="44623"/>
                    <a:pt x="18378" y="43972"/>
                    <a:pt x="19936" y="43115"/>
                  </a:cubicBezTo>
                  <a:cubicBezTo>
                    <a:pt x="30087" y="36490"/>
                    <a:pt x="36477" y="25428"/>
                    <a:pt x="37143" y="13325"/>
                  </a:cubicBezTo>
                  <a:cubicBezTo>
                    <a:pt x="37144" y="11874"/>
                    <a:pt x="36963" y="10429"/>
                    <a:pt x="36605" y="9023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573474" y="4789199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56" y="8962"/>
                    <a:pt x="666" y="20024"/>
                    <a:pt x="0" y="32128"/>
                  </a:cubicBezTo>
                  <a:cubicBezTo>
                    <a:pt x="0" y="42882"/>
                    <a:pt x="7743" y="47507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307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573474" y="4789199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56" y="8962"/>
                    <a:pt x="666" y="20024"/>
                    <a:pt x="0" y="32128"/>
                  </a:cubicBezTo>
                  <a:cubicBezTo>
                    <a:pt x="0" y="42882"/>
                    <a:pt x="7743" y="47507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307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639372" y="4484573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074" y="8854"/>
                    <a:pt x="675" y="19891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5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6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6"/>
                  </a:cubicBezTo>
                  <a:cubicBezTo>
                    <a:pt x="37308" y="11901"/>
                    <a:pt x="37308" y="10421"/>
                    <a:pt x="37130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639372" y="4484573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074" y="8854"/>
                    <a:pt x="675" y="19891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5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6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6"/>
                  </a:cubicBezTo>
                  <a:cubicBezTo>
                    <a:pt x="37308" y="11901"/>
                    <a:pt x="37308" y="10421"/>
                    <a:pt x="37130" y="895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648003" y="4489519"/>
              <a:ext cx="34306" cy="44185"/>
            </a:xfrm>
            <a:custGeom>
              <a:avLst/>
              <a:gdLst/>
              <a:ahLst/>
              <a:cxnLst/>
              <a:rect l="l" t="t" r="r" b="b"/>
              <a:pathLst>
                <a:path w="34306" h="44185" extrusionOk="0">
                  <a:moveTo>
                    <a:pt x="17207" y="2290"/>
                  </a:moveTo>
                  <a:cubicBezTo>
                    <a:pt x="7007" y="8818"/>
                    <a:pt x="596" y="19877"/>
                    <a:pt x="0" y="31973"/>
                  </a:cubicBezTo>
                  <a:cubicBezTo>
                    <a:pt x="0" y="42728"/>
                    <a:pt x="7636" y="47352"/>
                    <a:pt x="17207" y="41867"/>
                  </a:cubicBezTo>
                  <a:cubicBezTo>
                    <a:pt x="27301" y="35253"/>
                    <a:pt x="33649" y="24234"/>
                    <a:pt x="34307" y="12184"/>
                  </a:cubicBezTo>
                  <a:cubicBezTo>
                    <a:pt x="34092" y="1323"/>
                    <a:pt x="26671" y="-3087"/>
                    <a:pt x="17207" y="229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648003" y="4489519"/>
              <a:ext cx="34306" cy="44185"/>
            </a:xfrm>
            <a:custGeom>
              <a:avLst/>
              <a:gdLst/>
              <a:ahLst/>
              <a:cxnLst/>
              <a:rect l="l" t="t" r="r" b="b"/>
              <a:pathLst>
                <a:path w="34306" h="44185" extrusionOk="0">
                  <a:moveTo>
                    <a:pt x="17207" y="2290"/>
                  </a:moveTo>
                  <a:cubicBezTo>
                    <a:pt x="7007" y="8818"/>
                    <a:pt x="596" y="19877"/>
                    <a:pt x="0" y="31973"/>
                  </a:cubicBezTo>
                  <a:cubicBezTo>
                    <a:pt x="0" y="42728"/>
                    <a:pt x="7636" y="47352"/>
                    <a:pt x="17207" y="41867"/>
                  </a:cubicBezTo>
                  <a:cubicBezTo>
                    <a:pt x="27301" y="35253"/>
                    <a:pt x="33649" y="24234"/>
                    <a:pt x="34307" y="12184"/>
                  </a:cubicBezTo>
                  <a:cubicBezTo>
                    <a:pt x="34092" y="1323"/>
                    <a:pt x="26671" y="-3087"/>
                    <a:pt x="17207" y="229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564843" y="4527681"/>
              <a:ext cx="38313" cy="47583"/>
            </a:xfrm>
            <a:custGeom>
              <a:avLst/>
              <a:gdLst/>
              <a:ahLst/>
              <a:cxnLst/>
              <a:rect l="l" t="t" r="r" b="b"/>
              <a:pathLst>
                <a:path w="38313" h="47583" extrusionOk="0">
                  <a:moveTo>
                    <a:pt x="38313" y="6179"/>
                  </a:moveTo>
                  <a:lnTo>
                    <a:pt x="29280" y="1016"/>
                  </a:lnTo>
                  <a:lnTo>
                    <a:pt x="29280" y="1016"/>
                  </a:lnTo>
                  <a:cubicBezTo>
                    <a:pt x="25318" y="-706"/>
                    <a:pt x="20742" y="-216"/>
                    <a:pt x="17234" y="2307"/>
                  </a:cubicBezTo>
                  <a:cubicBezTo>
                    <a:pt x="7113" y="8909"/>
                    <a:pt x="727" y="19925"/>
                    <a:pt x="27" y="31989"/>
                  </a:cubicBezTo>
                  <a:cubicBezTo>
                    <a:pt x="-254" y="36206"/>
                    <a:pt x="1656" y="40270"/>
                    <a:pt x="5082" y="42744"/>
                  </a:cubicBezTo>
                  <a:lnTo>
                    <a:pt x="5082" y="42744"/>
                  </a:lnTo>
                  <a:lnTo>
                    <a:pt x="13470" y="47584"/>
                  </a:lnTo>
                  <a:lnTo>
                    <a:pt x="14976" y="45002"/>
                  </a:lnTo>
                  <a:cubicBezTo>
                    <a:pt x="16717" y="44624"/>
                    <a:pt x="18387" y="43970"/>
                    <a:pt x="19923" y="43066"/>
                  </a:cubicBezTo>
                  <a:cubicBezTo>
                    <a:pt x="30045" y="36464"/>
                    <a:pt x="36431" y="25448"/>
                    <a:pt x="37130" y="13384"/>
                  </a:cubicBezTo>
                  <a:cubicBezTo>
                    <a:pt x="37131" y="11898"/>
                    <a:pt x="36950" y="10417"/>
                    <a:pt x="36593" y="897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564843" y="4527681"/>
              <a:ext cx="38313" cy="47583"/>
            </a:xfrm>
            <a:custGeom>
              <a:avLst/>
              <a:gdLst/>
              <a:ahLst/>
              <a:cxnLst/>
              <a:rect l="l" t="t" r="r" b="b"/>
              <a:pathLst>
                <a:path w="38313" h="47583" extrusionOk="0">
                  <a:moveTo>
                    <a:pt x="38313" y="6179"/>
                  </a:moveTo>
                  <a:lnTo>
                    <a:pt x="29280" y="1016"/>
                  </a:lnTo>
                  <a:lnTo>
                    <a:pt x="29280" y="1016"/>
                  </a:lnTo>
                  <a:cubicBezTo>
                    <a:pt x="25318" y="-706"/>
                    <a:pt x="20742" y="-216"/>
                    <a:pt x="17234" y="2307"/>
                  </a:cubicBezTo>
                  <a:cubicBezTo>
                    <a:pt x="7113" y="8909"/>
                    <a:pt x="727" y="19925"/>
                    <a:pt x="27" y="31989"/>
                  </a:cubicBezTo>
                  <a:cubicBezTo>
                    <a:pt x="-254" y="36206"/>
                    <a:pt x="1656" y="40270"/>
                    <a:pt x="5082" y="42744"/>
                  </a:cubicBezTo>
                  <a:lnTo>
                    <a:pt x="5082" y="42744"/>
                  </a:lnTo>
                  <a:lnTo>
                    <a:pt x="13470" y="47584"/>
                  </a:lnTo>
                  <a:lnTo>
                    <a:pt x="14976" y="45002"/>
                  </a:lnTo>
                  <a:cubicBezTo>
                    <a:pt x="16717" y="44624"/>
                    <a:pt x="18387" y="43970"/>
                    <a:pt x="19923" y="43066"/>
                  </a:cubicBezTo>
                  <a:cubicBezTo>
                    <a:pt x="30045" y="36464"/>
                    <a:pt x="36431" y="25448"/>
                    <a:pt x="37130" y="13384"/>
                  </a:cubicBezTo>
                  <a:cubicBezTo>
                    <a:pt x="37131" y="11898"/>
                    <a:pt x="36950" y="10417"/>
                    <a:pt x="36593" y="8974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573474" y="4532492"/>
              <a:ext cx="34306" cy="44337"/>
            </a:xfrm>
            <a:custGeom>
              <a:avLst/>
              <a:gdLst/>
              <a:ahLst/>
              <a:cxnLst/>
              <a:rect l="l" t="t" r="r" b="b"/>
              <a:pathLst>
                <a:path w="34306" h="44337" extrusionOk="0">
                  <a:moveTo>
                    <a:pt x="17207" y="2335"/>
                  </a:moveTo>
                  <a:cubicBezTo>
                    <a:pt x="7056" y="8959"/>
                    <a:pt x="666" y="20022"/>
                    <a:pt x="0" y="32125"/>
                  </a:cubicBezTo>
                  <a:cubicBezTo>
                    <a:pt x="0" y="42879"/>
                    <a:pt x="7743" y="47504"/>
                    <a:pt x="17207" y="42019"/>
                  </a:cubicBezTo>
                  <a:cubicBezTo>
                    <a:pt x="27301" y="35405"/>
                    <a:pt x="33649" y="24386"/>
                    <a:pt x="34307" y="12337"/>
                  </a:cubicBezTo>
                  <a:cubicBezTo>
                    <a:pt x="34307" y="1367"/>
                    <a:pt x="26671" y="-3150"/>
                    <a:pt x="17207" y="233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573474" y="4532492"/>
              <a:ext cx="34306" cy="44337"/>
            </a:xfrm>
            <a:custGeom>
              <a:avLst/>
              <a:gdLst/>
              <a:ahLst/>
              <a:cxnLst/>
              <a:rect l="l" t="t" r="r" b="b"/>
              <a:pathLst>
                <a:path w="34306" h="44337" extrusionOk="0">
                  <a:moveTo>
                    <a:pt x="17207" y="2335"/>
                  </a:moveTo>
                  <a:cubicBezTo>
                    <a:pt x="7056" y="8959"/>
                    <a:pt x="666" y="20022"/>
                    <a:pt x="0" y="32125"/>
                  </a:cubicBezTo>
                  <a:cubicBezTo>
                    <a:pt x="0" y="42879"/>
                    <a:pt x="7743" y="47504"/>
                    <a:pt x="17207" y="42019"/>
                  </a:cubicBezTo>
                  <a:cubicBezTo>
                    <a:pt x="27301" y="35405"/>
                    <a:pt x="33649" y="24386"/>
                    <a:pt x="34307" y="12337"/>
                  </a:cubicBezTo>
                  <a:cubicBezTo>
                    <a:pt x="34307" y="1367"/>
                    <a:pt x="26671" y="-3150"/>
                    <a:pt x="17207" y="233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1639368" y="4227865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38317" y="6375"/>
                  </a:moveTo>
                  <a:lnTo>
                    <a:pt x="29283" y="1105"/>
                  </a:lnTo>
                  <a:lnTo>
                    <a:pt x="29283" y="1105"/>
                  </a:lnTo>
                  <a:cubicBezTo>
                    <a:pt x="25351" y="-716"/>
                    <a:pt x="20741" y="-263"/>
                    <a:pt x="17238" y="2288"/>
                  </a:cubicBezTo>
                  <a:cubicBezTo>
                    <a:pt x="7061" y="8888"/>
                    <a:pt x="663" y="19965"/>
                    <a:pt x="31" y="32078"/>
                  </a:cubicBezTo>
                  <a:cubicBezTo>
                    <a:pt x="-271" y="36299"/>
                    <a:pt x="1644" y="40372"/>
                    <a:pt x="5086" y="42833"/>
                  </a:cubicBezTo>
                  <a:lnTo>
                    <a:pt x="5086" y="42833"/>
                  </a:lnTo>
                  <a:lnTo>
                    <a:pt x="13474" y="47673"/>
                  </a:lnTo>
                  <a:lnTo>
                    <a:pt x="14980" y="45091"/>
                  </a:lnTo>
                  <a:cubicBezTo>
                    <a:pt x="16735" y="44761"/>
                    <a:pt x="18413" y="44104"/>
                    <a:pt x="19927" y="43156"/>
                  </a:cubicBezTo>
                  <a:cubicBezTo>
                    <a:pt x="30062" y="36565"/>
                    <a:pt x="36452" y="25543"/>
                    <a:pt x="37134" y="13473"/>
                  </a:cubicBezTo>
                  <a:cubicBezTo>
                    <a:pt x="37312" y="12009"/>
                    <a:pt x="37312" y="10528"/>
                    <a:pt x="37134" y="906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639368" y="4227865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38317" y="6375"/>
                  </a:moveTo>
                  <a:lnTo>
                    <a:pt x="29283" y="1105"/>
                  </a:lnTo>
                  <a:lnTo>
                    <a:pt x="29283" y="1105"/>
                  </a:lnTo>
                  <a:cubicBezTo>
                    <a:pt x="25351" y="-716"/>
                    <a:pt x="20741" y="-263"/>
                    <a:pt x="17238" y="2288"/>
                  </a:cubicBezTo>
                  <a:cubicBezTo>
                    <a:pt x="7061" y="8888"/>
                    <a:pt x="663" y="19965"/>
                    <a:pt x="31" y="32078"/>
                  </a:cubicBezTo>
                  <a:cubicBezTo>
                    <a:pt x="-271" y="36299"/>
                    <a:pt x="1644" y="40372"/>
                    <a:pt x="5086" y="42833"/>
                  </a:cubicBezTo>
                  <a:lnTo>
                    <a:pt x="5086" y="42833"/>
                  </a:lnTo>
                  <a:lnTo>
                    <a:pt x="13474" y="47673"/>
                  </a:lnTo>
                  <a:lnTo>
                    <a:pt x="14980" y="45091"/>
                  </a:lnTo>
                  <a:cubicBezTo>
                    <a:pt x="16735" y="44761"/>
                    <a:pt x="18413" y="44104"/>
                    <a:pt x="19927" y="43156"/>
                  </a:cubicBezTo>
                  <a:cubicBezTo>
                    <a:pt x="30062" y="36565"/>
                    <a:pt x="36452" y="25543"/>
                    <a:pt x="37134" y="13473"/>
                  </a:cubicBezTo>
                  <a:cubicBezTo>
                    <a:pt x="37312" y="12009"/>
                    <a:pt x="37312" y="10528"/>
                    <a:pt x="37134" y="9064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1648003" y="4232772"/>
              <a:ext cx="34306" cy="44331"/>
            </a:xfrm>
            <a:custGeom>
              <a:avLst/>
              <a:gdLst/>
              <a:ahLst/>
              <a:cxnLst/>
              <a:rect l="l" t="t" r="r" b="b"/>
              <a:pathLst>
                <a:path w="34306" h="44331" extrusionOk="0">
                  <a:moveTo>
                    <a:pt x="17207" y="2436"/>
                  </a:moveTo>
                  <a:cubicBezTo>
                    <a:pt x="7007" y="8964"/>
                    <a:pt x="596" y="20023"/>
                    <a:pt x="0" y="32119"/>
                  </a:cubicBezTo>
                  <a:cubicBezTo>
                    <a:pt x="0" y="42873"/>
                    <a:pt x="7636" y="47498"/>
                    <a:pt x="17207" y="42013"/>
                  </a:cubicBezTo>
                  <a:cubicBezTo>
                    <a:pt x="27314" y="35411"/>
                    <a:pt x="33666" y="24385"/>
                    <a:pt x="34307" y="12330"/>
                  </a:cubicBezTo>
                  <a:cubicBezTo>
                    <a:pt x="34092" y="931"/>
                    <a:pt x="26671" y="-3049"/>
                    <a:pt x="17207" y="243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648003" y="4232772"/>
              <a:ext cx="34306" cy="44331"/>
            </a:xfrm>
            <a:custGeom>
              <a:avLst/>
              <a:gdLst/>
              <a:ahLst/>
              <a:cxnLst/>
              <a:rect l="l" t="t" r="r" b="b"/>
              <a:pathLst>
                <a:path w="34306" h="44331" extrusionOk="0">
                  <a:moveTo>
                    <a:pt x="17207" y="2436"/>
                  </a:moveTo>
                  <a:cubicBezTo>
                    <a:pt x="7007" y="8964"/>
                    <a:pt x="596" y="20023"/>
                    <a:pt x="0" y="32119"/>
                  </a:cubicBezTo>
                  <a:cubicBezTo>
                    <a:pt x="0" y="42873"/>
                    <a:pt x="7636" y="47498"/>
                    <a:pt x="17207" y="42013"/>
                  </a:cubicBezTo>
                  <a:cubicBezTo>
                    <a:pt x="27314" y="35411"/>
                    <a:pt x="33666" y="24385"/>
                    <a:pt x="34307" y="12330"/>
                  </a:cubicBezTo>
                  <a:cubicBezTo>
                    <a:pt x="34092" y="931"/>
                    <a:pt x="26671" y="-3049"/>
                    <a:pt x="17207" y="243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564843" y="4270452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113" y="8891"/>
                    <a:pt x="727" y="19906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6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6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6"/>
                  </a:cubicBezTo>
                  <a:cubicBezTo>
                    <a:pt x="37131" y="11880"/>
                    <a:pt x="36950" y="10399"/>
                    <a:pt x="36593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564843" y="4270452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113" y="8891"/>
                    <a:pt x="727" y="19906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6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6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6"/>
                  </a:cubicBezTo>
                  <a:cubicBezTo>
                    <a:pt x="37131" y="11880"/>
                    <a:pt x="36950" y="10399"/>
                    <a:pt x="36593" y="895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573474" y="4275753"/>
              <a:ext cx="34306" cy="44368"/>
            </a:xfrm>
            <a:custGeom>
              <a:avLst/>
              <a:gdLst/>
              <a:ahLst/>
              <a:cxnLst/>
              <a:rect l="l" t="t" r="r" b="b"/>
              <a:pathLst>
                <a:path w="34306" h="44368" extrusionOk="0">
                  <a:moveTo>
                    <a:pt x="17207" y="2366"/>
                  </a:moveTo>
                  <a:cubicBezTo>
                    <a:pt x="7056" y="8990"/>
                    <a:pt x="666" y="20053"/>
                    <a:pt x="0" y="32156"/>
                  </a:cubicBezTo>
                  <a:cubicBezTo>
                    <a:pt x="0" y="42910"/>
                    <a:pt x="7743" y="47535"/>
                    <a:pt x="17207" y="42050"/>
                  </a:cubicBezTo>
                  <a:cubicBezTo>
                    <a:pt x="27301" y="35436"/>
                    <a:pt x="33649" y="24417"/>
                    <a:pt x="34307" y="12368"/>
                  </a:cubicBezTo>
                  <a:cubicBezTo>
                    <a:pt x="34307" y="968"/>
                    <a:pt x="26671" y="-3011"/>
                    <a:pt x="17207" y="236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573474" y="4275753"/>
              <a:ext cx="34306" cy="44368"/>
            </a:xfrm>
            <a:custGeom>
              <a:avLst/>
              <a:gdLst/>
              <a:ahLst/>
              <a:cxnLst/>
              <a:rect l="l" t="t" r="r" b="b"/>
              <a:pathLst>
                <a:path w="34306" h="44368" extrusionOk="0">
                  <a:moveTo>
                    <a:pt x="17207" y="2366"/>
                  </a:moveTo>
                  <a:cubicBezTo>
                    <a:pt x="7056" y="8990"/>
                    <a:pt x="666" y="20053"/>
                    <a:pt x="0" y="32156"/>
                  </a:cubicBezTo>
                  <a:cubicBezTo>
                    <a:pt x="0" y="42910"/>
                    <a:pt x="7743" y="47535"/>
                    <a:pt x="17207" y="42050"/>
                  </a:cubicBezTo>
                  <a:cubicBezTo>
                    <a:pt x="27301" y="35436"/>
                    <a:pt x="33649" y="24417"/>
                    <a:pt x="34307" y="12368"/>
                  </a:cubicBezTo>
                  <a:cubicBezTo>
                    <a:pt x="34307" y="968"/>
                    <a:pt x="26671" y="-3011"/>
                    <a:pt x="17207" y="236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1639368" y="3971155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38317" y="6375"/>
                  </a:moveTo>
                  <a:lnTo>
                    <a:pt x="29283" y="1105"/>
                  </a:lnTo>
                  <a:lnTo>
                    <a:pt x="29283" y="1105"/>
                  </a:lnTo>
                  <a:cubicBezTo>
                    <a:pt x="25351" y="-716"/>
                    <a:pt x="20741" y="-263"/>
                    <a:pt x="17238" y="2288"/>
                  </a:cubicBezTo>
                  <a:cubicBezTo>
                    <a:pt x="7061" y="8888"/>
                    <a:pt x="663" y="19965"/>
                    <a:pt x="31" y="32078"/>
                  </a:cubicBezTo>
                  <a:cubicBezTo>
                    <a:pt x="-271" y="36299"/>
                    <a:pt x="1644" y="40372"/>
                    <a:pt x="5086" y="42833"/>
                  </a:cubicBezTo>
                  <a:lnTo>
                    <a:pt x="5086" y="42833"/>
                  </a:lnTo>
                  <a:lnTo>
                    <a:pt x="13474" y="47672"/>
                  </a:lnTo>
                  <a:lnTo>
                    <a:pt x="14980" y="45091"/>
                  </a:lnTo>
                  <a:cubicBezTo>
                    <a:pt x="16735" y="44761"/>
                    <a:pt x="18413" y="44104"/>
                    <a:pt x="19927" y="43156"/>
                  </a:cubicBezTo>
                  <a:cubicBezTo>
                    <a:pt x="30062" y="36565"/>
                    <a:pt x="36452" y="25543"/>
                    <a:pt x="37134" y="13473"/>
                  </a:cubicBezTo>
                  <a:cubicBezTo>
                    <a:pt x="37312" y="12009"/>
                    <a:pt x="37312" y="10528"/>
                    <a:pt x="37134" y="906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639368" y="3971155"/>
              <a:ext cx="38317" cy="47672"/>
            </a:xfrm>
            <a:custGeom>
              <a:avLst/>
              <a:gdLst/>
              <a:ahLst/>
              <a:cxnLst/>
              <a:rect l="l" t="t" r="r" b="b"/>
              <a:pathLst>
                <a:path w="38317" h="47672" extrusionOk="0">
                  <a:moveTo>
                    <a:pt x="38317" y="6375"/>
                  </a:moveTo>
                  <a:lnTo>
                    <a:pt x="29283" y="1105"/>
                  </a:lnTo>
                  <a:lnTo>
                    <a:pt x="29283" y="1105"/>
                  </a:lnTo>
                  <a:cubicBezTo>
                    <a:pt x="25351" y="-716"/>
                    <a:pt x="20741" y="-263"/>
                    <a:pt x="17238" y="2288"/>
                  </a:cubicBezTo>
                  <a:cubicBezTo>
                    <a:pt x="7061" y="8888"/>
                    <a:pt x="663" y="19965"/>
                    <a:pt x="31" y="32078"/>
                  </a:cubicBezTo>
                  <a:cubicBezTo>
                    <a:pt x="-271" y="36299"/>
                    <a:pt x="1644" y="40372"/>
                    <a:pt x="5086" y="42833"/>
                  </a:cubicBezTo>
                  <a:lnTo>
                    <a:pt x="5086" y="42833"/>
                  </a:lnTo>
                  <a:lnTo>
                    <a:pt x="13474" y="47672"/>
                  </a:lnTo>
                  <a:lnTo>
                    <a:pt x="14980" y="45091"/>
                  </a:lnTo>
                  <a:cubicBezTo>
                    <a:pt x="16735" y="44761"/>
                    <a:pt x="18413" y="44104"/>
                    <a:pt x="19927" y="43156"/>
                  </a:cubicBezTo>
                  <a:cubicBezTo>
                    <a:pt x="30062" y="36565"/>
                    <a:pt x="36452" y="25543"/>
                    <a:pt x="37134" y="13473"/>
                  </a:cubicBezTo>
                  <a:cubicBezTo>
                    <a:pt x="37312" y="12009"/>
                    <a:pt x="37312" y="10528"/>
                    <a:pt x="37134" y="9064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1648003" y="3976141"/>
              <a:ext cx="34306" cy="44251"/>
            </a:xfrm>
            <a:custGeom>
              <a:avLst/>
              <a:gdLst/>
              <a:ahLst/>
              <a:cxnLst/>
              <a:rect l="l" t="t" r="r" b="b"/>
              <a:pathLst>
                <a:path w="34306" h="44251" extrusionOk="0">
                  <a:moveTo>
                    <a:pt x="17207" y="2357"/>
                  </a:moveTo>
                  <a:cubicBezTo>
                    <a:pt x="7034" y="8910"/>
                    <a:pt x="631" y="19954"/>
                    <a:pt x="0" y="32039"/>
                  </a:cubicBezTo>
                  <a:cubicBezTo>
                    <a:pt x="0" y="42794"/>
                    <a:pt x="7636" y="47418"/>
                    <a:pt x="17207" y="41934"/>
                  </a:cubicBezTo>
                  <a:cubicBezTo>
                    <a:pt x="27314" y="35332"/>
                    <a:pt x="33666" y="24306"/>
                    <a:pt x="34307" y="12251"/>
                  </a:cubicBezTo>
                  <a:cubicBezTo>
                    <a:pt x="34092" y="1282"/>
                    <a:pt x="26671" y="-3128"/>
                    <a:pt x="17207" y="235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648003" y="3976141"/>
              <a:ext cx="34306" cy="44251"/>
            </a:xfrm>
            <a:custGeom>
              <a:avLst/>
              <a:gdLst/>
              <a:ahLst/>
              <a:cxnLst/>
              <a:rect l="l" t="t" r="r" b="b"/>
              <a:pathLst>
                <a:path w="34306" h="44251" extrusionOk="0">
                  <a:moveTo>
                    <a:pt x="17207" y="2357"/>
                  </a:moveTo>
                  <a:cubicBezTo>
                    <a:pt x="7034" y="8910"/>
                    <a:pt x="631" y="19954"/>
                    <a:pt x="0" y="32039"/>
                  </a:cubicBezTo>
                  <a:cubicBezTo>
                    <a:pt x="0" y="42794"/>
                    <a:pt x="7636" y="47418"/>
                    <a:pt x="17207" y="41934"/>
                  </a:cubicBezTo>
                  <a:cubicBezTo>
                    <a:pt x="27314" y="35332"/>
                    <a:pt x="33666" y="24306"/>
                    <a:pt x="34307" y="12251"/>
                  </a:cubicBezTo>
                  <a:cubicBezTo>
                    <a:pt x="34092" y="1282"/>
                    <a:pt x="26671" y="-3128"/>
                    <a:pt x="17207" y="235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564843" y="4014173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113" y="8891"/>
                    <a:pt x="727" y="19906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5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5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5"/>
                  </a:cubicBezTo>
                  <a:cubicBezTo>
                    <a:pt x="37131" y="11879"/>
                    <a:pt x="36950" y="10398"/>
                    <a:pt x="36593" y="895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564843" y="4014173"/>
              <a:ext cx="38313" cy="47565"/>
            </a:xfrm>
            <a:custGeom>
              <a:avLst/>
              <a:gdLst/>
              <a:ahLst/>
              <a:cxnLst/>
              <a:rect l="l" t="t" r="r" b="b"/>
              <a:pathLst>
                <a:path w="38313" h="47565" extrusionOk="0">
                  <a:moveTo>
                    <a:pt x="38313" y="6268"/>
                  </a:moveTo>
                  <a:lnTo>
                    <a:pt x="29280" y="1105"/>
                  </a:lnTo>
                  <a:lnTo>
                    <a:pt x="29280" y="1105"/>
                  </a:lnTo>
                  <a:cubicBezTo>
                    <a:pt x="25347" y="-716"/>
                    <a:pt x="20737" y="-263"/>
                    <a:pt x="17234" y="2288"/>
                  </a:cubicBezTo>
                  <a:cubicBezTo>
                    <a:pt x="7113" y="8891"/>
                    <a:pt x="727" y="19906"/>
                    <a:pt x="27" y="31971"/>
                  </a:cubicBezTo>
                  <a:cubicBezTo>
                    <a:pt x="-254" y="36187"/>
                    <a:pt x="1656" y="40251"/>
                    <a:pt x="5082" y="42725"/>
                  </a:cubicBezTo>
                  <a:lnTo>
                    <a:pt x="5082" y="42725"/>
                  </a:lnTo>
                  <a:lnTo>
                    <a:pt x="13470" y="47565"/>
                  </a:lnTo>
                  <a:lnTo>
                    <a:pt x="14976" y="44984"/>
                  </a:lnTo>
                  <a:cubicBezTo>
                    <a:pt x="16717" y="44605"/>
                    <a:pt x="18387" y="43952"/>
                    <a:pt x="19923" y="43048"/>
                  </a:cubicBezTo>
                  <a:cubicBezTo>
                    <a:pt x="30058" y="36458"/>
                    <a:pt x="36448" y="25435"/>
                    <a:pt x="37130" y="13365"/>
                  </a:cubicBezTo>
                  <a:cubicBezTo>
                    <a:pt x="37131" y="11879"/>
                    <a:pt x="36950" y="10398"/>
                    <a:pt x="36593" y="895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573474" y="4019151"/>
              <a:ext cx="34306" cy="43937"/>
            </a:xfrm>
            <a:custGeom>
              <a:avLst/>
              <a:gdLst/>
              <a:ahLst/>
              <a:cxnLst/>
              <a:rect l="l" t="t" r="r" b="b"/>
              <a:pathLst>
                <a:path w="34306" h="43937" extrusionOk="0">
                  <a:moveTo>
                    <a:pt x="17207" y="2365"/>
                  </a:moveTo>
                  <a:cubicBezTo>
                    <a:pt x="7135" y="8864"/>
                    <a:pt x="749" y="19761"/>
                    <a:pt x="0" y="31725"/>
                  </a:cubicBezTo>
                  <a:cubicBezTo>
                    <a:pt x="0" y="42479"/>
                    <a:pt x="7743" y="47104"/>
                    <a:pt x="17207" y="41619"/>
                  </a:cubicBezTo>
                  <a:cubicBezTo>
                    <a:pt x="27301" y="35005"/>
                    <a:pt x="33649" y="23986"/>
                    <a:pt x="34307" y="11936"/>
                  </a:cubicBezTo>
                  <a:cubicBezTo>
                    <a:pt x="34307" y="1290"/>
                    <a:pt x="26671" y="-3120"/>
                    <a:pt x="17207" y="2365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573474" y="4019151"/>
              <a:ext cx="34306" cy="43937"/>
            </a:xfrm>
            <a:custGeom>
              <a:avLst/>
              <a:gdLst/>
              <a:ahLst/>
              <a:cxnLst/>
              <a:rect l="l" t="t" r="r" b="b"/>
              <a:pathLst>
                <a:path w="34306" h="43937" extrusionOk="0">
                  <a:moveTo>
                    <a:pt x="17207" y="2365"/>
                  </a:moveTo>
                  <a:cubicBezTo>
                    <a:pt x="7135" y="8864"/>
                    <a:pt x="749" y="19761"/>
                    <a:pt x="0" y="31725"/>
                  </a:cubicBezTo>
                  <a:cubicBezTo>
                    <a:pt x="0" y="42479"/>
                    <a:pt x="7743" y="47104"/>
                    <a:pt x="17207" y="41619"/>
                  </a:cubicBezTo>
                  <a:cubicBezTo>
                    <a:pt x="27301" y="35005"/>
                    <a:pt x="33649" y="23986"/>
                    <a:pt x="34307" y="11936"/>
                  </a:cubicBezTo>
                  <a:cubicBezTo>
                    <a:pt x="34307" y="1290"/>
                    <a:pt x="26671" y="-3120"/>
                    <a:pt x="17207" y="236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639359" y="3714105"/>
              <a:ext cx="38325" cy="47475"/>
            </a:xfrm>
            <a:custGeom>
              <a:avLst/>
              <a:gdLst/>
              <a:ahLst/>
              <a:cxnLst/>
              <a:rect l="l" t="t" r="r" b="b"/>
              <a:pathLst>
                <a:path w="38325" h="47475" extrusionOk="0">
                  <a:moveTo>
                    <a:pt x="38326" y="6179"/>
                  </a:moveTo>
                  <a:lnTo>
                    <a:pt x="29292" y="1016"/>
                  </a:lnTo>
                  <a:lnTo>
                    <a:pt x="29292" y="1016"/>
                  </a:lnTo>
                  <a:cubicBezTo>
                    <a:pt x="25330" y="-706"/>
                    <a:pt x="20754" y="-216"/>
                    <a:pt x="17247" y="2307"/>
                  </a:cubicBezTo>
                  <a:cubicBezTo>
                    <a:pt x="7073" y="8860"/>
                    <a:pt x="671" y="19904"/>
                    <a:pt x="40" y="31989"/>
                  </a:cubicBezTo>
                  <a:cubicBezTo>
                    <a:pt x="-306" y="36218"/>
                    <a:pt x="1618" y="40312"/>
                    <a:pt x="5094" y="42744"/>
                  </a:cubicBezTo>
                  <a:lnTo>
                    <a:pt x="5094" y="42744"/>
                  </a:lnTo>
                  <a:lnTo>
                    <a:pt x="13483" y="47476"/>
                  </a:lnTo>
                  <a:lnTo>
                    <a:pt x="14989" y="45002"/>
                  </a:lnTo>
                  <a:cubicBezTo>
                    <a:pt x="16715" y="44575"/>
                    <a:pt x="18378" y="43924"/>
                    <a:pt x="19936" y="43066"/>
                  </a:cubicBezTo>
                  <a:cubicBezTo>
                    <a:pt x="30057" y="36464"/>
                    <a:pt x="36443" y="25448"/>
                    <a:pt x="37143" y="13384"/>
                  </a:cubicBezTo>
                  <a:cubicBezTo>
                    <a:pt x="37327" y="11920"/>
                    <a:pt x="37327" y="10439"/>
                    <a:pt x="37143" y="897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639359" y="3714105"/>
              <a:ext cx="38325" cy="47475"/>
            </a:xfrm>
            <a:custGeom>
              <a:avLst/>
              <a:gdLst/>
              <a:ahLst/>
              <a:cxnLst/>
              <a:rect l="l" t="t" r="r" b="b"/>
              <a:pathLst>
                <a:path w="38325" h="47475" extrusionOk="0">
                  <a:moveTo>
                    <a:pt x="38326" y="6179"/>
                  </a:moveTo>
                  <a:lnTo>
                    <a:pt x="29292" y="1016"/>
                  </a:lnTo>
                  <a:lnTo>
                    <a:pt x="29292" y="1016"/>
                  </a:lnTo>
                  <a:cubicBezTo>
                    <a:pt x="25330" y="-706"/>
                    <a:pt x="20754" y="-216"/>
                    <a:pt x="17247" y="2307"/>
                  </a:cubicBezTo>
                  <a:cubicBezTo>
                    <a:pt x="7073" y="8860"/>
                    <a:pt x="671" y="19904"/>
                    <a:pt x="40" y="31989"/>
                  </a:cubicBezTo>
                  <a:cubicBezTo>
                    <a:pt x="-306" y="36218"/>
                    <a:pt x="1618" y="40312"/>
                    <a:pt x="5094" y="42744"/>
                  </a:cubicBezTo>
                  <a:lnTo>
                    <a:pt x="5094" y="42744"/>
                  </a:lnTo>
                  <a:lnTo>
                    <a:pt x="13483" y="47476"/>
                  </a:lnTo>
                  <a:lnTo>
                    <a:pt x="14989" y="45002"/>
                  </a:lnTo>
                  <a:cubicBezTo>
                    <a:pt x="16715" y="44575"/>
                    <a:pt x="18378" y="43924"/>
                    <a:pt x="19936" y="43066"/>
                  </a:cubicBezTo>
                  <a:cubicBezTo>
                    <a:pt x="30057" y="36464"/>
                    <a:pt x="36443" y="25448"/>
                    <a:pt x="37143" y="13384"/>
                  </a:cubicBezTo>
                  <a:cubicBezTo>
                    <a:pt x="37327" y="11920"/>
                    <a:pt x="37327" y="10439"/>
                    <a:pt x="37143" y="8974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648003" y="3718913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30" y="8937"/>
                    <a:pt x="632" y="20014"/>
                    <a:pt x="0" y="32128"/>
                  </a:cubicBezTo>
                  <a:cubicBezTo>
                    <a:pt x="0" y="42882"/>
                    <a:pt x="7636" y="47506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092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648003" y="3718913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30" y="8937"/>
                    <a:pt x="632" y="20014"/>
                    <a:pt x="0" y="32128"/>
                  </a:cubicBezTo>
                  <a:cubicBezTo>
                    <a:pt x="0" y="42882"/>
                    <a:pt x="7636" y="47506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092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564830" y="3756967"/>
              <a:ext cx="38326" cy="47631"/>
            </a:xfrm>
            <a:custGeom>
              <a:avLst/>
              <a:gdLst/>
              <a:ahLst/>
              <a:cxnLst/>
              <a:rect l="l" t="t" r="r" b="b"/>
              <a:pathLst>
                <a:path w="38326" h="47631" extrusionOk="0">
                  <a:moveTo>
                    <a:pt x="38326" y="6334"/>
                  </a:moveTo>
                  <a:lnTo>
                    <a:pt x="29292" y="1064"/>
                  </a:lnTo>
                  <a:lnTo>
                    <a:pt x="29292" y="1064"/>
                  </a:lnTo>
                  <a:cubicBezTo>
                    <a:pt x="25341" y="-726"/>
                    <a:pt x="20729" y="-232"/>
                    <a:pt x="17247" y="2355"/>
                  </a:cubicBezTo>
                  <a:cubicBezTo>
                    <a:pt x="7113" y="8945"/>
                    <a:pt x="723" y="19968"/>
                    <a:pt x="40" y="32037"/>
                  </a:cubicBezTo>
                  <a:cubicBezTo>
                    <a:pt x="-306" y="36265"/>
                    <a:pt x="1618" y="40360"/>
                    <a:pt x="5094" y="42792"/>
                  </a:cubicBezTo>
                  <a:lnTo>
                    <a:pt x="5094" y="42792"/>
                  </a:lnTo>
                  <a:lnTo>
                    <a:pt x="13483" y="47631"/>
                  </a:lnTo>
                  <a:lnTo>
                    <a:pt x="14989" y="45158"/>
                  </a:lnTo>
                  <a:cubicBezTo>
                    <a:pt x="16715" y="44730"/>
                    <a:pt x="18378" y="44080"/>
                    <a:pt x="19936" y="43222"/>
                  </a:cubicBezTo>
                  <a:cubicBezTo>
                    <a:pt x="30087" y="36598"/>
                    <a:pt x="36477" y="25535"/>
                    <a:pt x="37143" y="13432"/>
                  </a:cubicBezTo>
                  <a:cubicBezTo>
                    <a:pt x="37144" y="11981"/>
                    <a:pt x="36963" y="10536"/>
                    <a:pt x="36605" y="913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564830" y="3756967"/>
              <a:ext cx="38326" cy="47631"/>
            </a:xfrm>
            <a:custGeom>
              <a:avLst/>
              <a:gdLst/>
              <a:ahLst/>
              <a:cxnLst/>
              <a:rect l="l" t="t" r="r" b="b"/>
              <a:pathLst>
                <a:path w="38326" h="47631" extrusionOk="0">
                  <a:moveTo>
                    <a:pt x="38326" y="6334"/>
                  </a:moveTo>
                  <a:lnTo>
                    <a:pt x="29292" y="1064"/>
                  </a:lnTo>
                  <a:lnTo>
                    <a:pt x="29292" y="1064"/>
                  </a:lnTo>
                  <a:cubicBezTo>
                    <a:pt x="25341" y="-726"/>
                    <a:pt x="20729" y="-232"/>
                    <a:pt x="17247" y="2355"/>
                  </a:cubicBezTo>
                  <a:cubicBezTo>
                    <a:pt x="7113" y="8945"/>
                    <a:pt x="723" y="19968"/>
                    <a:pt x="40" y="32037"/>
                  </a:cubicBezTo>
                  <a:cubicBezTo>
                    <a:pt x="-306" y="36265"/>
                    <a:pt x="1618" y="40360"/>
                    <a:pt x="5094" y="42792"/>
                  </a:cubicBezTo>
                  <a:lnTo>
                    <a:pt x="5094" y="42792"/>
                  </a:lnTo>
                  <a:lnTo>
                    <a:pt x="13483" y="47631"/>
                  </a:lnTo>
                  <a:lnTo>
                    <a:pt x="14989" y="45158"/>
                  </a:lnTo>
                  <a:cubicBezTo>
                    <a:pt x="16715" y="44730"/>
                    <a:pt x="18378" y="44080"/>
                    <a:pt x="19936" y="43222"/>
                  </a:cubicBezTo>
                  <a:cubicBezTo>
                    <a:pt x="30087" y="36598"/>
                    <a:pt x="36477" y="25535"/>
                    <a:pt x="37143" y="13432"/>
                  </a:cubicBezTo>
                  <a:cubicBezTo>
                    <a:pt x="37144" y="11981"/>
                    <a:pt x="36963" y="10536"/>
                    <a:pt x="36605" y="913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573474" y="3761931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56" y="8962"/>
                    <a:pt x="666" y="20024"/>
                    <a:pt x="0" y="32128"/>
                  </a:cubicBezTo>
                  <a:cubicBezTo>
                    <a:pt x="0" y="42882"/>
                    <a:pt x="7743" y="47506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307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573474" y="3761931"/>
              <a:ext cx="34306" cy="44340"/>
            </a:xfrm>
            <a:custGeom>
              <a:avLst/>
              <a:gdLst/>
              <a:ahLst/>
              <a:cxnLst/>
              <a:rect l="l" t="t" r="r" b="b"/>
              <a:pathLst>
                <a:path w="34306" h="44340" extrusionOk="0">
                  <a:moveTo>
                    <a:pt x="17207" y="2338"/>
                  </a:moveTo>
                  <a:cubicBezTo>
                    <a:pt x="7056" y="8962"/>
                    <a:pt x="666" y="20024"/>
                    <a:pt x="0" y="32128"/>
                  </a:cubicBezTo>
                  <a:cubicBezTo>
                    <a:pt x="0" y="42882"/>
                    <a:pt x="7743" y="47506"/>
                    <a:pt x="17207" y="42022"/>
                  </a:cubicBezTo>
                  <a:cubicBezTo>
                    <a:pt x="27330" y="35386"/>
                    <a:pt x="33682" y="24320"/>
                    <a:pt x="34307" y="12232"/>
                  </a:cubicBezTo>
                  <a:cubicBezTo>
                    <a:pt x="34307" y="1370"/>
                    <a:pt x="26671" y="-3147"/>
                    <a:pt x="17207" y="233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1639364" y="3457347"/>
              <a:ext cx="38321" cy="47631"/>
            </a:xfrm>
            <a:custGeom>
              <a:avLst/>
              <a:gdLst/>
              <a:ahLst/>
              <a:cxnLst/>
              <a:rect l="l" t="t" r="r" b="b"/>
              <a:pathLst>
                <a:path w="38321" h="47631" extrusionOk="0">
                  <a:moveTo>
                    <a:pt x="38321" y="6334"/>
                  </a:moveTo>
                  <a:lnTo>
                    <a:pt x="29288" y="1064"/>
                  </a:lnTo>
                  <a:lnTo>
                    <a:pt x="29288" y="1064"/>
                  </a:lnTo>
                  <a:cubicBezTo>
                    <a:pt x="25336" y="-726"/>
                    <a:pt x="20725" y="-232"/>
                    <a:pt x="17243" y="2355"/>
                  </a:cubicBezTo>
                  <a:cubicBezTo>
                    <a:pt x="7042" y="8882"/>
                    <a:pt x="631" y="19942"/>
                    <a:pt x="35" y="32037"/>
                  </a:cubicBezTo>
                  <a:cubicBezTo>
                    <a:pt x="-288" y="36261"/>
                    <a:pt x="1631" y="40345"/>
                    <a:pt x="5090" y="42792"/>
                  </a:cubicBezTo>
                  <a:lnTo>
                    <a:pt x="5090" y="42792"/>
                  </a:lnTo>
                  <a:lnTo>
                    <a:pt x="13478" y="47631"/>
                  </a:lnTo>
                  <a:lnTo>
                    <a:pt x="14984" y="45158"/>
                  </a:lnTo>
                  <a:cubicBezTo>
                    <a:pt x="16710" y="44730"/>
                    <a:pt x="18373" y="44080"/>
                    <a:pt x="19931" y="43222"/>
                  </a:cubicBezTo>
                  <a:cubicBezTo>
                    <a:pt x="30082" y="36597"/>
                    <a:pt x="36472" y="25535"/>
                    <a:pt x="37138" y="13432"/>
                  </a:cubicBezTo>
                  <a:cubicBezTo>
                    <a:pt x="37316" y="12003"/>
                    <a:pt x="37316" y="10558"/>
                    <a:pt x="37138" y="913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639364" y="3457347"/>
              <a:ext cx="38321" cy="47631"/>
            </a:xfrm>
            <a:custGeom>
              <a:avLst/>
              <a:gdLst/>
              <a:ahLst/>
              <a:cxnLst/>
              <a:rect l="l" t="t" r="r" b="b"/>
              <a:pathLst>
                <a:path w="38321" h="47631" extrusionOk="0">
                  <a:moveTo>
                    <a:pt x="38321" y="6334"/>
                  </a:moveTo>
                  <a:lnTo>
                    <a:pt x="29288" y="1064"/>
                  </a:lnTo>
                  <a:lnTo>
                    <a:pt x="29288" y="1064"/>
                  </a:lnTo>
                  <a:cubicBezTo>
                    <a:pt x="25336" y="-726"/>
                    <a:pt x="20725" y="-232"/>
                    <a:pt x="17243" y="2355"/>
                  </a:cubicBezTo>
                  <a:cubicBezTo>
                    <a:pt x="7042" y="8882"/>
                    <a:pt x="631" y="19942"/>
                    <a:pt x="35" y="32037"/>
                  </a:cubicBezTo>
                  <a:cubicBezTo>
                    <a:pt x="-288" y="36261"/>
                    <a:pt x="1631" y="40345"/>
                    <a:pt x="5090" y="42792"/>
                  </a:cubicBezTo>
                  <a:lnTo>
                    <a:pt x="5090" y="42792"/>
                  </a:lnTo>
                  <a:lnTo>
                    <a:pt x="13478" y="47631"/>
                  </a:lnTo>
                  <a:lnTo>
                    <a:pt x="14984" y="45158"/>
                  </a:lnTo>
                  <a:cubicBezTo>
                    <a:pt x="16710" y="44730"/>
                    <a:pt x="18373" y="44080"/>
                    <a:pt x="19931" y="43222"/>
                  </a:cubicBezTo>
                  <a:cubicBezTo>
                    <a:pt x="30082" y="36597"/>
                    <a:pt x="36472" y="25535"/>
                    <a:pt x="37138" y="13432"/>
                  </a:cubicBezTo>
                  <a:cubicBezTo>
                    <a:pt x="37316" y="12003"/>
                    <a:pt x="37316" y="10558"/>
                    <a:pt x="37138" y="913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1648003" y="3462386"/>
              <a:ext cx="34306" cy="44265"/>
            </a:xfrm>
            <a:custGeom>
              <a:avLst/>
              <a:gdLst/>
              <a:ahLst/>
              <a:cxnLst/>
              <a:rect l="l" t="t" r="r" b="b"/>
              <a:pathLst>
                <a:path w="34306" h="44265" extrusionOk="0">
                  <a:moveTo>
                    <a:pt x="17207" y="2263"/>
                  </a:moveTo>
                  <a:cubicBezTo>
                    <a:pt x="7030" y="8862"/>
                    <a:pt x="632" y="19939"/>
                    <a:pt x="0" y="32053"/>
                  </a:cubicBezTo>
                  <a:cubicBezTo>
                    <a:pt x="0" y="42807"/>
                    <a:pt x="7636" y="47432"/>
                    <a:pt x="17207" y="41947"/>
                  </a:cubicBezTo>
                  <a:cubicBezTo>
                    <a:pt x="27330" y="35311"/>
                    <a:pt x="33682" y="24245"/>
                    <a:pt x="34307" y="12156"/>
                  </a:cubicBezTo>
                  <a:cubicBezTo>
                    <a:pt x="34092" y="1187"/>
                    <a:pt x="26671" y="-3007"/>
                    <a:pt x="17207" y="226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648003" y="3462386"/>
              <a:ext cx="34306" cy="44265"/>
            </a:xfrm>
            <a:custGeom>
              <a:avLst/>
              <a:gdLst/>
              <a:ahLst/>
              <a:cxnLst/>
              <a:rect l="l" t="t" r="r" b="b"/>
              <a:pathLst>
                <a:path w="34306" h="44265" extrusionOk="0">
                  <a:moveTo>
                    <a:pt x="17207" y="2263"/>
                  </a:moveTo>
                  <a:cubicBezTo>
                    <a:pt x="7030" y="8862"/>
                    <a:pt x="632" y="19939"/>
                    <a:pt x="0" y="32053"/>
                  </a:cubicBezTo>
                  <a:cubicBezTo>
                    <a:pt x="0" y="42807"/>
                    <a:pt x="7636" y="47432"/>
                    <a:pt x="17207" y="41947"/>
                  </a:cubicBezTo>
                  <a:cubicBezTo>
                    <a:pt x="27330" y="35311"/>
                    <a:pt x="33682" y="24245"/>
                    <a:pt x="34307" y="12156"/>
                  </a:cubicBezTo>
                  <a:cubicBezTo>
                    <a:pt x="34092" y="1187"/>
                    <a:pt x="26671" y="-3007"/>
                    <a:pt x="17207" y="226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564835" y="3500356"/>
              <a:ext cx="38321" cy="47640"/>
            </a:xfrm>
            <a:custGeom>
              <a:avLst/>
              <a:gdLst/>
              <a:ahLst/>
              <a:cxnLst/>
              <a:rect l="l" t="t" r="r" b="b"/>
              <a:pathLst>
                <a:path w="38321" h="47640" extrusionOk="0">
                  <a:moveTo>
                    <a:pt x="38322" y="6343"/>
                  </a:moveTo>
                  <a:lnTo>
                    <a:pt x="29288" y="1073"/>
                  </a:lnTo>
                  <a:lnTo>
                    <a:pt x="29288" y="1073"/>
                  </a:lnTo>
                  <a:cubicBezTo>
                    <a:pt x="25348" y="-702"/>
                    <a:pt x="20762" y="-252"/>
                    <a:pt x="17243" y="2256"/>
                  </a:cubicBezTo>
                  <a:cubicBezTo>
                    <a:pt x="7091" y="8880"/>
                    <a:pt x="702" y="19943"/>
                    <a:pt x="35" y="32046"/>
                  </a:cubicBezTo>
                  <a:cubicBezTo>
                    <a:pt x="-288" y="36270"/>
                    <a:pt x="1631" y="40354"/>
                    <a:pt x="5090" y="42801"/>
                  </a:cubicBezTo>
                  <a:lnTo>
                    <a:pt x="5090" y="42800"/>
                  </a:lnTo>
                  <a:lnTo>
                    <a:pt x="13478" y="47640"/>
                  </a:lnTo>
                  <a:lnTo>
                    <a:pt x="14984" y="45059"/>
                  </a:lnTo>
                  <a:cubicBezTo>
                    <a:pt x="16721" y="44721"/>
                    <a:pt x="18392" y="44104"/>
                    <a:pt x="19931" y="43231"/>
                  </a:cubicBezTo>
                  <a:cubicBezTo>
                    <a:pt x="30082" y="36606"/>
                    <a:pt x="36472" y="25544"/>
                    <a:pt x="37138" y="13441"/>
                  </a:cubicBezTo>
                  <a:cubicBezTo>
                    <a:pt x="37132" y="11955"/>
                    <a:pt x="36951" y="10475"/>
                    <a:pt x="36601" y="903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564835" y="3500356"/>
              <a:ext cx="38321" cy="47640"/>
            </a:xfrm>
            <a:custGeom>
              <a:avLst/>
              <a:gdLst/>
              <a:ahLst/>
              <a:cxnLst/>
              <a:rect l="l" t="t" r="r" b="b"/>
              <a:pathLst>
                <a:path w="38321" h="47640" extrusionOk="0">
                  <a:moveTo>
                    <a:pt x="38322" y="6343"/>
                  </a:moveTo>
                  <a:lnTo>
                    <a:pt x="29288" y="1073"/>
                  </a:lnTo>
                  <a:lnTo>
                    <a:pt x="29288" y="1073"/>
                  </a:lnTo>
                  <a:cubicBezTo>
                    <a:pt x="25348" y="-702"/>
                    <a:pt x="20762" y="-252"/>
                    <a:pt x="17243" y="2256"/>
                  </a:cubicBezTo>
                  <a:cubicBezTo>
                    <a:pt x="7091" y="8880"/>
                    <a:pt x="702" y="19943"/>
                    <a:pt x="35" y="32046"/>
                  </a:cubicBezTo>
                  <a:cubicBezTo>
                    <a:pt x="-288" y="36270"/>
                    <a:pt x="1631" y="40354"/>
                    <a:pt x="5090" y="42801"/>
                  </a:cubicBezTo>
                  <a:lnTo>
                    <a:pt x="5090" y="42800"/>
                  </a:lnTo>
                  <a:lnTo>
                    <a:pt x="13478" y="47640"/>
                  </a:lnTo>
                  <a:lnTo>
                    <a:pt x="14984" y="45059"/>
                  </a:lnTo>
                  <a:cubicBezTo>
                    <a:pt x="16721" y="44721"/>
                    <a:pt x="18392" y="44104"/>
                    <a:pt x="19931" y="43231"/>
                  </a:cubicBezTo>
                  <a:cubicBezTo>
                    <a:pt x="30082" y="36606"/>
                    <a:pt x="36472" y="25544"/>
                    <a:pt x="37138" y="13441"/>
                  </a:cubicBezTo>
                  <a:cubicBezTo>
                    <a:pt x="37132" y="11955"/>
                    <a:pt x="36951" y="10475"/>
                    <a:pt x="36601" y="903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573474" y="3505404"/>
              <a:ext cx="34306" cy="44196"/>
            </a:xfrm>
            <a:custGeom>
              <a:avLst/>
              <a:gdLst/>
              <a:ahLst/>
              <a:cxnLst/>
              <a:rect l="l" t="t" r="r" b="b"/>
              <a:pathLst>
                <a:path w="34306" h="44196" extrusionOk="0">
                  <a:moveTo>
                    <a:pt x="17207" y="2263"/>
                  </a:moveTo>
                  <a:cubicBezTo>
                    <a:pt x="7086" y="8865"/>
                    <a:pt x="700" y="19881"/>
                    <a:pt x="0" y="31945"/>
                  </a:cubicBezTo>
                  <a:cubicBezTo>
                    <a:pt x="0" y="42699"/>
                    <a:pt x="7743" y="47324"/>
                    <a:pt x="17207" y="41947"/>
                  </a:cubicBezTo>
                  <a:cubicBezTo>
                    <a:pt x="27330" y="35311"/>
                    <a:pt x="33682" y="24245"/>
                    <a:pt x="34307" y="12156"/>
                  </a:cubicBezTo>
                  <a:cubicBezTo>
                    <a:pt x="34307" y="1187"/>
                    <a:pt x="26671" y="-3007"/>
                    <a:pt x="17207" y="226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573474" y="3505404"/>
              <a:ext cx="34306" cy="44196"/>
            </a:xfrm>
            <a:custGeom>
              <a:avLst/>
              <a:gdLst/>
              <a:ahLst/>
              <a:cxnLst/>
              <a:rect l="l" t="t" r="r" b="b"/>
              <a:pathLst>
                <a:path w="34306" h="44196" extrusionOk="0">
                  <a:moveTo>
                    <a:pt x="17207" y="2263"/>
                  </a:moveTo>
                  <a:cubicBezTo>
                    <a:pt x="7086" y="8865"/>
                    <a:pt x="700" y="19881"/>
                    <a:pt x="0" y="31945"/>
                  </a:cubicBezTo>
                  <a:cubicBezTo>
                    <a:pt x="0" y="42699"/>
                    <a:pt x="7743" y="47324"/>
                    <a:pt x="17207" y="41947"/>
                  </a:cubicBezTo>
                  <a:cubicBezTo>
                    <a:pt x="27330" y="35311"/>
                    <a:pt x="33682" y="24245"/>
                    <a:pt x="34307" y="12156"/>
                  </a:cubicBezTo>
                  <a:cubicBezTo>
                    <a:pt x="34307" y="1187"/>
                    <a:pt x="26671" y="-3007"/>
                    <a:pt x="17207" y="226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1098655" y="4052967"/>
              <a:ext cx="359315" cy="316528"/>
            </a:xfrm>
            <a:custGeom>
              <a:avLst/>
              <a:gdLst/>
              <a:ahLst/>
              <a:cxnLst/>
              <a:rect l="l" t="t" r="r" b="b"/>
              <a:pathLst>
                <a:path w="359315" h="316529" extrusionOk="0">
                  <a:moveTo>
                    <a:pt x="10761" y="1564"/>
                  </a:moveTo>
                  <a:lnTo>
                    <a:pt x="348561" y="196437"/>
                  </a:lnTo>
                  <a:cubicBezTo>
                    <a:pt x="354933" y="200744"/>
                    <a:pt x="358915" y="207791"/>
                    <a:pt x="359316" y="215472"/>
                  </a:cubicBezTo>
                  <a:lnTo>
                    <a:pt x="359316" y="308714"/>
                  </a:lnTo>
                  <a:cubicBezTo>
                    <a:pt x="359316" y="315704"/>
                    <a:pt x="354369" y="318501"/>
                    <a:pt x="348561" y="315059"/>
                  </a:cubicBezTo>
                  <a:lnTo>
                    <a:pt x="10761" y="120187"/>
                  </a:lnTo>
                  <a:cubicBezTo>
                    <a:pt x="4393" y="115926"/>
                    <a:pt x="408" y="108911"/>
                    <a:pt x="7" y="101259"/>
                  </a:cubicBezTo>
                  <a:lnTo>
                    <a:pt x="7" y="7910"/>
                  </a:lnTo>
                  <a:cubicBezTo>
                    <a:pt x="-208" y="919"/>
                    <a:pt x="4739" y="-2092"/>
                    <a:pt x="10761" y="156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8988" y="4088579"/>
              <a:ext cx="318226" cy="197971"/>
            </a:xfrm>
            <a:custGeom>
              <a:avLst/>
              <a:gdLst/>
              <a:ahLst/>
              <a:cxnLst/>
              <a:rect l="l" t="t" r="r" b="b"/>
              <a:pathLst>
                <a:path w="318226" h="197972" extrusionOk="0">
                  <a:moveTo>
                    <a:pt x="0" y="7143"/>
                  </a:moveTo>
                  <a:cubicBezTo>
                    <a:pt x="549" y="14549"/>
                    <a:pt x="4527" y="21272"/>
                    <a:pt x="10755" y="25318"/>
                  </a:cubicBezTo>
                  <a:lnTo>
                    <a:pt x="307472" y="196422"/>
                  </a:lnTo>
                  <a:cubicBezTo>
                    <a:pt x="313495" y="199864"/>
                    <a:pt x="318227" y="197390"/>
                    <a:pt x="318227" y="190830"/>
                  </a:cubicBezTo>
                  <a:cubicBezTo>
                    <a:pt x="317695" y="183447"/>
                    <a:pt x="313708" y="176750"/>
                    <a:pt x="307472" y="172762"/>
                  </a:cubicBezTo>
                  <a:lnTo>
                    <a:pt x="10970" y="1550"/>
                  </a:lnTo>
                  <a:cubicBezTo>
                    <a:pt x="4947" y="-1891"/>
                    <a:pt x="0" y="582"/>
                    <a:pt x="0" y="714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1118988" y="4136068"/>
              <a:ext cx="318226" cy="197910"/>
            </a:xfrm>
            <a:custGeom>
              <a:avLst/>
              <a:gdLst/>
              <a:ahLst/>
              <a:cxnLst/>
              <a:rect l="l" t="t" r="r" b="b"/>
              <a:pathLst>
                <a:path w="318226" h="197911" extrusionOk="0">
                  <a:moveTo>
                    <a:pt x="0" y="7081"/>
                  </a:moveTo>
                  <a:cubicBezTo>
                    <a:pt x="549" y="14487"/>
                    <a:pt x="4527" y="21211"/>
                    <a:pt x="10755" y="25256"/>
                  </a:cubicBezTo>
                  <a:lnTo>
                    <a:pt x="307472" y="196361"/>
                  </a:lnTo>
                  <a:cubicBezTo>
                    <a:pt x="313495" y="199803"/>
                    <a:pt x="318227" y="197329"/>
                    <a:pt x="318227" y="190769"/>
                  </a:cubicBezTo>
                  <a:cubicBezTo>
                    <a:pt x="317678" y="183363"/>
                    <a:pt x="313700" y="176639"/>
                    <a:pt x="307472" y="172594"/>
                  </a:cubicBezTo>
                  <a:lnTo>
                    <a:pt x="10970" y="1489"/>
                  </a:lnTo>
                  <a:cubicBezTo>
                    <a:pt x="4947" y="-1953"/>
                    <a:pt x="0" y="844"/>
                    <a:pt x="0" y="708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9196" y="4136068"/>
              <a:ext cx="174660" cy="119680"/>
            </a:xfrm>
            <a:custGeom>
              <a:avLst/>
              <a:gdLst/>
              <a:ahLst/>
              <a:cxnLst/>
              <a:rect l="l" t="t" r="r" b="b"/>
              <a:pathLst>
                <a:path w="174660" h="119681" extrusionOk="0">
                  <a:moveTo>
                    <a:pt x="10761" y="1489"/>
                  </a:moveTo>
                  <a:lnTo>
                    <a:pt x="174660" y="96021"/>
                  </a:lnTo>
                  <a:lnTo>
                    <a:pt x="174660" y="119681"/>
                  </a:lnTo>
                  <a:lnTo>
                    <a:pt x="10761" y="25256"/>
                  </a:lnTo>
                  <a:cubicBezTo>
                    <a:pt x="4534" y="21211"/>
                    <a:pt x="555" y="14487"/>
                    <a:pt x="7" y="7081"/>
                  </a:cubicBezTo>
                  <a:cubicBezTo>
                    <a:pt x="-208" y="844"/>
                    <a:pt x="4739" y="-1953"/>
                    <a:pt x="10761" y="148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098655" y="4310347"/>
              <a:ext cx="359315" cy="316395"/>
            </a:xfrm>
            <a:custGeom>
              <a:avLst/>
              <a:gdLst/>
              <a:ahLst/>
              <a:cxnLst/>
              <a:rect l="l" t="t" r="r" b="b"/>
              <a:pathLst>
                <a:path w="359315" h="316396" extrusionOk="0">
                  <a:moveTo>
                    <a:pt x="10761" y="1539"/>
                  </a:moveTo>
                  <a:lnTo>
                    <a:pt x="348561" y="196304"/>
                  </a:lnTo>
                  <a:cubicBezTo>
                    <a:pt x="354933" y="200611"/>
                    <a:pt x="358915" y="207659"/>
                    <a:pt x="359316" y="215340"/>
                  </a:cubicBezTo>
                  <a:lnTo>
                    <a:pt x="359316" y="308582"/>
                  </a:lnTo>
                  <a:cubicBezTo>
                    <a:pt x="359316" y="315572"/>
                    <a:pt x="354369" y="318368"/>
                    <a:pt x="348561" y="314927"/>
                  </a:cubicBezTo>
                  <a:lnTo>
                    <a:pt x="10761" y="120055"/>
                  </a:lnTo>
                  <a:cubicBezTo>
                    <a:pt x="4380" y="115805"/>
                    <a:pt x="391" y="108783"/>
                    <a:pt x="7" y="101126"/>
                  </a:cubicBezTo>
                  <a:lnTo>
                    <a:pt x="7" y="7777"/>
                  </a:lnTo>
                  <a:cubicBezTo>
                    <a:pt x="-208" y="787"/>
                    <a:pt x="4739" y="-2009"/>
                    <a:pt x="10761" y="15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118988" y="4345827"/>
              <a:ext cx="318226" cy="198043"/>
            </a:xfrm>
            <a:custGeom>
              <a:avLst/>
              <a:gdLst/>
              <a:ahLst/>
              <a:cxnLst/>
              <a:rect l="l" t="t" r="r" b="b"/>
              <a:pathLst>
                <a:path w="318226" h="198044" extrusionOk="0">
                  <a:moveTo>
                    <a:pt x="0" y="7142"/>
                  </a:moveTo>
                  <a:cubicBezTo>
                    <a:pt x="532" y="14553"/>
                    <a:pt x="4515" y="21284"/>
                    <a:pt x="10755" y="25318"/>
                  </a:cubicBezTo>
                  <a:lnTo>
                    <a:pt x="307472" y="196422"/>
                  </a:lnTo>
                  <a:cubicBezTo>
                    <a:pt x="313495" y="199971"/>
                    <a:pt x="318227" y="197498"/>
                    <a:pt x="318227" y="190937"/>
                  </a:cubicBezTo>
                  <a:cubicBezTo>
                    <a:pt x="317728" y="183516"/>
                    <a:pt x="313737" y="176771"/>
                    <a:pt x="307472" y="172762"/>
                  </a:cubicBezTo>
                  <a:lnTo>
                    <a:pt x="10970" y="1550"/>
                  </a:lnTo>
                  <a:cubicBezTo>
                    <a:pt x="4947" y="-1891"/>
                    <a:pt x="0" y="582"/>
                    <a:pt x="0" y="714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18988" y="4393325"/>
              <a:ext cx="318441" cy="197951"/>
            </a:xfrm>
            <a:custGeom>
              <a:avLst/>
              <a:gdLst/>
              <a:ahLst/>
              <a:cxnLst/>
              <a:rect l="l" t="t" r="r" b="b"/>
              <a:pathLst>
                <a:path w="318441" h="197952" extrusionOk="0">
                  <a:moveTo>
                    <a:pt x="0" y="7072"/>
                  </a:moveTo>
                  <a:cubicBezTo>
                    <a:pt x="532" y="14483"/>
                    <a:pt x="4515" y="21213"/>
                    <a:pt x="10755" y="25247"/>
                  </a:cubicBezTo>
                  <a:lnTo>
                    <a:pt x="307687" y="196352"/>
                  </a:lnTo>
                  <a:cubicBezTo>
                    <a:pt x="313710" y="199900"/>
                    <a:pt x="318442" y="197319"/>
                    <a:pt x="318442" y="190867"/>
                  </a:cubicBezTo>
                  <a:cubicBezTo>
                    <a:pt x="317943" y="183445"/>
                    <a:pt x="313952" y="176701"/>
                    <a:pt x="307687" y="172691"/>
                  </a:cubicBezTo>
                  <a:lnTo>
                    <a:pt x="10970" y="1694"/>
                  </a:lnTo>
                  <a:cubicBezTo>
                    <a:pt x="4947" y="-1962"/>
                    <a:pt x="0" y="512"/>
                    <a:pt x="0" y="707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119196" y="4393331"/>
              <a:ext cx="215742" cy="143754"/>
            </a:xfrm>
            <a:custGeom>
              <a:avLst/>
              <a:gdLst/>
              <a:ahLst/>
              <a:cxnLst/>
              <a:rect l="l" t="t" r="r" b="b"/>
              <a:pathLst>
                <a:path w="215742" h="143755" extrusionOk="0">
                  <a:moveTo>
                    <a:pt x="10761" y="1688"/>
                  </a:moveTo>
                  <a:lnTo>
                    <a:pt x="215743" y="119988"/>
                  </a:lnTo>
                  <a:lnTo>
                    <a:pt x="215743" y="143755"/>
                  </a:lnTo>
                  <a:lnTo>
                    <a:pt x="10761" y="25455"/>
                  </a:lnTo>
                  <a:cubicBezTo>
                    <a:pt x="4522" y="21422"/>
                    <a:pt x="539" y="14691"/>
                    <a:pt x="7" y="7280"/>
                  </a:cubicBezTo>
                  <a:cubicBezTo>
                    <a:pt x="-208" y="505"/>
                    <a:pt x="4739" y="-1969"/>
                    <a:pt x="10761" y="168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98655" y="4565779"/>
              <a:ext cx="359315" cy="316275"/>
            </a:xfrm>
            <a:custGeom>
              <a:avLst/>
              <a:gdLst/>
              <a:ahLst/>
              <a:cxnLst/>
              <a:rect l="l" t="t" r="r" b="b"/>
              <a:pathLst>
                <a:path w="359315" h="316276" extrusionOk="0">
                  <a:moveTo>
                    <a:pt x="10761" y="1312"/>
                  </a:moveTo>
                  <a:lnTo>
                    <a:pt x="348561" y="196184"/>
                  </a:lnTo>
                  <a:cubicBezTo>
                    <a:pt x="354904" y="200469"/>
                    <a:pt x="358882" y="207470"/>
                    <a:pt x="359316" y="215112"/>
                  </a:cubicBezTo>
                  <a:lnTo>
                    <a:pt x="359316" y="308461"/>
                  </a:lnTo>
                  <a:cubicBezTo>
                    <a:pt x="359316" y="315452"/>
                    <a:pt x="354369" y="318248"/>
                    <a:pt x="348561" y="314807"/>
                  </a:cubicBezTo>
                  <a:lnTo>
                    <a:pt x="10761" y="119612"/>
                  </a:lnTo>
                  <a:cubicBezTo>
                    <a:pt x="4377" y="115316"/>
                    <a:pt x="391" y="108262"/>
                    <a:pt x="7" y="100577"/>
                  </a:cubicBezTo>
                  <a:lnTo>
                    <a:pt x="7" y="7765"/>
                  </a:lnTo>
                  <a:cubicBezTo>
                    <a:pt x="-208" y="1312"/>
                    <a:pt x="4739" y="-2022"/>
                    <a:pt x="10761" y="13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8988" y="4601246"/>
              <a:ext cx="318226" cy="197971"/>
            </a:xfrm>
            <a:custGeom>
              <a:avLst/>
              <a:gdLst/>
              <a:ahLst/>
              <a:cxnLst/>
              <a:rect l="l" t="t" r="r" b="b"/>
              <a:pathLst>
                <a:path w="318226" h="197972" extrusionOk="0">
                  <a:moveTo>
                    <a:pt x="0" y="7142"/>
                  </a:moveTo>
                  <a:cubicBezTo>
                    <a:pt x="549" y="14548"/>
                    <a:pt x="4527" y="21272"/>
                    <a:pt x="10755" y="25318"/>
                  </a:cubicBezTo>
                  <a:lnTo>
                    <a:pt x="307472" y="196422"/>
                  </a:lnTo>
                  <a:cubicBezTo>
                    <a:pt x="313495" y="199864"/>
                    <a:pt x="318227" y="197390"/>
                    <a:pt x="318227" y="190830"/>
                  </a:cubicBezTo>
                  <a:cubicBezTo>
                    <a:pt x="317678" y="183424"/>
                    <a:pt x="313700" y="176701"/>
                    <a:pt x="307472" y="172655"/>
                  </a:cubicBezTo>
                  <a:lnTo>
                    <a:pt x="10970" y="1550"/>
                  </a:lnTo>
                  <a:cubicBezTo>
                    <a:pt x="4947" y="-1891"/>
                    <a:pt x="0" y="582"/>
                    <a:pt x="0" y="714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18988" y="4648673"/>
              <a:ext cx="318226" cy="197971"/>
            </a:xfrm>
            <a:custGeom>
              <a:avLst/>
              <a:gdLst/>
              <a:ahLst/>
              <a:cxnLst/>
              <a:rect l="l" t="t" r="r" b="b"/>
              <a:pathLst>
                <a:path w="318226" h="197972" extrusionOk="0">
                  <a:moveTo>
                    <a:pt x="0" y="7142"/>
                  </a:moveTo>
                  <a:cubicBezTo>
                    <a:pt x="549" y="14548"/>
                    <a:pt x="4527" y="21272"/>
                    <a:pt x="10755" y="25318"/>
                  </a:cubicBezTo>
                  <a:lnTo>
                    <a:pt x="307472" y="196422"/>
                  </a:lnTo>
                  <a:cubicBezTo>
                    <a:pt x="313495" y="199864"/>
                    <a:pt x="318227" y="197390"/>
                    <a:pt x="318227" y="190830"/>
                  </a:cubicBezTo>
                  <a:cubicBezTo>
                    <a:pt x="317678" y="183424"/>
                    <a:pt x="313700" y="176700"/>
                    <a:pt x="307472" y="172654"/>
                  </a:cubicBezTo>
                  <a:lnTo>
                    <a:pt x="10970" y="1550"/>
                  </a:lnTo>
                  <a:cubicBezTo>
                    <a:pt x="4947" y="-1891"/>
                    <a:pt x="0" y="582"/>
                    <a:pt x="0" y="714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9196" y="4648673"/>
              <a:ext cx="256824" cy="167168"/>
            </a:xfrm>
            <a:custGeom>
              <a:avLst/>
              <a:gdLst/>
              <a:ahLst/>
              <a:cxnLst/>
              <a:rect l="l" t="t" r="r" b="b"/>
              <a:pathLst>
                <a:path w="256824" h="167169" extrusionOk="0">
                  <a:moveTo>
                    <a:pt x="10761" y="1550"/>
                  </a:moveTo>
                  <a:lnTo>
                    <a:pt x="256825" y="143402"/>
                  </a:lnTo>
                  <a:lnTo>
                    <a:pt x="256825" y="167170"/>
                  </a:lnTo>
                  <a:lnTo>
                    <a:pt x="10761" y="25318"/>
                  </a:lnTo>
                  <a:cubicBezTo>
                    <a:pt x="4534" y="21272"/>
                    <a:pt x="555" y="14548"/>
                    <a:pt x="7" y="7142"/>
                  </a:cubicBezTo>
                  <a:cubicBezTo>
                    <a:pt x="-208" y="582"/>
                    <a:pt x="4739" y="-1891"/>
                    <a:pt x="10761" y="155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098655" y="3798289"/>
              <a:ext cx="359315" cy="316433"/>
            </a:xfrm>
            <a:custGeom>
              <a:avLst/>
              <a:gdLst/>
              <a:ahLst/>
              <a:cxnLst/>
              <a:rect l="l" t="t" r="r" b="b"/>
              <a:pathLst>
                <a:path w="359315" h="316434" extrusionOk="0">
                  <a:moveTo>
                    <a:pt x="10761" y="1470"/>
                  </a:moveTo>
                  <a:lnTo>
                    <a:pt x="348561" y="196342"/>
                  </a:lnTo>
                  <a:cubicBezTo>
                    <a:pt x="354904" y="200627"/>
                    <a:pt x="358882" y="207628"/>
                    <a:pt x="359316" y="215270"/>
                  </a:cubicBezTo>
                  <a:lnTo>
                    <a:pt x="359316" y="308620"/>
                  </a:lnTo>
                  <a:cubicBezTo>
                    <a:pt x="359316" y="315610"/>
                    <a:pt x="354369" y="318406"/>
                    <a:pt x="348561" y="314965"/>
                  </a:cubicBezTo>
                  <a:lnTo>
                    <a:pt x="10761" y="120093"/>
                  </a:lnTo>
                  <a:cubicBezTo>
                    <a:pt x="4377" y="115797"/>
                    <a:pt x="391" y="108743"/>
                    <a:pt x="7" y="101057"/>
                  </a:cubicBezTo>
                  <a:lnTo>
                    <a:pt x="7" y="7815"/>
                  </a:lnTo>
                  <a:cubicBezTo>
                    <a:pt x="-208" y="825"/>
                    <a:pt x="4739" y="-1971"/>
                    <a:pt x="10761" y="147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118988" y="3833944"/>
              <a:ext cx="318226" cy="197832"/>
            </a:xfrm>
            <a:custGeom>
              <a:avLst/>
              <a:gdLst/>
              <a:ahLst/>
              <a:cxnLst/>
              <a:rect l="l" t="t" r="r" b="b"/>
              <a:pathLst>
                <a:path w="318226" h="197833" extrusionOk="0">
                  <a:moveTo>
                    <a:pt x="0" y="7004"/>
                  </a:moveTo>
                  <a:cubicBezTo>
                    <a:pt x="549" y="14410"/>
                    <a:pt x="4527" y="21133"/>
                    <a:pt x="10755" y="25179"/>
                  </a:cubicBezTo>
                  <a:lnTo>
                    <a:pt x="307472" y="196284"/>
                  </a:lnTo>
                  <a:cubicBezTo>
                    <a:pt x="313495" y="199725"/>
                    <a:pt x="318227" y="197252"/>
                    <a:pt x="318227" y="190691"/>
                  </a:cubicBezTo>
                  <a:cubicBezTo>
                    <a:pt x="317678" y="183285"/>
                    <a:pt x="313700" y="176562"/>
                    <a:pt x="307472" y="172516"/>
                  </a:cubicBezTo>
                  <a:lnTo>
                    <a:pt x="10970" y="1842"/>
                  </a:lnTo>
                  <a:cubicBezTo>
                    <a:pt x="4947" y="-2030"/>
                    <a:pt x="0" y="444"/>
                    <a:pt x="0" y="700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18988" y="3881230"/>
              <a:ext cx="318226" cy="197974"/>
            </a:xfrm>
            <a:custGeom>
              <a:avLst/>
              <a:gdLst/>
              <a:ahLst/>
              <a:cxnLst/>
              <a:rect l="l" t="t" r="r" b="b"/>
              <a:pathLst>
                <a:path w="318226" h="197975" extrusionOk="0">
                  <a:moveTo>
                    <a:pt x="0" y="7038"/>
                  </a:moveTo>
                  <a:cubicBezTo>
                    <a:pt x="499" y="14459"/>
                    <a:pt x="4490" y="21204"/>
                    <a:pt x="10755" y="25213"/>
                  </a:cubicBezTo>
                  <a:lnTo>
                    <a:pt x="307472" y="196425"/>
                  </a:lnTo>
                  <a:cubicBezTo>
                    <a:pt x="313495" y="199867"/>
                    <a:pt x="318227" y="197393"/>
                    <a:pt x="318227" y="190833"/>
                  </a:cubicBezTo>
                  <a:cubicBezTo>
                    <a:pt x="317694" y="183422"/>
                    <a:pt x="313712" y="176691"/>
                    <a:pt x="307472" y="172658"/>
                  </a:cubicBezTo>
                  <a:lnTo>
                    <a:pt x="10970" y="1553"/>
                  </a:lnTo>
                  <a:cubicBezTo>
                    <a:pt x="4947" y="-1888"/>
                    <a:pt x="0" y="585"/>
                    <a:pt x="0" y="703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119196" y="3881230"/>
              <a:ext cx="277366" cy="179002"/>
            </a:xfrm>
            <a:custGeom>
              <a:avLst/>
              <a:gdLst/>
              <a:ahLst/>
              <a:cxnLst/>
              <a:rect l="l" t="t" r="r" b="b"/>
              <a:pathLst>
                <a:path w="277366" h="179002" extrusionOk="0">
                  <a:moveTo>
                    <a:pt x="10761" y="1553"/>
                  </a:moveTo>
                  <a:lnTo>
                    <a:pt x="277366" y="155343"/>
                  </a:lnTo>
                  <a:lnTo>
                    <a:pt x="277366" y="179003"/>
                  </a:lnTo>
                  <a:lnTo>
                    <a:pt x="10761" y="25213"/>
                  </a:lnTo>
                  <a:cubicBezTo>
                    <a:pt x="4496" y="21204"/>
                    <a:pt x="506" y="14459"/>
                    <a:pt x="7" y="7038"/>
                  </a:cubicBezTo>
                  <a:cubicBezTo>
                    <a:pt x="-208" y="585"/>
                    <a:pt x="4739" y="-1888"/>
                    <a:pt x="10761" y="1553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1098655" y="3284332"/>
              <a:ext cx="359315" cy="316591"/>
            </a:xfrm>
            <a:custGeom>
              <a:avLst/>
              <a:gdLst/>
              <a:ahLst/>
              <a:cxnLst/>
              <a:rect l="l" t="t" r="r" b="b"/>
              <a:pathLst>
                <a:path w="359315" h="316592" extrusionOk="0">
                  <a:moveTo>
                    <a:pt x="10761" y="1470"/>
                  </a:moveTo>
                  <a:lnTo>
                    <a:pt x="348561" y="196557"/>
                  </a:lnTo>
                  <a:cubicBezTo>
                    <a:pt x="354955" y="200795"/>
                    <a:pt x="358949" y="207824"/>
                    <a:pt x="359316" y="215485"/>
                  </a:cubicBezTo>
                  <a:lnTo>
                    <a:pt x="359316" y="308835"/>
                  </a:lnTo>
                  <a:cubicBezTo>
                    <a:pt x="359316" y="315718"/>
                    <a:pt x="354369" y="318621"/>
                    <a:pt x="348561" y="315072"/>
                  </a:cubicBezTo>
                  <a:lnTo>
                    <a:pt x="10761" y="119985"/>
                  </a:lnTo>
                  <a:cubicBezTo>
                    <a:pt x="4354" y="115760"/>
                    <a:pt x="357" y="108724"/>
                    <a:pt x="7" y="101057"/>
                  </a:cubicBezTo>
                  <a:lnTo>
                    <a:pt x="7" y="7815"/>
                  </a:lnTo>
                  <a:cubicBezTo>
                    <a:pt x="-208" y="825"/>
                    <a:pt x="4739" y="-1971"/>
                    <a:pt x="10761" y="147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8988" y="3319777"/>
              <a:ext cx="318226" cy="198043"/>
            </a:xfrm>
            <a:custGeom>
              <a:avLst/>
              <a:gdLst/>
              <a:ahLst/>
              <a:cxnLst/>
              <a:rect l="l" t="t" r="r" b="b"/>
              <a:pathLst>
                <a:path w="318226" h="198044" extrusionOk="0">
                  <a:moveTo>
                    <a:pt x="0" y="7107"/>
                  </a:moveTo>
                  <a:cubicBezTo>
                    <a:pt x="499" y="14528"/>
                    <a:pt x="4490" y="21272"/>
                    <a:pt x="10755" y="25282"/>
                  </a:cubicBezTo>
                  <a:lnTo>
                    <a:pt x="307472" y="196494"/>
                  </a:lnTo>
                  <a:cubicBezTo>
                    <a:pt x="313495" y="199936"/>
                    <a:pt x="318227" y="197462"/>
                    <a:pt x="318227" y="190902"/>
                  </a:cubicBezTo>
                  <a:cubicBezTo>
                    <a:pt x="317694" y="183491"/>
                    <a:pt x="313712" y="176760"/>
                    <a:pt x="307472" y="172727"/>
                  </a:cubicBezTo>
                  <a:lnTo>
                    <a:pt x="10970" y="1622"/>
                  </a:lnTo>
                  <a:cubicBezTo>
                    <a:pt x="4947" y="-1927"/>
                    <a:pt x="0" y="547"/>
                    <a:pt x="0" y="710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1118988" y="3367204"/>
              <a:ext cx="318441" cy="198043"/>
            </a:xfrm>
            <a:custGeom>
              <a:avLst/>
              <a:gdLst/>
              <a:ahLst/>
              <a:cxnLst/>
              <a:rect l="l" t="t" r="r" b="b"/>
              <a:pathLst>
                <a:path w="318441" h="198044" extrusionOk="0">
                  <a:moveTo>
                    <a:pt x="0" y="7107"/>
                  </a:moveTo>
                  <a:cubicBezTo>
                    <a:pt x="499" y="14528"/>
                    <a:pt x="4490" y="21272"/>
                    <a:pt x="10755" y="25282"/>
                  </a:cubicBezTo>
                  <a:lnTo>
                    <a:pt x="307687" y="196494"/>
                  </a:lnTo>
                  <a:cubicBezTo>
                    <a:pt x="313710" y="199936"/>
                    <a:pt x="318442" y="197462"/>
                    <a:pt x="318442" y="190902"/>
                  </a:cubicBezTo>
                  <a:cubicBezTo>
                    <a:pt x="317910" y="183491"/>
                    <a:pt x="313927" y="176760"/>
                    <a:pt x="307687" y="172726"/>
                  </a:cubicBezTo>
                  <a:lnTo>
                    <a:pt x="10970" y="1622"/>
                  </a:lnTo>
                  <a:cubicBezTo>
                    <a:pt x="4947" y="-1927"/>
                    <a:pt x="0" y="546"/>
                    <a:pt x="0" y="710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9196" y="3367204"/>
              <a:ext cx="215742" cy="143581"/>
            </a:xfrm>
            <a:custGeom>
              <a:avLst/>
              <a:gdLst/>
              <a:ahLst/>
              <a:cxnLst/>
              <a:rect l="l" t="t" r="r" b="b"/>
              <a:pathLst>
                <a:path w="215742" h="143581" extrusionOk="0">
                  <a:moveTo>
                    <a:pt x="10761" y="1622"/>
                  </a:moveTo>
                  <a:lnTo>
                    <a:pt x="215743" y="119922"/>
                  </a:lnTo>
                  <a:lnTo>
                    <a:pt x="215743" y="143582"/>
                  </a:lnTo>
                  <a:lnTo>
                    <a:pt x="10761" y="25282"/>
                  </a:lnTo>
                  <a:cubicBezTo>
                    <a:pt x="4496" y="21273"/>
                    <a:pt x="506" y="14528"/>
                    <a:pt x="7" y="7107"/>
                  </a:cubicBezTo>
                  <a:cubicBezTo>
                    <a:pt x="-208" y="546"/>
                    <a:pt x="4739" y="-1927"/>
                    <a:pt x="10761" y="162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098655" y="3541148"/>
              <a:ext cx="359315" cy="316373"/>
            </a:xfrm>
            <a:custGeom>
              <a:avLst/>
              <a:gdLst/>
              <a:ahLst/>
              <a:cxnLst/>
              <a:rect l="l" t="t" r="r" b="b"/>
              <a:pathLst>
                <a:path w="359315" h="316374" extrusionOk="0">
                  <a:moveTo>
                    <a:pt x="10761" y="1470"/>
                  </a:moveTo>
                  <a:lnTo>
                    <a:pt x="348561" y="196342"/>
                  </a:lnTo>
                  <a:cubicBezTo>
                    <a:pt x="354955" y="200580"/>
                    <a:pt x="358949" y="207608"/>
                    <a:pt x="359316" y="215270"/>
                  </a:cubicBezTo>
                  <a:lnTo>
                    <a:pt x="359316" y="308512"/>
                  </a:lnTo>
                  <a:cubicBezTo>
                    <a:pt x="359316" y="315503"/>
                    <a:pt x="354369" y="318406"/>
                    <a:pt x="348561" y="314857"/>
                  </a:cubicBezTo>
                  <a:lnTo>
                    <a:pt x="10761" y="119985"/>
                  </a:lnTo>
                  <a:cubicBezTo>
                    <a:pt x="4354" y="115760"/>
                    <a:pt x="357" y="108724"/>
                    <a:pt x="7" y="101057"/>
                  </a:cubicBezTo>
                  <a:lnTo>
                    <a:pt x="7" y="7815"/>
                  </a:lnTo>
                  <a:cubicBezTo>
                    <a:pt x="-208" y="825"/>
                    <a:pt x="4739" y="-1971"/>
                    <a:pt x="10761" y="147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118988" y="3576696"/>
              <a:ext cx="318226" cy="197940"/>
            </a:xfrm>
            <a:custGeom>
              <a:avLst/>
              <a:gdLst/>
              <a:ahLst/>
              <a:cxnLst/>
              <a:rect l="l" t="t" r="r" b="b"/>
              <a:pathLst>
                <a:path w="318226" h="197941" extrusionOk="0">
                  <a:moveTo>
                    <a:pt x="0" y="7004"/>
                  </a:moveTo>
                  <a:cubicBezTo>
                    <a:pt x="499" y="14425"/>
                    <a:pt x="4490" y="21170"/>
                    <a:pt x="10755" y="25179"/>
                  </a:cubicBezTo>
                  <a:lnTo>
                    <a:pt x="307472" y="196392"/>
                  </a:lnTo>
                  <a:cubicBezTo>
                    <a:pt x="313495" y="199833"/>
                    <a:pt x="318227" y="197359"/>
                    <a:pt x="318227" y="190799"/>
                  </a:cubicBezTo>
                  <a:cubicBezTo>
                    <a:pt x="317694" y="183388"/>
                    <a:pt x="313712" y="176657"/>
                    <a:pt x="307472" y="172624"/>
                  </a:cubicBezTo>
                  <a:lnTo>
                    <a:pt x="10970" y="1519"/>
                  </a:lnTo>
                  <a:cubicBezTo>
                    <a:pt x="4947" y="-2030"/>
                    <a:pt x="0" y="982"/>
                    <a:pt x="0" y="700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18988" y="3624032"/>
              <a:ext cx="318226" cy="198320"/>
            </a:xfrm>
            <a:custGeom>
              <a:avLst/>
              <a:gdLst/>
              <a:ahLst/>
              <a:cxnLst/>
              <a:rect l="l" t="t" r="r" b="b"/>
              <a:pathLst>
                <a:path w="318226" h="198321" extrusionOk="0">
                  <a:moveTo>
                    <a:pt x="0" y="7420"/>
                  </a:moveTo>
                  <a:cubicBezTo>
                    <a:pt x="499" y="14841"/>
                    <a:pt x="4490" y="21586"/>
                    <a:pt x="10755" y="25595"/>
                  </a:cubicBezTo>
                  <a:lnTo>
                    <a:pt x="307472" y="196700"/>
                  </a:lnTo>
                  <a:cubicBezTo>
                    <a:pt x="313495" y="200249"/>
                    <a:pt x="318227" y="197775"/>
                    <a:pt x="318227" y="191215"/>
                  </a:cubicBezTo>
                  <a:cubicBezTo>
                    <a:pt x="317728" y="183793"/>
                    <a:pt x="313737" y="177049"/>
                    <a:pt x="307472" y="173040"/>
                  </a:cubicBezTo>
                  <a:lnTo>
                    <a:pt x="10970" y="1612"/>
                  </a:lnTo>
                  <a:cubicBezTo>
                    <a:pt x="4947" y="-1937"/>
                    <a:pt x="0" y="537"/>
                    <a:pt x="0" y="74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119196" y="3624035"/>
              <a:ext cx="277366" cy="179488"/>
            </a:xfrm>
            <a:custGeom>
              <a:avLst/>
              <a:gdLst/>
              <a:ahLst/>
              <a:cxnLst/>
              <a:rect l="l" t="t" r="r" b="b"/>
              <a:pathLst>
                <a:path w="277366" h="179489" extrusionOk="0">
                  <a:moveTo>
                    <a:pt x="10761" y="1609"/>
                  </a:moveTo>
                  <a:lnTo>
                    <a:pt x="277366" y="155292"/>
                  </a:lnTo>
                  <a:lnTo>
                    <a:pt x="277366" y="179489"/>
                  </a:lnTo>
                  <a:lnTo>
                    <a:pt x="10761" y="25699"/>
                  </a:lnTo>
                  <a:cubicBezTo>
                    <a:pt x="4496" y="21690"/>
                    <a:pt x="506" y="14946"/>
                    <a:pt x="7" y="7524"/>
                  </a:cubicBezTo>
                  <a:cubicBezTo>
                    <a:pt x="-208" y="534"/>
                    <a:pt x="4739" y="-1940"/>
                    <a:pt x="10761" y="160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1093606" y="2866539"/>
              <a:ext cx="835842" cy="512126"/>
            </a:xfrm>
            <a:custGeom>
              <a:avLst/>
              <a:gdLst/>
              <a:ahLst/>
              <a:cxnLst/>
              <a:rect l="l" t="t" r="r" b="b"/>
              <a:pathLst>
                <a:path w="835842" h="512128" extrusionOk="0">
                  <a:moveTo>
                    <a:pt x="428245" y="509710"/>
                  </a:moveTo>
                  <a:lnTo>
                    <a:pt x="825088" y="280961"/>
                  </a:lnTo>
                  <a:cubicBezTo>
                    <a:pt x="831352" y="277154"/>
                    <a:pt x="835365" y="270531"/>
                    <a:pt x="835842" y="263216"/>
                  </a:cubicBezTo>
                  <a:lnTo>
                    <a:pt x="835842" y="249881"/>
                  </a:lnTo>
                  <a:cubicBezTo>
                    <a:pt x="835329" y="242549"/>
                    <a:pt x="831329" y="235909"/>
                    <a:pt x="825088" y="232028"/>
                  </a:cubicBezTo>
                  <a:lnTo>
                    <a:pt x="428245" y="2419"/>
                  </a:lnTo>
                  <a:cubicBezTo>
                    <a:pt x="421778" y="-806"/>
                    <a:pt x="414172" y="-806"/>
                    <a:pt x="407704" y="2419"/>
                  </a:cubicBezTo>
                  <a:lnTo>
                    <a:pt x="10755" y="231598"/>
                  </a:lnTo>
                  <a:cubicBezTo>
                    <a:pt x="4500" y="235466"/>
                    <a:pt x="496" y="242113"/>
                    <a:pt x="0" y="249450"/>
                  </a:cubicBezTo>
                  <a:lnTo>
                    <a:pt x="0" y="262786"/>
                  </a:lnTo>
                  <a:cubicBezTo>
                    <a:pt x="459" y="270106"/>
                    <a:pt x="4477" y="276737"/>
                    <a:pt x="10755" y="280531"/>
                  </a:cubicBezTo>
                  <a:lnTo>
                    <a:pt x="407704" y="509710"/>
                  </a:lnTo>
                  <a:cubicBezTo>
                    <a:pt x="414172" y="512935"/>
                    <a:pt x="421778" y="512935"/>
                    <a:pt x="428246" y="50971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093606" y="2866539"/>
              <a:ext cx="835841" cy="512126"/>
            </a:xfrm>
            <a:custGeom>
              <a:avLst/>
              <a:gdLst/>
              <a:ahLst/>
              <a:cxnLst/>
              <a:rect l="l" t="t" r="r" b="b"/>
              <a:pathLst>
                <a:path w="835842" h="512128" extrusionOk="0">
                  <a:moveTo>
                    <a:pt x="428245" y="509710"/>
                  </a:moveTo>
                  <a:lnTo>
                    <a:pt x="825088" y="280961"/>
                  </a:lnTo>
                  <a:cubicBezTo>
                    <a:pt x="831352" y="277154"/>
                    <a:pt x="835365" y="270531"/>
                    <a:pt x="835842" y="263216"/>
                  </a:cubicBezTo>
                  <a:lnTo>
                    <a:pt x="835842" y="249881"/>
                  </a:lnTo>
                  <a:cubicBezTo>
                    <a:pt x="835329" y="242549"/>
                    <a:pt x="831329" y="235909"/>
                    <a:pt x="825088" y="232028"/>
                  </a:cubicBezTo>
                  <a:lnTo>
                    <a:pt x="428245" y="2419"/>
                  </a:lnTo>
                  <a:cubicBezTo>
                    <a:pt x="421778" y="-806"/>
                    <a:pt x="414172" y="-806"/>
                    <a:pt x="407704" y="2419"/>
                  </a:cubicBezTo>
                  <a:lnTo>
                    <a:pt x="10755" y="231598"/>
                  </a:lnTo>
                  <a:cubicBezTo>
                    <a:pt x="4500" y="235466"/>
                    <a:pt x="496" y="242113"/>
                    <a:pt x="0" y="249450"/>
                  </a:cubicBezTo>
                  <a:lnTo>
                    <a:pt x="0" y="262786"/>
                  </a:lnTo>
                  <a:cubicBezTo>
                    <a:pt x="459" y="270106"/>
                    <a:pt x="4477" y="276737"/>
                    <a:pt x="10755" y="280531"/>
                  </a:cubicBezTo>
                  <a:lnTo>
                    <a:pt x="407704" y="509710"/>
                  </a:lnTo>
                  <a:cubicBezTo>
                    <a:pt x="414172" y="512935"/>
                    <a:pt x="421778" y="512935"/>
                    <a:pt x="428246" y="509710"/>
                  </a:cubicBez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1100086" y="2866539"/>
              <a:ext cx="822882" cy="475102"/>
            </a:xfrm>
            <a:custGeom>
              <a:avLst/>
              <a:gdLst/>
              <a:ahLst/>
              <a:cxnLst/>
              <a:rect l="l" t="t" r="r" b="b"/>
              <a:pathLst>
                <a:path w="822883" h="475104" extrusionOk="0">
                  <a:moveTo>
                    <a:pt x="818608" y="243428"/>
                  </a:moveTo>
                  <a:lnTo>
                    <a:pt x="421766" y="472607"/>
                  </a:lnTo>
                  <a:cubicBezTo>
                    <a:pt x="415324" y="475937"/>
                    <a:pt x="407667" y="475937"/>
                    <a:pt x="401225" y="472607"/>
                  </a:cubicBezTo>
                  <a:lnTo>
                    <a:pt x="4275" y="243428"/>
                  </a:lnTo>
                  <a:cubicBezTo>
                    <a:pt x="-1425" y="240202"/>
                    <a:pt x="-1425" y="234932"/>
                    <a:pt x="4275" y="231598"/>
                  </a:cubicBezTo>
                  <a:lnTo>
                    <a:pt x="401225" y="2419"/>
                  </a:lnTo>
                  <a:cubicBezTo>
                    <a:pt x="407692" y="-806"/>
                    <a:pt x="415299" y="-806"/>
                    <a:pt x="421766" y="2419"/>
                  </a:cubicBezTo>
                  <a:lnTo>
                    <a:pt x="818608" y="231598"/>
                  </a:lnTo>
                  <a:cubicBezTo>
                    <a:pt x="824308" y="234932"/>
                    <a:pt x="824308" y="240202"/>
                    <a:pt x="818608" y="243428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511528" y="3099857"/>
              <a:ext cx="417921" cy="278875"/>
            </a:xfrm>
            <a:custGeom>
              <a:avLst/>
              <a:gdLst/>
              <a:ahLst/>
              <a:cxnLst/>
              <a:rect l="l" t="t" r="r" b="b"/>
              <a:pathLst>
                <a:path w="417921" h="278876" extrusionOk="0">
                  <a:moveTo>
                    <a:pt x="0" y="241762"/>
                  </a:moveTo>
                  <a:lnTo>
                    <a:pt x="0" y="278865"/>
                  </a:lnTo>
                  <a:cubicBezTo>
                    <a:pt x="3739" y="278990"/>
                    <a:pt x="7446" y="278137"/>
                    <a:pt x="10755" y="276391"/>
                  </a:cubicBezTo>
                  <a:lnTo>
                    <a:pt x="407167" y="47642"/>
                  </a:lnTo>
                  <a:cubicBezTo>
                    <a:pt x="413431" y="43835"/>
                    <a:pt x="417444" y="37212"/>
                    <a:pt x="417921" y="29898"/>
                  </a:cubicBezTo>
                  <a:lnTo>
                    <a:pt x="417921" y="16454"/>
                  </a:lnTo>
                  <a:cubicBezTo>
                    <a:pt x="417545" y="10039"/>
                    <a:pt x="414503" y="4073"/>
                    <a:pt x="409533" y="0"/>
                  </a:cubicBezTo>
                  <a:cubicBezTo>
                    <a:pt x="413189" y="3334"/>
                    <a:pt x="412651" y="7743"/>
                    <a:pt x="407597" y="10755"/>
                  </a:cubicBezTo>
                  <a:lnTo>
                    <a:pt x="10324" y="239288"/>
                  </a:lnTo>
                  <a:cubicBezTo>
                    <a:pt x="7161" y="241008"/>
                    <a:pt x="3599" y="241861"/>
                    <a:pt x="0" y="241762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511528" y="3099857"/>
              <a:ext cx="417921" cy="278875"/>
            </a:xfrm>
            <a:custGeom>
              <a:avLst/>
              <a:gdLst/>
              <a:ahLst/>
              <a:cxnLst/>
              <a:rect l="l" t="t" r="r" b="b"/>
              <a:pathLst>
                <a:path w="417921" h="278876" extrusionOk="0">
                  <a:moveTo>
                    <a:pt x="0" y="241762"/>
                  </a:moveTo>
                  <a:lnTo>
                    <a:pt x="0" y="278865"/>
                  </a:lnTo>
                  <a:cubicBezTo>
                    <a:pt x="3739" y="278990"/>
                    <a:pt x="7446" y="278137"/>
                    <a:pt x="10755" y="276391"/>
                  </a:cubicBezTo>
                  <a:lnTo>
                    <a:pt x="407167" y="47642"/>
                  </a:lnTo>
                  <a:cubicBezTo>
                    <a:pt x="413431" y="43835"/>
                    <a:pt x="417444" y="37212"/>
                    <a:pt x="417921" y="29898"/>
                  </a:cubicBezTo>
                  <a:lnTo>
                    <a:pt x="417921" y="16454"/>
                  </a:lnTo>
                  <a:cubicBezTo>
                    <a:pt x="417545" y="10039"/>
                    <a:pt x="414503" y="4073"/>
                    <a:pt x="409533" y="0"/>
                  </a:cubicBezTo>
                  <a:cubicBezTo>
                    <a:pt x="413189" y="3334"/>
                    <a:pt x="412651" y="7743"/>
                    <a:pt x="407597" y="10755"/>
                  </a:cubicBezTo>
                  <a:lnTo>
                    <a:pt x="10324" y="239288"/>
                  </a:lnTo>
                  <a:cubicBezTo>
                    <a:pt x="7161" y="241008"/>
                    <a:pt x="3599" y="241861"/>
                    <a:pt x="0" y="24176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221693" y="2830356"/>
              <a:ext cx="579775" cy="437162"/>
            </a:xfrm>
            <a:custGeom>
              <a:avLst/>
              <a:gdLst/>
              <a:ahLst/>
              <a:cxnLst/>
              <a:rect l="l" t="t" r="r" b="b"/>
              <a:pathLst>
                <a:path w="579776" h="437164" extrusionOk="0">
                  <a:moveTo>
                    <a:pt x="300159" y="434691"/>
                  </a:moveTo>
                  <a:lnTo>
                    <a:pt x="569022" y="279611"/>
                  </a:lnTo>
                  <a:cubicBezTo>
                    <a:pt x="575300" y="275817"/>
                    <a:pt x="579318" y="269187"/>
                    <a:pt x="579777" y="261866"/>
                  </a:cubicBezTo>
                  <a:lnTo>
                    <a:pt x="579777" y="248530"/>
                  </a:lnTo>
                  <a:cubicBezTo>
                    <a:pt x="579281" y="241194"/>
                    <a:pt x="575276" y="234546"/>
                    <a:pt x="569022" y="230678"/>
                  </a:cubicBezTo>
                  <a:lnTo>
                    <a:pt x="396950" y="131306"/>
                  </a:lnTo>
                  <a:cubicBezTo>
                    <a:pt x="390356" y="127188"/>
                    <a:pt x="384503" y="121989"/>
                    <a:pt x="379635" y="115927"/>
                  </a:cubicBezTo>
                  <a:lnTo>
                    <a:pt x="296933" y="5263"/>
                  </a:lnTo>
                  <a:cubicBezTo>
                    <a:pt x="292833" y="-39"/>
                    <a:pt x="285473" y="-1548"/>
                    <a:pt x="279618" y="1714"/>
                  </a:cubicBezTo>
                  <a:lnTo>
                    <a:pt x="10755" y="156687"/>
                  </a:lnTo>
                  <a:cubicBezTo>
                    <a:pt x="4517" y="160521"/>
                    <a:pt x="512" y="167128"/>
                    <a:pt x="0" y="174432"/>
                  </a:cubicBezTo>
                  <a:lnTo>
                    <a:pt x="0" y="261974"/>
                  </a:lnTo>
                  <a:cubicBezTo>
                    <a:pt x="477" y="269288"/>
                    <a:pt x="4491" y="275911"/>
                    <a:pt x="10755" y="279719"/>
                  </a:cubicBezTo>
                  <a:lnTo>
                    <a:pt x="279618" y="434799"/>
                  </a:lnTo>
                  <a:cubicBezTo>
                    <a:pt x="286102" y="437990"/>
                    <a:pt x="293709" y="437950"/>
                    <a:pt x="300159" y="43469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1227718" y="2830249"/>
              <a:ext cx="566761" cy="400227"/>
            </a:xfrm>
            <a:custGeom>
              <a:avLst/>
              <a:gdLst/>
              <a:ahLst/>
              <a:cxnLst/>
              <a:rect l="l" t="t" r="r" b="b"/>
              <a:pathLst>
                <a:path w="566761" h="400229" extrusionOk="0">
                  <a:moveTo>
                    <a:pt x="273593" y="397696"/>
                  </a:moveTo>
                  <a:lnTo>
                    <a:pt x="101520" y="298324"/>
                  </a:lnTo>
                  <a:cubicBezTo>
                    <a:pt x="98350" y="296374"/>
                    <a:pt x="95363" y="294143"/>
                    <a:pt x="92594" y="291656"/>
                  </a:cubicBezTo>
                  <a:cubicBezTo>
                    <a:pt x="89493" y="289023"/>
                    <a:pt x="86681" y="286066"/>
                    <a:pt x="84206" y="282837"/>
                  </a:cubicBezTo>
                  <a:lnTo>
                    <a:pt x="2041" y="172173"/>
                  </a:lnTo>
                  <a:cubicBezTo>
                    <a:pt x="-1440" y="167360"/>
                    <a:pt x="-360" y="160637"/>
                    <a:pt x="4453" y="157156"/>
                  </a:cubicBezTo>
                  <a:cubicBezTo>
                    <a:pt x="4682" y="156991"/>
                    <a:pt x="4918" y="156834"/>
                    <a:pt x="5160" y="156687"/>
                  </a:cubicBezTo>
                  <a:lnTo>
                    <a:pt x="274023" y="1714"/>
                  </a:lnTo>
                  <a:cubicBezTo>
                    <a:pt x="279878" y="-1548"/>
                    <a:pt x="287238" y="-39"/>
                    <a:pt x="291338" y="5263"/>
                  </a:cubicBezTo>
                  <a:lnTo>
                    <a:pt x="373502" y="116035"/>
                  </a:lnTo>
                  <a:cubicBezTo>
                    <a:pt x="377825" y="122270"/>
                    <a:pt x="383213" y="127695"/>
                    <a:pt x="389419" y="132059"/>
                  </a:cubicBezTo>
                  <a:lnTo>
                    <a:pt x="562567" y="231216"/>
                  </a:lnTo>
                  <a:cubicBezTo>
                    <a:pt x="565864" y="232405"/>
                    <a:pt x="567572" y="236041"/>
                    <a:pt x="566383" y="239337"/>
                  </a:cubicBezTo>
                  <a:cubicBezTo>
                    <a:pt x="565742" y="241114"/>
                    <a:pt x="564344" y="242512"/>
                    <a:pt x="562567" y="243153"/>
                  </a:cubicBezTo>
                  <a:lnTo>
                    <a:pt x="293704" y="398126"/>
                  </a:lnTo>
                  <a:cubicBezTo>
                    <a:pt x="287289" y="401075"/>
                    <a:pt x="279876" y="400916"/>
                    <a:pt x="273593" y="39769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227610" y="2830251"/>
              <a:ext cx="381890" cy="291655"/>
            </a:xfrm>
            <a:custGeom>
              <a:avLst/>
              <a:gdLst/>
              <a:ahLst/>
              <a:cxnLst/>
              <a:rect l="l" t="t" r="r" b="b"/>
              <a:pathLst>
                <a:path w="381890" h="291656" extrusionOk="0">
                  <a:moveTo>
                    <a:pt x="5160" y="156687"/>
                  </a:moveTo>
                  <a:lnTo>
                    <a:pt x="274023" y="1714"/>
                  </a:lnTo>
                  <a:cubicBezTo>
                    <a:pt x="279878" y="-1548"/>
                    <a:pt x="287238" y="-39"/>
                    <a:pt x="291338" y="5263"/>
                  </a:cubicBezTo>
                  <a:lnTo>
                    <a:pt x="373502" y="116035"/>
                  </a:lnTo>
                  <a:cubicBezTo>
                    <a:pt x="376039" y="119177"/>
                    <a:pt x="378846" y="122092"/>
                    <a:pt x="381891" y="124746"/>
                  </a:cubicBezTo>
                  <a:lnTo>
                    <a:pt x="92594" y="291656"/>
                  </a:lnTo>
                  <a:cubicBezTo>
                    <a:pt x="89493" y="289023"/>
                    <a:pt x="86681" y="286066"/>
                    <a:pt x="84206" y="282837"/>
                  </a:cubicBezTo>
                  <a:lnTo>
                    <a:pt x="2041" y="172173"/>
                  </a:lnTo>
                  <a:cubicBezTo>
                    <a:pt x="-1440" y="167360"/>
                    <a:pt x="-360" y="160637"/>
                    <a:pt x="4453" y="157156"/>
                  </a:cubicBezTo>
                  <a:cubicBezTo>
                    <a:pt x="4682" y="156991"/>
                    <a:pt x="4918" y="156834"/>
                    <a:pt x="5160" y="15668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696022" y="3060930"/>
              <a:ext cx="34091" cy="19675"/>
            </a:xfrm>
            <a:custGeom>
              <a:avLst/>
              <a:gdLst/>
              <a:ahLst/>
              <a:cxnLst/>
              <a:rect l="l" t="t" r="r" b="b"/>
              <a:pathLst>
                <a:path w="34091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665"/>
                    <a:pt x="-1667" y="12903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5759" y="12903"/>
                    <a:pt x="35759" y="6665"/>
                    <a:pt x="29091" y="290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647895" y="3088782"/>
              <a:ext cx="33984" cy="19573"/>
            </a:xfrm>
            <a:custGeom>
              <a:avLst/>
              <a:gdLst/>
              <a:ahLst/>
              <a:cxnLst/>
              <a:rect l="l" t="t" r="r" b="b"/>
              <a:pathLst>
                <a:path w="33984" h="19573" extrusionOk="0">
                  <a:moveTo>
                    <a:pt x="33984" y="9787"/>
                  </a:moveTo>
                  <a:cubicBezTo>
                    <a:pt x="33984" y="15192"/>
                    <a:pt x="26377" y="19573"/>
                    <a:pt x="16992" y="19573"/>
                  </a:cubicBezTo>
                  <a:cubicBezTo>
                    <a:pt x="7608" y="19573"/>
                    <a:pt x="0" y="15192"/>
                    <a:pt x="0" y="9787"/>
                  </a:cubicBezTo>
                  <a:cubicBezTo>
                    <a:pt x="0" y="4382"/>
                    <a:pt x="7608" y="0"/>
                    <a:pt x="16992" y="0"/>
                  </a:cubicBezTo>
                  <a:cubicBezTo>
                    <a:pt x="26377" y="0"/>
                    <a:pt x="33984" y="4382"/>
                    <a:pt x="33984" y="978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599822" y="3116529"/>
              <a:ext cx="33984" cy="19573"/>
            </a:xfrm>
            <a:custGeom>
              <a:avLst/>
              <a:gdLst/>
              <a:ahLst/>
              <a:cxnLst/>
              <a:rect l="l" t="t" r="r" b="b"/>
              <a:pathLst>
                <a:path w="33984" h="19573" extrusionOk="0">
                  <a:moveTo>
                    <a:pt x="33984" y="9787"/>
                  </a:moveTo>
                  <a:cubicBezTo>
                    <a:pt x="33984" y="15192"/>
                    <a:pt x="26377" y="19573"/>
                    <a:pt x="16992" y="19573"/>
                  </a:cubicBezTo>
                  <a:cubicBezTo>
                    <a:pt x="7608" y="19573"/>
                    <a:pt x="0" y="15192"/>
                    <a:pt x="0" y="9787"/>
                  </a:cubicBezTo>
                  <a:cubicBezTo>
                    <a:pt x="0" y="4382"/>
                    <a:pt x="7608" y="0"/>
                    <a:pt x="16992" y="0"/>
                  </a:cubicBezTo>
                  <a:cubicBezTo>
                    <a:pt x="26377" y="0"/>
                    <a:pt x="33984" y="4382"/>
                    <a:pt x="33984" y="978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551656" y="3144678"/>
              <a:ext cx="33955" cy="19628"/>
            </a:xfrm>
            <a:custGeom>
              <a:avLst/>
              <a:gdLst/>
              <a:ahLst/>
              <a:cxnLst/>
              <a:rect l="l" t="t" r="r" b="b"/>
              <a:pathLst>
                <a:path w="33955" h="19628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21" y="20570"/>
                    <a:pt x="21434" y="20570"/>
                    <a:pt x="29023" y="16805"/>
                  </a:cubicBezTo>
                  <a:cubicBezTo>
                    <a:pt x="32884" y="15430"/>
                    <a:pt x="34899" y="11185"/>
                    <a:pt x="33523" y="7324"/>
                  </a:cubicBezTo>
                  <a:cubicBezTo>
                    <a:pt x="32776" y="5224"/>
                    <a:pt x="31123" y="3572"/>
                    <a:pt x="29023" y="28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659940" y="3040064"/>
              <a:ext cx="33984" cy="19573"/>
            </a:xfrm>
            <a:custGeom>
              <a:avLst/>
              <a:gdLst/>
              <a:ahLst/>
              <a:cxnLst/>
              <a:rect l="l" t="t" r="r" b="b"/>
              <a:pathLst>
                <a:path w="33984" h="19573" extrusionOk="0">
                  <a:moveTo>
                    <a:pt x="33984" y="9787"/>
                  </a:moveTo>
                  <a:cubicBezTo>
                    <a:pt x="33984" y="15192"/>
                    <a:pt x="26377" y="19573"/>
                    <a:pt x="16992" y="19573"/>
                  </a:cubicBezTo>
                  <a:cubicBezTo>
                    <a:pt x="7608" y="19573"/>
                    <a:pt x="0" y="15192"/>
                    <a:pt x="0" y="9787"/>
                  </a:cubicBezTo>
                  <a:cubicBezTo>
                    <a:pt x="0" y="4382"/>
                    <a:pt x="7608" y="0"/>
                    <a:pt x="16992" y="0"/>
                  </a:cubicBezTo>
                  <a:cubicBezTo>
                    <a:pt x="26377" y="0"/>
                    <a:pt x="33984" y="4382"/>
                    <a:pt x="33984" y="978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1611882" y="3067890"/>
              <a:ext cx="33955" cy="19628"/>
            </a:xfrm>
            <a:custGeom>
              <a:avLst/>
              <a:gdLst/>
              <a:ahLst/>
              <a:cxnLst/>
              <a:rect l="l" t="t" r="r" b="b"/>
              <a:pathLst>
                <a:path w="33955" h="19628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21" y="20570"/>
                    <a:pt x="21434" y="20570"/>
                    <a:pt x="29023" y="16805"/>
                  </a:cubicBezTo>
                  <a:cubicBezTo>
                    <a:pt x="32884" y="15430"/>
                    <a:pt x="34899" y="11185"/>
                    <a:pt x="33523" y="7324"/>
                  </a:cubicBezTo>
                  <a:cubicBezTo>
                    <a:pt x="32776" y="5224"/>
                    <a:pt x="31123" y="3572"/>
                    <a:pt x="29023" y="28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1563687" y="3095772"/>
              <a:ext cx="33984" cy="19573"/>
            </a:xfrm>
            <a:custGeom>
              <a:avLst/>
              <a:gdLst/>
              <a:ahLst/>
              <a:cxnLst/>
              <a:rect l="l" t="t" r="r" b="b"/>
              <a:pathLst>
                <a:path w="33984" h="19573" extrusionOk="0">
                  <a:moveTo>
                    <a:pt x="33984" y="9787"/>
                  </a:moveTo>
                  <a:cubicBezTo>
                    <a:pt x="33984" y="15192"/>
                    <a:pt x="26377" y="19573"/>
                    <a:pt x="16992" y="19573"/>
                  </a:cubicBezTo>
                  <a:cubicBezTo>
                    <a:pt x="7608" y="19573"/>
                    <a:pt x="0" y="15192"/>
                    <a:pt x="0" y="9787"/>
                  </a:cubicBezTo>
                  <a:cubicBezTo>
                    <a:pt x="0" y="4382"/>
                    <a:pt x="7608" y="0"/>
                    <a:pt x="16992" y="0"/>
                  </a:cubicBezTo>
                  <a:cubicBezTo>
                    <a:pt x="26377" y="0"/>
                    <a:pt x="33984" y="4382"/>
                    <a:pt x="33984" y="9787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1515844" y="3123248"/>
              <a:ext cx="33800" cy="19549"/>
            </a:xfrm>
            <a:custGeom>
              <a:avLst/>
              <a:gdLst/>
              <a:ahLst/>
              <a:cxnLst/>
              <a:rect l="l" t="t" r="r" b="b"/>
              <a:pathLst>
                <a:path w="33800" h="19549" extrusionOk="0">
                  <a:moveTo>
                    <a:pt x="28700" y="2744"/>
                  </a:moveTo>
                  <a:cubicBezTo>
                    <a:pt x="21200" y="-915"/>
                    <a:pt x="12433" y="-915"/>
                    <a:pt x="4933" y="2744"/>
                  </a:cubicBezTo>
                  <a:cubicBezTo>
                    <a:pt x="1072" y="4120"/>
                    <a:pt x="-943" y="8364"/>
                    <a:pt x="432" y="12225"/>
                  </a:cubicBezTo>
                  <a:cubicBezTo>
                    <a:pt x="1180" y="14325"/>
                    <a:pt x="2833" y="15977"/>
                    <a:pt x="4933" y="16725"/>
                  </a:cubicBezTo>
                  <a:cubicBezTo>
                    <a:pt x="12521" y="20491"/>
                    <a:pt x="21434" y="20491"/>
                    <a:pt x="29023" y="16725"/>
                  </a:cubicBezTo>
                  <a:cubicBezTo>
                    <a:pt x="32852" y="15264"/>
                    <a:pt x="34772" y="10976"/>
                    <a:pt x="33311" y="7147"/>
                  </a:cubicBezTo>
                  <a:cubicBezTo>
                    <a:pt x="32515" y="5060"/>
                    <a:pt x="30821" y="3444"/>
                    <a:pt x="28700" y="27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1623859" y="3019204"/>
              <a:ext cx="33980" cy="19673"/>
            </a:xfrm>
            <a:custGeom>
              <a:avLst/>
              <a:gdLst/>
              <a:ahLst/>
              <a:cxnLst/>
              <a:rect l="l" t="t" r="r" b="b"/>
              <a:pathLst>
                <a:path w="33980" h="19673" extrusionOk="0">
                  <a:moveTo>
                    <a:pt x="28982" y="2900"/>
                  </a:moveTo>
                  <a:cubicBezTo>
                    <a:pt x="21455" y="-967"/>
                    <a:pt x="12526" y="-967"/>
                    <a:pt x="4999" y="2900"/>
                  </a:cubicBezTo>
                  <a:cubicBezTo>
                    <a:pt x="1168" y="4179"/>
                    <a:pt x="-901" y="8322"/>
                    <a:pt x="378" y="12153"/>
                  </a:cubicBezTo>
                  <a:cubicBezTo>
                    <a:pt x="1107" y="14334"/>
                    <a:pt x="2818" y="16045"/>
                    <a:pt x="4999" y="16773"/>
                  </a:cubicBezTo>
                  <a:cubicBezTo>
                    <a:pt x="12526" y="20640"/>
                    <a:pt x="21455" y="20640"/>
                    <a:pt x="28982" y="16773"/>
                  </a:cubicBezTo>
                  <a:cubicBezTo>
                    <a:pt x="32813" y="15494"/>
                    <a:pt x="34881" y="11352"/>
                    <a:pt x="33602" y="7521"/>
                  </a:cubicBezTo>
                  <a:cubicBezTo>
                    <a:pt x="32874" y="5340"/>
                    <a:pt x="31163" y="3628"/>
                    <a:pt x="28982" y="29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1575746" y="3047027"/>
              <a:ext cx="33955" cy="19628"/>
            </a:xfrm>
            <a:custGeom>
              <a:avLst/>
              <a:gdLst/>
              <a:ahLst/>
              <a:cxnLst/>
              <a:rect l="l" t="t" r="r" b="b"/>
              <a:pathLst>
                <a:path w="33955" h="19628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21" y="20570"/>
                    <a:pt x="21434" y="20570"/>
                    <a:pt x="29023" y="16805"/>
                  </a:cubicBezTo>
                  <a:cubicBezTo>
                    <a:pt x="32884" y="15430"/>
                    <a:pt x="34899" y="11185"/>
                    <a:pt x="33523" y="7324"/>
                  </a:cubicBezTo>
                  <a:cubicBezTo>
                    <a:pt x="32776" y="5224"/>
                    <a:pt x="31123" y="3572"/>
                    <a:pt x="29023" y="282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1527498" y="3074804"/>
              <a:ext cx="34495" cy="19675"/>
            </a:xfrm>
            <a:custGeom>
              <a:avLst/>
              <a:gdLst/>
              <a:ahLst/>
              <a:cxnLst/>
              <a:rect l="l" t="t" r="r" b="b"/>
              <a:pathLst>
                <a:path w="34495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773"/>
                    <a:pt x="-1667" y="13010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6297" y="13010"/>
                    <a:pt x="36297" y="6773"/>
                    <a:pt x="29091" y="29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1503087" y="3171594"/>
              <a:ext cx="34088" cy="19675"/>
            </a:xfrm>
            <a:custGeom>
              <a:avLst/>
              <a:gdLst/>
              <a:ahLst/>
              <a:cxnLst/>
              <a:rect l="l" t="t" r="r" b="b"/>
              <a:pathLst>
                <a:path w="34088" h="19675" extrusionOk="0">
                  <a:moveTo>
                    <a:pt x="29089" y="2901"/>
                  </a:moveTo>
                  <a:cubicBezTo>
                    <a:pt x="21525" y="-967"/>
                    <a:pt x="12563" y="-967"/>
                    <a:pt x="4999" y="2901"/>
                  </a:cubicBezTo>
                  <a:cubicBezTo>
                    <a:pt x="1168" y="4180"/>
                    <a:pt x="-901" y="8323"/>
                    <a:pt x="378" y="12154"/>
                  </a:cubicBezTo>
                  <a:cubicBezTo>
                    <a:pt x="1107" y="14335"/>
                    <a:pt x="2818" y="16046"/>
                    <a:pt x="4999" y="16774"/>
                  </a:cubicBezTo>
                  <a:cubicBezTo>
                    <a:pt x="12563" y="20642"/>
                    <a:pt x="21525" y="20642"/>
                    <a:pt x="29089" y="16774"/>
                  </a:cubicBezTo>
                  <a:cubicBezTo>
                    <a:pt x="32920" y="15495"/>
                    <a:pt x="34989" y="11353"/>
                    <a:pt x="33710" y="7522"/>
                  </a:cubicBezTo>
                  <a:cubicBezTo>
                    <a:pt x="32982" y="5341"/>
                    <a:pt x="31270" y="3629"/>
                    <a:pt x="29089" y="290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1467059" y="3150732"/>
              <a:ext cx="33980" cy="19673"/>
            </a:xfrm>
            <a:custGeom>
              <a:avLst/>
              <a:gdLst/>
              <a:ahLst/>
              <a:cxnLst/>
              <a:rect l="l" t="t" r="r" b="b"/>
              <a:pathLst>
                <a:path w="33980" h="19673" extrusionOk="0">
                  <a:moveTo>
                    <a:pt x="28982" y="2900"/>
                  </a:moveTo>
                  <a:cubicBezTo>
                    <a:pt x="21455" y="-967"/>
                    <a:pt x="12526" y="-967"/>
                    <a:pt x="4999" y="2900"/>
                  </a:cubicBezTo>
                  <a:cubicBezTo>
                    <a:pt x="1168" y="4179"/>
                    <a:pt x="-901" y="8322"/>
                    <a:pt x="378" y="12153"/>
                  </a:cubicBezTo>
                  <a:cubicBezTo>
                    <a:pt x="1107" y="14334"/>
                    <a:pt x="2818" y="16045"/>
                    <a:pt x="4999" y="16773"/>
                  </a:cubicBezTo>
                  <a:cubicBezTo>
                    <a:pt x="12526" y="20640"/>
                    <a:pt x="21455" y="20640"/>
                    <a:pt x="28982" y="16773"/>
                  </a:cubicBezTo>
                  <a:cubicBezTo>
                    <a:pt x="32813" y="15494"/>
                    <a:pt x="34881" y="11352"/>
                    <a:pt x="33602" y="7521"/>
                  </a:cubicBezTo>
                  <a:cubicBezTo>
                    <a:pt x="32874" y="5340"/>
                    <a:pt x="31163" y="3628"/>
                    <a:pt x="28982" y="290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1479318" y="3102658"/>
              <a:ext cx="34091" cy="19675"/>
            </a:xfrm>
            <a:custGeom>
              <a:avLst/>
              <a:gdLst/>
              <a:ahLst/>
              <a:cxnLst/>
              <a:rect l="l" t="t" r="r" b="b"/>
              <a:pathLst>
                <a:path w="34091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665"/>
                    <a:pt x="-1667" y="12903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5759" y="12580"/>
                    <a:pt x="35759" y="6665"/>
                    <a:pt x="29091" y="29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1587723" y="2998340"/>
              <a:ext cx="34090" cy="19675"/>
            </a:xfrm>
            <a:custGeom>
              <a:avLst/>
              <a:gdLst/>
              <a:ahLst/>
              <a:cxnLst/>
              <a:rect l="l" t="t" r="r" b="b"/>
              <a:pathLst>
                <a:path w="34090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773"/>
                    <a:pt x="-1667" y="13010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2922" y="15495"/>
                    <a:pt x="34991" y="11353"/>
                    <a:pt x="33712" y="7522"/>
                  </a:cubicBezTo>
                  <a:cubicBezTo>
                    <a:pt x="32983" y="5341"/>
                    <a:pt x="31272" y="3629"/>
                    <a:pt x="29091" y="290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1539543" y="3026301"/>
              <a:ext cx="34091" cy="19675"/>
            </a:xfrm>
            <a:custGeom>
              <a:avLst/>
              <a:gdLst/>
              <a:ahLst/>
              <a:cxnLst/>
              <a:rect l="l" t="t" r="r" b="b"/>
              <a:pathLst>
                <a:path w="34091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665"/>
                    <a:pt x="-1667" y="12903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5759" y="12795"/>
                    <a:pt x="35759" y="6558"/>
                    <a:pt x="29091" y="29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1491754" y="3054017"/>
              <a:ext cx="33955" cy="19628"/>
            </a:xfrm>
            <a:custGeom>
              <a:avLst/>
              <a:gdLst/>
              <a:ahLst/>
              <a:cxnLst/>
              <a:rect l="l" t="t" r="r" b="b"/>
              <a:pathLst>
                <a:path w="33955" h="19628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21" y="20570"/>
                    <a:pt x="21434" y="20570"/>
                    <a:pt x="29023" y="16805"/>
                  </a:cubicBezTo>
                  <a:cubicBezTo>
                    <a:pt x="32884" y="15430"/>
                    <a:pt x="34899" y="11185"/>
                    <a:pt x="33523" y="7324"/>
                  </a:cubicBezTo>
                  <a:cubicBezTo>
                    <a:pt x="32776" y="5224"/>
                    <a:pt x="31123" y="3572"/>
                    <a:pt x="29023" y="2824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1443184" y="3081794"/>
              <a:ext cx="34088" cy="19675"/>
            </a:xfrm>
            <a:custGeom>
              <a:avLst/>
              <a:gdLst/>
              <a:ahLst/>
              <a:cxnLst/>
              <a:rect l="l" t="t" r="r" b="b"/>
              <a:pathLst>
                <a:path w="34088" h="19675" extrusionOk="0">
                  <a:moveTo>
                    <a:pt x="29089" y="2901"/>
                  </a:moveTo>
                  <a:cubicBezTo>
                    <a:pt x="21525" y="-967"/>
                    <a:pt x="12563" y="-967"/>
                    <a:pt x="4999" y="2901"/>
                  </a:cubicBezTo>
                  <a:cubicBezTo>
                    <a:pt x="1168" y="4180"/>
                    <a:pt x="-901" y="8323"/>
                    <a:pt x="378" y="12154"/>
                  </a:cubicBezTo>
                  <a:cubicBezTo>
                    <a:pt x="1107" y="14335"/>
                    <a:pt x="2818" y="16046"/>
                    <a:pt x="4999" y="16774"/>
                  </a:cubicBezTo>
                  <a:cubicBezTo>
                    <a:pt x="12563" y="20642"/>
                    <a:pt x="21525" y="20642"/>
                    <a:pt x="29089" y="16774"/>
                  </a:cubicBezTo>
                  <a:cubicBezTo>
                    <a:pt x="32920" y="15495"/>
                    <a:pt x="34989" y="11353"/>
                    <a:pt x="33710" y="7522"/>
                  </a:cubicBezTo>
                  <a:cubicBezTo>
                    <a:pt x="32982" y="5341"/>
                    <a:pt x="31270" y="3629"/>
                    <a:pt x="29089" y="290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1430922" y="3129867"/>
              <a:ext cx="34090" cy="19675"/>
            </a:xfrm>
            <a:custGeom>
              <a:avLst/>
              <a:gdLst/>
              <a:ahLst/>
              <a:cxnLst/>
              <a:rect l="l" t="t" r="r" b="b"/>
              <a:pathLst>
                <a:path w="34090" h="19675" extrusionOk="0">
                  <a:moveTo>
                    <a:pt x="29091" y="2901"/>
                  </a:moveTo>
                  <a:cubicBezTo>
                    <a:pt x="21527" y="-967"/>
                    <a:pt x="12565" y="-967"/>
                    <a:pt x="5001" y="2901"/>
                  </a:cubicBezTo>
                  <a:cubicBezTo>
                    <a:pt x="-1667" y="6773"/>
                    <a:pt x="-1667" y="13010"/>
                    <a:pt x="5001" y="16774"/>
                  </a:cubicBezTo>
                  <a:cubicBezTo>
                    <a:pt x="12565" y="20642"/>
                    <a:pt x="21527" y="20642"/>
                    <a:pt x="29091" y="16774"/>
                  </a:cubicBezTo>
                  <a:cubicBezTo>
                    <a:pt x="32922" y="15495"/>
                    <a:pt x="34991" y="11353"/>
                    <a:pt x="33712" y="7522"/>
                  </a:cubicBezTo>
                  <a:cubicBezTo>
                    <a:pt x="32983" y="5341"/>
                    <a:pt x="31272" y="3629"/>
                    <a:pt x="29091" y="290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1394963" y="3109080"/>
              <a:ext cx="34112" cy="19682"/>
            </a:xfrm>
            <a:custGeom>
              <a:avLst/>
              <a:gdLst/>
              <a:ahLst/>
              <a:cxnLst/>
              <a:rect l="l" t="t" r="r" b="b"/>
              <a:pathLst>
                <a:path w="34112" h="19682" extrusionOk="0">
                  <a:moveTo>
                    <a:pt x="29023" y="2824"/>
                  </a:moveTo>
                  <a:cubicBezTo>
                    <a:pt x="21434" y="-941"/>
                    <a:pt x="12521" y="-941"/>
                    <a:pt x="4933" y="2824"/>
                  </a:cubicBezTo>
                  <a:cubicBezTo>
                    <a:pt x="1072" y="4199"/>
                    <a:pt x="-943" y="8443"/>
                    <a:pt x="432" y="12304"/>
                  </a:cubicBezTo>
                  <a:cubicBezTo>
                    <a:pt x="1180" y="14404"/>
                    <a:pt x="2833" y="16057"/>
                    <a:pt x="4933" y="16805"/>
                  </a:cubicBezTo>
                  <a:cubicBezTo>
                    <a:pt x="12505" y="20604"/>
                    <a:pt x="21417" y="20644"/>
                    <a:pt x="29023" y="16912"/>
                  </a:cubicBezTo>
                  <a:cubicBezTo>
                    <a:pt x="32913" y="15624"/>
                    <a:pt x="35022" y="11425"/>
                    <a:pt x="33734" y="7535"/>
                  </a:cubicBezTo>
                  <a:cubicBezTo>
                    <a:pt x="32996" y="5308"/>
                    <a:pt x="31249" y="3561"/>
                    <a:pt x="29023" y="282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1510989" y="3062433"/>
              <a:ext cx="290372" cy="204991"/>
            </a:xfrm>
            <a:custGeom>
              <a:avLst/>
              <a:gdLst/>
              <a:ahLst/>
              <a:cxnLst/>
              <a:rect l="l" t="t" r="r" b="b"/>
              <a:pathLst>
                <a:path w="290372" h="204992" extrusionOk="0">
                  <a:moveTo>
                    <a:pt x="0" y="167986"/>
                  </a:moveTo>
                  <a:lnTo>
                    <a:pt x="0" y="204981"/>
                  </a:lnTo>
                  <a:cubicBezTo>
                    <a:pt x="3726" y="205101"/>
                    <a:pt x="7423" y="204288"/>
                    <a:pt x="10755" y="202615"/>
                  </a:cubicBezTo>
                  <a:lnTo>
                    <a:pt x="279618" y="47535"/>
                  </a:lnTo>
                  <a:cubicBezTo>
                    <a:pt x="285895" y="43741"/>
                    <a:pt x="289914" y="37110"/>
                    <a:pt x="290372" y="29790"/>
                  </a:cubicBezTo>
                  <a:lnTo>
                    <a:pt x="290372" y="16454"/>
                  </a:lnTo>
                  <a:cubicBezTo>
                    <a:pt x="290036" y="10028"/>
                    <a:pt x="286987" y="4047"/>
                    <a:pt x="281984" y="0"/>
                  </a:cubicBezTo>
                  <a:cubicBezTo>
                    <a:pt x="285748" y="3226"/>
                    <a:pt x="285103" y="7636"/>
                    <a:pt x="280156" y="10755"/>
                  </a:cubicBezTo>
                  <a:lnTo>
                    <a:pt x="11292" y="165835"/>
                  </a:lnTo>
                  <a:cubicBezTo>
                    <a:pt x="7778" y="167519"/>
                    <a:pt x="3887" y="168260"/>
                    <a:pt x="0" y="16798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1316330" y="2938090"/>
              <a:ext cx="250165" cy="149486"/>
            </a:xfrm>
            <a:custGeom>
              <a:avLst/>
              <a:gdLst/>
              <a:ahLst/>
              <a:cxnLst/>
              <a:rect l="l" t="t" r="r" b="b"/>
              <a:pathLst>
                <a:path w="250165" h="149487" extrusionOk="0">
                  <a:moveTo>
                    <a:pt x="248969" y="3570"/>
                  </a:moveTo>
                  <a:lnTo>
                    <a:pt x="248969" y="3570"/>
                  </a:lnTo>
                  <a:cubicBezTo>
                    <a:pt x="246270" y="17"/>
                    <a:pt x="241382" y="-1033"/>
                    <a:pt x="237462" y="1097"/>
                  </a:cubicBezTo>
                  <a:lnTo>
                    <a:pt x="3551" y="135744"/>
                  </a:lnTo>
                  <a:cubicBezTo>
                    <a:pt x="260" y="137525"/>
                    <a:pt x="-963" y="141637"/>
                    <a:pt x="819" y="144928"/>
                  </a:cubicBezTo>
                  <a:cubicBezTo>
                    <a:pt x="1016" y="145292"/>
                    <a:pt x="1247" y="145638"/>
                    <a:pt x="1507" y="145960"/>
                  </a:cubicBezTo>
                  <a:lnTo>
                    <a:pt x="1507" y="145961"/>
                  </a:lnTo>
                  <a:cubicBezTo>
                    <a:pt x="4210" y="149518"/>
                    <a:pt x="9127" y="150529"/>
                    <a:pt x="13014" y="148327"/>
                  </a:cubicBezTo>
                  <a:lnTo>
                    <a:pt x="246603" y="13572"/>
                  </a:lnTo>
                  <a:cubicBezTo>
                    <a:pt x="249967" y="11679"/>
                    <a:pt x="251160" y="7416"/>
                    <a:pt x="249266" y="4052"/>
                  </a:cubicBezTo>
                  <a:cubicBezTo>
                    <a:pt x="249173" y="3887"/>
                    <a:pt x="249074" y="3727"/>
                    <a:pt x="248969" y="357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1379893" y="2938090"/>
              <a:ext cx="186831" cy="114127"/>
            </a:xfrm>
            <a:custGeom>
              <a:avLst/>
              <a:gdLst/>
              <a:ahLst/>
              <a:cxnLst/>
              <a:rect l="l" t="t" r="r" b="b"/>
              <a:pathLst>
                <a:path w="186831" h="114127" extrusionOk="0">
                  <a:moveTo>
                    <a:pt x="185408" y="3570"/>
                  </a:moveTo>
                  <a:lnTo>
                    <a:pt x="185408" y="3570"/>
                  </a:lnTo>
                  <a:cubicBezTo>
                    <a:pt x="182709" y="17"/>
                    <a:pt x="177821" y="-1033"/>
                    <a:pt x="173901" y="1097"/>
                  </a:cubicBezTo>
                  <a:lnTo>
                    <a:pt x="0" y="101114"/>
                  </a:lnTo>
                  <a:lnTo>
                    <a:pt x="9679" y="114127"/>
                  </a:lnTo>
                  <a:lnTo>
                    <a:pt x="183257" y="13895"/>
                  </a:lnTo>
                  <a:cubicBezTo>
                    <a:pt x="186625" y="12008"/>
                    <a:pt x="187825" y="7747"/>
                    <a:pt x="185938" y="4379"/>
                  </a:cubicBezTo>
                  <a:cubicBezTo>
                    <a:pt x="185780" y="4098"/>
                    <a:pt x="185603" y="3828"/>
                    <a:pt x="185408" y="357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1297006" y="2912174"/>
              <a:ext cx="250241" cy="149496"/>
            </a:xfrm>
            <a:custGeom>
              <a:avLst/>
              <a:gdLst/>
              <a:ahLst/>
              <a:cxnLst/>
              <a:rect l="l" t="t" r="r" b="b"/>
              <a:pathLst>
                <a:path w="250241" h="149497" extrusionOk="0">
                  <a:moveTo>
                    <a:pt x="249044" y="3570"/>
                  </a:moveTo>
                  <a:lnTo>
                    <a:pt x="249044" y="3570"/>
                  </a:lnTo>
                  <a:cubicBezTo>
                    <a:pt x="246346" y="17"/>
                    <a:pt x="241457" y="-1033"/>
                    <a:pt x="237537" y="1097"/>
                  </a:cubicBezTo>
                  <a:lnTo>
                    <a:pt x="3626" y="135744"/>
                  </a:lnTo>
                  <a:cubicBezTo>
                    <a:pt x="313" y="137484"/>
                    <a:pt x="-962" y="141580"/>
                    <a:pt x="779" y="144893"/>
                  </a:cubicBezTo>
                  <a:cubicBezTo>
                    <a:pt x="977" y="145270"/>
                    <a:pt x="1210" y="145627"/>
                    <a:pt x="1475" y="145961"/>
                  </a:cubicBezTo>
                  <a:lnTo>
                    <a:pt x="1475" y="145961"/>
                  </a:lnTo>
                  <a:cubicBezTo>
                    <a:pt x="4216" y="149534"/>
                    <a:pt x="9170" y="150543"/>
                    <a:pt x="13090" y="148327"/>
                  </a:cubicBezTo>
                  <a:lnTo>
                    <a:pt x="246678" y="13572"/>
                  </a:lnTo>
                  <a:cubicBezTo>
                    <a:pt x="250043" y="11679"/>
                    <a:pt x="251235" y="7416"/>
                    <a:pt x="249341" y="4052"/>
                  </a:cubicBezTo>
                  <a:cubicBezTo>
                    <a:pt x="249249" y="3888"/>
                    <a:pt x="249150" y="3727"/>
                    <a:pt x="249044" y="357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476468" y="2912174"/>
              <a:ext cx="71285" cy="47664"/>
            </a:xfrm>
            <a:custGeom>
              <a:avLst/>
              <a:gdLst/>
              <a:ahLst/>
              <a:cxnLst/>
              <a:rect l="l" t="t" r="r" b="b"/>
              <a:pathLst>
                <a:path w="71285" h="47664" extrusionOk="0">
                  <a:moveTo>
                    <a:pt x="69582" y="3570"/>
                  </a:moveTo>
                  <a:lnTo>
                    <a:pt x="69582" y="3570"/>
                  </a:lnTo>
                  <a:cubicBezTo>
                    <a:pt x="66883" y="17"/>
                    <a:pt x="61995" y="-1033"/>
                    <a:pt x="58074" y="1097"/>
                  </a:cubicBezTo>
                  <a:lnTo>
                    <a:pt x="0" y="34651"/>
                  </a:lnTo>
                  <a:lnTo>
                    <a:pt x="9679" y="47664"/>
                  </a:lnTo>
                  <a:lnTo>
                    <a:pt x="67754" y="14218"/>
                  </a:lnTo>
                  <a:cubicBezTo>
                    <a:pt x="71108" y="12307"/>
                    <a:pt x="72279" y="8039"/>
                    <a:pt x="70369" y="4684"/>
                  </a:cubicBezTo>
                  <a:cubicBezTo>
                    <a:pt x="70143" y="4288"/>
                    <a:pt x="69880" y="3915"/>
                    <a:pt x="69582" y="357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277647" y="2885816"/>
              <a:ext cx="250709" cy="149927"/>
            </a:xfrm>
            <a:custGeom>
              <a:avLst/>
              <a:gdLst/>
              <a:ahLst/>
              <a:cxnLst/>
              <a:rect l="l" t="t" r="r" b="b"/>
              <a:pathLst>
                <a:path w="250709" h="149927" extrusionOk="0">
                  <a:moveTo>
                    <a:pt x="249044" y="3581"/>
                  </a:moveTo>
                  <a:lnTo>
                    <a:pt x="249044" y="3581"/>
                  </a:lnTo>
                  <a:cubicBezTo>
                    <a:pt x="246308" y="11"/>
                    <a:pt x="241382" y="-1038"/>
                    <a:pt x="237429" y="1107"/>
                  </a:cubicBezTo>
                  <a:lnTo>
                    <a:pt x="3626" y="136184"/>
                  </a:lnTo>
                  <a:cubicBezTo>
                    <a:pt x="313" y="137924"/>
                    <a:pt x="-962" y="142020"/>
                    <a:pt x="779" y="145333"/>
                  </a:cubicBezTo>
                  <a:cubicBezTo>
                    <a:pt x="977" y="145710"/>
                    <a:pt x="1210" y="146068"/>
                    <a:pt x="1475" y="146401"/>
                  </a:cubicBezTo>
                  <a:lnTo>
                    <a:pt x="1475" y="146401"/>
                  </a:lnTo>
                  <a:cubicBezTo>
                    <a:pt x="4178" y="149958"/>
                    <a:pt x="9095" y="150969"/>
                    <a:pt x="12982" y="148767"/>
                  </a:cubicBezTo>
                  <a:lnTo>
                    <a:pt x="246893" y="14335"/>
                  </a:lnTo>
                  <a:cubicBezTo>
                    <a:pt x="250333" y="12581"/>
                    <a:pt x="251699" y="8372"/>
                    <a:pt x="249945" y="4932"/>
                  </a:cubicBezTo>
                  <a:cubicBezTo>
                    <a:pt x="249698" y="4448"/>
                    <a:pt x="249396" y="3995"/>
                    <a:pt x="249044" y="358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393443" y="2885816"/>
              <a:ext cx="135048" cy="84132"/>
            </a:xfrm>
            <a:custGeom>
              <a:avLst/>
              <a:gdLst/>
              <a:ahLst/>
              <a:cxnLst/>
              <a:rect l="l" t="t" r="r" b="b"/>
              <a:pathLst>
                <a:path w="135048" h="84132" extrusionOk="0">
                  <a:moveTo>
                    <a:pt x="133249" y="3581"/>
                  </a:moveTo>
                  <a:lnTo>
                    <a:pt x="133249" y="3581"/>
                  </a:lnTo>
                  <a:cubicBezTo>
                    <a:pt x="130513" y="11"/>
                    <a:pt x="125587" y="-1038"/>
                    <a:pt x="121634" y="1107"/>
                  </a:cubicBezTo>
                  <a:lnTo>
                    <a:pt x="0" y="71119"/>
                  </a:lnTo>
                  <a:lnTo>
                    <a:pt x="9679" y="84132"/>
                  </a:lnTo>
                  <a:lnTo>
                    <a:pt x="131098" y="14335"/>
                  </a:lnTo>
                  <a:cubicBezTo>
                    <a:pt x="134498" y="12774"/>
                    <a:pt x="135990" y="8752"/>
                    <a:pt x="134429" y="5351"/>
                  </a:cubicBezTo>
                  <a:cubicBezTo>
                    <a:pt x="134131" y="4703"/>
                    <a:pt x="133733" y="4105"/>
                    <a:pt x="133249" y="358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258072" y="2860340"/>
              <a:ext cx="250799" cy="150034"/>
            </a:xfrm>
            <a:custGeom>
              <a:avLst/>
              <a:gdLst/>
              <a:ahLst/>
              <a:cxnLst/>
              <a:rect l="l" t="t" r="r" b="b"/>
              <a:pathLst>
                <a:path w="250799" h="150034" extrusionOk="0">
                  <a:moveTo>
                    <a:pt x="249261" y="3570"/>
                  </a:moveTo>
                  <a:lnTo>
                    <a:pt x="249261" y="3570"/>
                  </a:lnTo>
                  <a:cubicBezTo>
                    <a:pt x="246563" y="17"/>
                    <a:pt x="241674" y="-1033"/>
                    <a:pt x="237754" y="1097"/>
                  </a:cubicBezTo>
                  <a:lnTo>
                    <a:pt x="3951" y="135744"/>
                  </a:lnTo>
                  <a:cubicBezTo>
                    <a:pt x="550" y="137305"/>
                    <a:pt x="-942" y="141327"/>
                    <a:pt x="619" y="144728"/>
                  </a:cubicBezTo>
                  <a:cubicBezTo>
                    <a:pt x="917" y="145376"/>
                    <a:pt x="1315" y="145974"/>
                    <a:pt x="1800" y="146498"/>
                  </a:cubicBezTo>
                  <a:lnTo>
                    <a:pt x="1800" y="146498"/>
                  </a:lnTo>
                  <a:cubicBezTo>
                    <a:pt x="4540" y="150072"/>
                    <a:pt x="9494" y="151081"/>
                    <a:pt x="13414" y="148864"/>
                  </a:cubicBezTo>
                  <a:lnTo>
                    <a:pt x="246895" y="14110"/>
                  </a:lnTo>
                  <a:cubicBezTo>
                    <a:pt x="250322" y="12464"/>
                    <a:pt x="251765" y="8352"/>
                    <a:pt x="250120" y="4925"/>
                  </a:cubicBezTo>
                  <a:cubicBezTo>
                    <a:pt x="249887" y="4442"/>
                    <a:pt x="249599" y="3987"/>
                    <a:pt x="249261" y="357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283533" y="2860344"/>
              <a:ext cx="225279" cy="136281"/>
            </a:xfrm>
            <a:custGeom>
              <a:avLst/>
              <a:gdLst/>
              <a:ahLst/>
              <a:cxnLst/>
              <a:rect l="l" t="t" r="r" b="b"/>
              <a:pathLst>
                <a:path w="225279" h="136281" extrusionOk="0">
                  <a:moveTo>
                    <a:pt x="223802" y="3570"/>
                  </a:moveTo>
                  <a:lnTo>
                    <a:pt x="223802" y="3570"/>
                  </a:lnTo>
                  <a:cubicBezTo>
                    <a:pt x="221103" y="17"/>
                    <a:pt x="216215" y="-1033"/>
                    <a:pt x="212294" y="1097"/>
                  </a:cubicBezTo>
                  <a:lnTo>
                    <a:pt x="0" y="123268"/>
                  </a:lnTo>
                  <a:lnTo>
                    <a:pt x="9679" y="136281"/>
                  </a:lnTo>
                  <a:lnTo>
                    <a:pt x="221651" y="13895"/>
                  </a:lnTo>
                  <a:cubicBezTo>
                    <a:pt x="225000" y="12097"/>
                    <a:pt x="226258" y="7924"/>
                    <a:pt x="224460" y="4575"/>
                  </a:cubicBezTo>
                  <a:cubicBezTo>
                    <a:pt x="224270" y="4221"/>
                    <a:pt x="224050" y="3885"/>
                    <a:pt x="223802" y="357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2"/>
          <p:cNvGrpSpPr/>
          <p:nvPr/>
        </p:nvGrpSpPr>
        <p:grpSpPr>
          <a:xfrm>
            <a:off x="-166158" y="5676939"/>
            <a:ext cx="3696194" cy="1311700"/>
            <a:chOff x="675161" y="4708517"/>
            <a:chExt cx="1833477" cy="688630"/>
          </a:xfrm>
        </p:grpSpPr>
        <p:sp>
          <p:nvSpPr>
            <p:cNvPr id="1178" name="Google Shape;1178;p2"/>
            <p:cNvSpPr/>
            <p:nvPr/>
          </p:nvSpPr>
          <p:spPr>
            <a:xfrm>
              <a:off x="675161" y="4708517"/>
              <a:ext cx="1833477" cy="688630"/>
            </a:xfrm>
            <a:custGeom>
              <a:avLst/>
              <a:gdLst/>
              <a:ahLst/>
              <a:cxnLst/>
              <a:rect l="l" t="t" r="r" b="b"/>
              <a:pathLst>
                <a:path w="1833477" h="688630" extrusionOk="0">
                  <a:moveTo>
                    <a:pt x="1627363" y="372337"/>
                  </a:moveTo>
                  <a:lnTo>
                    <a:pt x="1509064" y="304369"/>
                  </a:lnTo>
                  <a:cubicBezTo>
                    <a:pt x="1496421" y="297807"/>
                    <a:pt x="1481376" y="297807"/>
                    <a:pt x="1468734" y="304369"/>
                  </a:cubicBezTo>
                  <a:lnTo>
                    <a:pt x="825828" y="675938"/>
                  </a:lnTo>
                  <a:cubicBezTo>
                    <a:pt x="815659" y="680955"/>
                    <a:pt x="803734" y="680955"/>
                    <a:pt x="793565" y="675938"/>
                  </a:cubicBezTo>
                  <a:lnTo>
                    <a:pt x="14614" y="225968"/>
                  </a:lnTo>
                  <a:cubicBezTo>
                    <a:pt x="11172" y="223925"/>
                    <a:pt x="9236" y="221451"/>
                    <a:pt x="9236" y="219085"/>
                  </a:cubicBezTo>
                  <a:cubicBezTo>
                    <a:pt x="9236" y="216719"/>
                    <a:pt x="11172" y="214246"/>
                    <a:pt x="14614" y="212310"/>
                  </a:cubicBezTo>
                  <a:lnTo>
                    <a:pt x="370374" y="6898"/>
                  </a:lnTo>
                  <a:lnTo>
                    <a:pt x="370374" y="6898"/>
                  </a:lnTo>
                  <a:cubicBezTo>
                    <a:pt x="370374" y="6898"/>
                    <a:pt x="370374" y="6898"/>
                    <a:pt x="371019" y="6898"/>
                  </a:cubicBezTo>
                  <a:cubicBezTo>
                    <a:pt x="371200" y="6413"/>
                    <a:pt x="371200" y="5878"/>
                    <a:pt x="371019" y="5392"/>
                  </a:cubicBezTo>
                  <a:cubicBezTo>
                    <a:pt x="370903" y="3288"/>
                    <a:pt x="369782" y="1367"/>
                    <a:pt x="368008" y="230"/>
                  </a:cubicBezTo>
                  <a:cubicBezTo>
                    <a:pt x="367399" y="-77"/>
                    <a:pt x="366681" y="-77"/>
                    <a:pt x="366072" y="230"/>
                  </a:cubicBezTo>
                  <a:cubicBezTo>
                    <a:pt x="365863" y="156"/>
                    <a:pt x="365635" y="156"/>
                    <a:pt x="365427" y="230"/>
                  </a:cubicBezTo>
                  <a:lnTo>
                    <a:pt x="9559" y="205642"/>
                  </a:lnTo>
                  <a:cubicBezTo>
                    <a:pt x="1778" y="208739"/>
                    <a:pt x="-2018" y="217558"/>
                    <a:pt x="1079" y="225339"/>
                  </a:cubicBezTo>
                  <a:cubicBezTo>
                    <a:pt x="2621" y="229211"/>
                    <a:pt x="5687" y="232277"/>
                    <a:pt x="9559" y="233819"/>
                  </a:cubicBezTo>
                  <a:lnTo>
                    <a:pt x="788725" y="683681"/>
                  </a:lnTo>
                  <a:cubicBezTo>
                    <a:pt x="794977" y="687011"/>
                    <a:pt x="801968" y="688713"/>
                    <a:pt x="809051" y="688628"/>
                  </a:cubicBezTo>
                  <a:cubicBezTo>
                    <a:pt x="816066" y="688714"/>
                    <a:pt x="822987" y="687011"/>
                    <a:pt x="829162" y="683681"/>
                  </a:cubicBezTo>
                  <a:lnTo>
                    <a:pt x="1472498" y="312327"/>
                  </a:lnTo>
                  <a:cubicBezTo>
                    <a:pt x="1482643" y="307208"/>
                    <a:pt x="1494616" y="307208"/>
                    <a:pt x="1504762" y="312327"/>
                  </a:cubicBezTo>
                  <a:lnTo>
                    <a:pt x="1623061" y="380296"/>
                  </a:lnTo>
                  <a:cubicBezTo>
                    <a:pt x="1625081" y="381454"/>
                    <a:pt x="1627657" y="380756"/>
                    <a:pt x="1628815" y="378736"/>
                  </a:cubicBezTo>
                  <a:cubicBezTo>
                    <a:pt x="1629973" y="376717"/>
                    <a:pt x="1629275" y="374141"/>
                    <a:pt x="1627256" y="372983"/>
                  </a:cubicBezTo>
                  <a:close/>
                  <a:moveTo>
                    <a:pt x="1695332" y="333191"/>
                  </a:moveTo>
                  <a:lnTo>
                    <a:pt x="1509494" y="225645"/>
                  </a:lnTo>
                  <a:cubicBezTo>
                    <a:pt x="1496851" y="219083"/>
                    <a:pt x="1481806" y="219083"/>
                    <a:pt x="1469164" y="225645"/>
                  </a:cubicBezTo>
                  <a:lnTo>
                    <a:pt x="825828" y="597322"/>
                  </a:lnTo>
                  <a:cubicBezTo>
                    <a:pt x="815659" y="602340"/>
                    <a:pt x="803734" y="602340"/>
                    <a:pt x="793565" y="597322"/>
                  </a:cubicBezTo>
                  <a:lnTo>
                    <a:pt x="150551" y="225968"/>
                  </a:lnTo>
                  <a:cubicBezTo>
                    <a:pt x="147110" y="223925"/>
                    <a:pt x="145174" y="221451"/>
                    <a:pt x="145174" y="219085"/>
                  </a:cubicBezTo>
                  <a:cubicBezTo>
                    <a:pt x="145174" y="216719"/>
                    <a:pt x="147110" y="214246"/>
                    <a:pt x="150551" y="212310"/>
                  </a:cubicBezTo>
                  <a:lnTo>
                    <a:pt x="439418" y="46152"/>
                  </a:lnTo>
                  <a:lnTo>
                    <a:pt x="439418" y="46152"/>
                  </a:lnTo>
                  <a:cubicBezTo>
                    <a:pt x="439418" y="46152"/>
                    <a:pt x="440278" y="45292"/>
                    <a:pt x="440278" y="44324"/>
                  </a:cubicBezTo>
                  <a:cubicBezTo>
                    <a:pt x="440180" y="42214"/>
                    <a:pt x="439055" y="40286"/>
                    <a:pt x="437267" y="39162"/>
                  </a:cubicBezTo>
                  <a:cubicBezTo>
                    <a:pt x="436729" y="38875"/>
                    <a:pt x="436084" y="38875"/>
                    <a:pt x="435546" y="39162"/>
                  </a:cubicBezTo>
                  <a:cubicBezTo>
                    <a:pt x="435237" y="39242"/>
                    <a:pt x="434969" y="39433"/>
                    <a:pt x="434793" y="39699"/>
                  </a:cubicBezTo>
                  <a:lnTo>
                    <a:pt x="146572" y="204997"/>
                  </a:lnTo>
                  <a:cubicBezTo>
                    <a:pt x="141073" y="207622"/>
                    <a:pt x="137415" y="213006"/>
                    <a:pt x="137000" y="219085"/>
                  </a:cubicBezTo>
                  <a:cubicBezTo>
                    <a:pt x="137347" y="225188"/>
                    <a:pt x="141026" y="230603"/>
                    <a:pt x="146572" y="233173"/>
                  </a:cubicBezTo>
                  <a:lnTo>
                    <a:pt x="789800" y="604527"/>
                  </a:lnTo>
                  <a:cubicBezTo>
                    <a:pt x="796034" y="607907"/>
                    <a:pt x="803037" y="609612"/>
                    <a:pt x="810126" y="609474"/>
                  </a:cubicBezTo>
                  <a:cubicBezTo>
                    <a:pt x="817148" y="609614"/>
                    <a:pt x="824082" y="607908"/>
                    <a:pt x="830237" y="604527"/>
                  </a:cubicBezTo>
                  <a:lnTo>
                    <a:pt x="1473574" y="233173"/>
                  </a:lnTo>
                  <a:cubicBezTo>
                    <a:pt x="1483743" y="228156"/>
                    <a:pt x="1495668" y="228156"/>
                    <a:pt x="1505837" y="233173"/>
                  </a:cubicBezTo>
                  <a:lnTo>
                    <a:pt x="1691568" y="340719"/>
                  </a:lnTo>
                  <a:cubicBezTo>
                    <a:pt x="1693510" y="341869"/>
                    <a:pt x="1696017" y="341228"/>
                    <a:pt x="1697167" y="339286"/>
                  </a:cubicBezTo>
                  <a:cubicBezTo>
                    <a:pt x="1697202" y="339226"/>
                    <a:pt x="1697236" y="339166"/>
                    <a:pt x="1697268" y="339105"/>
                  </a:cubicBezTo>
                  <a:cubicBezTo>
                    <a:pt x="1698427" y="337169"/>
                    <a:pt x="1697797" y="334659"/>
                    <a:pt x="1695861" y="333500"/>
                  </a:cubicBezTo>
                  <a:cubicBezTo>
                    <a:pt x="1695658" y="333378"/>
                    <a:pt x="1695445" y="333275"/>
                    <a:pt x="1695224" y="333190"/>
                  </a:cubicBezTo>
                  <a:close/>
                  <a:moveTo>
                    <a:pt x="1831269" y="254682"/>
                  </a:moveTo>
                  <a:lnTo>
                    <a:pt x="1509494" y="68952"/>
                  </a:lnTo>
                  <a:cubicBezTo>
                    <a:pt x="1496825" y="62497"/>
                    <a:pt x="1481832" y="62497"/>
                    <a:pt x="1469164" y="68952"/>
                  </a:cubicBezTo>
                  <a:lnTo>
                    <a:pt x="825828" y="440413"/>
                  </a:lnTo>
                  <a:cubicBezTo>
                    <a:pt x="815659" y="445431"/>
                    <a:pt x="803734" y="445431"/>
                    <a:pt x="793565" y="440413"/>
                  </a:cubicBezTo>
                  <a:lnTo>
                    <a:pt x="422318" y="225968"/>
                  </a:lnTo>
                  <a:cubicBezTo>
                    <a:pt x="418877" y="223925"/>
                    <a:pt x="416941" y="221451"/>
                    <a:pt x="416941" y="219085"/>
                  </a:cubicBezTo>
                  <a:cubicBezTo>
                    <a:pt x="416941" y="216719"/>
                    <a:pt x="418877" y="214246"/>
                    <a:pt x="422318" y="212310"/>
                  </a:cubicBezTo>
                  <a:lnTo>
                    <a:pt x="574172" y="124660"/>
                  </a:lnTo>
                  <a:lnTo>
                    <a:pt x="574172" y="124660"/>
                  </a:lnTo>
                  <a:lnTo>
                    <a:pt x="574817" y="124660"/>
                  </a:lnTo>
                  <a:cubicBezTo>
                    <a:pt x="575006" y="124139"/>
                    <a:pt x="575006" y="123568"/>
                    <a:pt x="574817" y="123047"/>
                  </a:cubicBezTo>
                  <a:cubicBezTo>
                    <a:pt x="574721" y="120965"/>
                    <a:pt x="573591" y="119068"/>
                    <a:pt x="571806" y="117992"/>
                  </a:cubicBezTo>
                  <a:cubicBezTo>
                    <a:pt x="571231" y="117705"/>
                    <a:pt x="570553" y="117705"/>
                    <a:pt x="569978" y="117992"/>
                  </a:cubicBezTo>
                  <a:lnTo>
                    <a:pt x="417263" y="206072"/>
                  </a:lnTo>
                  <a:cubicBezTo>
                    <a:pt x="409483" y="209170"/>
                    <a:pt x="405686" y="217988"/>
                    <a:pt x="408784" y="225769"/>
                  </a:cubicBezTo>
                  <a:cubicBezTo>
                    <a:pt x="410325" y="229641"/>
                    <a:pt x="413392" y="232708"/>
                    <a:pt x="417263" y="234249"/>
                  </a:cubicBezTo>
                  <a:lnTo>
                    <a:pt x="788725" y="448694"/>
                  </a:lnTo>
                  <a:cubicBezTo>
                    <a:pt x="794966" y="452042"/>
                    <a:pt x="801971" y="453709"/>
                    <a:pt x="809051" y="453534"/>
                  </a:cubicBezTo>
                  <a:cubicBezTo>
                    <a:pt x="816063" y="453712"/>
                    <a:pt x="822998" y="452043"/>
                    <a:pt x="829162" y="448694"/>
                  </a:cubicBezTo>
                  <a:lnTo>
                    <a:pt x="1472498" y="77233"/>
                  </a:lnTo>
                  <a:cubicBezTo>
                    <a:pt x="1482667" y="72215"/>
                    <a:pt x="1494592" y="72215"/>
                    <a:pt x="1504762" y="77233"/>
                  </a:cubicBezTo>
                  <a:lnTo>
                    <a:pt x="1826430" y="263071"/>
                  </a:lnTo>
                  <a:cubicBezTo>
                    <a:pt x="1828372" y="264221"/>
                    <a:pt x="1830878" y="263580"/>
                    <a:pt x="1832029" y="261638"/>
                  </a:cubicBezTo>
                  <a:cubicBezTo>
                    <a:pt x="1832064" y="261579"/>
                    <a:pt x="1832098" y="261519"/>
                    <a:pt x="1832130" y="261458"/>
                  </a:cubicBezTo>
                  <a:cubicBezTo>
                    <a:pt x="1833831" y="259886"/>
                    <a:pt x="1833936" y="257232"/>
                    <a:pt x="1832364" y="255531"/>
                  </a:cubicBezTo>
                  <a:cubicBezTo>
                    <a:pt x="1832049" y="255189"/>
                    <a:pt x="1831679" y="254902"/>
                    <a:pt x="1831269" y="254682"/>
                  </a:cubicBezTo>
                  <a:close/>
                  <a:moveTo>
                    <a:pt x="1763301" y="293937"/>
                  </a:moveTo>
                  <a:lnTo>
                    <a:pt x="1509494" y="147460"/>
                  </a:lnTo>
                  <a:cubicBezTo>
                    <a:pt x="1496851" y="140898"/>
                    <a:pt x="1481806" y="140898"/>
                    <a:pt x="1469164" y="147460"/>
                  </a:cubicBezTo>
                  <a:lnTo>
                    <a:pt x="825828" y="518814"/>
                  </a:lnTo>
                  <a:cubicBezTo>
                    <a:pt x="815683" y="523933"/>
                    <a:pt x="803710" y="523933"/>
                    <a:pt x="793565" y="518814"/>
                  </a:cubicBezTo>
                  <a:lnTo>
                    <a:pt x="286381" y="225968"/>
                  </a:lnTo>
                  <a:cubicBezTo>
                    <a:pt x="283047" y="223925"/>
                    <a:pt x="281003" y="221451"/>
                    <a:pt x="281003" y="219085"/>
                  </a:cubicBezTo>
                  <a:cubicBezTo>
                    <a:pt x="281003" y="216719"/>
                    <a:pt x="283047" y="214246"/>
                    <a:pt x="286381" y="212310"/>
                  </a:cubicBezTo>
                  <a:lnTo>
                    <a:pt x="506849" y="85084"/>
                  </a:lnTo>
                  <a:lnTo>
                    <a:pt x="506849" y="85084"/>
                  </a:lnTo>
                  <a:cubicBezTo>
                    <a:pt x="507385" y="84589"/>
                    <a:pt x="507662" y="83874"/>
                    <a:pt x="507601" y="83148"/>
                  </a:cubicBezTo>
                  <a:cubicBezTo>
                    <a:pt x="507548" y="81081"/>
                    <a:pt x="506456" y="79181"/>
                    <a:pt x="504698" y="78093"/>
                  </a:cubicBezTo>
                  <a:cubicBezTo>
                    <a:pt x="504048" y="77799"/>
                    <a:pt x="503304" y="77799"/>
                    <a:pt x="502654" y="78093"/>
                  </a:cubicBezTo>
                  <a:lnTo>
                    <a:pt x="502654" y="78093"/>
                  </a:lnTo>
                  <a:lnTo>
                    <a:pt x="282186" y="205427"/>
                  </a:lnTo>
                  <a:cubicBezTo>
                    <a:pt x="274406" y="208360"/>
                    <a:pt x="270476" y="217046"/>
                    <a:pt x="273409" y="224827"/>
                  </a:cubicBezTo>
                  <a:cubicBezTo>
                    <a:pt x="274937" y="228878"/>
                    <a:pt x="278135" y="232076"/>
                    <a:pt x="282186" y="233604"/>
                  </a:cubicBezTo>
                  <a:lnTo>
                    <a:pt x="789478" y="526557"/>
                  </a:lnTo>
                  <a:cubicBezTo>
                    <a:pt x="795730" y="529888"/>
                    <a:pt x="802720" y="531589"/>
                    <a:pt x="809804" y="531504"/>
                  </a:cubicBezTo>
                  <a:cubicBezTo>
                    <a:pt x="816819" y="531590"/>
                    <a:pt x="823740" y="529887"/>
                    <a:pt x="829915" y="526557"/>
                  </a:cubicBezTo>
                  <a:lnTo>
                    <a:pt x="1473251" y="155096"/>
                  </a:lnTo>
                  <a:cubicBezTo>
                    <a:pt x="1483420" y="150078"/>
                    <a:pt x="1495345" y="150078"/>
                    <a:pt x="1505515" y="155096"/>
                  </a:cubicBezTo>
                  <a:lnTo>
                    <a:pt x="1759214" y="301572"/>
                  </a:lnTo>
                  <a:cubicBezTo>
                    <a:pt x="1761206" y="302715"/>
                    <a:pt x="1763746" y="302044"/>
                    <a:pt x="1764914" y="300067"/>
                  </a:cubicBezTo>
                  <a:cubicBezTo>
                    <a:pt x="1766244" y="298243"/>
                    <a:pt x="1765844" y="295687"/>
                    <a:pt x="1764021" y="294357"/>
                  </a:cubicBezTo>
                  <a:cubicBezTo>
                    <a:pt x="1763795" y="294192"/>
                    <a:pt x="1763554" y="294052"/>
                    <a:pt x="1763300" y="293936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675161" y="4708517"/>
              <a:ext cx="1833477" cy="688630"/>
            </a:xfrm>
            <a:custGeom>
              <a:avLst/>
              <a:gdLst/>
              <a:ahLst/>
              <a:cxnLst/>
              <a:rect l="l" t="t" r="r" b="b"/>
              <a:pathLst>
                <a:path w="1833477" h="688630" extrusionOk="0">
                  <a:moveTo>
                    <a:pt x="1627363" y="372337"/>
                  </a:moveTo>
                  <a:lnTo>
                    <a:pt x="1509064" y="304369"/>
                  </a:lnTo>
                  <a:cubicBezTo>
                    <a:pt x="1496421" y="297807"/>
                    <a:pt x="1481376" y="297807"/>
                    <a:pt x="1468734" y="304369"/>
                  </a:cubicBezTo>
                  <a:lnTo>
                    <a:pt x="825828" y="675938"/>
                  </a:lnTo>
                  <a:cubicBezTo>
                    <a:pt x="815659" y="680955"/>
                    <a:pt x="803734" y="680955"/>
                    <a:pt x="793565" y="675938"/>
                  </a:cubicBezTo>
                  <a:lnTo>
                    <a:pt x="14614" y="225968"/>
                  </a:lnTo>
                  <a:cubicBezTo>
                    <a:pt x="11172" y="223925"/>
                    <a:pt x="9236" y="221451"/>
                    <a:pt x="9236" y="219085"/>
                  </a:cubicBezTo>
                  <a:cubicBezTo>
                    <a:pt x="9236" y="216719"/>
                    <a:pt x="11172" y="214246"/>
                    <a:pt x="14614" y="212310"/>
                  </a:cubicBezTo>
                  <a:lnTo>
                    <a:pt x="370374" y="6898"/>
                  </a:lnTo>
                  <a:lnTo>
                    <a:pt x="370374" y="6898"/>
                  </a:lnTo>
                  <a:cubicBezTo>
                    <a:pt x="370374" y="6898"/>
                    <a:pt x="370374" y="6898"/>
                    <a:pt x="371019" y="6898"/>
                  </a:cubicBezTo>
                  <a:cubicBezTo>
                    <a:pt x="371200" y="6413"/>
                    <a:pt x="371200" y="5878"/>
                    <a:pt x="371019" y="5392"/>
                  </a:cubicBezTo>
                  <a:cubicBezTo>
                    <a:pt x="370903" y="3288"/>
                    <a:pt x="369782" y="1367"/>
                    <a:pt x="368008" y="230"/>
                  </a:cubicBezTo>
                  <a:cubicBezTo>
                    <a:pt x="367399" y="-77"/>
                    <a:pt x="366681" y="-77"/>
                    <a:pt x="366072" y="230"/>
                  </a:cubicBezTo>
                  <a:cubicBezTo>
                    <a:pt x="365863" y="156"/>
                    <a:pt x="365635" y="156"/>
                    <a:pt x="365427" y="230"/>
                  </a:cubicBezTo>
                  <a:lnTo>
                    <a:pt x="9559" y="205642"/>
                  </a:lnTo>
                  <a:cubicBezTo>
                    <a:pt x="1778" y="208739"/>
                    <a:pt x="-2018" y="217558"/>
                    <a:pt x="1079" y="225339"/>
                  </a:cubicBezTo>
                  <a:cubicBezTo>
                    <a:pt x="2621" y="229211"/>
                    <a:pt x="5687" y="232277"/>
                    <a:pt x="9559" y="233819"/>
                  </a:cubicBezTo>
                  <a:lnTo>
                    <a:pt x="788725" y="683681"/>
                  </a:lnTo>
                  <a:cubicBezTo>
                    <a:pt x="794977" y="687011"/>
                    <a:pt x="801968" y="688713"/>
                    <a:pt x="809051" y="688628"/>
                  </a:cubicBezTo>
                  <a:cubicBezTo>
                    <a:pt x="816066" y="688714"/>
                    <a:pt x="822987" y="687011"/>
                    <a:pt x="829162" y="683681"/>
                  </a:cubicBezTo>
                  <a:lnTo>
                    <a:pt x="1472498" y="312327"/>
                  </a:lnTo>
                  <a:cubicBezTo>
                    <a:pt x="1482643" y="307208"/>
                    <a:pt x="1494616" y="307208"/>
                    <a:pt x="1504762" y="312327"/>
                  </a:cubicBezTo>
                  <a:lnTo>
                    <a:pt x="1623061" y="380296"/>
                  </a:lnTo>
                  <a:cubicBezTo>
                    <a:pt x="1625081" y="381454"/>
                    <a:pt x="1627657" y="380756"/>
                    <a:pt x="1628815" y="378736"/>
                  </a:cubicBezTo>
                  <a:cubicBezTo>
                    <a:pt x="1629973" y="376717"/>
                    <a:pt x="1629275" y="374141"/>
                    <a:pt x="1627256" y="372983"/>
                  </a:cubicBezTo>
                  <a:close/>
                  <a:moveTo>
                    <a:pt x="1695332" y="333191"/>
                  </a:moveTo>
                  <a:lnTo>
                    <a:pt x="1509494" y="225645"/>
                  </a:lnTo>
                  <a:cubicBezTo>
                    <a:pt x="1496851" y="219083"/>
                    <a:pt x="1481806" y="219083"/>
                    <a:pt x="1469164" y="225645"/>
                  </a:cubicBezTo>
                  <a:lnTo>
                    <a:pt x="825828" y="597322"/>
                  </a:lnTo>
                  <a:cubicBezTo>
                    <a:pt x="815659" y="602340"/>
                    <a:pt x="803734" y="602340"/>
                    <a:pt x="793565" y="597322"/>
                  </a:cubicBezTo>
                  <a:lnTo>
                    <a:pt x="150551" y="225968"/>
                  </a:lnTo>
                  <a:cubicBezTo>
                    <a:pt x="147110" y="223925"/>
                    <a:pt x="145174" y="221451"/>
                    <a:pt x="145174" y="219085"/>
                  </a:cubicBezTo>
                  <a:cubicBezTo>
                    <a:pt x="145174" y="216719"/>
                    <a:pt x="147110" y="214246"/>
                    <a:pt x="150551" y="212310"/>
                  </a:cubicBezTo>
                  <a:lnTo>
                    <a:pt x="439418" y="46152"/>
                  </a:lnTo>
                  <a:lnTo>
                    <a:pt x="439418" y="46152"/>
                  </a:lnTo>
                  <a:cubicBezTo>
                    <a:pt x="439418" y="46152"/>
                    <a:pt x="440278" y="45292"/>
                    <a:pt x="440278" y="44324"/>
                  </a:cubicBezTo>
                  <a:cubicBezTo>
                    <a:pt x="440180" y="42214"/>
                    <a:pt x="439055" y="40286"/>
                    <a:pt x="437267" y="39162"/>
                  </a:cubicBezTo>
                  <a:cubicBezTo>
                    <a:pt x="436729" y="38875"/>
                    <a:pt x="436084" y="38875"/>
                    <a:pt x="435546" y="39162"/>
                  </a:cubicBezTo>
                  <a:cubicBezTo>
                    <a:pt x="435237" y="39242"/>
                    <a:pt x="434969" y="39433"/>
                    <a:pt x="434793" y="39699"/>
                  </a:cubicBezTo>
                  <a:lnTo>
                    <a:pt x="146572" y="204997"/>
                  </a:lnTo>
                  <a:cubicBezTo>
                    <a:pt x="141073" y="207622"/>
                    <a:pt x="137415" y="213006"/>
                    <a:pt x="137000" y="219085"/>
                  </a:cubicBezTo>
                  <a:cubicBezTo>
                    <a:pt x="137347" y="225188"/>
                    <a:pt x="141026" y="230603"/>
                    <a:pt x="146572" y="233173"/>
                  </a:cubicBezTo>
                  <a:lnTo>
                    <a:pt x="789800" y="604527"/>
                  </a:lnTo>
                  <a:cubicBezTo>
                    <a:pt x="796034" y="607907"/>
                    <a:pt x="803037" y="609612"/>
                    <a:pt x="810126" y="609474"/>
                  </a:cubicBezTo>
                  <a:cubicBezTo>
                    <a:pt x="817148" y="609614"/>
                    <a:pt x="824082" y="607908"/>
                    <a:pt x="830237" y="604527"/>
                  </a:cubicBezTo>
                  <a:lnTo>
                    <a:pt x="1473574" y="233173"/>
                  </a:lnTo>
                  <a:cubicBezTo>
                    <a:pt x="1483743" y="228156"/>
                    <a:pt x="1495668" y="228156"/>
                    <a:pt x="1505837" y="233173"/>
                  </a:cubicBezTo>
                  <a:lnTo>
                    <a:pt x="1691568" y="340719"/>
                  </a:lnTo>
                  <a:cubicBezTo>
                    <a:pt x="1693510" y="341869"/>
                    <a:pt x="1696017" y="341228"/>
                    <a:pt x="1697167" y="339286"/>
                  </a:cubicBezTo>
                  <a:cubicBezTo>
                    <a:pt x="1697202" y="339226"/>
                    <a:pt x="1697236" y="339166"/>
                    <a:pt x="1697268" y="339105"/>
                  </a:cubicBezTo>
                  <a:cubicBezTo>
                    <a:pt x="1698427" y="337169"/>
                    <a:pt x="1697797" y="334659"/>
                    <a:pt x="1695861" y="333500"/>
                  </a:cubicBezTo>
                  <a:cubicBezTo>
                    <a:pt x="1695658" y="333378"/>
                    <a:pt x="1695445" y="333275"/>
                    <a:pt x="1695224" y="333190"/>
                  </a:cubicBezTo>
                  <a:close/>
                  <a:moveTo>
                    <a:pt x="1763301" y="293937"/>
                  </a:moveTo>
                  <a:lnTo>
                    <a:pt x="1509494" y="147460"/>
                  </a:lnTo>
                  <a:cubicBezTo>
                    <a:pt x="1496851" y="140898"/>
                    <a:pt x="1481806" y="140898"/>
                    <a:pt x="1469164" y="147460"/>
                  </a:cubicBezTo>
                  <a:lnTo>
                    <a:pt x="825828" y="518814"/>
                  </a:lnTo>
                  <a:cubicBezTo>
                    <a:pt x="815683" y="523933"/>
                    <a:pt x="803710" y="523933"/>
                    <a:pt x="793565" y="518814"/>
                  </a:cubicBezTo>
                  <a:lnTo>
                    <a:pt x="286381" y="225968"/>
                  </a:lnTo>
                  <a:cubicBezTo>
                    <a:pt x="283047" y="223925"/>
                    <a:pt x="281003" y="221451"/>
                    <a:pt x="281003" y="219085"/>
                  </a:cubicBezTo>
                  <a:cubicBezTo>
                    <a:pt x="281003" y="216719"/>
                    <a:pt x="283047" y="214246"/>
                    <a:pt x="286381" y="212310"/>
                  </a:cubicBezTo>
                  <a:lnTo>
                    <a:pt x="506849" y="85084"/>
                  </a:lnTo>
                  <a:lnTo>
                    <a:pt x="506849" y="85084"/>
                  </a:lnTo>
                  <a:cubicBezTo>
                    <a:pt x="507385" y="84589"/>
                    <a:pt x="507662" y="83874"/>
                    <a:pt x="507601" y="83148"/>
                  </a:cubicBezTo>
                  <a:cubicBezTo>
                    <a:pt x="507548" y="81081"/>
                    <a:pt x="506456" y="79181"/>
                    <a:pt x="504698" y="78093"/>
                  </a:cubicBezTo>
                  <a:cubicBezTo>
                    <a:pt x="504048" y="77799"/>
                    <a:pt x="503304" y="77799"/>
                    <a:pt x="502654" y="78093"/>
                  </a:cubicBezTo>
                  <a:lnTo>
                    <a:pt x="502654" y="78093"/>
                  </a:lnTo>
                  <a:lnTo>
                    <a:pt x="282186" y="205427"/>
                  </a:lnTo>
                  <a:cubicBezTo>
                    <a:pt x="274406" y="208360"/>
                    <a:pt x="270476" y="217046"/>
                    <a:pt x="273409" y="224827"/>
                  </a:cubicBezTo>
                  <a:cubicBezTo>
                    <a:pt x="274937" y="228878"/>
                    <a:pt x="278135" y="232076"/>
                    <a:pt x="282186" y="233604"/>
                  </a:cubicBezTo>
                  <a:lnTo>
                    <a:pt x="789478" y="526557"/>
                  </a:lnTo>
                  <a:cubicBezTo>
                    <a:pt x="795730" y="529888"/>
                    <a:pt x="802720" y="531589"/>
                    <a:pt x="809804" y="531504"/>
                  </a:cubicBezTo>
                  <a:cubicBezTo>
                    <a:pt x="816819" y="531590"/>
                    <a:pt x="823740" y="529887"/>
                    <a:pt x="829915" y="526557"/>
                  </a:cubicBezTo>
                  <a:lnTo>
                    <a:pt x="1473251" y="155096"/>
                  </a:lnTo>
                  <a:cubicBezTo>
                    <a:pt x="1483420" y="150078"/>
                    <a:pt x="1495345" y="150078"/>
                    <a:pt x="1505515" y="155096"/>
                  </a:cubicBezTo>
                  <a:lnTo>
                    <a:pt x="1759214" y="301572"/>
                  </a:lnTo>
                  <a:cubicBezTo>
                    <a:pt x="1761206" y="302715"/>
                    <a:pt x="1763746" y="302044"/>
                    <a:pt x="1764914" y="300067"/>
                  </a:cubicBezTo>
                  <a:cubicBezTo>
                    <a:pt x="1766244" y="298243"/>
                    <a:pt x="1765844" y="295687"/>
                    <a:pt x="1764021" y="294357"/>
                  </a:cubicBezTo>
                  <a:cubicBezTo>
                    <a:pt x="1763795" y="294192"/>
                    <a:pt x="1763554" y="294052"/>
                    <a:pt x="1763300" y="293936"/>
                  </a:cubicBezTo>
                  <a:close/>
                  <a:moveTo>
                    <a:pt x="1831269" y="254682"/>
                  </a:moveTo>
                  <a:lnTo>
                    <a:pt x="1509494" y="68952"/>
                  </a:lnTo>
                  <a:cubicBezTo>
                    <a:pt x="1496825" y="62497"/>
                    <a:pt x="1481832" y="62497"/>
                    <a:pt x="1469164" y="68952"/>
                  </a:cubicBezTo>
                  <a:lnTo>
                    <a:pt x="825828" y="440413"/>
                  </a:lnTo>
                  <a:cubicBezTo>
                    <a:pt x="815659" y="445431"/>
                    <a:pt x="803734" y="445431"/>
                    <a:pt x="793565" y="440413"/>
                  </a:cubicBezTo>
                  <a:lnTo>
                    <a:pt x="422318" y="225968"/>
                  </a:lnTo>
                  <a:cubicBezTo>
                    <a:pt x="418877" y="223925"/>
                    <a:pt x="416941" y="221451"/>
                    <a:pt x="416941" y="219085"/>
                  </a:cubicBezTo>
                  <a:cubicBezTo>
                    <a:pt x="416941" y="216719"/>
                    <a:pt x="418877" y="214246"/>
                    <a:pt x="422318" y="212310"/>
                  </a:cubicBezTo>
                  <a:lnTo>
                    <a:pt x="574172" y="124660"/>
                  </a:lnTo>
                  <a:lnTo>
                    <a:pt x="574172" y="124660"/>
                  </a:lnTo>
                  <a:lnTo>
                    <a:pt x="574817" y="124660"/>
                  </a:lnTo>
                  <a:cubicBezTo>
                    <a:pt x="575006" y="124139"/>
                    <a:pt x="575006" y="123568"/>
                    <a:pt x="574817" y="123047"/>
                  </a:cubicBezTo>
                  <a:cubicBezTo>
                    <a:pt x="574721" y="120965"/>
                    <a:pt x="573591" y="119068"/>
                    <a:pt x="571806" y="117992"/>
                  </a:cubicBezTo>
                  <a:cubicBezTo>
                    <a:pt x="571231" y="117705"/>
                    <a:pt x="570553" y="117705"/>
                    <a:pt x="569978" y="117992"/>
                  </a:cubicBezTo>
                  <a:lnTo>
                    <a:pt x="417263" y="206072"/>
                  </a:lnTo>
                  <a:cubicBezTo>
                    <a:pt x="409483" y="209170"/>
                    <a:pt x="405686" y="217988"/>
                    <a:pt x="408784" y="225769"/>
                  </a:cubicBezTo>
                  <a:cubicBezTo>
                    <a:pt x="410325" y="229641"/>
                    <a:pt x="413392" y="232708"/>
                    <a:pt x="417263" y="234249"/>
                  </a:cubicBezTo>
                  <a:lnTo>
                    <a:pt x="788725" y="448694"/>
                  </a:lnTo>
                  <a:cubicBezTo>
                    <a:pt x="794966" y="452042"/>
                    <a:pt x="801971" y="453709"/>
                    <a:pt x="809051" y="453534"/>
                  </a:cubicBezTo>
                  <a:cubicBezTo>
                    <a:pt x="816063" y="453712"/>
                    <a:pt x="822998" y="452043"/>
                    <a:pt x="829162" y="448694"/>
                  </a:cubicBezTo>
                  <a:lnTo>
                    <a:pt x="1472498" y="77233"/>
                  </a:lnTo>
                  <a:cubicBezTo>
                    <a:pt x="1482667" y="72215"/>
                    <a:pt x="1494592" y="72215"/>
                    <a:pt x="1504762" y="77233"/>
                  </a:cubicBezTo>
                  <a:lnTo>
                    <a:pt x="1826430" y="263071"/>
                  </a:lnTo>
                  <a:cubicBezTo>
                    <a:pt x="1828372" y="264221"/>
                    <a:pt x="1830878" y="263580"/>
                    <a:pt x="1832029" y="261638"/>
                  </a:cubicBezTo>
                  <a:cubicBezTo>
                    <a:pt x="1832064" y="261579"/>
                    <a:pt x="1832098" y="261519"/>
                    <a:pt x="1832130" y="261458"/>
                  </a:cubicBezTo>
                  <a:cubicBezTo>
                    <a:pt x="1833831" y="259886"/>
                    <a:pt x="1833936" y="257232"/>
                    <a:pt x="1832364" y="255531"/>
                  </a:cubicBezTo>
                  <a:cubicBezTo>
                    <a:pt x="1832049" y="255189"/>
                    <a:pt x="1831679" y="254902"/>
                    <a:pt x="1831269" y="254682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2"/>
          <p:cNvGrpSpPr/>
          <p:nvPr/>
        </p:nvGrpSpPr>
        <p:grpSpPr>
          <a:xfrm>
            <a:off x="890392" y="672212"/>
            <a:ext cx="728291" cy="1271322"/>
            <a:chOff x="824800" y="1544736"/>
            <a:chExt cx="728291" cy="1271322"/>
          </a:xfrm>
        </p:grpSpPr>
        <p:grpSp>
          <p:nvGrpSpPr>
            <p:cNvPr id="1181" name="Google Shape;1181;p2"/>
            <p:cNvGrpSpPr/>
            <p:nvPr/>
          </p:nvGrpSpPr>
          <p:grpSpPr>
            <a:xfrm>
              <a:off x="1244386" y="2338089"/>
              <a:ext cx="43018" cy="477969"/>
              <a:chOff x="1244386" y="2338089"/>
              <a:chExt cx="43018" cy="477969"/>
            </a:xfrm>
          </p:grpSpPr>
          <p:sp>
            <p:nvSpPr>
              <p:cNvPr id="1182" name="Google Shape;1182;p2"/>
              <p:cNvSpPr/>
              <p:nvPr/>
            </p:nvSpPr>
            <p:spPr>
              <a:xfrm>
                <a:off x="1261269" y="2344577"/>
                <a:ext cx="10002" cy="471481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471481" extrusionOk="0">
                    <a:moveTo>
                      <a:pt x="4948" y="1"/>
                    </a:moveTo>
                    <a:cubicBezTo>
                      <a:pt x="2276" y="-59"/>
                      <a:pt x="61" y="2059"/>
                      <a:pt x="1" y="4731"/>
                    </a:cubicBezTo>
                    <a:cubicBezTo>
                      <a:pt x="0" y="4803"/>
                      <a:pt x="0" y="4876"/>
                      <a:pt x="1" y="4948"/>
                    </a:cubicBezTo>
                    <a:lnTo>
                      <a:pt x="1" y="466533"/>
                    </a:lnTo>
                    <a:cubicBezTo>
                      <a:pt x="-59" y="469205"/>
                      <a:pt x="2059" y="471420"/>
                      <a:pt x="4731" y="471480"/>
                    </a:cubicBezTo>
                    <a:cubicBezTo>
                      <a:pt x="4803" y="471482"/>
                      <a:pt x="4876" y="471482"/>
                      <a:pt x="4948" y="471480"/>
                    </a:cubicBezTo>
                    <a:cubicBezTo>
                      <a:pt x="7680" y="471539"/>
                      <a:pt x="9942" y="469373"/>
                      <a:pt x="10002" y="466642"/>
                    </a:cubicBezTo>
                    <a:cubicBezTo>
                      <a:pt x="10003" y="466605"/>
                      <a:pt x="10003" y="466569"/>
                      <a:pt x="10003" y="466533"/>
                    </a:cubicBezTo>
                    <a:lnTo>
                      <a:pt x="10003" y="4948"/>
                    </a:lnTo>
                    <a:cubicBezTo>
                      <a:pt x="10004" y="2216"/>
                      <a:pt x="7789" y="1"/>
                      <a:pt x="5057" y="0"/>
                    </a:cubicBezTo>
                    <a:cubicBezTo>
                      <a:pt x="5021" y="0"/>
                      <a:pt x="4985" y="0"/>
                      <a:pt x="4948" y="1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"/>
              <p:cNvSpPr/>
              <p:nvPr/>
            </p:nvSpPr>
            <p:spPr>
              <a:xfrm>
                <a:off x="1261269" y="2344577"/>
                <a:ext cx="10002" cy="471481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471481" extrusionOk="0">
                    <a:moveTo>
                      <a:pt x="4948" y="1"/>
                    </a:moveTo>
                    <a:cubicBezTo>
                      <a:pt x="2276" y="-59"/>
                      <a:pt x="61" y="2059"/>
                      <a:pt x="1" y="4731"/>
                    </a:cubicBezTo>
                    <a:cubicBezTo>
                      <a:pt x="0" y="4803"/>
                      <a:pt x="0" y="4876"/>
                      <a:pt x="1" y="4948"/>
                    </a:cubicBezTo>
                    <a:lnTo>
                      <a:pt x="1" y="466533"/>
                    </a:lnTo>
                    <a:cubicBezTo>
                      <a:pt x="-59" y="469205"/>
                      <a:pt x="2059" y="471420"/>
                      <a:pt x="4731" y="471480"/>
                    </a:cubicBezTo>
                    <a:cubicBezTo>
                      <a:pt x="4803" y="471482"/>
                      <a:pt x="4876" y="471482"/>
                      <a:pt x="4948" y="471480"/>
                    </a:cubicBezTo>
                    <a:cubicBezTo>
                      <a:pt x="7680" y="471539"/>
                      <a:pt x="9942" y="469373"/>
                      <a:pt x="10002" y="466642"/>
                    </a:cubicBezTo>
                    <a:cubicBezTo>
                      <a:pt x="10003" y="466605"/>
                      <a:pt x="10003" y="466569"/>
                      <a:pt x="10003" y="466533"/>
                    </a:cubicBezTo>
                    <a:lnTo>
                      <a:pt x="10003" y="4948"/>
                    </a:lnTo>
                    <a:cubicBezTo>
                      <a:pt x="10004" y="2216"/>
                      <a:pt x="7789" y="1"/>
                      <a:pt x="5057" y="0"/>
                    </a:cubicBezTo>
                    <a:cubicBezTo>
                      <a:pt x="5021" y="0"/>
                      <a:pt x="4985" y="0"/>
                      <a:pt x="4948" y="1"/>
                    </a:cubicBezTo>
                    <a:close/>
                  </a:path>
                </a:pathLst>
              </a:custGeom>
              <a:solidFill>
                <a:srgbClr val="FFFFFF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2"/>
              <p:cNvSpPr/>
              <p:nvPr/>
            </p:nvSpPr>
            <p:spPr>
              <a:xfrm>
                <a:off x="1244386" y="2338089"/>
                <a:ext cx="43018" cy="56388"/>
              </a:xfrm>
              <a:custGeom>
                <a:avLst/>
                <a:gdLst/>
                <a:ahLst/>
                <a:cxnLst/>
                <a:rect l="l" t="t" r="r" b="b"/>
                <a:pathLst>
                  <a:path w="43018" h="56388" extrusionOk="0">
                    <a:moveTo>
                      <a:pt x="0" y="40796"/>
                    </a:moveTo>
                    <a:cubicBezTo>
                      <a:pt x="785" y="25488"/>
                      <a:pt x="8760" y="11451"/>
                      <a:pt x="21509" y="2940"/>
                    </a:cubicBezTo>
                    <a:cubicBezTo>
                      <a:pt x="33554" y="-3943"/>
                      <a:pt x="43018" y="1650"/>
                      <a:pt x="43018" y="15631"/>
                    </a:cubicBezTo>
                    <a:cubicBezTo>
                      <a:pt x="42268" y="30921"/>
                      <a:pt x="34280" y="44939"/>
                      <a:pt x="21509" y="53379"/>
                    </a:cubicBezTo>
                    <a:cubicBezTo>
                      <a:pt x="9787" y="60370"/>
                      <a:pt x="0" y="54777"/>
                      <a:pt x="0" y="40796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5" name="Google Shape;1185;p2"/>
            <p:cNvGrpSpPr/>
            <p:nvPr/>
          </p:nvGrpSpPr>
          <p:grpSpPr>
            <a:xfrm>
              <a:off x="824800" y="1544736"/>
              <a:ext cx="728291" cy="881674"/>
              <a:chOff x="824800" y="1544736"/>
              <a:chExt cx="728291" cy="881674"/>
            </a:xfrm>
          </p:grpSpPr>
          <p:sp>
            <p:nvSpPr>
              <p:cNvPr id="1186" name="Google Shape;1186;p2"/>
              <p:cNvSpPr/>
              <p:nvPr/>
            </p:nvSpPr>
            <p:spPr>
              <a:xfrm>
                <a:off x="824800" y="1544736"/>
                <a:ext cx="724476" cy="881674"/>
              </a:xfrm>
              <a:custGeom>
                <a:avLst/>
                <a:gdLst/>
                <a:ahLst/>
                <a:cxnLst/>
                <a:rect l="l" t="t" r="r" b="b"/>
                <a:pathLst>
                  <a:path w="724476" h="881674" extrusionOk="0">
                    <a:moveTo>
                      <a:pt x="715228" y="528075"/>
                    </a:moveTo>
                    <a:lnTo>
                      <a:pt x="700602" y="519579"/>
                    </a:lnTo>
                    <a:cubicBezTo>
                      <a:pt x="692627" y="514545"/>
                      <a:pt x="687068" y="506459"/>
                      <a:pt x="685223" y="497210"/>
                    </a:cubicBezTo>
                    <a:lnTo>
                      <a:pt x="621879" y="18526"/>
                    </a:lnTo>
                    <a:cubicBezTo>
                      <a:pt x="621775" y="8191"/>
                      <a:pt x="613314" y="-102"/>
                      <a:pt x="602980" y="1"/>
                    </a:cubicBezTo>
                    <a:cubicBezTo>
                      <a:pt x="598967" y="41"/>
                      <a:pt x="595073" y="1370"/>
                      <a:pt x="591874" y="3792"/>
                    </a:cubicBezTo>
                    <a:lnTo>
                      <a:pt x="265796" y="191781"/>
                    </a:lnTo>
                    <a:cubicBezTo>
                      <a:pt x="251507" y="200097"/>
                      <a:pt x="233185" y="195287"/>
                      <a:pt x="224821" y="181027"/>
                    </a:cubicBezTo>
                    <a:lnTo>
                      <a:pt x="214067" y="162636"/>
                    </a:lnTo>
                    <a:cubicBezTo>
                      <a:pt x="205662" y="148362"/>
                      <a:pt x="187306" y="143557"/>
                      <a:pt x="172985" y="151882"/>
                    </a:cubicBezTo>
                    <a:lnTo>
                      <a:pt x="22206" y="238778"/>
                    </a:lnTo>
                    <a:cubicBezTo>
                      <a:pt x="7183" y="248498"/>
                      <a:pt x="-1286" y="265683"/>
                      <a:pt x="159" y="283517"/>
                    </a:cubicBezTo>
                    <a:lnTo>
                      <a:pt x="75441" y="849421"/>
                    </a:lnTo>
                    <a:cubicBezTo>
                      <a:pt x="77323" y="858482"/>
                      <a:pt x="82742" y="866418"/>
                      <a:pt x="90497" y="871468"/>
                    </a:cubicBezTo>
                    <a:lnTo>
                      <a:pt x="105231" y="879856"/>
                    </a:lnTo>
                    <a:cubicBezTo>
                      <a:pt x="107856" y="881867"/>
                      <a:pt x="111385" y="882241"/>
                      <a:pt x="114372" y="880824"/>
                    </a:cubicBezTo>
                    <a:lnTo>
                      <a:pt x="724477" y="528613"/>
                    </a:lnTo>
                    <a:cubicBezTo>
                      <a:pt x="721525" y="530125"/>
                      <a:pt x="717985" y="529919"/>
                      <a:pt x="715228" y="528075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"/>
              <p:cNvSpPr/>
              <p:nvPr/>
            </p:nvSpPr>
            <p:spPr>
              <a:xfrm>
                <a:off x="824800" y="1544736"/>
                <a:ext cx="724476" cy="881674"/>
              </a:xfrm>
              <a:custGeom>
                <a:avLst/>
                <a:gdLst/>
                <a:ahLst/>
                <a:cxnLst/>
                <a:rect l="l" t="t" r="r" b="b"/>
                <a:pathLst>
                  <a:path w="724476" h="881674" extrusionOk="0">
                    <a:moveTo>
                      <a:pt x="715228" y="528075"/>
                    </a:moveTo>
                    <a:lnTo>
                      <a:pt x="700602" y="519579"/>
                    </a:lnTo>
                    <a:cubicBezTo>
                      <a:pt x="692627" y="514545"/>
                      <a:pt x="687068" y="506459"/>
                      <a:pt x="685223" y="497210"/>
                    </a:cubicBezTo>
                    <a:lnTo>
                      <a:pt x="621879" y="18526"/>
                    </a:lnTo>
                    <a:cubicBezTo>
                      <a:pt x="621775" y="8191"/>
                      <a:pt x="613314" y="-102"/>
                      <a:pt x="602980" y="1"/>
                    </a:cubicBezTo>
                    <a:cubicBezTo>
                      <a:pt x="598967" y="41"/>
                      <a:pt x="595073" y="1370"/>
                      <a:pt x="591874" y="3792"/>
                    </a:cubicBezTo>
                    <a:lnTo>
                      <a:pt x="265796" y="191781"/>
                    </a:lnTo>
                    <a:cubicBezTo>
                      <a:pt x="251507" y="200097"/>
                      <a:pt x="233185" y="195287"/>
                      <a:pt x="224821" y="181027"/>
                    </a:cubicBezTo>
                    <a:lnTo>
                      <a:pt x="214067" y="162636"/>
                    </a:lnTo>
                    <a:cubicBezTo>
                      <a:pt x="205662" y="148362"/>
                      <a:pt x="187306" y="143557"/>
                      <a:pt x="172985" y="151882"/>
                    </a:cubicBezTo>
                    <a:lnTo>
                      <a:pt x="22206" y="238778"/>
                    </a:lnTo>
                    <a:cubicBezTo>
                      <a:pt x="7183" y="248498"/>
                      <a:pt x="-1286" y="265683"/>
                      <a:pt x="159" y="283517"/>
                    </a:cubicBezTo>
                    <a:lnTo>
                      <a:pt x="75441" y="849421"/>
                    </a:lnTo>
                    <a:cubicBezTo>
                      <a:pt x="77323" y="858482"/>
                      <a:pt x="82742" y="866418"/>
                      <a:pt x="90497" y="871468"/>
                    </a:cubicBezTo>
                    <a:lnTo>
                      <a:pt x="105231" y="879856"/>
                    </a:lnTo>
                    <a:cubicBezTo>
                      <a:pt x="107856" y="881867"/>
                      <a:pt x="111385" y="882241"/>
                      <a:pt x="114372" y="880824"/>
                    </a:cubicBezTo>
                    <a:lnTo>
                      <a:pt x="724477" y="528613"/>
                    </a:lnTo>
                    <a:cubicBezTo>
                      <a:pt x="721525" y="530125"/>
                      <a:pt x="717985" y="529919"/>
                      <a:pt x="715228" y="528075"/>
                    </a:cubicBez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"/>
              <p:cNvSpPr/>
              <p:nvPr/>
            </p:nvSpPr>
            <p:spPr>
              <a:xfrm>
                <a:off x="905726" y="2054529"/>
                <a:ext cx="643551" cy="371881"/>
              </a:xfrm>
              <a:custGeom>
                <a:avLst/>
                <a:gdLst/>
                <a:ahLst/>
                <a:cxnLst/>
                <a:rect l="l" t="t" r="r" b="b"/>
                <a:pathLst>
                  <a:path w="643551" h="371881" extrusionOk="0">
                    <a:moveTo>
                      <a:pt x="9572" y="361675"/>
                    </a:moveTo>
                    <a:lnTo>
                      <a:pt x="24305" y="370063"/>
                    </a:lnTo>
                    <a:cubicBezTo>
                      <a:pt x="26930" y="372074"/>
                      <a:pt x="30459" y="372448"/>
                      <a:pt x="33447" y="371031"/>
                    </a:cubicBezTo>
                    <a:lnTo>
                      <a:pt x="643551" y="18820"/>
                    </a:lnTo>
                    <a:cubicBezTo>
                      <a:pt x="640541" y="20238"/>
                      <a:pt x="636999" y="19909"/>
                      <a:pt x="634302" y="17960"/>
                    </a:cubicBezTo>
                    <a:lnTo>
                      <a:pt x="619676" y="9464"/>
                    </a:lnTo>
                    <a:cubicBezTo>
                      <a:pt x="615826" y="7055"/>
                      <a:pt x="612557" y="3823"/>
                      <a:pt x="610105" y="0"/>
                    </a:cubicBezTo>
                    <a:lnTo>
                      <a:pt x="0" y="352533"/>
                    </a:lnTo>
                    <a:cubicBezTo>
                      <a:pt x="2524" y="356209"/>
                      <a:pt x="5784" y="359322"/>
                      <a:pt x="9572" y="361675"/>
                    </a:cubicBez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"/>
              <p:cNvSpPr/>
              <p:nvPr/>
            </p:nvSpPr>
            <p:spPr>
              <a:xfrm>
                <a:off x="918524" y="1548062"/>
                <a:ext cx="569344" cy="829821"/>
              </a:xfrm>
              <a:custGeom>
                <a:avLst/>
                <a:gdLst/>
                <a:ahLst/>
                <a:cxnLst/>
                <a:rect l="l" t="t" r="r" b="b"/>
                <a:pathLst>
                  <a:path w="569344" h="829821" extrusionOk="0">
                    <a:moveTo>
                      <a:pt x="0" y="817380"/>
                    </a:moveTo>
                    <a:lnTo>
                      <a:pt x="0" y="341169"/>
                    </a:lnTo>
                    <a:cubicBezTo>
                      <a:pt x="658" y="328950"/>
                      <a:pt x="7086" y="317772"/>
                      <a:pt x="17315" y="311056"/>
                    </a:cubicBezTo>
                    <a:lnTo>
                      <a:pt x="552030" y="2401"/>
                    </a:lnTo>
                    <a:cubicBezTo>
                      <a:pt x="561602" y="-3191"/>
                      <a:pt x="569345" y="1326"/>
                      <a:pt x="569345" y="12403"/>
                    </a:cubicBezTo>
                    <a:lnTo>
                      <a:pt x="569345" y="488936"/>
                    </a:lnTo>
                    <a:cubicBezTo>
                      <a:pt x="568704" y="501132"/>
                      <a:pt x="562268" y="512285"/>
                      <a:pt x="552030" y="518942"/>
                    </a:cubicBezTo>
                    <a:lnTo>
                      <a:pt x="17745" y="827489"/>
                    </a:lnTo>
                    <a:cubicBezTo>
                      <a:pt x="8173" y="832974"/>
                      <a:pt x="0" y="828457"/>
                      <a:pt x="0" y="81738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"/>
              <p:cNvSpPr/>
              <p:nvPr/>
            </p:nvSpPr>
            <p:spPr>
              <a:xfrm>
                <a:off x="939172" y="1575230"/>
                <a:ext cx="613919" cy="850652"/>
              </a:xfrm>
              <a:custGeom>
                <a:avLst/>
                <a:gdLst/>
                <a:ahLst/>
                <a:cxnLst/>
                <a:rect l="l" t="t" r="r" b="b"/>
                <a:pathLst>
                  <a:path w="613919" h="850652" extrusionOk="0">
                    <a:moveTo>
                      <a:pt x="0" y="850652"/>
                    </a:moveTo>
                    <a:cubicBezTo>
                      <a:pt x="2695" y="848747"/>
                      <a:pt x="4170" y="845550"/>
                      <a:pt x="3872" y="842264"/>
                    </a:cubicBezTo>
                    <a:lnTo>
                      <a:pt x="3872" y="370677"/>
                    </a:lnTo>
                    <a:cubicBezTo>
                      <a:pt x="4871" y="352368"/>
                      <a:pt x="14537" y="335631"/>
                      <a:pt x="29898" y="325616"/>
                    </a:cubicBezTo>
                    <a:lnTo>
                      <a:pt x="587843" y="3518"/>
                    </a:lnTo>
                    <a:cubicBezTo>
                      <a:pt x="602254" y="-4763"/>
                      <a:pt x="613869" y="2120"/>
                      <a:pt x="613869" y="18466"/>
                    </a:cubicBezTo>
                    <a:lnTo>
                      <a:pt x="613869" y="490053"/>
                    </a:lnTo>
                    <a:cubicBezTo>
                      <a:pt x="614214" y="493322"/>
                      <a:pt x="612777" y="496525"/>
                      <a:pt x="610105" y="498441"/>
                    </a:cubicBezTo>
                    <a:close/>
                  </a:path>
                </a:pathLst>
              </a:custGeom>
              <a:solidFill>
                <a:srgbClr val="FFC7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"/>
              <p:cNvSpPr/>
              <p:nvPr/>
            </p:nvSpPr>
            <p:spPr>
              <a:xfrm>
                <a:off x="939172" y="1575230"/>
                <a:ext cx="613919" cy="850652"/>
              </a:xfrm>
              <a:custGeom>
                <a:avLst/>
                <a:gdLst/>
                <a:ahLst/>
                <a:cxnLst/>
                <a:rect l="l" t="t" r="r" b="b"/>
                <a:pathLst>
                  <a:path w="613919" h="850652" extrusionOk="0">
                    <a:moveTo>
                      <a:pt x="0" y="850652"/>
                    </a:moveTo>
                    <a:cubicBezTo>
                      <a:pt x="2695" y="848747"/>
                      <a:pt x="4170" y="845550"/>
                      <a:pt x="3872" y="842264"/>
                    </a:cubicBezTo>
                    <a:lnTo>
                      <a:pt x="3872" y="370677"/>
                    </a:lnTo>
                    <a:cubicBezTo>
                      <a:pt x="4871" y="352368"/>
                      <a:pt x="14537" y="335631"/>
                      <a:pt x="29898" y="325616"/>
                    </a:cubicBezTo>
                    <a:lnTo>
                      <a:pt x="587843" y="3518"/>
                    </a:lnTo>
                    <a:cubicBezTo>
                      <a:pt x="602254" y="-4763"/>
                      <a:pt x="613869" y="2120"/>
                      <a:pt x="613869" y="18466"/>
                    </a:cubicBezTo>
                    <a:lnTo>
                      <a:pt x="613869" y="490053"/>
                    </a:lnTo>
                    <a:cubicBezTo>
                      <a:pt x="614214" y="493322"/>
                      <a:pt x="612777" y="496525"/>
                      <a:pt x="610105" y="498441"/>
                    </a:cubicBez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2" name="Google Shape;1192;p2"/>
          <p:cNvSpPr/>
          <p:nvPr/>
        </p:nvSpPr>
        <p:spPr>
          <a:xfrm rot="-5400000" flipH="1">
            <a:off x="2711244" y="1343647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3" name="Google Shape;1193;p2"/>
          <p:cNvGrpSpPr/>
          <p:nvPr/>
        </p:nvGrpSpPr>
        <p:grpSpPr>
          <a:xfrm>
            <a:off x="1817854" y="1018721"/>
            <a:ext cx="570494" cy="570412"/>
            <a:chOff x="1816936" y="1019390"/>
            <a:chExt cx="570494" cy="570412"/>
          </a:xfrm>
        </p:grpSpPr>
        <p:sp>
          <p:nvSpPr>
            <p:cNvPr id="1194" name="Google Shape;1194;p2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2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2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2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2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2"/>
          <p:cNvGrpSpPr/>
          <p:nvPr/>
        </p:nvGrpSpPr>
        <p:grpSpPr>
          <a:xfrm>
            <a:off x="2113081" y="1968393"/>
            <a:ext cx="570412" cy="570412"/>
            <a:chOff x="2113081" y="1968393"/>
            <a:chExt cx="570412" cy="570412"/>
          </a:xfrm>
        </p:grpSpPr>
        <p:sp>
          <p:nvSpPr>
            <p:cNvPr id="1204" name="Google Shape;1204;p2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3" name="Google Shape;1213;p2"/>
          <p:cNvSpPr/>
          <p:nvPr/>
        </p:nvSpPr>
        <p:spPr>
          <a:xfrm flipH="1">
            <a:off x="2888748" y="2643239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4" name="Google Shape;1214;p2"/>
          <p:cNvGrpSpPr/>
          <p:nvPr/>
        </p:nvGrpSpPr>
        <p:grpSpPr>
          <a:xfrm>
            <a:off x="3466277" y="2477339"/>
            <a:ext cx="372185" cy="372185"/>
            <a:chOff x="3466277" y="2477339"/>
            <a:chExt cx="372185" cy="372185"/>
          </a:xfrm>
        </p:grpSpPr>
        <p:sp>
          <p:nvSpPr>
            <p:cNvPr id="1215" name="Google Shape;1215;p2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2"/>
          <p:cNvGrpSpPr/>
          <p:nvPr/>
        </p:nvGrpSpPr>
        <p:grpSpPr>
          <a:xfrm>
            <a:off x="2710448" y="2258754"/>
            <a:ext cx="406464" cy="406464"/>
            <a:chOff x="2710448" y="2258754"/>
            <a:chExt cx="406464" cy="406464"/>
          </a:xfrm>
        </p:grpSpPr>
        <p:sp>
          <p:nvSpPr>
            <p:cNvPr id="1218" name="Google Shape;1218;p2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2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2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7" name="Google Shape;1227;p2"/>
          <p:cNvSpPr/>
          <p:nvPr/>
        </p:nvSpPr>
        <p:spPr>
          <a:xfrm flipH="1">
            <a:off x="2896992" y="5941153"/>
            <a:ext cx="105800" cy="21310"/>
          </a:xfrm>
          <a:custGeom>
            <a:avLst/>
            <a:gdLst/>
            <a:ahLst/>
            <a:cxnLst/>
            <a:rect l="l" t="t" r="r" b="b"/>
            <a:pathLst>
              <a:path w="105800" h="21310" extrusionOk="0">
                <a:moveTo>
                  <a:pt x="1403" y="17160"/>
                </a:moveTo>
                <a:cubicBezTo>
                  <a:pt x="31831" y="757"/>
                  <a:pt x="73084" y="-7034"/>
                  <a:pt x="105152" y="8138"/>
                </a:cubicBezTo>
                <a:cubicBezTo>
                  <a:pt x="106464" y="8712"/>
                  <a:pt x="105562" y="10435"/>
                  <a:pt x="104414" y="10435"/>
                </a:cubicBezTo>
                <a:cubicBezTo>
                  <a:pt x="70283" y="10398"/>
                  <a:pt x="36246" y="14000"/>
                  <a:pt x="2879" y="21178"/>
                </a:cubicBezTo>
                <a:cubicBezTo>
                  <a:pt x="1770" y="21586"/>
                  <a:pt x="539" y="21017"/>
                  <a:pt x="132" y="19907"/>
                </a:cubicBezTo>
                <a:cubicBezTo>
                  <a:pt x="-276" y="18797"/>
                  <a:pt x="293" y="17567"/>
                  <a:pt x="1403" y="1716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2"/>
          <p:cNvSpPr/>
          <p:nvPr/>
        </p:nvSpPr>
        <p:spPr>
          <a:xfrm flipH="1">
            <a:off x="2915902" y="5962722"/>
            <a:ext cx="105244" cy="21028"/>
          </a:xfrm>
          <a:custGeom>
            <a:avLst/>
            <a:gdLst/>
            <a:ahLst/>
            <a:cxnLst/>
            <a:rect l="l" t="t" r="r" b="b"/>
            <a:pathLst>
              <a:path w="105244" h="21028" extrusionOk="0">
                <a:moveTo>
                  <a:pt x="894" y="17160"/>
                </a:moveTo>
                <a:cubicBezTo>
                  <a:pt x="31321" y="757"/>
                  <a:pt x="72574" y="-7035"/>
                  <a:pt x="104724" y="8138"/>
                </a:cubicBezTo>
                <a:cubicBezTo>
                  <a:pt x="105954" y="8712"/>
                  <a:pt x="104724" y="10435"/>
                  <a:pt x="103904" y="10435"/>
                </a:cubicBezTo>
                <a:cubicBezTo>
                  <a:pt x="69780" y="10345"/>
                  <a:pt x="35743" y="13891"/>
                  <a:pt x="2370" y="21015"/>
                </a:cubicBezTo>
                <a:cubicBezTo>
                  <a:pt x="1199" y="21146"/>
                  <a:pt x="144" y="20303"/>
                  <a:pt x="13" y="19133"/>
                </a:cubicBezTo>
                <a:cubicBezTo>
                  <a:pt x="-73" y="18364"/>
                  <a:pt x="264" y="17609"/>
                  <a:pt x="894" y="1716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2"/>
          <p:cNvSpPr/>
          <p:nvPr/>
        </p:nvSpPr>
        <p:spPr>
          <a:xfrm flipH="1">
            <a:off x="2934677" y="5984112"/>
            <a:ext cx="105842" cy="21490"/>
          </a:xfrm>
          <a:custGeom>
            <a:avLst/>
            <a:gdLst/>
            <a:ahLst/>
            <a:cxnLst/>
            <a:rect l="l" t="t" r="r" b="b"/>
            <a:pathLst>
              <a:path w="105842" h="21490" extrusionOk="0">
                <a:moveTo>
                  <a:pt x="1403" y="17340"/>
                </a:moveTo>
                <a:cubicBezTo>
                  <a:pt x="31912" y="937"/>
                  <a:pt x="73084" y="-7264"/>
                  <a:pt x="105234" y="8319"/>
                </a:cubicBezTo>
                <a:cubicBezTo>
                  <a:pt x="106464" y="8893"/>
                  <a:pt x="105644" y="10697"/>
                  <a:pt x="104414" y="10697"/>
                </a:cubicBezTo>
                <a:cubicBezTo>
                  <a:pt x="70287" y="10642"/>
                  <a:pt x="36250" y="14216"/>
                  <a:pt x="2879" y="21359"/>
                </a:cubicBezTo>
                <a:cubicBezTo>
                  <a:pt x="1770" y="21767"/>
                  <a:pt x="539" y="21197"/>
                  <a:pt x="132" y="20088"/>
                </a:cubicBezTo>
                <a:cubicBezTo>
                  <a:pt x="-276" y="18978"/>
                  <a:pt x="293" y="17748"/>
                  <a:pt x="1403" y="1734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2"/>
          <p:cNvSpPr/>
          <p:nvPr/>
        </p:nvSpPr>
        <p:spPr>
          <a:xfrm flipH="1">
            <a:off x="2953537" y="6005898"/>
            <a:ext cx="105651" cy="21215"/>
          </a:xfrm>
          <a:custGeom>
            <a:avLst/>
            <a:gdLst/>
            <a:ahLst/>
            <a:cxnLst/>
            <a:rect l="l" t="t" r="r" b="b"/>
            <a:pathLst>
              <a:path w="105651" h="21215" extrusionOk="0">
                <a:moveTo>
                  <a:pt x="1291" y="17124"/>
                </a:moveTo>
                <a:cubicBezTo>
                  <a:pt x="31718" y="721"/>
                  <a:pt x="72889" y="-6989"/>
                  <a:pt x="105039" y="8102"/>
                </a:cubicBezTo>
                <a:cubicBezTo>
                  <a:pt x="106269" y="8676"/>
                  <a:pt x="105449" y="10481"/>
                  <a:pt x="104301" y="10481"/>
                </a:cubicBezTo>
                <a:cubicBezTo>
                  <a:pt x="70147" y="10421"/>
                  <a:pt x="36083" y="13995"/>
                  <a:pt x="2685" y="21142"/>
                </a:cubicBezTo>
                <a:cubicBezTo>
                  <a:pt x="1547" y="21447"/>
                  <a:pt x="378" y="20773"/>
                  <a:pt x="73" y="19635"/>
                </a:cubicBezTo>
                <a:cubicBezTo>
                  <a:pt x="-201" y="18612"/>
                  <a:pt x="317" y="17542"/>
                  <a:pt x="1291" y="1712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2"/>
          <p:cNvSpPr/>
          <p:nvPr/>
        </p:nvSpPr>
        <p:spPr>
          <a:xfrm flipH="1">
            <a:off x="2960853" y="5884039"/>
            <a:ext cx="126008" cy="69516"/>
          </a:xfrm>
          <a:custGeom>
            <a:avLst/>
            <a:gdLst/>
            <a:ahLst/>
            <a:cxnLst/>
            <a:rect l="l" t="t" r="r" b="b"/>
            <a:pathLst>
              <a:path w="126008" h="69516" extrusionOk="0">
                <a:moveTo>
                  <a:pt x="30933" y="60003"/>
                </a:moveTo>
                <a:cubicBezTo>
                  <a:pt x="59556" y="70501"/>
                  <a:pt x="91706" y="68204"/>
                  <a:pt x="121641" y="69517"/>
                </a:cubicBezTo>
                <a:cubicBezTo>
                  <a:pt x="124758" y="69517"/>
                  <a:pt x="126070" y="66318"/>
                  <a:pt x="125414" y="63858"/>
                </a:cubicBezTo>
                <a:cubicBezTo>
                  <a:pt x="125882" y="63688"/>
                  <a:pt x="126124" y="63170"/>
                  <a:pt x="125954" y="62702"/>
                </a:cubicBezTo>
                <a:cubicBezTo>
                  <a:pt x="125923" y="62616"/>
                  <a:pt x="125879" y="62536"/>
                  <a:pt x="125824" y="62464"/>
                </a:cubicBezTo>
                <a:cubicBezTo>
                  <a:pt x="106758" y="36910"/>
                  <a:pt x="81300" y="16827"/>
                  <a:pt x="52011" y="4233"/>
                </a:cubicBezTo>
                <a:cubicBezTo>
                  <a:pt x="34787" y="-2738"/>
                  <a:pt x="8625" y="-3066"/>
                  <a:pt x="1489" y="18585"/>
                </a:cubicBezTo>
                <a:cubicBezTo>
                  <a:pt x="-5646" y="40237"/>
                  <a:pt x="14284" y="53934"/>
                  <a:pt x="30933" y="60003"/>
                </a:cubicBezTo>
                <a:close/>
                <a:moveTo>
                  <a:pt x="14530" y="36629"/>
                </a:moveTo>
                <a:cubicBezTo>
                  <a:pt x="-2529" y="2921"/>
                  <a:pt x="41594" y="9318"/>
                  <a:pt x="53979" y="14977"/>
                </a:cubicBezTo>
                <a:cubicBezTo>
                  <a:pt x="61969" y="18805"/>
                  <a:pt x="69696" y="23162"/>
                  <a:pt x="77107" y="28017"/>
                </a:cubicBezTo>
                <a:cubicBezTo>
                  <a:pt x="92608" y="37859"/>
                  <a:pt x="106468" y="49751"/>
                  <a:pt x="120903" y="60823"/>
                </a:cubicBezTo>
                <a:cubicBezTo>
                  <a:pt x="106222" y="59265"/>
                  <a:pt x="91542" y="59019"/>
                  <a:pt x="76861" y="57953"/>
                </a:cubicBezTo>
                <a:cubicBezTo>
                  <a:pt x="59392" y="57050"/>
                  <a:pt x="23797" y="55164"/>
                  <a:pt x="14366" y="3662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2"/>
          <p:cNvSpPr/>
          <p:nvPr/>
        </p:nvSpPr>
        <p:spPr>
          <a:xfrm flipH="1">
            <a:off x="2863007" y="5852749"/>
            <a:ext cx="106346" cy="100111"/>
          </a:xfrm>
          <a:custGeom>
            <a:avLst/>
            <a:gdLst/>
            <a:ahLst/>
            <a:cxnLst/>
            <a:rect l="l" t="t" r="r" b="b"/>
            <a:pathLst>
              <a:path w="106346" h="100111" extrusionOk="0">
                <a:moveTo>
                  <a:pt x="100582" y="9688"/>
                </a:moveTo>
                <a:cubicBezTo>
                  <a:pt x="86229" y="-7945"/>
                  <a:pt x="61871" y="1486"/>
                  <a:pt x="48257" y="14281"/>
                </a:cubicBezTo>
                <a:cubicBezTo>
                  <a:pt x="25424" y="36422"/>
                  <a:pt x="8797" y="64163"/>
                  <a:pt x="32" y="94737"/>
                </a:cubicBezTo>
                <a:cubicBezTo>
                  <a:pt x="-105" y="95263"/>
                  <a:pt x="211" y="95800"/>
                  <a:pt x="737" y="95937"/>
                </a:cubicBezTo>
                <a:cubicBezTo>
                  <a:pt x="801" y="95954"/>
                  <a:pt x="868" y="95964"/>
                  <a:pt x="934" y="95967"/>
                </a:cubicBezTo>
                <a:cubicBezTo>
                  <a:pt x="1001" y="98322"/>
                  <a:pt x="2963" y="100176"/>
                  <a:pt x="5318" y="100110"/>
                </a:cubicBezTo>
                <a:cubicBezTo>
                  <a:pt x="5723" y="100098"/>
                  <a:pt x="6125" y="100029"/>
                  <a:pt x="6511" y="99904"/>
                </a:cubicBezTo>
                <a:cubicBezTo>
                  <a:pt x="33986" y="88094"/>
                  <a:pt x="64823" y="78826"/>
                  <a:pt x="87870" y="58897"/>
                </a:cubicBezTo>
                <a:cubicBezTo>
                  <a:pt x="101320" y="47251"/>
                  <a:pt x="114114" y="26419"/>
                  <a:pt x="100582" y="9688"/>
                </a:cubicBezTo>
                <a:close/>
                <a:moveTo>
                  <a:pt x="44484" y="73577"/>
                </a:moveTo>
                <a:cubicBezTo>
                  <a:pt x="31115" y="79728"/>
                  <a:pt x="17501" y="85224"/>
                  <a:pt x="4379" y="91867"/>
                </a:cubicBezTo>
                <a:cubicBezTo>
                  <a:pt x="13314" y="75906"/>
                  <a:pt x="23059" y="60412"/>
                  <a:pt x="33576" y="45446"/>
                </a:cubicBezTo>
                <a:cubicBezTo>
                  <a:pt x="38736" y="38265"/>
                  <a:pt x="44410" y="31467"/>
                  <a:pt x="50553" y="25107"/>
                </a:cubicBezTo>
                <a:cubicBezTo>
                  <a:pt x="60149" y="15347"/>
                  <a:pt x="99106" y="-6305"/>
                  <a:pt x="95087" y="31258"/>
                </a:cubicBezTo>
                <a:cubicBezTo>
                  <a:pt x="92873" y="51843"/>
                  <a:pt x="60477" y="66114"/>
                  <a:pt x="44484" y="7357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2"/>
          <p:cNvSpPr/>
          <p:nvPr/>
        </p:nvSpPr>
        <p:spPr>
          <a:xfrm flipH="1">
            <a:off x="2639514" y="5590312"/>
            <a:ext cx="542119" cy="600387"/>
          </a:xfrm>
          <a:custGeom>
            <a:avLst/>
            <a:gdLst/>
            <a:ahLst/>
            <a:cxnLst/>
            <a:rect l="l" t="t" r="r" b="b"/>
            <a:pathLst>
              <a:path w="542119" h="600387" extrusionOk="0">
                <a:moveTo>
                  <a:pt x="521425" y="321662"/>
                </a:moveTo>
                <a:cubicBezTo>
                  <a:pt x="523476" y="333472"/>
                  <a:pt x="525280" y="344954"/>
                  <a:pt x="527084" y="356026"/>
                </a:cubicBezTo>
                <a:cubicBezTo>
                  <a:pt x="538730" y="427543"/>
                  <a:pt x="545620" y="482739"/>
                  <a:pt x="540288" y="487824"/>
                </a:cubicBezTo>
                <a:cubicBezTo>
                  <a:pt x="523886" y="503489"/>
                  <a:pt x="30075" y="602644"/>
                  <a:pt x="11622" y="600348"/>
                </a:cubicBezTo>
                <a:cubicBezTo>
                  <a:pt x="-6832" y="598051"/>
                  <a:pt x="-1419" y="545316"/>
                  <a:pt x="14656" y="526535"/>
                </a:cubicBezTo>
                <a:cubicBezTo>
                  <a:pt x="24416" y="514971"/>
                  <a:pt x="91914" y="465105"/>
                  <a:pt x="143255" y="428117"/>
                </a:cubicBezTo>
                <a:lnTo>
                  <a:pt x="143255" y="428117"/>
                </a:lnTo>
                <a:cubicBezTo>
                  <a:pt x="176061" y="404251"/>
                  <a:pt x="202634" y="385469"/>
                  <a:pt x="202634" y="385469"/>
                </a:cubicBezTo>
                <a:lnTo>
                  <a:pt x="103560" y="65612"/>
                </a:lnTo>
                <a:lnTo>
                  <a:pt x="435392" y="0"/>
                </a:lnTo>
                <a:cubicBezTo>
                  <a:pt x="435392" y="0"/>
                  <a:pt x="518227" y="302716"/>
                  <a:pt x="521425" y="321662"/>
                </a:cubicBezTo>
                <a:close/>
              </a:path>
            </a:pathLst>
          </a:custGeom>
          <a:solidFill>
            <a:srgbClr val="AD63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2"/>
          <p:cNvSpPr/>
          <p:nvPr/>
        </p:nvSpPr>
        <p:spPr>
          <a:xfrm flipH="1">
            <a:off x="2639504" y="5812901"/>
            <a:ext cx="542119" cy="377796"/>
          </a:xfrm>
          <a:custGeom>
            <a:avLst/>
            <a:gdLst/>
            <a:ahLst/>
            <a:cxnLst/>
            <a:rect l="l" t="t" r="r" b="b"/>
            <a:pathLst>
              <a:path w="542119" h="377796" extrusionOk="0">
                <a:moveTo>
                  <a:pt x="11612" y="377760"/>
                </a:moveTo>
                <a:cubicBezTo>
                  <a:pt x="30065" y="379974"/>
                  <a:pt x="523794" y="280900"/>
                  <a:pt x="540279" y="265236"/>
                </a:cubicBezTo>
                <a:cubicBezTo>
                  <a:pt x="545610" y="260151"/>
                  <a:pt x="538802" y="204955"/>
                  <a:pt x="527074" y="133438"/>
                </a:cubicBezTo>
                <a:cubicBezTo>
                  <a:pt x="525270" y="122366"/>
                  <a:pt x="523466" y="110884"/>
                  <a:pt x="521415" y="99074"/>
                </a:cubicBezTo>
                <a:cubicBezTo>
                  <a:pt x="520267" y="92513"/>
                  <a:pt x="509359" y="51013"/>
                  <a:pt x="495827" y="0"/>
                </a:cubicBezTo>
                <a:lnTo>
                  <a:pt x="172853" y="64873"/>
                </a:lnTo>
                <a:lnTo>
                  <a:pt x="203362" y="162061"/>
                </a:lnTo>
                <a:cubicBezTo>
                  <a:pt x="203362" y="162061"/>
                  <a:pt x="176954" y="180760"/>
                  <a:pt x="143902" y="204709"/>
                </a:cubicBezTo>
                <a:lnTo>
                  <a:pt x="143902" y="204709"/>
                </a:lnTo>
                <a:cubicBezTo>
                  <a:pt x="92560" y="242025"/>
                  <a:pt x="25062" y="291808"/>
                  <a:pt x="15303" y="303126"/>
                </a:cubicBezTo>
                <a:cubicBezTo>
                  <a:pt x="-1675" y="322728"/>
                  <a:pt x="-6759" y="375381"/>
                  <a:pt x="11612" y="377760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2"/>
          <p:cNvSpPr/>
          <p:nvPr/>
        </p:nvSpPr>
        <p:spPr>
          <a:xfrm flipH="1">
            <a:off x="2632914" y="5844476"/>
            <a:ext cx="553226" cy="349338"/>
          </a:xfrm>
          <a:custGeom>
            <a:avLst/>
            <a:gdLst/>
            <a:ahLst/>
            <a:cxnLst/>
            <a:rect l="l" t="t" r="r" b="b"/>
            <a:pathLst>
              <a:path w="553226" h="349338" extrusionOk="0">
                <a:moveTo>
                  <a:pt x="12028" y="349301"/>
                </a:moveTo>
                <a:cubicBezTo>
                  <a:pt x="24248" y="350777"/>
                  <a:pt x="238388" y="308293"/>
                  <a:pt x="393560" y="273437"/>
                </a:cubicBezTo>
                <a:cubicBezTo>
                  <a:pt x="429401" y="265236"/>
                  <a:pt x="462207" y="257690"/>
                  <a:pt x="488533" y="251129"/>
                </a:cubicBezTo>
                <a:cubicBezTo>
                  <a:pt x="524866" y="242026"/>
                  <a:pt x="549060" y="234726"/>
                  <a:pt x="552587" y="231692"/>
                </a:cubicBezTo>
                <a:cubicBezTo>
                  <a:pt x="558574" y="225869"/>
                  <a:pt x="520765" y="23456"/>
                  <a:pt x="514122" y="0"/>
                </a:cubicBezTo>
                <a:lnTo>
                  <a:pt x="186063" y="67908"/>
                </a:lnTo>
                <a:lnTo>
                  <a:pt x="205336" y="128599"/>
                </a:lnTo>
                <a:cubicBezTo>
                  <a:pt x="205336" y="128599"/>
                  <a:pt x="31219" y="254082"/>
                  <a:pt x="14734" y="273519"/>
                </a:cubicBezTo>
                <a:cubicBezTo>
                  <a:pt x="-1751" y="292957"/>
                  <a:pt x="-6754" y="347004"/>
                  <a:pt x="12028" y="349301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2"/>
          <p:cNvSpPr/>
          <p:nvPr/>
        </p:nvSpPr>
        <p:spPr>
          <a:xfrm flipH="1">
            <a:off x="2655358" y="6068212"/>
            <a:ext cx="512207" cy="104437"/>
          </a:xfrm>
          <a:custGeom>
            <a:avLst/>
            <a:gdLst/>
            <a:ahLst/>
            <a:cxnLst/>
            <a:rect l="l" t="t" r="r" b="b"/>
            <a:pathLst>
              <a:path w="512207" h="104437" extrusionOk="0">
                <a:moveTo>
                  <a:pt x="1245" y="103010"/>
                </a:moveTo>
                <a:cubicBezTo>
                  <a:pt x="85392" y="83491"/>
                  <a:pt x="426901" y="12794"/>
                  <a:pt x="511622" y="0"/>
                </a:cubicBezTo>
                <a:cubicBezTo>
                  <a:pt x="512361" y="0"/>
                  <a:pt x="512443" y="410"/>
                  <a:pt x="511622" y="574"/>
                </a:cubicBezTo>
                <a:cubicBezTo>
                  <a:pt x="428624" y="21652"/>
                  <a:pt x="86540" y="89560"/>
                  <a:pt x="1409" y="104405"/>
                </a:cubicBezTo>
                <a:cubicBezTo>
                  <a:pt x="-313" y="104651"/>
                  <a:pt x="-559" y="103421"/>
                  <a:pt x="1245" y="10301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2"/>
          <p:cNvSpPr/>
          <p:nvPr/>
        </p:nvSpPr>
        <p:spPr>
          <a:xfrm flipH="1">
            <a:off x="2661357" y="4233953"/>
            <a:ext cx="779631" cy="1693686"/>
          </a:xfrm>
          <a:custGeom>
            <a:avLst/>
            <a:gdLst/>
            <a:ahLst/>
            <a:cxnLst/>
            <a:rect l="l" t="t" r="r" b="b"/>
            <a:pathLst>
              <a:path w="779631" h="1693686" extrusionOk="0">
                <a:moveTo>
                  <a:pt x="399740" y="1693686"/>
                </a:moveTo>
                <a:cubicBezTo>
                  <a:pt x="396213" y="1691964"/>
                  <a:pt x="263677" y="1186179"/>
                  <a:pt x="219799" y="1017721"/>
                </a:cubicBezTo>
                <a:cubicBezTo>
                  <a:pt x="156484" y="774711"/>
                  <a:pt x="95137" y="378662"/>
                  <a:pt x="76766" y="295991"/>
                </a:cubicBezTo>
                <a:cubicBezTo>
                  <a:pt x="38815" y="200954"/>
                  <a:pt x="13022" y="101503"/>
                  <a:pt x="0" y="0"/>
                </a:cubicBezTo>
                <a:cubicBezTo>
                  <a:pt x="0" y="0"/>
                  <a:pt x="399166" y="0"/>
                  <a:pt x="399166" y="0"/>
                </a:cubicBezTo>
                <a:cubicBezTo>
                  <a:pt x="399166" y="0"/>
                  <a:pt x="503816" y="200280"/>
                  <a:pt x="449851" y="341755"/>
                </a:cubicBezTo>
                <a:cubicBezTo>
                  <a:pt x="444930" y="354796"/>
                  <a:pt x="519563" y="855003"/>
                  <a:pt x="558192" y="935952"/>
                </a:cubicBezTo>
                <a:cubicBezTo>
                  <a:pt x="591572" y="1005993"/>
                  <a:pt x="779632" y="1611754"/>
                  <a:pt x="779632" y="1611754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2"/>
          <p:cNvSpPr/>
          <p:nvPr/>
        </p:nvSpPr>
        <p:spPr>
          <a:xfrm flipH="1">
            <a:off x="2712351" y="5773451"/>
            <a:ext cx="327671" cy="71706"/>
          </a:xfrm>
          <a:custGeom>
            <a:avLst/>
            <a:gdLst/>
            <a:ahLst/>
            <a:cxnLst/>
            <a:rect l="l" t="t" r="r" b="b"/>
            <a:pathLst>
              <a:path w="327671" h="71706" extrusionOk="0">
                <a:moveTo>
                  <a:pt x="907" y="69549"/>
                </a:moveTo>
                <a:cubicBezTo>
                  <a:pt x="10666" y="66022"/>
                  <a:pt x="21082" y="64218"/>
                  <a:pt x="31170" y="61347"/>
                </a:cubicBezTo>
                <a:cubicBezTo>
                  <a:pt x="41258" y="58477"/>
                  <a:pt x="52412" y="55934"/>
                  <a:pt x="63156" y="53146"/>
                </a:cubicBezTo>
                <a:cubicBezTo>
                  <a:pt x="84562" y="48307"/>
                  <a:pt x="105968" y="43714"/>
                  <a:pt x="127373" y="39121"/>
                </a:cubicBezTo>
                <a:cubicBezTo>
                  <a:pt x="170267" y="29853"/>
                  <a:pt x="213243" y="21078"/>
                  <a:pt x="256218" y="12384"/>
                </a:cubicBezTo>
                <a:lnTo>
                  <a:pt x="291485" y="5413"/>
                </a:lnTo>
                <a:cubicBezTo>
                  <a:pt x="303220" y="2552"/>
                  <a:pt x="315187" y="740"/>
                  <a:pt x="327243" y="0"/>
                </a:cubicBezTo>
                <a:cubicBezTo>
                  <a:pt x="327583" y="126"/>
                  <a:pt x="327756" y="504"/>
                  <a:pt x="327630" y="843"/>
                </a:cubicBezTo>
                <a:cubicBezTo>
                  <a:pt x="327563" y="1023"/>
                  <a:pt x="327422" y="1164"/>
                  <a:pt x="327243" y="1230"/>
                </a:cubicBezTo>
                <a:cubicBezTo>
                  <a:pt x="317519" y="4819"/>
                  <a:pt x="307503" y="7563"/>
                  <a:pt x="297308" y="9432"/>
                </a:cubicBezTo>
                <a:cubicBezTo>
                  <a:pt x="286646" y="12056"/>
                  <a:pt x="275984" y="14517"/>
                  <a:pt x="265240" y="16895"/>
                </a:cubicBezTo>
                <a:cubicBezTo>
                  <a:pt x="244162" y="21652"/>
                  <a:pt x="223166" y="26491"/>
                  <a:pt x="202089" y="31084"/>
                </a:cubicBezTo>
                <a:cubicBezTo>
                  <a:pt x="159523" y="40351"/>
                  <a:pt x="117122" y="49865"/>
                  <a:pt x="74474" y="58395"/>
                </a:cubicBezTo>
                <a:cubicBezTo>
                  <a:pt x="62336" y="60855"/>
                  <a:pt x="50280" y="63315"/>
                  <a:pt x="38141" y="65366"/>
                </a:cubicBezTo>
                <a:cubicBezTo>
                  <a:pt x="26003" y="67416"/>
                  <a:pt x="13537" y="70533"/>
                  <a:pt x="1645" y="71435"/>
                </a:cubicBezTo>
                <a:cubicBezTo>
                  <a:pt x="333" y="72501"/>
                  <a:pt x="-898" y="70123"/>
                  <a:pt x="907" y="695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"/>
          <p:cNvSpPr/>
          <p:nvPr/>
        </p:nvSpPr>
        <p:spPr>
          <a:xfrm flipH="1">
            <a:off x="2994303" y="4510465"/>
            <a:ext cx="269043" cy="1302550"/>
          </a:xfrm>
          <a:custGeom>
            <a:avLst/>
            <a:gdLst/>
            <a:ahLst/>
            <a:cxnLst/>
            <a:rect l="l" t="t" r="r" b="b"/>
            <a:pathLst>
              <a:path w="269043" h="1302550" extrusionOk="0">
                <a:moveTo>
                  <a:pt x="3528" y="1272"/>
                </a:moveTo>
                <a:cubicBezTo>
                  <a:pt x="11238" y="42853"/>
                  <a:pt x="17635" y="84681"/>
                  <a:pt x="24524" y="126426"/>
                </a:cubicBezTo>
                <a:cubicBezTo>
                  <a:pt x="28051" y="147668"/>
                  <a:pt x="32726" y="168664"/>
                  <a:pt x="36170" y="189905"/>
                </a:cubicBezTo>
                <a:cubicBezTo>
                  <a:pt x="39615" y="211147"/>
                  <a:pt x="43059" y="231651"/>
                  <a:pt x="46340" y="252565"/>
                </a:cubicBezTo>
                <a:cubicBezTo>
                  <a:pt x="59900" y="336548"/>
                  <a:pt x="73323" y="420531"/>
                  <a:pt x="86609" y="504514"/>
                </a:cubicBezTo>
                <a:cubicBezTo>
                  <a:pt x="93225" y="546177"/>
                  <a:pt x="99923" y="587868"/>
                  <a:pt x="106703" y="629586"/>
                </a:cubicBezTo>
                <a:cubicBezTo>
                  <a:pt x="112913" y="670659"/>
                  <a:pt x="121318" y="711369"/>
                  <a:pt x="131881" y="751542"/>
                </a:cubicBezTo>
                <a:cubicBezTo>
                  <a:pt x="142871" y="791729"/>
                  <a:pt x="238500" y="1189091"/>
                  <a:pt x="260809" y="1270941"/>
                </a:cubicBezTo>
                <a:lnTo>
                  <a:pt x="269010" y="1301369"/>
                </a:lnTo>
                <a:cubicBezTo>
                  <a:pt x="269146" y="1301867"/>
                  <a:pt x="268852" y="1302381"/>
                  <a:pt x="268354" y="1302517"/>
                </a:cubicBezTo>
                <a:cubicBezTo>
                  <a:pt x="267856" y="1302653"/>
                  <a:pt x="267342" y="1302359"/>
                  <a:pt x="267206" y="1301861"/>
                </a:cubicBezTo>
                <a:cubicBezTo>
                  <a:pt x="239649" y="1221569"/>
                  <a:pt x="155091" y="864722"/>
                  <a:pt x="130979" y="783692"/>
                </a:cubicBezTo>
                <a:cubicBezTo>
                  <a:pt x="119228" y="744263"/>
                  <a:pt x="109835" y="704169"/>
                  <a:pt x="102848" y="663622"/>
                </a:cubicBezTo>
                <a:cubicBezTo>
                  <a:pt x="95713" y="621877"/>
                  <a:pt x="89480" y="580049"/>
                  <a:pt x="82836" y="538222"/>
                </a:cubicBezTo>
                <a:cubicBezTo>
                  <a:pt x="69495" y="454239"/>
                  <a:pt x="56100" y="370256"/>
                  <a:pt x="42649" y="286273"/>
                </a:cubicBezTo>
                <a:cubicBezTo>
                  <a:pt x="36088" y="245265"/>
                  <a:pt x="28789" y="203684"/>
                  <a:pt x="23622" y="162185"/>
                </a:cubicBezTo>
                <a:cubicBezTo>
                  <a:pt x="18373" y="119209"/>
                  <a:pt x="10910" y="76561"/>
                  <a:pt x="4513" y="33749"/>
                </a:cubicBezTo>
                <a:cubicBezTo>
                  <a:pt x="2954" y="23251"/>
                  <a:pt x="1478" y="12754"/>
                  <a:pt x="2" y="2256"/>
                </a:cubicBezTo>
                <a:cubicBezTo>
                  <a:pt x="-80" y="-41"/>
                  <a:pt x="3118" y="-943"/>
                  <a:pt x="3528" y="12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"/>
          <p:cNvSpPr/>
          <p:nvPr/>
        </p:nvSpPr>
        <p:spPr>
          <a:xfrm flipH="1">
            <a:off x="3500918" y="5983216"/>
            <a:ext cx="104183" cy="27143"/>
          </a:xfrm>
          <a:custGeom>
            <a:avLst/>
            <a:gdLst/>
            <a:ahLst/>
            <a:cxnLst/>
            <a:rect l="l" t="t" r="r" b="b"/>
            <a:pathLst>
              <a:path w="104183" h="27143" extrusionOk="0">
                <a:moveTo>
                  <a:pt x="2052" y="2654"/>
                </a:moveTo>
                <a:cubicBezTo>
                  <a:pt x="36006" y="-3907"/>
                  <a:pt x="77670" y="1014"/>
                  <a:pt x="103750" y="25126"/>
                </a:cubicBezTo>
                <a:cubicBezTo>
                  <a:pt x="104816" y="26028"/>
                  <a:pt x="103750" y="27422"/>
                  <a:pt x="102356" y="27094"/>
                </a:cubicBezTo>
                <a:cubicBezTo>
                  <a:pt x="69791" y="16817"/>
                  <a:pt x="36220" y="10053"/>
                  <a:pt x="2216" y="6919"/>
                </a:cubicBezTo>
                <a:cubicBezTo>
                  <a:pt x="1038" y="6964"/>
                  <a:pt x="47" y="6046"/>
                  <a:pt x="2" y="4868"/>
                </a:cubicBezTo>
                <a:cubicBezTo>
                  <a:pt x="-44" y="3691"/>
                  <a:pt x="874" y="2699"/>
                  <a:pt x="2052" y="265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"/>
          <p:cNvSpPr/>
          <p:nvPr/>
        </p:nvSpPr>
        <p:spPr>
          <a:xfrm flipH="1">
            <a:off x="3525394" y="5998142"/>
            <a:ext cx="104147" cy="27164"/>
          </a:xfrm>
          <a:custGeom>
            <a:avLst/>
            <a:gdLst/>
            <a:ahLst/>
            <a:cxnLst/>
            <a:rect l="l" t="t" r="r" b="b"/>
            <a:pathLst>
              <a:path w="104147" h="27164" extrusionOk="0">
                <a:moveTo>
                  <a:pt x="2052" y="2654"/>
                </a:moveTo>
                <a:cubicBezTo>
                  <a:pt x="36006" y="-3907"/>
                  <a:pt x="77587" y="1014"/>
                  <a:pt x="103750" y="25126"/>
                </a:cubicBezTo>
                <a:cubicBezTo>
                  <a:pt x="104734" y="26028"/>
                  <a:pt x="103750" y="27504"/>
                  <a:pt x="102356" y="27094"/>
                </a:cubicBezTo>
                <a:cubicBezTo>
                  <a:pt x="69781" y="16855"/>
                  <a:pt x="36214" y="10092"/>
                  <a:pt x="2216" y="6919"/>
                </a:cubicBezTo>
                <a:cubicBezTo>
                  <a:pt x="1038" y="6964"/>
                  <a:pt x="47" y="6046"/>
                  <a:pt x="2" y="4868"/>
                </a:cubicBezTo>
                <a:cubicBezTo>
                  <a:pt x="-44" y="3691"/>
                  <a:pt x="874" y="2699"/>
                  <a:pt x="2052" y="265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2"/>
          <p:cNvSpPr/>
          <p:nvPr/>
        </p:nvSpPr>
        <p:spPr>
          <a:xfrm flipH="1">
            <a:off x="3549836" y="6013081"/>
            <a:ext cx="104146" cy="27210"/>
          </a:xfrm>
          <a:custGeom>
            <a:avLst/>
            <a:gdLst/>
            <a:ahLst/>
            <a:cxnLst/>
            <a:rect l="l" t="t" r="r" b="b"/>
            <a:pathLst>
              <a:path w="104146" h="27210" extrusionOk="0">
                <a:moveTo>
                  <a:pt x="2052" y="2641"/>
                </a:moveTo>
                <a:cubicBezTo>
                  <a:pt x="36006" y="-3920"/>
                  <a:pt x="77588" y="1083"/>
                  <a:pt x="103750" y="25114"/>
                </a:cubicBezTo>
                <a:cubicBezTo>
                  <a:pt x="104735" y="26016"/>
                  <a:pt x="103750" y="27492"/>
                  <a:pt x="102274" y="27164"/>
                </a:cubicBezTo>
                <a:cubicBezTo>
                  <a:pt x="69742" y="16852"/>
                  <a:pt x="36197" y="10061"/>
                  <a:pt x="2216" y="6906"/>
                </a:cubicBezTo>
                <a:cubicBezTo>
                  <a:pt x="1038" y="6952"/>
                  <a:pt x="47" y="6034"/>
                  <a:pt x="2" y="4856"/>
                </a:cubicBezTo>
                <a:cubicBezTo>
                  <a:pt x="-44" y="3678"/>
                  <a:pt x="874" y="2687"/>
                  <a:pt x="2052" y="26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2"/>
          <p:cNvSpPr/>
          <p:nvPr/>
        </p:nvSpPr>
        <p:spPr>
          <a:xfrm flipH="1">
            <a:off x="3574276" y="6028008"/>
            <a:ext cx="103811" cy="27212"/>
          </a:xfrm>
          <a:custGeom>
            <a:avLst/>
            <a:gdLst/>
            <a:ahLst/>
            <a:cxnLst/>
            <a:rect l="l" t="t" r="r" b="b"/>
            <a:pathLst>
              <a:path w="103811" h="27212" extrusionOk="0">
                <a:moveTo>
                  <a:pt x="1717" y="2641"/>
                </a:moveTo>
                <a:cubicBezTo>
                  <a:pt x="35671" y="-3920"/>
                  <a:pt x="77252" y="1083"/>
                  <a:pt x="103415" y="25113"/>
                </a:cubicBezTo>
                <a:cubicBezTo>
                  <a:pt x="104399" y="26098"/>
                  <a:pt x="103415" y="27492"/>
                  <a:pt x="101939" y="27164"/>
                </a:cubicBezTo>
                <a:cubicBezTo>
                  <a:pt x="69412" y="16848"/>
                  <a:pt x="35864" y="10083"/>
                  <a:pt x="1881" y="6988"/>
                </a:cubicBezTo>
                <a:cubicBezTo>
                  <a:pt x="672" y="6804"/>
                  <a:pt x="-159" y="5674"/>
                  <a:pt x="26" y="4465"/>
                </a:cubicBezTo>
                <a:cubicBezTo>
                  <a:pt x="163" y="3568"/>
                  <a:pt x="833" y="2845"/>
                  <a:pt x="1717" y="264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2"/>
          <p:cNvSpPr/>
          <p:nvPr/>
        </p:nvSpPr>
        <p:spPr>
          <a:xfrm flipH="1">
            <a:off x="3560994" y="5896682"/>
            <a:ext cx="110565" cy="95709"/>
          </a:xfrm>
          <a:custGeom>
            <a:avLst/>
            <a:gdLst/>
            <a:ahLst/>
            <a:cxnLst/>
            <a:rect l="l" t="t" r="r" b="b"/>
            <a:pathLst>
              <a:path w="110565" h="95709" extrusionOk="0">
                <a:moveTo>
                  <a:pt x="20777" y="59252"/>
                </a:moveTo>
                <a:cubicBezTo>
                  <a:pt x="44890" y="77788"/>
                  <a:pt x="76301" y="85251"/>
                  <a:pt x="104433" y="95503"/>
                </a:cubicBezTo>
                <a:cubicBezTo>
                  <a:pt x="107303" y="96487"/>
                  <a:pt x="109599" y="93780"/>
                  <a:pt x="109763" y="91156"/>
                </a:cubicBezTo>
                <a:cubicBezTo>
                  <a:pt x="110258" y="91101"/>
                  <a:pt x="110615" y="90654"/>
                  <a:pt x="110560" y="90159"/>
                </a:cubicBezTo>
                <a:cubicBezTo>
                  <a:pt x="110551" y="90079"/>
                  <a:pt x="110531" y="90001"/>
                  <a:pt x="110502" y="89926"/>
                </a:cubicBezTo>
                <a:cubicBezTo>
                  <a:pt x="100014" y="59898"/>
                  <a:pt x="81796" y="33165"/>
                  <a:pt x="57684" y="12422"/>
                </a:cubicBezTo>
                <a:cubicBezTo>
                  <a:pt x="43414" y="530"/>
                  <a:pt x="18481" y="-7590"/>
                  <a:pt x="5195" y="10946"/>
                </a:cubicBezTo>
                <a:cubicBezTo>
                  <a:pt x="-8092" y="29481"/>
                  <a:pt x="6671" y="48426"/>
                  <a:pt x="20777" y="59252"/>
                </a:cubicBezTo>
                <a:close/>
                <a:moveTo>
                  <a:pt x="11920" y="31941"/>
                </a:moveTo>
                <a:cubicBezTo>
                  <a:pt x="5687" y="-5293"/>
                  <a:pt x="45874" y="13980"/>
                  <a:pt x="56044" y="23166"/>
                </a:cubicBezTo>
                <a:cubicBezTo>
                  <a:pt x="62523" y="29193"/>
                  <a:pt x="68579" y="35660"/>
                  <a:pt x="74169" y="42521"/>
                </a:cubicBezTo>
                <a:cubicBezTo>
                  <a:pt x="85562" y="56808"/>
                  <a:pt x="96211" y="71672"/>
                  <a:pt x="106073" y="87055"/>
                </a:cubicBezTo>
                <a:cubicBezTo>
                  <a:pt x="92540" y="81150"/>
                  <a:pt x="78680" y="76557"/>
                  <a:pt x="65065" y="71144"/>
                </a:cubicBezTo>
                <a:cubicBezTo>
                  <a:pt x="48581" y="64829"/>
                  <a:pt x="15364" y="52527"/>
                  <a:pt x="11920" y="3194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2"/>
          <p:cNvSpPr/>
          <p:nvPr/>
        </p:nvSpPr>
        <p:spPr>
          <a:xfrm flipH="1">
            <a:off x="3445967" y="5917620"/>
            <a:ext cx="123398" cy="74833"/>
          </a:xfrm>
          <a:custGeom>
            <a:avLst/>
            <a:gdLst/>
            <a:ahLst/>
            <a:cxnLst/>
            <a:rect l="l" t="t" r="r" b="b"/>
            <a:pathLst>
              <a:path w="123398" h="74833" extrusionOk="0">
                <a:moveTo>
                  <a:pt x="121488" y="16908"/>
                </a:moveTo>
                <a:cubicBezTo>
                  <a:pt x="113286" y="-4251"/>
                  <a:pt x="87042" y="-2447"/>
                  <a:pt x="70311" y="5590"/>
                </a:cubicBezTo>
                <a:cubicBezTo>
                  <a:pt x="41839" y="19843"/>
                  <a:pt x="17646" y="41376"/>
                  <a:pt x="188" y="68003"/>
                </a:cubicBezTo>
                <a:cubicBezTo>
                  <a:pt x="-100" y="68352"/>
                  <a:pt x="-52" y="68869"/>
                  <a:pt x="298" y="69158"/>
                </a:cubicBezTo>
                <a:cubicBezTo>
                  <a:pt x="386" y="69231"/>
                  <a:pt x="488" y="69285"/>
                  <a:pt x="598" y="69315"/>
                </a:cubicBezTo>
                <a:cubicBezTo>
                  <a:pt x="106" y="71858"/>
                  <a:pt x="1664" y="75139"/>
                  <a:pt x="4699" y="74811"/>
                </a:cubicBezTo>
                <a:cubicBezTo>
                  <a:pt x="34552" y="71694"/>
                  <a:pt x="66702" y="72104"/>
                  <a:pt x="94915" y="60048"/>
                </a:cubicBezTo>
                <a:cubicBezTo>
                  <a:pt x="110990" y="52503"/>
                  <a:pt x="129443" y="36510"/>
                  <a:pt x="121488" y="16908"/>
                </a:cubicBezTo>
                <a:close/>
                <a:moveTo>
                  <a:pt x="48905" y="60868"/>
                </a:moveTo>
                <a:cubicBezTo>
                  <a:pt x="34306" y="62754"/>
                  <a:pt x="19707" y="63903"/>
                  <a:pt x="5191" y="66281"/>
                </a:cubicBezTo>
                <a:cubicBezTo>
                  <a:pt x="18887" y="54225"/>
                  <a:pt x="32010" y="41677"/>
                  <a:pt x="46936" y="30769"/>
                </a:cubicBezTo>
                <a:cubicBezTo>
                  <a:pt x="54044" y="25493"/>
                  <a:pt x="61497" y="20698"/>
                  <a:pt x="69244" y="16416"/>
                </a:cubicBezTo>
                <a:cubicBezTo>
                  <a:pt x="81301" y="10019"/>
                  <a:pt x="125015" y="997"/>
                  <a:pt x="110252" y="35690"/>
                </a:cubicBezTo>
                <a:cubicBezTo>
                  <a:pt x="101558" y="54389"/>
                  <a:pt x="66210" y="57916"/>
                  <a:pt x="48905" y="6045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2"/>
          <p:cNvSpPr/>
          <p:nvPr/>
        </p:nvSpPr>
        <p:spPr>
          <a:xfrm flipH="1">
            <a:off x="3261365" y="5678068"/>
            <a:ext cx="564197" cy="505577"/>
          </a:xfrm>
          <a:custGeom>
            <a:avLst/>
            <a:gdLst/>
            <a:ahLst/>
            <a:cxnLst/>
            <a:rect l="l" t="t" r="r" b="b"/>
            <a:pathLst>
              <a:path w="564197" h="505577" extrusionOk="0">
                <a:moveTo>
                  <a:pt x="563120" y="268598"/>
                </a:moveTo>
                <a:cubicBezTo>
                  <a:pt x="563120" y="288692"/>
                  <a:pt x="554427" y="490038"/>
                  <a:pt x="548111" y="494385"/>
                </a:cubicBezTo>
                <a:cubicBezTo>
                  <a:pt x="528920" y="506523"/>
                  <a:pt x="25350" y="507999"/>
                  <a:pt x="7716" y="502586"/>
                </a:cubicBezTo>
                <a:cubicBezTo>
                  <a:pt x="-9917" y="497173"/>
                  <a:pt x="5584" y="446078"/>
                  <a:pt x="25021" y="430413"/>
                </a:cubicBezTo>
                <a:cubicBezTo>
                  <a:pt x="36914" y="420981"/>
                  <a:pt x="112695" y="385141"/>
                  <a:pt x="170352" y="358568"/>
                </a:cubicBezTo>
                <a:lnTo>
                  <a:pt x="170352" y="358568"/>
                </a:lnTo>
                <a:cubicBezTo>
                  <a:pt x="207422" y="341509"/>
                  <a:pt x="236947" y="328223"/>
                  <a:pt x="236947" y="328223"/>
                </a:cubicBezTo>
                <a:lnTo>
                  <a:pt x="235307" y="269090"/>
                </a:lnTo>
                <a:lnTo>
                  <a:pt x="230715" y="0"/>
                </a:lnTo>
                <a:lnTo>
                  <a:pt x="563448" y="0"/>
                </a:lnTo>
                <a:cubicBezTo>
                  <a:pt x="563448" y="0"/>
                  <a:pt x="565335" y="138031"/>
                  <a:pt x="563120" y="268598"/>
                </a:cubicBezTo>
                <a:close/>
              </a:path>
            </a:pathLst>
          </a:custGeom>
          <a:solidFill>
            <a:srgbClr val="AD63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2"/>
          <p:cNvSpPr/>
          <p:nvPr/>
        </p:nvSpPr>
        <p:spPr>
          <a:xfrm flipH="1">
            <a:off x="3261951" y="5906971"/>
            <a:ext cx="563568" cy="276896"/>
          </a:xfrm>
          <a:custGeom>
            <a:avLst/>
            <a:gdLst/>
            <a:ahLst/>
            <a:cxnLst/>
            <a:rect l="l" t="t" r="r" b="b"/>
            <a:pathLst>
              <a:path w="563568" h="276896" extrusionOk="0">
                <a:moveTo>
                  <a:pt x="7673" y="273601"/>
                </a:moveTo>
                <a:cubicBezTo>
                  <a:pt x="25306" y="279424"/>
                  <a:pt x="528877" y="277948"/>
                  <a:pt x="548068" y="265810"/>
                </a:cubicBezTo>
                <a:cubicBezTo>
                  <a:pt x="554301" y="261791"/>
                  <a:pt x="562749" y="60117"/>
                  <a:pt x="563077" y="40105"/>
                </a:cubicBezTo>
                <a:cubicBezTo>
                  <a:pt x="563077" y="26737"/>
                  <a:pt x="563077" y="13368"/>
                  <a:pt x="563569" y="0"/>
                </a:cubicBezTo>
                <a:lnTo>
                  <a:pt x="234772" y="0"/>
                </a:lnTo>
                <a:lnTo>
                  <a:pt x="235428" y="40105"/>
                </a:lnTo>
                <a:lnTo>
                  <a:pt x="237150" y="99074"/>
                </a:lnTo>
                <a:cubicBezTo>
                  <a:pt x="237150" y="99074"/>
                  <a:pt x="207543" y="112442"/>
                  <a:pt x="170554" y="129501"/>
                </a:cubicBezTo>
                <a:lnTo>
                  <a:pt x="170554" y="129501"/>
                </a:lnTo>
                <a:cubicBezTo>
                  <a:pt x="113144" y="156074"/>
                  <a:pt x="37116" y="191996"/>
                  <a:pt x="25224" y="201510"/>
                </a:cubicBezTo>
                <a:cubicBezTo>
                  <a:pt x="5541" y="216847"/>
                  <a:pt x="-9878" y="267450"/>
                  <a:pt x="7673" y="273601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2"/>
          <p:cNvSpPr/>
          <p:nvPr/>
        </p:nvSpPr>
        <p:spPr>
          <a:xfrm flipH="1">
            <a:off x="3261308" y="5939777"/>
            <a:ext cx="576342" cy="247510"/>
          </a:xfrm>
          <a:custGeom>
            <a:avLst/>
            <a:gdLst/>
            <a:ahLst/>
            <a:cxnLst/>
            <a:rect l="l" t="t" r="r" b="b"/>
            <a:pathLst>
              <a:path w="576342" h="247510" extrusionOk="0">
                <a:moveTo>
                  <a:pt x="7830" y="244650"/>
                </a:moveTo>
                <a:cubicBezTo>
                  <a:pt x="19559" y="248422"/>
                  <a:pt x="237882" y="248505"/>
                  <a:pt x="396908" y="244650"/>
                </a:cubicBezTo>
                <a:cubicBezTo>
                  <a:pt x="433651" y="243748"/>
                  <a:pt x="467277" y="242599"/>
                  <a:pt x="494424" y="241369"/>
                </a:cubicBezTo>
                <a:cubicBezTo>
                  <a:pt x="531822" y="239483"/>
                  <a:pt x="556919" y="237350"/>
                  <a:pt x="561020" y="234808"/>
                </a:cubicBezTo>
                <a:cubicBezTo>
                  <a:pt x="567991" y="230215"/>
                  <a:pt x="577997" y="24276"/>
                  <a:pt x="576110" y="0"/>
                </a:cubicBezTo>
                <a:lnTo>
                  <a:pt x="243377" y="1804"/>
                </a:lnTo>
                <a:lnTo>
                  <a:pt x="242146" y="65202"/>
                </a:lnTo>
                <a:cubicBezTo>
                  <a:pt x="242146" y="65202"/>
                  <a:pt x="45311" y="154680"/>
                  <a:pt x="25382" y="170754"/>
                </a:cubicBezTo>
                <a:cubicBezTo>
                  <a:pt x="5452" y="186830"/>
                  <a:pt x="-9967" y="238663"/>
                  <a:pt x="7830" y="244650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2"/>
          <p:cNvSpPr/>
          <p:nvPr/>
        </p:nvSpPr>
        <p:spPr>
          <a:xfrm flipH="1">
            <a:off x="3296499" y="6160829"/>
            <a:ext cx="522618" cy="6145"/>
          </a:xfrm>
          <a:custGeom>
            <a:avLst/>
            <a:gdLst/>
            <a:ahLst/>
            <a:cxnLst/>
            <a:rect l="l" t="t" r="r" b="b"/>
            <a:pathLst>
              <a:path w="522618" h="6145" extrusionOk="0">
                <a:moveTo>
                  <a:pt x="1353" y="3341"/>
                </a:moveTo>
                <a:cubicBezTo>
                  <a:pt x="87797" y="635"/>
                  <a:pt x="436441" y="-1908"/>
                  <a:pt x="522065" y="2029"/>
                </a:cubicBezTo>
                <a:cubicBezTo>
                  <a:pt x="522803" y="2029"/>
                  <a:pt x="522803" y="2521"/>
                  <a:pt x="522065" y="2521"/>
                </a:cubicBezTo>
                <a:cubicBezTo>
                  <a:pt x="436523" y="7032"/>
                  <a:pt x="87797" y="6786"/>
                  <a:pt x="1353" y="4735"/>
                </a:cubicBezTo>
                <a:cubicBezTo>
                  <a:pt x="-451" y="4243"/>
                  <a:pt x="-451" y="3341"/>
                  <a:pt x="1353" y="334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2"/>
          <p:cNvSpPr/>
          <p:nvPr/>
        </p:nvSpPr>
        <p:spPr>
          <a:xfrm flipH="1">
            <a:off x="3041249" y="4234117"/>
            <a:ext cx="571314" cy="1703363"/>
          </a:xfrm>
          <a:custGeom>
            <a:avLst/>
            <a:gdLst/>
            <a:ahLst/>
            <a:cxnLst/>
            <a:rect l="l" t="t" r="r" b="b"/>
            <a:pathLst>
              <a:path w="571314" h="1703363" extrusionOk="0">
                <a:moveTo>
                  <a:pt x="409499" y="357092"/>
                </a:moveTo>
                <a:cubicBezTo>
                  <a:pt x="409499" y="357092"/>
                  <a:pt x="352663" y="914792"/>
                  <a:pt x="352089" y="928325"/>
                </a:cubicBezTo>
                <a:cubicBezTo>
                  <a:pt x="352089" y="933492"/>
                  <a:pt x="376694" y="1703364"/>
                  <a:pt x="376694" y="1703364"/>
                </a:cubicBezTo>
                <a:lnTo>
                  <a:pt x="0" y="1703364"/>
                </a:lnTo>
                <a:cubicBezTo>
                  <a:pt x="0" y="1703364"/>
                  <a:pt x="13368" y="976385"/>
                  <a:pt x="19109" y="897569"/>
                </a:cubicBezTo>
                <a:cubicBezTo>
                  <a:pt x="19766" y="888383"/>
                  <a:pt x="43714" y="321170"/>
                  <a:pt x="153532" y="0"/>
                </a:cubicBezTo>
                <a:lnTo>
                  <a:pt x="571315" y="0"/>
                </a:lnTo>
                <a:cubicBezTo>
                  <a:pt x="571315" y="0"/>
                  <a:pt x="567706" y="188634"/>
                  <a:pt x="481836" y="325188"/>
                </a:cubicBezTo>
                <a:cubicBezTo>
                  <a:pt x="457149" y="334469"/>
                  <a:pt x="433000" y="345120"/>
                  <a:pt x="409499" y="357092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2"/>
          <p:cNvSpPr/>
          <p:nvPr/>
        </p:nvSpPr>
        <p:spPr>
          <a:xfrm flipH="1">
            <a:off x="3255481" y="5862754"/>
            <a:ext cx="334507" cy="9055"/>
          </a:xfrm>
          <a:custGeom>
            <a:avLst/>
            <a:gdLst/>
            <a:ahLst/>
            <a:cxnLst/>
            <a:rect l="l" t="t" r="r" b="b"/>
            <a:pathLst>
              <a:path w="334507" h="9055" extrusionOk="0">
                <a:moveTo>
                  <a:pt x="1128" y="4194"/>
                </a:moveTo>
                <a:cubicBezTo>
                  <a:pt x="11462" y="2717"/>
                  <a:pt x="22042" y="3045"/>
                  <a:pt x="32376" y="2553"/>
                </a:cubicBezTo>
                <a:cubicBezTo>
                  <a:pt x="42709" y="2061"/>
                  <a:pt x="54274" y="1487"/>
                  <a:pt x="65181" y="1241"/>
                </a:cubicBezTo>
                <a:cubicBezTo>
                  <a:pt x="87162" y="1241"/>
                  <a:pt x="109059" y="585"/>
                  <a:pt x="130793" y="339"/>
                </a:cubicBezTo>
                <a:cubicBezTo>
                  <a:pt x="174671" y="-153"/>
                  <a:pt x="218549" y="-71"/>
                  <a:pt x="262017" y="339"/>
                </a:cubicBezTo>
                <a:cubicBezTo>
                  <a:pt x="273991" y="339"/>
                  <a:pt x="285965" y="339"/>
                  <a:pt x="298021" y="339"/>
                </a:cubicBezTo>
                <a:cubicBezTo>
                  <a:pt x="310080" y="-167"/>
                  <a:pt x="322160" y="437"/>
                  <a:pt x="334108" y="2143"/>
                </a:cubicBezTo>
                <a:cubicBezTo>
                  <a:pt x="334470" y="2330"/>
                  <a:pt x="334613" y="2775"/>
                  <a:pt x="334426" y="3138"/>
                </a:cubicBezTo>
                <a:cubicBezTo>
                  <a:pt x="334355" y="3274"/>
                  <a:pt x="334244" y="3385"/>
                  <a:pt x="334108" y="3455"/>
                </a:cubicBezTo>
                <a:cubicBezTo>
                  <a:pt x="323828" y="5082"/>
                  <a:pt x="313431" y="5850"/>
                  <a:pt x="303024" y="5752"/>
                </a:cubicBezTo>
                <a:cubicBezTo>
                  <a:pt x="292116" y="6162"/>
                  <a:pt x="281126" y="6408"/>
                  <a:pt x="270218" y="6654"/>
                </a:cubicBezTo>
                <a:cubicBezTo>
                  <a:pt x="248649" y="7064"/>
                  <a:pt x="227079" y="7638"/>
                  <a:pt x="205509" y="7884"/>
                </a:cubicBezTo>
                <a:cubicBezTo>
                  <a:pt x="162041" y="8458"/>
                  <a:pt x="118491" y="9197"/>
                  <a:pt x="75023" y="9033"/>
                </a:cubicBezTo>
                <a:cubicBezTo>
                  <a:pt x="62639" y="9033"/>
                  <a:pt x="50419" y="9033"/>
                  <a:pt x="38035" y="8541"/>
                </a:cubicBezTo>
                <a:cubicBezTo>
                  <a:pt x="25650" y="8048"/>
                  <a:pt x="13430" y="8541"/>
                  <a:pt x="1046" y="7228"/>
                </a:cubicBezTo>
                <a:cubicBezTo>
                  <a:pt x="-20" y="6982"/>
                  <a:pt x="-676" y="4522"/>
                  <a:pt x="1128" y="419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2"/>
          <p:cNvSpPr/>
          <p:nvPr/>
        </p:nvSpPr>
        <p:spPr>
          <a:xfrm flipH="1">
            <a:off x="3383899" y="4268381"/>
            <a:ext cx="126410" cy="1559948"/>
          </a:xfrm>
          <a:custGeom>
            <a:avLst/>
            <a:gdLst/>
            <a:ahLst/>
            <a:cxnLst/>
            <a:rect l="l" t="t" r="r" b="b"/>
            <a:pathLst>
              <a:path w="126410" h="1559948" extrusionOk="0">
                <a:moveTo>
                  <a:pt x="7154" y="925226"/>
                </a:moveTo>
                <a:cubicBezTo>
                  <a:pt x="16996" y="724208"/>
                  <a:pt x="38156" y="524092"/>
                  <a:pt x="64565" y="324715"/>
                </a:cubicBezTo>
                <a:cubicBezTo>
                  <a:pt x="79163" y="215553"/>
                  <a:pt x="96222" y="106473"/>
                  <a:pt x="125748" y="182"/>
                </a:cubicBezTo>
                <a:cubicBezTo>
                  <a:pt x="125748" y="-228"/>
                  <a:pt x="126486" y="182"/>
                  <a:pt x="126404" y="182"/>
                </a:cubicBezTo>
                <a:cubicBezTo>
                  <a:pt x="103440" y="97521"/>
                  <a:pt x="86106" y="196102"/>
                  <a:pt x="74489" y="295435"/>
                </a:cubicBezTo>
                <a:cubicBezTo>
                  <a:pt x="62022" y="393853"/>
                  <a:pt x="49884" y="492271"/>
                  <a:pt x="40206" y="590688"/>
                </a:cubicBezTo>
                <a:cubicBezTo>
                  <a:pt x="19949" y="790558"/>
                  <a:pt x="10927" y="991248"/>
                  <a:pt x="9697" y="1192020"/>
                </a:cubicBezTo>
                <a:cubicBezTo>
                  <a:pt x="8959" y="1305037"/>
                  <a:pt x="11993" y="1446266"/>
                  <a:pt x="15110" y="1559118"/>
                </a:cubicBezTo>
                <a:cubicBezTo>
                  <a:pt x="15110" y="1560266"/>
                  <a:pt x="13552" y="1560184"/>
                  <a:pt x="13470" y="1559118"/>
                </a:cubicBezTo>
                <a:cubicBezTo>
                  <a:pt x="-3343" y="1357854"/>
                  <a:pt x="-3179" y="1126491"/>
                  <a:pt x="7154" y="92522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2"/>
          <p:cNvSpPr/>
          <p:nvPr/>
        </p:nvSpPr>
        <p:spPr>
          <a:xfrm flipH="1">
            <a:off x="3433653" y="4311439"/>
            <a:ext cx="58006" cy="117970"/>
          </a:xfrm>
          <a:custGeom>
            <a:avLst/>
            <a:gdLst/>
            <a:ahLst/>
            <a:cxnLst/>
            <a:rect l="l" t="t" r="r" b="b"/>
            <a:pathLst>
              <a:path w="58006" h="117970" extrusionOk="0">
                <a:moveTo>
                  <a:pt x="8188" y="428"/>
                </a:moveTo>
                <a:cubicBezTo>
                  <a:pt x="8314" y="88"/>
                  <a:pt x="8691" y="-85"/>
                  <a:pt x="9031" y="41"/>
                </a:cubicBezTo>
                <a:cubicBezTo>
                  <a:pt x="9210" y="108"/>
                  <a:pt x="9351" y="249"/>
                  <a:pt x="9418" y="428"/>
                </a:cubicBezTo>
                <a:cubicBezTo>
                  <a:pt x="7860" y="24212"/>
                  <a:pt x="3841" y="50211"/>
                  <a:pt x="14421" y="72601"/>
                </a:cubicBezTo>
                <a:cubicBezTo>
                  <a:pt x="23770" y="92367"/>
                  <a:pt x="41486" y="103521"/>
                  <a:pt x="57807" y="116889"/>
                </a:cubicBezTo>
                <a:cubicBezTo>
                  <a:pt x="58299" y="116889"/>
                  <a:pt x="57807" y="118119"/>
                  <a:pt x="57150" y="117955"/>
                </a:cubicBezTo>
                <a:cubicBezTo>
                  <a:pt x="35417" y="111312"/>
                  <a:pt x="13765" y="99338"/>
                  <a:pt x="5235" y="76948"/>
                </a:cubicBezTo>
                <a:cubicBezTo>
                  <a:pt x="-4361" y="52343"/>
                  <a:pt x="806" y="25196"/>
                  <a:pt x="8188" y="42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2"/>
          <p:cNvSpPr/>
          <p:nvPr/>
        </p:nvSpPr>
        <p:spPr>
          <a:xfrm flipH="1">
            <a:off x="3033534" y="4566909"/>
            <a:ext cx="270443" cy="24959"/>
          </a:xfrm>
          <a:custGeom>
            <a:avLst/>
            <a:gdLst/>
            <a:ahLst/>
            <a:cxnLst/>
            <a:rect l="l" t="t" r="r" b="b"/>
            <a:pathLst>
              <a:path w="270443" h="24959" extrusionOk="0">
                <a:moveTo>
                  <a:pt x="1676" y="12080"/>
                </a:moveTo>
                <a:cubicBezTo>
                  <a:pt x="19109" y="11548"/>
                  <a:pt x="36559" y="12123"/>
                  <a:pt x="53919" y="13802"/>
                </a:cubicBezTo>
                <a:cubicBezTo>
                  <a:pt x="70923" y="14732"/>
                  <a:pt x="87972" y="14430"/>
                  <a:pt x="104932" y="12900"/>
                </a:cubicBezTo>
                <a:cubicBezTo>
                  <a:pt x="113459" y="12040"/>
                  <a:pt x="121924" y="10642"/>
                  <a:pt x="130275" y="8718"/>
                </a:cubicBezTo>
                <a:cubicBezTo>
                  <a:pt x="138886" y="6667"/>
                  <a:pt x="147088" y="3468"/>
                  <a:pt x="155618" y="1090"/>
                </a:cubicBezTo>
                <a:cubicBezTo>
                  <a:pt x="163412" y="-623"/>
                  <a:pt x="171515" y="-313"/>
                  <a:pt x="179156" y="1992"/>
                </a:cubicBezTo>
                <a:cubicBezTo>
                  <a:pt x="188177" y="4043"/>
                  <a:pt x="197281" y="5437"/>
                  <a:pt x="206467" y="6667"/>
                </a:cubicBezTo>
                <a:cubicBezTo>
                  <a:pt x="227402" y="9752"/>
                  <a:pt x="248633" y="10303"/>
                  <a:pt x="269700" y="8307"/>
                </a:cubicBezTo>
                <a:cubicBezTo>
                  <a:pt x="270520" y="8307"/>
                  <a:pt x="270848" y="9374"/>
                  <a:pt x="269700" y="9538"/>
                </a:cubicBezTo>
                <a:cubicBezTo>
                  <a:pt x="252014" y="13302"/>
                  <a:pt x="233981" y="15198"/>
                  <a:pt x="215898" y="15197"/>
                </a:cubicBezTo>
                <a:cubicBezTo>
                  <a:pt x="206612" y="14967"/>
                  <a:pt x="197351" y="14118"/>
                  <a:pt x="188177" y="12654"/>
                </a:cubicBezTo>
                <a:cubicBezTo>
                  <a:pt x="179755" y="10244"/>
                  <a:pt x="171019" y="9110"/>
                  <a:pt x="162261" y="9292"/>
                </a:cubicBezTo>
                <a:cubicBezTo>
                  <a:pt x="153692" y="11545"/>
                  <a:pt x="145258" y="14283"/>
                  <a:pt x="137000" y="17493"/>
                </a:cubicBezTo>
                <a:cubicBezTo>
                  <a:pt x="128561" y="19777"/>
                  <a:pt x="119988" y="21530"/>
                  <a:pt x="111330" y="22742"/>
                </a:cubicBezTo>
                <a:cubicBezTo>
                  <a:pt x="93985" y="25024"/>
                  <a:pt x="76454" y="25546"/>
                  <a:pt x="59004" y="24300"/>
                </a:cubicBezTo>
                <a:cubicBezTo>
                  <a:pt x="39290" y="23845"/>
                  <a:pt x="19717" y="20840"/>
                  <a:pt x="774" y="15361"/>
                </a:cubicBezTo>
                <a:cubicBezTo>
                  <a:pt x="-44" y="14791"/>
                  <a:pt x="-246" y="13667"/>
                  <a:pt x="324" y="12849"/>
                </a:cubicBezTo>
                <a:cubicBezTo>
                  <a:pt x="635" y="12402"/>
                  <a:pt x="1132" y="12119"/>
                  <a:pt x="1676" y="1208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2"/>
          <p:cNvSpPr/>
          <p:nvPr/>
        </p:nvSpPr>
        <p:spPr>
          <a:xfrm flipH="1">
            <a:off x="3260702" y="5131604"/>
            <a:ext cx="1084" cy="1886"/>
          </a:xfrm>
          <a:custGeom>
            <a:avLst/>
            <a:gdLst/>
            <a:ahLst/>
            <a:cxnLst/>
            <a:rect l="l" t="t" r="r" b="b"/>
            <a:pathLst>
              <a:path w="1084" h="1886" extrusionOk="0">
                <a:moveTo>
                  <a:pt x="0" y="82"/>
                </a:moveTo>
                <a:cubicBezTo>
                  <a:pt x="146" y="-27"/>
                  <a:pt x="346" y="-27"/>
                  <a:pt x="492" y="82"/>
                </a:cubicBezTo>
                <a:cubicBezTo>
                  <a:pt x="492" y="82"/>
                  <a:pt x="492" y="82"/>
                  <a:pt x="902" y="82"/>
                </a:cubicBezTo>
                <a:cubicBezTo>
                  <a:pt x="1312" y="82"/>
                  <a:pt x="902" y="82"/>
                  <a:pt x="902" y="574"/>
                </a:cubicBezTo>
                <a:lnTo>
                  <a:pt x="902" y="1886"/>
                </a:lnTo>
                <a:cubicBezTo>
                  <a:pt x="902" y="1886"/>
                  <a:pt x="902" y="1886"/>
                  <a:pt x="902" y="1886"/>
                </a:cubicBezTo>
                <a:lnTo>
                  <a:pt x="902" y="1886"/>
                </a:lnTo>
                <a:cubicBezTo>
                  <a:pt x="670" y="1862"/>
                  <a:pt x="476" y="1700"/>
                  <a:pt x="410" y="1476"/>
                </a:cubicBezTo>
                <a:lnTo>
                  <a:pt x="410" y="246"/>
                </a:lnTo>
                <a:cubicBezTo>
                  <a:pt x="262" y="226"/>
                  <a:pt x="121" y="170"/>
                  <a:pt x="0" y="8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2"/>
          <p:cNvSpPr/>
          <p:nvPr/>
        </p:nvSpPr>
        <p:spPr>
          <a:xfrm flipH="1">
            <a:off x="3203228" y="4586278"/>
            <a:ext cx="56839" cy="558571"/>
          </a:xfrm>
          <a:custGeom>
            <a:avLst/>
            <a:gdLst/>
            <a:ahLst/>
            <a:cxnLst/>
            <a:rect l="l" t="t" r="r" b="b"/>
            <a:pathLst>
              <a:path w="56839" h="558571" extrusionOk="0">
                <a:moveTo>
                  <a:pt x="8205" y="449287"/>
                </a:moveTo>
                <a:cubicBezTo>
                  <a:pt x="11485" y="413146"/>
                  <a:pt x="15039" y="377005"/>
                  <a:pt x="18867" y="340864"/>
                </a:cubicBezTo>
                <a:cubicBezTo>
                  <a:pt x="26412" y="268527"/>
                  <a:pt x="33629" y="196190"/>
                  <a:pt x="41093" y="123853"/>
                </a:cubicBezTo>
                <a:cubicBezTo>
                  <a:pt x="45276" y="82845"/>
                  <a:pt x="48310" y="41838"/>
                  <a:pt x="55035" y="831"/>
                </a:cubicBezTo>
                <a:cubicBezTo>
                  <a:pt x="55035" y="-236"/>
                  <a:pt x="56840" y="-318"/>
                  <a:pt x="56840" y="831"/>
                </a:cubicBezTo>
                <a:cubicBezTo>
                  <a:pt x="56265" y="37081"/>
                  <a:pt x="52411" y="73332"/>
                  <a:pt x="49294" y="109500"/>
                </a:cubicBezTo>
                <a:cubicBezTo>
                  <a:pt x="46178" y="145669"/>
                  <a:pt x="42979" y="181837"/>
                  <a:pt x="39616" y="218006"/>
                </a:cubicBezTo>
                <a:cubicBezTo>
                  <a:pt x="32891" y="290425"/>
                  <a:pt x="26330" y="362844"/>
                  <a:pt x="17883" y="435017"/>
                </a:cubicBezTo>
                <a:cubicBezTo>
                  <a:pt x="15477" y="455520"/>
                  <a:pt x="12934" y="476024"/>
                  <a:pt x="10255" y="496528"/>
                </a:cubicBezTo>
                <a:cubicBezTo>
                  <a:pt x="7549" y="517031"/>
                  <a:pt x="3940" y="537535"/>
                  <a:pt x="1316" y="557957"/>
                </a:cubicBezTo>
                <a:cubicBezTo>
                  <a:pt x="1316" y="558777"/>
                  <a:pt x="-79" y="558777"/>
                  <a:pt x="3" y="557957"/>
                </a:cubicBezTo>
                <a:cubicBezTo>
                  <a:pt x="2956" y="521706"/>
                  <a:pt x="4924" y="485456"/>
                  <a:pt x="8205" y="4492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2"/>
          <p:cNvSpPr/>
          <p:nvPr/>
        </p:nvSpPr>
        <p:spPr>
          <a:xfrm flipH="1">
            <a:off x="3256209" y="3630981"/>
            <a:ext cx="116789" cy="204318"/>
          </a:xfrm>
          <a:custGeom>
            <a:avLst/>
            <a:gdLst/>
            <a:ahLst/>
            <a:cxnLst/>
            <a:rect l="l" t="t" r="r" b="b"/>
            <a:pathLst>
              <a:path w="116789" h="204318" extrusionOk="0">
                <a:moveTo>
                  <a:pt x="116789" y="133930"/>
                </a:moveTo>
                <a:cubicBezTo>
                  <a:pt x="116215" y="142132"/>
                  <a:pt x="86608" y="200116"/>
                  <a:pt x="49947" y="204299"/>
                </a:cubicBezTo>
                <a:cubicBezTo>
                  <a:pt x="38055" y="205611"/>
                  <a:pt x="27721" y="140819"/>
                  <a:pt x="27721" y="140819"/>
                </a:cubicBezTo>
                <a:lnTo>
                  <a:pt x="25917" y="136144"/>
                </a:lnTo>
                <a:lnTo>
                  <a:pt x="0" y="71517"/>
                </a:lnTo>
                <a:lnTo>
                  <a:pt x="70533" y="8201"/>
                </a:lnTo>
                <a:lnTo>
                  <a:pt x="80785" y="0"/>
                </a:lnTo>
                <a:cubicBezTo>
                  <a:pt x="80785" y="0"/>
                  <a:pt x="86772" y="18125"/>
                  <a:pt x="93907" y="41007"/>
                </a:cubicBezTo>
                <a:lnTo>
                  <a:pt x="94891" y="44288"/>
                </a:lnTo>
                <a:cubicBezTo>
                  <a:pt x="95301" y="45518"/>
                  <a:pt x="95793" y="46748"/>
                  <a:pt x="96121" y="47897"/>
                </a:cubicBezTo>
                <a:cubicBezTo>
                  <a:pt x="97270" y="51341"/>
                  <a:pt x="98336" y="54786"/>
                  <a:pt x="99402" y="58230"/>
                </a:cubicBezTo>
                <a:cubicBezTo>
                  <a:pt x="100468" y="61675"/>
                  <a:pt x="100960" y="63397"/>
                  <a:pt x="101780" y="66432"/>
                </a:cubicBezTo>
                <a:lnTo>
                  <a:pt x="104159" y="74633"/>
                </a:lnTo>
                <a:cubicBezTo>
                  <a:pt x="109683" y="94096"/>
                  <a:pt x="113902" y="113906"/>
                  <a:pt x="116789" y="133930"/>
                </a:cubicBezTo>
                <a:close/>
              </a:path>
            </a:pathLst>
          </a:custGeom>
          <a:solidFill>
            <a:srgbClr val="AD63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2"/>
          <p:cNvSpPr/>
          <p:nvPr/>
        </p:nvSpPr>
        <p:spPr>
          <a:xfrm flipH="1">
            <a:off x="3279092" y="3630981"/>
            <a:ext cx="94152" cy="136144"/>
          </a:xfrm>
          <a:custGeom>
            <a:avLst/>
            <a:gdLst/>
            <a:ahLst/>
            <a:cxnLst/>
            <a:rect l="l" t="t" r="r" b="b"/>
            <a:pathLst>
              <a:path w="94152" h="136144" extrusionOk="0">
                <a:moveTo>
                  <a:pt x="94153" y="40433"/>
                </a:moveTo>
                <a:cubicBezTo>
                  <a:pt x="86625" y="80834"/>
                  <a:pt x="61656" y="115856"/>
                  <a:pt x="25917" y="136144"/>
                </a:cubicBezTo>
                <a:lnTo>
                  <a:pt x="0" y="71517"/>
                </a:lnTo>
                <a:lnTo>
                  <a:pt x="70533" y="8201"/>
                </a:lnTo>
                <a:lnTo>
                  <a:pt x="80785" y="0"/>
                </a:lnTo>
                <a:cubicBezTo>
                  <a:pt x="80785" y="0"/>
                  <a:pt x="87018" y="17797"/>
                  <a:pt x="94153" y="4043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2"/>
          <p:cNvSpPr/>
          <p:nvPr/>
        </p:nvSpPr>
        <p:spPr>
          <a:xfrm flipH="1">
            <a:off x="3174610" y="3650107"/>
            <a:ext cx="109661" cy="113913"/>
          </a:xfrm>
          <a:custGeom>
            <a:avLst/>
            <a:gdLst/>
            <a:ahLst/>
            <a:cxnLst/>
            <a:rect l="l" t="t" r="r" b="b"/>
            <a:pathLst>
              <a:path w="109661" h="113913" extrusionOk="0">
                <a:moveTo>
                  <a:pt x="4114" y="968"/>
                </a:moveTo>
                <a:cubicBezTo>
                  <a:pt x="24454" y="-3871"/>
                  <a:pt x="77108" y="9661"/>
                  <a:pt x="95151" y="36562"/>
                </a:cubicBezTo>
                <a:cubicBezTo>
                  <a:pt x="113194" y="63463"/>
                  <a:pt x="112538" y="107505"/>
                  <a:pt x="103352" y="111934"/>
                </a:cubicBezTo>
                <a:cubicBezTo>
                  <a:pt x="94167" y="116362"/>
                  <a:pt x="55538" y="113820"/>
                  <a:pt x="28637" y="99631"/>
                </a:cubicBezTo>
                <a:cubicBezTo>
                  <a:pt x="1736" y="85443"/>
                  <a:pt x="-5645" y="3428"/>
                  <a:pt x="4114" y="96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2"/>
          <p:cNvSpPr/>
          <p:nvPr/>
        </p:nvSpPr>
        <p:spPr>
          <a:xfrm flipH="1">
            <a:off x="3168362" y="3649926"/>
            <a:ext cx="112400" cy="111704"/>
          </a:xfrm>
          <a:custGeom>
            <a:avLst/>
            <a:gdLst/>
            <a:ahLst/>
            <a:cxnLst/>
            <a:rect l="l" t="t" r="r" b="b"/>
            <a:pathLst>
              <a:path w="112400" h="111704" extrusionOk="0">
                <a:moveTo>
                  <a:pt x="523" y="1312"/>
                </a:moveTo>
                <a:cubicBezTo>
                  <a:pt x="-133" y="1312"/>
                  <a:pt x="-215" y="0"/>
                  <a:pt x="523" y="0"/>
                </a:cubicBezTo>
                <a:cubicBezTo>
                  <a:pt x="18962" y="438"/>
                  <a:pt x="37232" y="3616"/>
                  <a:pt x="54735" y="9432"/>
                </a:cubicBezTo>
                <a:cubicBezTo>
                  <a:pt x="68878" y="12367"/>
                  <a:pt x="82239" y="18265"/>
                  <a:pt x="93938" y="26737"/>
                </a:cubicBezTo>
                <a:cubicBezTo>
                  <a:pt x="104913" y="35427"/>
                  <a:pt x="111511" y="48504"/>
                  <a:pt x="111981" y="62495"/>
                </a:cubicBezTo>
                <a:cubicBezTo>
                  <a:pt x="113545" y="79331"/>
                  <a:pt x="110720" y="96285"/>
                  <a:pt x="103780" y="111704"/>
                </a:cubicBezTo>
                <a:cubicBezTo>
                  <a:pt x="103780" y="111704"/>
                  <a:pt x="102714" y="111704"/>
                  <a:pt x="102878" y="111704"/>
                </a:cubicBezTo>
                <a:cubicBezTo>
                  <a:pt x="110587" y="81851"/>
                  <a:pt x="117066" y="45436"/>
                  <a:pt x="87131" y="25671"/>
                </a:cubicBezTo>
                <a:cubicBezTo>
                  <a:pt x="61542" y="8366"/>
                  <a:pt x="29393" y="6971"/>
                  <a:pt x="523" y="13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2"/>
          <p:cNvSpPr/>
          <p:nvPr/>
        </p:nvSpPr>
        <p:spPr>
          <a:xfrm flipH="1">
            <a:off x="3252307" y="3629373"/>
            <a:ext cx="14042" cy="14309"/>
          </a:xfrm>
          <a:custGeom>
            <a:avLst/>
            <a:gdLst/>
            <a:ahLst/>
            <a:cxnLst/>
            <a:rect l="l" t="t" r="r" b="b"/>
            <a:pathLst>
              <a:path w="14042" h="14309" extrusionOk="0">
                <a:moveTo>
                  <a:pt x="1447" y="2756"/>
                </a:moveTo>
                <a:cubicBezTo>
                  <a:pt x="7024" y="-4544"/>
                  <a:pt x="17850" y="4150"/>
                  <a:pt x="12683" y="11531"/>
                </a:cubicBezTo>
                <a:cubicBezTo>
                  <a:pt x="7516" y="18913"/>
                  <a:pt x="-4048" y="10055"/>
                  <a:pt x="1447" y="2756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2"/>
          <p:cNvSpPr/>
          <p:nvPr/>
        </p:nvSpPr>
        <p:spPr>
          <a:xfrm flipH="1">
            <a:off x="3257563" y="3641510"/>
            <a:ext cx="13693" cy="13705"/>
          </a:xfrm>
          <a:custGeom>
            <a:avLst/>
            <a:gdLst/>
            <a:ahLst/>
            <a:cxnLst/>
            <a:rect l="l" t="t" r="r" b="b"/>
            <a:pathLst>
              <a:path w="13693" h="13705" extrusionOk="0">
                <a:moveTo>
                  <a:pt x="1104" y="2757"/>
                </a:moveTo>
                <a:cubicBezTo>
                  <a:pt x="6599" y="-4542"/>
                  <a:pt x="17507" y="4152"/>
                  <a:pt x="12340" y="11451"/>
                </a:cubicBezTo>
                <a:cubicBezTo>
                  <a:pt x="9645" y="14325"/>
                  <a:pt x="5129" y="14471"/>
                  <a:pt x="2255" y="11775"/>
                </a:cubicBezTo>
                <a:cubicBezTo>
                  <a:pt x="-242" y="9434"/>
                  <a:pt x="-724" y="5650"/>
                  <a:pt x="1104" y="2757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2"/>
          <p:cNvSpPr/>
          <p:nvPr/>
        </p:nvSpPr>
        <p:spPr>
          <a:xfrm flipH="1">
            <a:off x="3264944" y="3652664"/>
            <a:ext cx="13693" cy="13705"/>
          </a:xfrm>
          <a:custGeom>
            <a:avLst/>
            <a:gdLst/>
            <a:ahLst/>
            <a:cxnLst/>
            <a:rect l="l" t="t" r="r" b="b"/>
            <a:pathLst>
              <a:path w="13693" h="13705" extrusionOk="0">
                <a:moveTo>
                  <a:pt x="1104" y="2757"/>
                </a:moveTo>
                <a:cubicBezTo>
                  <a:pt x="6599" y="-4542"/>
                  <a:pt x="17507" y="4152"/>
                  <a:pt x="12340" y="11451"/>
                </a:cubicBezTo>
                <a:cubicBezTo>
                  <a:pt x="9645" y="14325"/>
                  <a:pt x="5129" y="14471"/>
                  <a:pt x="2255" y="11775"/>
                </a:cubicBezTo>
                <a:cubicBezTo>
                  <a:pt x="-242" y="9434"/>
                  <a:pt x="-724" y="5650"/>
                  <a:pt x="1104" y="2757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2"/>
          <p:cNvSpPr/>
          <p:nvPr/>
        </p:nvSpPr>
        <p:spPr>
          <a:xfrm flipH="1">
            <a:off x="3273473" y="3662438"/>
            <a:ext cx="13914" cy="14020"/>
          </a:xfrm>
          <a:custGeom>
            <a:avLst/>
            <a:gdLst/>
            <a:ahLst/>
            <a:cxnLst/>
            <a:rect l="l" t="t" r="r" b="b"/>
            <a:pathLst>
              <a:path w="13914" h="14020" extrusionOk="0">
                <a:moveTo>
                  <a:pt x="1325" y="2743"/>
                </a:moveTo>
                <a:cubicBezTo>
                  <a:pt x="6820" y="-4556"/>
                  <a:pt x="17728" y="4219"/>
                  <a:pt x="12561" y="11519"/>
                </a:cubicBezTo>
                <a:cubicBezTo>
                  <a:pt x="10002" y="14515"/>
                  <a:pt x="5498" y="14870"/>
                  <a:pt x="2502" y="12310"/>
                </a:cubicBezTo>
                <a:cubicBezTo>
                  <a:pt x="-311" y="9908"/>
                  <a:pt x="-822" y="5755"/>
                  <a:pt x="1325" y="2743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2"/>
          <p:cNvSpPr/>
          <p:nvPr/>
        </p:nvSpPr>
        <p:spPr>
          <a:xfrm flipH="1">
            <a:off x="3283801" y="3670803"/>
            <a:ext cx="14042" cy="14261"/>
          </a:xfrm>
          <a:custGeom>
            <a:avLst/>
            <a:gdLst/>
            <a:ahLst/>
            <a:cxnLst/>
            <a:rect l="l" t="t" r="r" b="b"/>
            <a:pathLst>
              <a:path w="14042" h="14261" extrusionOk="0">
                <a:moveTo>
                  <a:pt x="1447" y="2743"/>
                </a:moveTo>
                <a:cubicBezTo>
                  <a:pt x="7024" y="-4556"/>
                  <a:pt x="17850" y="4219"/>
                  <a:pt x="12683" y="11519"/>
                </a:cubicBezTo>
                <a:cubicBezTo>
                  <a:pt x="7516" y="18818"/>
                  <a:pt x="-4048" y="10042"/>
                  <a:pt x="1447" y="2743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2"/>
          <p:cNvSpPr/>
          <p:nvPr/>
        </p:nvSpPr>
        <p:spPr>
          <a:xfrm flipH="1">
            <a:off x="3295071" y="3677196"/>
            <a:ext cx="14035" cy="13965"/>
          </a:xfrm>
          <a:custGeom>
            <a:avLst/>
            <a:gdLst/>
            <a:ahLst/>
            <a:cxnLst/>
            <a:rect l="l" t="t" r="r" b="b"/>
            <a:pathLst>
              <a:path w="14035" h="13965" extrusionOk="0">
                <a:moveTo>
                  <a:pt x="1474" y="2502"/>
                </a:moveTo>
                <a:cubicBezTo>
                  <a:pt x="4034" y="-495"/>
                  <a:pt x="8538" y="-850"/>
                  <a:pt x="11534" y="1710"/>
                </a:cubicBezTo>
                <a:cubicBezTo>
                  <a:pt x="14347" y="4112"/>
                  <a:pt x="14857" y="8265"/>
                  <a:pt x="12710" y="11277"/>
                </a:cubicBezTo>
                <a:cubicBezTo>
                  <a:pt x="7216" y="18330"/>
                  <a:pt x="-4020" y="10129"/>
                  <a:pt x="1474" y="2502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2"/>
          <p:cNvSpPr/>
          <p:nvPr/>
        </p:nvSpPr>
        <p:spPr>
          <a:xfrm flipH="1">
            <a:off x="3262449" y="3463880"/>
            <a:ext cx="226130" cy="285195"/>
          </a:xfrm>
          <a:custGeom>
            <a:avLst/>
            <a:gdLst/>
            <a:ahLst/>
            <a:cxnLst/>
            <a:rect l="l" t="t" r="r" b="b"/>
            <a:pathLst>
              <a:path w="226130" h="285195" extrusionOk="0">
                <a:moveTo>
                  <a:pt x="3303" y="133803"/>
                </a:moveTo>
                <a:cubicBezTo>
                  <a:pt x="-15888" y="254447"/>
                  <a:pt x="53661" y="280774"/>
                  <a:pt x="80233" y="283726"/>
                </a:cubicBezTo>
                <a:cubicBezTo>
                  <a:pt x="104017" y="286350"/>
                  <a:pt x="184720" y="297176"/>
                  <a:pt x="216296" y="179157"/>
                </a:cubicBezTo>
                <a:cubicBezTo>
                  <a:pt x="247871" y="61138"/>
                  <a:pt x="197924" y="14062"/>
                  <a:pt x="144287" y="2662"/>
                </a:cubicBezTo>
                <a:cubicBezTo>
                  <a:pt x="90649" y="-8738"/>
                  <a:pt x="22495" y="13159"/>
                  <a:pt x="3303" y="133803"/>
                </a:cubicBezTo>
                <a:close/>
              </a:path>
            </a:pathLst>
          </a:custGeom>
          <a:solidFill>
            <a:srgbClr val="AD63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2"/>
          <p:cNvSpPr/>
          <p:nvPr/>
        </p:nvSpPr>
        <p:spPr>
          <a:xfrm flipH="1">
            <a:off x="3457590" y="3568718"/>
            <a:ext cx="22580" cy="12654"/>
          </a:xfrm>
          <a:custGeom>
            <a:avLst/>
            <a:gdLst/>
            <a:ahLst/>
            <a:cxnLst/>
            <a:rect l="l" t="t" r="r" b="b"/>
            <a:pathLst>
              <a:path w="22580" h="12654" extrusionOk="0">
                <a:moveTo>
                  <a:pt x="4982" y="12644"/>
                </a:moveTo>
                <a:cubicBezTo>
                  <a:pt x="7853" y="12644"/>
                  <a:pt x="10559" y="11988"/>
                  <a:pt x="13184" y="11660"/>
                </a:cubicBezTo>
                <a:cubicBezTo>
                  <a:pt x="16132" y="11632"/>
                  <a:pt x="18999" y="10686"/>
                  <a:pt x="21385" y="8953"/>
                </a:cubicBezTo>
                <a:cubicBezTo>
                  <a:pt x="22770" y="7540"/>
                  <a:pt x="22975" y="5350"/>
                  <a:pt x="21877" y="3704"/>
                </a:cubicBezTo>
                <a:cubicBezTo>
                  <a:pt x="19308" y="721"/>
                  <a:pt x="15303" y="-603"/>
                  <a:pt x="11461" y="260"/>
                </a:cubicBezTo>
                <a:cubicBezTo>
                  <a:pt x="7550" y="456"/>
                  <a:pt x="3858" y="2127"/>
                  <a:pt x="1127" y="4935"/>
                </a:cubicBezTo>
                <a:cubicBezTo>
                  <a:pt x="-554" y="6894"/>
                  <a:pt x="-329" y="9845"/>
                  <a:pt x="1630" y="11527"/>
                </a:cubicBezTo>
                <a:cubicBezTo>
                  <a:pt x="2558" y="12323"/>
                  <a:pt x="3762" y="12724"/>
                  <a:pt x="4982" y="1264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2"/>
          <p:cNvSpPr/>
          <p:nvPr/>
        </p:nvSpPr>
        <p:spPr>
          <a:xfrm flipH="1">
            <a:off x="3393780" y="3577403"/>
            <a:ext cx="22077" cy="14278"/>
          </a:xfrm>
          <a:custGeom>
            <a:avLst/>
            <a:gdLst/>
            <a:ahLst/>
            <a:cxnLst/>
            <a:rect l="l" t="t" r="r" b="b"/>
            <a:pathLst>
              <a:path w="22077" h="14278" extrusionOk="0">
                <a:moveTo>
                  <a:pt x="16696" y="14210"/>
                </a:moveTo>
                <a:cubicBezTo>
                  <a:pt x="13908" y="13636"/>
                  <a:pt x="11365" y="12570"/>
                  <a:pt x="8495" y="11750"/>
                </a:cubicBezTo>
                <a:cubicBezTo>
                  <a:pt x="5521" y="11266"/>
                  <a:pt x="2786" y="9826"/>
                  <a:pt x="703" y="7649"/>
                </a:cubicBezTo>
                <a:cubicBezTo>
                  <a:pt x="-395" y="6003"/>
                  <a:pt x="-189" y="3813"/>
                  <a:pt x="1195" y="2400"/>
                </a:cubicBezTo>
                <a:cubicBezTo>
                  <a:pt x="4248" y="-49"/>
                  <a:pt x="8380" y="-675"/>
                  <a:pt x="12021" y="760"/>
                </a:cubicBezTo>
                <a:cubicBezTo>
                  <a:pt x="15811" y="1735"/>
                  <a:pt x="19127" y="4033"/>
                  <a:pt x="21371" y="7239"/>
                </a:cubicBezTo>
                <a:cubicBezTo>
                  <a:pt x="22722" y="9386"/>
                  <a:pt x="22078" y="12221"/>
                  <a:pt x="19931" y="13572"/>
                </a:cubicBezTo>
                <a:cubicBezTo>
                  <a:pt x="18969" y="14178"/>
                  <a:pt x="17816" y="14405"/>
                  <a:pt x="16696" y="1421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2"/>
          <p:cNvSpPr/>
          <p:nvPr/>
        </p:nvSpPr>
        <p:spPr>
          <a:xfrm flipH="1">
            <a:off x="3413186" y="3619991"/>
            <a:ext cx="7978" cy="22726"/>
          </a:xfrm>
          <a:custGeom>
            <a:avLst/>
            <a:gdLst/>
            <a:ahLst/>
            <a:cxnLst/>
            <a:rect l="l" t="t" r="r" b="b"/>
            <a:pathLst>
              <a:path w="7978" h="22726" extrusionOk="0">
                <a:moveTo>
                  <a:pt x="1418" y="0"/>
                </a:moveTo>
                <a:cubicBezTo>
                  <a:pt x="1418" y="0"/>
                  <a:pt x="2074" y="492"/>
                  <a:pt x="1992" y="820"/>
                </a:cubicBezTo>
                <a:cubicBezTo>
                  <a:pt x="762" y="9022"/>
                  <a:pt x="844" y="18699"/>
                  <a:pt x="7979" y="22226"/>
                </a:cubicBezTo>
                <a:cubicBezTo>
                  <a:pt x="7979" y="22226"/>
                  <a:pt x="7979" y="22800"/>
                  <a:pt x="7979" y="22718"/>
                </a:cubicBezTo>
                <a:cubicBezTo>
                  <a:pt x="-1125" y="20422"/>
                  <a:pt x="-1043" y="7627"/>
                  <a:pt x="141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2"/>
          <p:cNvSpPr/>
          <p:nvPr/>
        </p:nvSpPr>
        <p:spPr>
          <a:xfrm flipH="1">
            <a:off x="3402123" y="3612195"/>
            <a:ext cx="18678" cy="26828"/>
          </a:xfrm>
          <a:custGeom>
            <a:avLst/>
            <a:gdLst/>
            <a:ahLst/>
            <a:cxnLst/>
            <a:rect l="l" t="t" r="r" b="b"/>
            <a:pathLst>
              <a:path w="18678" h="26828" extrusionOk="0">
                <a:moveTo>
                  <a:pt x="9421" y="5"/>
                </a:moveTo>
                <a:cubicBezTo>
                  <a:pt x="22871" y="5"/>
                  <a:pt x="20903" y="27234"/>
                  <a:pt x="8437" y="26824"/>
                </a:cubicBezTo>
                <a:cubicBezTo>
                  <a:pt x="-4030" y="26413"/>
                  <a:pt x="-1815" y="-405"/>
                  <a:pt x="9421" y="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2"/>
          <p:cNvSpPr/>
          <p:nvPr/>
        </p:nvSpPr>
        <p:spPr>
          <a:xfrm flipH="1">
            <a:off x="3390385" y="3613886"/>
            <a:ext cx="17428" cy="11451"/>
          </a:xfrm>
          <a:custGeom>
            <a:avLst/>
            <a:gdLst/>
            <a:ahLst/>
            <a:cxnLst/>
            <a:rect l="l" t="t" r="r" b="b"/>
            <a:pathLst>
              <a:path w="17428" h="11451" extrusionOk="0">
                <a:moveTo>
                  <a:pt x="1599" y="118"/>
                </a:moveTo>
                <a:cubicBezTo>
                  <a:pt x="3814" y="1758"/>
                  <a:pt x="5946" y="4629"/>
                  <a:pt x="8735" y="5121"/>
                </a:cubicBezTo>
                <a:cubicBezTo>
                  <a:pt x="11523" y="5613"/>
                  <a:pt x="14640" y="2988"/>
                  <a:pt x="16936" y="446"/>
                </a:cubicBezTo>
                <a:cubicBezTo>
                  <a:pt x="16936" y="446"/>
                  <a:pt x="17428" y="446"/>
                  <a:pt x="17428" y="856"/>
                </a:cubicBezTo>
                <a:cubicBezTo>
                  <a:pt x="17428" y="5941"/>
                  <a:pt x="14722" y="11108"/>
                  <a:pt x="9227" y="11436"/>
                </a:cubicBezTo>
                <a:cubicBezTo>
                  <a:pt x="3732" y="11764"/>
                  <a:pt x="1025" y="7007"/>
                  <a:pt x="41" y="1758"/>
                </a:cubicBezTo>
                <a:cubicBezTo>
                  <a:pt x="-205" y="774"/>
                  <a:pt x="697" y="-374"/>
                  <a:pt x="1599" y="11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2"/>
          <p:cNvSpPr/>
          <p:nvPr/>
        </p:nvSpPr>
        <p:spPr>
          <a:xfrm flipH="1">
            <a:off x="3461761" y="3613512"/>
            <a:ext cx="10721" cy="21241"/>
          </a:xfrm>
          <a:custGeom>
            <a:avLst/>
            <a:gdLst/>
            <a:ahLst/>
            <a:cxnLst/>
            <a:rect l="l" t="t" r="r" b="b"/>
            <a:pathLst>
              <a:path w="10721" h="21241" extrusionOk="0">
                <a:moveTo>
                  <a:pt x="10334" y="0"/>
                </a:moveTo>
                <a:cubicBezTo>
                  <a:pt x="10334" y="0"/>
                  <a:pt x="9678" y="0"/>
                  <a:pt x="9678" y="738"/>
                </a:cubicBezTo>
                <a:cubicBezTo>
                  <a:pt x="9678" y="8940"/>
                  <a:pt x="7709" y="18535"/>
                  <a:pt x="0" y="20750"/>
                </a:cubicBezTo>
                <a:cubicBezTo>
                  <a:pt x="0" y="20750"/>
                  <a:pt x="0" y="21242"/>
                  <a:pt x="0" y="21242"/>
                </a:cubicBezTo>
                <a:cubicBezTo>
                  <a:pt x="9596" y="20094"/>
                  <a:pt x="11728" y="7545"/>
                  <a:pt x="1033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2"/>
          <p:cNvSpPr/>
          <p:nvPr/>
        </p:nvSpPr>
        <p:spPr>
          <a:xfrm flipH="1">
            <a:off x="3461450" y="3603902"/>
            <a:ext cx="18952" cy="26770"/>
          </a:xfrm>
          <a:custGeom>
            <a:avLst/>
            <a:gdLst/>
            <a:ahLst/>
            <a:cxnLst/>
            <a:rect l="l" t="t" r="r" b="b"/>
            <a:pathLst>
              <a:path w="18952" h="26770" extrusionOk="0">
                <a:moveTo>
                  <a:pt x="11775" y="96"/>
                </a:moveTo>
                <a:cubicBezTo>
                  <a:pt x="-1511" y="-1790"/>
                  <a:pt x="-4628" y="24700"/>
                  <a:pt x="8003" y="26669"/>
                </a:cubicBezTo>
                <a:cubicBezTo>
                  <a:pt x="20633" y="28637"/>
                  <a:pt x="22929" y="1408"/>
                  <a:pt x="11775" y="9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2"/>
          <p:cNvSpPr/>
          <p:nvPr/>
        </p:nvSpPr>
        <p:spPr>
          <a:xfrm flipH="1">
            <a:off x="3473127" y="3602604"/>
            <a:ext cx="15435" cy="12356"/>
          </a:xfrm>
          <a:custGeom>
            <a:avLst/>
            <a:gdLst/>
            <a:ahLst/>
            <a:cxnLst/>
            <a:rect l="l" t="t" r="r" b="b"/>
            <a:pathLst>
              <a:path w="15435" h="12356" extrusionOk="0">
                <a:moveTo>
                  <a:pt x="14194" y="2707"/>
                </a:moveTo>
                <a:cubicBezTo>
                  <a:pt x="11898" y="3855"/>
                  <a:pt x="9519" y="6233"/>
                  <a:pt x="6977" y="6151"/>
                </a:cubicBezTo>
                <a:cubicBezTo>
                  <a:pt x="4434" y="6069"/>
                  <a:pt x="2220" y="2953"/>
                  <a:pt x="661" y="0"/>
                </a:cubicBezTo>
                <a:cubicBezTo>
                  <a:pt x="661" y="0"/>
                  <a:pt x="251" y="0"/>
                  <a:pt x="169" y="0"/>
                </a:cubicBezTo>
                <a:cubicBezTo>
                  <a:pt x="-487" y="5085"/>
                  <a:pt x="661" y="10580"/>
                  <a:pt x="5418" y="12056"/>
                </a:cubicBezTo>
                <a:cubicBezTo>
                  <a:pt x="10175" y="13533"/>
                  <a:pt x="13620" y="9350"/>
                  <a:pt x="15342" y="4429"/>
                </a:cubicBezTo>
                <a:cubicBezTo>
                  <a:pt x="15670" y="3527"/>
                  <a:pt x="15096" y="2050"/>
                  <a:pt x="14194" y="270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2"/>
          <p:cNvSpPr/>
          <p:nvPr/>
        </p:nvSpPr>
        <p:spPr>
          <a:xfrm flipH="1">
            <a:off x="3420648" y="3684448"/>
            <a:ext cx="16895" cy="8449"/>
          </a:xfrm>
          <a:custGeom>
            <a:avLst/>
            <a:gdLst/>
            <a:ahLst/>
            <a:cxnLst/>
            <a:rect l="l" t="t" r="r" b="b"/>
            <a:pathLst>
              <a:path w="16895" h="8449" extrusionOk="0">
                <a:moveTo>
                  <a:pt x="15747" y="171"/>
                </a:moveTo>
                <a:cubicBezTo>
                  <a:pt x="13861" y="2221"/>
                  <a:pt x="12056" y="5009"/>
                  <a:pt x="9104" y="5502"/>
                </a:cubicBezTo>
                <a:cubicBezTo>
                  <a:pt x="5992" y="5640"/>
                  <a:pt x="2888" y="5109"/>
                  <a:pt x="0" y="3943"/>
                </a:cubicBezTo>
                <a:lnTo>
                  <a:pt x="0" y="4435"/>
                </a:lnTo>
                <a:cubicBezTo>
                  <a:pt x="2626" y="7609"/>
                  <a:pt x="6796" y="9062"/>
                  <a:pt x="10826" y="8208"/>
                </a:cubicBezTo>
                <a:cubicBezTo>
                  <a:pt x="14244" y="7135"/>
                  <a:pt x="16654" y="4074"/>
                  <a:pt x="16895" y="499"/>
                </a:cubicBezTo>
                <a:cubicBezTo>
                  <a:pt x="16403" y="7"/>
                  <a:pt x="16403" y="-157"/>
                  <a:pt x="15747" y="17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2"/>
          <p:cNvSpPr/>
          <p:nvPr/>
        </p:nvSpPr>
        <p:spPr>
          <a:xfrm flipH="1">
            <a:off x="3428373" y="3570618"/>
            <a:ext cx="42015" cy="100745"/>
          </a:xfrm>
          <a:custGeom>
            <a:avLst/>
            <a:gdLst/>
            <a:ahLst/>
            <a:cxnLst/>
            <a:rect l="l" t="t" r="r" b="b"/>
            <a:pathLst>
              <a:path w="42015" h="100745" extrusionOk="0">
                <a:moveTo>
                  <a:pt x="13982" y="80539"/>
                </a:moveTo>
                <a:cubicBezTo>
                  <a:pt x="13982" y="80539"/>
                  <a:pt x="11275" y="92759"/>
                  <a:pt x="10783" y="98664"/>
                </a:cubicBezTo>
                <a:cubicBezTo>
                  <a:pt x="10783" y="99156"/>
                  <a:pt x="12095" y="99566"/>
                  <a:pt x="14063" y="99812"/>
                </a:cubicBezTo>
                <a:lnTo>
                  <a:pt x="14063" y="99812"/>
                </a:lnTo>
                <a:cubicBezTo>
                  <a:pt x="24160" y="102483"/>
                  <a:pt x="34905" y="99323"/>
                  <a:pt x="41948" y="91611"/>
                </a:cubicBezTo>
                <a:cubicBezTo>
                  <a:pt x="42107" y="91285"/>
                  <a:pt x="41972" y="90892"/>
                  <a:pt x="41647" y="90733"/>
                </a:cubicBezTo>
                <a:cubicBezTo>
                  <a:pt x="41485" y="90654"/>
                  <a:pt x="41297" y="90645"/>
                  <a:pt x="41128" y="90708"/>
                </a:cubicBezTo>
                <a:cubicBezTo>
                  <a:pt x="33237" y="95165"/>
                  <a:pt x="24126" y="96976"/>
                  <a:pt x="15130" y="95875"/>
                </a:cubicBezTo>
                <a:cubicBezTo>
                  <a:pt x="15130" y="94153"/>
                  <a:pt x="20543" y="75044"/>
                  <a:pt x="19641" y="74879"/>
                </a:cubicBezTo>
                <a:cubicBezTo>
                  <a:pt x="15069" y="74946"/>
                  <a:pt x="10524" y="75580"/>
                  <a:pt x="6108" y="76766"/>
                </a:cubicBezTo>
                <a:cubicBezTo>
                  <a:pt x="11111" y="51095"/>
                  <a:pt x="20214" y="26491"/>
                  <a:pt x="24807" y="820"/>
                </a:cubicBezTo>
                <a:cubicBezTo>
                  <a:pt x="24807" y="367"/>
                  <a:pt x="24440" y="0"/>
                  <a:pt x="23987" y="0"/>
                </a:cubicBezTo>
                <a:cubicBezTo>
                  <a:pt x="23729" y="0"/>
                  <a:pt x="23486" y="122"/>
                  <a:pt x="23331" y="328"/>
                </a:cubicBezTo>
                <a:cubicBezTo>
                  <a:pt x="12844" y="26508"/>
                  <a:pt x="5040" y="53685"/>
                  <a:pt x="39" y="81441"/>
                </a:cubicBezTo>
                <a:cubicBezTo>
                  <a:pt x="-781" y="84721"/>
                  <a:pt x="11603" y="81359"/>
                  <a:pt x="13982" y="805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2"/>
          <p:cNvSpPr/>
          <p:nvPr/>
        </p:nvSpPr>
        <p:spPr>
          <a:xfrm flipH="1">
            <a:off x="3427695" y="3662803"/>
            <a:ext cx="24365" cy="17692"/>
          </a:xfrm>
          <a:custGeom>
            <a:avLst/>
            <a:gdLst/>
            <a:ahLst/>
            <a:cxnLst/>
            <a:rect l="l" t="t" r="r" b="b"/>
            <a:pathLst>
              <a:path w="24365" h="17692" extrusionOk="0">
                <a:moveTo>
                  <a:pt x="0" y="5577"/>
                </a:moveTo>
                <a:cubicBezTo>
                  <a:pt x="2459" y="9899"/>
                  <a:pt x="5990" y="13514"/>
                  <a:pt x="10252" y="16075"/>
                </a:cubicBezTo>
                <a:cubicBezTo>
                  <a:pt x="12613" y="17341"/>
                  <a:pt x="15294" y="17883"/>
                  <a:pt x="17961" y="17633"/>
                </a:cubicBezTo>
                <a:cubicBezTo>
                  <a:pt x="23867" y="16895"/>
                  <a:pt x="24687" y="11728"/>
                  <a:pt x="24277" y="7135"/>
                </a:cubicBezTo>
                <a:cubicBezTo>
                  <a:pt x="24032" y="4697"/>
                  <a:pt x="23481" y="2300"/>
                  <a:pt x="22636" y="0"/>
                </a:cubicBezTo>
                <a:cubicBezTo>
                  <a:pt x="15896" y="4267"/>
                  <a:pt x="7951" y="6224"/>
                  <a:pt x="0" y="557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2"/>
          <p:cNvSpPr/>
          <p:nvPr/>
        </p:nvSpPr>
        <p:spPr>
          <a:xfrm flipH="1">
            <a:off x="3427695" y="3670118"/>
            <a:ext cx="14113" cy="10623"/>
          </a:xfrm>
          <a:custGeom>
            <a:avLst/>
            <a:gdLst/>
            <a:ahLst/>
            <a:cxnLst/>
            <a:rect l="l" t="t" r="r" b="b"/>
            <a:pathLst>
              <a:path w="14113" h="10623" extrusionOk="0">
                <a:moveTo>
                  <a:pt x="0" y="9006"/>
                </a:moveTo>
                <a:cubicBezTo>
                  <a:pt x="2360" y="10273"/>
                  <a:pt x="5042" y="10815"/>
                  <a:pt x="7709" y="10564"/>
                </a:cubicBezTo>
                <a:cubicBezTo>
                  <a:pt x="13614" y="9826"/>
                  <a:pt x="14434" y="4659"/>
                  <a:pt x="14024" y="66"/>
                </a:cubicBezTo>
                <a:cubicBezTo>
                  <a:pt x="7847" y="-547"/>
                  <a:pt x="2052" y="3147"/>
                  <a:pt x="0" y="9006"/>
                </a:cubicBezTo>
                <a:close/>
              </a:path>
            </a:pathLst>
          </a:custGeom>
          <a:solidFill>
            <a:srgbClr val="FF9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2"/>
          <p:cNvSpPr/>
          <p:nvPr/>
        </p:nvSpPr>
        <p:spPr>
          <a:xfrm flipH="1">
            <a:off x="3244400" y="3453817"/>
            <a:ext cx="229397" cy="226834"/>
          </a:xfrm>
          <a:custGeom>
            <a:avLst/>
            <a:gdLst/>
            <a:ahLst/>
            <a:cxnLst/>
            <a:rect l="l" t="t" r="r" b="b"/>
            <a:pathLst>
              <a:path w="229397" h="226834" extrusionOk="0">
                <a:moveTo>
                  <a:pt x="188063" y="226701"/>
                </a:moveTo>
                <a:cubicBezTo>
                  <a:pt x="175186" y="222928"/>
                  <a:pt x="148696" y="156168"/>
                  <a:pt x="162146" y="92935"/>
                </a:cubicBezTo>
                <a:cubicBezTo>
                  <a:pt x="162146" y="92935"/>
                  <a:pt x="153945" y="150345"/>
                  <a:pt x="156323" y="159777"/>
                </a:cubicBezTo>
                <a:cubicBezTo>
                  <a:pt x="158701" y="169209"/>
                  <a:pt x="142052" y="135173"/>
                  <a:pt x="152222" y="84159"/>
                </a:cubicBezTo>
                <a:cubicBezTo>
                  <a:pt x="133596" y="91906"/>
                  <a:pt x="113961" y="96960"/>
                  <a:pt x="93910" y="99168"/>
                </a:cubicBezTo>
                <a:cubicBezTo>
                  <a:pt x="68321" y="100316"/>
                  <a:pt x="53723" y="96708"/>
                  <a:pt x="52410" y="94575"/>
                </a:cubicBezTo>
                <a:cubicBezTo>
                  <a:pt x="51098" y="92443"/>
                  <a:pt x="88989" y="89490"/>
                  <a:pt x="101045" y="80715"/>
                </a:cubicBezTo>
                <a:cubicBezTo>
                  <a:pt x="101045" y="80715"/>
                  <a:pt x="30431" y="95642"/>
                  <a:pt x="495" y="91049"/>
                </a:cubicBezTo>
                <a:cubicBezTo>
                  <a:pt x="-2950" y="90557"/>
                  <a:pt x="10911" y="23879"/>
                  <a:pt x="63154" y="4687"/>
                </a:cubicBezTo>
                <a:cubicBezTo>
                  <a:pt x="115398" y="-14504"/>
                  <a:pt x="177975" y="29948"/>
                  <a:pt x="193312" y="53076"/>
                </a:cubicBezTo>
                <a:cubicBezTo>
                  <a:pt x="193312" y="53076"/>
                  <a:pt x="208320" y="61277"/>
                  <a:pt x="225297" y="100316"/>
                </a:cubicBezTo>
                <a:cubicBezTo>
                  <a:pt x="242274" y="139355"/>
                  <a:pt x="201923" y="230802"/>
                  <a:pt x="188063" y="22670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2"/>
          <p:cNvSpPr/>
          <p:nvPr/>
        </p:nvSpPr>
        <p:spPr>
          <a:xfrm flipH="1">
            <a:off x="3277556" y="3617572"/>
            <a:ext cx="58945" cy="74762"/>
          </a:xfrm>
          <a:custGeom>
            <a:avLst/>
            <a:gdLst/>
            <a:ahLst/>
            <a:cxnLst/>
            <a:rect l="l" t="t" r="r" b="b"/>
            <a:pathLst>
              <a:path w="58945" h="74762" extrusionOk="0">
                <a:moveTo>
                  <a:pt x="7955" y="28746"/>
                </a:moveTo>
                <a:cubicBezTo>
                  <a:pt x="7955" y="28746"/>
                  <a:pt x="35922" y="-8407"/>
                  <a:pt x="52899" y="1763"/>
                </a:cubicBezTo>
                <a:cubicBezTo>
                  <a:pt x="69876" y="11933"/>
                  <a:pt x="47814" y="66390"/>
                  <a:pt x="27229" y="73198"/>
                </a:cubicBezTo>
                <a:cubicBezTo>
                  <a:pt x="16721" y="77538"/>
                  <a:pt x="4684" y="72538"/>
                  <a:pt x="343" y="62030"/>
                </a:cubicBezTo>
                <a:cubicBezTo>
                  <a:pt x="222" y="61737"/>
                  <a:pt x="108" y="61440"/>
                  <a:pt x="0" y="61141"/>
                </a:cubicBezTo>
                <a:close/>
              </a:path>
            </a:pathLst>
          </a:custGeom>
          <a:solidFill>
            <a:srgbClr val="AD63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2"/>
          <p:cNvSpPr/>
          <p:nvPr/>
        </p:nvSpPr>
        <p:spPr>
          <a:xfrm flipH="1">
            <a:off x="3289918" y="3634425"/>
            <a:ext cx="35170" cy="46139"/>
          </a:xfrm>
          <a:custGeom>
            <a:avLst/>
            <a:gdLst/>
            <a:ahLst/>
            <a:cxnLst/>
            <a:rect l="l" t="t" r="r" b="b"/>
            <a:pathLst>
              <a:path w="35170" h="46139" extrusionOk="0">
                <a:moveTo>
                  <a:pt x="35171" y="0"/>
                </a:moveTo>
                <a:lnTo>
                  <a:pt x="35171" y="574"/>
                </a:lnTo>
                <a:cubicBezTo>
                  <a:pt x="21745" y="6682"/>
                  <a:pt x="11528" y="18181"/>
                  <a:pt x="7040" y="32232"/>
                </a:cubicBezTo>
                <a:cubicBezTo>
                  <a:pt x="10414" y="26916"/>
                  <a:pt x="17459" y="25343"/>
                  <a:pt x="22774" y="28718"/>
                </a:cubicBezTo>
                <a:cubicBezTo>
                  <a:pt x="23270" y="29032"/>
                  <a:pt x="23740" y="29384"/>
                  <a:pt x="24181" y="29771"/>
                </a:cubicBezTo>
                <a:cubicBezTo>
                  <a:pt x="24591" y="29771"/>
                  <a:pt x="24181" y="30591"/>
                  <a:pt x="23771" y="30509"/>
                </a:cubicBezTo>
                <a:cubicBezTo>
                  <a:pt x="18709" y="28709"/>
                  <a:pt x="13062" y="30285"/>
                  <a:pt x="9664" y="34446"/>
                </a:cubicBezTo>
                <a:cubicBezTo>
                  <a:pt x="6873" y="37854"/>
                  <a:pt x="4479" y="41568"/>
                  <a:pt x="2529" y="45518"/>
                </a:cubicBezTo>
                <a:cubicBezTo>
                  <a:pt x="1873" y="46748"/>
                  <a:pt x="-424" y="46010"/>
                  <a:pt x="69" y="44534"/>
                </a:cubicBezTo>
                <a:lnTo>
                  <a:pt x="69" y="44534"/>
                </a:lnTo>
                <a:cubicBezTo>
                  <a:pt x="232" y="26081"/>
                  <a:pt x="15241" y="1148"/>
                  <a:pt x="351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2"/>
          <p:cNvSpPr/>
          <p:nvPr/>
        </p:nvSpPr>
        <p:spPr>
          <a:xfrm flipH="1">
            <a:off x="3233787" y="3436231"/>
            <a:ext cx="242139" cy="193847"/>
          </a:xfrm>
          <a:custGeom>
            <a:avLst/>
            <a:gdLst/>
            <a:ahLst/>
            <a:cxnLst/>
            <a:rect l="l" t="t" r="r" b="b"/>
            <a:pathLst>
              <a:path w="242139" h="193847" extrusionOk="0">
                <a:moveTo>
                  <a:pt x="0" y="85014"/>
                </a:moveTo>
                <a:cubicBezTo>
                  <a:pt x="0" y="85014"/>
                  <a:pt x="61347" y="-40386"/>
                  <a:pt x="173543" y="13415"/>
                </a:cubicBezTo>
                <a:cubicBezTo>
                  <a:pt x="285739" y="67217"/>
                  <a:pt x="226525" y="193848"/>
                  <a:pt x="226525" y="193848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2"/>
          <p:cNvSpPr/>
          <p:nvPr/>
        </p:nvSpPr>
        <p:spPr>
          <a:xfrm rot="-1536000" flipH="1">
            <a:off x="3227982" y="3565783"/>
            <a:ext cx="269828" cy="19765"/>
          </a:xfrm>
          <a:custGeom>
            <a:avLst/>
            <a:gdLst/>
            <a:ahLst/>
            <a:cxnLst/>
            <a:rect l="l" t="t" r="r" b="b"/>
            <a:pathLst>
              <a:path w="269828" h="19765" extrusionOk="0">
                <a:moveTo>
                  <a:pt x="0" y="0"/>
                </a:moveTo>
                <a:lnTo>
                  <a:pt x="269828" y="0"/>
                </a:lnTo>
                <a:lnTo>
                  <a:pt x="269828" y="19766"/>
                </a:lnTo>
                <a:lnTo>
                  <a:pt x="0" y="19766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2"/>
          <p:cNvSpPr/>
          <p:nvPr/>
        </p:nvSpPr>
        <p:spPr>
          <a:xfrm flipH="1">
            <a:off x="3345359" y="3432177"/>
            <a:ext cx="101944" cy="110145"/>
          </a:xfrm>
          <a:custGeom>
            <a:avLst/>
            <a:gdLst/>
            <a:ahLst/>
            <a:cxnLst/>
            <a:rect l="l" t="t" r="r" b="b"/>
            <a:pathLst>
              <a:path w="101944" h="110145" extrusionOk="0">
                <a:moveTo>
                  <a:pt x="37891" y="110146"/>
                </a:moveTo>
                <a:lnTo>
                  <a:pt x="0" y="92103"/>
                </a:lnTo>
                <a:lnTo>
                  <a:pt x="57000" y="0"/>
                </a:lnTo>
                <a:lnTo>
                  <a:pt x="101944" y="1558"/>
                </a:lnTo>
                <a:lnTo>
                  <a:pt x="37891" y="110146"/>
                </a:ln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2"/>
          <p:cNvSpPr/>
          <p:nvPr/>
        </p:nvSpPr>
        <p:spPr>
          <a:xfrm flipH="1">
            <a:off x="3345359" y="3432177"/>
            <a:ext cx="101944" cy="110145"/>
          </a:xfrm>
          <a:custGeom>
            <a:avLst/>
            <a:gdLst/>
            <a:ahLst/>
            <a:cxnLst/>
            <a:rect l="l" t="t" r="r" b="b"/>
            <a:pathLst>
              <a:path w="101944" h="110145" extrusionOk="0">
                <a:moveTo>
                  <a:pt x="37891" y="110146"/>
                </a:moveTo>
                <a:lnTo>
                  <a:pt x="0" y="92103"/>
                </a:lnTo>
                <a:lnTo>
                  <a:pt x="57000" y="0"/>
                </a:lnTo>
                <a:lnTo>
                  <a:pt x="101944" y="1558"/>
                </a:lnTo>
                <a:lnTo>
                  <a:pt x="37891" y="110146"/>
                </a:ln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2"/>
          <p:cNvSpPr/>
          <p:nvPr/>
        </p:nvSpPr>
        <p:spPr>
          <a:xfrm flipH="1">
            <a:off x="3245711" y="3512388"/>
            <a:ext cx="225212" cy="108177"/>
          </a:xfrm>
          <a:custGeom>
            <a:avLst/>
            <a:gdLst/>
            <a:ahLst/>
            <a:cxnLst/>
            <a:rect l="l" t="t" r="r" b="b"/>
            <a:pathLst>
              <a:path w="225212" h="108177" extrusionOk="0">
                <a:moveTo>
                  <a:pt x="0" y="0"/>
                </a:moveTo>
                <a:cubicBezTo>
                  <a:pt x="37891" y="17223"/>
                  <a:pt x="75372" y="35512"/>
                  <a:pt x="113016" y="53146"/>
                </a:cubicBezTo>
                <a:cubicBezTo>
                  <a:pt x="150661" y="70779"/>
                  <a:pt x="188060" y="89314"/>
                  <a:pt x="225213" y="108177"/>
                </a:cubicBezTo>
                <a:cubicBezTo>
                  <a:pt x="187322" y="90954"/>
                  <a:pt x="149841" y="72747"/>
                  <a:pt x="112196" y="55032"/>
                </a:cubicBezTo>
                <a:cubicBezTo>
                  <a:pt x="74551" y="37317"/>
                  <a:pt x="37153" y="19109"/>
                  <a:pt x="0" y="0"/>
                </a:cubicBezTo>
                <a:close/>
              </a:path>
            </a:pathLst>
          </a:custGeom>
          <a:solidFill>
            <a:srgbClr val="000000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2"/>
          <p:cNvSpPr/>
          <p:nvPr/>
        </p:nvSpPr>
        <p:spPr>
          <a:xfrm flipH="1">
            <a:off x="3001225" y="3743749"/>
            <a:ext cx="493747" cy="561966"/>
          </a:xfrm>
          <a:custGeom>
            <a:avLst/>
            <a:gdLst/>
            <a:ahLst/>
            <a:cxnLst/>
            <a:rect l="l" t="t" r="r" b="b"/>
            <a:pathLst>
              <a:path w="493747" h="561966" extrusionOk="0">
                <a:moveTo>
                  <a:pt x="26263" y="379238"/>
                </a:moveTo>
                <a:lnTo>
                  <a:pt x="18" y="561967"/>
                </a:lnTo>
                <a:lnTo>
                  <a:pt x="493747" y="561967"/>
                </a:lnTo>
                <a:cubicBezTo>
                  <a:pt x="493747" y="561967"/>
                  <a:pt x="404679" y="151483"/>
                  <a:pt x="292237" y="49621"/>
                </a:cubicBezTo>
                <a:cubicBezTo>
                  <a:pt x="232038" y="-4919"/>
                  <a:pt x="191359" y="-16565"/>
                  <a:pt x="150105" y="25016"/>
                </a:cubicBezTo>
                <a:cubicBezTo>
                  <a:pt x="139689" y="35596"/>
                  <a:pt x="15355" y="199872"/>
                  <a:pt x="2479" y="262859"/>
                </a:cubicBezTo>
                <a:cubicBezTo>
                  <a:pt x="-9577" y="318219"/>
                  <a:pt x="26263" y="379238"/>
                  <a:pt x="26263" y="379238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2"/>
          <p:cNvSpPr/>
          <p:nvPr/>
        </p:nvSpPr>
        <p:spPr>
          <a:xfrm flipH="1">
            <a:off x="3020991" y="4202541"/>
            <a:ext cx="462727" cy="23374"/>
          </a:xfrm>
          <a:custGeom>
            <a:avLst/>
            <a:gdLst/>
            <a:ahLst/>
            <a:cxnLst/>
            <a:rect l="l" t="t" r="r" b="b"/>
            <a:pathLst>
              <a:path w="462727" h="23374" extrusionOk="0">
                <a:moveTo>
                  <a:pt x="462727" y="23374"/>
                </a:moveTo>
                <a:lnTo>
                  <a:pt x="0" y="23374"/>
                </a:lnTo>
                <a:lnTo>
                  <a:pt x="3445" y="0"/>
                </a:lnTo>
                <a:lnTo>
                  <a:pt x="456248" y="0"/>
                </a:lnTo>
                <a:cubicBezTo>
                  <a:pt x="458708" y="8201"/>
                  <a:pt x="460868" y="15993"/>
                  <a:pt x="462727" y="23374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2"/>
          <p:cNvSpPr/>
          <p:nvPr/>
        </p:nvSpPr>
        <p:spPr>
          <a:xfrm flipH="1">
            <a:off x="3010412" y="4245025"/>
            <a:ext cx="479457" cy="23292"/>
          </a:xfrm>
          <a:custGeom>
            <a:avLst/>
            <a:gdLst/>
            <a:ahLst/>
            <a:cxnLst/>
            <a:rect l="l" t="t" r="r" b="b"/>
            <a:pathLst>
              <a:path w="479457" h="23292" extrusionOk="0">
                <a:moveTo>
                  <a:pt x="479458" y="23292"/>
                </a:moveTo>
                <a:lnTo>
                  <a:pt x="0" y="23292"/>
                </a:lnTo>
                <a:lnTo>
                  <a:pt x="3117" y="0"/>
                </a:lnTo>
                <a:lnTo>
                  <a:pt x="473389" y="0"/>
                </a:lnTo>
                <a:cubicBezTo>
                  <a:pt x="475850" y="8201"/>
                  <a:pt x="477818" y="16403"/>
                  <a:pt x="479458" y="23292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2"/>
          <p:cNvSpPr/>
          <p:nvPr/>
        </p:nvSpPr>
        <p:spPr>
          <a:xfrm flipH="1">
            <a:off x="3290033" y="3768469"/>
            <a:ext cx="623442" cy="451292"/>
          </a:xfrm>
          <a:custGeom>
            <a:avLst/>
            <a:gdLst/>
            <a:ahLst/>
            <a:cxnLst/>
            <a:rect l="l" t="t" r="r" b="b"/>
            <a:pathLst>
              <a:path w="623442" h="451292" extrusionOk="0">
                <a:moveTo>
                  <a:pt x="612650" y="96582"/>
                </a:moveTo>
                <a:cubicBezTo>
                  <a:pt x="587143" y="172446"/>
                  <a:pt x="459200" y="427840"/>
                  <a:pt x="384239" y="442110"/>
                </a:cubicBezTo>
                <a:cubicBezTo>
                  <a:pt x="266712" y="464418"/>
                  <a:pt x="88986" y="439814"/>
                  <a:pt x="13697" y="433909"/>
                </a:cubicBezTo>
                <a:cubicBezTo>
                  <a:pt x="-27311" y="430792"/>
                  <a:pt x="32806" y="176136"/>
                  <a:pt x="75372" y="193934"/>
                </a:cubicBezTo>
                <a:cubicBezTo>
                  <a:pt x="130814" y="216980"/>
                  <a:pt x="307719" y="227149"/>
                  <a:pt x="329207" y="229446"/>
                </a:cubicBezTo>
                <a:cubicBezTo>
                  <a:pt x="350695" y="231742"/>
                  <a:pt x="454608" y="115199"/>
                  <a:pt x="534244" y="35235"/>
                </a:cubicBezTo>
                <a:cubicBezTo>
                  <a:pt x="600594" y="-31279"/>
                  <a:pt x="644964" y="379"/>
                  <a:pt x="612650" y="96582"/>
                </a:cubicBezTo>
                <a:close/>
              </a:path>
            </a:pathLst>
          </a:custGeom>
          <a:solidFill>
            <a:srgbClr val="AD63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2"/>
          <p:cNvSpPr/>
          <p:nvPr/>
        </p:nvSpPr>
        <p:spPr>
          <a:xfrm flipH="1">
            <a:off x="3795456" y="3904182"/>
            <a:ext cx="334549" cy="302139"/>
          </a:xfrm>
          <a:custGeom>
            <a:avLst/>
            <a:gdLst/>
            <a:ahLst/>
            <a:cxnLst/>
            <a:rect l="l" t="t" r="r" b="b"/>
            <a:pathLst>
              <a:path w="334549" h="302139" extrusionOk="0">
                <a:moveTo>
                  <a:pt x="19941" y="32221"/>
                </a:moveTo>
                <a:cubicBezTo>
                  <a:pt x="13124" y="45004"/>
                  <a:pt x="14989" y="60680"/>
                  <a:pt x="24616" y="71506"/>
                </a:cubicBezTo>
                <a:cubicBezTo>
                  <a:pt x="14011" y="77141"/>
                  <a:pt x="5712" y="86310"/>
                  <a:pt x="1159" y="97423"/>
                </a:cubicBezTo>
                <a:cubicBezTo>
                  <a:pt x="-5976" y="117353"/>
                  <a:pt x="22155" y="137282"/>
                  <a:pt x="22155" y="137282"/>
                </a:cubicBezTo>
                <a:cubicBezTo>
                  <a:pt x="12385" y="145430"/>
                  <a:pt x="5273" y="156311"/>
                  <a:pt x="1733" y="168530"/>
                </a:cubicBezTo>
                <a:cubicBezTo>
                  <a:pt x="-3105" y="188296"/>
                  <a:pt x="22401" y="212408"/>
                  <a:pt x="22401" y="212408"/>
                </a:cubicBezTo>
                <a:cubicBezTo>
                  <a:pt x="17551" y="224849"/>
                  <a:pt x="17347" y="238622"/>
                  <a:pt x="21827" y="251201"/>
                </a:cubicBezTo>
                <a:cubicBezTo>
                  <a:pt x="35031" y="284007"/>
                  <a:pt x="88669" y="294012"/>
                  <a:pt x="122705" y="300410"/>
                </a:cubicBezTo>
                <a:cubicBezTo>
                  <a:pt x="156741" y="306807"/>
                  <a:pt x="259424" y="293438"/>
                  <a:pt x="279271" y="292864"/>
                </a:cubicBezTo>
                <a:lnTo>
                  <a:pt x="334549" y="85777"/>
                </a:lnTo>
                <a:cubicBezTo>
                  <a:pt x="334549" y="85777"/>
                  <a:pt x="254503" y="6141"/>
                  <a:pt x="137714" y="154"/>
                </a:cubicBezTo>
                <a:cubicBezTo>
                  <a:pt x="102530" y="-1404"/>
                  <a:pt x="33391" y="8847"/>
                  <a:pt x="19941" y="32221"/>
                </a:cubicBezTo>
                <a:close/>
              </a:path>
            </a:pathLst>
          </a:custGeom>
          <a:solidFill>
            <a:srgbClr val="AD63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2"/>
          <p:cNvSpPr/>
          <p:nvPr/>
        </p:nvSpPr>
        <p:spPr>
          <a:xfrm flipH="1">
            <a:off x="3990722" y="3968601"/>
            <a:ext cx="113306" cy="5873"/>
          </a:xfrm>
          <a:custGeom>
            <a:avLst/>
            <a:gdLst/>
            <a:ahLst/>
            <a:cxnLst/>
            <a:rect l="l" t="t" r="r" b="b"/>
            <a:pathLst>
              <a:path w="113306" h="5873" extrusionOk="0">
                <a:moveTo>
                  <a:pt x="690" y="3889"/>
                </a:moveTo>
                <a:cubicBezTo>
                  <a:pt x="37924" y="-3164"/>
                  <a:pt x="75241" y="1101"/>
                  <a:pt x="112722" y="3315"/>
                </a:cubicBezTo>
                <a:cubicBezTo>
                  <a:pt x="113542" y="3315"/>
                  <a:pt x="113460" y="4709"/>
                  <a:pt x="112722" y="4627"/>
                </a:cubicBezTo>
                <a:cubicBezTo>
                  <a:pt x="75487" y="2003"/>
                  <a:pt x="38170" y="6842"/>
                  <a:pt x="854" y="5694"/>
                </a:cubicBezTo>
                <a:cubicBezTo>
                  <a:pt x="-213" y="5776"/>
                  <a:pt x="-294" y="4053"/>
                  <a:pt x="690" y="388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2"/>
          <p:cNvSpPr/>
          <p:nvPr/>
        </p:nvSpPr>
        <p:spPr>
          <a:xfrm flipH="1">
            <a:off x="3998811" y="4038320"/>
            <a:ext cx="108789" cy="15286"/>
          </a:xfrm>
          <a:custGeom>
            <a:avLst/>
            <a:gdLst/>
            <a:ahLst/>
            <a:cxnLst/>
            <a:rect l="l" t="t" r="r" b="b"/>
            <a:pathLst>
              <a:path w="108789" h="15286" extrusionOk="0">
                <a:moveTo>
                  <a:pt x="899" y="439"/>
                </a:moveTo>
                <a:cubicBezTo>
                  <a:pt x="9516" y="-381"/>
                  <a:pt x="18204" y="-51"/>
                  <a:pt x="26734" y="1423"/>
                </a:cubicBezTo>
                <a:cubicBezTo>
                  <a:pt x="35837" y="2407"/>
                  <a:pt x="44859" y="3555"/>
                  <a:pt x="53963" y="4867"/>
                </a:cubicBezTo>
                <a:cubicBezTo>
                  <a:pt x="72088" y="7410"/>
                  <a:pt x="90213" y="10444"/>
                  <a:pt x="108174" y="13971"/>
                </a:cubicBezTo>
                <a:cubicBezTo>
                  <a:pt x="108994" y="13971"/>
                  <a:pt x="108994" y="15365"/>
                  <a:pt x="108174" y="15283"/>
                </a:cubicBezTo>
                <a:cubicBezTo>
                  <a:pt x="90131" y="12741"/>
                  <a:pt x="72006" y="10444"/>
                  <a:pt x="53798" y="8640"/>
                </a:cubicBezTo>
                <a:lnTo>
                  <a:pt x="26488" y="6180"/>
                </a:lnTo>
                <a:cubicBezTo>
                  <a:pt x="17833" y="6084"/>
                  <a:pt x="9218" y="4983"/>
                  <a:pt x="817" y="2899"/>
                </a:cubicBezTo>
                <a:cubicBezTo>
                  <a:pt x="146" y="2625"/>
                  <a:pt x="-176" y="1859"/>
                  <a:pt x="97" y="1188"/>
                </a:cubicBezTo>
                <a:cubicBezTo>
                  <a:pt x="242" y="833"/>
                  <a:pt x="535" y="559"/>
                  <a:pt x="899" y="43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2"/>
          <p:cNvSpPr/>
          <p:nvPr/>
        </p:nvSpPr>
        <p:spPr>
          <a:xfrm flipH="1">
            <a:off x="4009340" y="4116470"/>
            <a:ext cx="98246" cy="14558"/>
          </a:xfrm>
          <a:custGeom>
            <a:avLst/>
            <a:gdLst/>
            <a:ahLst/>
            <a:cxnLst/>
            <a:rect l="l" t="t" r="r" b="b"/>
            <a:pathLst>
              <a:path w="98246" h="14558" extrusionOk="0">
                <a:moveTo>
                  <a:pt x="639" y="202"/>
                </a:moveTo>
                <a:cubicBezTo>
                  <a:pt x="8440" y="-393"/>
                  <a:pt x="16286" y="328"/>
                  <a:pt x="23849" y="2335"/>
                </a:cubicBezTo>
                <a:cubicBezTo>
                  <a:pt x="32050" y="3729"/>
                  <a:pt x="40252" y="5041"/>
                  <a:pt x="48453" y="6271"/>
                </a:cubicBezTo>
                <a:cubicBezTo>
                  <a:pt x="64856" y="8814"/>
                  <a:pt x="81259" y="11274"/>
                  <a:pt x="97662" y="13243"/>
                </a:cubicBezTo>
                <a:cubicBezTo>
                  <a:pt x="98482" y="13243"/>
                  <a:pt x="98400" y="14637"/>
                  <a:pt x="97662" y="14555"/>
                </a:cubicBezTo>
                <a:cubicBezTo>
                  <a:pt x="80767" y="12668"/>
                  <a:pt x="63872" y="11028"/>
                  <a:pt x="46977" y="8978"/>
                </a:cubicBezTo>
                <a:lnTo>
                  <a:pt x="22373" y="5861"/>
                </a:lnTo>
                <a:cubicBezTo>
                  <a:pt x="14734" y="5591"/>
                  <a:pt x="7206" y="3952"/>
                  <a:pt x="147" y="1022"/>
                </a:cubicBezTo>
                <a:cubicBezTo>
                  <a:pt x="-47" y="831"/>
                  <a:pt x="-49" y="520"/>
                  <a:pt x="142" y="326"/>
                </a:cubicBezTo>
                <a:cubicBezTo>
                  <a:pt x="271" y="195"/>
                  <a:pt x="463" y="147"/>
                  <a:pt x="639" y="2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2"/>
          <p:cNvSpPr/>
          <p:nvPr/>
        </p:nvSpPr>
        <p:spPr>
          <a:xfrm flipH="1">
            <a:off x="3288709" y="3757550"/>
            <a:ext cx="207147" cy="268167"/>
          </a:xfrm>
          <a:custGeom>
            <a:avLst/>
            <a:gdLst/>
            <a:ahLst/>
            <a:cxnLst/>
            <a:rect l="l" t="t" r="r" b="b"/>
            <a:pathLst>
              <a:path w="207147" h="268167" extrusionOk="0">
                <a:moveTo>
                  <a:pt x="0" y="152281"/>
                </a:moveTo>
                <a:lnTo>
                  <a:pt x="134012" y="268168"/>
                </a:lnTo>
                <a:cubicBezTo>
                  <a:pt x="134012" y="268168"/>
                  <a:pt x="198639" y="140061"/>
                  <a:pt x="206185" y="61245"/>
                </a:cubicBezTo>
                <a:cubicBezTo>
                  <a:pt x="213730" y="-17572"/>
                  <a:pt x="175839" y="-10026"/>
                  <a:pt x="130567" y="26470"/>
                </a:cubicBezTo>
                <a:cubicBezTo>
                  <a:pt x="85295" y="62967"/>
                  <a:pt x="0" y="152281"/>
                  <a:pt x="0" y="152281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2"/>
          <p:cNvSpPr/>
          <p:nvPr/>
        </p:nvSpPr>
        <p:spPr>
          <a:xfrm flipH="1">
            <a:off x="3353961" y="3895984"/>
            <a:ext cx="113529" cy="97502"/>
          </a:xfrm>
          <a:custGeom>
            <a:avLst/>
            <a:gdLst/>
            <a:ahLst/>
            <a:cxnLst/>
            <a:rect l="l" t="t" r="r" b="b"/>
            <a:pathLst>
              <a:path w="113529" h="97502" extrusionOk="0">
                <a:moveTo>
                  <a:pt x="1160" y="315"/>
                </a:moveTo>
                <a:cubicBezTo>
                  <a:pt x="340" y="-423"/>
                  <a:pt x="-480" y="315"/>
                  <a:pt x="340" y="725"/>
                </a:cubicBezTo>
                <a:cubicBezTo>
                  <a:pt x="35947" y="35288"/>
                  <a:pt x="73664" y="67609"/>
                  <a:pt x="113274" y="97502"/>
                </a:cubicBezTo>
                <a:cubicBezTo>
                  <a:pt x="113274" y="97502"/>
                  <a:pt x="113848" y="97502"/>
                  <a:pt x="113274" y="97010"/>
                </a:cubicBezTo>
                <a:cubicBezTo>
                  <a:pt x="97117" y="78885"/>
                  <a:pt x="10673" y="8844"/>
                  <a:pt x="1160" y="3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2"/>
          <p:cNvSpPr/>
          <p:nvPr/>
        </p:nvSpPr>
        <p:spPr>
          <a:xfrm flipH="1">
            <a:off x="3300560" y="3875539"/>
            <a:ext cx="71903" cy="153213"/>
          </a:xfrm>
          <a:custGeom>
            <a:avLst/>
            <a:gdLst/>
            <a:ahLst/>
            <a:cxnLst/>
            <a:rect l="l" t="t" r="r" b="b"/>
            <a:pathLst>
              <a:path w="71903" h="153213" extrusionOk="0">
                <a:moveTo>
                  <a:pt x="71885" y="2224"/>
                </a:moveTo>
                <a:cubicBezTo>
                  <a:pt x="54579" y="56354"/>
                  <a:pt x="39489" y="102610"/>
                  <a:pt x="13408" y="153213"/>
                </a:cubicBezTo>
                <a:cubicBezTo>
                  <a:pt x="8551" y="150636"/>
                  <a:pt x="4146" y="147284"/>
                  <a:pt x="368" y="143289"/>
                </a:cubicBezTo>
                <a:cubicBezTo>
                  <a:pt x="-534" y="142305"/>
                  <a:pt x="368" y="141567"/>
                  <a:pt x="1516" y="142141"/>
                </a:cubicBezTo>
                <a:cubicBezTo>
                  <a:pt x="4789" y="144230"/>
                  <a:pt x="8216" y="146067"/>
                  <a:pt x="11768" y="147636"/>
                </a:cubicBezTo>
                <a:cubicBezTo>
                  <a:pt x="32682" y="101216"/>
                  <a:pt x="51381" y="52171"/>
                  <a:pt x="70900" y="10"/>
                </a:cubicBezTo>
                <a:cubicBezTo>
                  <a:pt x="71064" y="-154"/>
                  <a:pt x="72049" y="1814"/>
                  <a:pt x="71885" y="222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2"/>
          <p:cNvSpPr/>
          <p:nvPr/>
        </p:nvSpPr>
        <p:spPr>
          <a:xfrm flipH="1">
            <a:off x="3298774" y="3886129"/>
            <a:ext cx="11892" cy="20011"/>
          </a:xfrm>
          <a:custGeom>
            <a:avLst/>
            <a:gdLst/>
            <a:ahLst/>
            <a:cxnLst/>
            <a:rect l="l" t="t" r="r" b="b"/>
            <a:pathLst>
              <a:path w="11892" h="20011" extrusionOk="0">
                <a:moveTo>
                  <a:pt x="0" y="20012"/>
                </a:moveTo>
                <a:cubicBezTo>
                  <a:pt x="3580" y="13120"/>
                  <a:pt x="7550" y="6439"/>
                  <a:pt x="11892" y="0"/>
                </a:cubicBezTo>
                <a:cubicBezTo>
                  <a:pt x="11049" y="3875"/>
                  <a:pt x="9521" y="7569"/>
                  <a:pt x="7382" y="10908"/>
                </a:cubicBezTo>
                <a:cubicBezTo>
                  <a:pt x="5370" y="14280"/>
                  <a:pt x="2884" y="17346"/>
                  <a:pt x="0" y="200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2"/>
          <p:cNvSpPr/>
          <p:nvPr/>
        </p:nvSpPr>
        <p:spPr>
          <a:xfrm flipH="1">
            <a:off x="3108939" y="3754329"/>
            <a:ext cx="95221" cy="157285"/>
          </a:xfrm>
          <a:custGeom>
            <a:avLst/>
            <a:gdLst/>
            <a:ahLst/>
            <a:cxnLst/>
            <a:rect l="l" t="t" r="r" b="b"/>
            <a:pathLst>
              <a:path w="95221" h="157285" extrusionOk="0">
                <a:moveTo>
                  <a:pt x="20370" y="2"/>
                </a:moveTo>
                <a:cubicBezTo>
                  <a:pt x="38250" y="1970"/>
                  <a:pt x="85244" y="35022"/>
                  <a:pt x="93609" y="68812"/>
                </a:cubicBezTo>
                <a:cubicBezTo>
                  <a:pt x="101975" y="102602"/>
                  <a:pt x="75484" y="153205"/>
                  <a:pt x="66791" y="156978"/>
                </a:cubicBezTo>
                <a:cubicBezTo>
                  <a:pt x="58097" y="160751"/>
                  <a:pt x="18074" y="129011"/>
                  <a:pt x="4460" y="105227"/>
                </a:cubicBezTo>
                <a:cubicBezTo>
                  <a:pt x="-4398" y="89480"/>
                  <a:pt x="2081" y="70698"/>
                  <a:pt x="5608" y="52163"/>
                </a:cubicBezTo>
                <a:cubicBezTo>
                  <a:pt x="11185" y="24934"/>
                  <a:pt x="17582" y="-244"/>
                  <a:pt x="20370" y="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"/>
          <p:cNvSpPr/>
          <p:nvPr/>
        </p:nvSpPr>
        <p:spPr>
          <a:xfrm flipH="1">
            <a:off x="3140107" y="3755233"/>
            <a:ext cx="71124" cy="156934"/>
          </a:xfrm>
          <a:custGeom>
            <a:avLst/>
            <a:gdLst/>
            <a:ahLst/>
            <a:cxnLst/>
            <a:rect l="l" t="t" r="r" b="b"/>
            <a:pathLst>
              <a:path w="71124" h="156934" extrusionOk="0">
                <a:moveTo>
                  <a:pt x="1115" y="100386"/>
                </a:moveTo>
                <a:cubicBezTo>
                  <a:pt x="-4790" y="65940"/>
                  <a:pt x="14155" y="31412"/>
                  <a:pt x="25309" y="0"/>
                </a:cubicBezTo>
                <a:cubicBezTo>
                  <a:pt x="25309" y="0"/>
                  <a:pt x="25965" y="0"/>
                  <a:pt x="25883" y="0"/>
                </a:cubicBezTo>
                <a:cubicBezTo>
                  <a:pt x="19978" y="30017"/>
                  <a:pt x="2427" y="57410"/>
                  <a:pt x="2509" y="88576"/>
                </a:cubicBezTo>
                <a:cubicBezTo>
                  <a:pt x="1766" y="107204"/>
                  <a:pt x="10115" y="125033"/>
                  <a:pt x="24899" y="136391"/>
                </a:cubicBezTo>
                <a:cubicBezTo>
                  <a:pt x="39106" y="144949"/>
                  <a:pt x="54499" y="151361"/>
                  <a:pt x="70581" y="155418"/>
                </a:cubicBezTo>
                <a:cubicBezTo>
                  <a:pt x="71647" y="155418"/>
                  <a:pt x="70991" y="157222"/>
                  <a:pt x="69925" y="156894"/>
                </a:cubicBezTo>
                <a:cubicBezTo>
                  <a:pt x="39087" y="147627"/>
                  <a:pt x="7266" y="135980"/>
                  <a:pt x="1115" y="1003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2"/>
          <p:cNvSpPr/>
          <p:nvPr/>
        </p:nvSpPr>
        <p:spPr>
          <a:xfrm flipH="1">
            <a:off x="3102206" y="3755979"/>
            <a:ext cx="78029" cy="135972"/>
          </a:xfrm>
          <a:custGeom>
            <a:avLst/>
            <a:gdLst/>
            <a:ahLst/>
            <a:cxnLst/>
            <a:rect l="l" t="t" r="r" b="b"/>
            <a:pathLst>
              <a:path w="78029" h="135972" extrusionOk="0">
                <a:moveTo>
                  <a:pt x="383" y="1551"/>
                </a:moveTo>
                <a:cubicBezTo>
                  <a:pt x="-520" y="1059"/>
                  <a:pt x="383" y="-336"/>
                  <a:pt x="956" y="74"/>
                </a:cubicBezTo>
                <a:cubicBezTo>
                  <a:pt x="26545" y="11557"/>
                  <a:pt x="57383" y="28534"/>
                  <a:pt x="71407" y="53958"/>
                </a:cubicBezTo>
                <a:cubicBezTo>
                  <a:pt x="86662" y="81515"/>
                  <a:pt x="72473" y="110876"/>
                  <a:pt x="59843" y="135973"/>
                </a:cubicBezTo>
                <a:cubicBezTo>
                  <a:pt x="59843" y="135973"/>
                  <a:pt x="59187" y="135973"/>
                  <a:pt x="59351" y="135973"/>
                </a:cubicBezTo>
                <a:cubicBezTo>
                  <a:pt x="71735" y="110220"/>
                  <a:pt x="84775" y="78563"/>
                  <a:pt x="67552" y="51580"/>
                </a:cubicBezTo>
                <a:cubicBezTo>
                  <a:pt x="52790" y="28616"/>
                  <a:pt x="24495" y="12787"/>
                  <a:pt x="383" y="155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2"/>
          <p:cNvSpPr/>
          <p:nvPr/>
        </p:nvSpPr>
        <p:spPr>
          <a:xfrm flipH="1">
            <a:off x="3092976" y="3909647"/>
            <a:ext cx="100168" cy="135672"/>
          </a:xfrm>
          <a:custGeom>
            <a:avLst/>
            <a:gdLst/>
            <a:ahLst/>
            <a:cxnLst/>
            <a:rect l="l" t="t" r="r" b="b"/>
            <a:pathLst>
              <a:path w="100168" h="135672" extrusionOk="0">
                <a:moveTo>
                  <a:pt x="56759" y="102"/>
                </a:moveTo>
                <a:cubicBezTo>
                  <a:pt x="78821" y="19129"/>
                  <a:pt x="105968" y="47506"/>
                  <a:pt x="99079" y="73341"/>
                </a:cubicBezTo>
                <a:cubicBezTo>
                  <a:pt x="92189" y="99176"/>
                  <a:pt x="59055" y="135836"/>
                  <a:pt x="56103" y="135672"/>
                </a:cubicBezTo>
                <a:cubicBezTo>
                  <a:pt x="53150" y="135508"/>
                  <a:pt x="8288" y="103687"/>
                  <a:pt x="661" y="71947"/>
                </a:cubicBezTo>
                <a:cubicBezTo>
                  <a:pt x="-6966" y="40207"/>
                  <a:pt x="53888" y="-2358"/>
                  <a:pt x="56759" y="1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2"/>
          <p:cNvSpPr/>
          <p:nvPr/>
        </p:nvSpPr>
        <p:spPr>
          <a:xfrm flipH="1">
            <a:off x="3089062" y="3912692"/>
            <a:ext cx="50486" cy="135743"/>
          </a:xfrm>
          <a:custGeom>
            <a:avLst/>
            <a:gdLst/>
            <a:ahLst/>
            <a:cxnLst/>
            <a:rect l="l" t="t" r="r" b="b"/>
            <a:pathLst>
              <a:path w="50486" h="135743" extrusionOk="0">
                <a:moveTo>
                  <a:pt x="211" y="134513"/>
                </a:moveTo>
                <a:cubicBezTo>
                  <a:pt x="20878" y="118848"/>
                  <a:pt x="45401" y="97115"/>
                  <a:pt x="48353" y="69558"/>
                </a:cubicBezTo>
                <a:cubicBezTo>
                  <a:pt x="51306" y="42001"/>
                  <a:pt x="24815" y="16166"/>
                  <a:pt x="6526" y="255"/>
                </a:cubicBezTo>
                <a:cubicBezTo>
                  <a:pt x="6526" y="255"/>
                  <a:pt x="6526" y="-319"/>
                  <a:pt x="6526" y="255"/>
                </a:cubicBezTo>
                <a:cubicBezTo>
                  <a:pt x="26701" y="15018"/>
                  <a:pt x="52126" y="41262"/>
                  <a:pt x="50404" y="68491"/>
                </a:cubicBezTo>
                <a:cubicBezTo>
                  <a:pt x="48681" y="95720"/>
                  <a:pt x="22929" y="123277"/>
                  <a:pt x="457" y="135743"/>
                </a:cubicBezTo>
                <a:cubicBezTo>
                  <a:pt x="211" y="135497"/>
                  <a:pt x="-282" y="134841"/>
                  <a:pt x="211" y="13451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2"/>
          <p:cNvSpPr/>
          <p:nvPr/>
        </p:nvSpPr>
        <p:spPr>
          <a:xfrm flipH="1">
            <a:off x="3073320" y="4038512"/>
            <a:ext cx="140691" cy="201510"/>
          </a:xfrm>
          <a:custGeom>
            <a:avLst/>
            <a:gdLst/>
            <a:ahLst/>
            <a:cxnLst/>
            <a:rect l="l" t="t" r="r" b="b"/>
            <a:pathLst>
              <a:path w="140691" h="201510" extrusionOk="0">
                <a:moveTo>
                  <a:pt x="78446" y="0"/>
                </a:moveTo>
                <a:cubicBezTo>
                  <a:pt x="66418" y="17224"/>
                  <a:pt x="62027" y="38647"/>
                  <a:pt x="66308" y="59215"/>
                </a:cubicBezTo>
                <a:cubicBezTo>
                  <a:pt x="75248" y="99730"/>
                  <a:pt x="58107" y="97925"/>
                  <a:pt x="20462" y="124826"/>
                </a:cubicBezTo>
                <a:cubicBezTo>
                  <a:pt x="-11196" y="147380"/>
                  <a:pt x="-2912" y="189618"/>
                  <a:pt x="23496" y="201510"/>
                </a:cubicBezTo>
                <a:cubicBezTo>
                  <a:pt x="11944" y="190537"/>
                  <a:pt x="11217" y="172364"/>
                  <a:pt x="21856" y="160503"/>
                </a:cubicBezTo>
                <a:cubicBezTo>
                  <a:pt x="44492" y="135078"/>
                  <a:pt x="120930" y="138851"/>
                  <a:pt x="137169" y="86115"/>
                </a:cubicBezTo>
                <a:cubicBezTo>
                  <a:pt x="158165" y="17879"/>
                  <a:pt x="78446" y="0"/>
                  <a:pt x="7844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2"/>
          <p:cNvSpPr/>
          <p:nvPr/>
        </p:nvSpPr>
        <p:spPr>
          <a:xfrm flipH="1">
            <a:off x="3143439" y="4061248"/>
            <a:ext cx="76443" cy="151645"/>
          </a:xfrm>
          <a:custGeom>
            <a:avLst/>
            <a:gdLst/>
            <a:ahLst/>
            <a:cxnLst/>
            <a:rect l="l" t="t" r="r" b="b"/>
            <a:pathLst>
              <a:path w="76443" h="151645" extrusionOk="0">
                <a:moveTo>
                  <a:pt x="76443" y="802"/>
                </a:moveTo>
                <a:cubicBezTo>
                  <a:pt x="76443" y="146"/>
                  <a:pt x="75541" y="-346"/>
                  <a:pt x="75213" y="310"/>
                </a:cubicBezTo>
                <a:cubicBezTo>
                  <a:pt x="72381" y="7028"/>
                  <a:pt x="70744" y="14189"/>
                  <a:pt x="70374" y="21470"/>
                </a:cubicBezTo>
                <a:cubicBezTo>
                  <a:pt x="70374" y="30901"/>
                  <a:pt x="73409" y="39677"/>
                  <a:pt x="73737" y="49027"/>
                </a:cubicBezTo>
                <a:cubicBezTo>
                  <a:pt x="74475" y="72893"/>
                  <a:pt x="49132" y="82242"/>
                  <a:pt x="31335" y="90854"/>
                </a:cubicBezTo>
                <a:cubicBezTo>
                  <a:pt x="7551" y="102336"/>
                  <a:pt x="-6146" y="125136"/>
                  <a:pt x="2712" y="151463"/>
                </a:cubicBezTo>
                <a:cubicBezTo>
                  <a:pt x="2712" y="151873"/>
                  <a:pt x="3368" y="151463"/>
                  <a:pt x="3286" y="151463"/>
                </a:cubicBezTo>
                <a:cubicBezTo>
                  <a:pt x="-2098" y="134842"/>
                  <a:pt x="2200" y="116607"/>
                  <a:pt x="14440" y="104140"/>
                </a:cubicBezTo>
                <a:cubicBezTo>
                  <a:pt x="26332" y="92412"/>
                  <a:pt x="43719" y="89132"/>
                  <a:pt x="57088" y="79536"/>
                </a:cubicBezTo>
                <a:cubicBezTo>
                  <a:pt x="66975" y="73954"/>
                  <a:pt x="73726" y="64115"/>
                  <a:pt x="75377" y="52881"/>
                </a:cubicBezTo>
                <a:cubicBezTo>
                  <a:pt x="75238" y="46420"/>
                  <a:pt x="74441" y="39990"/>
                  <a:pt x="72999" y="33690"/>
                </a:cubicBezTo>
                <a:cubicBezTo>
                  <a:pt x="71320" y="22613"/>
                  <a:pt x="72506" y="11291"/>
                  <a:pt x="76443" y="80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2"/>
          <p:cNvSpPr/>
          <p:nvPr/>
        </p:nvSpPr>
        <p:spPr>
          <a:xfrm flipH="1">
            <a:off x="3065996" y="4040562"/>
            <a:ext cx="115907" cy="147747"/>
          </a:xfrm>
          <a:custGeom>
            <a:avLst/>
            <a:gdLst/>
            <a:ahLst/>
            <a:cxnLst/>
            <a:rect l="l" t="t" r="r" b="b"/>
            <a:pathLst>
              <a:path w="115907" h="147747" extrusionOk="0">
                <a:moveTo>
                  <a:pt x="54622" y="0"/>
                </a:moveTo>
                <a:cubicBezTo>
                  <a:pt x="54622" y="0"/>
                  <a:pt x="54130" y="410"/>
                  <a:pt x="54622" y="492"/>
                </a:cubicBezTo>
                <a:cubicBezTo>
                  <a:pt x="73895" y="8694"/>
                  <a:pt x="94071" y="16895"/>
                  <a:pt x="106045" y="34938"/>
                </a:cubicBezTo>
                <a:cubicBezTo>
                  <a:pt x="117973" y="55317"/>
                  <a:pt x="117466" y="80664"/>
                  <a:pt x="104733" y="100550"/>
                </a:cubicBezTo>
                <a:cubicBezTo>
                  <a:pt x="91692" y="122612"/>
                  <a:pt x="68564" y="123842"/>
                  <a:pt x="45764" y="128189"/>
                </a:cubicBezTo>
                <a:cubicBezTo>
                  <a:pt x="29104" y="130243"/>
                  <a:pt x="13300" y="136729"/>
                  <a:pt x="0" y="146970"/>
                </a:cubicBezTo>
                <a:cubicBezTo>
                  <a:pt x="0" y="146970"/>
                  <a:pt x="0" y="147955"/>
                  <a:pt x="656" y="147708"/>
                </a:cubicBezTo>
                <a:cubicBezTo>
                  <a:pt x="22554" y="132372"/>
                  <a:pt x="47568" y="130731"/>
                  <a:pt x="72911" y="125072"/>
                </a:cubicBezTo>
                <a:cubicBezTo>
                  <a:pt x="92230" y="121191"/>
                  <a:pt x="107622" y="106595"/>
                  <a:pt x="112524" y="87510"/>
                </a:cubicBezTo>
                <a:cubicBezTo>
                  <a:pt x="126631" y="43140"/>
                  <a:pt x="94563" y="11974"/>
                  <a:pt x="5462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8" name="Google Shape;1308;p2"/>
          <p:cNvGrpSpPr/>
          <p:nvPr/>
        </p:nvGrpSpPr>
        <p:grpSpPr>
          <a:xfrm flipH="1">
            <a:off x="989637" y="6311684"/>
            <a:ext cx="1536217" cy="408604"/>
            <a:chOff x="8093633" y="5931541"/>
            <a:chExt cx="1536217" cy="408604"/>
          </a:xfrm>
        </p:grpSpPr>
        <p:sp>
          <p:nvSpPr>
            <p:cNvPr id="1309" name="Google Shape;1309;p2"/>
            <p:cNvSpPr/>
            <p:nvPr/>
          </p:nvSpPr>
          <p:spPr>
            <a:xfrm>
              <a:off x="9243696" y="5932488"/>
              <a:ext cx="386154" cy="407657"/>
            </a:xfrm>
            <a:custGeom>
              <a:avLst/>
              <a:gdLst/>
              <a:ahLst/>
              <a:cxnLst/>
              <a:rect l="l" t="t" r="r" b="b"/>
              <a:pathLst>
                <a:path w="386154" h="407657" extrusionOk="0">
                  <a:moveTo>
                    <a:pt x="203999" y="738"/>
                  </a:moveTo>
                  <a:cubicBezTo>
                    <a:pt x="281323" y="915"/>
                    <a:pt x="351882" y="44851"/>
                    <a:pt x="386154" y="114165"/>
                  </a:cubicBezTo>
                  <a:lnTo>
                    <a:pt x="219336" y="114165"/>
                  </a:lnTo>
                  <a:lnTo>
                    <a:pt x="187022" y="204381"/>
                  </a:lnTo>
                  <a:lnTo>
                    <a:pt x="219008" y="295253"/>
                  </a:lnTo>
                  <a:lnTo>
                    <a:pt x="385990" y="295253"/>
                  </a:lnTo>
                  <a:cubicBezTo>
                    <a:pt x="335486" y="395846"/>
                    <a:pt x="212997" y="436450"/>
                    <a:pt x="112404" y="385946"/>
                  </a:cubicBezTo>
                  <a:cubicBezTo>
                    <a:pt x="11812" y="335441"/>
                    <a:pt x="-28793" y="212953"/>
                    <a:pt x="21712" y="112360"/>
                  </a:cubicBezTo>
                  <a:cubicBezTo>
                    <a:pt x="56319" y="43431"/>
                    <a:pt x="126871" y="-56"/>
                    <a:pt x="2040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8093633" y="5931541"/>
              <a:ext cx="386226" cy="407493"/>
            </a:xfrm>
            <a:custGeom>
              <a:avLst/>
              <a:gdLst/>
              <a:ahLst/>
              <a:cxnLst/>
              <a:rect l="l" t="t" r="r" b="b"/>
              <a:pathLst>
                <a:path w="386226" h="407493" extrusionOk="0">
                  <a:moveTo>
                    <a:pt x="182237" y="407165"/>
                  </a:moveTo>
                  <a:cubicBezTo>
                    <a:pt x="104902" y="407035"/>
                    <a:pt x="34309" y="363129"/>
                    <a:pt x="0" y="293821"/>
                  </a:cubicBezTo>
                  <a:lnTo>
                    <a:pt x="166818" y="293821"/>
                  </a:lnTo>
                  <a:lnTo>
                    <a:pt x="199624" y="203113"/>
                  </a:lnTo>
                  <a:lnTo>
                    <a:pt x="167146" y="112651"/>
                  </a:lnTo>
                  <a:lnTo>
                    <a:pt x="246" y="112651"/>
                  </a:lnTo>
                  <a:cubicBezTo>
                    <a:pt x="50569" y="12018"/>
                    <a:pt x="172944" y="-28766"/>
                    <a:pt x="273576" y="21557"/>
                  </a:cubicBezTo>
                  <a:cubicBezTo>
                    <a:pt x="374209" y="71881"/>
                    <a:pt x="414993" y="194255"/>
                    <a:pt x="364670" y="294888"/>
                  </a:cubicBezTo>
                  <a:cubicBezTo>
                    <a:pt x="330123" y="363972"/>
                    <a:pt x="259477" y="407578"/>
                    <a:pt x="182237" y="40749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"/>
            <p:cNvSpPr/>
            <p:nvPr/>
          </p:nvSpPr>
          <p:spPr>
            <a:xfrm rot="-5394000">
              <a:off x="8794185" y="5640179"/>
              <a:ext cx="181498" cy="991065"/>
            </a:xfrm>
            <a:custGeom>
              <a:avLst/>
              <a:gdLst/>
              <a:ahLst/>
              <a:cxnLst/>
              <a:rect l="l" t="t" r="r" b="b"/>
              <a:pathLst>
                <a:path w="181498" h="991065" extrusionOk="0">
                  <a:moveTo>
                    <a:pt x="0" y="0"/>
                  </a:moveTo>
                  <a:lnTo>
                    <a:pt x="181499" y="0"/>
                  </a:lnTo>
                  <a:lnTo>
                    <a:pt x="181499" y="991066"/>
                  </a:lnTo>
                  <a:lnTo>
                    <a:pt x="0" y="991066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"/>
            <p:cNvSpPr/>
            <p:nvPr/>
          </p:nvSpPr>
          <p:spPr>
            <a:xfrm rot="-5394000">
              <a:off x="8847495" y="5931660"/>
              <a:ext cx="74715" cy="408105"/>
            </a:xfrm>
            <a:custGeom>
              <a:avLst/>
              <a:gdLst/>
              <a:ahLst/>
              <a:cxnLst/>
              <a:rect l="l" t="t" r="r" b="b"/>
              <a:pathLst>
                <a:path w="74715" h="408105" extrusionOk="0">
                  <a:moveTo>
                    <a:pt x="0" y="0"/>
                  </a:moveTo>
                  <a:lnTo>
                    <a:pt x="74715" y="0"/>
                  </a:lnTo>
                  <a:lnTo>
                    <a:pt x="74715" y="408105"/>
                  </a:lnTo>
                  <a:lnTo>
                    <a:pt x="0" y="408105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2"/>
          <p:cNvGrpSpPr/>
          <p:nvPr/>
        </p:nvGrpSpPr>
        <p:grpSpPr>
          <a:xfrm>
            <a:off x="2831911" y="2586731"/>
            <a:ext cx="653821" cy="653821"/>
            <a:chOff x="2831911" y="2586731"/>
            <a:chExt cx="653821" cy="653821"/>
          </a:xfrm>
        </p:grpSpPr>
        <p:sp>
          <p:nvSpPr>
            <p:cNvPr id="1314" name="Google Shape;1314;p2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2"/>
          <p:cNvGrpSpPr/>
          <p:nvPr/>
        </p:nvGrpSpPr>
        <p:grpSpPr>
          <a:xfrm>
            <a:off x="3421105" y="2433609"/>
            <a:ext cx="455919" cy="455919"/>
            <a:chOff x="3421105" y="2433609"/>
            <a:chExt cx="455919" cy="455919"/>
          </a:xfrm>
        </p:grpSpPr>
        <p:sp>
          <p:nvSpPr>
            <p:cNvPr id="1328" name="Google Shape;1328;p2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6" name="Google Shape;1336;p2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1337" name="Google Shape;1337;p2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9" name="Google Shape;1339;p2"/>
          <p:cNvGrpSpPr/>
          <p:nvPr/>
        </p:nvGrpSpPr>
        <p:grpSpPr>
          <a:xfrm rot="-10476400">
            <a:off x="10960805" y="412041"/>
            <a:ext cx="570412" cy="570412"/>
            <a:chOff x="2113081" y="1968393"/>
            <a:chExt cx="570412" cy="570412"/>
          </a:xfrm>
        </p:grpSpPr>
        <p:sp>
          <p:nvSpPr>
            <p:cNvPr id="1340" name="Google Shape;1340;p2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2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2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2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2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9" name="Google Shape;1349;p2"/>
          <p:cNvSpPr/>
          <p:nvPr/>
        </p:nvSpPr>
        <p:spPr>
          <a:xfrm rot="-10476400" flipH="1">
            <a:off x="10811789" y="1087466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0" name="Google Shape;1350;p2"/>
          <p:cNvGrpSpPr/>
          <p:nvPr/>
        </p:nvGrpSpPr>
        <p:grpSpPr>
          <a:xfrm rot="-10476400">
            <a:off x="11389318" y="921566"/>
            <a:ext cx="372185" cy="372185"/>
            <a:chOff x="3466277" y="2477339"/>
            <a:chExt cx="372185" cy="372185"/>
          </a:xfrm>
        </p:grpSpPr>
        <p:sp>
          <p:nvSpPr>
            <p:cNvPr id="1351" name="Google Shape;1351;p2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2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2"/>
          <p:cNvGrpSpPr/>
          <p:nvPr/>
        </p:nvGrpSpPr>
        <p:grpSpPr>
          <a:xfrm rot="-10476400">
            <a:off x="10633489" y="702981"/>
            <a:ext cx="406464" cy="406464"/>
            <a:chOff x="2710448" y="2258754"/>
            <a:chExt cx="406464" cy="406464"/>
          </a:xfrm>
        </p:grpSpPr>
        <p:sp>
          <p:nvSpPr>
            <p:cNvPr id="1354" name="Google Shape;1354;p2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2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2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2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2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2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2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2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2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2"/>
          <p:cNvGrpSpPr/>
          <p:nvPr/>
        </p:nvGrpSpPr>
        <p:grpSpPr>
          <a:xfrm rot="-10476400">
            <a:off x="10754952" y="1030958"/>
            <a:ext cx="653821" cy="653821"/>
            <a:chOff x="2831911" y="2586731"/>
            <a:chExt cx="653821" cy="653821"/>
          </a:xfrm>
        </p:grpSpPr>
        <p:sp>
          <p:nvSpPr>
            <p:cNvPr id="1364" name="Google Shape;1364;p2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2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2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2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2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2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2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2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2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2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2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2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2"/>
          <p:cNvGrpSpPr/>
          <p:nvPr/>
        </p:nvGrpSpPr>
        <p:grpSpPr>
          <a:xfrm rot="-10476400">
            <a:off x="11344146" y="877836"/>
            <a:ext cx="455919" cy="455919"/>
            <a:chOff x="3421105" y="2433609"/>
            <a:chExt cx="455919" cy="455919"/>
          </a:xfrm>
        </p:grpSpPr>
        <p:sp>
          <p:nvSpPr>
            <p:cNvPr id="1378" name="Google Shape;1378;p2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2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2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2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2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6" name="Google Shape;1386;p2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1387" name="Google Shape;1387;p2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9" name="Google Shape;1389;p2"/>
          <p:cNvSpPr/>
          <p:nvPr/>
        </p:nvSpPr>
        <p:spPr>
          <a:xfrm>
            <a:off x="5079806" y="2047161"/>
            <a:ext cx="928800" cy="944400"/>
          </a:xfrm>
          <a:prstGeom prst="flowChartConnector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2"/>
          <p:cNvSpPr/>
          <p:nvPr/>
        </p:nvSpPr>
        <p:spPr>
          <a:xfrm>
            <a:off x="7462002" y="2052824"/>
            <a:ext cx="928800" cy="944400"/>
          </a:xfrm>
          <a:prstGeom prst="flowChartConnector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2"/>
          <p:cNvSpPr/>
          <p:nvPr/>
        </p:nvSpPr>
        <p:spPr>
          <a:xfrm>
            <a:off x="9542897" y="2016763"/>
            <a:ext cx="928800" cy="944400"/>
          </a:xfrm>
          <a:prstGeom prst="flowChartConnector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2" name="Google Shape;1392;p2" descr="Child with short hai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8286" y="2181167"/>
            <a:ext cx="58102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2" descr="A man with short hai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1554" y="2204781"/>
            <a:ext cx="571500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"/>
          <p:cNvSpPr/>
          <p:nvPr/>
        </p:nvSpPr>
        <p:spPr>
          <a:xfrm>
            <a:off x="4593525" y="3255261"/>
            <a:ext cx="1901400" cy="3474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Kiel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2"/>
          <p:cNvSpPr/>
          <p:nvPr/>
        </p:nvSpPr>
        <p:spPr>
          <a:xfrm>
            <a:off x="6948692" y="3255192"/>
            <a:ext cx="1901400" cy="3474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2"/>
          <p:cNvSpPr/>
          <p:nvPr/>
        </p:nvSpPr>
        <p:spPr>
          <a:xfrm>
            <a:off x="9303878" y="3268196"/>
            <a:ext cx="1901400" cy="3474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Himas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7" name="Google Shape;1397;p2"/>
          <p:cNvGrpSpPr/>
          <p:nvPr/>
        </p:nvGrpSpPr>
        <p:grpSpPr>
          <a:xfrm>
            <a:off x="10109149" y="5081425"/>
            <a:ext cx="1985766" cy="1657969"/>
            <a:chOff x="10109149" y="5081425"/>
            <a:chExt cx="1985766" cy="1657969"/>
          </a:xfrm>
        </p:grpSpPr>
        <p:grpSp>
          <p:nvGrpSpPr>
            <p:cNvPr id="1398" name="Google Shape;1398;p2"/>
            <p:cNvGrpSpPr/>
            <p:nvPr/>
          </p:nvGrpSpPr>
          <p:grpSpPr>
            <a:xfrm>
              <a:off x="10210988" y="5081425"/>
              <a:ext cx="1795438" cy="1491708"/>
              <a:chOff x="10210988" y="5081425"/>
              <a:chExt cx="1795438" cy="1491708"/>
            </a:xfrm>
          </p:grpSpPr>
          <p:sp>
            <p:nvSpPr>
              <p:cNvPr id="1399" name="Google Shape;1399;p2"/>
              <p:cNvSpPr/>
              <p:nvPr/>
            </p:nvSpPr>
            <p:spPr>
              <a:xfrm>
                <a:off x="10210988" y="5081425"/>
                <a:ext cx="1795438" cy="1491708"/>
              </a:xfrm>
              <a:custGeom>
                <a:avLst/>
                <a:gdLst/>
                <a:ahLst/>
                <a:cxnLst/>
                <a:rect l="l" t="t" r="r" b="b"/>
                <a:pathLst>
                  <a:path w="1795438" h="1491708" extrusionOk="0">
                    <a:moveTo>
                      <a:pt x="1472384" y="73018"/>
                    </a:moveTo>
                    <a:cubicBezTo>
                      <a:pt x="1313778" y="-736"/>
                      <a:pt x="1123774" y="-22931"/>
                      <a:pt x="952267" y="26408"/>
                    </a:cubicBezTo>
                    <a:cubicBezTo>
                      <a:pt x="797037" y="71122"/>
                      <a:pt x="670614" y="177014"/>
                      <a:pt x="544469" y="273056"/>
                    </a:cubicBezTo>
                    <a:cubicBezTo>
                      <a:pt x="415503" y="371179"/>
                      <a:pt x="256250" y="437442"/>
                      <a:pt x="143006" y="554293"/>
                    </a:cubicBezTo>
                    <a:cubicBezTo>
                      <a:pt x="-12409" y="714934"/>
                      <a:pt x="-44315" y="966299"/>
                      <a:pt x="62871" y="1161898"/>
                    </a:cubicBezTo>
                    <a:cubicBezTo>
                      <a:pt x="173017" y="1363230"/>
                      <a:pt x="394973" y="1452937"/>
                      <a:pt x="612721" y="1479572"/>
                    </a:cubicBezTo>
                    <a:cubicBezTo>
                      <a:pt x="895992" y="1514022"/>
                      <a:pt x="1240995" y="1483641"/>
                      <a:pt x="1455136" y="1276760"/>
                    </a:cubicBezTo>
                    <a:cubicBezTo>
                      <a:pt x="1565606" y="1170036"/>
                      <a:pt x="1648562" y="1037140"/>
                      <a:pt x="1706964" y="895689"/>
                    </a:cubicBezTo>
                    <a:cubicBezTo>
                      <a:pt x="1766198" y="752065"/>
                      <a:pt x="1818728" y="610383"/>
                      <a:pt x="1784695" y="452332"/>
                    </a:cubicBezTo>
                    <a:cubicBezTo>
                      <a:pt x="1747563" y="279946"/>
                      <a:pt x="1629973" y="146403"/>
                      <a:pt x="1472384" y="73018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2"/>
              <p:cNvSpPr/>
              <p:nvPr/>
            </p:nvSpPr>
            <p:spPr>
              <a:xfrm>
                <a:off x="10210988" y="5081425"/>
                <a:ext cx="1795438" cy="1491708"/>
              </a:xfrm>
              <a:custGeom>
                <a:avLst/>
                <a:gdLst/>
                <a:ahLst/>
                <a:cxnLst/>
                <a:rect l="l" t="t" r="r" b="b"/>
                <a:pathLst>
                  <a:path w="1795438" h="1491708" extrusionOk="0">
                    <a:moveTo>
                      <a:pt x="1472384" y="73018"/>
                    </a:moveTo>
                    <a:cubicBezTo>
                      <a:pt x="1313778" y="-736"/>
                      <a:pt x="1123774" y="-22931"/>
                      <a:pt x="952267" y="26408"/>
                    </a:cubicBezTo>
                    <a:cubicBezTo>
                      <a:pt x="797037" y="71122"/>
                      <a:pt x="670614" y="177014"/>
                      <a:pt x="544469" y="273056"/>
                    </a:cubicBezTo>
                    <a:cubicBezTo>
                      <a:pt x="415503" y="371179"/>
                      <a:pt x="256250" y="437442"/>
                      <a:pt x="143006" y="554293"/>
                    </a:cubicBezTo>
                    <a:cubicBezTo>
                      <a:pt x="-12409" y="714934"/>
                      <a:pt x="-44315" y="966299"/>
                      <a:pt x="62871" y="1161898"/>
                    </a:cubicBezTo>
                    <a:cubicBezTo>
                      <a:pt x="173017" y="1363230"/>
                      <a:pt x="394973" y="1452937"/>
                      <a:pt x="612721" y="1479572"/>
                    </a:cubicBezTo>
                    <a:cubicBezTo>
                      <a:pt x="895992" y="1514022"/>
                      <a:pt x="1240995" y="1483641"/>
                      <a:pt x="1455136" y="1276760"/>
                    </a:cubicBezTo>
                    <a:cubicBezTo>
                      <a:pt x="1565606" y="1170036"/>
                      <a:pt x="1648562" y="1037140"/>
                      <a:pt x="1706964" y="895689"/>
                    </a:cubicBezTo>
                    <a:cubicBezTo>
                      <a:pt x="1766198" y="752065"/>
                      <a:pt x="1818728" y="610383"/>
                      <a:pt x="1784695" y="452332"/>
                    </a:cubicBezTo>
                    <a:cubicBezTo>
                      <a:pt x="1747563" y="279946"/>
                      <a:pt x="1629973" y="146403"/>
                      <a:pt x="1472384" y="73018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1" name="Google Shape;1401;p2"/>
            <p:cNvGrpSpPr/>
            <p:nvPr/>
          </p:nvGrpSpPr>
          <p:grpSpPr>
            <a:xfrm>
              <a:off x="10121495" y="6343295"/>
              <a:ext cx="1959131" cy="339592"/>
              <a:chOff x="10121495" y="6343295"/>
              <a:chExt cx="1959131" cy="339592"/>
            </a:xfrm>
          </p:grpSpPr>
          <p:sp>
            <p:nvSpPr>
              <p:cNvPr id="1402" name="Google Shape;1402;p2"/>
              <p:cNvSpPr/>
              <p:nvPr/>
            </p:nvSpPr>
            <p:spPr>
              <a:xfrm>
                <a:off x="10121495" y="6343295"/>
                <a:ext cx="1959131" cy="339592"/>
              </a:xfrm>
              <a:custGeom>
                <a:avLst/>
                <a:gdLst/>
                <a:ahLst/>
                <a:cxnLst/>
                <a:rect l="l" t="t" r="r" b="b"/>
                <a:pathLst>
                  <a:path w="1959131" h="339592" extrusionOk="0">
                    <a:moveTo>
                      <a:pt x="1959132" y="169796"/>
                    </a:moveTo>
                    <a:cubicBezTo>
                      <a:pt x="1959132" y="263572"/>
                      <a:pt x="1520565" y="339593"/>
                      <a:pt x="979566" y="339593"/>
                    </a:cubicBezTo>
                    <a:cubicBezTo>
                      <a:pt x="438567" y="339593"/>
                      <a:pt x="0" y="263572"/>
                      <a:pt x="0" y="169796"/>
                    </a:cubicBezTo>
                    <a:cubicBezTo>
                      <a:pt x="0" y="76020"/>
                      <a:pt x="438567" y="0"/>
                      <a:pt x="979566" y="0"/>
                    </a:cubicBezTo>
                    <a:cubicBezTo>
                      <a:pt x="1520565" y="0"/>
                      <a:pt x="1959132" y="76020"/>
                      <a:pt x="1959132" y="169796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2"/>
              <p:cNvSpPr/>
              <p:nvPr/>
            </p:nvSpPr>
            <p:spPr>
              <a:xfrm>
                <a:off x="10121495" y="6343295"/>
                <a:ext cx="1959131" cy="339592"/>
              </a:xfrm>
              <a:custGeom>
                <a:avLst/>
                <a:gdLst/>
                <a:ahLst/>
                <a:cxnLst/>
                <a:rect l="l" t="t" r="r" b="b"/>
                <a:pathLst>
                  <a:path w="1959131" h="339592" extrusionOk="0">
                    <a:moveTo>
                      <a:pt x="1959132" y="169796"/>
                    </a:moveTo>
                    <a:cubicBezTo>
                      <a:pt x="1959132" y="263572"/>
                      <a:pt x="1520565" y="339593"/>
                      <a:pt x="979566" y="339593"/>
                    </a:cubicBezTo>
                    <a:cubicBezTo>
                      <a:pt x="438567" y="339593"/>
                      <a:pt x="0" y="263572"/>
                      <a:pt x="0" y="169796"/>
                    </a:cubicBezTo>
                    <a:cubicBezTo>
                      <a:pt x="0" y="76020"/>
                      <a:pt x="438567" y="0"/>
                      <a:pt x="979566" y="0"/>
                    </a:cubicBezTo>
                    <a:cubicBezTo>
                      <a:pt x="1520565" y="0"/>
                      <a:pt x="1959132" y="76020"/>
                      <a:pt x="1959132" y="169796"/>
                    </a:cubicBezTo>
                    <a:close/>
                  </a:path>
                </a:pathLst>
              </a:custGeom>
              <a:solidFill>
                <a:srgbClr val="FFFFFF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4" name="Google Shape;1404;p2"/>
            <p:cNvSpPr/>
            <p:nvPr/>
          </p:nvSpPr>
          <p:spPr>
            <a:xfrm>
              <a:off x="10109704" y="5929393"/>
              <a:ext cx="888009" cy="546243"/>
            </a:xfrm>
            <a:custGeom>
              <a:avLst/>
              <a:gdLst/>
              <a:ahLst/>
              <a:cxnLst/>
              <a:rect l="l" t="t" r="r" b="b"/>
              <a:pathLst>
                <a:path w="888009" h="546243" extrusionOk="0">
                  <a:moveTo>
                    <a:pt x="277" y="379452"/>
                  </a:moveTo>
                  <a:lnTo>
                    <a:pt x="0" y="387313"/>
                  </a:lnTo>
                  <a:lnTo>
                    <a:pt x="2266" y="413994"/>
                  </a:lnTo>
                  <a:lnTo>
                    <a:pt x="472073" y="546243"/>
                  </a:lnTo>
                  <a:lnTo>
                    <a:pt x="888009" y="45362"/>
                  </a:lnTo>
                  <a:lnTo>
                    <a:pt x="884310" y="2266"/>
                  </a:lnTo>
                  <a:lnTo>
                    <a:pt x="788453" y="0"/>
                  </a:lnTo>
                  <a:lnTo>
                    <a:pt x="277" y="379452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0109981" y="5819294"/>
              <a:ext cx="882598" cy="619072"/>
            </a:xfrm>
            <a:custGeom>
              <a:avLst/>
              <a:gdLst/>
              <a:ahLst/>
              <a:cxnLst/>
              <a:rect l="l" t="t" r="r" b="b"/>
              <a:pathLst>
                <a:path w="882598" h="619072" extrusionOk="0">
                  <a:moveTo>
                    <a:pt x="882599" y="111070"/>
                  </a:moveTo>
                  <a:lnTo>
                    <a:pt x="429901" y="0"/>
                  </a:lnTo>
                  <a:lnTo>
                    <a:pt x="0" y="489552"/>
                  </a:lnTo>
                  <a:lnTo>
                    <a:pt x="460605" y="619072"/>
                  </a:lnTo>
                  <a:lnTo>
                    <a:pt x="882599" y="111070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0570586" y="5930364"/>
              <a:ext cx="425924" cy="545272"/>
            </a:xfrm>
            <a:custGeom>
              <a:avLst/>
              <a:gdLst/>
              <a:ahLst/>
              <a:cxnLst/>
              <a:rect l="l" t="t" r="r" b="b"/>
              <a:pathLst>
                <a:path w="425924" h="545272" extrusionOk="0">
                  <a:moveTo>
                    <a:pt x="421994" y="0"/>
                  </a:moveTo>
                  <a:lnTo>
                    <a:pt x="425924" y="45871"/>
                  </a:lnTo>
                  <a:lnTo>
                    <a:pt x="11190" y="545272"/>
                  </a:lnTo>
                  <a:lnTo>
                    <a:pt x="0" y="508002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0109149" y="6310094"/>
              <a:ext cx="472627" cy="165542"/>
            </a:xfrm>
            <a:custGeom>
              <a:avLst/>
              <a:gdLst/>
              <a:ahLst/>
              <a:cxnLst/>
              <a:rect l="l" t="t" r="r" b="b"/>
              <a:pathLst>
                <a:path w="472627" h="165542" extrusionOk="0">
                  <a:moveTo>
                    <a:pt x="472628" y="165542"/>
                  </a:moveTo>
                  <a:lnTo>
                    <a:pt x="2821" y="33293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0182163" y="6346023"/>
              <a:ext cx="393925" cy="110654"/>
            </a:xfrm>
            <a:custGeom>
              <a:avLst/>
              <a:gdLst/>
              <a:ahLst/>
              <a:cxnLst/>
              <a:rect l="l" t="t" r="r" b="b"/>
              <a:pathLst>
                <a:path w="393925" h="110654" extrusionOk="0">
                  <a:moveTo>
                    <a:pt x="393926" y="110654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10772658" y="5962594"/>
              <a:ext cx="221447" cy="257561"/>
            </a:xfrm>
            <a:custGeom>
              <a:avLst/>
              <a:gdLst/>
              <a:ahLst/>
              <a:cxnLst/>
              <a:rect l="l" t="t" r="r" b="b"/>
              <a:pathLst>
                <a:path w="221447" h="257561" extrusionOk="0">
                  <a:moveTo>
                    <a:pt x="221447" y="0"/>
                  </a:moveTo>
                  <a:lnTo>
                    <a:pt x="0" y="257562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10575488" y="6244201"/>
              <a:ext cx="172108" cy="205540"/>
            </a:xfrm>
            <a:custGeom>
              <a:avLst/>
              <a:gdLst/>
              <a:ahLst/>
              <a:cxnLst/>
              <a:rect l="l" t="t" r="r" b="b"/>
              <a:pathLst>
                <a:path w="172108" h="205540" extrusionOk="0">
                  <a:moveTo>
                    <a:pt x="172108" y="0"/>
                  </a:moveTo>
                  <a:lnTo>
                    <a:pt x="0" y="205541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10506447" y="5881488"/>
              <a:ext cx="63605" cy="56907"/>
            </a:xfrm>
            <a:custGeom>
              <a:avLst/>
              <a:gdLst/>
              <a:ahLst/>
              <a:cxnLst/>
              <a:rect l="l" t="t" r="r" b="b"/>
              <a:pathLst>
                <a:path w="63605" h="56907" extrusionOk="0">
                  <a:moveTo>
                    <a:pt x="2824" y="44576"/>
                  </a:moveTo>
                  <a:cubicBezTo>
                    <a:pt x="9991" y="57523"/>
                    <a:pt x="28811" y="60807"/>
                    <a:pt x="44856" y="51882"/>
                  </a:cubicBezTo>
                  <a:cubicBezTo>
                    <a:pt x="60902" y="42958"/>
                    <a:pt x="67977" y="25247"/>
                    <a:pt x="60810" y="12300"/>
                  </a:cubicBezTo>
                  <a:cubicBezTo>
                    <a:pt x="53642" y="-647"/>
                    <a:pt x="34776" y="-3884"/>
                    <a:pt x="18730" y="5040"/>
                  </a:cubicBezTo>
                  <a:cubicBezTo>
                    <a:pt x="2685" y="13965"/>
                    <a:pt x="-4390" y="31675"/>
                    <a:pt x="2824" y="4457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6323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10579187" y="5940028"/>
              <a:ext cx="293860" cy="81106"/>
            </a:xfrm>
            <a:custGeom>
              <a:avLst/>
              <a:gdLst/>
              <a:ahLst/>
              <a:cxnLst/>
              <a:rect l="l" t="t" r="r" b="b"/>
              <a:pathLst>
                <a:path w="293860" h="81106" extrusionOk="0">
                  <a:moveTo>
                    <a:pt x="293861" y="81106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10588805" y="5928561"/>
              <a:ext cx="293906" cy="81060"/>
            </a:xfrm>
            <a:custGeom>
              <a:avLst/>
              <a:gdLst/>
              <a:ahLst/>
              <a:cxnLst/>
              <a:rect l="l" t="t" r="r" b="b"/>
              <a:pathLst>
                <a:path w="293906" h="81060" extrusionOk="0">
                  <a:moveTo>
                    <a:pt x="293907" y="810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10422027" y="5975958"/>
              <a:ext cx="63582" cy="56907"/>
            </a:xfrm>
            <a:custGeom>
              <a:avLst/>
              <a:gdLst/>
              <a:ahLst/>
              <a:cxnLst/>
              <a:rect l="l" t="t" r="r" b="b"/>
              <a:pathLst>
                <a:path w="63582" h="56907" extrusionOk="0">
                  <a:moveTo>
                    <a:pt x="2808" y="44576"/>
                  </a:moveTo>
                  <a:cubicBezTo>
                    <a:pt x="10022" y="57524"/>
                    <a:pt x="28842" y="60807"/>
                    <a:pt x="44841" y="51882"/>
                  </a:cubicBezTo>
                  <a:cubicBezTo>
                    <a:pt x="60841" y="42958"/>
                    <a:pt x="67962" y="25247"/>
                    <a:pt x="60794" y="12300"/>
                  </a:cubicBezTo>
                  <a:cubicBezTo>
                    <a:pt x="53627" y="-647"/>
                    <a:pt x="34761" y="-3884"/>
                    <a:pt x="18761" y="5040"/>
                  </a:cubicBezTo>
                  <a:cubicBezTo>
                    <a:pt x="2762" y="13965"/>
                    <a:pt x="-4405" y="31675"/>
                    <a:pt x="2808" y="4457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6323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10520091" y="6027609"/>
              <a:ext cx="289837" cy="79950"/>
            </a:xfrm>
            <a:custGeom>
              <a:avLst/>
              <a:gdLst/>
              <a:ahLst/>
              <a:cxnLst/>
              <a:rect l="l" t="t" r="r" b="b"/>
              <a:pathLst>
                <a:path w="289837" h="79950" extrusionOk="0">
                  <a:moveTo>
                    <a:pt x="289838" y="7995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10529755" y="6016141"/>
              <a:ext cx="290161" cy="80042"/>
            </a:xfrm>
            <a:custGeom>
              <a:avLst/>
              <a:gdLst/>
              <a:ahLst/>
              <a:cxnLst/>
              <a:rect l="l" t="t" r="r" b="b"/>
              <a:pathLst>
                <a:path w="290161" h="80042" extrusionOk="0">
                  <a:moveTo>
                    <a:pt x="290161" y="80043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10448788" y="6092438"/>
              <a:ext cx="298808" cy="82493"/>
            </a:xfrm>
            <a:custGeom>
              <a:avLst/>
              <a:gdLst/>
              <a:ahLst/>
              <a:cxnLst/>
              <a:rect l="l" t="t" r="r" b="b"/>
              <a:pathLst>
                <a:path w="298808" h="82493" extrusionOk="0">
                  <a:moveTo>
                    <a:pt x="298808" y="82494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10458406" y="6080971"/>
              <a:ext cx="299039" cy="82539"/>
            </a:xfrm>
            <a:custGeom>
              <a:avLst/>
              <a:gdLst/>
              <a:ahLst/>
              <a:cxnLst/>
              <a:rect l="l" t="t" r="r" b="b"/>
              <a:pathLst>
                <a:path w="299039" h="82539" extrusionOk="0">
                  <a:moveTo>
                    <a:pt x="299040" y="8254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"/>
            <p:cNvSpPr/>
            <p:nvPr/>
          </p:nvSpPr>
          <p:spPr>
            <a:xfrm rot="-1747200">
              <a:off x="10329060" y="6081771"/>
              <a:ext cx="66401" cy="53639"/>
            </a:xfrm>
            <a:custGeom>
              <a:avLst/>
              <a:gdLst/>
              <a:ahLst/>
              <a:cxnLst/>
              <a:rect l="l" t="t" r="r" b="b"/>
              <a:pathLst>
                <a:path w="66401" h="53639" extrusionOk="0">
                  <a:moveTo>
                    <a:pt x="66402" y="26820"/>
                  </a:moveTo>
                  <a:cubicBezTo>
                    <a:pt x="66402" y="41632"/>
                    <a:pt x="51537" y="53639"/>
                    <a:pt x="33201" y="53639"/>
                  </a:cubicBezTo>
                  <a:cubicBezTo>
                    <a:pt x="14865" y="53639"/>
                    <a:pt x="0" y="41632"/>
                    <a:pt x="0" y="26820"/>
                  </a:cubicBezTo>
                  <a:cubicBezTo>
                    <a:pt x="0" y="12008"/>
                    <a:pt x="14865" y="0"/>
                    <a:pt x="33201" y="0"/>
                  </a:cubicBezTo>
                  <a:cubicBezTo>
                    <a:pt x="51537" y="0"/>
                    <a:pt x="66402" y="12008"/>
                    <a:pt x="66402" y="268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6323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10381137" y="6170123"/>
              <a:ext cx="298947" cy="82447"/>
            </a:xfrm>
            <a:custGeom>
              <a:avLst/>
              <a:gdLst/>
              <a:ahLst/>
              <a:cxnLst/>
              <a:rect l="l" t="t" r="r" b="b"/>
              <a:pathLst>
                <a:path w="298947" h="82447" extrusionOk="0">
                  <a:moveTo>
                    <a:pt x="298947" y="82447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10390802" y="6158655"/>
              <a:ext cx="298715" cy="82401"/>
            </a:xfrm>
            <a:custGeom>
              <a:avLst/>
              <a:gdLst/>
              <a:ahLst/>
              <a:cxnLst/>
              <a:rect l="l" t="t" r="r" b="b"/>
              <a:pathLst>
                <a:path w="298715" h="82401" extrusionOk="0">
                  <a:moveTo>
                    <a:pt x="298716" y="82401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10232701" y="6191717"/>
              <a:ext cx="63598" cy="56909"/>
            </a:xfrm>
            <a:custGeom>
              <a:avLst/>
              <a:gdLst/>
              <a:ahLst/>
              <a:cxnLst/>
              <a:rect l="l" t="t" r="r" b="b"/>
              <a:pathLst>
                <a:path w="63598" h="56909" extrusionOk="0">
                  <a:moveTo>
                    <a:pt x="2824" y="44622"/>
                  </a:moveTo>
                  <a:cubicBezTo>
                    <a:pt x="9991" y="57523"/>
                    <a:pt x="28857" y="60807"/>
                    <a:pt x="44856" y="51882"/>
                  </a:cubicBezTo>
                  <a:cubicBezTo>
                    <a:pt x="60856" y="42958"/>
                    <a:pt x="67977" y="25247"/>
                    <a:pt x="60810" y="12300"/>
                  </a:cubicBezTo>
                  <a:cubicBezTo>
                    <a:pt x="53642" y="-647"/>
                    <a:pt x="34776" y="-3884"/>
                    <a:pt x="18730" y="5040"/>
                  </a:cubicBezTo>
                  <a:cubicBezTo>
                    <a:pt x="2685" y="13965"/>
                    <a:pt x="-4390" y="31721"/>
                    <a:pt x="2824" y="4462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6323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10303869" y="6267876"/>
              <a:ext cx="293860" cy="81106"/>
            </a:xfrm>
            <a:custGeom>
              <a:avLst/>
              <a:gdLst/>
              <a:ahLst/>
              <a:cxnLst/>
              <a:rect l="l" t="t" r="r" b="b"/>
              <a:pathLst>
                <a:path w="293860" h="81106" extrusionOk="0">
                  <a:moveTo>
                    <a:pt x="293861" y="81106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10313533" y="6256408"/>
              <a:ext cx="293860" cy="81060"/>
            </a:xfrm>
            <a:custGeom>
              <a:avLst/>
              <a:gdLst/>
              <a:ahLst/>
              <a:cxnLst/>
              <a:rect l="l" t="t" r="r" b="b"/>
              <a:pathLst>
                <a:path w="293860" h="81060" extrusionOk="0">
                  <a:moveTo>
                    <a:pt x="293861" y="810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10527553" y="5878944"/>
              <a:ext cx="52327" cy="44761"/>
            </a:xfrm>
            <a:custGeom>
              <a:avLst/>
              <a:gdLst/>
              <a:ahLst/>
              <a:cxnLst/>
              <a:rect l="l" t="t" r="r" b="b"/>
              <a:pathLst>
                <a:path w="52327" h="44761" extrusionOk="0">
                  <a:moveTo>
                    <a:pt x="723" y="13086"/>
                  </a:moveTo>
                  <a:cubicBezTo>
                    <a:pt x="723" y="13086"/>
                    <a:pt x="-2191" y="41201"/>
                    <a:pt x="3682" y="44761"/>
                  </a:cubicBezTo>
                  <a:cubicBezTo>
                    <a:pt x="11820" y="36669"/>
                    <a:pt x="52327" y="0"/>
                    <a:pt x="52327" y="0"/>
                  </a:cubicBezTo>
                </a:path>
              </a:pathLst>
            </a:custGeom>
            <a:noFill/>
            <a:ln w="13825" cap="rnd" cmpd="sng">
              <a:solidFill>
                <a:srgbClr val="F6CF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10353732" y="6090727"/>
              <a:ext cx="55427" cy="39721"/>
            </a:xfrm>
            <a:custGeom>
              <a:avLst/>
              <a:gdLst/>
              <a:ahLst/>
              <a:cxnLst/>
              <a:rect l="l" t="t" r="r" b="b"/>
              <a:pathLst>
                <a:path w="55427" h="39721" extrusionOk="0">
                  <a:moveTo>
                    <a:pt x="2528" y="7861"/>
                  </a:moveTo>
                  <a:cubicBezTo>
                    <a:pt x="2528" y="7861"/>
                    <a:pt x="-3160" y="35606"/>
                    <a:pt x="2528" y="39721"/>
                  </a:cubicBezTo>
                  <a:cubicBezTo>
                    <a:pt x="11452" y="32461"/>
                    <a:pt x="55427" y="0"/>
                    <a:pt x="55427" y="0"/>
                  </a:cubicBezTo>
                </a:path>
              </a:pathLst>
            </a:custGeom>
            <a:noFill/>
            <a:ln w="13825" cap="rnd" cmpd="sng">
              <a:solidFill>
                <a:srgbClr val="F6CF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445921" y="5967634"/>
              <a:ext cx="17386" cy="72135"/>
            </a:xfrm>
            <a:custGeom>
              <a:avLst/>
              <a:gdLst/>
              <a:ahLst/>
              <a:cxnLst/>
              <a:rect l="l" t="t" r="r" b="b"/>
              <a:pathLst>
                <a:path w="17386" h="72135" extrusionOk="0">
                  <a:moveTo>
                    <a:pt x="17387" y="72136"/>
                  </a:moveTo>
                  <a:lnTo>
                    <a:pt x="0" y="0"/>
                  </a:lnTo>
                </a:path>
              </a:pathLst>
            </a:custGeom>
            <a:noFill/>
            <a:ln w="138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261235" y="6186168"/>
              <a:ext cx="17386" cy="72135"/>
            </a:xfrm>
            <a:custGeom>
              <a:avLst/>
              <a:gdLst/>
              <a:ahLst/>
              <a:cxnLst/>
              <a:rect l="l" t="t" r="r" b="b"/>
              <a:pathLst>
                <a:path w="17386" h="72135" extrusionOk="0">
                  <a:moveTo>
                    <a:pt x="17387" y="72136"/>
                  </a:moveTo>
                  <a:lnTo>
                    <a:pt x="0" y="0"/>
                  </a:lnTo>
                </a:path>
              </a:pathLst>
            </a:custGeom>
            <a:noFill/>
            <a:ln w="138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0417621" y="5980582"/>
              <a:ext cx="67696" cy="47026"/>
            </a:xfrm>
            <a:custGeom>
              <a:avLst/>
              <a:gdLst/>
              <a:ahLst/>
              <a:cxnLst/>
              <a:rect l="l" t="t" r="r" b="b"/>
              <a:pathLst>
                <a:path w="67696" h="47026" extrusionOk="0">
                  <a:moveTo>
                    <a:pt x="0" y="47027"/>
                  </a:moveTo>
                  <a:lnTo>
                    <a:pt x="67697" y="0"/>
                  </a:lnTo>
                </a:path>
              </a:pathLst>
            </a:custGeom>
            <a:noFill/>
            <a:ln w="138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0227387" y="6196665"/>
              <a:ext cx="67696" cy="47026"/>
            </a:xfrm>
            <a:custGeom>
              <a:avLst/>
              <a:gdLst/>
              <a:ahLst/>
              <a:cxnLst/>
              <a:rect l="l" t="t" r="r" b="b"/>
              <a:pathLst>
                <a:path w="67696" h="47026" extrusionOk="0">
                  <a:moveTo>
                    <a:pt x="0" y="47027"/>
                  </a:moveTo>
                  <a:lnTo>
                    <a:pt x="67697" y="0"/>
                  </a:lnTo>
                </a:path>
              </a:pathLst>
            </a:custGeom>
            <a:noFill/>
            <a:ln w="138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1" name="Google Shape;1431;p2"/>
            <p:cNvGrpSpPr/>
            <p:nvPr/>
          </p:nvGrpSpPr>
          <p:grpSpPr>
            <a:xfrm>
              <a:off x="10338324" y="5606386"/>
              <a:ext cx="621493" cy="694868"/>
              <a:chOff x="10338324" y="5606386"/>
              <a:chExt cx="621493" cy="694868"/>
            </a:xfrm>
          </p:grpSpPr>
          <p:sp>
            <p:nvSpPr>
              <p:cNvPr id="1432" name="Google Shape;1432;p2"/>
              <p:cNvSpPr/>
              <p:nvPr/>
            </p:nvSpPr>
            <p:spPr>
              <a:xfrm>
                <a:off x="10338324" y="5606386"/>
                <a:ext cx="621493" cy="694868"/>
              </a:xfrm>
              <a:custGeom>
                <a:avLst/>
                <a:gdLst/>
                <a:ahLst/>
                <a:cxnLst/>
                <a:rect l="l" t="t" r="r" b="b"/>
                <a:pathLst>
                  <a:path w="621493" h="694868" extrusionOk="0">
                    <a:moveTo>
                      <a:pt x="144497" y="182389"/>
                    </a:moveTo>
                    <a:lnTo>
                      <a:pt x="461154" y="569887"/>
                    </a:lnTo>
                    <a:cubicBezTo>
                      <a:pt x="439119" y="611390"/>
                      <a:pt x="454900" y="662898"/>
                      <a:pt x="496404" y="684934"/>
                    </a:cubicBezTo>
                    <a:cubicBezTo>
                      <a:pt x="520064" y="697496"/>
                      <a:pt x="548259" y="698181"/>
                      <a:pt x="572502" y="686784"/>
                    </a:cubicBezTo>
                    <a:lnTo>
                      <a:pt x="506516" y="605862"/>
                    </a:lnTo>
                    <a:lnTo>
                      <a:pt x="538376" y="580060"/>
                    </a:lnTo>
                    <a:lnTo>
                      <a:pt x="604454" y="661074"/>
                    </a:lnTo>
                    <a:cubicBezTo>
                      <a:pt x="632661" y="623491"/>
                      <a:pt x="625061" y="570158"/>
                      <a:pt x="587478" y="541952"/>
                    </a:cubicBezTo>
                    <a:cubicBezTo>
                      <a:pt x="565872" y="525736"/>
                      <a:pt x="537849" y="520744"/>
                      <a:pt x="511973" y="528501"/>
                    </a:cubicBezTo>
                    <a:lnTo>
                      <a:pt x="195269" y="140541"/>
                    </a:lnTo>
                    <a:cubicBezTo>
                      <a:pt x="194946" y="140124"/>
                      <a:pt x="203546" y="118992"/>
                      <a:pt x="204148" y="116264"/>
                    </a:cubicBezTo>
                    <a:cubicBezTo>
                      <a:pt x="210390" y="88843"/>
                      <a:pt x="207986" y="57400"/>
                      <a:pt x="191385" y="34002"/>
                    </a:cubicBezTo>
                    <a:cubicBezTo>
                      <a:pt x="164380" y="-4008"/>
                      <a:pt x="117723" y="-6598"/>
                      <a:pt x="77124" y="8893"/>
                    </a:cubicBezTo>
                    <a:cubicBezTo>
                      <a:pt x="67115" y="12551"/>
                      <a:pt x="57631" y="17510"/>
                      <a:pt x="48917" y="23644"/>
                    </a:cubicBezTo>
                    <a:lnTo>
                      <a:pt x="130347" y="113628"/>
                    </a:lnTo>
                    <a:lnTo>
                      <a:pt x="116475" y="128194"/>
                    </a:lnTo>
                    <a:lnTo>
                      <a:pt x="39345" y="32245"/>
                    </a:lnTo>
                    <a:cubicBezTo>
                      <a:pt x="6514" y="42834"/>
                      <a:pt x="-11520" y="81445"/>
                      <a:pt x="8179" y="136425"/>
                    </a:cubicBezTo>
                    <a:cubicBezTo>
                      <a:pt x="12803" y="149141"/>
                      <a:pt x="59044" y="160794"/>
                      <a:pt x="69124" y="168285"/>
                    </a:cubicBezTo>
                    <a:cubicBezTo>
                      <a:pt x="90669" y="184444"/>
                      <a:pt x="118596" y="189436"/>
                      <a:pt x="144404" y="18174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"/>
              <p:cNvSpPr/>
              <p:nvPr/>
            </p:nvSpPr>
            <p:spPr>
              <a:xfrm>
                <a:off x="10338333" y="5621945"/>
                <a:ext cx="586618" cy="679281"/>
              </a:xfrm>
              <a:custGeom>
                <a:avLst/>
                <a:gdLst/>
                <a:ahLst/>
                <a:cxnLst/>
                <a:rect l="l" t="t" r="r" b="b"/>
                <a:pathLst>
                  <a:path w="586618" h="679281" extrusionOk="0">
                    <a:moveTo>
                      <a:pt x="109483" y="166830"/>
                    </a:moveTo>
                    <a:lnTo>
                      <a:pt x="426141" y="554328"/>
                    </a:lnTo>
                    <a:cubicBezTo>
                      <a:pt x="404121" y="595840"/>
                      <a:pt x="419923" y="647342"/>
                      <a:pt x="461434" y="669361"/>
                    </a:cubicBezTo>
                    <a:cubicBezTo>
                      <a:pt x="485068" y="681898"/>
                      <a:pt x="513222" y="682588"/>
                      <a:pt x="537442" y="671225"/>
                    </a:cubicBezTo>
                    <a:lnTo>
                      <a:pt x="471457" y="590303"/>
                    </a:lnTo>
                    <a:lnTo>
                      <a:pt x="503455" y="564501"/>
                    </a:lnTo>
                    <a:lnTo>
                      <a:pt x="569580" y="645515"/>
                    </a:lnTo>
                    <a:cubicBezTo>
                      <a:pt x="597786" y="607932"/>
                      <a:pt x="590186" y="554600"/>
                      <a:pt x="552603" y="526393"/>
                    </a:cubicBezTo>
                    <a:cubicBezTo>
                      <a:pt x="530997" y="510177"/>
                      <a:pt x="502974" y="505185"/>
                      <a:pt x="477098" y="512943"/>
                    </a:cubicBezTo>
                    <a:lnTo>
                      <a:pt x="160394" y="124982"/>
                    </a:lnTo>
                    <a:cubicBezTo>
                      <a:pt x="182430" y="83479"/>
                      <a:pt x="166648" y="31971"/>
                      <a:pt x="125145" y="9935"/>
                    </a:cubicBezTo>
                    <a:cubicBezTo>
                      <a:pt x="101485" y="-2627"/>
                      <a:pt x="73289" y="-3313"/>
                      <a:pt x="49046" y="8085"/>
                    </a:cubicBezTo>
                    <a:lnTo>
                      <a:pt x="113321" y="86694"/>
                    </a:lnTo>
                    <a:lnTo>
                      <a:pt x="81369" y="112451"/>
                    </a:lnTo>
                    <a:lnTo>
                      <a:pt x="17094" y="33841"/>
                    </a:lnTo>
                    <a:cubicBezTo>
                      <a:pt x="-11128" y="71317"/>
                      <a:pt x="-3626" y="124575"/>
                      <a:pt x="33849" y="152797"/>
                    </a:cubicBezTo>
                    <a:cubicBezTo>
                      <a:pt x="55420" y="169041"/>
                      <a:pt x="83428" y="174062"/>
                      <a:pt x="109298" y="166321"/>
                    </a:cubicBezTo>
                    <a:close/>
                  </a:path>
                </a:pathLst>
              </a:custGeom>
              <a:solidFill>
                <a:srgbClr val="F6CF68"/>
              </a:solidFill>
              <a:ln w="9525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"/>
              <p:cNvSpPr/>
              <p:nvPr/>
            </p:nvSpPr>
            <p:spPr>
              <a:xfrm>
                <a:off x="10460255" y="5757747"/>
                <a:ext cx="19236" cy="19236"/>
              </a:xfrm>
              <a:custGeom>
                <a:avLst/>
                <a:gdLst/>
                <a:ahLst/>
                <a:cxnLst/>
                <a:rect l="l" t="t" r="r" b="b"/>
                <a:pathLst>
                  <a:path w="19236" h="19236" extrusionOk="0">
                    <a:moveTo>
                      <a:pt x="19236" y="9572"/>
                    </a:moveTo>
                    <a:cubicBezTo>
                      <a:pt x="19262" y="14884"/>
                      <a:pt x="14976" y="19211"/>
                      <a:pt x="9664" y="19236"/>
                    </a:cubicBezTo>
                    <a:cubicBezTo>
                      <a:pt x="4352" y="19262"/>
                      <a:pt x="26" y="14976"/>
                      <a:pt x="0" y="9664"/>
                    </a:cubicBezTo>
                    <a:cubicBezTo>
                      <a:pt x="-25" y="4353"/>
                      <a:pt x="4260" y="26"/>
                      <a:pt x="9572" y="0"/>
                    </a:cubicBezTo>
                    <a:cubicBezTo>
                      <a:pt x="9587" y="0"/>
                      <a:pt x="9603" y="0"/>
                      <a:pt x="9618" y="0"/>
                    </a:cubicBezTo>
                    <a:cubicBezTo>
                      <a:pt x="14912" y="0"/>
                      <a:pt x="19211" y="4278"/>
                      <a:pt x="19236" y="957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"/>
              <p:cNvSpPr/>
              <p:nvPr/>
            </p:nvSpPr>
            <p:spPr>
              <a:xfrm>
                <a:off x="10653820" y="6018638"/>
                <a:ext cx="109313" cy="136133"/>
              </a:xfrm>
              <a:custGeom>
                <a:avLst/>
                <a:gdLst/>
                <a:ahLst/>
                <a:cxnLst/>
                <a:rect l="l" t="t" r="r" b="b"/>
                <a:pathLst>
                  <a:path w="109313" h="136133" extrusionOk="0">
                    <a:moveTo>
                      <a:pt x="0" y="0"/>
                    </a:moveTo>
                    <a:lnTo>
                      <a:pt x="109313" y="136133"/>
                    </a:lnTo>
                  </a:path>
                </a:pathLst>
              </a:custGeom>
              <a:noFill/>
              <a:ln w="9525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"/>
              <p:cNvSpPr/>
              <p:nvPr/>
            </p:nvSpPr>
            <p:spPr>
              <a:xfrm>
                <a:off x="10604804" y="5957600"/>
                <a:ext cx="2890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8900" h="35975" extrusionOk="0">
                    <a:moveTo>
                      <a:pt x="0" y="0"/>
                    </a:moveTo>
                    <a:lnTo>
                      <a:pt x="28901" y="35975"/>
                    </a:lnTo>
                  </a:path>
                </a:pathLst>
              </a:custGeom>
              <a:noFill/>
              <a:ln w="9525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"/>
            <p:cNvGrpSpPr/>
            <p:nvPr/>
          </p:nvGrpSpPr>
          <p:grpSpPr>
            <a:xfrm>
              <a:off x="10778855" y="6546338"/>
              <a:ext cx="1050128" cy="193056"/>
              <a:chOff x="10778855" y="6546338"/>
              <a:chExt cx="1050128" cy="193056"/>
            </a:xfrm>
          </p:grpSpPr>
          <p:sp>
            <p:nvSpPr>
              <p:cNvPr id="1438" name="Google Shape;1438;p2"/>
              <p:cNvSpPr/>
              <p:nvPr/>
            </p:nvSpPr>
            <p:spPr>
              <a:xfrm>
                <a:off x="10778855" y="6546570"/>
                <a:ext cx="1050094" cy="192824"/>
              </a:xfrm>
              <a:custGeom>
                <a:avLst/>
                <a:gdLst/>
                <a:ahLst/>
                <a:cxnLst/>
                <a:rect l="l" t="t" r="r" b="b"/>
                <a:pathLst>
                  <a:path w="1050094" h="192824" extrusionOk="0">
                    <a:moveTo>
                      <a:pt x="1042037" y="130723"/>
                    </a:moveTo>
                    <a:lnTo>
                      <a:pt x="1002224" y="133590"/>
                    </a:lnTo>
                    <a:lnTo>
                      <a:pt x="961208" y="136503"/>
                    </a:lnTo>
                    <a:lnTo>
                      <a:pt x="169843" y="192824"/>
                    </a:lnTo>
                    <a:lnTo>
                      <a:pt x="50865" y="155554"/>
                    </a:lnTo>
                    <a:lnTo>
                      <a:pt x="0" y="139647"/>
                    </a:lnTo>
                    <a:lnTo>
                      <a:pt x="49062" y="116157"/>
                    </a:lnTo>
                    <a:lnTo>
                      <a:pt x="160641" y="62055"/>
                    </a:lnTo>
                    <a:lnTo>
                      <a:pt x="944654" y="6289"/>
                    </a:lnTo>
                    <a:lnTo>
                      <a:pt x="990895" y="2959"/>
                    </a:lnTo>
                    <a:lnTo>
                      <a:pt x="1033113" y="0"/>
                    </a:lnTo>
                    <a:lnTo>
                      <a:pt x="1035055" y="4624"/>
                    </a:lnTo>
                    <a:cubicBezTo>
                      <a:pt x="1052334" y="44482"/>
                      <a:pt x="1054811" y="89201"/>
                      <a:pt x="1042037" y="130723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"/>
              <p:cNvSpPr/>
              <p:nvPr/>
            </p:nvSpPr>
            <p:spPr>
              <a:xfrm rot="-231600">
                <a:off x="10938020" y="6665083"/>
                <a:ext cx="868495" cy="16138"/>
              </a:xfrm>
              <a:custGeom>
                <a:avLst/>
                <a:gdLst/>
                <a:ahLst/>
                <a:cxnLst/>
                <a:rect l="l" t="t" r="r" b="b"/>
                <a:pathLst>
                  <a:path w="868495" h="16138" extrusionOk="0">
                    <a:moveTo>
                      <a:pt x="0" y="0"/>
                    </a:moveTo>
                    <a:lnTo>
                      <a:pt x="868495" y="0"/>
                    </a:lnTo>
                    <a:lnTo>
                      <a:pt x="868495" y="16138"/>
                    </a:lnTo>
                    <a:lnTo>
                      <a:pt x="0" y="1613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"/>
              <p:cNvSpPr/>
              <p:nvPr/>
            </p:nvSpPr>
            <p:spPr>
              <a:xfrm rot="-231600">
                <a:off x="10928499" y="6606391"/>
                <a:ext cx="868495" cy="16138"/>
              </a:xfrm>
              <a:custGeom>
                <a:avLst/>
                <a:gdLst/>
                <a:ahLst/>
                <a:cxnLst/>
                <a:rect l="l" t="t" r="r" b="b"/>
                <a:pathLst>
                  <a:path w="868495" h="16138" extrusionOk="0">
                    <a:moveTo>
                      <a:pt x="0" y="0"/>
                    </a:moveTo>
                    <a:lnTo>
                      <a:pt x="868495" y="0"/>
                    </a:lnTo>
                    <a:lnTo>
                      <a:pt x="868495" y="16138"/>
                    </a:lnTo>
                    <a:lnTo>
                      <a:pt x="0" y="1613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"/>
              <p:cNvSpPr/>
              <p:nvPr/>
            </p:nvSpPr>
            <p:spPr>
              <a:xfrm>
                <a:off x="11723370" y="6546338"/>
                <a:ext cx="105563" cy="137011"/>
              </a:xfrm>
              <a:custGeom>
                <a:avLst/>
                <a:gdLst/>
                <a:ahLst/>
                <a:cxnLst/>
                <a:rect l="l" t="t" r="r" b="b"/>
                <a:pathLst>
                  <a:path w="105563" h="137011" extrusionOk="0">
                    <a:moveTo>
                      <a:pt x="97522" y="130954"/>
                    </a:moveTo>
                    <a:lnTo>
                      <a:pt x="57709" y="133821"/>
                    </a:lnTo>
                    <a:lnTo>
                      <a:pt x="12670" y="137012"/>
                    </a:lnTo>
                    <a:cubicBezTo>
                      <a:pt x="16323" y="86147"/>
                      <a:pt x="5549" y="26311"/>
                      <a:pt x="0" y="6289"/>
                    </a:cubicBezTo>
                    <a:lnTo>
                      <a:pt x="46241" y="2959"/>
                    </a:lnTo>
                    <a:lnTo>
                      <a:pt x="88459" y="0"/>
                    </a:lnTo>
                    <a:lnTo>
                      <a:pt x="90401" y="4624"/>
                    </a:lnTo>
                    <a:cubicBezTo>
                      <a:pt x="107783" y="44533"/>
                      <a:pt x="110309" y="89345"/>
                      <a:pt x="97522" y="1309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"/>
              <p:cNvSpPr/>
              <p:nvPr/>
            </p:nvSpPr>
            <p:spPr>
              <a:xfrm>
                <a:off x="10778855" y="6608625"/>
                <a:ext cx="184286" cy="130769"/>
              </a:xfrm>
              <a:custGeom>
                <a:avLst/>
                <a:gdLst/>
                <a:ahLst/>
                <a:cxnLst/>
                <a:rect l="l" t="t" r="r" b="b"/>
                <a:pathLst>
                  <a:path w="184286" h="130769" extrusionOk="0">
                    <a:moveTo>
                      <a:pt x="169843" y="130769"/>
                    </a:moveTo>
                    <a:lnTo>
                      <a:pt x="50865" y="93499"/>
                    </a:lnTo>
                    <a:lnTo>
                      <a:pt x="0" y="77592"/>
                    </a:lnTo>
                    <a:lnTo>
                      <a:pt x="49062" y="54102"/>
                    </a:lnTo>
                    <a:lnTo>
                      <a:pt x="160641" y="0"/>
                    </a:lnTo>
                    <a:cubicBezTo>
                      <a:pt x="207806" y="73985"/>
                      <a:pt x="169843" y="130769"/>
                      <a:pt x="169843" y="1307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"/>
              <p:cNvSpPr/>
              <p:nvPr/>
            </p:nvSpPr>
            <p:spPr>
              <a:xfrm>
                <a:off x="10778855" y="6662727"/>
                <a:ext cx="53228" cy="39397"/>
              </a:xfrm>
              <a:custGeom>
                <a:avLst/>
                <a:gdLst/>
                <a:ahLst/>
                <a:cxnLst/>
                <a:rect l="l" t="t" r="r" b="b"/>
                <a:pathLst>
                  <a:path w="53228" h="39397" extrusionOk="0">
                    <a:moveTo>
                      <a:pt x="50865" y="39397"/>
                    </a:moveTo>
                    <a:lnTo>
                      <a:pt x="0" y="23490"/>
                    </a:lnTo>
                    <a:lnTo>
                      <a:pt x="49062" y="0"/>
                    </a:lnTo>
                    <a:cubicBezTo>
                      <a:pt x="53914" y="12590"/>
                      <a:pt x="54547" y="26416"/>
                      <a:pt x="50865" y="3939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"/>
              <p:cNvSpPr/>
              <p:nvPr/>
            </p:nvSpPr>
            <p:spPr>
              <a:xfrm>
                <a:off x="10939449" y="6608394"/>
                <a:ext cx="2485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24855" h="131000" extrusionOk="0">
                    <a:moveTo>
                      <a:pt x="9248" y="131000"/>
                    </a:moveTo>
                    <a:cubicBezTo>
                      <a:pt x="9248" y="131000"/>
                      <a:pt x="49894" y="66263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"/>
              <p:cNvSpPr/>
              <p:nvPr/>
            </p:nvSpPr>
            <p:spPr>
              <a:xfrm>
                <a:off x="11769380" y="6546338"/>
                <a:ext cx="59477" cy="133821"/>
              </a:xfrm>
              <a:custGeom>
                <a:avLst/>
                <a:gdLst/>
                <a:ahLst/>
                <a:cxnLst/>
                <a:rect l="l" t="t" r="r" b="b"/>
                <a:pathLst>
                  <a:path w="59477" h="133821" extrusionOk="0">
                    <a:moveTo>
                      <a:pt x="51512" y="130954"/>
                    </a:moveTo>
                    <a:lnTo>
                      <a:pt x="11699" y="133821"/>
                    </a:lnTo>
                    <a:cubicBezTo>
                      <a:pt x="12531" y="128226"/>
                      <a:pt x="13179" y="122631"/>
                      <a:pt x="13641" y="117082"/>
                    </a:cubicBezTo>
                    <a:cubicBezTo>
                      <a:pt x="15828" y="78535"/>
                      <a:pt x="11211" y="39905"/>
                      <a:pt x="0" y="2959"/>
                    </a:cubicBezTo>
                    <a:lnTo>
                      <a:pt x="42218" y="0"/>
                    </a:lnTo>
                    <a:lnTo>
                      <a:pt x="44160" y="4624"/>
                    </a:lnTo>
                    <a:cubicBezTo>
                      <a:pt x="61644" y="44547"/>
                      <a:pt x="64252" y="89412"/>
                      <a:pt x="51512" y="13109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"/>
              <p:cNvSpPr/>
              <p:nvPr/>
            </p:nvSpPr>
            <p:spPr>
              <a:xfrm>
                <a:off x="10778855" y="6546570"/>
                <a:ext cx="1050128" cy="192824"/>
              </a:xfrm>
              <a:custGeom>
                <a:avLst/>
                <a:gdLst/>
                <a:ahLst/>
                <a:cxnLst/>
                <a:rect l="l" t="t" r="r" b="b"/>
                <a:pathLst>
                  <a:path w="1050128" h="192824" extrusionOk="0">
                    <a:moveTo>
                      <a:pt x="1042037" y="130723"/>
                    </a:moveTo>
                    <a:lnTo>
                      <a:pt x="169843" y="192824"/>
                    </a:lnTo>
                    <a:lnTo>
                      <a:pt x="50865" y="155554"/>
                    </a:lnTo>
                    <a:lnTo>
                      <a:pt x="0" y="139647"/>
                    </a:lnTo>
                    <a:lnTo>
                      <a:pt x="49062" y="116157"/>
                    </a:lnTo>
                    <a:lnTo>
                      <a:pt x="160641" y="62055"/>
                    </a:lnTo>
                    <a:lnTo>
                      <a:pt x="1032882" y="0"/>
                    </a:lnTo>
                    <a:lnTo>
                      <a:pt x="1034824" y="4624"/>
                    </a:lnTo>
                    <a:cubicBezTo>
                      <a:pt x="1052291" y="44568"/>
                      <a:pt x="1054899" y="89441"/>
                      <a:pt x="1042176" y="13113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"/>
              <p:cNvSpPr/>
              <p:nvPr/>
            </p:nvSpPr>
            <p:spPr>
              <a:xfrm>
                <a:off x="11781079" y="6610844"/>
                <a:ext cx="47789" cy="69314"/>
              </a:xfrm>
              <a:custGeom>
                <a:avLst/>
                <a:gdLst/>
                <a:ahLst/>
                <a:cxnLst/>
                <a:rect l="l" t="t" r="r" b="b"/>
                <a:pathLst>
                  <a:path w="47789" h="69314" extrusionOk="0">
                    <a:moveTo>
                      <a:pt x="39813" y="66448"/>
                    </a:moveTo>
                    <a:lnTo>
                      <a:pt x="0" y="69315"/>
                    </a:lnTo>
                    <a:cubicBezTo>
                      <a:pt x="832" y="63720"/>
                      <a:pt x="1480" y="58125"/>
                      <a:pt x="1942" y="52576"/>
                    </a:cubicBezTo>
                    <a:lnTo>
                      <a:pt x="47304" y="0"/>
                    </a:lnTo>
                    <a:cubicBezTo>
                      <a:pt x="48949" y="22422"/>
                      <a:pt x="46408" y="44955"/>
                      <a:pt x="39813" y="66448"/>
                    </a:cubicBez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"/>
              <p:cNvSpPr/>
              <p:nvPr/>
            </p:nvSpPr>
            <p:spPr>
              <a:xfrm>
                <a:off x="11723370" y="6552627"/>
                <a:ext cx="13694" cy="130722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130722" extrusionOk="0">
                    <a:moveTo>
                      <a:pt x="0" y="0"/>
                    </a:moveTo>
                    <a:cubicBezTo>
                      <a:pt x="0" y="0"/>
                      <a:pt x="18126" y="83234"/>
                      <a:pt x="12670" y="130723"/>
                    </a:cubicBezTo>
                  </a:path>
                </a:pathLst>
              </a:custGeom>
              <a:noFill/>
              <a:ln w="9525" cap="flat" cmpd="sng">
                <a:solidFill>
                  <a:srgbClr val="263238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9" name="Google Shape;1449;p2"/>
            <p:cNvSpPr/>
            <p:nvPr/>
          </p:nvSpPr>
          <p:spPr>
            <a:xfrm>
              <a:off x="11215183" y="5670676"/>
              <a:ext cx="813237" cy="803619"/>
            </a:xfrm>
            <a:custGeom>
              <a:avLst/>
              <a:gdLst/>
              <a:ahLst/>
              <a:cxnLst/>
              <a:rect l="l" t="t" r="r" b="b"/>
              <a:pathLst>
                <a:path w="813237" h="803619" extrusionOk="0">
                  <a:moveTo>
                    <a:pt x="754651" y="795158"/>
                  </a:moveTo>
                  <a:lnTo>
                    <a:pt x="813238" y="693659"/>
                  </a:lnTo>
                  <a:lnTo>
                    <a:pt x="174559" y="711138"/>
                  </a:lnTo>
                  <a:lnTo>
                    <a:pt x="46888" y="0"/>
                  </a:lnTo>
                  <a:lnTo>
                    <a:pt x="0" y="110377"/>
                  </a:lnTo>
                  <a:lnTo>
                    <a:pt x="102932" y="803620"/>
                  </a:lnTo>
                  <a:lnTo>
                    <a:pt x="754651" y="795158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11262072" y="5638631"/>
              <a:ext cx="766349" cy="743182"/>
            </a:xfrm>
            <a:custGeom>
              <a:avLst/>
              <a:gdLst/>
              <a:ahLst/>
              <a:cxnLst/>
              <a:rect l="l" t="t" r="r" b="b"/>
              <a:pathLst>
                <a:path w="766349" h="743182" extrusionOk="0">
                  <a:moveTo>
                    <a:pt x="766349" y="725704"/>
                  </a:moveTo>
                  <a:lnTo>
                    <a:pt x="127671" y="743183"/>
                  </a:lnTo>
                  <a:lnTo>
                    <a:pt x="0" y="18959"/>
                  </a:lnTo>
                  <a:lnTo>
                    <a:pt x="595767" y="0"/>
                  </a:lnTo>
                  <a:lnTo>
                    <a:pt x="608391" y="139971"/>
                  </a:lnTo>
                  <a:lnTo>
                    <a:pt x="766349" y="725704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11215183" y="5657589"/>
              <a:ext cx="813237" cy="816705"/>
            </a:xfrm>
            <a:custGeom>
              <a:avLst/>
              <a:gdLst/>
              <a:ahLst/>
              <a:cxnLst/>
              <a:rect l="l" t="t" r="r" b="b"/>
              <a:pathLst>
                <a:path w="813237" h="816705" extrusionOk="0">
                  <a:moveTo>
                    <a:pt x="813238" y="706745"/>
                  </a:moveTo>
                  <a:lnTo>
                    <a:pt x="754651" y="808244"/>
                  </a:lnTo>
                  <a:lnTo>
                    <a:pt x="102932" y="816706"/>
                  </a:lnTo>
                  <a:lnTo>
                    <a:pt x="0" y="123463"/>
                  </a:lnTo>
                  <a:lnTo>
                    <a:pt x="46888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1262072" y="5638631"/>
              <a:ext cx="832843" cy="670445"/>
            </a:xfrm>
            <a:custGeom>
              <a:avLst/>
              <a:gdLst/>
              <a:ahLst/>
              <a:cxnLst/>
              <a:rect l="l" t="t" r="r" b="b"/>
              <a:pathLst>
                <a:path w="832843" h="670445" extrusionOk="0">
                  <a:moveTo>
                    <a:pt x="0" y="18959"/>
                  </a:moveTo>
                  <a:cubicBezTo>
                    <a:pt x="0" y="18959"/>
                    <a:pt x="50865" y="398596"/>
                    <a:pt x="250949" y="670446"/>
                  </a:cubicBezTo>
                  <a:lnTo>
                    <a:pt x="832844" y="647881"/>
                  </a:lnTo>
                  <a:cubicBezTo>
                    <a:pt x="832844" y="647881"/>
                    <a:pt x="608437" y="261353"/>
                    <a:pt x="59581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1795275" y="5687646"/>
              <a:ext cx="35882" cy="35882"/>
            </a:xfrm>
            <a:custGeom>
              <a:avLst/>
              <a:gdLst/>
              <a:ahLst/>
              <a:cxnLst/>
              <a:rect l="l" t="t" r="r" b="b"/>
              <a:pathLst>
                <a:path w="35882" h="35882" extrusionOk="0">
                  <a:moveTo>
                    <a:pt x="0" y="17895"/>
                  </a:moveTo>
                  <a:cubicBezTo>
                    <a:pt x="-25" y="27804"/>
                    <a:pt x="7987" y="35857"/>
                    <a:pt x="17895" y="35883"/>
                  </a:cubicBezTo>
                  <a:cubicBezTo>
                    <a:pt x="27804" y="35908"/>
                    <a:pt x="35857" y="27896"/>
                    <a:pt x="35883" y="17988"/>
                  </a:cubicBezTo>
                  <a:cubicBezTo>
                    <a:pt x="35908" y="8079"/>
                    <a:pt x="27896" y="26"/>
                    <a:pt x="17988" y="0"/>
                  </a:cubicBezTo>
                  <a:cubicBezTo>
                    <a:pt x="17972" y="0"/>
                    <a:pt x="17957" y="0"/>
                    <a:pt x="17942" y="0"/>
                  </a:cubicBezTo>
                  <a:cubicBezTo>
                    <a:pt x="8051" y="0"/>
                    <a:pt x="26" y="8005"/>
                    <a:pt x="0" y="178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718145" y="5690929"/>
              <a:ext cx="35882" cy="35882"/>
            </a:xfrm>
            <a:custGeom>
              <a:avLst/>
              <a:gdLst/>
              <a:ahLst/>
              <a:cxnLst/>
              <a:rect l="l" t="t" r="r" b="b"/>
              <a:pathLst>
                <a:path w="35882" h="35882" extrusionOk="0">
                  <a:moveTo>
                    <a:pt x="0" y="17895"/>
                  </a:moveTo>
                  <a:cubicBezTo>
                    <a:pt x="-25" y="27804"/>
                    <a:pt x="7987" y="35857"/>
                    <a:pt x="17895" y="35883"/>
                  </a:cubicBezTo>
                  <a:cubicBezTo>
                    <a:pt x="27804" y="35908"/>
                    <a:pt x="35857" y="27896"/>
                    <a:pt x="35883" y="17988"/>
                  </a:cubicBezTo>
                  <a:cubicBezTo>
                    <a:pt x="35908" y="8079"/>
                    <a:pt x="27896" y="26"/>
                    <a:pt x="17988" y="0"/>
                  </a:cubicBezTo>
                  <a:cubicBezTo>
                    <a:pt x="17972" y="0"/>
                    <a:pt x="17957" y="0"/>
                    <a:pt x="17942" y="0"/>
                  </a:cubicBezTo>
                  <a:cubicBezTo>
                    <a:pt x="8058" y="-25"/>
                    <a:pt x="26" y="7966"/>
                    <a:pt x="0" y="17849"/>
                  </a:cubicBezTo>
                  <a:cubicBezTo>
                    <a:pt x="0" y="17864"/>
                    <a:pt x="0" y="17880"/>
                    <a:pt x="0" y="178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"/>
            <p:cNvSpPr/>
            <p:nvPr/>
          </p:nvSpPr>
          <p:spPr>
            <a:xfrm rot="-1684800">
              <a:off x="11555886" y="5697147"/>
              <a:ext cx="35882" cy="35882"/>
            </a:xfrm>
            <a:custGeom>
              <a:avLst/>
              <a:gdLst/>
              <a:ahLst/>
              <a:cxnLst/>
              <a:rect l="l" t="t" r="r" b="b"/>
              <a:pathLst>
                <a:path w="35882" h="35882" extrusionOk="0">
                  <a:moveTo>
                    <a:pt x="35883" y="17941"/>
                  </a:moveTo>
                  <a:cubicBezTo>
                    <a:pt x="35883" y="27850"/>
                    <a:pt x="27850" y="35883"/>
                    <a:pt x="17941" y="35883"/>
                  </a:cubicBezTo>
                  <a:cubicBezTo>
                    <a:pt x="8033" y="35883"/>
                    <a:pt x="0" y="27850"/>
                    <a:pt x="0" y="17941"/>
                  </a:cubicBezTo>
                  <a:cubicBezTo>
                    <a:pt x="0" y="8033"/>
                    <a:pt x="8033" y="0"/>
                    <a:pt x="17941" y="0"/>
                  </a:cubicBezTo>
                  <a:cubicBezTo>
                    <a:pt x="27850" y="0"/>
                    <a:pt x="35883" y="8033"/>
                    <a:pt x="35883" y="179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476629" y="5699530"/>
              <a:ext cx="35882" cy="35882"/>
            </a:xfrm>
            <a:custGeom>
              <a:avLst/>
              <a:gdLst/>
              <a:ahLst/>
              <a:cxnLst/>
              <a:rect l="l" t="t" r="r" b="b"/>
              <a:pathLst>
                <a:path w="35882" h="35882" extrusionOk="0">
                  <a:moveTo>
                    <a:pt x="0" y="17895"/>
                  </a:moveTo>
                  <a:cubicBezTo>
                    <a:pt x="-25" y="27804"/>
                    <a:pt x="7987" y="35857"/>
                    <a:pt x="17895" y="35883"/>
                  </a:cubicBezTo>
                  <a:cubicBezTo>
                    <a:pt x="27804" y="35908"/>
                    <a:pt x="35857" y="27896"/>
                    <a:pt x="35883" y="17988"/>
                  </a:cubicBezTo>
                  <a:cubicBezTo>
                    <a:pt x="35908" y="8079"/>
                    <a:pt x="27896" y="26"/>
                    <a:pt x="17988" y="0"/>
                  </a:cubicBezTo>
                  <a:cubicBezTo>
                    <a:pt x="17972" y="0"/>
                    <a:pt x="17957" y="0"/>
                    <a:pt x="17942" y="0"/>
                  </a:cubicBezTo>
                  <a:cubicBezTo>
                    <a:pt x="8058" y="-25"/>
                    <a:pt x="26" y="7966"/>
                    <a:pt x="0" y="17849"/>
                  </a:cubicBezTo>
                  <a:cubicBezTo>
                    <a:pt x="0" y="17864"/>
                    <a:pt x="0" y="17880"/>
                    <a:pt x="0" y="178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1225542" y="5588630"/>
              <a:ext cx="135253" cy="148025"/>
            </a:xfrm>
            <a:custGeom>
              <a:avLst/>
              <a:gdLst/>
              <a:ahLst/>
              <a:cxnLst/>
              <a:rect l="l" t="t" r="r" b="b"/>
              <a:pathLst>
                <a:path w="135253" h="148025" extrusionOk="0">
                  <a:moveTo>
                    <a:pt x="135254" y="138135"/>
                  </a:moveTo>
                  <a:cubicBezTo>
                    <a:pt x="134867" y="143971"/>
                    <a:pt x="129824" y="148388"/>
                    <a:pt x="123988" y="148002"/>
                  </a:cubicBezTo>
                  <a:cubicBezTo>
                    <a:pt x="118691" y="147651"/>
                    <a:pt x="114472" y="143433"/>
                    <a:pt x="114121" y="138135"/>
                  </a:cubicBezTo>
                  <a:cubicBezTo>
                    <a:pt x="113841" y="124304"/>
                    <a:pt x="112496" y="110514"/>
                    <a:pt x="110099" y="96889"/>
                  </a:cubicBezTo>
                  <a:cubicBezTo>
                    <a:pt x="106168" y="74647"/>
                    <a:pt x="98446" y="48659"/>
                    <a:pt x="83140" y="33539"/>
                  </a:cubicBezTo>
                  <a:cubicBezTo>
                    <a:pt x="75516" y="25623"/>
                    <a:pt x="64952" y="21220"/>
                    <a:pt x="53962" y="21377"/>
                  </a:cubicBezTo>
                  <a:lnTo>
                    <a:pt x="53546" y="21377"/>
                  </a:lnTo>
                  <a:cubicBezTo>
                    <a:pt x="44729" y="20900"/>
                    <a:pt x="36224" y="24705"/>
                    <a:pt x="30703" y="31596"/>
                  </a:cubicBezTo>
                  <a:cubicBezTo>
                    <a:pt x="17293" y="48659"/>
                    <a:pt x="18634" y="83895"/>
                    <a:pt x="21964" y="107385"/>
                  </a:cubicBezTo>
                  <a:lnTo>
                    <a:pt x="8091" y="144378"/>
                  </a:lnTo>
                  <a:cubicBezTo>
                    <a:pt x="6704" y="138135"/>
                    <a:pt x="-12810" y="53006"/>
                    <a:pt x="14288" y="18510"/>
                  </a:cubicBezTo>
                  <a:cubicBezTo>
                    <a:pt x="23747" y="6501"/>
                    <a:pt x="38309" y="-352"/>
                    <a:pt x="53592" y="14"/>
                  </a:cubicBezTo>
                  <a:cubicBezTo>
                    <a:pt x="70373" y="-197"/>
                    <a:pt x="86504" y="6490"/>
                    <a:pt x="98215" y="18510"/>
                  </a:cubicBezTo>
                  <a:cubicBezTo>
                    <a:pt x="134837" y="55087"/>
                    <a:pt x="135254" y="134760"/>
                    <a:pt x="135254" y="13813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11296521" y="5583172"/>
              <a:ext cx="136502" cy="148634"/>
            </a:xfrm>
            <a:custGeom>
              <a:avLst/>
              <a:gdLst/>
              <a:ahLst/>
              <a:cxnLst/>
              <a:rect l="l" t="t" r="r" b="b"/>
              <a:pathLst>
                <a:path w="136502" h="148634" extrusionOk="0">
                  <a:moveTo>
                    <a:pt x="136503" y="138091"/>
                  </a:moveTo>
                  <a:cubicBezTo>
                    <a:pt x="136503" y="143914"/>
                    <a:pt x="131783" y="148634"/>
                    <a:pt x="125960" y="148634"/>
                  </a:cubicBezTo>
                  <a:cubicBezTo>
                    <a:pt x="120137" y="148634"/>
                    <a:pt x="115417" y="143914"/>
                    <a:pt x="115417" y="138091"/>
                  </a:cubicBezTo>
                  <a:cubicBezTo>
                    <a:pt x="115106" y="124259"/>
                    <a:pt x="113746" y="110471"/>
                    <a:pt x="111348" y="96845"/>
                  </a:cubicBezTo>
                  <a:cubicBezTo>
                    <a:pt x="107464" y="74556"/>
                    <a:pt x="99742" y="48615"/>
                    <a:pt x="84436" y="33448"/>
                  </a:cubicBezTo>
                  <a:cubicBezTo>
                    <a:pt x="76739" y="25386"/>
                    <a:pt x="65984" y="20966"/>
                    <a:pt x="54842" y="21287"/>
                  </a:cubicBezTo>
                  <a:cubicBezTo>
                    <a:pt x="46028" y="20882"/>
                    <a:pt x="37548" y="24693"/>
                    <a:pt x="31999" y="31552"/>
                  </a:cubicBezTo>
                  <a:cubicBezTo>
                    <a:pt x="24369" y="41263"/>
                    <a:pt x="21548" y="56800"/>
                    <a:pt x="21086" y="72661"/>
                  </a:cubicBezTo>
                  <a:lnTo>
                    <a:pt x="0" y="73308"/>
                  </a:lnTo>
                  <a:cubicBezTo>
                    <a:pt x="462" y="53563"/>
                    <a:pt x="4162" y="32755"/>
                    <a:pt x="15398" y="18513"/>
                  </a:cubicBezTo>
                  <a:cubicBezTo>
                    <a:pt x="24819" y="6481"/>
                    <a:pt x="39381" y="-379"/>
                    <a:pt x="54657" y="16"/>
                  </a:cubicBezTo>
                  <a:cubicBezTo>
                    <a:pt x="71466" y="-274"/>
                    <a:pt x="87642" y="6424"/>
                    <a:pt x="99325" y="18513"/>
                  </a:cubicBezTo>
                  <a:cubicBezTo>
                    <a:pt x="136087" y="54997"/>
                    <a:pt x="136503" y="134716"/>
                    <a:pt x="136503" y="13809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11370460" y="5583171"/>
              <a:ext cx="136456" cy="147982"/>
            </a:xfrm>
            <a:custGeom>
              <a:avLst/>
              <a:gdLst/>
              <a:ahLst/>
              <a:cxnLst/>
              <a:rect l="l" t="t" r="r" b="b"/>
              <a:pathLst>
                <a:path w="136456" h="147982" extrusionOk="0">
                  <a:moveTo>
                    <a:pt x="136457" y="138092"/>
                  </a:moveTo>
                  <a:cubicBezTo>
                    <a:pt x="136071" y="143927"/>
                    <a:pt x="131027" y="148345"/>
                    <a:pt x="125191" y="147959"/>
                  </a:cubicBezTo>
                  <a:cubicBezTo>
                    <a:pt x="119894" y="147608"/>
                    <a:pt x="115675" y="143389"/>
                    <a:pt x="115325" y="138092"/>
                  </a:cubicBezTo>
                  <a:cubicBezTo>
                    <a:pt x="115044" y="124260"/>
                    <a:pt x="113699" y="110470"/>
                    <a:pt x="111302" y="96845"/>
                  </a:cubicBezTo>
                  <a:cubicBezTo>
                    <a:pt x="107418" y="74557"/>
                    <a:pt x="99649" y="48616"/>
                    <a:pt x="84343" y="33449"/>
                  </a:cubicBezTo>
                  <a:cubicBezTo>
                    <a:pt x="76636" y="25401"/>
                    <a:pt x="65888" y="20985"/>
                    <a:pt x="54749" y="21288"/>
                  </a:cubicBezTo>
                  <a:cubicBezTo>
                    <a:pt x="45942" y="20845"/>
                    <a:pt x="37459" y="24665"/>
                    <a:pt x="31953" y="31553"/>
                  </a:cubicBezTo>
                  <a:cubicBezTo>
                    <a:pt x="24693" y="40801"/>
                    <a:pt x="21733" y="55228"/>
                    <a:pt x="21086" y="70257"/>
                  </a:cubicBezTo>
                  <a:lnTo>
                    <a:pt x="0" y="70950"/>
                  </a:lnTo>
                  <a:cubicBezTo>
                    <a:pt x="694" y="51945"/>
                    <a:pt x="4624" y="32247"/>
                    <a:pt x="15352" y="18513"/>
                  </a:cubicBezTo>
                  <a:cubicBezTo>
                    <a:pt x="24769" y="6476"/>
                    <a:pt x="39333" y="-386"/>
                    <a:pt x="54610" y="17"/>
                  </a:cubicBezTo>
                  <a:cubicBezTo>
                    <a:pt x="71409" y="-288"/>
                    <a:pt x="87576" y="6413"/>
                    <a:pt x="99233" y="18513"/>
                  </a:cubicBezTo>
                  <a:cubicBezTo>
                    <a:pt x="136041" y="54997"/>
                    <a:pt x="136457" y="134716"/>
                    <a:pt x="136457" y="13809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11444769" y="5573788"/>
              <a:ext cx="136549" cy="148630"/>
            </a:xfrm>
            <a:custGeom>
              <a:avLst/>
              <a:gdLst/>
              <a:ahLst/>
              <a:cxnLst/>
              <a:rect l="l" t="t" r="r" b="b"/>
              <a:pathLst>
                <a:path w="136549" h="148630" extrusionOk="0">
                  <a:moveTo>
                    <a:pt x="136549" y="138088"/>
                  </a:moveTo>
                  <a:cubicBezTo>
                    <a:pt x="136549" y="143911"/>
                    <a:pt x="131829" y="148631"/>
                    <a:pt x="126006" y="148631"/>
                  </a:cubicBezTo>
                  <a:cubicBezTo>
                    <a:pt x="120184" y="148631"/>
                    <a:pt x="115463" y="143911"/>
                    <a:pt x="115463" y="138088"/>
                  </a:cubicBezTo>
                  <a:cubicBezTo>
                    <a:pt x="115153" y="124256"/>
                    <a:pt x="113792" y="110467"/>
                    <a:pt x="111394" y="96841"/>
                  </a:cubicBezTo>
                  <a:cubicBezTo>
                    <a:pt x="107464" y="74599"/>
                    <a:pt x="99695" y="48612"/>
                    <a:pt x="84482" y="33491"/>
                  </a:cubicBezTo>
                  <a:cubicBezTo>
                    <a:pt x="76840" y="25573"/>
                    <a:pt x="66261" y="21171"/>
                    <a:pt x="55258" y="21330"/>
                  </a:cubicBezTo>
                  <a:lnTo>
                    <a:pt x="54888" y="21330"/>
                  </a:lnTo>
                  <a:cubicBezTo>
                    <a:pt x="46070" y="20845"/>
                    <a:pt x="37561" y="24652"/>
                    <a:pt x="32045" y="31549"/>
                  </a:cubicBezTo>
                  <a:cubicBezTo>
                    <a:pt x="23675" y="42185"/>
                    <a:pt x="21040" y="59895"/>
                    <a:pt x="21040" y="77374"/>
                  </a:cubicBezTo>
                  <a:lnTo>
                    <a:pt x="0" y="77975"/>
                  </a:lnTo>
                  <a:cubicBezTo>
                    <a:pt x="0" y="56935"/>
                    <a:pt x="3329" y="33954"/>
                    <a:pt x="15444" y="18509"/>
                  </a:cubicBezTo>
                  <a:cubicBezTo>
                    <a:pt x="24894" y="6513"/>
                    <a:pt x="39436" y="-338"/>
                    <a:pt x="54703" y="13"/>
                  </a:cubicBezTo>
                  <a:lnTo>
                    <a:pt x="55258" y="13"/>
                  </a:lnTo>
                  <a:cubicBezTo>
                    <a:pt x="71875" y="-124"/>
                    <a:pt x="87821" y="6562"/>
                    <a:pt x="99372" y="18509"/>
                  </a:cubicBezTo>
                  <a:cubicBezTo>
                    <a:pt x="136133" y="54993"/>
                    <a:pt x="136549" y="134712"/>
                    <a:pt x="136549" y="13808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11523656" y="5569534"/>
              <a:ext cx="136618" cy="149284"/>
            </a:xfrm>
            <a:custGeom>
              <a:avLst/>
              <a:gdLst/>
              <a:ahLst/>
              <a:cxnLst/>
              <a:rect l="l" t="t" r="r" b="b"/>
              <a:pathLst>
                <a:path w="136618" h="149284" extrusionOk="0">
                  <a:moveTo>
                    <a:pt x="136595" y="137996"/>
                  </a:moveTo>
                  <a:cubicBezTo>
                    <a:pt x="136982" y="143831"/>
                    <a:pt x="132564" y="148875"/>
                    <a:pt x="126729" y="149261"/>
                  </a:cubicBezTo>
                  <a:cubicBezTo>
                    <a:pt x="120893" y="149647"/>
                    <a:pt x="115850" y="145230"/>
                    <a:pt x="115463" y="139394"/>
                  </a:cubicBezTo>
                  <a:cubicBezTo>
                    <a:pt x="115433" y="138929"/>
                    <a:pt x="115433" y="138461"/>
                    <a:pt x="115463" y="137996"/>
                  </a:cubicBezTo>
                  <a:cubicBezTo>
                    <a:pt x="115183" y="124164"/>
                    <a:pt x="113838" y="110374"/>
                    <a:pt x="111440" y="96749"/>
                  </a:cubicBezTo>
                  <a:cubicBezTo>
                    <a:pt x="107510" y="74507"/>
                    <a:pt x="99788" y="48520"/>
                    <a:pt x="84482" y="33399"/>
                  </a:cubicBezTo>
                  <a:cubicBezTo>
                    <a:pt x="76783" y="25334"/>
                    <a:pt x="66034" y="20900"/>
                    <a:pt x="54888" y="21191"/>
                  </a:cubicBezTo>
                  <a:cubicBezTo>
                    <a:pt x="46075" y="20786"/>
                    <a:pt x="37594" y="24597"/>
                    <a:pt x="32045" y="31457"/>
                  </a:cubicBezTo>
                  <a:cubicBezTo>
                    <a:pt x="23444" y="42416"/>
                    <a:pt x="20901" y="60727"/>
                    <a:pt x="21040" y="78622"/>
                  </a:cubicBezTo>
                  <a:lnTo>
                    <a:pt x="0" y="78622"/>
                  </a:lnTo>
                  <a:cubicBezTo>
                    <a:pt x="0" y="57398"/>
                    <a:pt x="3191" y="34000"/>
                    <a:pt x="15444" y="18509"/>
                  </a:cubicBezTo>
                  <a:cubicBezTo>
                    <a:pt x="24894" y="6513"/>
                    <a:pt x="39436" y="-338"/>
                    <a:pt x="54703" y="13"/>
                  </a:cubicBezTo>
                  <a:cubicBezTo>
                    <a:pt x="71510" y="-266"/>
                    <a:pt x="87681" y="6430"/>
                    <a:pt x="99372" y="18509"/>
                  </a:cubicBezTo>
                  <a:cubicBezTo>
                    <a:pt x="135994" y="54947"/>
                    <a:pt x="136595" y="134666"/>
                    <a:pt x="136595" y="13799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11610311" y="5573788"/>
              <a:ext cx="136456" cy="148630"/>
            </a:xfrm>
            <a:custGeom>
              <a:avLst/>
              <a:gdLst/>
              <a:ahLst/>
              <a:cxnLst/>
              <a:rect l="l" t="t" r="r" b="b"/>
              <a:pathLst>
                <a:path w="136456" h="148630" extrusionOk="0">
                  <a:moveTo>
                    <a:pt x="136457" y="138088"/>
                  </a:moveTo>
                  <a:cubicBezTo>
                    <a:pt x="136457" y="143911"/>
                    <a:pt x="131736" y="148631"/>
                    <a:pt x="125914" y="148631"/>
                  </a:cubicBezTo>
                  <a:cubicBezTo>
                    <a:pt x="120091" y="148631"/>
                    <a:pt x="115371" y="143911"/>
                    <a:pt x="115371" y="138088"/>
                  </a:cubicBezTo>
                  <a:cubicBezTo>
                    <a:pt x="115088" y="124254"/>
                    <a:pt x="113727" y="110464"/>
                    <a:pt x="111302" y="96841"/>
                  </a:cubicBezTo>
                  <a:cubicBezTo>
                    <a:pt x="107371" y="74599"/>
                    <a:pt x="99649" y="48612"/>
                    <a:pt x="84390" y="33491"/>
                  </a:cubicBezTo>
                  <a:cubicBezTo>
                    <a:pt x="76748" y="25573"/>
                    <a:pt x="66169" y="21171"/>
                    <a:pt x="55165" y="21330"/>
                  </a:cubicBezTo>
                  <a:lnTo>
                    <a:pt x="54795" y="21330"/>
                  </a:lnTo>
                  <a:cubicBezTo>
                    <a:pt x="45977" y="20845"/>
                    <a:pt x="37468" y="24652"/>
                    <a:pt x="31952" y="31549"/>
                  </a:cubicBezTo>
                  <a:cubicBezTo>
                    <a:pt x="24415" y="41167"/>
                    <a:pt x="21502" y="56565"/>
                    <a:pt x="21040" y="72380"/>
                  </a:cubicBezTo>
                  <a:lnTo>
                    <a:pt x="0" y="72750"/>
                  </a:lnTo>
                  <a:cubicBezTo>
                    <a:pt x="462" y="53236"/>
                    <a:pt x="4254" y="32659"/>
                    <a:pt x="15352" y="18509"/>
                  </a:cubicBezTo>
                  <a:cubicBezTo>
                    <a:pt x="24801" y="6513"/>
                    <a:pt x="39344" y="-338"/>
                    <a:pt x="54610" y="13"/>
                  </a:cubicBezTo>
                  <a:lnTo>
                    <a:pt x="55165" y="13"/>
                  </a:lnTo>
                  <a:cubicBezTo>
                    <a:pt x="71783" y="-124"/>
                    <a:pt x="87728" y="6562"/>
                    <a:pt x="99279" y="18509"/>
                  </a:cubicBezTo>
                  <a:cubicBezTo>
                    <a:pt x="136040" y="54993"/>
                    <a:pt x="136457" y="134712"/>
                    <a:pt x="136457" y="13808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11688597" y="5569441"/>
              <a:ext cx="136549" cy="147978"/>
            </a:xfrm>
            <a:custGeom>
              <a:avLst/>
              <a:gdLst/>
              <a:ahLst/>
              <a:cxnLst/>
              <a:rect l="l" t="t" r="r" b="b"/>
              <a:pathLst>
                <a:path w="136549" h="147978" extrusionOk="0">
                  <a:moveTo>
                    <a:pt x="136549" y="138089"/>
                  </a:moveTo>
                  <a:cubicBezTo>
                    <a:pt x="136163" y="143924"/>
                    <a:pt x="131119" y="148341"/>
                    <a:pt x="125284" y="147955"/>
                  </a:cubicBezTo>
                  <a:cubicBezTo>
                    <a:pt x="119987" y="147605"/>
                    <a:pt x="115768" y="143386"/>
                    <a:pt x="115417" y="138089"/>
                  </a:cubicBezTo>
                  <a:cubicBezTo>
                    <a:pt x="115137" y="124257"/>
                    <a:pt x="113792" y="110467"/>
                    <a:pt x="111394" y="96842"/>
                  </a:cubicBezTo>
                  <a:cubicBezTo>
                    <a:pt x="107464" y="74600"/>
                    <a:pt x="99742" y="48613"/>
                    <a:pt x="84436" y="33492"/>
                  </a:cubicBezTo>
                  <a:cubicBezTo>
                    <a:pt x="76761" y="25420"/>
                    <a:pt x="66022" y="20983"/>
                    <a:pt x="54888" y="21284"/>
                  </a:cubicBezTo>
                  <a:cubicBezTo>
                    <a:pt x="46059" y="20864"/>
                    <a:pt x="37557" y="24677"/>
                    <a:pt x="31999" y="31550"/>
                  </a:cubicBezTo>
                  <a:cubicBezTo>
                    <a:pt x="24184" y="41491"/>
                    <a:pt x="21363" y="57537"/>
                    <a:pt x="21040" y="73768"/>
                  </a:cubicBezTo>
                  <a:lnTo>
                    <a:pt x="0" y="74507"/>
                  </a:lnTo>
                  <a:cubicBezTo>
                    <a:pt x="324" y="54439"/>
                    <a:pt x="3977" y="32891"/>
                    <a:pt x="15398" y="18510"/>
                  </a:cubicBezTo>
                  <a:cubicBezTo>
                    <a:pt x="24862" y="6506"/>
                    <a:pt x="39422" y="-345"/>
                    <a:pt x="54703" y="13"/>
                  </a:cubicBezTo>
                  <a:cubicBezTo>
                    <a:pt x="71491" y="-236"/>
                    <a:pt x="87637" y="6457"/>
                    <a:pt x="99325" y="18510"/>
                  </a:cubicBezTo>
                  <a:cubicBezTo>
                    <a:pt x="136133" y="55040"/>
                    <a:pt x="136549" y="134759"/>
                    <a:pt x="136549" y="13808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11328889" y="5705541"/>
              <a:ext cx="35882" cy="35882"/>
            </a:xfrm>
            <a:custGeom>
              <a:avLst/>
              <a:gdLst/>
              <a:ahLst/>
              <a:cxnLst/>
              <a:rect l="l" t="t" r="r" b="b"/>
              <a:pathLst>
                <a:path w="35882" h="35882" extrusionOk="0">
                  <a:moveTo>
                    <a:pt x="0" y="17895"/>
                  </a:moveTo>
                  <a:cubicBezTo>
                    <a:pt x="-25" y="27804"/>
                    <a:pt x="7987" y="35857"/>
                    <a:pt x="17895" y="35883"/>
                  </a:cubicBezTo>
                  <a:cubicBezTo>
                    <a:pt x="27804" y="35908"/>
                    <a:pt x="35857" y="27896"/>
                    <a:pt x="35883" y="17988"/>
                  </a:cubicBezTo>
                  <a:cubicBezTo>
                    <a:pt x="35908" y="8079"/>
                    <a:pt x="27896" y="26"/>
                    <a:pt x="17988" y="0"/>
                  </a:cubicBezTo>
                  <a:cubicBezTo>
                    <a:pt x="17972" y="0"/>
                    <a:pt x="17957" y="0"/>
                    <a:pt x="17942" y="0"/>
                  </a:cubicBezTo>
                  <a:cubicBezTo>
                    <a:pt x="8058" y="-25"/>
                    <a:pt x="26" y="7966"/>
                    <a:pt x="0" y="17849"/>
                  </a:cubicBezTo>
                  <a:cubicBezTo>
                    <a:pt x="0" y="17864"/>
                    <a:pt x="0" y="17880"/>
                    <a:pt x="0" y="178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11635143" y="5693935"/>
              <a:ext cx="35882" cy="35882"/>
            </a:xfrm>
            <a:custGeom>
              <a:avLst/>
              <a:gdLst/>
              <a:ahLst/>
              <a:cxnLst/>
              <a:rect l="l" t="t" r="r" b="b"/>
              <a:pathLst>
                <a:path w="35882" h="35882" extrusionOk="0">
                  <a:moveTo>
                    <a:pt x="0" y="17941"/>
                  </a:moveTo>
                  <a:cubicBezTo>
                    <a:pt x="0" y="27850"/>
                    <a:pt x="8033" y="35883"/>
                    <a:pt x="17941" y="35883"/>
                  </a:cubicBezTo>
                  <a:cubicBezTo>
                    <a:pt x="27850" y="35883"/>
                    <a:pt x="35883" y="27850"/>
                    <a:pt x="35883" y="17941"/>
                  </a:cubicBezTo>
                  <a:cubicBezTo>
                    <a:pt x="35883" y="8033"/>
                    <a:pt x="27850" y="0"/>
                    <a:pt x="17941" y="0"/>
                  </a:cubicBezTo>
                  <a:cubicBezTo>
                    <a:pt x="8043" y="25"/>
                    <a:pt x="25" y="8043"/>
                    <a:pt x="0" y="179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11402736" y="5701934"/>
              <a:ext cx="35882" cy="35882"/>
            </a:xfrm>
            <a:custGeom>
              <a:avLst/>
              <a:gdLst/>
              <a:ahLst/>
              <a:cxnLst/>
              <a:rect l="l" t="t" r="r" b="b"/>
              <a:pathLst>
                <a:path w="35882" h="35882" extrusionOk="0">
                  <a:moveTo>
                    <a:pt x="0" y="17895"/>
                  </a:moveTo>
                  <a:cubicBezTo>
                    <a:pt x="-25" y="27804"/>
                    <a:pt x="7987" y="35857"/>
                    <a:pt x="17895" y="35883"/>
                  </a:cubicBezTo>
                  <a:cubicBezTo>
                    <a:pt x="27804" y="35908"/>
                    <a:pt x="35857" y="27896"/>
                    <a:pt x="35883" y="17988"/>
                  </a:cubicBezTo>
                  <a:cubicBezTo>
                    <a:pt x="35908" y="8079"/>
                    <a:pt x="27896" y="26"/>
                    <a:pt x="17988" y="0"/>
                  </a:cubicBezTo>
                  <a:cubicBezTo>
                    <a:pt x="17972" y="0"/>
                    <a:pt x="17957" y="0"/>
                    <a:pt x="17942" y="0"/>
                  </a:cubicBezTo>
                  <a:cubicBezTo>
                    <a:pt x="8051" y="0"/>
                    <a:pt x="26" y="8005"/>
                    <a:pt x="0" y="1789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1227298" y="5752568"/>
              <a:ext cx="29640" cy="179830"/>
            </a:xfrm>
            <a:custGeom>
              <a:avLst/>
              <a:gdLst/>
              <a:ahLst/>
              <a:cxnLst/>
              <a:rect l="l" t="t" r="r" b="b"/>
              <a:pathLst>
                <a:path w="29640" h="179830" extrusionOk="0">
                  <a:moveTo>
                    <a:pt x="0" y="0"/>
                  </a:moveTo>
                  <a:lnTo>
                    <a:pt x="29640" y="179831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1262072" y="5868818"/>
              <a:ext cx="25478" cy="148433"/>
            </a:xfrm>
            <a:custGeom>
              <a:avLst/>
              <a:gdLst/>
              <a:ahLst/>
              <a:cxnLst/>
              <a:rect l="l" t="t" r="r" b="b"/>
              <a:pathLst>
                <a:path w="25478" h="148433" extrusionOk="0">
                  <a:moveTo>
                    <a:pt x="0" y="0"/>
                  </a:moveTo>
                  <a:lnTo>
                    <a:pt x="25479" y="148433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1352056" y="6425465"/>
              <a:ext cx="455888" cy="5780"/>
            </a:xfrm>
            <a:custGeom>
              <a:avLst/>
              <a:gdLst/>
              <a:ahLst/>
              <a:cxnLst/>
              <a:rect l="l" t="t" r="r" b="b"/>
              <a:pathLst>
                <a:path w="455888" h="5780" extrusionOk="0">
                  <a:moveTo>
                    <a:pt x="455888" y="0"/>
                  </a:moveTo>
                  <a:lnTo>
                    <a:pt x="0" y="578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1318115" y="6381813"/>
              <a:ext cx="71627" cy="92481"/>
            </a:xfrm>
            <a:custGeom>
              <a:avLst/>
              <a:gdLst/>
              <a:ahLst/>
              <a:cxnLst/>
              <a:rect l="l" t="t" r="r" b="b"/>
              <a:pathLst>
                <a:path w="71627" h="92481" extrusionOk="0">
                  <a:moveTo>
                    <a:pt x="71627" y="0"/>
                  </a:moveTo>
                  <a:lnTo>
                    <a:pt x="0" y="92482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1325699" y="6156944"/>
              <a:ext cx="232175" cy="247203"/>
            </a:xfrm>
            <a:custGeom>
              <a:avLst/>
              <a:gdLst/>
              <a:ahLst/>
              <a:cxnLst/>
              <a:rect l="l" t="t" r="r" b="b"/>
              <a:pathLst>
                <a:path w="232175" h="247203" extrusionOk="0">
                  <a:moveTo>
                    <a:pt x="0" y="0"/>
                  </a:moveTo>
                  <a:lnTo>
                    <a:pt x="46703" y="247203"/>
                  </a:lnTo>
                  <a:lnTo>
                    <a:pt x="232175" y="241377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1278996" y="6033342"/>
              <a:ext cx="46703" cy="247203"/>
            </a:xfrm>
            <a:custGeom>
              <a:avLst/>
              <a:gdLst/>
              <a:ahLst/>
              <a:cxnLst/>
              <a:rect l="l" t="t" r="r" b="b"/>
              <a:pathLst>
                <a:path w="46703" h="247203" extrusionOk="0">
                  <a:moveTo>
                    <a:pt x="46703" y="247204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1724480" y="6397212"/>
              <a:ext cx="284982" cy="6982"/>
            </a:xfrm>
            <a:custGeom>
              <a:avLst/>
              <a:gdLst/>
              <a:ahLst/>
              <a:cxnLst/>
              <a:rect l="l" t="t" r="r" b="b"/>
              <a:pathLst>
                <a:path w="284982" h="6982" extrusionOk="0">
                  <a:moveTo>
                    <a:pt x="284982" y="0"/>
                  </a:moveTo>
                  <a:lnTo>
                    <a:pt x="0" y="6982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1433440" y="6091513"/>
              <a:ext cx="302646" cy="8277"/>
            </a:xfrm>
            <a:custGeom>
              <a:avLst/>
              <a:gdLst/>
              <a:ahLst/>
              <a:cxnLst/>
              <a:rect l="l" t="t" r="r" b="b"/>
              <a:pathLst>
                <a:path w="302646" h="8277" extrusionOk="0">
                  <a:moveTo>
                    <a:pt x="0" y="8277"/>
                  </a:moveTo>
                  <a:lnTo>
                    <a:pt x="302646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1442272" y="6110750"/>
              <a:ext cx="334922" cy="9155"/>
            </a:xfrm>
            <a:custGeom>
              <a:avLst/>
              <a:gdLst/>
              <a:ahLst/>
              <a:cxnLst/>
              <a:rect l="l" t="t" r="r" b="b"/>
              <a:pathLst>
                <a:path w="334922" h="9155" extrusionOk="0">
                  <a:moveTo>
                    <a:pt x="0" y="9156"/>
                  </a:moveTo>
                  <a:lnTo>
                    <a:pt x="334922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1454526" y="6136552"/>
              <a:ext cx="281560" cy="7675"/>
            </a:xfrm>
            <a:custGeom>
              <a:avLst/>
              <a:gdLst/>
              <a:ahLst/>
              <a:cxnLst/>
              <a:rect l="l" t="t" r="r" b="b"/>
              <a:pathLst>
                <a:path w="281560" h="7675" extrusionOk="0">
                  <a:moveTo>
                    <a:pt x="0" y="7676"/>
                  </a:moveTo>
                  <a:lnTo>
                    <a:pt x="281560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1467658" y="6159996"/>
              <a:ext cx="312911" cy="8554"/>
            </a:xfrm>
            <a:custGeom>
              <a:avLst/>
              <a:gdLst/>
              <a:ahLst/>
              <a:cxnLst/>
              <a:rect l="l" t="t" r="r" b="b"/>
              <a:pathLst>
                <a:path w="312911" h="8554" extrusionOk="0">
                  <a:moveTo>
                    <a:pt x="0" y="8555"/>
                  </a:moveTo>
                  <a:lnTo>
                    <a:pt x="312912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1380633" y="5962085"/>
              <a:ext cx="323454" cy="8878"/>
            </a:xfrm>
            <a:custGeom>
              <a:avLst/>
              <a:gdLst/>
              <a:ahLst/>
              <a:cxnLst/>
              <a:rect l="l" t="t" r="r" b="b"/>
              <a:pathLst>
                <a:path w="323454" h="8878" extrusionOk="0">
                  <a:moveTo>
                    <a:pt x="0" y="8878"/>
                  </a:moveTo>
                  <a:lnTo>
                    <a:pt x="323455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392147" y="5979842"/>
              <a:ext cx="343939" cy="9433"/>
            </a:xfrm>
            <a:custGeom>
              <a:avLst/>
              <a:gdLst/>
              <a:ahLst/>
              <a:cxnLst/>
              <a:rect l="l" t="t" r="r" b="b"/>
              <a:pathLst>
                <a:path w="343939" h="9433" extrusionOk="0">
                  <a:moveTo>
                    <a:pt x="0" y="9433"/>
                  </a:moveTo>
                  <a:lnTo>
                    <a:pt x="343939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398112" y="6000928"/>
              <a:ext cx="267364" cy="7306"/>
            </a:xfrm>
            <a:custGeom>
              <a:avLst/>
              <a:gdLst/>
              <a:ahLst/>
              <a:cxnLst/>
              <a:rect l="l" t="t" r="r" b="b"/>
              <a:pathLst>
                <a:path w="267364" h="7306" extrusionOk="0">
                  <a:moveTo>
                    <a:pt x="0" y="7306"/>
                  </a:moveTo>
                  <a:lnTo>
                    <a:pt x="267365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346137" y="5843015"/>
              <a:ext cx="308241" cy="8415"/>
            </a:xfrm>
            <a:custGeom>
              <a:avLst/>
              <a:gdLst/>
              <a:ahLst/>
              <a:cxnLst/>
              <a:rect l="l" t="t" r="r" b="b"/>
              <a:pathLst>
                <a:path w="308241" h="8415" extrusionOk="0">
                  <a:moveTo>
                    <a:pt x="0" y="8416"/>
                  </a:moveTo>
                  <a:lnTo>
                    <a:pt x="308242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1353212" y="5865951"/>
              <a:ext cx="208916" cy="5687"/>
            </a:xfrm>
            <a:custGeom>
              <a:avLst/>
              <a:gdLst/>
              <a:ahLst/>
              <a:cxnLst/>
              <a:rect l="l" t="t" r="r" b="b"/>
              <a:pathLst>
                <a:path w="208916" h="5687" extrusionOk="0">
                  <a:moveTo>
                    <a:pt x="0" y="5688"/>
                  </a:moveTo>
                  <a:lnTo>
                    <a:pt x="208916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1341143" y="5821236"/>
              <a:ext cx="347962" cy="9479"/>
            </a:xfrm>
            <a:custGeom>
              <a:avLst/>
              <a:gdLst/>
              <a:ahLst/>
              <a:cxnLst/>
              <a:rect l="l" t="t" r="r" b="b"/>
              <a:pathLst>
                <a:path w="347962" h="9479" extrusionOk="0">
                  <a:moveTo>
                    <a:pt x="0" y="9479"/>
                  </a:moveTo>
                  <a:lnTo>
                    <a:pt x="347962" y="0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"/>
            <p:cNvSpPr/>
            <p:nvPr/>
          </p:nvSpPr>
          <p:spPr>
            <a:xfrm rot="-3946800">
              <a:off x="11726672" y="5792905"/>
              <a:ext cx="73800" cy="91279"/>
            </a:xfrm>
            <a:custGeom>
              <a:avLst/>
              <a:gdLst/>
              <a:ahLst/>
              <a:cxnLst/>
              <a:rect l="l" t="t" r="r" b="b"/>
              <a:pathLst>
                <a:path w="73800" h="91279" extrusionOk="0">
                  <a:moveTo>
                    <a:pt x="73800" y="45640"/>
                  </a:moveTo>
                  <a:cubicBezTo>
                    <a:pt x="73800" y="70846"/>
                    <a:pt x="57280" y="91279"/>
                    <a:pt x="36900" y="91279"/>
                  </a:cubicBezTo>
                  <a:cubicBezTo>
                    <a:pt x="16521" y="91279"/>
                    <a:pt x="0" y="70846"/>
                    <a:pt x="0" y="45640"/>
                  </a:cubicBezTo>
                  <a:cubicBezTo>
                    <a:pt x="0" y="20434"/>
                    <a:pt x="16521" y="0"/>
                    <a:pt x="36900" y="0"/>
                  </a:cubicBezTo>
                  <a:cubicBezTo>
                    <a:pt x="57280" y="0"/>
                    <a:pt x="73800" y="20434"/>
                    <a:pt x="73800" y="4564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1736086" y="5762047"/>
              <a:ext cx="82216" cy="91926"/>
            </a:xfrm>
            <a:custGeom>
              <a:avLst/>
              <a:gdLst/>
              <a:ahLst/>
              <a:cxnLst/>
              <a:rect l="l" t="t" r="r" b="b"/>
              <a:pathLst>
                <a:path w="82216" h="91926" extrusionOk="0">
                  <a:moveTo>
                    <a:pt x="0" y="63674"/>
                  </a:moveTo>
                  <a:lnTo>
                    <a:pt x="37131" y="91927"/>
                  </a:lnTo>
                  <a:lnTo>
                    <a:pt x="82216" y="0"/>
                  </a:lnTo>
                </a:path>
              </a:pathLst>
            </a:custGeom>
            <a:noFill/>
            <a:ln w="18425" cap="rnd" cmpd="sng">
              <a:solidFill>
                <a:srgbClr val="F6CF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"/>
            <p:cNvSpPr/>
            <p:nvPr/>
          </p:nvSpPr>
          <p:spPr>
            <a:xfrm rot="-3946800">
              <a:off x="11771115" y="5916430"/>
              <a:ext cx="73800" cy="91279"/>
            </a:xfrm>
            <a:custGeom>
              <a:avLst/>
              <a:gdLst/>
              <a:ahLst/>
              <a:cxnLst/>
              <a:rect l="l" t="t" r="r" b="b"/>
              <a:pathLst>
                <a:path w="73800" h="91279" extrusionOk="0">
                  <a:moveTo>
                    <a:pt x="73800" y="45640"/>
                  </a:moveTo>
                  <a:cubicBezTo>
                    <a:pt x="73800" y="70846"/>
                    <a:pt x="57280" y="91279"/>
                    <a:pt x="36900" y="91279"/>
                  </a:cubicBezTo>
                  <a:cubicBezTo>
                    <a:pt x="16521" y="91279"/>
                    <a:pt x="0" y="70846"/>
                    <a:pt x="0" y="45640"/>
                  </a:cubicBezTo>
                  <a:cubicBezTo>
                    <a:pt x="0" y="20434"/>
                    <a:pt x="16521" y="0"/>
                    <a:pt x="36900" y="0"/>
                  </a:cubicBezTo>
                  <a:cubicBezTo>
                    <a:pt x="57280" y="0"/>
                    <a:pt x="73800" y="20434"/>
                    <a:pt x="73800" y="4564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1821420" y="6055254"/>
              <a:ext cx="88577" cy="76974"/>
            </a:xfrm>
            <a:custGeom>
              <a:avLst/>
              <a:gdLst/>
              <a:ahLst/>
              <a:cxnLst/>
              <a:rect l="l" t="t" r="r" b="b"/>
              <a:pathLst>
                <a:path w="88577" h="76974" extrusionOk="0">
                  <a:moveTo>
                    <a:pt x="85896" y="57207"/>
                  </a:moveTo>
                  <a:cubicBezTo>
                    <a:pt x="77573" y="75703"/>
                    <a:pt x="52140" y="82454"/>
                    <a:pt x="29159" y="72143"/>
                  </a:cubicBezTo>
                  <a:cubicBezTo>
                    <a:pt x="6177" y="61831"/>
                    <a:pt x="-5661" y="38341"/>
                    <a:pt x="2663" y="19798"/>
                  </a:cubicBezTo>
                  <a:cubicBezTo>
                    <a:pt x="10986" y="1255"/>
                    <a:pt x="36418" y="-5496"/>
                    <a:pt x="59400" y="4862"/>
                  </a:cubicBezTo>
                  <a:cubicBezTo>
                    <a:pt x="82382" y="15220"/>
                    <a:pt x="94266" y="38710"/>
                    <a:pt x="85896" y="57207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1838325" y="6011702"/>
              <a:ext cx="82169" cy="91926"/>
            </a:xfrm>
            <a:custGeom>
              <a:avLst/>
              <a:gdLst/>
              <a:ahLst/>
              <a:cxnLst/>
              <a:rect l="l" t="t" r="r" b="b"/>
              <a:pathLst>
                <a:path w="82169" h="91926" extrusionOk="0">
                  <a:moveTo>
                    <a:pt x="0" y="63674"/>
                  </a:moveTo>
                  <a:lnTo>
                    <a:pt x="37131" y="91927"/>
                  </a:lnTo>
                  <a:lnTo>
                    <a:pt x="82170" y="0"/>
                  </a:lnTo>
                </a:path>
              </a:pathLst>
            </a:custGeom>
            <a:noFill/>
            <a:ln w="18425" cap="rnd" cmpd="sng">
              <a:solidFill>
                <a:srgbClr val="F6CF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1763091" y="5917648"/>
              <a:ext cx="100435" cy="88828"/>
            </a:xfrm>
            <a:custGeom>
              <a:avLst/>
              <a:gdLst/>
              <a:ahLst/>
              <a:cxnLst/>
              <a:rect l="l" t="t" r="r" b="b"/>
              <a:pathLst>
                <a:path w="100435" h="88828" extrusionOk="0">
                  <a:moveTo>
                    <a:pt x="0" y="0"/>
                  </a:moveTo>
                  <a:lnTo>
                    <a:pt x="100435" y="88829"/>
                  </a:lnTo>
                </a:path>
              </a:pathLst>
            </a:custGeom>
            <a:noFill/>
            <a:ln w="184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1785518" y="5904978"/>
              <a:ext cx="44576" cy="113290"/>
            </a:xfrm>
            <a:custGeom>
              <a:avLst/>
              <a:gdLst/>
              <a:ahLst/>
              <a:cxnLst/>
              <a:rect l="l" t="t" r="r" b="b"/>
              <a:pathLst>
                <a:path w="44576" h="113290" extrusionOk="0">
                  <a:moveTo>
                    <a:pt x="0" y="113290"/>
                  </a:moveTo>
                  <a:lnTo>
                    <a:pt x="44576" y="0"/>
                  </a:lnTo>
                </a:path>
              </a:pathLst>
            </a:custGeom>
            <a:noFill/>
            <a:ln w="184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0706765" y="5456072"/>
              <a:ext cx="544763" cy="1015356"/>
            </a:xfrm>
            <a:custGeom>
              <a:avLst/>
              <a:gdLst/>
              <a:ahLst/>
              <a:cxnLst/>
              <a:rect l="l" t="t" r="r" b="b"/>
              <a:pathLst>
                <a:path w="544763" h="1015356" extrusionOk="0">
                  <a:moveTo>
                    <a:pt x="544763" y="42542"/>
                  </a:moveTo>
                  <a:lnTo>
                    <a:pt x="544763" y="972769"/>
                  </a:lnTo>
                  <a:cubicBezTo>
                    <a:pt x="544761" y="977111"/>
                    <a:pt x="544106" y="981429"/>
                    <a:pt x="542821" y="985577"/>
                  </a:cubicBezTo>
                  <a:cubicBezTo>
                    <a:pt x="537246" y="1003306"/>
                    <a:pt x="520807" y="1015364"/>
                    <a:pt x="502222" y="1015356"/>
                  </a:cubicBezTo>
                  <a:lnTo>
                    <a:pt x="42542" y="1015356"/>
                  </a:lnTo>
                  <a:cubicBezTo>
                    <a:pt x="19047" y="1015356"/>
                    <a:pt x="0" y="996310"/>
                    <a:pt x="0" y="972815"/>
                  </a:cubicBezTo>
                  <a:cubicBezTo>
                    <a:pt x="0" y="972800"/>
                    <a:pt x="0" y="972784"/>
                    <a:pt x="0" y="972769"/>
                  </a:cubicBezTo>
                  <a:lnTo>
                    <a:pt x="0" y="42542"/>
                  </a:lnTo>
                  <a:cubicBezTo>
                    <a:pt x="51" y="19068"/>
                    <a:pt x="19068" y="51"/>
                    <a:pt x="42542" y="0"/>
                  </a:cubicBezTo>
                  <a:lnTo>
                    <a:pt x="502268" y="0"/>
                  </a:lnTo>
                  <a:cubicBezTo>
                    <a:pt x="525745" y="26"/>
                    <a:pt x="544763" y="19065"/>
                    <a:pt x="544763" y="4254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0715412" y="5456072"/>
              <a:ext cx="536116" cy="985577"/>
            </a:xfrm>
            <a:custGeom>
              <a:avLst/>
              <a:gdLst/>
              <a:ahLst/>
              <a:cxnLst/>
              <a:rect l="l" t="t" r="r" b="b"/>
              <a:pathLst>
                <a:path w="536116" h="985577" extrusionOk="0">
                  <a:moveTo>
                    <a:pt x="536116" y="42542"/>
                  </a:moveTo>
                  <a:lnTo>
                    <a:pt x="536116" y="972769"/>
                  </a:lnTo>
                  <a:cubicBezTo>
                    <a:pt x="536114" y="977111"/>
                    <a:pt x="535459" y="981429"/>
                    <a:pt x="534174" y="985577"/>
                  </a:cubicBezTo>
                  <a:lnTo>
                    <a:pt x="0" y="16832"/>
                  </a:lnTo>
                  <a:cubicBezTo>
                    <a:pt x="8015" y="6218"/>
                    <a:pt x="20549" y="-15"/>
                    <a:pt x="33848" y="0"/>
                  </a:cubicBezTo>
                  <a:lnTo>
                    <a:pt x="493575" y="0"/>
                  </a:lnTo>
                  <a:cubicBezTo>
                    <a:pt x="517070" y="0"/>
                    <a:pt x="536116" y="19047"/>
                    <a:pt x="536116" y="42542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0706765" y="5456072"/>
              <a:ext cx="544763" cy="1015356"/>
            </a:xfrm>
            <a:custGeom>
              <a:avLst/>
              <a:gdLst/>
              <a:ahLst/>
              <a:cxnLst/>
              <a:rect l="l" t="t" r="r" b="b"/>
              <a:pathLst>
                <a:path w="544763" h="1015356" extrusionOk="0">
                  <a:moveTo>
                    <a:pt x="544763" y="42542"/>
                  </a:moveTo>
                  <a:lnTo>
                    <a:pt x="544763" y="972769"/>
                  </a:lnTo>
                  <a:cubicBezTo>
                    <a:pt x="544761" y="977111"/>
                    <a:pt x="544106" y="981429"/>
                    <a:pt x="542821" y="985577"/>
                  </a:cubicBezTo>
                  <a:cubicBezTo>
                    <a:pt x="537246" y="1003306"/>
                    <a:pt x="520807" y="1015364"/>
                    <a:pt x="502222" y="1015356"/>
                  </a:cubicBezTo>
                  <a:lnTo>
                    <a:pt x="42542" y="1015356"/>
                  </a:lnTo>
                  <a:cubicBezTo>
                    <a:pt x="19047" y="1015356"/>
                    <a:pt x="0" y="996310"/>
                    <a:pt x="0" y="972815"/>
                  </a:cubicBezTo>
                  <a:cubicBezTo>
                    <a:pt x="0" y="972800"/>
                    <a:pt x="0" y="972784"/>
                    <a:pt x="0" y="972769"/>
                  </a:cubicBezTo>
                  <a:lnTo>
                    <a:pt x="0" y="42542"/>
                  </a:lnTo>
                  <a:cubicBezTo>
                    <a:pt x="51" y="19068"/>
                    <a:pt x="19068" y="51"/>
                    <a:pt x="42542" y="0"/>
                  </a:cubicBezTo>
                  <a:lnTo>
                    <a:pt x="502268" y="0"/>
                  </a:lnTo>
                  <a:cubicBezTo>
                    <a:pt x="525745" y="26"/>
                    <a:pt x="544763" y="19065"/>
                    <a:pt x="544763" y="425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6323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0735943" y="5551328"/>
              <a:ext cx="487285" cy="806763"/>
            </a:xfrm>
            <a:custGeom>
              <a:avLst/>
              <a:gdLst/>
              <a:ahLst/>
              <a:cxnLst/>
              <a:rect l="l" t="t" r="r" b="b"/>
              <a:pathLst>
                <a:path w="487285" h="806763" extrusionOk="0">
                  <a:moveTo>
                    <a:pt x="0" y="0"/>
                  </a:moveTo>
                  <a:lnTo>
                    <a:pt x="487286" y="0"/>
                  </a:lnTo>
                  <a:lnTo>
                    <a:pt x="487286" y="806764"/>
                  </a:lnTo>
                  <a:lnTo>
                    <a:pt x="0" y="8067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0759434" y="5588829"/>
              <a:ext cx="11005" cy="15028"/>
            </a:xfrm>
            <a:custGeom>
              <a:avLst/>
              <a:gdLst/>
              <a:ahLst/>
              <a:cxnLst/>
              <a:rect l="l" t="t" r="r" b="b"/>
              <a:pathLst>
                <a:path w="11005" h="15028" extrusionOk="0">
                  <a:moveTo>
                    <a:pt x="0" y="0"/>
                  </a:moveTo>
                  <a:lnTo>
                    <a:pt x="11005" y="0"/>
                  </a:lnTo>
                  <a:lnTo>
                    <a:pt x="11005" y="15028"/>
                  </a:lnTo>
                  <a:lnTo>
                    <a:pt x="0" y="1502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0774462" y="5578425"/>
              <a:ext cx="11005" cy="25432"/>
            </a:xfrm>
            <a:custGeom>
              <a:avLst/>
              <a:gdLst/>
              <a:ahLst/>
              <a:cxnLst/>
              <a:rect l="l" t="t" r="r" b="b"/>
              <a:pathLst>
                <a:path w="11005" h="25432" extrusionOk="0">
                  <a:moveTo>
                    <a:pt x="0" y="0"/>
                  </a:moveTo>
                  <a:lnTo>
                    <a:pt x="11005" y="0"/>
                  </a:lnTo>
                  <a:lnTo>
                    <a:pt x="11005" y="25432"/>
                  </a:lnTo>
                  <a:lnTo>
                    <a:pt x="0" y="2543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0790646" y="5564460"/>
              <a:ext cx="11005" cy="39397"/>
            </a:xfrm>
            <a:custGeom>
              <a:avLst/>
              <a:gdLst/>
              <a:ahLst/>
              <a:cxnLst/>
              <a:rect l="l" t="t" r="r" b="b"/>
              <a:pathLst>
                <a:path w="11005" h="39397" extrusionOk="0">
                  <a:moveTo>
                    <a:pt x="0" y="0"/>
                  </a:moveTo>
                  <a:lnTo>
                    <a:pt x="11005" y="0"/>
                  </a:lnTo>
                  <a:lnTo>
                    <a:pt x="11005" y="39397"/>
                  </a:lnTo>
                  <a:lnTo>
                    <a:pt x="0" y="3939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1163116" y="5578425"/>
              <a:ext cx="43651" cy="23906"/>
            </a:xfrm>
            <a:custGeom>
              <a:avLst/>
              <a:gdLst/>
              <a:ahLst/>
              <a:cxnLst/>
              <a:rect l="l" t="t" r="r" b="b"/>
              <a:pathLst>
                <a:path w="43651" h="23906" extrusionOk="0">
                  <a:moveTo>
                    <a:pt x="0" y="0"/>
                  </a:moveTo>
                  <a:lnTo>
                    <a:pt x="43651" y="0"/>
                  </a:lnTo>
                  <a:lnTo>
                    <a:pt x="43651" y="23906"/>
                  </a:lnTo>
                  <a:lnTo>
                    <a:pt x="0" y="23906"/>
                  </a:lnTo>
                  <a:close/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1163116" y="5578425"/>
              <a:ext cx="34033" cy="23906"/>
            </a:xfrm>
            <a:custGeom>
              <a:avLst/>
              <a:gdLst/>
              <a:ahLst/>
              <a:cxnLst/>
              <a:rect l="l" t="t" r="r" b="b"/>
              <a:pathLst>
                <a:path w="34033" h="23906" extrusionOk="0">
                  <a:moveTo>
                    <a:pt x="0" y="0"/>
                  </a:moveTo>
                  <a:lnTo>
                    <a:pt x="34033" y="0"/>
                  </a:lnTo>
                  <a:lnTo>
                    <a:pt x="34033" y="23906"/>
                  </a:lnTo>
                  <a:lnTo>
                    <a:pt x="0" y="23906"/>
                  </a:lnTo>
                  <a:close/>
                </a:path>
              </a:pathLst>
            </a:custGeom>
            <a:solidFill>
              <a:srgbClr val="263238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1206675" y="5585130"/>
              <a:ext cx="6150" cy="10542"/>
            </a:xfrm>
            <a:custGeom>
              <a:avLst/>
              <a:gdLst/>
              <a:ahLst/>
              <a:cxnLst/>
              <a:rect l="l" t="t" r="r" b="b"/>
              <a:pathLst>
                <a:path w="6150" h="10542" extrusionOk="0">
                  <a:moveTo>
                    <a:pt x="0" y="0"/>
                  </a:moveTo>
                  <a:lnTo>
                    <a:pt x="6150" y="0"/>
                  </a:lnTo>
                  <a:lnTo>
                    <a:pt x="6150" y="10543"/>
                  </a:lnTo>
                  <a:lnTo>
                    <a:pt x="0" y="10543"/>
                  </a:lnTo>
                  <a:close/>
                </a:path>
              </a:pathLst>
            </a:custGeom>
            <a:solidFill>
              <a:srgbClr val="263238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954385" y="6392125"/>
              <a:ext cx="49477" cy="49477"/>
            </a:xfrm>
            <a:custGeom>
              <a:avLst/>
              <a:gdLst/>
              <a:ahLst/>
              <a:cxnLst/>
              <a:rect l="l" t="t" r="r" b="b"/>
              <a:pathLst>
                <a:path w="49477" h="49477" extrusionOk="0">
                  <a:moveTo>
                    <a:pt x="49478" y="24739"/>
                  </a:moveTo>
                  <a:cubicBezTo>
                    <a:pt x="49478" y="38402"/>
                    <a:pt x="38402" y="49478"/>
                    <a:pt x="24739" y="49478"/>
                  </a:cubicBezTo>
                  <a:cubicBezTo>
                    <a:pt x="11076" y="49478"/>
                    <a:pt x="0" y="38402"/>
                    <a:pt x="0" y="24739"/>
                  </a:cubicBezTo>
                  <a:cubicBezTo>
                    <a:pt x="0" y="11076"/>
                    <a:pt x="11076" y="0"/>
                    <a:pt x="24739" y="0"/>
                  </a:cubicBezTo>
                  <a:cubicBezTo>
                    <a:pt x="38402" y="0"/>
                    <a:pt x="49478" y="11076"/>
                    <a:pt x="49478" y="24739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35943" y="5551328"/>
              <a:ext cx="487285" cy="806763"/>
            </a:xfrm>
            <a:custGeom>
              <a:avLst/>
              <a:gdLst/>
              <a:ahLst/>
              <a:cxnLst/>
              <a:rect l="l" t="t" r="r" b="b"/>
              <a:pathLst>
                <a:path w="487285" h="806763" extrusionOk="0">
                  <a:moveTo>
                    <a:pt x="0" y="0"/>
                  </a:moveTo>
                  <a:lnTo>
                    <a:pt x="487286" y="0"/>
                  </a:lnTo>
                  <a:lnTo>
                    <a:pt x="487286" y="806764"/>
                  </a:lnTo>
                  <a:lnTo>
                    <a:pt x="0" y="806764"/>
                  </a:lnTo>
                  <a:close/>
                </a:path>
              </a:pathLst>
            </a:custGeom>
            <a:noFill/>
            <a:ln w="9525" cap="flat" cmpd="sng">
              <a:solidFill>
                <a:srgbClr val="26323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0796195" y="6392726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37825" h="37825" extrusionOk="0">
                  <a:moveTo>
                    <a:pt x="0" y="0"/>
                  </a:moveTo>
                  <a:lnTo>
                    <a:pt x="37825" y="0"/>
                  </a:lnTo>
                  <a:lnTo>
                    <a:pt x="37825" y="37825"/>
                  </a:lnTo>
                  <a:lnTo>
                    <a:pt x="0" y="37825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9803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886216" y="5653289"/>
              <a:ext cx="268729" cy="270046"/>
            </a:xfrm>
            <a:custGeom>
              <a:avLst/>
              <a:gdLst/>
              <a:ahLst/>
              <a:cxnLst/>
              <a:rect l="l" t="t" r="r" b="b"/>
              <a:pathLst>
                <a:path w="268729" h="270046" extrusionOk="0">
                  <a:moveTo>
                    <a:pt x="263814" y="97846"/>
                  </a:moveTo>
                  <a:cubicBezTo>
                    <a:pt x="263724" y="97247"/>
                    <a:pt x="263217" y="96798"/>
                    <a:pt x="262611" y="96783"/>
                  </a:cubicBezTo>
                  <a:lnTo>
                    <a:pt x="238335" y="94887"/>
                  </a:lnTo>
                  <a:cubicBezTo>
                    <a:pt x="235208" y="86899"/>
                    <a:pt x="231174" y="79296"/>
                    <a:pt x="226312" y="72229"/>
                  </a:cubicBezTo>
                  <a:lnTo>
                    <a:pt x="238797" y="50865"/>
                  </a:lnTo>
                  <a:cubicBezTo>
                    <a:pt x="239152" y="50401"/>
                    <a:pt x="239152" y="49757"/>
                    <a:pt x="238797" y="49293"/>
                  </a:cubicBezTo>
                  <a:lnTo>
                    <a:pt x="219145" y="29641"/>
                  </a:lnTo>
                  <a:cubicBezTo>
                    <a:pt x="218687" y="29269"/>
                    <a:pt x="218031" y="29269"/>
                    <a:pt x="217573" y="29641"/>
                  </a:cubicBezTo>
                  <a:lnTo>
                    <a:pt x="196025" y="42126"/>
                  </a:lnTo>
                  <a:cubicBezTo>
                    <a:pt x="183597" y="33778"/>
                    <a:pt x="169591" y="28066"/>
                    <a:pt x="154870" y="25340"/>
                  </a:cubicBezTo>
                  <a:lnTo>
                    <a:pt x="148720" y="971"/>
                  </a:lnTo>
                  <a:cubicBezTo>
                    <a:pt x="148588" y="392"/>
                    <a:pt x="148066" y="-14"/>
                    <a:pt x="147472" y="0"/>
                  </a:cubicBezTo>
                  <a:lnTo>
                    <a:pt x="119727" y="0"/>
                  </a:lnTo>
                  <a:cubicBezTo>
                    <a:pt x="119139" y="3"/>
                    <a:pt x="118626" y="402"/>
                    <a:pt x="118479" y="971"/>
                  </a:cubicBezTo>
                  <a:lnTo>
                    <a:pt x="112282" y="25479"/>
                  </a:lnTo>
                  <a:cubicBezTo>
                    <a:pt x="104119" y="27099"/>
                    <a:pt x="96162" y="29627"/>
                    <a:pt x="88561" y="33016"/>
                  </a:cubicBezTo>
                  <a:lnTo>
                    <a:pt x="69371" y="16416"/>
                  </a:lnTo>
                  <a:cubicBezTo>
                    <a:pt x="68892" y="16054"/>
                    <a:pt x="68231" y="16054"/>
                    <a:pt x="67753" y="16416"/>
                  </a:cubicBezTo>
                  <a:lnTo>
                    <a:pt x="45002" y="32369"/>
                  </a:lnTo>
                  <a:cubicBezTo>
                    <a:pt x="44523" y="32695"/>
                    <a:pt x="44332" y="33308"/>
                    <a:pt x="44540" y="33849"/>
                  </a:cubicBezTo>
                  <a:lnTo>
                    <a:pt x="53788" y="57663"/>
                  </a:lnTo>
                  <a:cubicBezTo>
                    <a:pt x="48044" y="63657"/>
                    <a:pt x="42973" y="70263"/>
                    <a:pt x="38667" y="77361"/>
                  </a:cubicBezTo>
                  <a:lnTo>
                    <a:pt x="13327" y="74726"/>
                  </a:lnTo>
                  <a:cubicBezTo>
                    <a:pt x="12734" y="74677"/>
                    <a:pt x="12176" y="75012"/>
                    <a:pt x="11940" y="75558"/>
                  </a:cubicBezTo>
                  <a:lnTo>
                    <a:pt x="2460" y="101638"/>
                  </a:lnTo>
                  <a:cubicBezTo>
                    <a:pt x="2255" y="102203"/>
                    <a:pt x="2466" y="102835"/>
                    <a:pt x="2969" y="103164"/>
                  </a:cubicBezTo>
                  <a:lnTo>
                    <a:pt x="23962" y="117406"/>
                  </a:lnTo>
                  <a:cubicBezTo>
                    <a:pt x="22984" y="123305"/>
                    <a:pt x="22489" y="129275"/>
                    <a:pt x="22483" y="135255"/>
                  </a:cubicBezTo>
                  <a:cubicBezTo>
                    <a:pt x="22483" y="137474"/>
                    <a:pt x="22483" y="139879"/>
                    <a:pt x="22760" y="142330"/>
                  </a:cubicBezTo>
                  <a:lnTo>
                    <a:pt x="657" y="154722"/>
                  </a:lnTo>
                  <a:cubicBezTo>
                    <a:pt x="133" y="154989"/>
                    <a:pt x="-121" y="155595"/>
                    <a:pt x="56" y="156156"/>
                  </a:cubicBezTo>
                  <a:lnTo>
                    <a:pt x="7177" y="182975"/>
                  </a:lnTo>
                  <a:cubicBezTo>
                    <a:pt x="7292" y="183566"/>
                    <a:pt x="7825" y="183981"/>
                    <a:pt x="8426" y="183947"/>
                  </a:cubicBezTo>
                  <a:lnTo>
                    <a:pt x="33396" y="183623"/>
                  </a:lnTo>
                  <a:cubicBezTo>
                    <a:pt x="37036" y="191158"/>
                    <a:pt x="41486" y="198275"/>
                    <a:pt x="46667" y="204847"/>
                  </a:cubicBezTo>
                  <a:lnTo>
                    <a:pt x="35893" y="227228"/>
                  </a:lnTo>
                  <a:cubicBezTo>
                    <a:pt x="35615" y="227772"/>
                    <a:pt x="35771" y="228437"/>
                    <a:pt x="36263" y="228800"/>
                  </a:cubicBezTo>
                  <a:lnTo>
                    <a:pt x="57580" y="246649"/>
                  </a:lnTo>
                  <a:cubicBezTo>
                    <a:pt x="58038" y="247020"/>
                    <a:pt x="58693" y="247020"/>
                    <a:pt x="59152" y="246649"/>
                  </a:cubicBezTo>
                  <a:lnTo>
                    <a:pt x="79128" y="232407"/>
                  </a:lnTo>
                  <a:cubicBezTo>
                    <a:pt x="86607" y="236639"/>
                    <a:pt x="94552" y="239991"/>
                    <a:pt x="102803" y="242395"/>
                  </a:cubicBezTo>
                  <a:lnTo>
                    <a:pt x="106919" y="266625"/>
                  </a:lnTo>
                  <a:cubicBezTo>
                    <a:pt x="107053" y="267199"/>
                    <a:pt x="107535" y="267625"/>
                    <a:pt x="108121" y="267689"/>
                  </a:cubicBezTo>
                  <a:lnTo>
                    <a:pt x="135865" y="270047"/>
                  </a:lnTo>
                  <a:cubicBezTo>
                    <a:pt x="136319" y="269950"/>
                    <a:pt x="136698" y="269640"/>
                    <a:pt x="136883" y="269215"/>
                  </a:cubicBezTo>
                  <a:lnTo>
                    <a:pt x="144929" y="246418"/>
                  </a:lnTo>
                  <a:cubicBezTo>
                    <a:pt x="153577" y="245584"/>
                    <a:pt x="162097" y="243737"/>
                    <a:pt x="170315" y="240915"/>
                  </a:cubicBezTo>
                  <a:lnTo>
                    <a:pt x="187239" y="258071"/>
                  </a:lnTo>
                  <a:cubicBezTo>
                    <a:pt x="187637" y="258478"/>
                    <a:pt x="188249" y="258589"/>
                    <a:pt x="188765" y="258348"/>
                  </a:cubicBezTo>
                  <a:lnTo>
                    <a:pt x="212810" y="244476"/>
                  </a:lnTo>
                  <a:cubicBezTo>
                    <a:pt x="213307" y="244185"/>
                    <a:pt x="213552" y="243601"/>
                    <a:pt x="213411" y="243042"/>
                  </a:cubicBezTo>
                  <a:lnTo>
                    <a:pt x="207030" y="219922"/>
                  </a:lnTo>
                  <a:cubicBezTo>
                    <a:pt x="213604" y="214221"/>
                    <a:pt x="219500" y="207782"/>
                    <a:pt x="224602" y="200732"/>
                  </a:cubicBezTo>
                  <a:lnTo>
                    <a:pt x="248369" y="205079"/>
                  </a:lnTo>
                  <a:cubicBezTo>
                    <a:pt x="248939" y="205206"/>
                    <a:pt x="249514" y="204889"/>
                    <a:pt x="249710" y="204339"/>
                  </a:cubicBezTo>
                  <a:lnTo>
                    <a:pt x="261455" y="179184"/>
                  </a:lnTo>
                  <a:cubicBezTo>
                    <a:pt x="261708" y="178646"/>
                    <a:pt x="261576" y="178006"/>
                    <a:pt x="261132" y="177611"/>
                  </a:cubicBezTo>
                  <a:lnTo>
                    <a:pt x="242635" y="162352"/>
                  </a:lnTo>
                  <a:cubicBezTo>
                    <a:pt x="244726" y="153924"/>
                    <a:pt x="245813" y="145279"/>
                    <a:pt x="245872" y="136596"/>
                  </a:cubicBezTo>
                  <a:lnTo>
                    <a:pt x="267929" y="126562"/>
                  </a:lnTo>
                  <a:cubicBezTo>
                    <a:pt x="268479" y="126335"/>
                    <a:pt x="268803" y="125762"/>
                    <a:pt x="268715" y="125174"/>
                  </a:cubicBezTo>
                  <a:close/>
                  <a:moveTo>
                    <a:pt x="134339" y="203460"/>
                  </a:moveTo>
                  <a:cubicBezTo>
                    <a:pt x="96734" y="202480"/>
                    <a:pt x="67044" y="171201"/>
                    <a:pt x="68024" y="133596"/>
                  </a:cubicBezTo>
                  <a:cubicBezTo>
                    <a:pt x="68968" y="97369"/>
                    <a:pt x="98113" y="68225"/>
                    <a:pt x="134339" y="67281"/>
                  </a:cubicBezTo>
                  <a:lnTo>
                    <a:pt x="134339" y="67281"/>
                  </a:lnTo>
                  <a:cubicBezTo>
                    <a:pt x="171957" y="67281"/>
                    <a:pt x="202452" y="97776"/>
                    <a:pt x="202452" y="135394"/>
                  </a:cubicBezTo>
                  <a:cubicBezTo>
                    <a:pt x="202452" y="173011"/>
                    <a:pt x="171957" y="203506"/>
                    <a:pt x="134339" y="203506"/>
                  </a:cubicBezTo>
                  <a:close/>
                </a:path>
              </a:pathLst>
            </a:custGeom>
            <a:solidFill>
              <a:srgbClr val="F6CF68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0779684" y="5899738"/>
              <a:ext cx="224881" cy="225115"/>
            </a:xfrm>
            <a:custGeom>
              <a:avLst/>
              <a:gdLst/>
              <a:ahLst/>
              <a:cxnLst/>
              <a:rect l="l" t="t" r="r" b="b"/>
              <a:pathLst>
                <a:path w="224881" h="225115" extrusionOk="0">
                  <a:moveTo>
                    <a:pt x="220526" y="78624"/>
                  </a:moveTo>
                  <a:cubicBezTo>
                    <a:pt x="220431" y="77971"/>
                    <a:pt x="219843" y="77505"/>
                    <a:pt x="219185" y="77561"/>
                  </a:cubicBezTo>
                  <a:lnTo>
                    <a:pt x="199718" y="78763"/>
                  </a:lnTo>
                  <a:cubicBezTo>
                    <a:pt x="197186" y="72235"/>
                    <a:pt x="193896" y="66026"/>
                    <a:pt x="189915" y="60267"/>
                  </a:cubicBezTo>
                  <a:lnTo>
                    <a:pt x="202215" y="44822"/>
                  </a:lnTo>
                  <a:cubicBezTo>
                    <a:pt x="202626" y="44326"/>
                    <a:pt x="202626" y="43607"/>
                    <a:pt x="202215" y="43111"/>
                  </a:cubicBezTo>
                  <a:lnTo>
                    <a:pt x="181776" y="22673"/>
                  </a:lnTo>
                  <a:cubicBezTo>
                    <a:pt x="181280" y="22262"/>
                    <a:pt x="180562" y="22262"/>
                    <a:pt x="180065" y="22673"/>
                  </a:cubicBezTo>
                  <a:lnTo>
                    <a:pt x="164482" y="35065"/>
                  </a:lnTo>
                  <a:cubicBezTo>
                    <a:pt x="154270" y="28200"/>
                    <a:pt x="142770" y="23481"/>
                    <a:pt x="130680" y="21193"/>
                  </a:cubicBezTo>
                  <a:lnTo>
                    <a:pt x="128276" y="1125"/>
                  </a:lnTo>
                  <a:cubicBezTo>
                    <a:pt x="128207" y="438"/>
                    <a:pt x="127595" y="-62"/>
                    <a:pt x="126909" y="6"/>
                  </a:cubicBezTo>
                  <a:cubicBezTo>
                    <a:pt x="126887" y="9"/>
                    <a:pt x="126864" y="11"/>
                    <a:pt x="126842" y="15"/>
                  </a:cubicBezTo>
                  <a:lnTo>
                    <a:pt x="97942" y="15"/>
                  </a:lnTo>
                  <a:cubicBezTo>
                    <a:pt x="97285" y="31"/>
                    <a:pt x="96737" y="520"/>
                    <a:pt x="96647" y="1171"/>
                  </a:cubicBezTo>
                  <a:lnTo>
                    <a:pt x="94289" y="21378"/>
                  </a:lnTo>
                  <a:cubicBezTo>
                    <a:pt x="87672" y="22657"/>
                    <a:pt x="81220" y="24673"/>
                    <a:pt x="75052" y="27389"/>
                  </a:cubicBezTo>
                  <a:lnTo>
                    <a:pt x="61550" y="12176"/>
                  </a:lnTo>
                  <a:cubicBezTo>
                    <a:pt x="61069" y="11724"/>
                    <a:pt x="60320" y="11724"/>
                    <a:pt x="59839" y="12176"/>
                  </a:cubicBezTo>
                  <a:lnTo>
                    <a:pt x="36118" y="28777"/>
                  </a:lnTo>
                  <a:cubicBezTo>
                    <a:pt x="35578" y="29147"/>
                    <a:pt x="35400" y="29861"/>
                    <a:pt x="35701" y="30441"/>
                  </a:cubicBezTo>
                  <a:lnTo>
                    <a:pt x="45458" y="48383"/>
                  </a:lnTo>
                  <a:cubicBezTo>
                    <a:pt x="40767" y="53229"/>
                    <a:pt x="36626" y="58579"/>
                    <a:pt x="33112" y="64336"/>
                  </a:cubicBezTo>
                  <a:lnTo>
                    <a:pt x="13275" y="59712"/>
                  </a:lnTo>
                  <a:cubicBezTo>
                    <a:pt x="12640" y="59550"/>
                    <a:pt x="11986" y="59888"/>
                    <a:pt x="11749" y="60498"/>
                  </a:cubicBezTo>
                  <a:lnTo>
                    <a:pt x="1992" y="87318"/>
                  </a:lnTo>
                  <a:cubicBezTo>
                    <a:pt x="1715" y="87921"/>
                    <a:pt x="1979" y="88635"/>
                    <a:pt x="2583" y="88912"/>
                  </a:cubicBezTo>
                  <a:cubicBezTo>
                    <a:pt x="2601" y="88920"/>
                    <a:pt x="2620" y="88928"/>
                    <a:pt x="2639" y="88936"/>
                  </a:cubicBezTo>
                  <a:lnTo>
                    <a:pt x="20812" y="98184"/>
                  </a:lnTo>
                  <a:cubicBezTo>
                    <a:pt x="20056" y="103018"/>
                    <a:pt x="19669" y="107903"/>
                    <a:pt x="19656" y="112796"/>
                  </a:cubicBezTo>
                  <a:cubicBezTo>
                    <a:pt x="19656" y="114507"/>
                    <a:pt x="19656" y="116310"/>
                    <a:pt x="19656" y="118438"/>
                  </a:cubicBezTo>
                  <a:lnTo>
                    <a:pt x="836" y="125882"/>
                  </a:lnTo>
                  <a:cubicBezTo>
                    <a:pt x="210" y="126102"/>
                    <a:pt x="-135" y="126772"/>
                    <a:pt x="50" y="127408"/>
                  </a:cubicBezTo>
                  <a:lnTo>
                    <a:pt x="7541" y="155153"/>
                  </a:lnTo>
                  <a:cubicBezTo>
                    <a:pt x="7658" y="155802"/>
                    <a:pt x="8277" y="156236"/>
                    <a:pt x="8928" y="156124"/>
                  </a:cubicBezTo>
                  <a:lnTo>
                    <a:pt x="28719" y="153164"/>
                  </a:lnTo>
                  <a:cubicBezTo>
                    <a:pt x="31720" y="159361"/>
                    <a:pt x="35395" y="165207"/>
                    <a:pt x="39678" y="170597"/>
                  </a:cubicBezTo>
                  <a:lnTo>
                    <a:pt x="28673" y="187151"/>
                  </a:lnTo>
                  <a:cubicBezTo>
                    <a:pt x="28254" y="187663"/>
                    <a:pt x="28254" y="188398"/>
                    <a:pt x="28673" y="188909"/>
                  </a:cubicBezTo>
                  <a:lnTo>
                    <a:pt x="50868" y="207405"/>
                  </a:lnTo>
                  <a:cubicBezTo>
                    <a:pt x="51362" y="207775"/>
                    <a:pt x="52040" y="207775"/>
                    <a:pt x="52533" y="207405"/>
                  </a:cubicBezTo>
                  <a:lnTo>
                    <a:pt x="66821" y="193856"/>
                  </a:lnTo>
                  <a:cubicBezTo>
                    <a:pt x="72891" y="197284"/>
                    <a:pt x="79328" y="200014"/>
                    <a:pt x="86011" y="201995"/>
                  </a:cubicBezTo>
                  <a:lnTo>
                    <a:pt x="86566" y="221508"/>
                  </a:lnTo>
                  <a:cubicBezTo>
                    <a:pt x="86566" y="222155"/>
                    <a:pt x="87076" y="222686"/>
                    <a:pt x="87722" y="222711"/>
                  </a:cubicBezTo>
                  <a:lnTo>
                    <a:pt x="116484" y="225115"/>
                  </a:lnTo>
                  <a:lnTo>
                    <a:pt x="116484" y="225115"/>
                  </a:lnTo>
                  <a:cubicBezTo>
                    <a:pt x="117143" y="225125"/>
                    <a:pt x="117712" y="224655"/>
                    <a:pt x="117825" y="224005"/>
                  </a:cubicBezTo>
                  <a:lnTo>
                    <a:pt x="121709" y="205047"/>
                  </a:lnTo>
                  <a:cubicBezTo>
                    <a:pt x="128723" y="204301"/>
                    <a:pt x="135628" y="202749"/>
                    <a:pt x="142286" y="200423"/>
                  </a:cubicBezTo>
                  <a:lnTo>
                    <a:pt x="153800" y="215867"/>
                  </a:lnTo>
                  <a:cubicBezTo>
                    <a:pt x="154186" y="216393"/>
                    <a:pt x="154911" y="216534"/>
                    <a:pt x="155465" y="216191"/>
                  </a:cubicBezTo>
                  <a:lnTo>
                    <a:pt x="180481" y="201764"/>
                  </a:lnTo>
                  <a:cubicBezTo>
                    <a:pt x="181048" y="201440"/>
                    <a:pt x="181269" y="200735"/>
                    <a:pt x="180990" y="200145"/>
                  </a:cubicBezTo>
                  <a:lnTo>
                    <a:pt x="173360" y="182527"/>
                  </a:lnTo>
                  <a:cubicBezTo>
                    <a:pt x="178699" y="177892"/>
                    <a:pt x="183493" y="172664"/>
                    <a:pt x="187649" y="166944"/>
                  </a:cubicBezTo>
                  <a:lnTo>
                    <a:pt x="205821" y="173002"/>
                  </a:lnTo>
                  <a:cubicBezTo>
                    <a:pt x="206446" y="173202"/>
                    <a:pt x="207121" y="172904"/>
                    <a:pt x="207394" y="172308"/>
                  </a:cubicBezTo>
                  <a:lnTo>
                    <a:pt x="219647" y="146228"/>
                  </a:lnTo>
                  <a:cubicBezTo>
                    <a:pt x="219904" y="145637"/>
                    <a:pt x="219687" y="144948"/>
                    <a:pt x="219139" y="144610"/>
                  </a:cubicBezTo>
                  <a:lnTo>
                    <a:pt x="202770" y="134529"/>
                  </a:lnTo>
                  <a:cubicBezTo>
                    <a:pt x="204446" y="127685"/>
                    <a:pt x="205345" y="120674"/>
                    <a:pt x="205451" y="113629"/>
                  </a:cubicBezTo>
                  <a:lnTo>
                    <a:pt x="223948" y="108080"/>
                  </a:lnTo>
                  <a:cubicBezTo>
                    <a:pt x="224559" y="107885"/>
                    <a:pt x="224947" y="107284"/>
                    <a:pt x="224873" y="106646"/>
                  </a:cubicBezTo>
                  <a:close/>
                  <a:moveTo>
                    <a:pt x="169291" y="112750"/>
                  </a:moveTo>
                  <a:cubicBezTo>
                    <a:pt x="169163" y="143906"/>
                    <a:pt x="143803" y="169060"/>
                    <a:pt x="112647" y="168932"/>
                  </a:cubicBezTo>
                  <a:cubicBezTo>
                    <a:pt x="81490" y="168804"/>
                    <a:pt x="56337" y="143444"/>
                    <a:pt x="56464" y="112287"/>
                  </a:cubicBezTo>
                  <a:cubicBezTo>
                    <a:pt x="56592" y="81186"/>
                    <a:pt x="81868" y="56054"/>
                    <a:pt x="112970" y="56105"/>
                  </a:cubicBezTo>
                  <a:lnTo>
                    <a:pt x="112970" y="56105"/>
                  </a:lnTo>
                  <a:cubicBezTo>
                    <a:pt x="144098" y="56130"/>
                    <a:pt x="169333" y="81345"/>
                    <a:pt x="169384" y="112473"/>
                  </a:cubicBezTo>
                  <a:close/>
                </a:path>
              </a:pathLst>
            </a:custGeom>
            <a:solidFill>
              <a:srgbClr val="F6CF68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0844101" y="6184504"/>
              <a:ext cx="264636" cy="103903"/>
            </a:xfrm>
            <a:custGeom>
              <a:avLst/>
              <a:gdLst/>
              <a:ahLst/>
              <a:cxnLst/>
              <a:rect l="l" t="t" r="r" b="b"/>
              <a:pathLst>
                <a:path w="264636" h="103903" extrusionOk="0">
                  <a:moveTo>
                    <a:pt x="214003" y="0"/>
                  </a:moveTo>
                  <a:cubicBezTo>
                    <a:pt x="241967" y="0"/>
                    <a:pt x="264636" y="0"/>
                    <a:pt x="264636" y="0"/>
                  </a:cubicBezTo>
                  <a:lnTo>
                    <a:pt x="264636" y="103903"/>
                  </a:lnTo>
                  <a:cubicBezTo>
                    <a:pt x="264636" y="103903"/>
                    <a:pt x="241967" y="103903"/>
                    <a:pt x="214003" y="103903"/>
                  </a:cubicBezTo>
                  <a:lnTo>
                    <a:pt x="50634" y="103903"/>
                  </a:lnTo>
                  <a:cubicBezTo>
                    <a:pt x="22669" y="103903"/>
                    <a:pt x="0" y="103903"/>
                    <a:pt x="0" y="103903"/>
                  </a:cubicBezTo>
                  <a:lnTo>
                    <a:pt x="0" y="0"/>
                  </a:lnTo>
                  <a:cubicBezTo>
                    <a:pt x="0" y="0"/>
                    <a:pt x="22669" y="0"/>
                    <a:pt x="50634" y="0"/>
                  </a:cubicBezTo>
                  <a:close/>
                </a:path>
              </a:pathLst>
            </a:custGeom>
            <a:solidFill>
              <a:srgbClr val="F6CF68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0890665" y="6216627"/>
              <a:ext cx="31582" cy="34473"/>
            </a:xfrm>
            <a:custGeom>
              <a:avLst/>
              <a:gdLst/>
              <a:ahLst/>
              <a:cxnLst/>
              <a:rect l="l" t="t" r="r" b="b"/>
              <a:pathLst>
                <a:path w="31582" h="34473" extrusionOk="0">
                  <a:moveTo>
                    <a:pt x="0" y="17215"/>
                  </a:moveTo>
                  <a:cubicBezTo>
                    <a:pt x="708" y="7025"/>
                    <a:pt x="9543" y="-663"/>
                    <a:pt x="19734" y="45"/>
                  </a:cubicBezTo>
                  <a:cubicBezTo>
                    <a:pt x="24211" y="356"/>
                    <a:pt x="28422" y="2284"/>
                    <a:pt x="31583" y="5470"/>
                  </a:cubicBezTo>
                  <a:lnTo>
                    <a:pt x="27513" y="9262"/>
                  </a:lnTo>
                  <a:cubicBezTo>
                    <a:pt x="25149" y="6670"/>
                    <a:pt x="21773" y="5235"/>
                    <a:pt x="18265" y="5331"/>
                  </a:cubicBezTo>
                  <a:cubicBezTo>
                    <a:pt x="11689" y="4921"/>
                    <a:pt x="6026" y="9920"/>
                    <a:pt x="5616" y="16496"/>
                  </a:cubicBezTo>
                  <a:cubicBezTo>
                    <a:pt x="5206" y="23072"/>
                    <a:pt x="10204" y="28735"/>
                    <a:pt x="16780" y="29145"/>
                  </a:cubicBezTo>
                  <a:cubicBezTo>
                    <a:pt x="17275" y="29176"/>
                    <a:pt x="17771" y="29176"/>
                    <a:pt x="18265" y="29145"/>
                  </a:cubicBezTo>
                  <a:cubicBezTo>
                    <a:pt x="21794" y="29250"/>
                    <a:pt x="25185" y="27775"/>
                    <a:pt x="27513" y="25122"/>
                  </a:cubicBezTo>
                  <a:lnTo>
                    <a:pt x="31583" y="29007"/>
                  </a:lnTo>
                  <a:cubicBezTo>
                    <a:pt x="24386" y="36257"/>
                    <a:pt x="12675" y="36301"/>
                    <a:pt x="5425" y="29104"/>
                  </a:cubicBezTo>
                  <a:cubicBezTo>
                    <a:pt x="2230" y="25934"/>
                    <a:pt x="301" y="21706"/>
                    <a:pt x="0" y="172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928305" y="6216919"/>
              <a:ext cx="30102" cy="33894"/>
            </a:xfrm>
            <a:custGeom>
              <a:avLst/>
              <a:gdLst/>
              <a:ahLst/>
              <a:cxnLst/>
              <a:rect l="l" t="t" r="r" b="b"/>
              <a:pathLst>
                <a:path w="30102" h="33894" extrusionOk="0">
                  <a:moveTo>
                    <a:pt x="30103" y="0"/>
                  </a:moveTo>
                  <a:lnTo>
                    <a:pt x="30103" y="33895"/>
                  </a:lnTo>
                  <a:lnTo>
                    <a:pt x="23814" y="33895"/>
                  </a:lnTo>
                  <a:lnTo>
                    <a:pt x="23814" y="19375"/>
                  </a:lnTo>
                  <a:lnTo>
                    <a:pt x="6289" y="19375"/>
                  </a:lnTo>
                  <a:lnTo>
                    <a:pt x="6289" y="33895"/>
                  </a:lnTo>
                  <a:lnTo>
                    <a:pt x="0" y="33895"/>
                  </a:lnTo>
                  <a:lnTo>
                    <a:pt x="0" y="0"/>
                  </a:lnTo>
                  <a:lnTo>
                    <a:pt x="6289" y="0"/>
                  </a:lnTo>
                  <a:lnTo>
                    <a:pt x="6289" y="13872"/>
                  </a:lnTo>
                  <a:lnTo>
                    <a:pt x="23814" y="13872"/>
                  </a:lnTo>
                  <a:lnTo>
                    <a:pt x="2381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10967564" y="6216919"/>
              <a:ext cx="25386" cy="33894"/>
            </a:xfrm>
            <a:custGeom>
              <a:avLst/>
              <a:gdLst/>
              <a:ahLst/>
              <a:cxnLst/>
              <a:rect l="l" t="t" r="r" b="b"/>
              <a:pathLst>
                <a:path w="25386" h="33894" extrusionOk="0">
                  <a:moveTo>
                    <a:pt x="25386" y="28623"/>
                  </a:moveTo>
                  <a:lnTo>
                    <a:pt x="25386" y="33895"/>
                  </a:lnTo>
                  <a:lnTo>
                    <a:pt x="0" y="33895"/>
                  </a:lnTo>
                  <a:lnTo>
                    <a:pt x="0" y="0"/>
                  </a:lnTo>
                  <a:lnTo>
                    <a:pt x="24739" y="0"/>
                  </a:lnTo>
                  <a:lnTo>
                    <a:pt x="24739" y="5272"/>
                  </a:lnTo>
                  <a:lnTo>
                    <a:pt x="6243" y="5272"/>
                  </a:lnTo>
                  <a:lnTo>
                    <a:pt x="6243" y="14057"/>
                  </a:lnTo>
                  <a:lnTo>
                    <a:pt x="22612" y="14057"/>
                  </a:lnTo>
                  <a:lnTo>
                    <a:pt x="22612" y="19236"/>
                  </a:lnTo>
                  <a:lnTo>
                    <a:pt x="6243" y="19236"/>
                  </a:lnTo>
                  <a:lnTo>
                    <a:pt x="6243" y="2848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0997435" y="6216627"/>
              <a:ext cx="31582" cy="34473"/>
            </a:xfrm>
            <a:custGeom>
              <a:avLst/>
              <a:gdLst/>
              <a:ahLst/>
              <a:cxnLst/>
              <a:rect l="l" t="t" r="r" b="b"/>
              <a:pathLst>
                <a:path w="31582" h="34473" extrusionOk="0">
                  <a:moveTo>
                    <a:pt x="0" y="17215"/>
                  </a:moveTo>
                  <a:cubicBezTo>
                    <a:pt x="708" y="7025"/>
                    <a:pt x="9543" y="-663"/>
                    <a:pt x="19734" y="45"/>
                  </a:cubicBezTo>
                  <a:cubicBezTo>
                    <a:pt x="24211" y="356"/>
                    <a:pt x="28422" y="2284"/>
                    <a:pt x="31583" y="5470"/>
                  </a:cubicBezTo>
                  <a:lnTo>
                    <a:pt x="27513" y="9262"/>
                  </a:lnTo>
                  <a:cubicBezTo>
                    <a:pt x="25160" y="6654"/>
                    <a:pt x="21776" y="5216"/>
                    <a:pt x="18265" y="5331"/>
                  </a:cubicBezTo>
                  <a:cubicBezTo>
                    <a:pt x="11689" y="4921"/>
                    <a:pt x="6026" y="9920"/>
                    <a:pt x="5616" y="16496"/>
                  </a:cubicBezTo>
                  <a:cubicBezTo>
                    <a:pt x="5206" y="23072"/>
                    <a:pt x="10204" y="28735"/>
                    <a:pt x="16780" y="29145"/>
                  </a:cubicBezTo>
                  <a:cubicBezTo>
                    <a:pt x="17275" y="29176"/>
                    <a:pt x="17771" y="29176"/>
                    <a:pt x="18265" y="29145"/>
                  </a:cubicBezTo>
                  <a:cubicBezTo>
                    <a:pt x="21797" y="29270"/>
                    <a:pt x="25197" y="27792"/>
                    <a:pt x="27513" y="25122"/>
                  </a:cubicBezTo>
                  <a:lnTo>
                    <a:pt x="31583" y="29007"/>
                  </a:lnTo>
                  <a:cubicBezTo>
                    <a:pt x="24386" y="36257"/>
                    <a:pt x="12675" y="36301"/>
                    <a:pt x="5425" y="29104"/>
                  </a:cubicBezTo>
                  <a:cubicBezTo>
                    <a:pt x="2230" y="25934"/>
                    <a:pt x="301" y="21706"/>
                    <a:pt x="0" y="172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11035075" y="6216734"/>
              <a:ext cx="30981" cy="33894"/>
            </a:xfrm>
            <a:custGeom>
              <a:avLst/>
              <a:gdLst/>
              <a:ahLst/>
              <a:cxnLst/>
              <a:rect l="l" t="t" r="r" b="b"/>
              <a:pathLst>
                <a:path w="30981" h="33894" extrusionOk="0">
                  <a:moveTo>
                    <a:pt x="11699" y="19884"/>
                  </a:moveTo>
                  <a:lnTo>
                    <a:pt x="6289" y="25201"/>
                  </a:lnTo>
                  <a:lnTo>
                    <a:pt x="6289" y="33895"/>
                  </a:lnTo>
                  <a:lnTo>
                    <a:pt x="0" y="33895"/>
                  </a:lnTo>
                  <a:lnTo>
                    <a:pt x="0" y="0"/>
                  </a:lnTo>
                  <a:lnTo>
                    <a:pt x="6289" y="0"/>
                  </a:lnTo>
                  <a:lnTo>
                    <a:pt x="6289" y="17387"/>
                  </a:lnTo>
                  <a:lnTo>
                    <a:pt x="23074" y="0"/>
                  </a:lnTo>
                  <a:lnTo>
                    <a:pt x="30149" y="0"/>
                  </a:lnTo>
                  <a:lnTo>
                    <a:pt x="15907" y="15121"/>
                  </a:lnTo>
                  <a:lnTo>
                    <a:pt x="30981" y="33895"/>
                  </a:lnTo>
                  <a:lnTo>
                    <a:pt x="23629" y="3389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3799" y="6395270"/>
              <a:ext cx="37824" cy="37824"/>
            </a:xfrm>
            <a:custGeom>
              <a:avLst/>
              <a:gdLst/>
              <a:ahLst/>
              <a:cxnLst/>
              <a:rect l="l" t="t" r="r" b="b"/>
              <a:pathLst>
                <a:path w="37824" h="37824" extrusionOk="0">
                  <a:moveTo>
                    <a:pt x="0" y="37825"/>
                  </a:moveTo>
                  <a:lnTo>
                    <a:pt x="0" y="0"/>
                  </a:lnTo>
                  <a:lnTo>
                    <a:pt x="37825" y="18912"/>
                  </a:lnTo>
                  <a:lnTo>
                    <a:pt x="0" y="37825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9803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3" name="Google Shape;1513;p2"/>
          <p:cNvSpPr/>
          <p:nvPr/>
        </p:nvSpPr>
        <p:spPr>
          <a:xfrm>
            <a:off x="8644270" y="174660"/>
            <a:ext cx="1452838" cy="4349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4" name="Google Shape;1514;p2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p2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l="36785" t="24712" r="34456" b="28130"/>
          <a:stretch/>
        </p:blipFill>
        <p:spPr>
          <a:xfrm>
            <a:off x="9403010" y="272316"/>
            <a:ext cx="139892" cy="22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p2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l="36785" t="24712" r="34456" b="28130"/>
          <a:stretch/>
        </p:blipFill>
        <p:spPr>
          <a:xfrm flipH="1">
            <a:off x="9688970" y="276360"/>
            <a:ext cx="139892" cy="229386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2"/>
          <p:cNvSpPr/>
          <p:nvPr/>
        </p:nvSpPr>
        <p:spPr>
          <a:xfrm>
            <a:off x="6584881" y="3993473"/>
            <a:ext cx="928800" cy="944400"/>
          </a:xfrm>
          <a:prstGeom prst="flowChartConnector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8" name="Google Shape;1518;p2" descr="A woman with bang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5487" y="4092071"/>
            <a:ext cx="647574" cy="74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2" descr="A woman with bang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2687" y="2113646"/>
            <a:ext cx="647574" cy="74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2"/>
          <p:cNvSpPr/>
          <p:nvPr/>
        </p:nvSpPr>
        <p:spPr>
          <a:xfrm>
            <a:off x="4122844" y="3993473"/>
            <a:ext cx="928800" cy="944400"/>
          </a:xfrm>
          <a:prstGeom prst="flowChartConnector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2"/>
          <p:cNvSpPr/>
          <p:nvPr/>
        </p:nvSpPr>
        <p:spPr>
          <a:xfrm>
            <a:off x="8906281" y="3922636"/>
            <a:ext cx="928800" cy="944400"/>
          </a:xfrm>
          <a:prstGeom prst="flowChartConnector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2" name="Google Shape;1522;p2" descr="A woman with bang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6900" y="3976684"/>
            <a:ext cx="647574" cy="74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2" descr="A woman with bang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63450" y="4092071"/>
            <a:ext cx="647574" cy="74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p2"/>
          <p:cNvSpPr/>
          <p:nvPr/>
        </p:nvSpPr>
        <p:spPr>
          <a:xfrm>
            <a:off x="8522250" y="5084986"/>
            <a:ext cx="1901400" cy="3474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Tanzila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2"/>
          <p:cNvSpPr/>
          <p:nvPr/>
        </p:nvSpPr>
        <p:spPr>
          <a:xfrm>
            <a:off x="6008599" y="5084986"/>
            <a:ext cx="1901400" cy="3474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Salsabila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2"/>
          <p:cNvSpPr/>
          <p:nvPr/>
        </p:nvSpPr>
        <p:spPr>
          <a:xfrm>
            <a:off x="3630850" y="5084986"/>
            <a:ext cx="1901400" cy="3474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Aurel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750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3"/>
          <p:cNvSpPr/>
          <p:nvPr/>
        </p:nvSpPr>
        <p:spPr>
          <a:xfrm>
            <a:off x="0" y="5581501"/>
            <a:ext cx="12192000" cy="2828202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3"/>
          <p:cNvSpPr txBox="1"/>
          <p:nvPr/>
        </p:nvSpPr>
        <p:spPr>
          <a:xfrm>
            <a:off x="-85897" y="430734"/>
            <a:ext cx="5061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</a:rPr>
              <a:t>PETA KONSEP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3" name="Google Shape;1533;p3"/>
          <p:cNvGrpSpPr/>
          <p:nvPr/>
        </p:nvGrpSpPr>
        <p:grpSpPr>
          <a:xfrm rot="2779137" flipH="1">
            <a:off x="11558724" y="4105633"/>
            <a:ext cx="962742" cy="361180"/>
            <a:chOff x="8093633" y="5931541"/>
            <a:chExt cx="1536217" cy="408604"/>
          </a:xfrm>
        </p:grpSpPr>
        <p:sp>
          <p:nvSpPr>
            <p:cNvPr id="1534" name="Google Shape;1534;p3"/>
            <p:cNvSpPr/>
            <p:nvPr/>
          </p:nvSpPr>
          <p:spPr>
            <a:xfrm>
              <a:off x="9243696" y="5932488"/>
              <a:ext cx="386154" cy="407657"/>
            </a:xfrm>
            <a:custGeom>
              <a:avLst/>
              <a:gdLst/>
              <a:ahLst/>
              <a:cxnLst/>
              <a:rect l="l" t="t" r="r" b="b"/>
              <a:pathLst>
                <a:path w="386154" h="407657" extrusionOk="0">
                  <a:moveTo>
                    <a:pt x="203999" y="738"/>
                  </a:moveTo>
                  <a:cubicBezTo>
                    <a:pt x="281323" y="915"/>
                    <a:pt x="351882" y="44851"/>
                    <a:pt x="386154" y="114165"/>
                  </a:cubicBezTo>
                  <a:lnTo>
                    <a:pt x="219336" y="114165"/>
                  </a:lnTo>
                  <a:lnTo>
                    <a:pt x="187022" y="204381"/>
                  </a:lnTo>
                  <a:lnTo>
                    <a:pt x="219008" y="295253"/>
                  </a:lnTo>
                  <a:lnTo>
                    <a:pt x="385990" y="295253"/>
                  </a:lnTo>
                  <a:cubicBezTo>
                    <a:pt x="335486" y="395846"/>
                    <a:pt x="212997" y="436450"/>
                    <a:pt x="112404" y="385946"/>
                  </a:cubicBezTo>
                  <a:cubicBezTo>
                    <a:pt x="11812" y="335441"/>
                    <a:pt x="-28793" y="212953"/>
                    <a:pt x="21712" y="112360"/>
                  </a:cubicBezTo>
                  <a:cubicBezTo>
                    <a:pt x="56319" y="43431"/>
                    <a:pt x="126871" y="-56"/>
                    <a:pt x="2040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"/>
            <p:cNvSpPr/>
            <p:nvPr/>
          </p:nvSpPr>
          <p:spPr>
            <a:xfrm>
              <a:off x="8093633" y="5931541"/>
              <a:ext cx="386226" cy="407493"/>
            </a:xfrm>
            <a:custGeom>
              <a:avLst/>
              <a:gdLst/>
              <a:ahLst/>
              <a:cxnLst/>
              <a:rect l="l" t="t" r="r" b="b"/>
              <a:pathLst>
                <a:path w="386226" h="407493" extrusionOk="0">
                  <a:moveTo>
                    <a:pt x="182237" y="407165"/>
                  </a:moveTo>
                  <a:cubicBezTo>
                    <a:pt x="104902" y="407035"/>
                    <a:pt x="34309" y="363129"/>
                    <a:pt x="0" y="293821"/>
                  </a:cubicBezTo>
                  <a:lnTo>
                    <a:pt x="166818" y="293821"/>
                  </a:lnTo>
                  <a:lnTo>
                    <a:pt x="199624" y="203113"/>
                  </a:lnTo>
                  <a:lnTo>
                    <a:pt x="167146" y="112651"/>
                  </a:lnTo>
                  <a:lnTo>
                    <a:pt x="246" y="112651"/>
                  </a:lnTo>
                  <a:cubicBezTo>
                    <a:pt x="50569" y="12018"/>
                    <a:pt x="172944" y="-28766"/>
                    <a:pt x="273576" y="21557"/>
                  </a:cubicBezTo>
                  <a:cubicBezTo>
                    <a:pt x="374209" y="71881"/>
                    <a:pt x="414993" y="194255"/>
                    <a:pt x="364670" y="294888"/>
                  </a:cubicBezTo>
                  <a:cubicBezTo>
                    <a:pt x="330123" y="363972"/>
                    <a:pt x="259477" y="407578"/>
                    <a:pt x="182237" y="40749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"/>
            <p:cNvSpPr/>
            <p:nvPr/>
          </p:nvSpPr>
          <p:spPr>
            <a:xfrm rot="-5394000">
              <a:off x="8794185" y="5640179"/>
              <a:ext cx="181498" cy="991065"/>
            </a:xfrm>
            <a:custGeom>
              <a:avLst/>
              <a:gdLst/>
              <a:ahLst/>
              <a:cxnLst/>
              <a:rect l="l" t="t" r="r" b="b"/>
              <a:pathLst>
                <a:path w="181498" h="991065" extrusionOk="0">
                  <a:moveTo>
                    <a:pt x="0" y="0"/>
                  </a:moveTo>
                  <a:lnTo>
                    <a:pt x="181499" y="0"/>
                  </a:lnTo>
                  <a:lnTo>
                    <a:pt x="181499" y="991066"/>
                  </a:lnTo>
                  <a:lnTo>
                    <a:pt x="0" y="991066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"/>
            <p:cNvSpPr/>
            <p:nvPr/>
          </p:nvSpPr>
          <p:spPr>
            <a:xfrm rot="-5394000">
              <a:off x="8847495" y="5931660"/>
              <a:ext cx="74715" cy="408105"/>
            </a:xfrm>
            <a:custGeom>
              <a:avLst/>
              <a:gdLst/>
              <a:ahLst/>
              <a:cxnLst/>
              <a:rect l="l" t="t" r="r" b="b"/>
              <a:pathLst>
                <a:path w="74715" h="408105" extrusionOk="0">
                  <a:moveTo>
                    <a:pt x="0" y="0"/>
                  </a:moveTo>
                  <a:lnTo>
                    <a:pt x="74715" y="0"/>
                  </a:lnTo>
                  <a:lnTo>
                    <a:pt x="74715" y="408105"/>
                  </a:lnTo>
                  <a:lnTo>
                    <a:pt x="0" y="408105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8" name="Google Shape;1538;p3"/>
          <p:cNvGrpSpPr/>
          <p:nvPr/>
        </p:nvGrpSpPr>
        <p:grpSpPr>
          <a:xfrm>
            <a:off x="9988235" y="88025"/>
            <a:ext cx="1974959" cy="1773223"/>
            <a:chOff x="10210988" y="5081425"/>
            <a:chExt cx="1795438" cy="1491708"/>
          </a:xfrm>
        </p:grpSpPr>
        <p:sp>
          <p:nvSpPr>
            <p:cNvPr id="1539" name="Google Shape;1539;p3"/>
            <p:cNvSpPr/>
            <p:nvPr/>
          </p:nvSpPr>
          <p:spPr>
            <a:xfrm>
              <a:off x="10210988" y="5081425"/>
              <a:ext cx="1795438" cy="1491708"/>
            </a:xfrm>
            <a:custGeom>
              <a:avLst/>
              <a:gdLst/>
              <a:ahLst/>
              <a:cxnLst/>
              <a:rect l="l" t="t" r="r" b="b"/>
              <a:pathLst>
                <a:path w="1795438" h="1491708" extrusionOk="0">
                  <a:moveTo>
                    <a:pt x="1472384" y="73018"/>
                  </a:moveTo>
                  <a:cubicBezTo>
                    <a:pt x="1313778" y="-736"/>
                    <a:pt x="1123774" y="-22931"/>
                    <a:pt x="952267" y="26408"/>
                  </a:cubicBezTo>
                  <a:cubicBezTo>
                    <a:pt x="797037" y="71122"/>
                    <a:pt x="670614" y="177014"/>
                    <a:pt x="544469" y="273056"/>
                  </a:cubicBezTo>
                  <a:cubicBezTo>
                    <a:pt x="415503" y="371179"/>
                    <a:pt x="256250" y="437442"/>
                    <a:pt x="143006" y="554293"/>
                  </a:cubicBezTo>
                  <a:cubicBezTo>
                    <a:pt x="-12409" y="714934"/>
                    <a:pt x="-44315" y="966299"/>
                    <a:pt x="62871" y="1161898"/>
                  </a:cubicBezTo>
                  <a:cubicBezTo>
                    <a:pt x="173017" y="1363230"/>
                    <a:pt x="394973" y="1452937"/>
                    <a:pt x="612721" y="1479572"/>
                  </a:cubicBezTo>
                  <a:cubicBezTo>
                    <a:pt x="895992" y="1514022"/>
                    <a:pt x="1240995" y="1483641"/>
                    <a:pt x="1455136" y="1276760"/>
                  </a:cubicBezTo>
                  <a:cubicBezTo>
                    <a:pt x="1565606" y="1170036"/>
                    <a:pt x="1648562" y="1037140"/>
                    <a:pt x="1706964" y="895689"/>
                  </a:cubicBezTo>
                  <a:cubicBezTo>
                    <a:pt x="1766198" y="752065"/>
                    <a:pt x="1818728" y="610383"/>
                    <a:pt x="1784695" y="452332"/>
                  </a:cubicBezTo>
                  <a:cubicBezTo>
                    <a:pt x="1747563" y="279946"/>
                    <a:pt x="1629973" y="146403"/>
                    <a:pt x="1472384" y="7301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3"/>
            <p:cNvSpPr/>
            <p:nvPr/>
          </p:nvSpPr>
          <p:spPr>
            <a:xfrm>
              <a:off x="10210988" y="5081425"/>
              <a:ext cx="1795438" cy="1491708"/>
            </a:xfrm>
            <a:custGeom>
              <a:avLst/>
              <a:gdLst/>
              <a:ahLst/>
              <a:cxnLst/>
              <a:rect l="l" t="t" r="r" b="b"/>
              <a:pathLst>
                <a:path w="1795438" h="1491708" extrusionOk="0">
                  <a:moveTo>
                    <a:pt x="1472384" y="73018"/>
                  </a:moveTo>
                  <a:cubicBezTo>
                    <a:pt x="1313778" y="-736"/>
                    <a:pt x="1123774" y="-22931"/>
                    <a:pt x="952267" y="26408"/>
                  </a:cubicBezTo>
                  <a:cubicBezTo>
                    <a:pt x="797037" y="71122"/>
                    <a:pt x="670614" y="177014"/>
                    <a:pt x="544469" y="273056"/>
                  </a:cubicBezTo>
                  <a:cubicBezTo>
                    <a:pt x="415503" y="371179"/>
                    <a:pt x="256250" y="437442"/>
                    <a:pt x="143006" y="554293"/>
                  </a:cubicBezTo>
                  <a:cubicBezTo>
                    <a:pt x="-12409" y="714934"/>
                    <a:pt x="-44315" y="966299"/>
                    <a:pt x="62871" y="1161898"/>
                  </a:cubicBezTo>
                  <a:cubicBezTo>
                    <a:pt x="173017" y="1363230"/>
                    <a:pt x="394973" y="1452937"/>
                    <a:pt x="612721" y="1479572"/>
                  </a:cubicBezTo>
                  <a:cubicBezTo>
                    <a:pt x="895992" y="1514022"/>
                    <a:pt x="1240995" y="1483641"/>
                    <a:pt x="1455136" y="1276760"/>
                  </a:cubicBezTo>
                  <a:cubicBezTo>
                    <a:pt x="1565606" y="1170036"/>
                    <a:pt x="1648562" y="1037140"/>
                    <a:pt x="1706964" y="895689"/>
                  </a:cubicBezTo>
                  <a:cubicBezTo>
                    <a:pt x="1766198" y="752065"/>
                    <a:pt x="1818728" y="610383"/>
                    <a:pt x="1784695" y="452332"/>
                  </a:cubicBezTo>
                  <a:cubicBezTo>
                    <a:pt x="1747563" y="279946"/>
                    <a:pt x="1629973" y="146403"/>
                    <a:pt x="1472384" y="73018"/>
                  </a:cubicBez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3"/>
          <p:cNvGrpSpPr/>
          <p:nvPr/>
        </p:nvGrpSpPr>
        <p:grpSpPr>
          <a:xfrm>
            <a:off x="9889793" y="1588036"/>
            <a:ext cx="2155020" cy="403680"/>
            <a:chOff x="10121495" y="6343295"/>
            <a:chExt cx="1959131" cy="339592"/>
          </a:xfrm>
        </p:grpSpPr>
        <p:sp>
          <p:nvSpPr>
            <p:cNvPr id="1542" name="Google Shape;1542;p3"/>
            <p:cNvSpPr/>
            <p:nvPr/>
          </p:nvSpPr>
          <p:spPr>
            <a:xfrm>
              <a:off x="10121495" y="6343295"/>
              <a:ext cx="1959131" cy="339592"/>
            </a:xfrm>
            <a:custGeom>
              <a:avLst/>
              <a:gdLst/>
              <a:ahLst/>
              <a:cxnLst/>
              <a:rect l="l" t="t" r="r" b="b"/>
              <a:pathLst>
                <a:path w="1959131" h="339592" extrusionOk="0">
                  <a:moveTo>
                    <a:pt x="1959132" y="169796"/>
                  </a:moveTo>
                  <a:cubicBezTo>
                    <a:pt x="1959132" y="263572"/>
                    <a:pt x="1520565" y="339593"/>
                    <a:pt x="979566" y="339593"/>
                  </a:cubicBezTo>
                  <a:cubicBezTo>
                    <a:pt x="438567" y="339593"/>
                    <a:pt x="0" y="263572"/>
                    <a:pt x="0" y="169796"/>
                  </a:cubicBezTo>
                  <a:cubicBezTo>
                    <a:pt x="0" y="76020"/>
                    <a:pt x="438567" y="0"/>
                    <a:pt x="979566" y="0"/>
                  </a:cubicBezTo>
                  <a:cubicBezTo>
                    <a:pt x="1520565" y="0"/>
                    <a:pt x="1959132" y="76020"/>
                    <a:pt x="1959132" y="16979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10121495" y="6343295"/>
              <a:ext cx="1959131" cy="339592"/>
            </a:xfrm>
            <a:custGeom>
              <a:avLst/>
              <a:gdLst/>
              <a:ahLst/>
              <a:cxnLst/>
              <a:rect l="l" t="t" r="r" b="b"/>
              <a:pathLst>
                <a:path w="1959131" h="339592" extrusionOk="0">
                  <a:moveTo>
                    <a:pt x="1959132" y="169796"/>
                  </a:moveTo>
                  <a:cubicBezTo>
                    <a:pt x="1959132" y="263572"/>
                    <a:pt x="1520565" y="339593"/>
                    <a:pt x="979566" y="339593"/>
                  </a:cubicBezTo>
                  <a:cubicBezTo>
                    <a:pt x="438567" y="339593"/>
                    <a:pt x="0" y="263572"/>
                    <a:pt x="0" y="169796"/>
                  </a:cubicBezTo>
                  <a:cubicBezTo>
                    <a:pt x="0" y="76020"/>
                    <a:pt x="438567" y="0"/>
                    <a:pt x="979566" y="0"/>
                  </a:cubicBezTo>
                  <a:cubicBezTo>
                    <a:pt x="1520565" y="0"/>
                    <a:pt x="1959132" y="76020"/>
                    <a:pt x="1959132" y="169796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4" name="Google Shape;1544;p3"/>
          <p:cNvSpPr/>
          <p:nvPr/>
        </p:nvSpPr>
        <p:spPr>
          <a:xfrm>
            <a:off x="9876823" y="1096022"/>
            <a:ext cx="976799" cy="649330"/>
          </a:xfrm>
          <a:custGeom>
            <a:avLst/>
            <a:gdLst/>
            <a:ahLst/>
            <a:cxnLst/>
            <a:rect l="l" t="t" r="r" b="b"/>
            <a:pathLst>
              <a:path w="888009" h="546243" extrusionOk="0">
                <a:moveTo>
                  <a:pt x="277" y="379452"/>
                </a:moveTo>
                <a:lnTo>
                  <a:pt x="0" y="387313"/>
                </a:lnTo>
                <a:lnTo>
                  <a:pt x="2266" y="413994"/>
                </a:lnTo>
                <a:lnTo>
                  <a:pt x="472073" y="546243"/>
                </a:lnTo>
                <a:lnTo>
                  <a:pt x="888009" y="45362"/>
                </a:lnTo>
                <a:lnTo>
                  <a:pt x="884310" y="2266"/>
                </a:lnTo>
                <a:lnTo>
                  <a:pt x="788453" y="0"/>
                </a:lnTo>
                <a:lnTo>
                  <a:pt x="277" y="379452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3"/>
          <p:cNvSpPr/>
          <p:nvPr/>
        </p:nvSpPr>
        <p:spPr>
          <a:xfrm>
            <a:off x="9877128" y="965145"/>
            <a:ext cx="970847" cy="735903"/>
          </a:xfrm>
          <a:custGeom>
            <a:avLst/>
            <a:gdLst/>
            <a:ahLst/>
            <a:cxnLst/>
            <a:rect l="l" t="t" r="r" b="b"/>
            <a:pathLst>
              <a:path w="882598" h="619072" extrusionOk="0">
                <a:moveTo>
                  <a:pt x="882599" y="111070"/>
                </a:moveTo>
                <a:lnTo>
                  <a:pt x="429901" y="0"/>
                </a:lnTo>
                <a:lnTo>
                  <a:pt x="0" y="489552"/>
                </a:lnTo>
                <a:lnTo>
                  <a:pt x="460605" y="619072"/>
                </a:lnTo>
                <a:lnTo>
                  <a:pt x="882599" y="11107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3"/>
          <p:cNvSpPr/>
          <p:nvPr/>
        </p:nvSpPr>
        <p:spPr>
          <a:xfrm>
            <a:off x="10383788" y="1097176"/>
            <a:ext cx="468511" cy="648176"/>
          </a:xfrm>
          <a:custGeom>
            <a:avLst/>
            <a:gdLst/>
            <a:ahLst/>
            <a:cxnLst/>
            <a:rect l="l" t="t" r="r" b="b"/>
            <a:pathLst>
              <a:path w="425924" h="545272" extrusionOk="0">
                <a:moveTo>
                  <a:pt x="421994" y="0"/>
                </a:moveTo>
                <a:lnTo>
                  <a:pt x="425924" y="45871"/>
                </a:lnTo>
                <a:lnTo>
                  <a:pt x="11190" y="545272"/>
                </a:lnTo>
                <a:lnTo>
                  <a:pt x="0" y="508002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3"/>
          <p:cNvSpPr/>
          <p:nvPr/>
        </p:nvSpPr>
        <p:spPr>
          <a:xfrm>
            <a:off x="9876213" y="1548569"/>
            <a:ext cx="519884" cy="196783"/>
          </a:xfrm>
          <a:custGeom>
            <a:avLst/>
            <a:gdLst/>
            <a:ahLst/>
            <a:cxnLst/>
            <a:rect l="l" t="t" r="r" b="b"/>
            <a:pathLst>
              <a:path w="472627" h="165542" extrusionOk="0">
                <a:moveTo>
                  <a:pt x="472628" y="165542"/>
                </a:moveTo>
                <a:lnTo>
                  <a:pt x="2821" y="33293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3"/>
          <p:cNvSpPr/>
          <p:nvPr/>
        </p:nvSpPr>
        <p:spPr>
          <a:xfrm>
            <a:off x="9956527" y="1591278"/>
            <a:ext cx="433313" cy="131537"/>
          </a:xfrm>
          <a:custGeom>
            <a:avLst/>
            <a:gdLst/>
            <a:ahLst/>
            <a:cxnLst/>
            <a:rect l="l" t="t" r="r" b="b"/>
            <a:pathLst>
              <a:path w="393925" h="110654" extrusionOk="0">
                <a:moveTo>
                  <a:pt x="393926" y="110654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3"/>
          <p:cNvSpPr/>
          <p:nvPr/>
        </p:nvSpPr>
        <p:spPr>
          <a:xfrm>
            <a:off x="10606065" y="1135488"/>
            <a:ext cx="243589" cy="306168"/>
          </a:xfrm>
          <a:custGeom>
            <a:avLst/>
            <a:gdLst/>
            <a:ahLst/>
            <a:cxnLst/>
            <a:rect l="l" t="t" r="r" b="b"/>
            <a:pathLst>
              <a:path w="221447" h="257561" extrusionOk="0">
                <a:moveTo>
                  <a:pt x="221447" y="0"/>
                </a:moveTo>
                <a:lnTo>
                  <a:pt x="0" y="257562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3"/>
          <p:cNvSpPr/>
          <p:nvPr/>
        </p:nvSpPr>
        <p:spPr>
          <a:xfrm>
            <a:off x="10389180" y="1470240"/>
            <a:ext cx="189316" cy="244330"/>
          </a:xfrm>
          <a:custGeom>
            <a:avLst/>
            <a:gdLst/>
            <a:ahLst/>
            <a:cxnLst/>
            <a:rect l="l" t="t" r="r" b="b"/>
            <a:pathLst>
              <a:path w="172108" h="205540" extrusionOk="0">
                <a:moveTo>
                  <a:pt x="172108" y="0"/>
                </a:moveTo>
                <a:lnTo>
                  <a:pt x="0" y="205541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3"/>
          <p:cNvSpPr/>
          <p:nvPr/>
        </p:nvSpPr>
        <p:spPr>
          <a:xfrm>
            <a:off x="10313236" y="1039076"/>
            <a:ext cx="69964" cy="67647"/>
          </a:xfrm>
          <a:custGeom>
            <a:avLst/>
            <a:gdLst/>
            <a:ahLst/>
            <a:cxnLst/>
            <a:rect l="l" t="t" r="r" b="b"/>
            <a:pathLst>
              <a:path w="63605" h="56907" extrusionOk="0">
                <a:moveTo>
                  <a:pt x="2824" y="44576"/>
                </a:moveTo>
                <a:cubicBezTo>
                  <a:pt x="9991" y="57523"/>
                  <a:pt x="28811" y="60807"/>
                  <a:pt x="44856" y="51882"/>
                </a:cubicBezTo>
                <a:cubicBezTo>
                  <a:pt x="60902" y="42958"/>
                  <a:pt x="67977" y="25247"/>
                  <a:pt x="60810" y="12300"/>
                </a:cubicBezTo>
                <a:cubicBezTo>
                  <a:pt x="53642" y="-647"/>
                  <a:pt x="34776" y="-3884"/>
                  <a:pt x="18730" y="5040"/>
                </a:cubicBezTo>
                <a:cubicBezTo>
                  <a:pt x="2685" y="13965"/>
                  <a:pt x="-4390" y="31675"/>
                  <a:pt x="2824" y="44576"/>
                </a:cubicBezTo>
                <a:close/>
              </a:path>
            </a:pathLst>
          </a:custGeom>
          <a:noFill/>
          <a:ln w="9525" cap="flat" cmpd="sng">
            <a:solidFill>
              <a:srgbClr val="2632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3"/>
          <p:cNvSpPr/>
          <p:nvPr/>
        </p:nvSpPr>
        <p:spPr>
          <a:xfrm>
            <a:off x="10393249" y="1108664"/>
            <a:ext cx="323242" cy="96412"/>
          </a:xfrm>
          <a:custGeom>
            <a:avLst/>
            <a:gdLst/>
            <a:ahLst/>
            <a:cxnLst/>
            <a:rect l="l" t="t" r="r" b="b"/>
            <a:pathLst>
              <a:path w="293860" h="81106" extrusionOk="0">
                <a:moveTo>
                  <a:pt x="293861" y="81106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3"/>
          <p:cNvSpPr/>
          <p:nvPr/>
        </p:nvSpPr>
        <p:spPr>
          <a:xfrm>
            <a:off x="10403829" y="1095033"/>
            <a:ext cx="323293" cy="96358"/>
          </a:xfrm>
          <a:custGeom>
            <a:avLst/>
            <a:gdLst/>
            <a:ahLst/>
            <a:cxnLst/>
            <a:rect l="l" t="t" r="r" b="b"/>
            <a:pathLst>
              <a:path w="293906" h="81060" extrusionOk="0">
                <a:moveTo>
                  <a:pt x="293907" y="8106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3"/>
          <p:cNvSpPr/>
          <p:nvPr/>
        </p:nvSpPr>
        <p:spPr>
          <a:xfrm>
            <a:off x="10220375" y="1151374"/>
            <a:ext cx="69939" cy="67647"/>
          </a:xfrm>
          <a:custGeom>
            <a:avLst/>
            <a:gdLst/>
            <a:ahLst/>
            <a:cxnLst/>
            <a:rect l="l" t="t" r="r" b="b"/>
            <a:pathLst>
              <a:path w="63582" h="56907" extrusionOk="0">
                <a:moveTo>
                  <a:pt x="2808" y="44576"/>
                </a:moveTo>
                <a:cubicBezTo>
                  <a:pt x="10022" y="57524"/>
                  <a:pt x="28842" y="60807"/>
                  <a:pt x="44841" y="51882"/>
                </a:cubicBezTo>
                <a:cubicBezTo>
                  <a:pt x="60841" y="42958"/>
                  <a:pt x="67962" y="25247"/>
                  <a:pt x="60794" y="12300"/>
                </a:cubicBezTo>
                <a:cubicBezTo>
                  <a:pt x="53627" y="-647"/>
                  <a:pt x="34761" y="-3884"/>
                  <a:pt x="18761" y="5040"/>
                </a:cubicBezTo>
                <a:cubicBezTo>
                  <a:pt x="2762" y="13965"/>
                  <a:pt x="-4405" y="31675"/>
                  <a:pt x="2808" y="44576"/>
                </a:cubicBezTo>
                <a:close/>
              </a:path>
            </a:pathLst>
          </a:custGeom>
          <a:noFill/>
          <a:ln w="9525" cap="flat" cmpd="sng">
            <a:solidFill>
              <a:srgbClr val="2632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3"/>
          <p:cNvSpPr/>
          <p:nvPr/>
        </p:nvSpPr>
        <p:spPr>
          <a:xfrm>
            <a:off x="10328244" y="1212773"/>
            <a:ext cx="318817" cy="95038"/>
          </a:xfrm>
          <a:custGeom>
            <a:avLst/>
            <a:gdLst/>
            <a:ahLst/>
            <a:cxnLst/>
            <a:rect l="l" t="t" r="r" b="b"/>
            <a:pathLst>
              <a:path w="289837" h="79950" extrusionOk="0">
                <a:moveTo>
                  <a:pt x="289838" y="7995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3"/>
          <p:cNvSpPr/>
          <p:nvPr/>
        </p:nvSpPr>
        <p:spPr>
          <a:xfrm>
            <a:off x="10338874" y="1199141"/>
            <a:ext cx="319174" cy="95148"/>
          </a:xfrm>
          <a:custGeom>
            <a:avLst/>
            <a:gdLst/>
            <a:ahLst/>
            <a:cxnLst/>
            <a:rect l="l" t="t" r="r" b="b"/>
            <a:pathLst>
              <a:path w="290161" h="80042" extrusionOk="0">
                <a:moveTo>
                  <a:pt x="290161" y="80043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3"/>
          <p:cNvSpPr/>
          <p:nvPr/>
        </p:nvSpPr>
        <p:spPr>
          <a:xfrm>
            <a:off x="10249812" y="1289837"/>
            <a:ext cx="328685" cy="98061"/>
          </a:xfrm>
          <a:custGeom>
            <a:avLst/>
            <a:gdLst/>
            <a:ahLst/>
            <a:cxnLst/>
            <a:rect l="l" t="t" r="r" b="b"/>
            <a:pathLst>
              <a:path w="298808" h="82493" extrusionOk="0">
                <a:moveTo>
                  <a:pt x="298808" y="82494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3"/>
          <p:cNvSpPr/>
          <p:nvPr/>
        </p:nvSpPr>
        <p:spPr>
          <a:xfrm>
            <a:off x="10260391" y="1276206"/>
            <a:ext cx="328939" cy="98116"/>
          </a:xfrm>
          <a:custGeom>
            <a:avLst/>
            <a:gdLst/>
            <a:ahLst/>
            <a:cxnLst/>
            <a:rect l="l" t="t" r="r" b="b"/>
            <a:pathLst>
              <a:path w="299039" h="82539" extrusionOk="0">
                <a:moveTo>
                  <a:pt x="299040" y="8254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3"/>
          <p:cNvSpPr/>
          <p:nvPr/>
        </p:nvSpPr>
        <p:spPr>
          <a:xfrm rot="-1747200">
            <a:off x="10118112" y="1277156"/>
            <a:ext cx="73040" cy="63762"/>
          </a:xfrm>
          <a:custGeom>
            <a:avLst/>
            <a:gdLst/>
            <a:ahLst/>
            <a:cxnLst/>
            <a:rect l="l" t="t" r="r" b="b"/>
            <a:pathLst>
              <a:path w="66401" h="53639" extrusionOk="0">
                <a:moveTo>
                  <a:pt x="66402" y="26820"/>
                </a:moveTo>
                <a:cubicBezTo>
                  <a:pt x="66402" y="41632"/>
                  <a:pt x="51537" y="53639"/>
                  <a:pt x="33201" y="53639"/>
                </a:cubicBezTo>
                <a:cubicBezTo>
                  <a:pt x="14865" y="53639"/>
                  <a:pt x="0" y="41632"/>
                  <a:pt x="0" y="26820"/>
                </a:cubicBezTo>
                <a:cubicBezTo>
                  <a:pt x="0" y="12008"/>
                  <a:pt x="14865" y="0"/>
                  <a:pt x="33201" y="0"/>
                </a:cubicBezTo>
                <a:cubicBezTo>
                  <a:pt x="51537" y="0"/>
                  <a:pt x="66402" y="12008"/>
                  <a:pt x="66402" y="26820"/>
                </a:cubicBezTo>
                <a:close/>
              </a:path>
            </a:pathLst>
          </a:custGeom>
          <a:noFill/>
          <a:ln w="9525" cap="flat" cmpd="sng">
            <a:solidFill>
              <a:srgbClr val="2632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3"/>
          <p:cNvSpPr/>
          <p:nvPr/>
        </p:nvSpPr>
        <p:spPr>
          <a:xfrm>
            <a:off x="10175396" y="1382182"/>
            <a:ext cx="328838" cy="98007"/>
          </a:xfrm>
          <a:custGeom>
            <a:avLst/>
            <a:gdLst/>
            <a:ahLst/>
            <a:cxnLst/>
            <a:rect l="l" t="t" r="r" b="b"/>
            <a:pathLst>
              <a:path w="298947" h="82447" extrusionOk="0">
                <a:moveTo>
                  <a:pt x="298947" y="82447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3"/>
          <p:cNvSpPr/>
          <p:nvPr/>
        </p:nvSpPr>
        <p:spPr>
          <a:xfrm>
            <a:off x="10186028" y="1368550"/>
            <a:ext cx="328583" cy="97952"/>
          </a:xfrm>
          <a:custGeom>
            <a:avLst/>
            <a:gdLst/>
            <a:ahLst/>
            <a:cxnLst/>
            <a:rect l="l" t="t" r="r" b="b"/>
            <a:pathLst>
              <a:path w="298715" h="82401" extrusionOk="0">
                <a:moveTo>
                  <a:pt x="298716" y="82401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3"/>
          <p:cNvSpPr/>
          <p:nvPr/>
        </p:nvSpPr>
        <p:spPr>
          <a:xfrm>
            <a:off x="10090403" y="1498383"/>
            <a:ext cx="323242" cy="96412"/>
          </a:xfrm>
          <a:custGeom>
            <a:avLst/>
            <a:gdLst/>
            <a:ahLst/>
            <a:cxnLst/>
            <a:rect l="l" t="t" r="r" b="b"/>
            <a:pathLst>
              <a:path w="293860" h="81106" extrusionOk="0">
                <a:moveTo>
                  <a:pt x="293861" y="81106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3"/>
          <p:cNvSpPr/>
          <p:nvPr/>
        </p:nvSpPr>
        <p:spPr>
          <a:xfrm>
            <a:off x="10101033" y="1484751"/>
            <a:ext cx="323242" cy="96358"/>
          </a:xfrm>
          <a:custGeom>
            <a:avLst/>
            <a:gdLst/>
            <a:ahLst/>
            <a:cxnLst/>
            <a:rect l="l" t="t" r="r" b="b"/>
            <a:pathLst>
              <a:path w="293860" h="81060" extrusionOk="0">
                <a:moveTo>
                  <a:pt x="293861" y="81060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3"/>
          <p:cNvSpPr/>
          <p:nvPr/>
        </p:nvSpPr>
        <p:spPr>
          <a:xfrm>
            <a:off x="10336452" y="1036052"/>
            <a:ext cx="57559" cy="53208"/>
          </a:xfrm>
          <a:custGeom>
            <a:avLst/>
            <a:gdLst/>
            <a:ahLst/>
            <a:cxnLst/>
            <a:rect l="l" t="t" r="r" b="b"/>
            <a:pathLst>
              <a:path w="52327" h="44761" extrusionOk="0">
                <a:moveTo>
                  <a:pt x="723" y="13086"/>
                </a:moveTo>
                <a:cubicBezTo>
                  <a:pt x="723" y="13086"/>
                  <a:pt x="-2191" y="41201"/>
                  <a:pt x="3682" y="44761"/>
                </a:cubicBezTo>
                <a:cubicBezTo>
                  <a:pt x="11820" y="36669"/>
                  <a:pt x="52327" y="0"/>
                  <a:pt x="52327" y="0"/>
                </a:cubicBezTo>
              </a:path>
            </a:pathLst>
          </a:custGeom>
          <a:noFill/>
          <a:ln w="13825" cap="rnd" cmpd="sng">
            <a:solidFill>
              <a:srgbClr val="F6CF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3"/>
          <p:cNvSpPr/>
          <p:nvPr/>
        </p:nvSpPr>
        <p:spPr>
          <a:xfrm>
            <a:off x="10145251" y="1287803"/>
            <a:ext cx="60969" cy="47217"/>
          </a:xfrm>
          <a:custGeom>
            <a:avLst/>
            <a:gdLst/>
            <a:ahLst/>
            <a:cxnLst/>
            <a:rect l="l" t="t" r="r" b="b"/>
            <a:pathLst>
              <a:path w="55427" h="39721" extrusionOk="0">
                <a:moveTo>
                  <a:pt x="2528" y="7861"/>
                </a:moveTo>
                <a:cubicBezTo>
                  <a:pt x="2528" y="7861"/>
                  <a:pt x="-3160" y="35606"/>
                  <a:pt x="2528" y="39721"/>
                </a:cubicBezTo>
                <a:cubicBezTo>
                  <a:pt x="11452" y="32461"/>
                  <a:pt x="55427" y="0"/>
                  <a:pt x="55427" y="0"/>
                </a:cubicBezTo>
              </a:path>
            </a:pathLst>
          </a:custGeom>
          <a:noFill/>
          <a:ln w="13825" cap="rnd" cmpd="sng">
            <a:solidFill>
              <a:srgbClr val="F6CF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3"/>
          <p:cNvSpPr/>
          <p:nvPr/>
        </p:nvSpPr>
        <p:spPr>
          <a:xfrm>
            <a:off x="10246658" y="1141480"/>
            <a:ext cx="19124" cy="85748"/>
          </a:xfrm>
          <a:custGeom>
            <a:avLst/>
            <a:gdLst/>
            <a:ahLst/>
            <a:cxnLst/>
            <a:rect l="l" t="t" r="r" b="b"/>
            <a:pathLst>
              <a:path w="17386" h="72135" extrusionOk="0">
                <a:moveTo>
                  <a:pt x="17387" y="72136"/>
                </a:moveTo>
                <a:lnTo>
                  <a:pt x="0" y="0"/>
                </a:lnTo>
              </a:path>
            </a:pathLst>
          </a:custGeom>
          <a:noFill/>
          <a:ln w="138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3"/>
          <p:cNvSpPr/>
          <p:nvPr/>
        </p:nvSpPr>
        <p:spPr>
          <a:xfrm>
            <a:off x="10215529" y="1156871"/>
            <a:ext cx="74465" cy="55901"/>
          </a:xfrm>
          <a:custGeom>
            <a:avLst/>
            <a:gdLst/>
            <a:ahLst/>
            <a:cxnLst/>
            <a:rect l="l" t="t" r="r" b="b"/>
            <a:pathLst>
              <a:path w="67696" h="47026" extrusionOk="0">
                <a:moveTo>
                  <a:pt x="0" y="47027"/>
                </a:moveTo>
                <a:lnTo>
                  <a:pt x="67697" y="0"/>
                </a:lnTo>
              </a:path>
            </a:pathLst>
          </a:custGeom>
          <a:noFill/>
          <a:ln w="138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8" name="Google Shape;1568;p3"/>
          <p:cNvGrpSpPr/>
          <p:nvPr/>
        </p:nvGrpSpPr>
        <p:grpSpPr>
          <a:xfrm>
            <a:off x="10128303" y="712057"/>
            <a:ext cx="683635" cy="826004"/>
            <a:chOff x="10338324" y="5606386"/>
            <a:chExt cx="621493" cy="694868"/>
          </a:xfrm>
        </p:grpSpPr>
        <p:sp>
          <p:nvSpPr>
            <p:cNvPr id="1569" name="Google Shape;1569;p3"/>
            <p:cNvSpPr/>
            <p:nvPr/>
          </p:nvSpPr>
          <p:spPr>
            <a:xfrm>
              <a:off x="10338324" y="5606386"/>
              <a:ext cx="621493" cy="694868"/>
            </a:xfrm>
            <a:custGeom>
              <a:avLst/>
              <a:gdLst/>
              <a:ahLst/>
              <a:cxnLst/>
              <a:rect l="l" t="t" r="r" b="b"/>
              <a:pathLst>
                <a:path w="621493" h="694868" extrusionOk="0">
                  <a:moveTo>
                    <a:pt x="144497" y="182389"/>
                  </a:moveTo>
                  <a:lnTo>
                    <a:pt x="461154" y="569887"/>
                  </a:lnTo>
                  <a:cubicBezTo>
                    <a:pt x="439119" y="611390"/>
                    <a:pt x="454900" y="662898"/>
                    <a:pt x="496404" y="684934"/>
                  </a:cubicBezTo>
                  <a:cubicBezTo>
                    <a:pt x="520064" y="697496"/>
                    <a:pt x="548259" y="698181"/>
                    <a:pt x="572502" y="686784"/>
                  </a:cubicBezTo>
                  <a:lnTo>
                    <a:pt x="506516" y="605862"/>
                  </a:lnTo>
                  <a:lnTo>
                    <a:pt x="538376" y="580060"/>
                  </a:lnTo>
                  <a:lnTo>
                    <a:pt x="604454" y="661074"/>
                  </a:lnTo>
                  <a:cubicBezTo>
                    <a:pt x="632661" y="623491"/>
                    <a:pt x="625061" y="570158"/>
                    <a:pt x="587478" y="541952"/>
                  </a:cubicBezTo>
                  <a:cubicBezTo>
                    <a:pt x="565872" y="525736"/>
                    <a:pt x="537849" y="520744"/>
                    <a:pt x="511973" y="528501"/>
                  </a:cubicBezTo>
                  <a:lnTo>
                    <a:pt x="195269" y="140541"/>
                  </a:lnTo>
                  <a:cubicBezTo>
                    <a:pt x="194946" y="140124"/>
                    <a:pt x="203546" y="118992"/>
                    <a:pt x="204148" y="116264"/>
                  </a:cubicBezTo>
                  <a:cubicBezTo>
                    <a:pt x="210390" y="88843"/>
                    <a:pt x="207986" y="57400"/>
                    <a:pt x="191385" y="34002"/>
                  </a:cubicBezTo>
                  <a:cubicBezTo>
                    <a:pt x="164380" y="-4008"/>
                    <a:pt x="117723" y="-6598"/>
                    <a:pt x="77124" y="8893"/>
                  </a:cubicBezTo>
                  <a:cubicBezTo>
                    <a:pt x="67115" y="12551"/>
                    <a:pt x="57631" y="17510"/>
                    <a:pt x="48917" y="23644"/>
                  </a:cubicBezTo>
                  <a:lnTo>
                    <a:pt x="130347" y="113628"/>
                  </a:lnTo>
                  <a:lnTo>
                    <a:pt x="116475" y="128194"/>
                  </a:lnTo>
                  <a:lnTo>
                    <a:pt x="39345" y="32245"/>
                  </a:lnTo>
                  <a:cubicBezTo>
                    <a:pt x="6514" y="42834"/>
                    <a:pt x="-11520" y="81445"/>
                    <a:pt x="8179" y="136425"/>
                  </a:cubicBezTo>
                  <a:cubicBezTo>
                    <a:pt x="12803" y="149141"/>
                    <a:pt x="59044" y="160794"/>
                    <a:pt x="69124" y="168285"/>
                  </a:cubicBezTo>
                  <a:cubicBezTo>
                    <a:pt x="90669" y="184444"/>
                    <a:pt x="118596" y="189436"/>
                    <a:pt x="144404" y="1817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10338333" y="5621945"/>
              <a:ext cx="586618" cy="679281"/>
            </a:xfrm>
            <a:custGeom>
              <a:avLst/>
              <a:gdLst/>
              <a:ahLst/>
              <a:cxnLst/>
              <a:rect l="l" t="t" r="r" b="b"/>
              <a:pathLst>
                <a:path w="586618" h="679281" extrusionOk="0">
                  <a:moveTo>
                    <a:pt x="109483" y="166830"/>
                  </a:moveTo>
                  <a:lnTo>
                    <a:pt x="426141" y="554328"/>
                  </a:lnTo>
                  <a:cubicBezTo>
                    <a:pt x="404121" y="595840"/>
                    <a:pt x="419923" y="647342"/>
                    <a:pt x="461434" y="669361"/>
                  </a:cubicBezTo>
                  <a:cubicBezTo>
                    <a:pt x="485068" y="681898"/>
                    <a:pt x="513222" y="682588"/>
                    <a:pt x="537442" y="671225"/>
                  </a:cubicBezTo>
                  <a:lnTo>
                    <a:pt x="471457" y="590303"/>
                  </a:lnTo>
                  <a:lnTo>
                    <a:pt x="503455" y="564501"/>
                  </a:lnTo>
                  <a:lnTo>
                    <a:pt x="569580" y="645515"/>
                  </a:lnTo>
                  <a:cubicBezTo>
                    <a:pt x="597786" y="607932"/>
                    <a:pt x="590186" y="554600"/>
                    <a:pt x="552603" y="526393"/>
                  </a:cubicBezTo>
                  <a:cubicBezTo>
                    <a:pt x="530997" y="510177"/>
                    <a:pt x="502974" y="505185"/>
                    <a:pt x="477098" y="512943"/>
                  </a:cubicBezTo>
                  <a:lnTo>
                    <a:pt x="160394" y="124982"/>
                  </a:lnTo>
                  <a:cubicBezTo>
                    <a:pt x="182430" y="83479"/>
                    <a:pt x="166648" y="31971"/>
                    <a:pt x="125145" y="9935"/>
                  </a:cubicBezTo>
                  <a:cubicBezTo>
                    <a:pt x="101485" y="-2627"/>
                    <a:pt x="73289" y="-3313"/>
                    <a:pt x="49046" y="8085"/>
                  </a:cubicBezTo>
                  <a:lnTo>
                    <a:pt x="113321" y="86694"/>
                  </a:lnTo>
                  <a:lnTo>
                    <a:pt x="81369" y="112451"/>
                  </a:lnTo>
                  <a:lnTo>
                    <a:pt x="17094" y="33841"/>
                  </a:lnTo>
                  <a:cubicBezTo>
                    <a:pt x="-11128" y="71317"/>
                    <a:pt x="-3626" y="124575"/>
                    <a:pt x="33849" y="152797"/>
                  </a:cubicBezTo>
                  <a:cubicBezTo>
                    <a:pt x="55420" y="169041"/>
                    <a:pt x="83428" y="174062"/>
                    <a:pt x="109298" y="166321"/>
                  </a:cubicBezTo>
                  <a:close/>
                </a:path>
              </a:pathLst>
            </a:custGeom>
            <a:solidFill>
              <a:srgbClr val="F6CF68"/>
            </a:solidFill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10460255" y="5757747"/>
              <a:ext cx="19236" cy="19236"/>
            </a:xfrm>
            <a:custGeom>
              <a:avLst/>
              <a:gdLst/>
              <a:ahLst/>
              <a:cxnLst/>
              <a:rect l="l" t="t" r="r" b="b"/>
              <a:pathLst>
                <a:path w="19236" h="19236" extrusionOk="0">
                  <a:moveTo>
                    <a:pt x="19236" y="9572"/>
                  </a:moveTo>
                  <a:cubicBezTo>
                    <a:pt x="19262" y="14884"/>
                    <a:pt x="14976" y="19211"/>
                    <a:pt x="9664" y="19236"/>
                  </a:cubicBezTo>
                  <a:cubicBezTo>
                    <a:pt x="4352" y="19262"/>
                    <a:pt x="26" y="14976"/>
                    <a:pt x="0" y="9664"/>
                  </a:cubicBezTo>
                  <a:cubicBezTo>
                    <a:pt x="-25" y="4353"/>
                    <a:pt x="4260" y="26"/>
                    <a:pt x="9572" y="0"/>
                  </a:cubicBezTo>
                  <a:cubicBezTo>
                    <a:pt x="9587" y="0"/>
                    <a:pt x="9603" y="0"/>
                    <a:pt x="9618" y="0"/>
                  </a:cubicBezTo>
                  <a:cubicBezTo>
                    <a:pt x="14912" y="0"/>
                    <a:pt x="19211" y="4278"/>
                    <a:pt x="19236" y="957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10653820" y="6018638"/>
              <a:ext cx="109313" cy="136133"/>
            </a:xfrm>
            <a:custGeom>
              <a:avLst/>
              <a:gdLst/>
              <a:ahLst/>
              <a:cxnLst/>
              <a:rect l="l" t="t" r="r" b="b"/>
              <a:pathLst>
                <a:path w="109313" h="136133" extrusionOk="0">
                  <a:moveTo>
                    <a:pt x="0" y="0"/>
                  </a:moveTo>
                  <a:lnTo>
                    <a:pt x="109313" y="136133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10604804" y="5957600"/>
              <a:ext cx="28900" cy="35975"/>
            </a:xfrm>
            <a:custGeom>
              <a:avLst/>
              <a:gdLst/>
              <a:ahLst/>
              <a:cxnLst/>
              <a:rect l="l" t="t" r="r" b="b"/>
              <a:pathLst>
                <a:path w="28900" h="35975" extrusionOk="0">
                  <a:moveTo>
                    <a:pt x="0" y="0"/>
                  </a:moveTo>
                  <a:lnTo>
                    <a:pt x="28901" y="35975"/>
                  </a:ln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4" name="Google Shape;1574;p3"/>
          <p:cNvGrpSpPr/>
          <p:nvPr/>
        </p:nvGrpSpPr>
        <p:grpSpPr>
          <a:xfrm>
            <a:off x="10612881" y="1829397"/>
            <a:ext cx="1155128" cy="229489"/>
            <a:chOff x="10778855" y="6546338"/>
            <a:chExt cx="1050128" cy="193056"/>
          </a:xfrm>
        </p:grpSpPr>
        <p:sp>
          <p:nvSpPr>
            <p:cNvPr id="1575" name="Google Shape;1575;p3"/>
            <p:cNvSpPr/>
            <p:nvPr/>
          </p:nvSpPr>
          <p:spPr>
            <a:xfrm>
              <a:off x="10778855" y="6546570"/>
              <a:ext cx="1050094" cy="192824"/>
            </a:xfrm>
            <a:custGeom>
              <a:avLst/>
              <a:gdLst/>
              <a:ahLst/>
              <a:cxnLst/>
              <a:rect l="l" t="t" r="r" b="b"/>
              <a:pathLst>
                <a:path w="1050094" h="192824" extrusionOk="0">
                  <a:moveTo>
                    <a:pt x="1042037" y="130723"/>
                  </a:moveTo>
                  <a:lnTo>
                    <a:pt x="1002224" y="133590"/>
                  </a:lnTo>
                  <a:lnTo>
                    <a:pt x="961208" y="136503"/>
                  </a:lnTo>
                  <a:lnTo>
                    <a:pt x="169843" y="192824"/>
                  </a:lnTo>
                  <a:lnTo>
                    <a:pt x="50865" y="155554"/>
                  </a:lnTo>
                  <a:lnTo>
                    <a:pt x="0" y="139647"/>
                  </a:lnTo>
                  <a:lnTo>
                    <a:pt x="49062" y="116157"/>
                  </a:lnTo>
                  <a:lnTo>
                    <a:pt x="160641" y="62055"/>
                  </a:lnTo>
                  <a:lnTo>
                    <a:pt x="944654" y="6289"/>
                  </a:lnTo>
                  <a:lnTo>
                    <a:pt x="990895" y="2959"/>
                  </a:lnTo>
                  <a:lnTo>
                    <a:pt x="1033113" y="0"/>
                  </a:lnTo>
                  <a:lnTo>
                    <a:pt x="1035055" y="4624"/>
                  </a:lnTo>
                  <a:cubicBezTo>
                    <a:pt x="1052334" y="44482"/>
                    <a:pt x="1054811" y="89201"/>
                    <a:pt x="1042037" y="130723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"/>
            <p:cNvSpPr/>
            <p:nvPr/>
          </p:nvSpPr>
          <p:spPr>
            <a:xfrm rot="-231600">
              <a:off x="10938020" y="6665083"/>
              <a:ext cx="868495" cy="16138"/>
            </a:xfrm>
            <a:custGeom>
              <a:avLst/>
              <a:gdLst/>
              <a:ahLst/>
              <a:cxnLst/>
              <a:rect l="l" t="t" r="r" b="b"/>
              <a:pathLst>
                <a:path w="868495" h="16138" extrusionOk="0">
                  <a:moveTo>
                    <a:pt x="0" y="0"/>
                  </a:moveTo>
                  <a:lnTo>
                    <a:pt x="868495" y="0"/>
                  </a:lnTo>
                  <a:lnTo>
                    <a:pt x="868495" y="16138"/>
                  </a:lnTo>
                  <a:lnTo>
                    <a:pt x="0" y="161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"/>
            <p:cNvSpPr/>
            <p:nvPr/>
          </p:nvSpPr>
          <p:spPr>
            <a:xfrm rot="-231600">
              <a:off x="10928499" y="6606391"/>
              <a:ext cx="868495" cy="16138"/>
            </a:xfrm>
            <a:custGeom>
              <a:avLst/>
              <a:gdLst/>
              <a:ahLst/>
              <a:cxnLst/>
              <a:rect l="l" t="t" r="r" b="b"/>
              <a:pathLst>
                <a:path w="868495" h="16138" extrusionOk="0">
                  <a:moveTo>
                    <a:pt x="0" y="0"/>
                  </a:moveTo>
                  <a:lnTo>
                    <a:pt x="868495" y="0"/>
                  </a:lnTo>
                  <a:lnTo>
                    <a:pt x="868495" y="16138"/>
                  </a:lnTo>
                  <a:lnTo>
                    <a:pt x="0" y="161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11723370" y="6546338"/>
              <a:ext cx="105563" cy="137011"/>
            </a:xfrm>
            <a:custGeom>
              <a:avLst/>
              <a:gdLst/>
              <a:ahLst/>
              <a:cxnLst/>
              <a:rect l="l" t="t" r="r" b="b"/>
              <a:pathLst>
                <a:path w="105563" h="137011" extrusionOk="0">
                  <a:moveTo>
                    <a:pt x="97522" y="130954"/>
                  </a:moveTo>
                  <a:lnTo>
                    <a:pt x="57709" y="133821"/>
                  </a:lnTo>
                  <a:lnTo>
                    <a:pt x="12670" y="137012"/>
                  </a:lnTo>
                  <a:cubicBezTo>
                    <a:pt x="16323" y="86147"/>
                    <a:pt x="5549" y="26311"/>
                    <a:pt x="0" y="6289"/>
                  </a:cubicBezTo>
                  <a:lnTo>
                    <a:pt x="46241" y="2959"/>
                  </a:lnTo>
                  <a:lnTo>
                    <a:pt x="88459" y="0"/>
                  </a:lnTo>
                  <a:lnTo>
                    <a:pt x="90401" y="4624"/>
                  </a:lnTo>
                  <a:cubicBezTo>
                    <a:pt x="107783" y="44533"/>
                    <a:pt x="110309" y="89345"/>
                    <a:pt x="97522" y="130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10778855" y="6608625"/>
              <a:ext cx="184286" cy="130769"/>
            </a:xfrm>
            <a:custGeom>
              <a:avLst/>
              <a:gdLst/>
              <a:ahLst/>
              <a:cxnLst/>
              <a:rect l="l" t="t" r="r" b="b"/>
              <a:pathLst>
                <a:path w="184286" h="130769" extrusionOk="0">
                  <a:moveTo>
                    <a:pt x="169843" y="130769"/>
                  </a:moveTo>
                  <a:lnTo>
                    <a:pt x="50865" y="93499"/>
                  </a:lnTo>
                  <a:lnTo>
                    <a:pt x="0" y="77592"/>
                  </a:lnTo>
                  <a:lnTo>
                    <a:pt x="49062" y="54102"/>
                  </a:lnTo>
                  <a:lnTo>
                    <a:pt x="160641" y="0"/>
                  </a:lnTo>
                  <a:cubicBezTo>
                    <a:pt x="207806" y="73985"/>
                    <a:pt x="169843" y="130769"/>
                    <a:pt x="169843" y="130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10778855" y="6662727"/>
              <a:ext cx="53228" cy="39397"/>
            </a:xfrm>
            <a:custGeom>
              <a:avLst/>
              <a:gdLst/>
              <a:ahLst/>
              <a:cxnLst/>
              <a:rect l="l" t="t" r="r" b="b"/>
              <a:pathLst>
                <a:path w="53228" h="39397" extrusionOk="0">
                  <a:moveTo>
                    <a:pt x="50865" y="39397"/>
                  </a:moveTo>
                  <a:lnTo>
                    <a:pt x="0" y="23490"/>
                  </a:lnTo>
                  <a:lnTo>
                    <a:pt x="49062" y="0"/>
                  </a:lnTo>
                  <a:cubicBezTo>
                    <a:pt x="53914" y="12590"/>
                    <a:pt x="54547" y="26416"/>
                    <a:pt x="50865" y="3939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"/>
            <p:cNvSpPr/>
            <p:nvPr/>
          </p:nvSpPr>
          <p:spPr>
            <a:xfrm>
              <a:off x="10939449" y="6608394"/>
              <a:ext cx="24855" cy="131000"/>
            </a:xfrm>
            <a:custGeom>
              <a:avLst/>
              <a:gdLst/>
              <a:ahLst/>
              <a:cxnLst/>
              <a:rect l="l" t="t" r="r" b="b"/>
              <a:pathLst>
                <a:path w="24855" h="131000" extrusionOk="0">
                  <a:moveTo>
                    <a:pt x="9248" y="131000"/>
                  </a:moveTo>
                  <a:cubicBezTo>
                    <a:pt x="9248" y="131000"/>
                    <a:pt x="49894" y="66263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"/>
            <p:cNvSpPr/>
            <p:nvPr/>
          </p:nvSpPr>
          <p:spPr>
            <a:xfrm>
              <a:off x="11769380" y="6546338"/>
              <a:ext cx="59477" cy="133821"/>
            </a:xfrm>
            <a:custGeom>
              <a:avLst/>
              <a:gdLst/>
              <a:ahLst/>
              <a:cxnLst/>
              <a:rect l="l" t="t" r="r" b="b"/>
              <a:pathLst>
                <a:path w="59477" h="133821" extrusionOk="0">
                  <a:moveTo>
                    <a:pt x="51512" y="130954"/>
                  </a:moveTo>
                  <a:lnTo>
                    <a:pt x="11699" y="133821"/>
                  </a:lnTo>
                  <a:cubicBezTo>
                    <a:pt x="12531" y="128226"/>
                    <a:pt x="13179" y="122631"/>
                    <a:pt x="13641" y="117082"/>
                  </a:cubicBezTo>
                  <a:cubicBezTo>
                    <a:pt x="15828" y="78535"/>
                    <a:pt x="11211" y="39905"/>
                    <a:pt x="0" y="2959"/>
                  </a:cubicBezTo>
                  <a:lnTo>
                    <a:pt x="42218" y="0"/>
                  </a:lnTo>
                  <a:lnTo>
                    <a:pt x="44160" y="4624"/>
                  </a:lnTo>
                  <a:cubicBezTo>
                    <a:pt x="61644" y="44547"/>
                    <a:pt x="64252" y="89412"/>
                    <a:pt x="51512" y="13109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"/>
            <p:cNvSpPr/>
            <p:nvPr/>
          </p:nvSpPr>
          <p:spPr>
            <a:xfrm>
              <a:off x="10778855" y="6546570"/>
              <a:ext cx="1050128" cy="192824"/>
            </a:xfrm>
            <a:custGeom>
              <a:avLst/>
              <a:gdLst/>
              <a:ahLst/>
              <a:cxnLst/>
              <a:rect l="l" t="t" r="r" b="b"/>
              <a:pathLst>
                <a:path w="1050128" h="192824" extrusionOk="0">
                  <a:moveTo>
                    <a:pt x="1042037" y="130723"/>
                  </a:moveTo>
                  <a:lnTo>
                    <a:pt x="169843" y="192824"/>
                  </a:lnTo>
                  <a:lnTo>
                    <a:pt x="50865" y="155554"/>
                  </a:lnTo>
                  <a:lnTo>
                    <a:pt x="0" y="139647"/>
                  </a:lnTo>
                  <a:lnTo>
                    <a:pt x="49062" y="116157"/>
                  </a:lnTo>
                  <a:lnTo>
                    <a:pt x="160641" y="62055"/>
                  </a:lnTo>
                  <a:lnTo>
                    <a:pt x="1032882" y="0"/>
                  </a:lnTo>
                  <a:lnTo>
                    <a:pt x="1034824" y="4624"/>
                  </a:lnTo>
                  <a:cubicBezTo>
                    <a:pt x="1052291" y="44568"/>
                    <a:pt x="1054899" y="89441"/>
                    <a:pt x="1042176" y="131139"/>
                  </a:cubicBezTo>
                  <a:close/>
                </a:path>
              </a:pathLst>
            </a:custGeom>
            <a:noFill/>
            <a:ln w="952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"/>
            <p:cNvSpPr/>
            <p:nvPr/>
          </p:nvSpPr>
          <p:spPr>
            <a:xfrm>
              <a:off x="11781079" y="6610844"/>
              <a:ext cx="47789" cy="69314"/>
            </a:xfrm>
            <a:custGeom>
              <a:avLst/>
              <a:gdLst/>
              <a:ahLst/>
              <a:cxnLst/>
              <a:rect l="l" t="t" r="r" b="b"/>
              <a:pathLst>
                <a:path w="47789" h="69314" extrusionOk="0">
                  <a:moveTo>
                    <a:pt x="39813" y="66448"/>
                  </a:moveTo>
                  <a:lnTo>
                    <a:pt x="0" y="69315"/>
                  </a:lnTo>
                  <a:cubicBezTo>
                    <a:pt x="832" y="63720"/>
                    <a:pt x="1480" y="58125"/>
                    <a:pt x="1942" y="52576"/>
                  </a:cubicBezTo>
                  <a:lnTo>
                    <a:pt x="47304" y="0"/>
                  </a:lnTo>
                  <a:cubicBezTo>
                    <a:pt x="48949" y="22422"/>
                    <a:pt x="46408" y="44955"/>
                    <a:pt x="39813" y="66448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"/>
            <p:cNvSpPr/>
            <p:nvPr/>
          </p:nvSpPr>
          <p:spPr>
            <a:xfrm>
              <a:off x="11723370" y="6552627"/>
              <a:ext cx="13694" cy="130722"/>
            </a:xfrm>
            <a:custGeom>
              <a:avLst/>
              <a:gdLst/>
              <a:ahLst/>
              <a:cxnLst/>
              <a:rect l="l" t="t" r="r" b="b"/>
              <a:pathLst>
                <a:path w="13694" h="130722" extrusionOk="0">
                  <a:moveTo>
                    <a:pt x="0" y="0"/>
                  </a:moveTo>
                  <a:cubicBezTo>
                    <a:pt x="0" y="0"/>
                    <a:pt x="18126" y="83234"/>
                    <a:pt x="12670" y="130723"/>
                  </a:cubicBezTo>
                </a:path>
              </a:pathLst>
            </a:custGeom>
            <a:noFill/>
            <a:ln w="9525" cap="flat" cmpd="sng">
              <a:solidFill>
                <a:srgbClr val="263238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6" name="Google Shape;1586;p3"/>
          <p:cNvSpPr/>
          <p:nvPr/>
        </p:nvSpPr>
        <p:spPr>
          <a:xfrm>
            <a:off x="11092837" y="788480"/>
            <a:ext cx="894551" cy="955278"/>
          </a:xfrm>
          <a:custGeom>
            <a:avLst/>
            <a:gdLst/>
            <a:ahLst/>
            <a:cxnLst/>
            <a:rect l="l" t="t" r="r" b="b"/>
            <a:pathLst>
              <a:path w="813237" h="803619" extrusionOk="0">
                <a:moveTo>
                  <a:pt x="754651" y="795158"/>
                </a:moveTo>
                <a:lnTo>
                  <a:pt x="813238" y="693659"/>
                </a:lnTo>
                <a:lnTo>
                  <a:pt x="174559" y="711138"/>
                </a:lnTo>
                <a:lnTo>
                  <a:pt x="46888" y="0"/>
                </a:lnTo>
                <a:lnTo>
                  <a:pt x="0" y="110377"/>
                </a:lnTo>
                <a:lnTo>
                  <a:pt x="102932" y="803620"/>
                </a:lnTo>
                <a:lnTo>
                  <a:pt x="754651" y="795158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3"/>
          <p:cNvSpPr/>
          <p:nvPr/>
        </p:nvSpPr>
        <p:spPr>
          <a:xfrm>
            <a:off x="11144414" y="750387"/>
            <a:ext cx="842974" cy="883436"/>
          </a:xfrm>
          <a:custGeom>
            <a:avLst/>
            <a:gdLst/>
            <a:ahLst/>
            <a:cxnLst/>
            <a:rect l="l" t="t" r="r" b="b"/>
            <a:pathLst>
              <a:path w="766349" h="743182" extrusionOk="0">
                <a:moveTo>
                  <a:pt x="766349" y="725704"/>
                </a:moveTo>
                <a:lnTo>
                  <a:pt x="127671" y="743183"/>
                </a:lnTo>
                <a:lnTo>
                  <a:pt x="0" y="18959"/>
                </a:lnTo>
                <a:lnTo>
                  <a:pt x="595767" y="0"/>
                </a:lnTo>
                <a:lnTo>
                  <a:pt x="608391" y="139971"/>
                </a:lnTo>
                <a:lnTo>
                  <a:pt x="766349" y="725704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3"/>
          <p:cNvSpPr/>
          <p:nvPr/>
        </p:nvSpPr>
        <p:spPr>
          <a:xfrm>
            <a:off x="11092837" y="772923"/>
            <a:ext cx="894551" cy="970834"/>
          </a:xfrm>
          <a:custGeom>
            <a:avLst/>
            <a:gdLst/>
            <a:ahLst/>
            <a:cxnLst/>
            <a:rect l="l" t="t" r="r" b="b"/>
            <a:pathLst>
              <a:path w="813237" h="816705" extrusionOk="0">
                <a:moveTo>
                  <a:pt x="813238" y="706745"/>
                </a:moveTo>
                <a:lnTo>
                  <a:pt x="754651" y="808244"/>
                </a:lnTo>
                <a:lnTo>
                  <a:pt x="102932" y="816706"/>
                </a:lnTo>
                <a:lnTo>
                  <a:pt x="0" y="123463"/>
                </a:lnTo>
                <a:lnTo>
                  <a:pt x="46888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3"/>
          <p:cNvSpPr/>
          <p:nvPr/>
        </p:nvSpPr>
        <p:spPr>
          <a:xfrm>
            <a:off x="11144414" y="750387"/>
            <a:ext cx="916117" cy="796972"/>
          </a:xfrm>
          <a:custGeom>
            <a:avLst/>
            <a:gdLst/>
            <a:ahLst/>
            <a:cxnLst/>
            <a:rect l="l" t="t" r="r" b="b"/>
            <a:pathLst>
              <a:path w="832843" h="670445" extrusionOk="0">
                <a:moveTo>
                  <a:pt x="0" y="18959"/>
                </a:moveTo>
                <a:cubicBezTo>
                  <a:pt x="0" y="18959"/>
                  <a:pt x="50865" y="398596"/>
                  <a:pt x="250949" y="670446"/>
                </a:cubicBezTo>
                <a:lnTo>
                  <a:pt x="832844" y="647881"/>
                </a:lnTo>
                <a:cubicBezTo>
                  <a:pt x="832844" y="647881"/>
                  <a:pt x="608437" y="261353"/>
                  <a:pt x="595813" y="0"/>
                </a:cubicBez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0" name="Google Shape;1590;p3"/>
          <p:cNvSpPr/>
          <p:nvPr/>
        </p:nvSpPr>
        <p:spPr>
          <a:xfrm>
            <a:off x="11730931" y="808652"/>
            <a:ext cx="39470" cy="42654"/>
          </a:xfrm>
          <a:custGeom>
            <a:avLst/>
            <a:gdLst/>
            <a:ahLst/>
            <a:cxnLst/>
            <a:rect l="l" t="t" r="r" b="b"/>
            <a:pathLst>
              <a:path w="35882" h="35882" extrusionOk="0">
                <a:moveTo>
                  <a:pt x="0" y="17895"/>
                </a:moveTo>
                <a:cubicBezTo>
                  <a:pt x="-25" y="27804"/>
                  <a:pt x="7987" y="35857"/>
                  <a:pt x="17895" y="35883"/>
                </a:cubicBezTo>
                <a:cubicBezTo>
                  <a:pt x="27804" y="35908"/>
                  <a:pt x="35857" y="27896"/>
                  <a:pt x="35883" y="17988"/>
                </a:cubicBezTo>
                <a:cubicBezTo>
                  <a:pt x="35908" y="8079"/>
                  <a:pt x="27896" y="26"/>
                  <a:pt x="17988" y="0"/>
                </a:cubicBezTo>
                <a:cubicBezTo>
                  <a:pt x="17972" y="0"/>
                  <a:pt x="17957" y="0"/>
                  <a:pt x="17942" y="0"/>
                </a:cubicBezTo>
                <a:cubicBezTo>
                  <a:pt x="8051" y="0"/>
                  <a:pt x="26" y="8005"/>
                  <a:pt x="0" y="1789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3"/>
          <p:cNvSpPr/>
          <p:nvPr/>
        </p:nvSpPr>
        <p:spPr>
          <a:xfrm>
            <a:off x="11646089" y="812555"/>
            <a:ext cx="39470" cy="42654"/>
          </a:xfrm>
          <a:custGeom>
            <a:avLst/>
            <a:gdLst/>
            <a:ahLst/>
            <a:cxnLst/>
            <a:rect l="l" t="t" r="r" b="b"/>
            <a:pathLst>
              <a:path w="35882" h="35882" extrusionOk="0">
                <a:moveTo>
                  <a:pt x="0" y="17895"/>
                </a:moveTo>
                <a:cubicBezTo>
                  <a:pt x="-25" y="27804"/>
                  <a:pt x="7987" y="35857"/>
                  <a:pt x="17895" y="35883"/>
                </a:cubicBezTo>
                <a:cubicBezTo>
                  <a:pt x="27804" y="35908"/>
                  <a:pt x="35857" y="27896"/>
                  <a:pt x="35883" y="17988"/>
                </a:cubicBezTo>
                <a:cubicBezTo>
                  <a:pt x="35908" y="8079"/>
                  <a:pt x="27896" y="26"/>
                  <a:pt x="17988" y="0"/>
                </a:cubicBezTo>
                <a:cubicBezTo>
                  <a:pt x="17972" y="0"/>
                  <a:pt x="17957" y="0"/>
                  <a:pt x="17942" y="0"/>
                </a:cubicBezTo>
                <a:cubicBezTo>
                  <a:pt x="8058" y="-25"/>
                  <a:pt x="26" y="7966"/>
                  <a:pt x="0" y="17849"/>
                </a:cubicBezTo>
                <a:cubicBezTo>
                  <a:pt x="0" y="17864"/>
                  <a:pt x="0" y="17880"/>
                  <a:pt x="0" y="1789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3"/>
          <p:cNvSpPr/>
          <p:nvPr/>
        </p:nvSpPr>
        <p:spPr>
          <a:xfrm rot="-1684800">
            <a:off x="11467606" y="819946"/>
            <a:ext cx="39470" cy="42654"/>
          </a:xfrm>
          <a:custGeom>
            <a:avLst/>
            <a:gdLst/>
            <a:ahLst/>
            <a:cxnLst/>
            <a:rect l="l" t="t" r="r" b="b"/>
            <a:pathLst>
              <a:path w="35882" h="35882" extrusionOk="0">
                <a:moveTo>
                  <a:pt x="35883" y="17941"/>
                </a:moveTo>
                <a:cubicBezTo>
                  <a:pt x="35883" y="27850"/>
                  <a:pt x="27850" y="35883"/>
                  <a:pt x="17941" y="35883"/>
                </a:cubicBezTo>
                <a:cubicBezTo>
                  <a:pt x="8033" y="35883"/>
                  <a:pt x="0" y="27850"/>
                  <a:pt x="0" y="17941"/>
                </a:cubicBezTo>
                <a:cubicBezTo>
                  <a:pt x="0" y="8033"/>
                  <a:pt x="8033" y="0"/>
                  <a:pt x="17941" y="0"/>
                </a:cubicBezTo>
                <a:cubicBezTo>
                  <a:pt x="27850" y="0"/>
                  <a:pt x="35883" y="8033"/>
                  <a:pt x="35883" y="1794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Google Shape;1593;p3"/>
          <p:cNvSpPr/>
          <p:nvPr/>
        </p:nvSpPr>
        <p:spPr>
          <a:xfrm>
            <a:off x="11380424" y="822779"/>
            <a:ext cx="39470" cy="42654"/>
          </a:xfrm>
          <a:custGeom>
            <a:avLst/>
            <a:gdLst/>
            <a:ahLst/>
            <a:cxnLst/>
            <a:rect l="l" t="t" r="r" b="b"/>
            <a:pathLst>
              <a:path w="35882" h="35882" extrusionOk="0">
                <a:moveTo>
                  <a:pt x="0" y="17895"/>
                </a:moveTo>
                <a:cubicBezTo>
                  <a:pt x="-25" y="27804"/>
                  <a:pt x="7987" y="35857"/>
                  <a:pt x="17895" y="35883"/>
                </a:cubicBezTo>
                <a:cubicBezTo>
                  <a:pt x="27804" y="35908"/>
                  <a:pt x="35857" y="27896"/>
                  <a:pt x="35883" y="17988"/>
                </a:cubicBezTo>
                <a:cubicBezTo>
                  <a:pt x="35908" y="8079"/>
                  <a:pt x="27896" y="26"/>
                  <a:pt x="17988" y="0"/>
                </a:cubicBezTo>
                <a:cubicBezTo>
                  <a:pt x="17972" y="0"/>
                  <a:pt x="17957" y="0"/>
                  <a:pt x="17942" y="0"/>
                </a:cubicBezTo>
                <a:cubicBezTo>
                  <a:pt x="8058" y="-25"/>
                  <a:pt x="26" y="7966"/>
                  <a:pt x="0" y="17849"/>
                </a:cubicBezTo>
                <a:cubicBezTo>
                  <a:pt x="0" y="17864"/>
                  <a:pt x="0" y="17880"/>
                  <a:pt x="0" y="1789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4" name="Google Shape;1594;p3"/>
          <p:cNvSpPr/>
          <p:nvPr/>
        </p:nvSpPr>
        <p:spPr>
          <a:xfrm>
            <a:off x="11104231" y="690950"/>
            <a:ext cx="148777" cy="175960"/>
          </a:xfrm>
          <a:custGeom>
            <a:avLst/>
            <a:gdLst/>
            <a:ahLst/>
            <a:cxnLst/>
            <a:rect l="l" t="t" r="r" b="b"/>
            <a:pathLst>
              <a:path w="135253" h="148025" extrusionOk="0">
                <a:moveTo>
                  <a:pt x="135254" y="138135"/>
                </a:moveTo>
                <a:cubicBezTo>
                  <a:pt x="134867" y="143971"/>
                  <a:pt x="129824" y="148388"/>
                  <a:pt x="123988" y="148002"/>
                </a:cubicBezTo>
                <a:cubicBezTo>
                  <a:pt x="118691" y="147651"/>
                  <a:pt x="114472" y="143433"/>
                  <a:pt x="114121" y="138135"/>
                </a:cubicBezTo>
                <a:cubicBezTo>
                  <a:pt x="113841" y="124304"/>
                  <a:pt x="112496" y="110514"/>
                  <a:pt x="110099" y="96889"/>
                </a:cubicBezTo>
                <a:cubicBezTo>
                  <a:pt x="106168" y="74647"/>
                  <a:pt x="98446" y="48659"/>
                  <a:pt x="83140" y="33539"/>
                </a:cubicBezTo>
                <a:cubicBezTo>
                  <a:pt x="75516" y="25623"/>
                  <a:pt x="64952" y="21220"/>
                  <a:pt x="53962" y="21377"/>
                </a:cubicBezTo>
                <a:lnTo>
                  <a:pt x="53546" y="21377"/>
                </a:lnTo>
                <a:cubicBezTo>
                  <a:pt x="44729" y="20900"/>
                  <a:pt x="36224" y="24705"/>
                  <a:pt x="30703" y="31596"/>
                </a:cubicBezTo>
                <a:cubicBezTo>
                  <a:pt x="17293" y="48659"/>
                  <a:pt x="18634" y="83895"/>
                  <a:pt x="21964" y="107385"/>
                </a:cubicBezTo>
                <a:lnTo>
                  <a:pt x="8091" y="144378"/>
                </a:lnTo>
                <a:cubicBezTo>
                  <a:pt x="6704" y="138135"/>
                  <a:pt x="-12810" y="53006"/>
                  <a:pt x="14288" y="18510"/>
                </a:cubicBezTo>
                <a:cubicBezTo>
                  <a:pt x="23747" y="6501"/>
                  <a:pt x="38309" y="-352"/>
                  <a:pt x="53592" y="14"/>
                </a:cubicBezTo>
                <a:cubicBezTo>
                  <a:pt x="70373" y="-197"/>
                  <a:pt x="86504" y="6490"/>
                  <a:pt x="98215" y="18510"/>
                </a:cubicBezTo>
                <a:cubicBezTo>
                  <a:pt x="134837" y="55087"/>
                  <a:pt x="135254" y="134760"/>
                  <a:pt x="135254" y="13813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3"/>
          <p:cNvSpPr/>
          <p:nvPr/>
        </p:nvSpPr>
        <p:spPr>
          <a:xfrm>
            <a:off x="11182307" y="684462"/>
            <a:ext cx="150150" cy="176684"/>
          </a:xfrm>
          <a:custGeom>
            <a:avLst/>
            <a:gdLst/>
            <a:ahLst/>
            <a:cxnLst/>
            <a:rect l="l" t="t" r="r" b="b"/>
            <a:pathLst>
              <a:path w="136502" h="148634" extrusionOk="0">
                <a:moveTo>
                  <a:pt x="136503" y="138091"/>
                </a:moveTo>
                <a:cubicBezTo>
                  <a:pt x="136503" y="143914"/>
                  <a:pt x="131783" y="148634"/>
                  <a:pt x="125960" y="148634"/>
                </a:cubicBezTo>
                <a:cubicBezTo>
                  <a:pt x="120137" y="148634"/>
                  <a:pt x="115417" y="143914"/>
                  <a:pt x="115417" y="138091"/>
                </a:cubicBezTo>
                <a:cubicBezTo>
                  <a:pt x="115106" y="124259"/>
                  <a:pt x="113746" y="110471"/>
                  <a:pt x="111348" y="96845"/>
                </a:cubicBezTo>
                <a:cubicBezTo>
                  <a:pt x="107464" y="74556"/>
                  <a:pt x="99742" y="48615"/>
                  <a:pt x="84436" y="33448"/>
                </a:cubicBezTo>
                <a:cubicBezTo>
                  <a:pt x="76739" y="25386"/>
                  <a:pt x="65984" y="20966"/>
                  <a:pt x="54842" y="21287"/>
                </a:cubicBezTo>
                <a:cubicBezTo>
                  <a:pt x="46028" y="20882"/>
                  <a:pt x="37548" y="24693"/>
                  <a:pt x="31999" y="31552"/>
                </a:cubicBezTo>
                <a:cubicBezTo>
                  <a:pt x="24369" y="41263"/>
                  <a:pt x="21548" y="56800"/>
                  <a:pt x="21086" y="72661"/>
                </a:cubicBezTo>
                <a:lnTo>
                  <a:pt x="0" y="73308"/>
                </a:lnTo>
                <a:cubicBezTo>
                  <a:pt x="462" y="53563"/>
                  <a:pt x="4162" y="32755"/>
                  <a:pt x="15398" y="18513"/>
                </a:cubicBezTo>
                <a:cubicBezTo>
                  <a:pt x="24819" y="6481"/>
                  <a:pt x="39381" y="-379"/>
                  <a:pt x="54657" y="16"/>
                </a:cubicBezTo>
                <a:cubicBezTo>
                  <a:pt x="71466" y="-274"/>
                  <a:pt x="87642" y="6424"/>
                  <a:pt x="99325" y="18513"/>
                </a:cubicBezTo>
                <a:cubicBezTo>
                  <a:pt x="136087" y="54997"/>
                  <a:pt x="136503" y="134716"/>
                  <a:pt x="136503" y="13809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3"/>
          <p:cNvSpPr/>
          <p:nvPr/>
        </p:nvSpPr>
        <p:spPr>
          <a:xfrm>
            <a:off x="11263640" y="684460"/>
            <a:ext cx="150100" cy="175909"/>
          </a:xfrm>
          <a:custGeom>
            <a:avLst/>
            <a:gdLst/>
            <a:ahLst/>
            <a:cxnLst/>
            <a:rect l="l" t="t" r="r" b="b"/>
            <a:pathLst>
              <a:path w="136456" h="147982" extrusionOk="0">
                <a:moveTo>
                  <a:pt x="136457" y="138092"/>
                </a:moveTo>
                <a:cubicBezTo>
                  <a:pt x="136071" y="143927"/>
                  <a:pt x="131027" y="148345"/>
                  <a:pt x="125191" y="147959"/>
                </a:cubicBezTo>
                <a:cubicBezTo>
                  <a:pt x="119894" y="147608"/>
                  <a:pt x="115675" y="143389"/>
                  <a:pt x="115325" y="138092"/>
                </a:cubicBezTo>
                <a:cubicBezTo>
                  <a:pt x="115044" y="124260"/>
                  <a:pt x="113699" y="110470"/>
                  <a:pt x="111302" y="96845"/>
                </a:cubicBezTo>
                <a:cubicBezTo>
                  <a:pt x="107418" y="74557"/>
                  <a:pt x="99649" y="48616"/>
                  <a:pt x="84343" y="33449"/>
                </a:cubicBezTo>
                <a:cubicBezTo>
                  <a:pt x="76636" y="25401"/>
                  <a:pt x="65888" y="20985"/>
                  <a:pt x="54749" y="21288"/>
                </a:cubicBezTo>
                <a:cubicBezTo>
                  <a:pt x="45942" y="20845"/>
                  <a:pt x="37459" y="24665"/>
                  <a:pt x="31953" y="31553"/>
                </a:cubicBezTo>
                <a:cubicBezTo>
                  <a:pt x="24693" y="40801"/>
                  <a:pt x="21733" y="55228"/>
                  <a:pt x="21086" y="70257"/>
                </a:cubicBezTo>
                <a:lnTo>
                  <a:pt x="0" y="70950"/>
                </a:lnTo>
                <a:cubicBezTo>
                  <a:pt x="694" y="51945"/>
                  <a:pt x="4624" y="32247"/>
                  <a:pt x="15352" y="18513"/>
                </a:cubicBezTo>
                <a:cubicBezTo>
                  <a:pt x="24769" y="6476"/>
                  <a:pt x="39333" y="-386"/>
                  <a:pt x="54610" y="17"/>
                </a:cubicBezTo>
                <a:cubicBezTo>
                  <a:pt x="71409" y="-288"/>
                  <a:pt x="87576" y="6413"/>
                  <a:pt x="99233" y="18513"/>
                </a:cubicBezTo>
                <a:cubicBezTo>
                  <a:pt x="136041" y="54997"/>
                  <a:pt x="136457" y="134716"/>
                  <a:pt x="136457" y="13809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7" name="Google Shape;1597;p3"/>
          <p:cNvSpPr/>
          <p:nvPr/>
        </p:nvSpPr>
        <p:spPr>
          <a:xfrm>
            <a:off x="11345378" y="673307"/>
            <a:ext cx="150202" cy="176679"/>
          </a:xfrm>
          <a:custGeom>
            <a:avLst/>
            <a:gdLst/>
            <a:ahLst/>
            <a:cxnLst/>
            <a:rect l="l" t="t" r="r" b="b"/>
            <a:pathLst>
              <a:path w="136549" h="148630" extrusionOk="0">
                <a:moveTo>
                  <a:pt x="136549" y="138088"/>
                </a:moveTo>
                <a:cubicBezTo>
                  <a:pt x="136549" y="143911"/>
                  <a:pt x="131829" y="148631"/>
                  <a:pt x="126006" y="148631"/>
                </a:cubicBezTo>
                <a:cubicBezTo>
                  <a:pt x="120184" y="148631"/>
                  <a:pt x="115463" y="143911"/>
                  <a:pt x="115463" y="138088"/>
                </a:cubicBezTo>
                <a:cubicBezTo>
                  <a:pt x="115153" y="124256"/>
                  <a:pt x="113792" y="110467"/>
                  <a:pt x="111394" y="96841"/>
                </a:cubicBezTo>
                <a:cubicBezTo>
                  <a:pt x="107464" y="74599"/>
                  <a:pt x="99695" y="48612"/>
                  <a:pt x="84482" y="33491"/>
                </a:cubicBezTo>
                <a:cubicBezTo>
                  <a:pt x="76840" y="25573"/>
                  <a:pt x="66261" y="21171"/>
                  <a:pt x="55258" y="21330"/>
                </a:cubicBezTo>
                <a:lnTo>
                  <a:pt x="54888" y="21330"/>
                </a:lnTo>
                <a:cubicBezTo>
                  <a:pt x="46070" y="20845"/>
                  <a:pt x="37561" y="24652"/>
                  <a:pt x="32045" y="31549"/>
                </a:cubicBezTo>
                <a:cubicBezTo>
                  <a:pt x="23675" y="42185"/>
                  <a:pt x="21040" y="59895"/>
                  <a:pt x="21040" y="77374"/>
                </a:cubicBezTo>
                <a:lnTo>
                  <a:pt x="0" y="77975"/>
                </a:lnTo>
                <a:cubicBezTo>
                  <a:pt x="0" y="56935"/>
                  <a:pt x="3329" y="33954"/>
                  <a:pt x="15444" y="18509"/>
                </a:cubicBezTo>
                <a:cubicBezTo>
                  <a:pt x="24894" y="6513"/>
                  <a:pt x="39436" y="-338"/>
                  <a:pt x="54703" y="13"/>
                </a:cubicBezTo>
                <a:lnTo>
                  <a:pt x="55258" y="13"/>
                </a:lnTo>
                <a:cubicBezTo>
                  <a:pt x="71875" y="-124"/>
                  <a:pt x="87821" y="6562"/>
                  <a:pt x="99372" y="18509"/>
                </a:cubicBezTo>
                <a:cubicBezTo>
                  <a:pt x="136133" y="54993"/>
                  <a:pt x="136549" y="134712"/>
                  <a:pt x="136549" y="13808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8" name="Google Shape;1598;p3"/>
          <p:cNvSpPr/>
          <p:nvPr/>
        </p:nvSpPr>
        <p:spPr>
          <a:xfrm>
            <a:off x="11432153" y="668250"/>
            <a:ext cx="150278" cy="177457"/>
          </a:xfrm>
          <a:custGeom>
            <a:avLst/>
            <a:gdLst/>
            <a:ahLst/>
            <a:cxnLst/>
            <a:rect l="l" t="t" r="r" b="b"/>
            <a:pathLst>
              <a:path w="136618" h="149284" extrusionOk="0">
                <a:moveTo>
                  <a:pt x="136595" y="137996"/>
                </a:moveTo>
                <a:cubicBezTo>
                  <a:pt x="136982" y="143831"/>
                  <a:pt x="132564" y="148875"/>
                  <a:pt x="126729" y="149261"/>
                </a:cubicBezTo>
                <a:cubicBezTo>
                  <a:pt x="120893" y="149647"/>
                  <a:pt x="115850" y="145230"/>
                  <a:pt x="115463" y="139394"/>
                </a:cubicBezTo>
                <a:cubicBezTo>
                  <a:pt x="115433" y="138929"/>
                  <a:pt x="115433" y="138461"/>
                  <a:pt x="115463" y="137996"/>
                </a:cubicBezTo>
                <a:cubicBezTo>
                  <a:pt x="115183" y="124164"/>
                  <a:pt x="113838" y="110374"/>
                  <a:pt x="111440" y="96749"/>
                </a:cubicBezTo>
                <a:cubicBezTo>
                  <a:pt x="107510" y="74507"/>
                  <a:pt x="99788" y="48520"/>
                  <a:pt x="84482" y="33399"/>
                </a:cubicBezTo>
                <a:cubicBezTo>
                  <a:pt x="76783" y="25334"/>
                  <a:pt x="66034" y="20900"/>
                  <a:pt x="54888" y="21191"/>
                </a:cubicBezTo>
                <a:cubicBezTo>
                  <a:pt x="46075" y="20786"/>
                  <a:pt x="37594" y="24597"/>
                  <a:pt x="32045" y="31457"/>
                </a:cubicBezTo>
                <a:cubicBezTo>
                  <a:pt x="23444" y="42416"/>
                  <a:pt x="20901" y="60727"/>
                  <a:pt x="21040" y="78622"/>
                </a:cubicBezTo>
                <a:lnTo>
                  <a:pt x="0" y="78622"/>
                </a:lnTo>
                <a:cubicBezTo>
                  <a:pt x="0" y="57398"/>
                  <a:pt x="3191" y="34000"/>
                  <a:pt x="15444" y="18509"/>
                </a:cubicBezTo>
                <a:cubicBezTo>
                  <a:pt x="24894" y="6513"/>
                  <a:pt x="39436" y="-338"/>
                  <a:pt x="54703" y="13"/>
                </a:cubicBezTo>
                <a:cubicBezTo>
                  <a:pt x="71510" y="-266"/>
                  <a:pt x="87681" y="6430"/>
                  <a:pt x="99372" y="18509"/>
                </a:cubicBezTo>
                <a:cubicBezTo>
                  <a:pt x="135994" y="54947"/>
                  <a:pt x="136595" y="134666"/>
                  <a:pt x="136595" y="13799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9" name="Google Shape;1599;p3"/>
          <p:cNvSpPr/>
          <p:nvPr/>
        </p:nvSpPr>
        <p:spPr>
          <a:xfrm>
            <a:off x="11527473" y="673307"/>
            <a:ext cx="150100" cy="176679"/>
          </a:xfrm>
          <a:custGeom>
            <a:avLst/>
            <a:gdLst/>
            <a:ahLst/>
            <a:cxnLst/>
            <a:rect l="l" t="t" r="r" b="b"/>
            <a:pathLst>
              <a:path w="136456" h="148630" extrusionOk="0">
                <a:moveTo>
                  <a:pt x="136457" y="138088"/>
                </a:moveTo>
                <a:cubicBezTo>
                  <a:pt x="136457" y="143911"/>
                  <a:pt x="131736" y="148631"/>
                  <a:pt x="125914" y="148631"/>
                </a:cubicBezTo>
                <a:cubicBezTo>
                  <a:pt x="120091" y="148631"/>
                  <a:pt x="115371" y="143911"/>
                  <a:pt x="115371" y="138088"/>
                </a:cubicBezTo>
                <a:cubicBezTo>
                  <a:pt x="115088" y="124254"/>
                  <a:pt x="113727" y="110464"/>
                  <a:pt x="111302" y="96841"/>
                </a:cubicBezTo>
                <a:cubicBezTo>
                  <a:pt x="107371" y="74599"/>
                  <a:pt x="99649" y="48612"/>
                  <a:pt x="84390" y="33491"/>
                </a:cubicBezTo>
                <a:cubicBezTo>
                  <a:pt x="76748" y="25573"/>
                  <a:pt x="66169" y="21171"/>
                  <a:pt x="55165" y="21330"/>
                </a:cubicBezTo>
                <a:lnTo>
                  <a:pt x="54795" y="21330"/>
                </a:lnTo>
                <a:cubicBezTo>
                  <a:pt x="45977" y="20845"/>
                  <a:pt x="37468" y="24652"/>
                  <a:pt x="31952" y="31549"/>
                </a:cubicBezTo>
                <a:cubicBezTo>
                  <a:pt x="24415" y="41167"/>
                  <a:pt x="21502" y="56565"/>
                  <a:pt x="21040" y="72380"/>
                </a:cubicBezTo>
                <a:lnTo>
                  <a:pt x="0" y="72750"/>
                </a:lnTo>
                <a:cubicBezTo>
                  <a:pt x="462" y="53236"/>
                  <a:pt x="4254" y="32659"/>
                  <a:pt x="15352" y="18509"/>
                </a:cubicBezTo>
                <a:cubicBezTo>
                  <a:pt x="24801" y="6513"/>
                  <a:pt x="39344" y="-338"/>
                  <a:pt x="54610" y="13"/>
                </a:cubicBezTo>
                <a:lnTo>
                  <a:pt x="55165" y="13"/>
                </a:lnTo>
                <a:cubicBezTo>
                  <a:pt x="71783" y="-124"/>
                  <a:pt x="87728" y="6562"/>
                  <a:pt x="99279" y="18509"/>
                </a:cubicBezTo>
                <a:cubicBezTo>
                  <a:pt x="136040" y="54993"/>
                  <a:pt x="136457" y="134712"/>
                  <a:pt x="136457" y="13808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0" name="Google Shape;1600;p3"/>
          <p:cNvSpPr/>
          <p:nvPr/>
        </p:nvSpPr>
        <p:spPr>
          <a:xfrm>
            <a:off x="11613586" y="668140"/>
            <a:ext cx="150202" cy="175905"/>
          </a:xfrm>
          <a:custGeom>
            <a:avLst/>
            <a:gdLst/>
            <a:ahLst/>
            <a:cxnLst/>
            <a:rect l="l" t="t" r="r" b="b"/>
            <a:pathLst>
              <a:path w="136549" h="147978" extrusionOk="0">
                <a:moveTo>
                  <a:pt x="136549" y="138089"/>
                </a:moveTo>
                <a:cubicBezTo>
                  <a:pt x="136163" y="143924"/>
                  <a:pt x="131119" y="148341"/>
                  <a:pt x="125284" y="147955"/>
                </a:cubicBezTo>
                <a:cubicBezTo>
                  <a:pt x="119987" y="147605"/>
                  <a:pt x="115768" y="143386"/>
                  <a:pt x="115417" y="138089"/>
                </a:cubicBezTo>
                <a:cubicBezTo>
                  <a:pt x="115137" y="124257"/>
                  <a:pt x="113792" y="110467"/>
                  <a:pt x="111394" y="96842"/>
                </a:cubicBezTo>
                <a:cubicBezTo>
                  <a:pt x="107464" y="74600"/>
                  <a:pt x="99742" y="48613"/>
                  <a:pt x="84436" y="33492"/>
                </a:cubicBezTo>
                <a:cubicBezTo>
                  <a:pt x="76761" y="25420"/>
                  <a:pt x="66022" y="20983"/>
                  <a:pt x="54888" y="21284"/>
                </a:cubicBezTo>
                <a:cubicBezTo>
                  <a:pt x="46059" y="20864"/>
                  <a:pt x="37557" y="24677"/>
                  <a:pt x="31999" y="31550"/>
                </a:cubicBezTo>
                <a:cubicBezTo>
                  <a:pt x="24184" y="41491"/>
                  <a:pt x="21363" y="57537"/>
                  <a:pt x="21040" y="73768"/>
                </a:cubicBezTo>
                <a:lnTo>
                  <a:pt x="0" y="74507"/>
                </a:lnTo>
                <a:cubicBezTo>
                  <a:pt x="324" y="54439"/>
                  <a:pt x="3977" y="32891"/>
                  <a:pt x="15398" y="18510"/>
                </a:cubicBezTo>
                <a:cubicBezTo>
                  <a:pt x="24862" y="6506"/>
                  <a:pt x="39422" y="-345"/>
                  <a:pt x="54703" y="13"/>
                </a:cubicBezTo>
                <a:cubicBezTo>
                  <a:pt x="71491" y="-236"/>
                  <a:pt x="87637" y="6457"/>
                  <a:pt x="99325" y="18510"/>
                </a:cubicBezTo>
                <a:cubicBezTo>
                  <a:pt x="136133" y="55040"/>
                  <a:pt x="136549" y="134759"/>
                  <a:pt x="136549" y="13808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3"/>
          <p:cNvSpPr/>
          <p:nvPr/>
        </p:nvSpPr>
        <p:spPr>
          <a:xfrm>
            <a:off x="11217912" y="829924"/>
            <a:ext cx="39470" cy="42654"/>
          </a:xfrm>
          <a:custGeom>
            <a:avLst/>
            <a:gdLst/>
            <a:ahLst/>
            <a:cxnLst/>
            <a:rect l="l" t="t" r="r" b="b"/>
            <a:pathLst>
              <a:path w="35882" h="35882" extrusionOk="0">
                <a:moveTo>
                  <a:pt x="0" y="17895"/>
                </a:moveTo>
                <a:cubicBezTo>
                  <a:pt x="-25" y="27804"/>
                  <a:pt x="7987" y="35857"/>
                  <a:pt x="17895" y="35883"/>
                </a:cubicBezTo>
                <a:cubicBezTo>
                  <a:pt x="27804" y="35908"/>
                  <a:pt x="35857" y="27896"/>
                  <a:pt x="35883" y="17988"/>
                </a:cubicBezTo>
                <a:cubicBezTo>
                  <a:pt x="35908" y="8079"/>
                  <a:pt x="27896" y="26"/>
                  <a:pt x="17988" y="0"/>
                </a:cubicBezTo>
                <a:cubicBezTo>
                  <a:pt x="17972" y="0"/>
                  <a:pt x="17957" y="0"/>
                  <a:pt x="17942" y="0"/>
                </a:cubicBezTo>
                <a:cubicBezTo>
                  <a:pt x="8058" y="-25"/>
                  <a:pt x="26" y="7966"/>
                  <a:pt x="0" y="17849"/>
                </a:cubicBezTo>
                <a:cubicBezTo>
                  <a:pt x="0" y="17864"/>
                  <a:pt x="0" y="17880"/>
                  <a:pt x="0" y="1789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3"/>
          <p:cNvSpPr/>
          <p:nvPr/>
        </p:nvSpPr>
        <p:spPr>
          <a:xfrm>
            <a:off x="11554787" y="816128"/>
            <a:ext cx="39470" cy="42654"/>
          </a:xfrm>
          <a:custGeom>
            <a:avLst/>
            <a:gdLst/>
            <a:ahLst/>
            <a:cxnLst/>
            <a:rect l="l" t="t" r="r" b="b"/>
            <a:pathLst>
              <a:path w="35882" h="35882" extrusionOk="0">
                <a:moveTo>
                  <a:pt x="0" y="17941"/>
                </a:moveTo>
                <a:cubicBezTo>
                  <a:pt x="0" y="27850"/>
                  <a:pt x="8033" y="35883"/>
                  <a:pt x="17941" y="35883"/>
                </a:cubicBezTo>
                <a:cubicBezTo>
                  <a:pt x="27850" y="35883"/>
                  <a:pt x="35883" y="27850"/>
                  <a:pt x="35883" y="17941"/>
                </a:cubicBezTo>
                <a:cubicBezTo>
                  <a:pt x="35883" y="8033"/>
                  <a:pt x="27850" y="0"/>
                  <a:pt x="17941" y="0"/>
                </a:cubicBezTo>
                <a:cubicBezTo>
                  <a:pt x="8043" y="25"/>
                  <a:pt x="25" y="8043"/>
                  <a:pt x="0" y="1794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3"/>
          <p:cNvSpPr/>
          <p:nvPr/>
        </p:nvSpPr>
        <p:spPr>
          <a:xfrm>
            <a:off x="11299143" y="825636"/>
            <a:ext cx="39470" cy="42654"/>
          </a:xfrm>
          <a:custGeom>
            <a:avLst/>
            <a:gdLst/>
            <a:ahLst/>
            <a:cxnLst/>
            <a:rect l="l" t="t" r="r" b="b"/>
            <a:pathLst>
              <a:path w="35882" h="35882" extrusionOk="0">
                <a:moveTo>
                  <a:pt x="0" y="17895"/>
                </a:moveTo>
                <a:cubicBezTo>
                  <a:pt x="-25" y="27804"/>
                  <a:pt x="7987" y="35857"/>
                  <a:pt x="17895" y="35883"/>
                </a:cubicBezTo>
                <a:cubicBezTo>
                  <a:pt x="27804" y="35908"/>
                  <a:pt x="35857" y="27896"/>
                  <a:pt x="35883" y="17988"/>
                </a:cubicBezTo>
                <a:cubicBezTo>
                  <a:pt x="35908" y="8079"/>
                  <a:pt x="27896" y="26"/>
                  <a:pt x="17988" y="0"/>
                </a:cubicBezTo>
                <a:cubicBezTo>
                  <a:pt x="17972" y="0"/>
                  <a:pt x="17957" y="0"/>
                  <a:pt x="17942" y="0"/>
                </a:cubicBezTo>
                <a:cubicBezTo>
                  <a:pt x="8051" y="0"/>
                  <a:pt x="26" y="8005"/>
                  <a:pt x="0" y="1789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3"/>
          <p:cNvSpPr/>
          <p:nvPr/>
        </p:nvSpPr>
        <p:spPr>
          <a:xfrm>
            <a:off x="11106163" y="885827"/>
            <a:ext cx="32603" cy="213768"/>
          </a:xfrm>
          <a:custGeom>
            <a:avLst/>
            <a:gdLst/>
            <a:ahLst/>
            <a:cxnLst/>
            <a:rect l="l" t="t" r="r" b="b"/>
            <a:pathLst>
              <a:path w="29640" h="179830" extrusionOk="0">
                <a:moveTo>
                  <a:pt x="0" y="0"/>
                </a:moveTo>
                <a:lnTo>
                  <a:pt x="29640" y="179831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3"/>
          <p:cNvSpPr/>
          <p:nvPr/>
        </p:nvSpPr>
        <p:spPr>
          <a:xfrm>
            <a:off x="11144414" y="1024015"/>
            <a:ext cx="28025" cy="176446"/>
          </a:xfrm>
          <a:custGeom>
            <a:avLst/>
            <a:gdLst/>
            <a:ahLst/>
            <a:cxnLst/>
            <a:rect l="l" t="t" r="r" b="b"/>
            <a:pathLst>
              <a:path w="25478" h="148433" extrusionOk="0">
                <a:moveTo>
                  <a:pt x="0" y="0"/>
                </a:moveTo>
                <a:lnTo>
                  <a:pt x="25479" y="148433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3"/>
          <p:cNvSpPr/>
          <p:nvPr/>
        </p:nvSpPr>
        <p:spPr>
          <a:xfrm>
            <a:off x="11243395" y="1685712"/>
            <a:ext cx="501471" cy="6871"/>
          </a:xfrm>
          <a:custGeom>
            <a:avLst/>
            <a:gdLst/>
            <a:ahLst/>
            <a:cxnLst/>
            <a:rect l="l" t="t" r="r" b="b"/>
            <a:pathLst>
              <a:path w="455888" h="5780" extrusionOk="0">
                <a:moveTo>
                  <a:pt x="455888" y="0"/>
                </a:moveTo>
                <a:lnTo>
                  <a:pt x="0" y="578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3"/>
          <p:cNvSpPr/>
          <p:nvPr/>
        </p:nvSpPr>
        <p:spPr>
          <a:xfrm>
            <a:off x="11206060" y="1633823"/>
            <a:ext cx="78789" cy="109934"/>
          </a:xfrm>
          <a:custGeom>
            <a:avLst/>
            <a:gdLst/>
            <a:ahLst/>
            <a:cxnLst/>
            <a:rect l="l" t="t" r="r" b="b"/>
            <a:pathLst>
              <a:path w="71627" h="92481" extrusionOk="0">
                <a:moveTo>
                  <a:pt x="71627" y="0"/>
                </a:moveTo>
                <a:lnTo>
                  <a:pt x="0" y="92482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3"/>
          <p:cNvSpPr/>
          <p:nvPr/>
        </p:nvSpPr>
        <p:spPr>
          <a:xfrm>
            <a:off x="11214403" y="1366516"/>
            <a:ext cx="255389" cy="293855"/>
          </a:xfrm>
          <a:custGeom>
            <a:avLst/>
            <a:gdLst/>
            <a:ahLst/>
            <a:cxnLst/>
            <a:rect l="l" t="t" r="r" b="b"/>
            <a:pathLst>
              <a:path w="232175" h="247203" extrusionOk="0">
                <a:moveTo>
                  <a:pt x="0" y="0"/>
                </a:moveTo>
                <a:lnTo>
                  <a:pt x="46703" y="247203"/>
                </a:lnTo>
                <a:lnTo>
                  <a:pt x="232175" y="241377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3"/>
          <p:cNvSpPr/>
          <p:nvPr/>
        </p:nvSpPr>
        <p:spPr>
          <a:xfrm>
            <a:off x="11163030" y="1219588"/>
            <a:ext cx="51373" cy="293855"/>
          </a:xfrm>
          <a:custGeom>
            <a:avLst/>
            <a:gdLst/>
            <a:ahLst/>
            <a:cxnLst/>
            <a:rect l="l" t="t" r="r" b="b"/>
            <a:pathLst>
              <a:path w="46703" h="247203" extrusionOk="0">
                <a:moveTo>
                  <a:pt x="46703" y="247204"/>
                </a:moveTo>
                <a:lnTo>
                  <a:pt x="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3"/>
          <p:cNvSpPr/>
          <p:nvPr/>
        </p:nvSpPr>
        <p:spPr>
          <a:xfrm>
            <a:off x="11653057" y="1652128"/>
            <a:ext cx="313477" cy="8300"/>
          </a:xfrm>
          <a:custGeom>
            <a:avLst/>
            <a:gdLst/>
            <a:ahLst/>
            <a:cxnLst/>
            <a:rect l="l" t="t" r="r" b="b"/>
            <a:pathLst>
              <a:path w="284982" h="6982" extrusionOk="0">
                <a:moveTo>
                  <a:pt x="284982" y="0"/>
                </a:moveTo>
                <a:lnTo>
                  <a:pt x="0" y="6982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3"/>
          <p:cNvSpPr/>
          <p:nvPr/>
        </p:nvSpPr>
        <p:spPr>
          <a:xfrm>
            <a:off x="11332917" y="1288737"/>
            <a:ext cx="332907" cy="9839"/>
          </a:xfrm>
          <a:custGeom>
            <a:avLst/>
            <a:gdLst/>
            <a:ahLst/>
            <a:cxnLst/>
            <a:rect l="l" t="t" r="r" b="b"/>
            <a:pathLst>
              <a:path w="302646" h="8277" extrusionOk="0">
                <a:moveTo>
                  <a:pt x="0" y="8277"/>
                </a:moveTo>
                <a:lnTo>
                  <a:pt x="302646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3"/>
          <p:cNvSpPr/>
          <p:nvPr/>
        </p:nvSpPr>
        <p:spPr>
          <a:xfrm>
            <a:off x="11342632" y="1311604"/>
            <a:ext cx="368410" cy="10883"/>
          </a:xfrm>
          <a:custGeom>
            <a:avLst/>
            <a:gdLst/>
            <a:ahLst/>
            <a:cxnLst/>
            <a:rect l="l" t="t" r="r" b="b"/>
            <a:pathLst>
              <a:path w="334922" h="9155" extrusionOk="0">
                <a:moveTo>
                  <a:pt x="0" y="9156"/>
                </a:moveTo>
                <a:lnTo>
                  <a:pt x="334922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3"/>
          <p:cNvSpPr/>
          <p:nvPr/>
        </p:nvSpPr>
        <p:spPr>
          <a:xfrm>
            <a:off x="11356111" y="1342276"/>
            <a:ext cx="309712" cy="9124"/>
          </a:xfrm>
          <a:custGeom>
            <a:avLst/>
            <a:gdLst/>
            <a:ahLst/>
            <a:cxnLst/>
            <a:rect l="l" t="t" r="r" b="b"/>
            <a:pathLst>
              <a:path w="281560" h="7675" extrusionOk="0">
                <a:moveTo>
                  <a:pt x="0" y="7676"/>
                </a:moveTo>
                <a:lnTo>
                  <a:pt x="281560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3"/>
          <p:cNvSpPr/>
          <p:nvPr/>
        </p:nvSpPr>
        <p:spPr>
          <a:xfrm>
            <a:off x="11370556" y="1370144"/>
            <a:ext cx="344198" cy="10169"/>
          </a:xfrm>
          <a:custGeom>
            <a:avLst/>
            <a:gdLst/>
            <a:ahLst/>
            <a:cxnLst/>
            <a:rect l="l" t="t" r="r" b="b"/>
            <a:pathLst>
              <a:path w="312911" h="8554" extrusionOk="0">
                <a:moveTo>
                  <a:pt x="0" y="8555"/>
                </a:moveTo>
                <a:lnTo>
                  <a:pt x="312912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3"/>
          <p:cNvSpPr/>
          <p:nvPr/>
        </p:nvSpPr>
        <p:spPr>
          <a:xfrm>
            <a:off x="11274830" y="1134883"/>
            <a:ext cx="355795" cy="10554"/>
          </a:xfrm>
          <a:custGeom>
            <a:avLst/>
            <a:gdLst/>
            <a:ahLst/>
            <a:cxnLst/>
            <a:rect l="l" t="t" r="r" b="b"/>
            <a:pathLst>
              <a:path w="323454" h="8878" extrusionOk="0">
                <a:moveTo>
                  <a:pt x="0" y="8878"/>
                </a:moveTo>
                <a:lnTo>
                  <a:pt x="323455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3"/>
          <p:cNvSpPr/>
          <p:nvPr/>
        </p:nvSpPr>
        <p:spPr>
          <a:xfrm>
            <a:off x="11287495" y="1155991"/>
            <a:ext cx="378329" cy="11213"/>
          </a:xfrm>
          <a:custGeom>
            <a:avLst/>
            <a:gdLst/>
            <a:ahLst/>
            <a:cxnLst/>
            <a:rect l="l" t="t" r="r" b="b"/>
            <a:pathLst>
              <a:path w="343939" h="9433" extrusionOk="0">
                <a:moveTo>
                  <a:pt x="0" y="9433"/>
                </a:moveTo>
                <a:lnTo>
                  <a:pt x="343939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3"/>
          <p:cNvSpPr/>
          <p:nvPr/>
        </p:nvSpPr>
        <p:spPr>
          <a:xfrm>
            <a:off x="11294056" y="1181057"/>
            <a:ext cx="294097" cy="8685"/>
          </a:xfrm>
          <a:custGeom>
            <a:avLst/>
            <a:gdLst/>
            <a:ahLst/>
            <a:cxnLst/>
            <a:rect l="l" t="t" r="r" b="b"/>
            <a:pathLst>
              <a:path w="267364" h="7306" extrusionOk="0">
                <a:moveTo>
                  <a:pt x="0" y="7306"/>
                </a:moveTo>
                <a:lnTo>
                  <a:pt x="267365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3"/>
          <p:cNvSpPr/>
          <p:nvPr/>
        </p:nvSpPr>
        <p:spPr>
          <a:xfrm>
            <a:off x="11236884" y="993343"/>
            <a:ext cx="339061" cy="10003"/>
          </a:xfrm>
          <a:custGeom>
            <a:avLst/>
            <a:gdLst/>
            <a:ahLst/>
            <a:cxnLst/>
            <a:rect l="l" t="t" r="r" b="b"/>
            <a:pathLst>
              <a:path w="308241" h="8415" extrusionOk="0">
                <a:moveTo>
                  <a:pt x="0" y="8416"/>
                </a:moveTo>
                <a:lnTo>
                  <a:pt x="308242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3"/>
          <p:cNvSpPr/>
          <p:nvPr/>
        </p:nvSpPr>
        <p:spPr>
          <a:xfrm>
            <a:off x="11244667" y="1020607"/>
            <a:ext cx="229805" cy="6760"/>
          </a:xfrm>
          <a:custGeom>
            <a:avLst/>
            <a:gdLst/>
            <a:ahLst/>
            <a:cxnLst/>
            <a:rect l="l" t="t" r="r" b="b"/>
            <a:pathLst>
              <a:path w="208916" h="5687" extrusionOk="0">
                <a:moveTo>
                  <a:pt x="0" y="5688"/>
                </a:moveTo>
                <a:lnTo>
                  <a:pt x="208916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3"/>
          <p:cNvSpPr/>
          <p:nvPr/>
        </p:nvSpPr>
        <p:spPr>
          <a:xfrm>
            <a:off x="11231391" y="967453"/>
            <a:ext cx="382754" cy="11268"/>
          </a:xfrm>
          <a:custGeom>
            <a:avLst/>
            <a:gdLst/>
            <a:ahLst/>
            <a:cxnLst/>
            <a:rect l="l" t="t" r="r" b="b"/>
            <a:pathLst>
              <a:path w="347962" h="9479" extrusionOk="0">
                <a:moveTo>
                  <a:pt x="0" y="9479"/>
                </a:moveTo>
                <a:lnTo>
                  <a:pt x="347962" y="0"/>
                </a:lnTo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3"/>
          <p:cNvSpPr/>
          <p:nvPr/>
        </p:nvSpPr>
        <p:spPr>
          <a:xfrm rot="-3946800">
            <a:off x="11652194" y="937826"/>
            <a:ext cx="87727" cy="100406"/>
          </a:xfrm>
          <a:custGeom>
            <a:avLst/>
            <a:gdLst/>
            <a:ahLst/>
            <a:cxnLst/>
            <a:rect l="l" t="t" r="r" b="b"/>
            <a:pathLst>
              <a:path w="73800" h="91279" extrusionOk="0">
                <a:moveTo>
                  <a:pt x="73800" y="45640"/>
                </a:moveTo>
                <a:cubicBezTo>
                  <a:pt x="73800" y="70846"/>
                  <a:pt x="57280" y="91279"/>
                  <a:pt x="36900" y="91279"/>
                </a:cubicBezTo>
                <a:cubicBezTo>
                  <a:pt x="16521" y="91279"/>
                  <a:pt x="0" y="70846"/>
                  <a:pt x="0" y="45640"/>
                </a:cubicBezTo>
                <a:cubicBezTo>
                  <a:pt x="0" y="20434"/>
                  <a:pt x="16521" y="0"/>
                  <a:pt x="36900" y="0"/>
                </a:cubicBezTo>
                <a:cubicBezTo>
                  <a:pt x="57280" y="0"/>
                  <a:pt x="73800" y="20434"/>
                  <a:pt x="73800" y="45640"/>
                </a:cubicBez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3"/>
          <p:cNvSpPr/>
          <p:nvPr/>
        </p:nvSpPr>
        <p:spPr>
          <a:xfrm>
            <a:off x="11665824" y="897094"/>
            <a:ext cx="90437" cy="109275"/>
          </a:xfrm>
          <a:custGeom>
            <a:avLst/>
            <a:gdLst/>
            <a:ahLst/>
            <a:cxnLst/>
            <a:rect l="l" t="t" r="r" b="b"/>
            <a:pathLst>
              <a:path w="82216" h="91926" extrusionOk="0">
                <a:moveTo>
                  <a:pt x="0" y="63674"/>
                </a:moveTo>
                <a:lnTo>
                  <a:pt x="37131" y="91927"/>
                </a:lnTo>
                <a:lnTo>
                  <a:pt x="82216" y="0"/>
                </a:lnTo>
              </a:path>
            </a:pathLst>
          </a:custGeom>
          <a:noFill/>
          <a:ln w="18425" cap="rnd" cmpd="sng">
            <a:solidFill>
              <a:srgbClr val="F6CF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3"/>
          <p:cNvSpPr/>
          <p:nvPr/>
        </p:nvSpPr>
        <p:spPr>
          <a:xfrm rot="-3946800">
            <a:off x="11701081" y="1084662"/>
            <a:ext cx="87727" cy="100406"/>
          </a:xfrm>
          <a:custGeom>
            <a:avLst/>
            <a:gdLst/>
            <a:ahLst/>
            <a:cxnLst/>
            <a:rect l="l" t="t" r="r" b="b"/>
            <a:pathLst>
              <a:path w="73800" h="91279" extrusionOk="0">
                <a:moveTo>
                  <a:pt x="73800" y="45640"/>
                </a:moveTo>
                <a:cubicBezTo>
                  <a:pt x="73800" y="70846"/>
                  <a:pt x="57280" y="91279"/>
                  <a:pt x="36900" y="91279"/>
                </a:cubicBezTo>
                <a:cubicBezTo>
                  <a:pt x="16521" y="91279"/>
                  <a:pt x="0" y="70846"/>
                  <a:pt x="0" y="45640"/>
                </a:cubicBezTo>
                <a:cubicBezTo>
                  <a:pt x="0" y="20434"/>
                  <a:pt x="16521" y="0"/>
                  <a:pt x="36900" y="0"/>
                </a:cubicBezTo>
                <a:cubicBezTo>
                  <a:pt x="57280" y="0"/>
                  <a:pt x="73800" y="20434"/>
                  <a:pt x="73800" y="45640"/>
                </a:cubicBez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3"/>
          <p:cNvSpPr/>
          <p:nvPr/>
        </p:nvSpPr>
        <p:spPr>
          <a:xfrm>
            <a:off x="11759690" y="1245635"/>
            <a:ext cx="97434" cy="91500"/>
          </a:xfrm>
          <a:custGeom>
            <a:avLst/>
            <a:gdLst/>
            <a:ahLst/>
            <a:cxnLst/>
            <a:rect l="l" t="t" r="r" b="b"/>
            <a:pathLst>
              <a:path w="88577" h="76974" extrusionOk="0">
                <a:moveTo>
                  <a:pt x="85896" y="57207"/>
                </a:moveTo>
                <a:cubicBezTo>
                  <a:pt x="77573" y="75703"/>
                  <a:pt x="52140" y="82454"/>
                  <a:pt x="29159" y="72143"/>
                </a:cubicBezTo>
                <a:cubicBezTo>
                  <a:pt x="6177" y="61831"/>
                  <a:pt x="-5661" y="38341"/>
                  <a:pt x="2663" y="19798"/>
                </a:cubicBezTo>
                <a:cubicBezTo>
                  <a:pt x="10986" y="1255"/>
                  <a:pt x="36418" y="-5496"/>
                  <a:pt x="59400" y="4862"/>
                </a:cubicBezTo>
                <a:cubicBezTo>
                  <a:pt x="82382" y="15220"/>
                  <a:pt x="94266" y="38710"/>
                  <a:pt x="85896" y="57207"/>
                </a:cubicBez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3"/>
          <p:cNvSpPr/>
          <p:nvPr/>
        </p:nvSpPr>
        <p:spPr>
          <a:xfrm>
            <a:off x="11778285" y="1193864"/>
            <a:ext cx="90385" cy="109275"/>
          </a:xfrm>
          <a:custGeom>
            <a:avLst/>
            <a:gdLst/>
            <a:ahLst/>
            <a:cxnLst/>
            <a:rect l="l" t="t" r="r" b="b"/>
            <a:pathLst>
              <a:path w="82169" h="91926" extrusionOk="0">
                <a:moveTo>
                  <a:pt x="0" y="63674"/>
                </a:moveTo>
                <a:lnTo>
                  <a:pt x="37131" y="91927"/>
                </a:lnTo>
                <a:lnTo>
                  <a:pt x="82170" y="0"/>
                </a:lnTo>
              </a:path>
            </a:pathLst>
          </a:custGeom>
          <a:noFill/>
          <a:ln w="18425" cap="rnd" cmpd="sng">
            <a:solidFill>
              <a:srgbClr val="F6CF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3"/>
          <p:cNvSpPr/>
          <p:nvPr/>
        </p:nvSpPr>
        <p:spPr>
          <a:xfrm>
            <a:off x="11695528" y="1082060"/>
            <a:ext cx="110477" cy="105592"/>
          </a:xfrm>
          <a:custGeom>
            <a:avLst/>
            <a:gdLst/>
            <a:ahLst/>
            <a:cxnLst/>
            <a:rect l="l" t="t" r="r" b="b"/>
            <a:pathLst>
              <a:path w="100435" h="88828" extrusionOk="0">
                <a:moveTo>
                  <a:pt x="0" y="0"/>
                </a:moveTo>
                <a:lnTo>
                  <a:pt x="100435" y="88829"/>
                </a:lnTo>
              </a:path>
            </a:pathLst>
          </a:custGeom>
          <a:noFill/>
          <a:ln w="184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3"/>
          <p:cNvSpPr/>
          <p:nvPr/>
        </p:nvSpPr>
        <p:spPr>
          <a:xfrm>
            <a:off x="11720198" y="1066999"/>
            <a:ext cx="49033" cy="134670"/>
          </a:xfrm>
          <a:custGeom>
            <a:avLst/>
            <a:gdLst/>
            <a:ahLst/>
            <a:cxnLst/>
            <a:rect l="l" t="t" r="r" b="b"/>
            <a:pathLst>
              <a:path w="44576" h="113290" extrusionOk="0">
                <a:moveTo>
                  <a:pt x="0" y="113290"/>
                </a:moveTo>
                <a:lnTo>
                  <a:pt x="44576" y="0"/>
                </a:lnTo>
              </a:path>
            </a:pathLst>
          </a:custGeom>
          <a:noFill/>
          <a:ln w="184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3"/>
          <p:cNvSpPr/>
          <p:nvPr/>
        </p:nvSpPr>
        <p:spPr>
          <a:xfrm>
            <a:off x="10533583" y="533375"/>
            <a:ext cx="599232" cy="1206974"/>
          </a:xfrm>
          <a:custGeom>
            <a:avLst/>
            <a:gdLst/>
            <a:ahLst/>
            <a:cxnLst/>
            <a:rect l="l" t="t" r="r" b="b"/>
            <a:pathLst>
              <a:path w="544763" h="1015356" extrusionOk="0">
                <a:moveTo>
                  <a:pt x="544763" y="42542"/>
                </a:moveTo>
                <a:lnTo>
                  <a:pt x="544763" y="972769"/>
                </a:lnTo>
                <a:cubicBezTo>
                  <a:pt x="544761" y="977111"/>
                  <a:pt x="544106" y="981429"/>
                  <a:pt x="542821" y="985577"/>
                </a:cubicBezTo>
                <a:cubicBezTo>
                  <a:pt x="537246" y="1003306"/>
                  <a:pt x="520807" y="1015364"/>
                  <a:pt x="502222" y="1015356"/>
                </a:cubicBezTo>
                <a:lnTo>
                  <a:pt x="42542" y="1015356"/>
                </a:lnTo>
                <a:cubicBezTo>
                  <a:pt x="19047" y="1015356"/>
                  <a:pt x="0" y="996310"/>
                  <a:pt x="0" y="972815"/>
                </a:cubicBezTo>
                <a:cubicBezTo>
                  <a:pt x="0" y="972800"/>
                  <a:pt x="0" y="972784"/>
                  <a:pt x="0" y="972769"/>
                </a:cubicBezTo>
                <a:lnTo>
                  <a:pt x="0" y="42542"/>
                </a:lnTo>
                <a:cubicBezTo>
                  <a:pt x="51" y="19068"/>
                  <a:pt x="19068" y="51"/>
                  <a:pt x="42542" y="0"/>
                </a:cubicBezTo>
                <a:lnTo>
                  <a:pt x="502268" y="0"/>
                </a:lnTo>
                <a:cubicBezTo>
                  <a:pt x="525745" y="26"/>
                  <a:pt x="544763" y="19065"/>
                  <a:pt x="544763" y="425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3"/>
          <p:cNvSpPr/>
          <p:nvPr/>
        </p:nvSpPr>
        <p:spPr>
          <a:xfrm>
            <a:off x="10543094" y="533375"/>
            <a:ext cx="589721" cy="1171576"/>
          </a:xfrm>
          <a:custGeom>
            <a:avLst/>
            <a:gdLst/>
            <a:ahLst/>
            <a:cxnLst/>
            <a:rect l="l" t="t" r="r" b="b"/>
            <a:pathLst>
              <a:path w="536116" h="985577" extrusionOk="0">
                <a:moveTo>
                  <a:pt x="536116" y="42542"/>
                </a:moveTo>
                <a:lnTo>
                  <a:pt x="536116" y="972769"/>
                </a:lnTo>
                <a:cubicBezTo>
                  <a:pt x="536114" y="977111"/>
                  <a:pt x="535459" y="981429"/>
                  <a:pt x="534174" y="985577"/>
                </a:cubicBezTo>
                <a:lnTo>
                  <a:pt x="0" y="16832"/>
                </a:lnTo>
                <a:cubicBezTo>
                  <a:pt x="8015" y="6218"/>
                  <a:pt x="20549" y="-15"/>
                  <a:pt x="33848" y="0"/>
                </a:cubicBezTo>
                <a:lnTo>
                  <a:pt x="493575" y="0"/>
                </a:lnTo>
                <a:cubicBezTo>
                  <a:pt x="517070" y="0"/>
                  <a:pt x="536116" y="19047"/>
                  <a:pt x="536116" y="42542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3"/>
          <p:cNvSpPr/>
          <p:nvPr/>
        </p:nvSpPr>
        <p:spPr>
          <a:xfrm>
            <a:off x="10533583" y="533375"/>
            <a:ext cx="599232" cy="1206974"/>
          </a:xfrm>
          <a:custGeom>
            <a:avLst/>
            <a:gdLst/>
            <a:ahLst/>
            <a:cxnLst/>
            <a:rect l="l" t="t" r="r" b="b"/>
            <a:pathLst>
              <a:path w="544763" h="1015356" extrusionOk="0">
                <a:moveTo>
                  <a:pt x="544763" y="42542"/>
                </a:moveTo>
                <a:lnTo>
                  <a:pt x="544763" y="972769"/>
                </a:lnTo>
                <a:cubicBezTo>
                  <a:pt x="544761" y="977111"/>
                  <a:pt x="544106" y="981429"/>
                  <a:pt x="542821" y="985577"/>
                </a:cubicBezTo>
                <a:cubicBezTo>
                  <a:pt x="537246" y="1003306"/>
                  <a:pt x="520807" y="1015364"/>
                  <a:pt x="502222" y="1015356"/>
                </a:cubicBezTo>
                <a:lnTo>
                  <a:pt x="42542" y="1015356"/>
                </a:lnTo>
                <a:cubicBezTo>
                  <a:pt x="19047" y="1015356"/>
                  <a:pt x="0" y="996310"/>
                  <a:pt x="0" y="972815"/>
                </a:cubicBezTo>
                <a:cubicBezTo>
                  <a:pt x="0" y="972800"/>
                  <a:pt x="0" y="972784"/>
                  <a:pt x="0" y="972769"/>
                </a:cubicBezTo>
                <a:lnTo>
                  <a:pt x="0" y="42542"/>
                </a:lnTo>
                <a:cubicBezTo>
                  <a:pt x="51" y="19068"/>
                  <a:pt x="19068" y="51"/>
                  <a:pt x="42542" y="0"/>
                </a:cubicBezTo>
                <a:lnTo>
                  <a:pt x="502268" y="0"/>
                </a:lnTo>
                <a:cubicBezTo>
                  <a:pt x="525745" y="26"/>
                  <a:pt x="544763" y="19065"/>
                  <a:pt x="544763" y="42542"/>
                </a:cubicBezTo>
                <a:close/>
              </a:path>
            </a:pathLst>
          </a:custGeom>
          <a:noFill/>
          <a:ln w="9525" cap="flat" cmpd="sng">
            <a:solidFill>
              <a:srgbClr val="2632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3"/>
          <p:cNvSpPr/>
          <p:nvPr/>
        </p:nvSpPr>
        <p:spPr>
          <a:xfrm>
            <a:off x="10565679" y="646608"/>
            <a:ext cx="536007" cy="959015"/>
          </a:xfrm>
          <a:custGeom>
            <a:avLst/>
            <a:gdLst/>
            <a:ahLst/>
            <a:cxnLst/>
            <a:rect l="l" t="t" r="r" b="b"/>
            <a:pathLst>
              <a:path w="487285" h="806763" extrusionOk="0">
                <a:moveTo>
                  <a:pt x="0" y="0"/>
                </a:moveTo>
                <a:lnTo>
                  <a:pt x="487286" y="0"/>
                </a:lnTo>
                <a:lnTo>
                  <a:pt x="487286" y="806764"/>
                </a:lnTo>
                <a:lnTo>
                  <a:pt x="0" y="806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3"/>
          <p:cNvSpPr/>
          <p:nvPr/>
        </p:nvSpPr>
        <p:spPr>
          <a:xfrm>
            <a:off x="10591518" y="691187"/>
            <a:ext cx="12105" cy="17864"/>
          </a:xfrm>
          <a:custGeom>
            <a:avLst/>
            <a:gdLst/>
            <a:ahLst/>
            <a:cxnLst/>
            <a:rect l="l" t="t" r="r" b="b"/>
            <a:pathLst>
              <a:path w="11005" h="15028" extrusionOk="0">
                <a:moveTo>
                  <a:pt x="0" y="0"/>
                </a:moveTo>
                <a:lnTo>
                  <a:pt x="11005" y="0"/>
                </a:lnTo>
                <a:lnTo>
                  <a:pt x="11005" y="15028"/>
                </a:lnTo>
                <a:lnTo>
                  <a:pt x="0" y="15028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3"/>
          <p:cNvSpPr/>
          <p:nvPr/>
        </p:nvSpPr>
        <p:spPr>
          <a:xfrm>
            <a:off x="10608049" y="678819"/>
            <a:ext cx="12105" cy="30232"/>
          </a:xfrm>
          <a:custGeom>
            <a:avLst/>
            <a:gdLst/>
            <a:ahLst/>
            <a:cxnLst/>
            <a:rect l="l" t="t" r="r" b="b"/>
            <a:pathLst>
              <a:path w="11005" h="25432" extrusionOk="0">
                <a:moveTo>
                  <a:pt x="0" y="0"/>
                </a:moveTo>
                <a:lnTo>
                  <a:pt x="11005" y="0"/>
                </a:lnTo>
                <a:lnTo>
                  <a:pt x="11005" y="25432"/>
                </a:lnTo>
                <a:lnTo>
                  <a:pt x="0" y="2543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3"/>
          <p:cNvSpPr/>
          <p:nvPr/>
        </p:nvSpPr>
        <p:spPr>
          <a:xfrm>
            <a:off x="10625851" y="662218"/>
            <a:ext cx="12105" cy="46832"/>
          </a:xfrm>
          <a:custGeom>
            <a:avLst/>
            <a:gdLst/>
            <a:ahLst/>
            <a:cxnLst/>
            <a:rect l="l" t="t" r="r" b="b"/>
            <a:pathLst>
              <a:path w="11005" h="39397" extrusionOk="0">
                <a:moveTo>
                  <a:pt x="0" y="0"/>
                </a:moveTo>
                <a:lnTo>
                  <a:pt x="11005" y="0"/>
                </a:lnTo>
                <a:lnTo>
                  <a:pt x="11005" y="39397"/>
                </a:lnTo>
                <a:lnTo>
                  <a:pt x="0" y="39397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3"/>
          <p:cNvSpPr/>
          <p:nvPr/>
        </p:nvSpPr>
        <p:spPr>
          <a:xfrm>
            <a:off x="11035564" y="678819"/>
            <a:ext cx="48015" cy="28417"/>
          </a:xfrm>
          <a:custGeom>
            <a:avLst/>
            <a:gdLst/>
            <a:ahLst/>
            <a:cxnLst/>
            <a:rect l="l" t="t" r="r" b="b"/>
            <a:pathLst>
              <a:path w="43651" h="23906" extrusionOk="0">
                <a:moveTo>
                  <a:pt x="0" y="0"/>
                </a:moveTo>
                <a:lnTo>
                  <a:pt x="43651" y="0"/>
                </a:lnTo>
                <a:lnTo>
                  <a:pt x="43651" y="23906"/>
                </a:lnTo>
                <a:lnTo>
                  <a:pt x="0" y="23906"/>
                </a:lnTo>
                <a:close/>
              </a:path>
            </a:pathLst>
          </a:custGeom>
          <a:noFill/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3"/>
          <p:cNvSpPr/>
          <p:nvPr/>
        </p:nvSpPr>
        <p:spPr>
          <a:xfrm>
            <a:off x="11035564" y="678819"/>
            <a:ext cx="37436" cy="28417"/>
          </a:xfrm>
          <a:custGeom>
            <a:avLst/>
            <a:gdLst/>
            <a:ahLst/>
            <a:cxnLst/>
            <a:rect l="l" t="t" r="r" b="b"/>
            <a:pathLst>
              <a:path w="34033" h="23906" extrusionOk="0">
                <a:moveTo>
                  <a:pt x="0" y="0"/>
                </a:moveTo>
                <a:lnTo>
                  <a:pt x="34033" y="0"/>
                </a:lnTo>
                <a:lnTo>
                  <a:pt x="34033" y="23906"/>
                </a:lnTo>
                <a:lnTo>
                  <a:pt x="0" y="23906"/>
                </a:lnTo>
                <a:close/>
              </a:path>
            </a:pathLst>
          </a:custGeom>
          <a:solidFill>
            <a:srgbClr val="263238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3"/>
          <p:cNvSpPr/>
          <p:nvPr/>
        </p:nvSpPr>
        <p:spPr>
          <a:xfrm>
            <a:off x="11083478" y="686789"/>
            <a:ext cx="6765" cy="12532"/>
          </a:xfrm>
          <a:custGeom>
            <a:avLst/>
            <a:gdLst/>
            <a:ahLst/>
            <a:cxnLst/>
            <a:rect l="l" t="t" r="r" b="b"/>
            <a:pathLst>
              <a:path w="6150" h="10542" extrusionOk="0">
                <a:moveTo>
                  <a:pt x="0" y="0"/>
                </a:moveTo>
                <a:lnTo>
                  <a:pt x="6150" y="0"/>
                </a:lnTo>
                <a:lnTo>
                  <a:pt x="6150" y="10543"/>
                </a:lnTo>
                <a:lnTo>
                  <a:pt x="0" y="10543"/>
                </a:lnTo>
                <a:close/>
              </a:path>
            </a:pathLst>
          </a:custGeom>
          <a:solidFill>
            <a:srgbClr val="263238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3"/>
          <p:cNvSpPr/>
          <p:nvPr/>
        </p:nvSpPr>
        <p:spPr>
          <a:xfrm>
            <a:off x="10805962" y="1646080"/>
            <a:ext cx="54424" cy="58814"/>
          </a:xfrm>
          <a:custGeom>
            <a:avLst/>
            <a:gdLst/>
            <a:ahLst/>
            <a:cxnLst/>
            <a:rect l="l" t="t" r="r" b="b"/>
            <a:pathLst>
              <a:path w="49477" h="49477" extrusionOk="0">
                <a:moveTo>
                  <a:pt x="49478" y="24739"/>
                </a:moveTo>
                <a:cubicBezTo>
                  <a:pt x="49478" y="38402"/>
                  <a:pt x="38402" y="49478"/>
                  <a:pt x="24739" y="49478"/>
                </a:cubicBezTo>
                <a:cubicBezTo>
                  <a:pt x="11076" y="49478"/>
                  <a:pt x="0" y="38402"/>
                  <a:pt x="0" y="24739"/>
                </a:cubicBezTo>
                <a:cubicBezTo>
                  <a:pt x="0" y="11076"/>
                  <a:pt x="11076" y="0"/>
                  <a:pt x="24739" y="0"/>
                </a:cubicBezTo>
                <a:cubicBezTo>
                  <a:pt x="38402" y="0"/>
                  <a:pt x="49478" y="11076"/>
                  <a:pt x="49478" y="24739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3"/>
          <p:cNvSpPr/>
          <p:nvPr/>
        </p:nvSpPr>
        <p:spPr>
          <a:xfrm>
            <a:off x="10565679" y="646608"/>
            <a:ext cx="536007" cy="959015"/>
          </a:xfrm>
          <a:custGeom>
            <a:avLst/>
            <a:gdLst/>
            <a:ahLst/>
            <a:cxnLst/>
            <a:rect l="l" t="t" r="r" b="b"/>
            <a:pathLst>
              <a:path w="487285" h="806763" extrusionOk="0">
                <a:moveTo>
                  <a:pt x="0" y="0"/>
                </a:moveTo>
                <a:lnTo>
                  <a:pt x="487286" y="0"/>
                </a:lnTo>
                <a:lnTo>
                  <a:pt x="487286" y="806764"/>
                </a:lnTo>
                <a:lnTo>
                  <a:pt x="0" y="806764"/>
                </a:lnTo>
                <a:close/>
              </a:path>
            </a:pathLst>
          </a:custGeom>
          <a:noFill/>
          <a:ln w="9525" cap="flat" cmpd="sng">
            <a:solidFill>
              <a:srgbClr val="26323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3"/>
          <p:cNvSpPr/>
          <p:nvPr/>
        </p:nvSpPr>
        <p:spPr>
          <a:xfrm>
            <a:off x="10631955" y="1646795"/>
            <a:ext cx="41607" cy="44963"/>
          </a:xfrm>
          <a:custGeom>
            <a:avLst/>
            <a:gdLst/>
            <a:ahLst/>
            <a:cxnLst/>
            <a:rect l="l" t="t" r="r" b="b"/>
            <a:pathLst>
              <a:path w="37825" h="37825" extrusionOk="0">
                <a:moveTo>
                  <a:pt x="0" y="0"/>
                </a:moveTo>
                <a:lnTo>
                  <a:pt x="37825" y="0"/>
                </a:lnTo>
                <a:lnTo>
                  <a:pt x="37825" y="37825"/>
                </a:lnTo>
                <a:lnTo>
                  <a:pt x="0" y="37825"/>
                </a:lnTo>
                <a:close/>
              </a:path>
            </a:pathLst>
          </a:custGeom>
          <a:noFill/>
          <a:ln w="9525" cap="flat" cmpd="sng">
            <a:solidFill>
              <a:srgbClr val="FFFFFF">
                <a:alpha val="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3"/>
          <p:cNvSpPr/>
          <p:nvPr/>
        </p:nvSpPr>
        <p:spPr>
          <a:xfrm>
            <a:off x="10730977" y="767811"/>
            <a:ext cx="295599" cy="321009"/>
          </a:xfrm>
          <a:custGeom>
            <a:avLst/>
            <a:gdLst/>
            <a:ahLst/>
            <a:cxnLst/>
            <a:rect l="l" t="t" r="r" b="b"/>
            <a:pathLst>
              <a:path w="268729" h="270046" extrusionOk="0">
                <a:moveTo>
                  <a:pt x="263814" y="97846"/>
                </a:moveTo>
                <a:cubicBezTo>
                  <a:pt x="263724" y="97247"/>
                  <a:pt x="263217" y="96798"/>
                  <a:pt x="262611" y="96783"/>
                </a:cubicBezTo>
                <a:lnTo>
                  <a:pt x="238335" y="94887"/>
                </a:lnTo>
                <a:cubicBezTo>
                  <a:pt x="235208" y="86899"/>
                  <a:pt x="231174" y="79296"/>
                  <a:pt x="226312" y="72229"/>
                </a:cubicBezTo>
                <a:lnTo>
                  <a:pt x="238797" y="50865"/>
                </a:lnTo>
                <a:cubicBezTo>
                  <a:pt x="239152" y="50401"/>
                  <a:pt x="239152" y="49757"/>
                  <a:pt x="238797" y="49293"/>
                </a:cubicBezTo>
                <a:lnTo>
                  <a:pt x="219145" y="29641"/>
                </a:lnTo>
                <a:cubicBezTo>
                  <a:pt x="218687" y="29269"/>
                  <a:pt x="218031" y="29269"/>
                  <a:pt x="217573" y="29641"/>
                </a:cubicBezTo>
                <a:lnTo>
                  <a:pt x="196025" y="42126"/>
                </a:lnTo>
                <a:cubicBezTo>
                  <a:pt x="183597" y="33778"/>
                  <a:pt x="169591" y="28066"/>
                  <a:pt x="154870" y="25340"/>
                </a:cubicBezTo>
                <a:lnTo>
                  <a:pt x="148720" y="971"/>
                </a:lnTo>
                <a:cubicBezTo>
                  <a:pt x="148588" y="392"/>
                  <a:pt x="148066" y="-14"/>
                  <a:pt x="147472" y="0"/>
                </a:cubicBezTo>
                <a:lnTo>
                  <a:pt x="119727" y="0"/>
                </a:lnTo>
                <a:cubicBezTo>
                  <a:pt x="119139" y="3"/>
                  <a:pt x="118626" y="402"/>
                  <a:pt x="118479" y="971"/>
                </a:cubicBezTo>
                <a:lnTo>
                  <a:pt x="112282" y="25479"/>
                </a:lnTo>
                <a:cubicBezTo>
                  <a:pt x="104119" y="27099"/>
                  <a:pt x="96162" y="29627"/>
                  <a:pt x="88561" y="33016"/>
                </a:cubicBezTo>
                <a:lnTo>
                  <a:pt x="69371" y="16416"/>
                </a:lnTo>
                <a:cubicBezTo>
                  <a:pt x="68892" y="16054"/>
                  <a:pt x="68231" y="16054"/>
                  <a:pt x="67753" y="16416"/>
                </a:cubicBezTo>
                <a:lnTo>
                  <a:pt x="45002" y="32369"/>
                </a:lnTo>
                <a:cubicBezTo>
                  <a:pt x="44523" y="32695"/>
                  <a:pt x="44332" y="33308"/>
                  <a:pt x="44540" y="33849"/>
                </a:cubicBezTo>
                <a:lnTo>
                  <a:pt x="53788" y="57663"/>
                </a:lnTo>
                <a:cubicBezTo>
                  <a:pt x="48044" y="63657"/>
                  <a:pt x="42973" y="70263"/>
                  <a:pt x="38667" y="77361"/>
                </a:cubicBezTo>
                <a:lnTo>
                  <a:pt x="13327" y="74726"/>
                </a:lnTo>
                <a:cubicBezTo>
                  <a:pt x="12734" y="74677"/>
                  <a:pt x="12176" y="75012"/>
                  <a:pt x="11940" y="75558"/>
                </a:cubicBezTo>
                <a:lnTo>
                  <a:pt x="2460" y="101638"/>
                </a:lnTo>
                <a:cubicBezTo>
                  <a:pt x="2255" y="102203"/>
                  <a:pt x="2466" y="102835"/>
                  <a:pt x="2969" y="103164"/>
                </a:cubicBezTo>
                <a:lnTo>
                  <a:pt x="23962" y="117406"/>
                </a:lnTo>
                <a:cubicBezTo>
                  <a:pt x="22984" y="123305"/>
                  <a:pt x="22489" y="129275"/>
                  <a:pt x="22483" y="135255"/>
                </a:cubicBezTo>
                <a:cubicBezTo>
                  <a:pt x="22483" y="137474"/>
                  <a:pt x="22483" y="139879"/>
                  <a:pt x="22760" y="142330"/>
                </a:cubicBezTo>
                <a:lnTo>
                  <a:pt x="657" y="154722"/>
                </a:lnTo>
                <a:cubicBezTo>
                  <a:pt x="133" y="154989"/>
                  <a:pt x="-121" y="155595"/>
                  <a:pt x="56" y="156156"/>
                </a:cubicBezTo>
                <a:lnTo>
                  <a:pt x="7177" y="182975"/>
                </a:lnTo>
                <a:cubicBezTo>
                  <a:pt x="7292" y="183566"/>
                  <a:pt x="7825" y="183981"/>
                  <a:pt x="8426" y="183947"/>
                </a:cubicBezTo>
                <a:lnTo>
                  <a:pt x="33396" y="183623"/>
                </a:lnTo>
                <a:cubicBezTo>
                  <a:pt x="37036" y="191158"/>
                  <a:pt x="41486" y="198275"/>
                  <a:pt x="46667" y="204847"/>
                </a:cubicBezTo>
                <a:lnTo>
                  <a:pt x="35893" y="227228"/>
                </a:lnTo>
                <a:cubicBezTo>
                  <a:pt x="35615" y="227772"/>
                  <a:pt x="35771" y="228437"/>
                  <a:pt x="36263" y="228800"/>
                </a:cubicBezTo>
                <a:lnTo>
                  <a:pt x="57580" y="246649"/>
                </a:lnTo>
                <a:cubicBezTo>
                  <a:pt x="58038" y="247020"/>
                  <a:pt x="58693" y="247020"/>
                  <a:pt x="59152" y="246649"/>
                </a:cubicBezTo>
                <a:lnTo>
                  <a:pt x="79128" y="232407"/>
                </a:lnTo>
                <a:cubicBezTo>
                  <a:pt x="86607" y="236639"/>
                  <a:pt x="94552" y="239991"/>
                  <a:pt x="102803" y="242395"/>
                </a:cubicBezTo>
                <a:lnTo>
                  <a:pt x="106919" y="266625"/>
                </a:lnTo>
                <a:cubicBezTo>
                  <a:pt x="107053" y="267199"/>
                  <a:pt x="107535" y="267625"/>
                  <a:pt x="108121" y="267689"/>
                </a:cubicBezTo>
                <a:lnTo>
                  <a:pt x="135865" y="270047"/>
                </a:lnTo>
                <a:cubicBezTo>
                  <a:pt x="136319" y="269950"/>
                  <a:pt x="136698" y="269640"/>
                  <a:pt x="136883" y="269215"/>
                </a:cubicBezTo>
                <a:lnTo>
                  <a:pt x="144929" y="246418"/>
                </a:lnTo>
                <a:cubicBezTo>
                  <a:pt x="153577" y="245584"/>
                  <a:pt x="162097" y="243737"/>
                  <a:pt x="170315" y="240915"/>
                </a:cubicBezTo>
                <a:lnTo>
                  <a:pt x="187239" y="258071"/>
                </a:lnTo>
                <a:cubicBezTo>
                  <a:pt x="187637" y="258478"/>
                  <a:pt x="188249" y="258589"/>
                  <a:pt x="188765" y="258348"/>
                </a:cubicBezTo>
                <a:lnTo>
                  <a:pt x="212810" y="244476"/>
                </a:lnTo>
                <a:cubicBezTo>
                  <a:pt x="213307" y="244185"/>
                  <a:pt x="213552" y="243601"/>
                  <a:pt x="213411" y="243042"/>
                </a:cubicBezTo>
                <a:lnTo>
                  <a:pt x="207030" y="219922"/>
                </a:lnTo>
                <a:cubicBezTo>
                  <a:pt x="213604" y="214221"/>
                  <a:pt x="219500" y="207782"/>
                  <a:pt x="224602" y="200732"/>
                </a:cubicBezTo>
                <a:lnTo>
                  <a:pt x="248369" y="205079"/>
                </a:lnTo>
                <a:cubicBezTo>
                  <a:pt x="248939" y="205206"/>
                  <a:pt x="249514" y="204889"/>
                  <a:pt x="249710" y="204339"/>
                </a:cubicBezTo>
                <a:lnTo>
                  <a:pt x="261455" y="179184"/>
                </a:lnTo>
                <a:cubicBezTo>
                  <a:pt x="261708" y="178646"/>
                  <a:pt x="261576" y="178006"/>
                  <a:pt x="261132" y="177611"/>
                </a:cubicBezTo>
                <a:lnTo>
                  <a:pt x="242635" y="162352"/>
                </a:lnTo>
                <a:cubicBezTo>
                  <a:pt x="244726" y="153924"/>
                  <a:pt x="245813" y="145279"/>
                  <a:pt x="245872" y="136596"/>
                </a:cubicBezTo>
                <a:lnTo>
                  <a:pt x="267929" y="126562"/>
                </a:lnTo>
                <a:cubicBezTo>
                  <a:pt x="268479" y="126335"/>
                  <a:pt x="268803" y="125762"/>
                  <a:pt x="268715" y="125174"/>
                </a:cubicBezTo>
                <a:close/>
                <a:moveTo>
                  <a:pt x="134339" y="203460"/>
                </a:moveTo>
                <a:cubicBezTo>
                  <a:pt x="96734" y="202480"/>
                  <a:pt x="67044" y="171201"/>
                  <a:pt x="68024" y="133596"/>
                </a:cubicBezTo>
                <a:cubicBezTo>
                  <a:pt x="68968" y="97369"/>
                  <a:pt x="98113" y="68225"/>
                  <a:pt x="134339" y="67281"/>
                </a:cubicBezTo>
                <a:lnTo>
                  <a:pt x="134339" y="67281"/>
                </a:lnTo>
                <a:cubicBezTo>
                  <a:pt x="171957" y="67281"/>
                  <a:pt x="202452" y="97776"/>
                  <a:pt x="202452" y="135394"/>
                </a:cubicBezTo>
                <a:cubicBezTo>
                  <a:pt x="202452" y="173011"/>
                  <a:pt x="171957" y="203506"/>
                  <a:pt x="134339" y="203506"/>
                </a:cubicBezTo>
                <a:close/>
              </a:path>
            </a:pathLst>
          </a:custGeom>
          <a:solidFill>
            <a:srgbClr val="F6CF68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3"/>
          <p:cNvSpPr/>
          <p:nvPr/>
        </p:nvSpPr>
        <p:spPr>
          <a:xfrm>
            <a:off x="10613793" y="1060770"/>
            <a:ext cx="247366" cy="267598"/>
          </a:xfrm>
          <a:custGeom>
            <a:avLst/>
            <a:gdLst/>
            <a:ahLst/>
            <a:cxnLst/>
            <a:rect l="l" t="t" r="r" b="b"/>
            <a:pathLst>
              <a:path w="224881" h="225115" extrusionOk="0">
                <a:moveTo>
                  <a:pt x="220526" y="78624"/>
                </a:moveTo>
                <a:cubicBezTo>
                  <a:pt x="220431" y="77971"/>
                  <a:pt x="219843" y="77505"/>
                  <a:pt x="219185" y="77561"/>
                </a:cubicBezTo>
                <a:lnTo>
                  <a:pt x="199718" y="78763"/>
                </a:lnTo>
                <a:cubicBezTo>
                  <a:pt x="197186" y="72235"/>
                  <a:pt x="193896" y="66026"/>
                  <a:pt x="189915" y="60267"/>
                </a:cubicBezTo>
                <a:lnTo>
                  <a:pt x="202215" y="44822"/>
                </a:lnTo>
                <a:cubicBezTo>
                  <a:pt x="202626" y="44326"/>
                  <a:pt x="202626" y="43607"/>
                  <a:pt x="202215" y="43111"/>
                </a:cubicBezTo>
                <a:lnTo>
                  <a:pt x="181776" y="22673"/>
                </a:lnTo>
                <a:cubicBezTo>
                  <a:pt x="181280" y="22262"/>
                  <a:pt x="180562" y="22262"/>
                  <a:pt x="180065" y="22673"/>
                </a:cubicBezTo>
                <a:lnTo>
                  <a:pt x="164482" y="35065"/>
                </a:lnTo>
                <a:cubicBezTo>
                  <a:pt x="154270" y="28200"/>
                  <a:pt x="142770" y="23481"/>
                  <a:pt x="130680" y="21193"/>
                </a:cubicBezTo>
                <a:lnTo>
                  <a:pt x="128276" y="1125"/>
                </a:lnTo>
                <a:cubicBezTo>
                  <a:pt x="128207" y="438"/>
                  <a:pt x="127595" y="-62"/>
                  <a:pt x="126909" y="6"/>
                </a:cubicBezTo>
                <a:cubicBezTo>
                  <a:pt x="126887" y="9"/>
                  <a:pt x="126864" y="11"/>
                  <a:pt x="126842" y="15"/>
                </a:cubicBezTo>
                <a:lnTo>
                  <a:pt x="97942" y="15"/>
                </a:lnTo>
                <a:cubicBezTo>
                  <a:pt x="97285" y="31"/>
                  <a:pt x="96737" y="520"/>
                  <a:pt x="96647" y="1171"/>
                </a:cubicBezTo>
                <a:lnTo>
                  <a:pt x="94289" y="21378"/>
                </a:lnTo>
                <a:cubicBezTo>
                  <a:pt x="87672" y="22657"/>
                  <a:pt x="81220" y="24673"/>
                  <a:pt x="75052" y="27389"/>
                </a:cubicBezTo>
                <a:lnTo>
                  <a:pt x="61550" y="12176"/>
                </a:lnTo>
                <a:cubicBezTo>
                  <a:pt x="61069" y="11724"/>
                  <a:pt x="60320" y="11724"/>
                  <a:pt x="59839" y="12176"/>
                </a:cubicBezTo>
                <a:lnTo>
                  <a:pt x="36118" y="28777"/>
                </a:lnTo>
                <a:cubicBezTo>
                  <a:pt x="35578" y="29147"/>
                  <a:pt x="35400" y="29861"/>
                  <a:pt x="35701" y="30441"/>
                </a:cubicBezTo>
                <a:lnTo>
                  <a:pt x="45458" y="48383"/>
                </a:lnTo>
                <a:cubicBezTo>
                  <a:pt x="40767" y="53229"/>
                  <a:pt x="36626" y="58579"/>
                  <a:pt x="33112" y="64336"/>
                </a:cubicBezTo>
                <a:lnTo>
                  <a:pt x="13275" y="59712"/>
                </a:lnTo>
                <a:cubicBezTo>
                  <a:pt x="12640" y="59550"/>
                  <a:pt x="11986" y="59888"/>
                  <a:pt x="11749" y="60498"/>
                </a:cubicBezTo>
                <a:lnTo>
                  <a:pt x="1992" y="87318"/>
                </a:lnTo>
                <a:cubicBezTo>
                  <a:pt x="1715" y="87921"/>
                  <a:pt x="1979" y="88635"/>
                  <a:pt x="2583" y="88912"/>
                </a:cubicBezTo>
                <a:cubicBezTo>
                  <a:pt x="2601" y="88920"/>
                  <a:pt x="2620" y="88928"/>
                  <a:pt x="2639" y="88936"/>
                </a:cubicBezTo>
                <a:lnTo>
                  <a:pt x="20812" y="98184"/>
                </a:lnTo>
                <a:cubicBezTo>
                  <a:pt x="20056" y="103018"/>
                  <a:pt x="19669" y="107903"/>
                  <a:pt x="19656" y="112796"/>
                </a:cubicBezTo>
                <a:cubicBezTo>
                  <a:pt x="19656" y="114507"/>
                  <a:pt x="19656" y="116310"/>
                  <a:pt x="19656" y="118438"/>
                </a:cubicBezTo>
                <a:lnTo>
                  <a:pt x="836" y="125882"/>
                </a:lnTo>
                <a:cubicBezTo>
                  <a:pt x="210" y="126102"/>
                  <a:pt x="-135" y="126772"/>
                  <a:pt x="50" y="127408"/>
                </a:cubicBezTo>
                <a:lnTo>
                  <a:pt x="7541" y="155153"/>
                </a:lnTo>
                <a:cubicBezTo>
                  <a:pt x="7658" y="155802"/>
                  <a:pt x="8277" y="156236"/>
                  <a:pt x="8928" y="156124"/>
                </a:cubicBezTo>
                <a:lnTo>
                  <a:pt x="28719" y="153164"/>
                </a:lnTo>
                <a:cubicBezTo>
                  <a:pt x="31720" y="159361"/>
                  <a:pt x="35395" y="165207"/>
                  <a:pt x="39678" y="170597"/>
                </a:cubicBezTo>
                <a:lnTo>
                  <a:pt x="28673" y="187151"/>
                </a:lnTo>
                <a:cubicBezTo>
                  <a:pt x="28254" y="187663"/>
                  <a:pt x="28254" y="188398"/>
                  <a:pt x="28673" y="188909"/>
                </a:cubicBezTo>
                <a:lnTo>
                  <a:pt x="50868" y="207405"/>
                </a:lnTo>
                <a:cubicBezTo>
                  <a:pt x="51362" y="207775"/>
                  <a:pt x="52040" y="207775"/>
                  <a:pt x="52533" y="207405"/>
                </a:cubicBezTo>
                <a:lnTo>
                  <a:pt x="66821" y="193856"/>
                </a:lnTo>
                <a:cubicBezTo>
                  <a:pt x="72891" y="197284"/>
                  <a:pt x="79328" y="200014"/>
                  <a:pt x="86011" y="201995"/>
                </a:cubicBezTo>
                <a:lnTo>
                  <a:pt x="86566" y="221508"/>
                </a:lnTo>
                <a:cubicBezTo>
                  <a:pt x="86566" y="222155"/>
                  <a:pt x="87076" y="222686"/>
                  <a:pt x="87722" y="222711"/>
                </a:cubicBezTo>
                <a:lnTo>
                  <a:pt x="116484" y="225115"/>
                </a:lnTo>
                <a:lnTo>
                  <a:pt x="116484" y="225115"/>
                </a:lnTo>
                <a:cubicBezTo>
                  <a:pt x="117143" y="225125"/>
                  <a:pt x="117712" y="224655"/>
                  <a:pt x="117825" y="224005"/>
                </a:cubicBezTo>
                <a:lnTo>
                  <a:pt x="121709" y="205047"/>
                </a:lnTo>
                <a:cubicBezTo>
                  <a:pt x="128723" y="204301"/>
                  <a:pt x="135628" y="202749"/>
                  <a:pt x="142286" y="200423"/>
                </a:cubicBezTo>
                <a:lnTo>
                  <a:pt x="153800" y="215867"/>
                </a:lnTo>
                <a:cubicBezTo>
                  <a:pt x="154186" y="216393"/>
                  <a:pt x="154911" y="216534"/>
                  <a:pt x="155465" y="216191"/>
                </a:cubicBezTo>
                <a:lnTo>
                  <a:pt x="180481" y="201764"/>
                </a:lnTo>
                <a:cubicBezTo>
                  <a:pt x="181048" y="201440"/>
                  <a:pt x="181269" y="200735"/>
                  <a:pt x="180990" y="200145"/>
                </a:cubicBezTo>
                <a:lnTo>
                  <a:pt x="173360" y="182527"/>
                </a:lnTo>
                <a:cubicBezTo>
                  <a:pt x="178699" y="177892"/>
                  <a:pt x="183493" y="172664"/>
                  <a:pt x="187649" y="166944"/>
                </a:cubicBezTo>
                <a:lnTo>
                  <a:pt x="205821" y="173002"/>
                </a:lnTo>
                <a:cubicBezTo>
                  <a:pt x="206446" y="173202"/>
                  <a:pt x="207121" y="172904"/>
                  <a:pt x="207394" y="172308"/>
                </a:cubicBezTo>
                <a:lnTo>
                  <a:pt x="219647" y="146228"/>
                </a:lnTo>
                <a:cubicBezTo>
                  <a:pt x="219904" y="145637"/>
                  <a:pt x="219687" y="144948"/>
                  <a:pt x="219139" y="144610"/>
                </a:cubicBezTo>
                <a:lnTo>
                  <a:pt x="202770" y="134529"/>
                </a:lnTo>
                <a:cubicBezTo>
                  <a:pt x="204446" y="127685"/>
                  <a:pt x="205345" y="120674"/>
                  <a:pt x="205451" y="113629"/>
                </a:cubicBezTo>
                <a:lnTo>
                  <a:pt x="223948" y="108080"/>
                </a:lnTo>
                <a:cubicBezTo>
                  <a:pt x="224559" y="107885"/>
                  <a:pt x="224947" y="107284"/>
                  <a:pt x="224873" y="106646"/>
                </a:cubicBezTo>
                <a:close/>
                <a:moveTo>
                  <a:pt x="169291" y="112750"/>
                </a:moveTo>
                <a:cubicBezTo>
                  <a:pt x="169163" y="143906"/>
                  <a:pt x="143803" y="169060"/>
                  <a:pt x="112647" y="168932"/>
                </a:cubicBezTo>
                <a:cubicBezTo>
                  <a:pt x="81490" y="168804"/>
                  <a:pt x="56337" y="143444"/>
                  <a:pt x="56464" y="112287"/>
                </a:cubicBezTo>
                <a:cubicBezTo>
                  <a:pt x="56592" y="81186"/>
                  <a:pt x="81868" y="56054"/>
                  <a:pt x="112970" y="56105"/>
                </a:cubicBezTo>
                <a:lnTo>
                  <a:pt x="112970" y="56105"/>
                </a:lnTo>
                <a:cubicBezTo>
                  <a:pt x="144098" y="56130"/>
                  <a:pt x="169333" y="81345"/>
                  <a:pt x="169384" y="112473"/>
                </a:cubicBezTo>
                <a:close/>
              </a:path>
            </a:pathLst>
          </a:custGeom>
          <a:solidFill>
            <a:srgbClr val="F6CF68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3"/>
          <p:cNvSpPr/>
          <p:nvPr/>
        </p:nvSpPr>
        <p:spPr>
          <a:xfrm>
            <a:off x="10684651" y="1399277"/>
            <a:ext cx="291096" cy="123512"/>
          </a:xfrm>
          <a:custGeom>
            <a:avLst/>
            <a:gdLst/>
            <a:ahLst/>
            <a:cxnLst/>
            <a:rect l="l" t="t" r="r" b="b"/>
            <a:pathLst>
              <a:path w="264636" h="103903" extrusionOk="0">
                <a:moveTo>
                  <a:pt x="214003" y="0"/>
                </a:moveTo>
                <a:cubicBezTo>
                  <a:pt x="241967" y="0"/>
                  <a:pt x="264636" y="0"/>
                  <a:pt x="264636" y="0"/>
                </a:cubicBezTo>
                <a:lnTo>
                  <a:pt x="264636" y="103903"/>
                </a:lnTo>
                <a:cubicBezTo>
                  <a:pt x="264636" y="103903"/>
                  <a:pt x="241967" y="103903"/>
                  <a:pt x="214003" y="103903"/>
                </a:cubicBezTo>
                <a:lnTo>
                  <a:pt x="50634" y="103903"/>
                </a:lnTo>
                <a:cubicBezTo>
                  <a:pt x="22669" y="103903"/>
                  <a:pt x="0" y="103903"/>
                  <a:pt x="0" y="103903"/>
                </a:cubicBezTo>
                <a:lnTo>
                  <a:pt x="0" y="0"/>
                </a:lnTo>
                <a:cubicBezTo>
                  <a:pt x="0" y="0"/>
                  <a:pt x="22669" y="0"/>
                  <a:pt x="50634" y="0"/>
                </a:cubicBezTo>
                <a:close/>
              </a:path>
            </a:pathLst>
          </a:custGeom>
          <a:solidFill>
            <a:srgbClr val="F6CF68"/>
          </a:solidFill>
          <a:ln w="952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3"/>
          <p:cNvSpPr/>
          <p:nvPr/>
        </p:nvSpPr>
        <p:spPr>
          <a:xfrm>
            <a:off x="10735871" y="1437463"/>
            <a:ext cx="34740" cy="40979"/>
          </a:xfrm>
          <a:custGeom>
            <a:avLst/>
            <a:gdLst/>
            <a:ahLst/>
            <a:cxnLst/>
            <a:rect l="l" t="t" r="r" b="b"/>
            <a:pathLst>
              <a:path w="31582" h="34473" extrusionOk="0">
                <a:moveTo>
                  <a:pt x="0" y="17215"/>
                </a:moveTo>
                <a:cubicBezTo>
                  <a:pt x="708" y="7025"/>
                  <a:pt x="9543" y="-663"/>
                  <a:pt x="19734" y="45"/>
                </a:cubicBezTo>
                <a:cubicBezTo>
                  <a:pt x="24211" y="356"/>
                  <a:pt x="28422" y="2284"/>
                  <a:pt x="31583" y="5470"/>
                </a:cubicBezTo>
                <a:lnTo>
                  <a:pt x="27513" y="9262"/>
                </a:lnTo>
                <a:cubicBezTo>
                  <a:pt x="25149" y="6670"/>
                  <a:pt x="21773" y="5235"/>
                  <a:pt x="18265" y="5331"/>
                </a:cubicBezTo>
                <a:cubicBezTo>
                  <a:pt x="11689" y="4921"/>
                  <a:pt x="6026" y="9920"/>
                  <a:pt x="5616" y="16496"/>
                </a:cubicBezTo>
                <a:cubicBezTo>
                  <a:pt x="5206" y="23072"/>
                  <a:pt x="10204" y="28735"/>
                  <a:pt x="16780" y="29145"/>
                </a:cubicBezTo>
                <a:cubicBezTo>
                  <a:pt x="17275" y="29176"/>
                  <a:pt x="17771" y="29176"/>
                  <a:pt x="18265" y="29145"/>
                </a:cubicBezTo>
                <a:cubicBezTo>
                  <a:pt x="21794" y="29250"/>
                  <a:pt x="25185" y="27775"/>
                  <a:pt x="27513" y="25122"/>
                </a:cubicBezTo>
                <a:lnTo>
                  <a:pt x="31583" y="29007"/>
                </a:lnTo>
                <a:cubicBezTo>
                  <a:pt x="24386" y="36257"/>
                  <a:pt x="12675" y="36301"/>
                  <a:pt x="5425" y="29104"/>
                </a:cubicBezTo>
                <a:cubicBezTo>
                  <a:pt x="2230" y="25934"/>
                  <a:pt x="301" y="21706"/>
                  <a:pt x="0" y="172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3"/>
          <p:cNvSpPr/>
          <p:nvPr/>
        </p:nvSpPr>
        <p:spPr>
          <a:xfrm>
            <a:off x="10777274" y="1437809"/>
            <a:ext cx="33112" cy="40291"/>
          </a:xfrm>
          <a:custGeom>
            <a:avLst/>
            <a:gdLst/>
            <a:ahLst/>
            <a:cxnLst/>
            <a:rect l="l" t="t" r="r" b="b"/>
            <a:pathLst>
              <a:path w="30102" h="33894" extrusionOk="0">
                <a:moveTo>
                  <a:pt x="30103" y="0"/>
                </a:moveTo>
                <a:lnTo>
                  <a:pt x="30103" y="33895"/>
                </a:lnTo>
                <a:lnTo>
                  <a:pt x="23814" y="33895"/>
                </a:lnTo>
                <a:lnTo>
                  <a:pt x="23814" y="19375"/>
                </a:lnTo>
                <a:lnTo>
                  <a:pt x="6289" y="19375"/>
                </a:lnTo>
                <a:lnTo>
                  <a:pt x="6289" y="33895"/>
                </a:lnTo>
                <a:lnTo>
                  <a:pt x="0" y="33895"/>
                </a:lnTo>
                <a:lnTo>
                  <a:pt x="0" y="0"/>
                </a:lnTo>
                <a:lnTo>
                  <a:pt x="6289" y="0"/>
                </a:lnTo>
                <a:lnTo>
                  <a:pt x="6289" y="13872"/>
                </a:lnTo>
                <a:lnTo>
                  <a:pt x="23814" y="13872"/>
                </a:lnTo>
                <a:lnTo>
                  <a:pt x="23814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3"/>
          <p:cNvSpPr/>
          <p:nvPr/>
        </p:nvSpPr>
        <p:spPr>
          <a:xfrm>
            <a:off x="10820459" y="1437809"/>
            <a:ext cx="27924" cy="40291"/>
          </a:xfrm>
          <a:custGeom>
            <a:avLst/>
            <a:gdLst/>
            <a:ahLst/>
            <a:cxnLst/>
            <a:rect l="l" t="t" r="r" b="b"/>
            <a:pathLst>
              <a:path w="25386" h="33894" extrusionOk="0">
                <a:moveTo>
                  <a:pt x="25386" y="28623"/>
                </a:moveTo>
                <a:lnTo>
                  <a:pt x="25386" y="33895"/>
                </a:lnTo>
                <a:lnTo>
                  <a:pt x="0" y="33895"/>
                </a:lnTo>
                <a:lnTo>
                  <a:pt x="0" y="0"/>
                </a:lnTo>
                <a:lnTo>
                  <a:pt x="24739" y="0"/>
                </a:lnTo>
                <a:lnTo>
                  <a:pt x="24739" y="5272"/>
                </a:lnTo>
                <a:lnTo>
                  <a:pt x="6243" y="5272"/>
                </a:lnTo>
                <a:lnTo>
                  <a:pt x="6243" y="14057"/>
                </a:lnTo>
                <a:lnTo>
                  <a:pt x="22612" y="14057"/>
                </a:lnTo>
                <a:lnTo>
                  <a:pt x="22612" y="19236"/>
                </a:lnTo>
                <a:lnTo>
                  <a:pt x="6243" y="19236"/>
                </a:lnTo>
                <a:lnTo>
                  <a:pt x="6243" y="2848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3"/>
          <p:cNvSpPr/>
          <p:nvPr/>
        </p:nvSpPr>
        <p:spPr>
          <a:xfrm>
            <a:off x="10853317" y="1437463"/>
            <a:ext cx="34740" cy="40979"/>
          </a:xfrm>
          <a:custGeom>
            <a:avLst/>
            <a:gdLst/>
            <a:ahLst/>
            <a:cxnLst/>
            <a:rect l="l" t="t" r="r" b="b"/>
            <a:pathLst>
              <a:path w="31582" h="34473" extrusionOk="0">
                <a:moveTo>
                  <a:pt x="0" y="17215"/>
                </a:moveTo>
                <a:cubicBezTo>
                  <a:pt x="708" y="7025"/>
                  <a:pt x="9543" y="-663"/>
                  <a:pt x="19734" y="45"/>
                </a:cubicBezTo>
                <a:cubicBezTo>
                  <a:pt x="24211" y="356"/>
                  <a:pt x="28422" y="2284"/>
                  <a:pt x="31583" y="5470"/>
                </a:cubicBezTo>
                <a:lnTo>
                  <a:pt x="27513" y="9262"/>
                </a:lnTo>
                <a:cubicBezTo>
                  <a:pt x="25160" y="6654"/>
                  <a:pt x="21776" y="5216"/>
                  <a:pt x="18265" y="5331"/>
                </a:cubicBezTo>
                <a:cubicBezTo>
                  <a:pt x="11689" y="4921"/>
                  <a:pt x="6026" y="9920"/>
                  <a:pt x="5616" y="16496"/>
                </a:cubicBezTo>
                <a:cubicBezTo>
                  <a:pt x="5206" y="23072"/>
                  <a:pt x="10204" y="28735"/>
                  <a:pt x="16780" y="29145"/>
                </a:cubicBezTo>
                <a:cubicBezTo>
                  <a:pt x="17275" y="29176"/>
                  <a:pt x="17771" y="29176"/>
                  <a:pt x="18265" y="29145"/>
                </a:cubicBezTo>
                <a:cubicBezTo>
                  <a:pt x="21797" y="29270"/>
                  <a:pt x="25197" y="27792"/>
                  <a:pt x="27513" y="25122"/>
                </a:cubicBezTo>
                <a:lnTo>
                  <a:pt x="31583" y="29007"/>
                </a:lnTo>
                <a:cubicBezTo>
                  <a:pt x="24386" y="36257"/>
                  <a:pt x="12675" y="36301"/>
                  <a:pt x="5425" y="29104"/>
                </a:cubicBezTo>
                <a:cubicBezTo>
                  <a:pt x="2230" y="25934"/>
                  <a:pt x="301" y="21706"/>
                  <a:pt x="0" y="172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3"/>
          <p:cNvSpPr/>
          <p:nvPr/>
        </p:nvSpPr>
        <p:spPr>
          <a:xfrm>
            <a:off x="10894720" y="1437590"/>
            <a:ext cx="34079" cy="40291"/>
          </a:xfrm>
          <a:custGeom>
            <a:avLst/>
            <a:gdLst/>
            <a:ahLst/>
            <a:cxnLst/>
            <a:rect l="l" t="t" r="r" b="b"/>
            <a:pathLst>
              <a:path w="30981" h="33894" extrusionOk="0">
                <a:moveTo>
                  <a:pt x="11699" y="19884"/>
                </a:moveTo>
                <a:lnTo>
                  <a:pt x="6289" y="25201"/>
                </a:lnTo>
                <a:lnTo>
                  <a:pt x="6289" y="33895"/>
                </a:lnTo>
                <a:lnTo>
                  <a:pt x="0" y="33895"/>
                </a:lnTo>
                <a:lnTo>
                  <a:pt x="0" y="0"/>
                </a:lnTo>
                <a:lnTo>
                  <a:pt x="6289" y="0"/>
                </a:lnTo>
                <a:lnTo>
                  <a:pt x="6289" y="17387"/>
                </a:lnTo>
                <a:lnTo>
                  <a:pt x="23074" y="0"/>
                </a:lnTo>
                <a:lnTo>
                  <a:pt x="30149" y="0"/>
                </a:lnTo>
                <a:lnTo>
                  <a:pt x="15907" y="15121"/>
                </a:lnTo>
                <a:lnTo>
                  <a:pt x="30981" y="33895"/>
                </a:lnTo>
                <a:lnTo>
                  <a:pt x="23629" y="33895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3"/>
          <p:cNvSpPr/>
          <p:nvPr/>
        </p:nvSpPr>
        <p:spPr>
          <a:xfrm>
            <a:off x="11003315" y="1649819"/>
            <a:ext cx="41606" cy="44962"/>
          </a:xfrm>
          <a:custGeom>
            <a:avLst/>
            <a:gdLst/>
            <a:ahLst/>
            <a:cxnLst/>
            <a:rect l="l" t="t" r="r" b="b"/>
            <a:pathLst>
              <a:path w="37824" h="37824" extrusionOk="0">
                <a:moveTo>
                  <a:pt x="0" y="37825"/>
                </a:moveTo>
                <a:lnTo>
                  <a:pt x="0" y="0"/>
                </a:lnTo>
                <a:lnTo>
                  <a:pt x="37825" y="18912"/>
                </a:lnTo>
                <a:lnTo>
                  <a:pt x="0" y="37825"/>
                </a:lnTo>
                <a:close/>
              </a:path>
            </a:pathLst>
          </a:custGeom>
          <a:noFill/>
          <a:ln w="9525" cap="flat" cmpd="sng">
            <a:solidFill>
              <a:srgbClr val="FFFFFF">
                <a:alpha val="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3"/>
          <p:cNvSpPr/>
          <p:nvPr/>
        </p:nvSpPr>
        <p:spPr>
          <a:xfrm rot="5723600" flipH="1">
            <a:off x="4917061" y="329010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1" name="Google Shape;1651;p3"/>
          <p:cNvGrpSpPr/>
          <p:nvPr/>
        </p:nvGrpSpPr>
        <p:grpSpPr>
          <a:xfrm rot="-10476400">
            <a:off x="4023671" y="4082"/>
            <a:ext cx="570494" cy="570412"/>
            <a:chOff x="1816936" y="1019390"/>
            <a:chExt cx="570494" cy="570412"/>
          </a:xfrm>
        </p:grpSpPr>
        <p:sp>
          <p:nvSpPr>
            <p:cNvPr id="1652" name="Google Shape;1652;p3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1" name="Google Shape;1661;p3"/>
          <p:cNvGrpSpPr/>
          <p:nvPr/>
        </p:nvGrpSpPr>
        <p:grpSpPr>
          <a:xfrm rot="-10476400">
            <a:off x="4318897" y="953754"/>
            <a:ext cx="570412" cy="570412"/>
            <a:chOff x="2113081" y="1968393"/>
            <a:chExt cx="570412" cy="570412"/>
          </a:xfrm>
        </p:grpSpPr>
        <p:sp>
          <p:nvSpPr>
            <p:cNvPr id="1662" name="Google Shape;1662;p3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3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3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3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3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3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1" name="Google Shape;1671;p3"/>
          <p:cNvSpPr/>
          <p:nvPr/>
        </p:nvSpPr>
        <p:spPr>
          <a:xfrm rot="-10476400" flipH="1">
            <a:off x="11430989" y="2284881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2" name="Google Shape;1672;p3"/>
          <p:cNvGrpSpPr/>
          <p:nvPr/>
        </p:nvGrpSpPr>
        <p:grpSpPr>
          <a:xfrm rot="-10476400">
            <a:off x="11865381" y="2985430"/>
            <a:ext cx="372185" cy="372185"/>
            <a:chOff x="3466277" y="2477339"/>
            <a:chExt cx="372185" cy="372185"/>
          </a:xfrm>
        </p:grpSpPr>
        <p:sp>
          <p:nvSpPr>
            <p:cNvPr id="1673" name="Google Shape;1673;p3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5" name="Google Shape;1675;p3"/>
          <p:cNvGrpSpPr/>
          <p:nvPr/>
        </p:nvGrpSpPr>
        <p:grpSpPr>
          <a:xfrm rot="-10476400">
            <a:off x="11109552" y="2766845"/>
            <a:ext cx="406464" cy="406464"/>
            <a:chOff x="2710448" y="2258754"/>
            <a:chExt cx="406464" cy="406464"/>
          </a:xfrm>
        </p:grpSpPr>
        <p:sp>
          <p:nvSpPr>
            <p:cNvPr id="1676" name="Google Shape;1676;p3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5" name="Google Shape;1685;p3"/>
          <p:cNvGrpSpPr/>
          <p:nvPr/>
        </p:nvGrpSpPr>
        <p:grpSpPr>
          <a:xfrm rot="-10476400">
            <a:off x="11374152" y="2228373"/>
            <a:ext cx="653821" cy="653821"/>
            <a:chOff x="2831911" y="2586731"/>
            <a:chExt cx="653821" cy="653821"/>
          </a:xfrm>
        </p:grpSpPr>
        <p:sp>
          <p:nvSpPr>
            <p:cNvPr id="1686" name="Google Shape;1686;p3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3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3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3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3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3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9" name="Google Shape;1699;p3"/>
          <p:cNvGrpSpPr/>
          <p:nvPr/>
        </p:nvGrpSpPr>
        <p:grpSpPr>
          <a:xfrm rot="-10476400">
            <a:off x="11820209" y="2941700"/>
            <a:ext cx="455919" cy="455919"/>
            <a:chOff x="3421105" y="2433609"/>
            <a:chExt cx="455919" cy="455919"/>
          </a:xfrm>
        </p:grpSpPr>
        <p:sp>
          <p:nvSpPr>
            <p:cNvPr id="1700" name="Google Shape;1700;p3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3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3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8" name="Google Shape;1708;p3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1709" name="Google Shape;1709;p3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3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11" name="Google Shape;1711;p3"/>
          <p:cNvSpPr/>
          <p:nvPr/>
        </p:nvSpPr>
        <p:spPr>
          <a:xfrm>
            <a:off x="229077" y="4620873"/>
            <a:ext cx="3948938" cy="2279898"/>
          </a:xfrm>
          <a:custGeom>
            <a:avLst/>
            <a:gdLst/>
            <a:ahLst/>
            <a:cxnLst/>
            <a:rect l="l" t="t" r="r" b="b"/>
            <a:pathLst>
              <a:path w="3948938" h="2279898" extrusionOk="0">
                <a:moveTo>
                  <a:pt x="578286" y="1946013"/>
                </a:moveTo>
                <a:cubicBezTo>
                  <a:pt x="-192762" y="1500830"/>
                  <a:pt x="-192762" y="779068"/>
                  <a:pt x="578286" y="333886"/>
                </a:cubicBezTo>
                <a:cubicBezTo>
                  <a:pt x="1349335" y="-111295"/>
                  <a:pt x="2599494" y="-111295"/>
                  <a:pt x="3370623" y="333886"/>
                </a:cubicBezTo>
                <a:cubicBezTo>
                  <a:pt x="4141751" y="779068"/>
                  <a:pt x="4141671" y="1500830"/>
                  <a:pt x="3370623" y="1946013"/>
                </a:cubicBezTo>
                <a:cubicBezTo>
                  <a:pt x="2599575" y="2391195"/>
                  <a:pt x="1349335" y="2391195"/>
                  <a:pt x="578286" y="194601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2" name="Google Shape;1712;p3"/>
          <p:cNvGrpSpPr/>
          <p:nvPr/>
        </p:nvGrpSpPr>
        <p:grpSpPr>
          <a:xfrm>
            <a:off x="310410" y="5505490"/>
            <a:ext cx="3763248" cy="841779"/>
            <a:chOff x="325892" y="6042174"/>
            <a:chExt cx="3763248" cy="841779"/>
          </a:xfrm>
        </p:grpSpPr>
        <p:grpSp>
          <p:nvGrpSpPr>
            <p:cNvPr id="1713" name="Google Shape;1713;p3"/>
            <p:cNvGrpSpPr/>
            <p:nvPr/>
          </p:nvGrpSpPr>
          <p:grpSpPr>
            <a:xfrm>
              <a:off x="3770975" y="6042174"/>
              <a:ext cx="318165" cy="639106"/>
              <a:chOff x="3770975" y="6042174"/>
              <a:chExt cx="318165" cy="639106"/>
            </a:xfrm>
          </p:grpSpPr>
          <p:sp>
            <p:nvSpPr>
              <p:cNvPr id="1714" name="Google Shape;1714;p3"/>
              <p:cNvSpPr/>
              <p:nvPr/>
            </p:nvSpPr>
            <p:spPr>
              <a:xfrm>
                <a:off x="3815298" y="6276912"/>
                <a:ext cx="273842" cy="404368"/>
              </a:xfrm>
              <a:custGeom>
                <a:avLst/>
                <a:gdLst/>
                <a:ahLst/>
                <a:cxnLst/>
                <a:rect l="l" t="t" r="r" b="b"/>
                <a:pathLst>
                  <a:path w="273842" h="404368" extrusionOk="0">
                    <a:moveTo>
                      <a:pt x="51460" y="404310"/>
                    </a:moveTo>
                    <a:cubicBezTo>
                      <a:pt x="51007" y="404388"/>
                      <a:pt x="50545" y="404388"/>
                      <a:pt x="50093" y="404310"/>
                    </a:cubicBezTo>
                    <a:lnTo>
                      <a:pt x="10696" y="394179"/>
                    </a:lnTo>
                    <a:cubicBezTo>
                      <a:pt x="9631" y="393845"/>
                      <a:pt x="8774" y="393047"/>
                      <a:pt x="8364" y="392009"/>
                    </a:cubicBezTo>
                    <a:cubicBezTo>
                      <a:pt x="7962" y="390963"/>
                      <a:pt x="-26289" y="288452"/>
                      <a:pt x="46796" y="149438"/>
                    </a:cubicBezTo>
                    <a:cubicBezTo>
                      <a:pt x="98896" y="50223"/>
                      <a:pt x="180503" y="-14259"/>
                      <a:pt x="232443" y="2706"/>
                    </a:cubicBezTo>
                    <a:cubicBezTo>
                      <a:pt x="252217" y="8339"/>
                      <a:pt x="267519" y="24039"/>
                      <a:pt x="272644" y="43951"/>
                    </a:cubicBezTo>
                    <a:cubicBezTo>
                      <a:pt x="277074" y="67093"/>
                      <a:pt x="269049" y="90864"/>
                      <a:pt x="251498" y="106584"/>
                    </a:cubicBezTo>
                    <a:cubicBezTo>
                      <a:pt x="247397" y="110524"/>
                      <a:pt x="241046" y="115910"/>
                      <a:pt x="233006" y="122664"/>
                    </a:cubicBezTo>
                    <a:cubicBezTo>
                      <a:pt x="183237" y="165036"/>
                      <a:pt x="66655" y="264170"/>
                      <a:pt x="54032" y="401255"/>
                    </a:cubicBezTo>
                    <a:cubicBezTo>
                      <a:pt x="53798" y="402776"/>
                      <a:pt x="52645" y="403993"/>
                      <a:pt x="51138" y="404310"/>
                    </a:cubicBezTo>
                    <a:close/>
                    <a:moveTo>
                      <a:pt x="14234" y="388230"/>
                    </a:moveTo>
                    <a:lnTo>
                      <a:pt x="48002" y="396913"/>
                    </a:lnTo>
                    <a:cubicBezTo>
                      <a:pt x="62635" y="259186"/>
                      <a:pt x="178976" y="160212"/>
                      <a:pt x="228905" y="117760"/>
                    </a:cubicBezTo>
                    <a:cubicBezTo>
                      <a:pt x="236945" y="111006"/>
                      <a:pt x="243136" y="105619"/>
                      <a:pt x="247076" y="101679"/>
                    </a:cubicBezTo>
                    <a:cubicBezTo>
                      <a:pt x="262918" y="87592"/>
                      <a:pt x="270238" y="66243"/>
                      <a:pt x="266372" y="45399"/>
                    </a:cubicBezTo>
                    <a:cubicBezTo>
                      <a:pt x="261801" y="27674"/>
                      <a:pt x="248036" y="13786"/>
                      <a:pt x="230352" y="9057"/>
                    </a:cubicBezTo>
                    <a:cubicBezTo>
                      <a:pt x="181388" y="-7023"/>
                      <a:pt x="103399" y="56172"/>
                      <a:pt x="52746" y="152493"/>
                    </a:cubicBezTo>
                    <a:cubicBezTo>
                      <a:pt x="-13666" y="279045"/>
                      <a:pt x="10214" y="374240"/>
                      <a:pt x="14234" y="387989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3"/>
              <p:cNvSpPr/>
              <p:nvPr/>
            </p:nvSpPr>
            <p:spPr>
              <a:xfrm>
                <a:off x="3840411" y="6326072"/>
                <a:ext cx="187204" cy="349360"/>
              </a:xfrm>
              <a:custGeom>
                <a:avLst/>
                <a:gdLst/>
                <a:ahLst/>
                <a:cxnLst/>
                <a:rect l="l" t="t" r="r" b="b"/>
                <a:pathLst>
                  <a:path w="187204" h="349360" extrusionOk="0">
                    <a:moveTo>
                      <a:pt x="3995" y="349361"/>
                    </a:moveTo>
                    <a:lnTo>
                      <a:pt x="3513" y="349361"/>
                    </a:lnTo>
                    <a:cubicBezTo>
                      <a:pt x="1634" y="349361"/>
                      <a:pt x="99" y="347862"/>
                      <a:pt x="56" y="345984"/>
                    </a:cubicBezTo>
                    <a:cubicBezTo>
                      <a:pt x="-2839" y="185905"/>
                      <a:pt x="107954" y="31695"/>
                      <a:pt x="182486" y="258"/>
                    </a:cubicBezTo>
                    <a:cubicBezTo>
                      <a:pt x="184209" y="-456"/>
                      <a:pt x="186184" y="362"/>
                      <a:pt x="186899" y="2085"/>
                    </a:cubicBezTo>
                    <a:cubicBezTo>
                      <a:pt x="186902" y="2092"/>
                      <a:pt x="186905" y="2100"/>
                      <a:pt x="186908" y="2108"/>
                    </a:cubicBezTo>
                    <a:cubicBezTo>
                      <a:pt x="187661" y="3765"/>
                      <a:pt x="186929" y="5719"/>
                      <a:pt x="185272" y="6473"/>
                    </a:cubicBezTo>
                    <a:cubicBezTo>
                      <a:pt x="185228" y="6493"/>
                      <a:pt x="185184" y="6512"/>
                      <a:pt x="185139" y="6530"/>
                    </a:cubicBezTo>
                    <a:cubicBezTo>
                      <a:pt x="111411" y="37967"/>
                      <a:pt x="4076" y="194427"/>
                      <a:pt x="6889" y="346225"/>
                    </a:cubicBezTo>
                    <a:cubicBezTo>
                      <a:pt x="6762" y="347812"/>
                      <a:pt x="5567" y="349107"/>
                      <a:pt x="3995" y="349361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3"/>
              <p:cNvSpPr/>
              <p:nvPr/>
            </p:nvSpPr>
            <p:spPr>
              <a:xfrm>
                <a:off x="3770975" y="6042174"/>
                <a:ext cx="285192" cy="629006"/>
              </a:xfrm>
              <a:custGeom>
                <a:avLst/>
                <a:gdLst/>
                <a:ahLst/>
                <a:cxnLst/>
                <a:rect l="l" t="t" r="r" b="b"/>
                <a:pathLst>
                  <a:path w="285192" h="629006" extrusionOk="0">
                    <a:moveTo>
                      <a:pt x="56065" y="628917"/>
                    </a:moveTo>
                    <a:cubicBezTo>
                      <a:pt x="55589" y="629036"/>
                      <a:pt x="55092" y="629036"/>
                      <a:pt x="54617" y="628917"/>
                    </a:cubicBezTo>
                    <a:lnTo>
                      <a:pt x="27844" y="620877"/>
                    </a:lnTo>
                    <a:cubicBezTo>
                      <a:pt x="26772" y="620537"/>
                      <a:pt x="25932" y="619697"/>
                      <a:pt x="25592" y="618625"/>
                    </a:cubicBezTo>
                    <a:cubicBezTo>
                      <a:pt x="25110" y="617098"/>
                      <a:pt x="-21925" y="464175"/>
                      <a:pt x="12728" y="258186"/>
                    </a:cubicBezTo>
                    <a:cubicBezTo>
                      <a:pt x="30416" y="153665"/>
                      <a:pt x="91602" y="50912"/>
                      <a:pt x="158174" y="14812"/>
                    </a:cubicBezTo>
                    <a:cubicBezTo>
                      <a:pt x="190335" y="-2475"/>
                      <a:pt x="221691" y="-4646"/>
                      <a:pt x="251761" y="8380"/>
                    </a:cubicBezTo>
                    <a:cubicBezTo>
                      <a:pt x="266680" y="13669"/>
                      <a:pt x="278333" y="25531"/>
                      <a:pt x="283359" y="40540"/>
                    </a:cubicBezTo>
                    <a:cubicBezTo>
                      <a:pt x="294374" y="79535"/>
                      <a:pt x="253932" y="137504"/>
                      <a:pt x="210998" y="198931"/>
                    </a:cubicBezTo>
                    <a:cubicBezTo>
                      <a:pt x="181008" y="241945"/>
                      <a:pt x="150054" y="286407"/>
                      <a:pt x="135903" y="325643"/>
                    </a:cubicBezTo>
                    <a:cubicBezTo>
                      <a:pt x="135264" y="327395"/>
                      <a:pt x="133325" y="328297"/>
                      <a:pt x="131573" y="327657"/>
                    </a:cubicBezTo>
                    <a:cubicBezTo>
                      <a:pt x="131569" y="327656"/>
                      <a:pt x="131565" y="327654"/>
                      <a:pt x="131561" y="327653"/>
                    </a:cubicBezTo>
                    <a:cubicBezTo>
                      <a:pt x="129795" y="327053"/>
                      <a:pt x="128850" y="325135"/>
                      <a:pt x="129451" y="323369"/>
                    </a:cubicBezTo>
                    <a:cubicBezTo>
                      <a:pt x="129457" y="323350"/>
                      <a:pt x="129464" y="323331"/>
                      <a:pt x="129471" y="323311"/>
                    </a:cubicBezTo>
                    <a:cubicBezTo>
                      <a:pt x="143943" y="283111"/>
                      <a:pt x="175219" y="238408"/>
                      <a:pt x="205450" y="194669"/>
                    </a:cubicBezTo>
                    <a:cubicBezTo>
                      <a:pt x="247339" y="134610"/>
                      <a:pt x="286897" y="77846"/>
                      <a:pt x="276766" y="41907"/>
                    </a:cubicBezTo>
                    <a:cubicBezTo>
                      <a:pt x="272421" y="28718"/>
                      <a:pt x="262111" y="18349"/>
                      <a:pt x="248947" y="13927"/>
                    </a:cubicBezTo>
                    <a:cubicBezTo>
                      <a:pt x="220476" y="1719"/>
                      <a:pt x="187860" y="4025"/>
                      <a:pt x="161390" y="20118"/>
                    </a:cubicBezTo>
                    <a:cubicBezTo>
                      <a:pt x="96426" y="55254"/>
                      <a:pt x="36768" y="155594"/>
                      <a:pt x="19402" y="258588"/>
                    </a:cubicBezTo>
                    <a:cubicBezTo>
                      <a:pt x="-12759" y="451552"/>
                      <a:pt x="26477" y="596917"/>
                      <a:pt x="31542" y="614203"/>
                    </a:cubicBezTo>
                    <a:lnTo>
                      <a:pt x="56466" y="621681"/>
                    </a:lnTo>
                    <a:cubicBezTo>
                      <a:pt x="58246" y="622258"/>
                      <a:pt x="59244" y="624146"/>
                      <a:pt x="58718" y="625942"/>
                    </a:cubicBezTo>
                    <a:cubicBezTo>
                      <a:pt x="58552" y="627395"/>
                      <a:pt x="57489" y="628586"/>
                      <a:pt x="56065" y="628917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3"/>
              <p:cNvSpPr/>
              <p:nvPr/>
            </p:nvSpPr>
            <p:spPr>
              <a:xfrm>
                <a:off x="3815083" y="6089890"/>
                <a:ext cx="166426" cy="483764"/>
              </a:xfrm>
              <a:custGeom>
                <a:avLst/>
                <a:gdLst/>
                <a:ahLst/>
                <a:cxnLst/>
                <a:rect l="l" t="t" r="r" b="b"/>
                <a:pathLst>
                  <a:path w="166426" h="483764" extrusionOk="0">
                    <a:moveTo>
                      <a:pt x="5685" y="483755"/>
                    </a:moveTo>
                    <a:lnTo>
                      <a:pt x="5685" y="483755"/>
                    </a:lnTo>
                    <a:cubicBezTo>
                      <a:pt x="3803" y="483894"/>
                      <a:pt x="2156" y="482498"/>
                      <a:pt x="1986" y="480619"/>
                    </a:cubicBezTo>
                    <a:cubicBezTo>
                      <a:pt x="-18114" y="233063"/>
                      <a:pt x="120015" y="34794"/>
                      <a:pt x="160859" y="784"/>
                    </a:cubicBezTo>
                    <a:cubicBezTo>
                      <a:pt x="162302" y="-415"/>
                      <a:pt x="164444" y="-217"/>
                      <a:pt x="165643" y="1226"/>
                    </a:cubicBezTo>
                    <a:cubicBezTo>
                      <a:pt x="166842" y="2670"/>
                      <a:pt x="166644" y="4811"/>
                      <a:pt x="165201" y="6010"/>
                    </a:cubicBezTo>
                    <a:cubicBezTo>
                      <a:pt x="125000" y="39538"/>
                      <a:pt x="-11119" y="235154"/>
                      <a:pt x="8820" y="480378"/>
                    </a:cubicBezTo>
                    <a:cubicBezTo>
                      <a:pt x="8787" y="482137"/>
                      <a:pt x="7437" y="483591"/>
                      <a:pt x="5684" y="483755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8" name="Google Shape;1718;p3"/>
            <p:cNvGrpSpPr/>
            <p:nvPr/>
          </p:nvGrpSpPr>
          <p:grpSpPr>
            <a:xfrm>
              <a:off x="325892" y="6244866"/>
              <a:ext cx="318200" cy="639087"/>
              <a:chOff x="325892" y="6244866"/>
              <a:chExt cx="318200" cy="639087"/>
            </a:xfrm>
          </p:grpSpPr>
          <p:sp>
            <p:nvSpPr>
              <p:cNvPr id="1719" name="Google Shape;1719;p3"/>
              <p:cNvSpPr/>
              <p:nvPr/>
            </p:nvSpPr>
            <p:spPr>
              <a:xfrm>
                <a:off x="325892" y="6479523"/>
                <a:ext cx="273851" cy="404430"/>
              </a:xfrm>
              <a:custGeom>
                <a:avLst/>
                <a:gdLst/>
                <a:ahLst/>
                <a:cxnLst/>
                <a:rect l="l" t="t" r="r" b="b"/>
                <a:pathLst>
                  <a:path w="273851" h="404430" extrusionOk="0">
                    <a:moveTo>
                      <a:pt x="221257" y="403667"/>
                    </a:moveTo>
                    <a:cubicBezTo>
                      <a:pt x="220469" y="403091"/>
                      <a:pt x="219947" y="402221"/>
                      <a:pt x="219810" y="401255"/>
                    </a:cubicBezTo>
                    <a:cubicBezTo>
                      <a:pt x="207268" y="264171"/>
                      <a:pt x="90686" y="165036"/>
                      <a:pt x="40837" y="122664"/>
                    </a:cubicBezTo>
                    <a:cubicBezTo>
                      <a:pt x="32797" y="115830"/>
                      <a:pt x="26445" y="110443"/>
                      <a:pt x="22345" y="106584"/>
                    </a:cubicBezTo>
                    <a:cubicBezTo>
                      <a:pt x="4794" y="90864"/>
                      <a:pt x="-3232" y="67093"/>
                      <a:pt x="1199" y="43951"/>
                    </a:cubicBezTo>
                    <a:cubicBezTo>
                      <a:pt x="6324" y="24039"/>
                      <a:pt x="21626" y="8339"/>
                      <a:pt x="41400" y="2705"/>
                    </a:cubicBezTo>
                    <a:cubicBezTo>
                      <a:pt x="93419" y="-14259"/>
                      <a:pt x="174946" y="50223"/>
                      <a:pt x="227127" y="149438"/>
                    </a:cubicBezTo>
                    <a:cubicBezTo>
                      <a:pt x="300131" y="288452"/>
                      <a:pt x="265880" y="390642"/>
                      <a:pt x="265478" y="392009"/>
                    </a:cubicBezTo>
                    <a:cubicBezTo>
                      <a:pt x="265113" y="393076"/>
                      <a:pt x="264238" y="393891"/>
                      <a:pt x="263146" y="394179"/>
                    </a:cubicBezTo>
                    <a:lnTo>
                      <a:pt x="223750" y="404310"/>
                    </a:lnTo>
                    <a:cubicBezTo>
                      <a:pt x="222776" y="404588"/>
                      <a:pt x="221728" y="404378"/>
                      <a:pt x="220936" y="403747"/>
                    </a:cubicBezTo>
                    <a:close/>
                    <a:moveTo>
                      <a:pt x="221257" y="152493"/>
                    </a:moveTo>
                    <a:cubicBezTo>
                      <a:pt x="170605" y="56012"/>
                      <a:pt x="92615" y="-6862"/>
                      <a:pt x="43651" y="9057"/>
                    </a:cubicBezTo>
                    <a:cubicBezTo>
                      <a:pt x="25972" y="13765"/>
                      <a:pt x="12223" y="27668"/>
                      <a:pt x="7712" y="45399"/>
                    </a:cubicBezTo>
                    <a:cubicBezTo>
                      <a:pt x="3780" y="66248"/>
                      <a:pt x="11110" y="87628"/>
                      <a:pt x="27008" y="101679"/>
                    </a:cubicBezTo>
                    <a:cubicBezTo>
                      <a:pt x="30867" y="105459"/>
                      <a:pt x="37138" y="110845"/>
                      <a:pt x="45098" y="117760"/>
                    </a:cubicBezTo>
                    <a:cubicBezTo>
                      <a:pt x="95027" y="160212"/>
                      <a:pt x="211368" y="259186"/>
                      <a:pt x="226081" y="396913"/>
                    </a:cubicBezTo>
                    <a:lnTo>
                      <a:pt x="259770" y="388230"/>
                    </a:lnTo>
                    <a:cubicBezTo>
                      <a:pt x="263950" y="374240"/>
                      <a:pt x="287830" y="279045"/>
                      <a:pt x="221418" y="152493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3"/>
              <p:cNvSpPr/>
              <p:nvPr/>
            </p:nvSpPr>
            <p:spPr>
              <a:xfrm>
                <a:off x="387082" y="6528672"/>
                <a:ext cx="187218" cy="349373"/>
              </a:xfrm>
              <a:custGeom>
                <a:avLst/>
                <a:gdLst/>
                <a:ahLst/>
                <a:cxnLst/>
                <a:rect l="l" t="t" r="r" b="b"/>
                <a:pathLst>
                  <a:path w="187218" h="349373" extrusionOk="0">
                    <a:moveTo>
                      <a:pt x="183705" y="349372"/>
                    </a:moveTo>
                    <a:lnTo>
                      <a:pt x="183705" y="349372"/>
                    </a:lnTo>
                    <a:cubicBezTo>
                      <a:pt x="185570" y="349417"/>
                      <a:pt x="187117" y="347941"/>
                      <a:pt x="187162" y="346077"/>
                    </a:cubicBezTo>
                    <a:cubicBezTo>
                      <a:pt x="187162" y="346049"/>
                      <a:pt x="187163" y="346022"/>
                      <a:pt x="187163" y="345995"/>
                    </a:cubicBezTo>
                    <a:cubicBezTo>
                      <a:pt x="190057" y="185916"/>
                      <a:pt x="79345" y="31707"/>
                      <a:pt x="4732" y="270"/>
                    </a:cubicBezTo>
                    <a:cubicBezTo>
                      <a:pt x="3000" y="-463"/>
                      <a:pt x="1003" y="347"/>
                      <a:pt x="270" y="2079"/>
                    </a:cubicBezTo>
                    <a:cubicBezTo>
                      <a:pt x="-463" y="3811"/>
                      <a:pt x="347" y="5809"/>
                      <a:pt x="2079" y="6541"/>
                    </a:cubicBezTo>
                    <a:cubicBezTo>
                      <a:pt x="75807" y="37978"/>
                      <a:pt x="183143" y="194439"/>
                      <a:pt x="180409" y="346237"/>
                    </a:cubicBezTo>
                    <a:cubicBezTo>
                      <a:pt x="180495" y="347994"/>
                      <a:pt x="181946" y="349374"/>
                      <a:pt x="183705" y="349372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3"/>
              <p:cNvSpPr/>
              <p:nvPr/>
            </p:nvSpPr>
            <p:spPr>
              <a:xfrm>
                <a:off x="358868" y="6244866"/>
                <a:ext cx="285224" cy="628925"/>
              </a:xfrm>
              <a:custGeom>
                <a:avLst/>
                <a:gdLst/>
                <a:ahLst/>
                <a:cxnLst/>
                <a:rect l="l" t="t" r="r" b="b"/>
                <a:pathLst>
                  <a:path w="285224" h="628925" extrusionOk="0">
                    <a:moveTo>
                      <a:pt x="229125" y="628836"/>
                    </a:moveTo>
                    <a:cubicBezTo>
                      <a:pt x="229627" y="628956"/>
                      <a:pt x="230151" y="628956"/>
                      <a:pt x="230653" y="628836"/>
                    </a:cubicBezTo>
                    <a:lnTo>
                      <a:pt x="257346" y="620796"/>
                    </a:lnTo>
                    <a:cubicBezTo>
                      <a:pt x="258433" y="620482"/>
                      <a:pt x="259283" y="619632"/>
                      <a:pt x="259597" y="618545"/>
                    </a:cubicBezTo>
                    <a:cubicBezTo>
                      <a:pt x="260080" y="617017"/>
                      <a:pt x="307195" y="464094"/>
                      <a:pt x="272462" y="258106"/>
                    </a:cubicBezTo>
                    <a:cubicBezTo>
                      <a:pt x="254773" y="153182"/>
                      <a:pt x="193588" y="50831"/>
                      <a:pt x="127016" y="14731"/>
                    </a:cubicBezTo>
                    <a:cubicBezTo>
                      <a:pt x="98693" y="-2318"/>
                      <a:pt x="63900" y="-4712"/>
                      <a:pt x="33509" y="8299"/>
                    </a:cubicBezTo>
                    <a:cubicBezTo>
                      <a:pt x="18553" y="13558"/>
                      <a:pt x="6863" y="25426"/>
                      <a:pt x="1831" y="40460"/>
                    </a:cubicBezTo>
                    <a:cubicBezTo>
                      <a:pt x="-9184" y="79454"/>
                      <a:pt x="31338" y="137424"/>
                      <a:pt x="74192" y="198850"/>
                    </a:cubicBezTo>
                    <a:cubicBezTo>
                      <a:pt x="104182" y="241865"/>
                      <a:pt x="135217" y="286327"/>
                      <a:pt x="149287" y="325563"/>
                    </a:cubicBezTo>
                    <a:cubicBezTo>
                      <a:pt x="149963" y="327330"/>
                      <a:pt x="151933" y="328225"/>
                      <a:pt x="153709" y="327573"/>
                    </a:cubicBezTo>
                    <a:cubicBezTo>
                      <a:pt x="155461" y="326933"/>
                      <a:pt x="156363" y="324995"/>
                      <a:pt x="155723" y="323243"/>
                    </a:cubicBezTo>
                    <a:cubicBezTo>
                      <a:pt x="155722" y="323239"/>
                      <a:pt x="155720" y="323235"/>
                      <a:pt x="155719" y="323231"/>
                    </a:cubicBezTo>
                    <a:cubicBezTo>
                      <a:pt x="141247" y="283030"/>
                      <a:pt x="110051" y="238327"/>
                      <a:pt x="79820" y="194991"/>
                    </a:cubicBezTo>
                    <a:cubicBezTo>
                      <a:pt x="37931" y="134931"/>
                      <a:pt x="-1626" y="78168"/>
                      <a:pt x="8504" y="42228"/>
                    </a:cubicBezTo>
                    <a:cubicBezTo>
                      <a:pt x="12844" y="29064"/>
                      <a:pt x="23116" y="18703"/>
                      <a:pt x="36243" y="14249"/>
                    </a:cubicBezTo>
                    <a:cubicBezTo>
                      <a:pt x="64741" y="2040"/>
                      <a:pt x="97381" y="4346"/>
                      <a:pt x="123880" y="20440"/>
                    </a:cubicBezTo>
                    <a:cubicBezTo>
                      <a:pt x="188764" y="55575"/>
                      <a:pt x="248502" y="155916"/>
                      <a:pt x="265869" y="258910"/>
                    </a:cubicBezTo>
                    <a:cubicBezTo>
                      <a:pt x="298029" y="451873"/>
                      <a:pt x="258713" y="597239"/>
                      <a:pt x="253728" y="614525"/>
                    </a:cubicBezTo>
                    <a:lnTo>
                      <a:pt x="228723" y="622002"/>
                    </a:lnTo>
                    <a:cubicBezTo>
                      <a:pt x="226943" y="622579"/>
                      <a:pt x="225946" y="624468"/>
                      <a:pt x="226472" y="626264"/>
                    </a:cubicBezTo>
                    <a:cubicBezTo>
                      <a:pt x="226819" y="627542"/>
                      <a:pt x="227837" y="628529"/>
                      <a:pt x="229125" y="628836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3"/>
              <p:cNvSpPr/>
              <p:nvPr/>
            </p:nvSpPr>
            <p:spPr>
              <a:xfrm>
                <a:off x="434009" y="6292543"/>
                <a:ext cx="166583" cy="483803"/>
              </a:xfrm>
              <a:custGeom>
                <a:avLst/>
                <a:gdLst/>
                <a:ahLst/>
                <a:cxnLst/>
                <a:rect l="l" t="t" r="r" b="b"/>
                <a:pathLst>
                  <a:path w="166583" h="483803" extrusionOk="0">
                    <a:moveTo>
                      <a:pt x="160899" y="483794"/>
                    </a:moveTo>
                    <a:lnTo>
                      <a:pt x="160899" y="483794"/>
                    </a:lnTo>
                    <a:cubicBezTo>
                      <a:pt x="162781" y="483933"/>
                      <a:pt x="164427" y="482537"/>
                      <a:pt x="164597" y="480658"/>
                    </a:cubicBezTo>
                    <a:cubicBezTo>
                      <a:pt x="184697" y="233103"/>
                      <a:pt x="46568" y="34833"/>
                      <a:pt x="5724" y="823"/>
                    </a:cubicBezTo>
                    <a:cubicBezTo>
                      <a:pt x="4358" y="-380"/>
                      <a:pt x="2275" y="-249"/>
                      <a:pt x="1071" y="1117"/>
                    </a:cubicBezTo>
                    <a:cubicBezTo>
                      <a:pt x="1040" y="1152"/>
                      <a:pt x="1010" y="1189"/>
                      <a:pt x="980" y="1225"/>
                    </a:cubicBezTo>
                    <a:cubicBezTo>
                      <a:pt x="-327" y="2567"/>
                      <a:pt x="-327" y="4707"/>
                      <a:pt x="980" y="6049"/>
                    </a:cubicBezTo>
                    <a:cubicBezTo>
                      <a:pt x="41181" y="39577"/>
                      <a:pt x="177300" y="235193"/>
                      <a:pt x="157441" y="480417"/>
                    </a:cubicBezTo>
                    <a:cubicBezTo>
                      <a:pt x="157441" y="482282"/>
                      <a:pt x="158952" y="483794"/>
                      <a:pt x="160817" y="483794"/>
                    </a:cubicBezTo>
                    <a:cubicBezTo>
                      <a:pt x="160844" y="483794"/>
                      <a:pt x="160871" y="483794"/>
                      <a:pt x="160899" y="483793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23" name="Google Shape;1723;p3"/>
          <p:cNvGrpSpPr/>
          <p:nvPr/>
        </p:nvGrpSpPr>
        <p:grpSpPr>
          <a:xfrm>
            <a:off x="487959" y="5286679"/>
            <a:ext cx="3485606" cy="1345210"/>
            <a:chOff x="503441" y="5823363"/>
            <a:chExt cx="3485606" cy="1345210"/>
          </a:xfrm>
        </p:grpSpPr>
        <p:sp>
          <p:nvSpPr>
            <p:cNvPr id="1724" name="Google Shape;1724;p3"/>
            <p:cNvSpPr/>
            <p:nvPr/>
          </p:nvSpPr>
          <p:spPr>
            <a:xfrm>
              <a:off x="503441" y="5830760"/>
              <a:ext cx="2020315" cy="1168665"/>
            </a:xfrm>
            <a:custGeom>
              <a:avLst/>
              <a:gdLst/>
              <a:ahLst/>
              <a:cxnLst/>
              <a:rect l="l" t="t" r="r" b="b"/>
              <a:pathLst>
                <a:path w="2020315" h="1168665" extrusionOk="0">
                  <a:moveTo>
                    <a:pt x="2013057" y="96860"/>
                  </a:moveTo>
                  <a:lnTo>
                    <a:pt x="1852254" y="4157"/>
                  </a:lnTo>
                  <a:cubicBezTo>
                    <a:pt x="1841340" y="-1386"/>
                    <a:pt x="1828435" y="-1386"/>
                    <a:pt x="1817521" y="4157"/>
                  </a:cubicBezTo>
                  <a:lnTo>
                    <a:pt x="7206" y="1050098"/>
                  </a:lnTo>
                  <a:cubicBezTo>
                    <a:pt x="1655" y="1051981"/>
                    <a:pt x="-1318" y="1058008"/>
                    <a:pt x="566" y="1063558"/>
                  </a:cubicBezTo>
                  <a:cubicBezTo>
                    <a:pt x="1626" y="1066683"/>
                    <a:pt x="4080" y="1069137"/>
                    <a:pt x="7206" y="1070198"/>
                  </a:cubicBezTo>
                  <a:lnTo>
                    <a:pt x="169295" y="1164509"/>
                  </a:lnTo>
                  <a:cubicBezTo>
                    <a:pt x="180181" y="1170051"/>
                    <a:pt x="193061" y="1170051"/>
                    <a:pt x="203948" y="1164509"/>
                  </a:cubicBezTo>
                  <a:lnTo>
                    <a:pt x="560688" y="957877"/>
                  </a:lnTo>
                  <a:cubicBezTo>
                    <a:pt x="565498" y="961495"/>
                    <a:pt x="570519" y="964824"/>
                    <a:pt x="575723" y="967847"/>
                  </a:cubicBezTo>
                  <a:lnTo>
                    <a:pt x="836947" y="1118680"/>
                  </a:lnTo>
                  <a:cubicBezTo>
                    <a:pt x="909517" y="1156312"/>
                    <a:pt x="995852" y="1156312"/>
                    <a:pt x="1068422" y="1118680"/>
                  </a:cubicBezTo>
                  <a:lnTo>
                    <a:pt x="1572377" y="827708"/>
                  </a:lnTo>
                  <a:cubicBezTo>
                    <a:pt x="1609764" y="806080"/>
                    <a:pt x="1631231" y="773839"/>
                    <a:pt x="1631231" y="739266"/>
                  </a:cubicBezTo>
                  <a:cubicBezTo>
                    <a:pt x="1631231" y="704694"/>
                    <a:pt x="1609764" y="672453"/>
                    <a:pt x="1572377" y="650825"/>
                  </a:cubicBezTo>
                  <a:lnTo>
                    <a:pt x="1331174" y="511731"/>
                  </a:lnTo>
                  <a:lnTo>
                    <a:pt x="2013057" y="116880"/>
                  </a:lnTo>
                  <a:cubicBezTo>
                    <a:pt x="2018585" y="115070"/>
                    <a:pt x="2021600" y="109122"/>
                    <a:pt x="2019790" y="103593"/>
                  </a:cubicBezTo>
                  <a:cubicBezTo>
                    <a:pt x="2018746" y="100405"/>
                    <a:pt x="2016246" y="97904"/>
                    <a:pt x="2013057" y="9686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3"/>
            <p:cNvSpPr/>
            <p:nvPr/>
          </p:nvSpPr>
          <p:spPr>
            <a:xfrm>
              <a:off x="1385483" y="6502178"/>
              <a:ext cx="1154009" cy="666395"/>
            </a:xfrm>
            <a:custGeom>
              <a:avLst/>
              <a:gdLst/>
              <a:ahLst/>
              <a:cxnLst/>
              <a:rect l="l" t="t" r="r" b="b"/>
              <a:pathLst>
                <a:path w="1154009" h="666395" extrusionOk="0">
                  <a:moveTo>
                    <a:pt x="985167" y="568829"/>
                  </a:moveTo>
                  <a:cubicBezTo>
                    <a:pt x="1210291" y="438659"/>
                    <a:pt x="1210291" y="227686"/>
                    <a:pt x="985167" y="97597"/>
                  </a:cubicBezTo>
                  <a:cubicBezTo>
                    <a:pt x="760043" y="-32492"/>
                    <a:pt x="394298" y="-32573"/>
                    <a:pt x="168933" y="97597"/>
                  </a:cubicBezTo>
                  <a:cubicBezTo>
                    <a:pt x="-56432" y="227767"/>
                    <a:pt x="-56190" y="438740"/>
                    <a:pt x="168933" y="568829"/>
                  </a:cubicBezTo>
                  <a:cubicBezTo>
                    <a:pt x="394057" y="698918"/>
                    <a:pt x="759802" y="698918"/>
                    <a:pt x="985167" y="56882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"/>
            <p:cNvSpPr/>
            <p:nvPr/>
          </p:nvSpPr>
          <p:spPr>
            <a:xfrm>
              <a:off x="3001730" y="6485123"/>
              <a:ext cx="987317" cy="569884"/>
            </a:xfrm>
            <a:custGeom>
              <a:avLst/>
              <a:gdLst/>
              <a:ahLst/>
              <a:cxnLst/>
              <a:rect l="l" t="t" r="r" b="b"/>
              <a:pathLst>
                <a:path w="987317" h="569884" extrusionOk="0">
                  <a:moveTo>
                    <a:pt x="842595" y="486428"/>
                  </a:moveTo>
                  <a:cubicBezTo>
                    <a:pt x="1035558" y="375152"/>
                    <a:pt x="1035558" y="194732"/>
                    <a:pt x="842595" y="83457"/>
                  </a:cubicBezTo>
                  <a:cubicBezTo>
                    <a:pt x="649632" y="-27819"/>
                    <a:pt x="337354" y="-27819"/>
                    <a:pt x="144632" y="83457"/>
                  </a:cubicBezTo>
                  <a:cubicBezTo>
                    <a:pt x="-48090" y="194732"/>
                    <a:pt x="-48331" y="375152"/>
                    <a:pt x="144632" y="486428"/>
                  </a:cubicBezTo>
                  <a:cubicBezTo>
                    <a:pt x="337595" y="597703"/>
                    <a:pt x="649874" y="597703"/>
                    <a:pt x="842595" y="48642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3"/>
            <p:cNvSpPr/>
            <p:nvPr/>
          </p:nvSpPr>
          <p:spPr>
            <a:xfrm>
              <a:off x="2018895" y="5823363"/>
              <a:ext cx="1344470" cy="775746"/>
            </a:xfrm>
            <a:custGeom>
              <a:avLst/>
              <a:gdLst/>
              <a:ahLst/>
              <a:cxnLst/>
              <a:rect l="l" t="t" r="r" b="b"/>
              <a:pathLst>
                <a:path w="1344470" h="775746" extrusionOk="0">
                  <a:moveTo>
                    <a:pt x="341705" y="768935"/>
                  </a:moveTo>
                  <a:lnTo>
                    <a:pt x="12060" y="578866"/>
                  </a:lnTo>
                  <a:cubicBezTo>
                    <a:pt x="-4020" y="569781"/>
                    <a:pt x="-4020" y="554746"/>
                    <a:pt x="12060" y="545982"/>
                  </a:cubicBezTo>
                  <a:lnTo>
                    <a:pt x="946243" y="6811"/>
                  </a:lnTo>
                  <a:cubicBezTo>
                    <a:pt x="964131" y="-2270"/>
                    <a:pt x="985279" y="-2270"/>
                    <a:pt x="1003167" y="6811"/>
                  </a:cubicBezTo>
                  <a:lnTo>
                    <a:pt x="1332410" y="197201"/>
                  </a:lnTo>
                  <a:cubicBezTo>
                    <a:pt x="1348490" y="206287"/>
                    <a:pt x="1348490" y="221322"/>
                    <a:pt x="1332410" y="230085"/>
                  </a:cubicBezTo>
                  <a:lnTo>
                    <a:pt x="398710" y="768935"/>
                  </a:lnTo>
                  <a:cubicBezTo>
                    <a:pt x="380794" y="778017"/>
                    <a:pt x="359622" y="778017"/>
                    <a:pt x="341706" y="76893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8" name="Google Shape;1728;p3"/>
          <p:cNvGrpSpPr/>
          <p:nvPr/>
        </p:nvGrpSpPr>
        <p:grpSpPr>
          <a:xfrm>
            <a:off x="2060739" y="5265270"/>
            <a:ext cx="1247184" cy="762376"/>
            <a:chOff x="2076221" y="5801954"/>
            <a:chExt cx="1247184" cy="762376"/>
          </a:xfrm>
        </p:grpSpPr>
        <p:sp>
          <p:nvSpPr>
            <p:cNvPr id="1729" name="Google Shape;1729;p3"/>
            <p:cNvSpPr/>
            <p:nvPr/>
          </p:nvSpPr>
          <p:spPr>
            <a:xfrm>
              <a:off x="2076221" y="5802255"/>
              <a:ext cx="1247184" cy="761942"/>
            </a:xfrm>
            <a:custGeom>
              <a:avLst/>
              <a:gdLst/>
              <a:ahLst/>
              <a:cxnLst/>
              <a:rect l="l" t="t" r="r" b="b"/>
              <a:pathLst>
                <a:path w="1247184" h="761942" extrusionOk="0">
                  <a:moveTo>
                    <a:pt x="18412" y="595472"/>
                  </a:moveTo>
                  <a:lnTo>
                    <a:pt x="299012" y="757561"/>
                  </a:lnTo>
                  <a:cubicBezTo>
                    <a:pt x="310478" y="763403"/>
                    <a:pt x="324048" y="763403"/>
                    <a:pt x="335515" y="757561"/>
                  </a:cubicBezTo>
                  <a:lnTo>
                    <a:pt x="1229014" y="242429"/>
                  </a:lnTo>
                  <a:cubicBezTo>
                    <a:pt x="1239772" y="235406"/>
                    <a:pt x="1246525" y="223663"/>
                    <a:pt x="1247185" y="210832"/>
                  </a:cubicBezTo>
                  <a:lnTo>
                    <a:pt x="1247185" y="197726"/>
                  </a:lnTo>
                  <a:cubicBezTo>
                    <a:pt x="1246507" y="184880"/>
                    <a:pt x="1239722" y="173134"/>
                    <a:pt x="1228934" y="166129"/>
                  </a:cubicBezTo>
                  <a:lnTo>
                    <a:pt x="947529" y="4361"/>
                  </a:lnTo>
                  <a:cubicBezTo>
                    <a:pt x="936085" y="-1454"/>
                    <a:pt x="922552" y="-1454"/>
                    <a:pt x="911107" y="4361"/>
                  </a:cubicBezTo>
                  <a:lnTo>
                    <a:pt x="18171" y="518930"/>
                  </a:lnTo>
                  <a:cubicBezTo>
                    <a:pt x="7412" y="525953"/>
                    <a:pt x="660" y="537696"/>
                    <a:pt x="0" y="550527"/>
                  </a:cubicBezTo>
                  <a:lnTo>
                    <a:pt x="0" y="564035"/>
                  </a:lnTo>
                  <a:cubicBezTo>
                    <a:pt x="828" y="576833"/>
                    <a:pt x="7654" y="588489"/>
                    <a:pt x="18412" y="59547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3"/>
            <p:cNvSpPr/>
            <p:nvPr/>
          </p:nvSpPr>
          <p:spPr>
            <a:xfrm>
              <a:off x="2092188" y="5801954"/>
              <a:ext cx="1216212" cy="704764"/>
            </a:xfrm>
            <a:custGeom>
              <a:avLst/>
              <a:gdLst/>
              <a:ahLst/>
              <a:cxnLst/>
              <a:rect l="l" t="t" r="r" b="b"/>
              <a:pathLst>
                <a:path w="1216212" h="704764" extrusionOk="0">
                  <a:moveTo>
                    <a:pt x="896266" y="4180"/>
                  </a:moveTo>
                  <a:cubicBezTo>
                    <a:pt x="910095" y="-3860"/>
                    <a:pt x="924567" y="803"/>
                    <a:pt x="938477" y="8844"/>
                  </a:cubicBezTo>
                  <a:lnTo>
                    <a:pt x="1205811" y="162330"/>
                  </a:lnTo>
                  <a:cubicBezTo>
                    <a:pt x="1219640" y="170370"/>
                    <a:pt x="1219720" y="183395"/>
                    <a:pt x="1205811" y="191515"/>
                  </a:cubicBezTo>
                  <a:lnTo>
                    <a:pt x="326221" y="698043"/>
                  </a:lnTo>
                  <a:lnTo>
                    <a:pt x="326221" y="698043"/>
                  </a:lnTo>
                  <a:cubicBezTo>
                    <a:pt x="310698" y="707005"/>
                    <a:pt x="291573" y="707005"/>
                    <a:pt x="276050" y="698043"/>
                  </a:cubicBezTo>
                  <a:lnTo>
                    <a:pt x="8475" y="545040"/>
                  </a:lnTo>
                  <a:cubicBezTo>
                    <a:pt x="416" y="540438"/>
                    <a:pt x="-2388" y="530175"/>
                    <a:pt x="2214" y="522115"/>
                  </a:cubicBezTo>
                  <a:cubicBezTo>
                    <a:pt x="3704" y="519506"/>
                    <a:pt x="5866" y="517344"/>
                    <a:pt x="8475" y="515854"/>
                  </a:cubicBezTo>
                  <a:lnTo>
                    <a:pt x="8475" y="51585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3"/>
            <p:cNvSpPr/>
            <p:nvPr/>
          </p:nvSpPr>
          <p:spPr>
            <a:xfrm>
              <a:off x="2092240" y="5801954"/>
              <a:ext cx="1216179" cy="705810"/>
            </a:xfrm>
            <a:custGeom>
              <a:avLst/>
              <a:gdLst/>
              <a:ahLst/>
              <a:cxnLst/>
              <a:rect l="l" t="t" r="r" b="b"/>
              <a:pathLst>
                <a:path w="1216179" h="705810" extrusionOk="0">
                  <a:moveTo>
                    <a:pt x="8343" y="535392"/>
                  </a:moveTo>
                  <a:cubicBezTo>
                    <a:pt x="5610" y="530714"/>
                    <a:pt x="7187" y="524707"/>
                    <a:pt x="11864" y="521974"/>
                  </a:cubicBezTo>
                  <a:cubicBezTo>
                    <a:pt x="11870" y="521971"/>
                    <a:pt x="11875" y="521968"/>
                    <a:pt x="11880" y="521964"/>
                  </a:cubicBezTo>
                  <a:lnTo>
                    <a:pt x="899671" y="10210"/>
                  </a:lnTo>
                  <a:cubicBezTo>
                    <a:pt x="909078" y="4824"/>
                    <a:pt x="920013" y="6271"/>
                    <a:pt x="934967" y="14954"/>
                  </a:cubicBezTo>
                  <a:lnTo>
                    <a:pt x="1202221" y="168681"/>
                  </a:lnTo>
                  <a:cubicBezTo>
                    <a:pt x="1204667" y="169957"/>
                    <a:pt x="1206744" y="171839"/>
                    <a:pt x="1208251" y="174149"/>
                  </a:cubicBezTo>
                  <a:cubicBezTo>
                    <a:pt x="1211387" y="179536"/>
                    <a:pt x="1205035" y="183958"/>
                    <a:pt x="1202221" y="185646"/>
                  </a:cubicBezTo>
                  <a:lnTo>
                    <a:pt x="322631" y="692978"/>
                  </a:lnTo>
                  <a:cubicBezTo>
                    <a:pt x="309251" y="700609"/>
                    <a:pt x="292836" y="700609"/>
                    <a:pt x="279456" y="692978"/>
                  </a:cubicBezTo>
                  <a:lnTo>
                    <a:pt x="11880" y="539251"/>
                  </a:lnTo>
                  <a:cubicBezTo>
                    <a:pt x="10401" y="538416"/>
                    <a:pt x="9178" y="537193"/>
                    <a:pt x="8343" y="535713"/>
                  </a:cubicBezTo>
                  <a:moveTo>
                    <a:pt x="2232" y="539170"/>
                  </a:moveTo>
                  <a:cubicBezTo>
                    <a:pt x="3715" y="541743"/>
                    <a:pt x="5851" y="543878"/>
                    <a:pt x="8423" y="545361"/>
                  </a:cubicBezTo>
                  <a:lnTo>
                    <a:pt x="275918" y="699089"/>
                  </a:lnTo>
                  <a:cubicBezTo>
                    <a:pt x="291441" y="708051"/>
                    <a:pt x="310566" y="708051"/>
                    <a:pt x="326088" y="699089"/>
                  </a:cubicBezTo>
                  <a:lnTo>
                    <a:pt x="1205679" y="192561"/>
                  </a:lnTo>
                  <a:cubicBezTo>
                    <a:pt x="1215648" y="186852"/>
                    <a:pt x="1218462" y="178571"/>
                    <a:pt x="1214362" y="171415"/>
                  </a:cubicBezTo>
                  <a:cubicBezTo>
                    <a:pt x="1212229" y="168043"/>
                    <a:pt x="1209267" y="165275"/>
                    <a:pt x="1205759" y="163375"/>
                  </a:cubicBezTo>
                  <a:lnTo>
                    <a:pt x="938827" y="8844"/>
                  </a:lnTo>
                  <a:cubicBezTo>
                    <a:pt x="924917" y="803"/>
                    <a:pt x="910445" y="-3860"/>
                    <a:pt x="896616" y="4180"/>
                  </a:cubicBezTo>
                  <a:lnTo>
                    <a:pt x="8423" y="516095"/>
                  </a:lnTo>
                  <a:cubicBezTo>
                    <a:pt x="385" y="520752"/>
                    <a:pt x="-2381" y="531027"/>
                    <a:pt x="2232" y="53909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"/>
            <p:cNvSpPr/>
            <p:nvPr/>
          </p:nvSpPr>
          <p:spPr>
            <a:xfrm>
              <a:off x="2076221" y="6317808"/>
              <a:ext cx="317584" cy="246522"/>
            </a:xfrm>
            <a:custGeom>
              <a:avLst/>
              <a:gdLst/>
              <a:ahLst/>
              <a:cxnLst/>
              <a:rect l="l" t="t" r="r" b="b"/>
              <a:pathLst>
                <a:path w="317584" h="246522" extrusionOk="0">
                  <a:moveTo>
                    <a:pt x="18171" y="3618"/>
                  </a:moveTo>
                  <a:lnTo>
                    <a:pt x="24362" y="0"/>
                  </a:lnTo>
                  <a:cubicBezTo>
                    <a:pt x="16302" y="4690"/>
                    <a:pt x="13571" y="15026"/>
                    <a:pt x="18262" y="23086"/>
                  </a:cubicBezTo>
                  <a:cubicBezTo>
                    <a:pt x="19732" y="25613"/>
                    <a:pt x="21834" y="27715"/>
                    <a:pt x="24362" y="29186"/>
                  </a:cubicBezTo>
                  <a:lnTo>
                    <a:pt x="291857" y="182832"/>
                  </a:lnTo>
                  <a:cubicBezTo>
                    <a:pt x="299463" y="187290"/>
                    <a:pt x="308126" y="189623"/>
                    <a:pt x="316942" y="189586"/>
                  </a:cubicBezTo>
                  <a:lnTo>
                    <a:pt x="317585" y="189586"/>
                  </a:lnTo>
                  <a:lnTo>
                    <a:pt x="317585" y="246510"/>
                  </a:lnTo>
                  <a:cubicBezTo>
                    <a:pt x="311089" y="246679"/>
                    <a:pt x="304661" y="245155"/>
                    <a:pt x="298932" y="242088"/>
                  </a:cubicBezTo>
                  <a:lnTo>
                    <a:pt x="18331" y="79999"/>
                  </a:lnTo>
                  <a:cubicBezTo>
                    <a:pt x="7570" y="72956"/>
                    <a:pt x="772" y="61240"/>
                    <a:pt x="0" y="48402"/>
                  </a:cubicBezTo>
                  <a:lnTo>
                    <a:pt x="0" y="35296"/>
                  </a:lnTo>
                  <a:cubicBezTo>
                    <a:pt x="634" y="22436"/>
                    <a:pt x="7390" y="10658"/>
                    <a:pt x="18171" y="361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"/>
            <p:cNvSpPr/>
            <p:nvPr/>
          </p:nvSpPr>
          <p:spPr>
            <a:xfrm>
              <a:off x="2301907" y="6272542"/>
              <a:ext cx="184440" cy="106692"/>
            </a:xfrm>
            <a:custGeom>
              <a:avLst/>
              <a:gdLst/>
              <a:ahLst/>
              <a:cxnLst/>
              <a:rect l="l" t="t" r="r" b="b"/>
              <a:pathLst>
                <a:path w="184440" h="106692" extrusionOk="0">
                  <a:moveTo>
                    <a:pt x="53788" y="75658"/>
                  </a:moveTo>
                  <a:lnTo>
                    <a:pt x="149466" y="65045"/>
                  </a:lnTo>
                  <a:lnTo>
                    <a:pt x="184441" y="85225"/>
                  </a:lnTo>
                  <a:lnTo>
                    <a:pt x="0" y="106692"/>
                  </a:lnTo>
                  <a:lnTo>
                    <a:pt x="36904" y="0"/>
                  </a:lnTo>
                  <a:lnTo>
                    <a:pt x="72120" y="203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3"/>
            <p:cNvSpPr/>
            <p:nvPr/>
          </p:nvSpPr>
          <p:spPr>
            <a:xfrm>
              <a:off x="2424358" y="6202512"/>
              <a:ext cx="184360" cy="106612"/>
            </a:xfrm>
            <a:custGeom>
              <a:avLst/>
              <a:gdLst/>
              <a:ahLst/>
              <a:cxnLst/>
              <a:rect l="l" t="t" r="r" b="b"/>
              <a:pathLst>
                <a:path w="184360" h="106612" extrusionOk="0">
                  <a:moveTo>
                    <a:pt x="130893" y="30874"/>
                  </a:moveTo>
                  <a:lnTo>
                    <a:pt x="34894" y="41567"/>
                  </a:lnTo>
                  <a:lnTo>
                    <a:pt x="0" y="21467"/>
                  </a:lnTo>
                  <a:lnTo>
                    <a:pt x="184360" y="0"/>
                  </a:lnTo>
                  <a:lnTo>
                    <a:pt x="147536" y="106612"/>
                  </a:lnTo>
                  <a:lnTo>
                    <a:pt x="112321" y="8627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3"/>
            <p:cNvSpPr/>
            <p:nvPr/>
          </p:nvSpPr>
          <p:spPr>
            <a:xfrm>
              <a:off x="2627573" y="5883011"/>
              <a:ext cx="406484" cy="234545"/>
            </a:xfrm>
            <a:custGeom>
              <a:avLst/>
              <a:gdLst/>
              <a:ahLst/>
              <a:cxnLst/>
              <a:rect l="l" t="t" r="r" b="b"/>
              <a:pathLst>
                <a:path w="406484" h="234545" extrusionOk="0">
                  <a:moveTo>
                    <a:pt x="5909" y="216427"/>
                  </a:moveTo>
                  <a:lnTo>
                    <a:pt x="374870" y="3364"/>
                  </a:lnTo>
                  <a:cubicBezTo>
                    <a:pt x="383121" y="-975"/>
                    <a:pt x="392944" y="-1124"/>
                    <a:pt x="401322" y="2962"/>
                  </a:cubicBezTo>
                  <a:cubicBezTo>
                    <a:pt x="408478" y="7062"/>
                    <a:pt x="408156" y="13896"/>
                    <a:pt x="400599" y="18238"/>
                  </a:cubicBezTo>
                  <a:lnTo>
                    <a:pt x="31396" y="231141"/>
                  </a:lnTo>
                  <a:cubicBezTo>
                    <a:pt x="23187" y="235504"/>
                    <a:pt x="13387" y="235683"/>
                    <a:pt x="5024" y="231623"/>
                  </a:cubicBezTo>
                  <a:cubicBezTo>
                    <a:pt x="-1970" y="227523"/>
                    <a:pt x="-1649" y="220769"/>
                    <a:pt x="5909" y="21642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3"/>
            <p:cNvSpPr/>
            <p:nvPr/>
          </p:nvSpPr>
          <p:spPr>
            <a:xfrm>
              <a:off x="2691452" y="5919835"/>
              <a:ext cx="406464" cy="234516"/>
            </a:xfrm>
            <a:custGeom>
              <a:avLst/>
              <a:gdLst/>
              <a:ahLst/>
              <a:cxnLst/>
              <a:rect l="l" t="t" r="r" b="b"/>
              <a:pathLst>
                <a:path w="406464" h="234516" extrusionOk="0">
                  <a:moveTo>
                    <a:pt x="5868" y="216427"/>
                  </a:moveTo>
                  <a:lnTo>
                    <a:pt x="374911" y="3364"/>
                  </a:lnTo>
                  <a:cubicBezTo>
                    <a:pt x="383161" y="-975"/>
                    <a:pt x="392984" y="-1124"/>
                    <a:pt x="401363" y="2962"/>
                  </a:cubicBezTo>
                  <a:cubicBezTo>
                    <a:pt x="408438" y="7062"/>
                    <a:pt x="408116" y="13896"/>
                    <a:pt x="400639" y="18238"/>
                  </a:cubicBezTo>
                  <a:lnTo>
                    <a:pt x="31436" y="231141"/>
                  </a:lnTo>
                  <a:cubicBezTo>
                    <a:pt x="23217" y="235465"/>
                    <a:pt x="13436" y="235644"/>
                    <a:pt x="5065" y="231623"/>
                  </a:cubicBezTo>
                  <a:cubicBezTo>
                    <a:pt x="-2011" y="227522"/>
                    <a:pt x="-1609" y="220688"/>
                    <a:pt x="5868" y="21642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"/>
            <p:cNvSpPr/>
            <p:nvPr/>
          </p:nvSpPr>
          <p:spPr>
            <a:xfrm>
              <a:off x="2755371" y="5956950"/>
              <a:ext cx="406464" cy="234494"/>
            </a:xfrm>
            <a:custGeom>
              <a:avLst/>
              <a:gdLst/>
              <a:ahLst/>
              <a:cxnLst/>
              <a:rect l="l" t="t" r="r" b="b"/>
              <a:pathLst>
                <a:path w="406464" h="234494" extrusionOk="0">
                  <a:moveTo>
                    <a:pt x="5869" y="216377"/>
                  </a:moveTo>
                  <a:lnTo>
                    <a:pt x="374830" y="3394"/>
                  </a:lnTo>
                  <a:cubicBezTo>
                    <a:pt x="383098" y="-985"/>
                    <a:pt x="392965" y="-1135"/>
                    <a:pt x="401362" y="2992"/>
                  </a:cubicBezTo>
                  <a:cubicBezTo>
                    <a:pt x="408438" y="7092"/>
                    <a:pt x="408116" y="13927"/>
                    <a:pt x="400639" y="18268"/>
                  </a:cubicBezTo>
                  <a:lnTo>
                    <a:pt x="31356" y="231090"/>
                  </a:lnTo>
                  <a:cubicBezTo>
                    <a:pt x="23175" y="235452"/>
                    <a:pt x="13400" y="235632"/>
                    <a:pt x="5065" y="231573"/>
                  </a:cubicBezTo>
                  <a:cubicBezTo>
                    <a:pt x="-2011" y="227231"/>
                    <a:pt x="-1609" y="220397"/>
                    <a:pt x="5869" y="21637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8" name="Google Shape;1738;p3"/>
          <p:cNvGrpSpPr/>
          <p:nvPr/>
        </p:nvGrpSpPr>
        <p:grpSpPr>
          <a:xfrm>
            <a:off x="558656" y="3144430"/>
            <a:ext cx="1095517" cy="846881"/>
            <a:chOff x="574138" y="3681114"/>
            <a:chExt cx="1095517" cy="846881"/>
          </a:xfrm>
        </p:grpSpPr>
        <p:grpSp>
          <p:nvGrpSpPr>
            <p:cNvPr id="1739" name="Google Shape;1739;p3"/>
            <p:cNvGrpSpPr/>
            <p:nvPr/>
          </p:nvGrpSpPr>
          <p:grpSpPr>
            <a:xfrm>
              <a:off x="1227203" y="3681114"/>
              <a:ext cx="442452" cy="531226"/>
              <a:chOff x="1227203" y="3681114"/>
              <a:chExt cx="442452" cy="531226"/>
            </a:xfrm>
          </p:grpSpPr>
          <p:sp>
            <p:nvSpPr>
              <p:cNvPr id="1740" name="Google Shape;1740;p3"/>
              <p:cNvSpPr/>
              <p:nvPr/>
            </p:nvSpPr>
            <p:spPr>
              <a:xfrm>
                <a:off x="1227203" y="3681114"/>
                <a:ext cx="439654" cy="528109"/>
              </a:xfrm>
              <a:custGeom>
                <a:avLst/>
                <a:gdLst/>
                <a:ahLst/>
                <a:cxnLst/>
                <a:rect l="l" t="t" r="r" b="b"/>
                <a:pathLst>
                  <a:path w="439654" h="528109" extrusionOk="0">
                    <a:moveTo>
                      <a:pt x="284279" y="413116"/>
                    </a:moveTo>
                    <a:cubicBezTo>
                      <a:pt x="288998" y="408799"/>
                      <a:pt x="296079" y="408331"/>
                      <a:pt x="301324" y="411990"/>
                    </a:cubicBezTo>
                    <a:lnTo>
                      <a:pt x="320540" y="426462"/>
                    </a:lnTo>
                    <a:cubicBezTo>
                      <a:pt x="325365" y="430093"/>
                      <a:pt x="332220" y="429126"/>
                      <a:pt x="335852" y="424300"/>
                    </a:cubicBezTo>
                    <a:cubicBezTo>
                      <a:pt x="335894" y="424244"/>
                      <a:pt x="335936" y="424188"/>
                      <a:pt x="335977" y="424131"/>
                    </a:cubicBezTo>
                    <a:lnTo>
                      <a:pt x="372720" y="372995"/>
                    </a:lnTo>
                    <a:cubicBezTo>
                      <a:pt x="376396" y="367465"/>
                      <a:pt x="376615" y="360328"/>
                      <a:pt x="373283" y="354583"/>
                    </a:cubicBezTo>
                    <a:lnTo>
                      <a:pt x="358409" y="331589"/>
                    </a:lnTo>
                    <a:cubicBezTo>
                      <a:pt x="355069" y="325643"/>
                      <a:pt x="354683" y="318483"/>
                      <a:pt x="357364" y="312212"/>
                    </a:cubicBezTo>
                    <a:cubicBezTo>
                      <a:pt x="362107" y="302323"/>
                      <a:pt x="366369" y="292192"/>
                      <a:pt x="370147" y="281981"/>
                    </a:cubicBezTo>
                    <a:cubicBezTo>
                      <a:pt x="372871" y="275445"/>
                      <a:pt x="377675" y="269990"/>
                      <a:pt x="383815" y="266464"/>
                    </a:cubicBezTo>
                    <a:lnTo>
                      <a:pt x="420077" y="248454"/>
                    </a:lnTo>
                    <a:cubicBezTo>
                      <a:pt x="426092" y="245017"/>
                      <a:pt x="430338" y="239159"/>
                      <a:pt x="431735" y="232374"/>
                    </a:cubicBezTo>
                    <a:lnTo>
                      <a:pt x="439373" y="178826"/>
                    </a:lnTo>
                    <a:cubicBezTo>
                      <a:pt x="440246" y="175784"/>
                      <a:pt x="439041" y="172527"/>
                      <a:pt x="436398" y="170786"/>
                    </a:cubicBezTo>
                    <a:lnTo>
                      <a:pt x="436398" y="170786"/>
                    </a:lnTo>
                    <a:lnTo>
                      <a:pt x="435916" y="170786"/>
                    </a:lnTo>
                    <a:lnTo>
                      <a:pt x="435916" y="170786"/>
                    </a:lnTo>
                    <a:lnTo>
                      <a:pt x="391454" y="145058"/>
                    </a:lnTo>
                    <a:lnTo>
                      <a:pt x="391454" y="145058"/>
                    </a:lnTo>
                    <a:cubicBezTo>
                      <a:pt x="389593" y="144016"/>
                      <a:pt x="387395" y="143756"/>
                      <a:pt x="385343" y="144334"/>
                    </a:cubicBezTo>
                    <a:lnTo>
                      <a:pt x="381162" y="145299"/>
                    </a:lnTo>
                    <a:cubicBezTo>
                      <a:pt x="380918" y="140402"/>
                      <a:pt x="382031" y="135533"/>
                      <a:pt x="384378" y="131229"/>
                    </a:cubicBezTo>
                    <a:lnTo>
                      <a:pt x="415092" y="82988"/>
                    </a:lnTo>
                    <a:cubicBezTo>
                      <a:pt x="418341" y="77343"/>
                      <a:pt x="417698" y="70266"/>
                      <a:pt x="413484" y="65300"/>
                    </a:cubicBezTo>
                    <a:lnTo>
                      <a:pt x="393785" y="43913"/>
                    </a:lnTo>
                    <a:cubicBezTo>
                      <a:pt x="393027" y="43056"/>
                      <a:pt x="392095" y="42371"/>
                      <a:pt x="391052" y="41903"/>
                    </a:cubicBezTo>
                    <a:lnTo>
                      <a:pt x="391052" y="41903"/>
                    </a:lnTo>
                    <a:lnTo>
                      <a:pt x="346429" y="15853"/>
                    </a:lnTo>
                    <a:lnTo>
                      <a:pt x="346429" y="15853"/>
                    </a:lnTo>
                    <a:cubicBezTo>
                      <a:pt x="342411" y="13676"/>
                      <a:pt x="337407" y="14731"/>
                      <a:pt x="334610" y="18345"/>
                    </a:cubicBezTo>
                    <a:lnTo>
                      <a:pt x="305746" y="53079"/>
                    </a:lnTo>
                    <a:lnTo>
                      <a:pt x="306872" y="33782"/>
                    </a:lnTo>
                    <a:cubicBezTo>
                      <a:pt x="307307" y="30994"/>
                      <a:pt x="306043" y="28213"/>
                      <a:pt x="303656" y="26707"/>
                    </a:cubicBezTo>
                    <a:lnTo>
                      <a:pt x="303656" y="26707"/>
                    </a:lnTo>
                    <a:lnTo>
                      <a:pt x="258711" y="737"/>
                    </a:lnTo>
                    <a:lnTo>
                      <a:pt x="258711" y="737"/>
                    </a:lnTo>
                    <a:cubicBezTo>
                      <a:pt x="256652" y="-246"/>
                      <a:pt x="254258" y="-246"/>
                      <a:pt x="252199" y="737"/>
                    </a:cubicBezTo>
                    <a:lnTo>
                      <a:pt x="213043" y="15210"/>
                    </a:lnTo>
                    <a:cubicBezTo>
                      <a:pt x="206729" y="17910"/>
                      <a:pt x="201972" y="23317"/>
                      <a:pt x="200099" y="29923"/>
                    </a:cubicBezTo>
                    <a:lnTo>
                      <a:pt x="188923" y="79933"/>
                    </a:lnTo>
                    <a:cubicBezTo>
                      <a:pt x="186964" y="86763"/>
                      <a:pt x="182915" y="92808"/>
                      <a:pt x="177345" y="97219"/>
                    </a:cubicBezTo>
                    <a:cubicBezTo>
                      <a:pt x="169799" y="102667"/>
                      <a:pt x="162552" y="108518"/>
                      <a:pt x="155637" y="114747"/>
                    </a:cubicBezTo>
                    <a:cubicBezTo>
                      <a:pt x="153627" y="116524"/>
                      <a:pt x="151138" y="117670"/>
                      <a:pt x="148481" y="118043"/>
                    </a:cubicBezTo>
                    <a:lnTo>
                      <a:pt x="118170" y="100515"/>
                    </a:lnTo>
                    <a:lnTo>
                      <a:pt x="118170" y="100515"/>
                    </a:lnTo>
                    <a:cubicBezTo>
                      <a:pt x="113314" y="97825"/>
                      <a:pt x="107214" y="99169"/>
                      <a:pt x="103939" y="103651"/>
                    </a:cubicBezTo>
                    <a:lnTo>
                      <a:pt x="67195" y="154786"/>
                    </a:lnTo>
                    <a:cubicBezTo>
                      <a:pt x="63544" y="160332"/>
                      <a:pt x="63357" y="167469"/>
                      <a:pt x="66713" y="173198"/>
                    </a:cubicBezTo>
                    <a:lnTo>
                      <a:pt x="81587" y="196193"/>
                    </a:lnTo>
                    <a:cubicBezTo>
                      <a:pt x="84891" y="202149"/>
                      <a:pt x="85276" y="209293"/>
                      <a:pt x="82632" y="215570"/>
                    </a:cubicBezTo>
                    <a:cubicBezTo>
                      <a:pt x="77889" y="225459"/>
                      <a:pt x="73547" y="235590"/>
                      <a:pt x="69849" y="245801"/>
                    </a:cubicBezTo>
                    <a:cubicBezTo>
                      <a:pt x="67125" y="252337"/>
                      <a:pt x="62320" y="257791"/>
                      <a:pt x="56180" y="261318"/>
                    </a:cubicBezTo>
                    <a:lnTo>
                      <a:pt x="19839" y="279408"/>
                    </a:lnTo>
                    <a:cubicBezTo>
                      <a:pt x="13811" y="282814"/>
                      <a:pt x="9579" y="288692"/>
                      <a:pt x="8261" y="295489"/>
                    </a:cubicBezTo>
                    <a:lnTo>
                      <a:pt x="221" y="349036"/>
                    </a:lnTo>
                    <a:cubicBezTo>
                      <a:pt x="-552" y="352129"/>
                      <a:pt x="744" y="355369"/>
                      <a:pt x="3437" y="357076"/>
                    </a:cubicBezTo>
                    <a:lnTo>
                      <a:pt x="3437" y="357076"/>
                    </a:lnTo>
                    <a:lnTo>
                      <a:pt x="48301" y="382965"/>
                    </a:lnTo>
                    <a:lnTo>
                      <a:pt x="48301" y="382965"/>
                    </a:lnTo>
                    <a:cubicBezTo>
                      <a:pt x="50187" y="383932"/>
                      <a:pt x="52366" y="384161"/>
                      <a:pt x="54411" y="383608"/>
                    </a:cubicBezTo>
                    <a:lnTo>
                      <a:pt x="58512" y="382644"/>
                    </a:lnTo>
                    <a:cubicBezTo>
                      <a:pt x="58795" y="387544"/>
                      <a:pt x="57680" y="392423"/>
                      <a:pt x="55296" y="396714"/>
                    </a:cubicBezTo>
                    <a:lnTo>
                      <a:pt x="24583" y="444955"/>
                    </a:lnTo>
                    <a:cubicBezTo>
                      <a:pt x="21333" y="450600"/>
                      <a:pt x="21977" y="457676"/>
                      <a:pt x="26191" y="462643"/>
                    </a:cubicBezTo>
                    <a:lnTo>
                      <a:pt x="45889" y="484030"/>
                    </a:lnTo>
                    <a:cubicBezTo>
                      <a:pt x="46621" y="484813"/>
                      <a:pt x="47460" y="485490"/>
                      <a:pt x="48381" y="486040"/>
                    </a:cubicBezTo>
                    <a:lnTo>
                      <a:pt x="48381" y="486040"/>
                    </a:lnTo>
                    <a:lnTo>
                      <a:pt x="93085" y="511929"/>
                    </a:lnTo>
                    <a:lnTo>
                      <a:pt x="93085" y="511929"/>
                    </a:lnTo>
                    <a:cubicBezTo>
                      <a:pt x="97116" y="514481"/>
                      <a:pt x="102424" y="513579"/>
                      <a:pt x="105386" y="509838"/>
                    </a:cubicBezTo>
                    <a:lnTo>
                      <a:pt x="134250" y="475105"/>
                    </a:lnTo>
                    <a:lnTo>
                      <a:pt x="133124" y="494482"/>
                    </a:lnTo>
                    <a:cubicBezTo>
                      <a:pt x="132689" y="497271"/>
                      <a:pt x="133953" y="500051"/>
                      <a:pt x="136340" y="501557"/>
                    </a:cubicBezTo>
                    <a:lnTo>
                      <a:pt x="136340" y="501557"/>
                    </a:lnTo>
                    <a:lnTo>
                      <a:pt x="180963" y="527366"/>
                    </a:lnTo>
                    <a:lnTo>
                      <a:pt x="180963" y="527366"/>
                    </a:lnTo>
                    <a:cubicBezTo>
                      <a:pt x="183105" y="528357"/>
                      <a:pt x="185575" y="528357"/>
                      <a:pt x="187717" y="527366"/>
                    </a:cubicBezTo>
                    <a:lnTo>
                      <a:pt x="226872" y="512894"/>
                    </a:lnTo>
                    <a:cubicBezTo>
                      <a:pt x="233230" y="510250"/>
                      <a:pt x="238048" y="504870"/>
                      <a:pt x="239978" y="498261"/>
                    </a:cubicBezTo>
                    <a:lnTo>
                      <a:pt x="251153" y="448251"/>
                    </a:lnTo>
                    <a:cubicBezTo>
                      <a:pt x="253082" y="441407"/>
                      <a:pt x="257137" y="435353"/>
                      <a:pt x="262731" y="430965"/>
                    </a:cubicBezTo>
                    <a:cubicBezTo>
                      <a:pt x="270214" y="425387"/>
                      <a:pt x="277406" y="419429"/>
                      <a:pt x="284279" y="413116"/>
                    </a:cubicBezTo>
                    <a:close/>
                    <a:moveTo>
                      <a:pt x="276239" y="167490"/>
                    </a:moveTo>
                    <a:cubicBezTo>
                      <a:pt x="283088" y="184153"/>
                      <a:pt x="284986" y="202438"/>
                      <a:pt x="281706" y="220153"/>
                    </a:cubicBezTo>
                    <a:cubicBezTo>
                      <a:pt x="273666" y="278283"/>
                      <a:pt x="229204" y="339146"/>
                      <a:pt x="183054" y="356111"/>
                    </a:cubicBezTo>
                    <a:cubicBezTo>
                      <a:pt x="177232" y="358320"/>
                      <a:pt x="171153" y="359779"/>
                      <a:pt x="164963" y="360453"/>
                    </a:cubicBezTo>
                    <a:cubicBezTo>
                      <a:pt x="158029" y="343755"/>
                      <a:pt x="156128" y="325393"/>
                      <a:pt x="159496" y="307629"/>
                    </a:cubicBezTo>
                    <a:cubicBezTo>
                      <a:pt x="167536" y="249499"/>
                      <a:pt x="211998" y="188635"/>
                      <a:pt x="258068" y="171671"/>
                    </a:cubicBezTo>
                    <a:cubicBezTo>
                      <a:pt x="263745" y="169565"/>
                      <a:pt x="269658" y="168161"/>
                      <a:pt x="275676" y="16749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3"/>
              <p:cNvSpPr/>
              <p:nvPr/>
            </p:nvSpPr>
            <p:spPr>
              <a:xfrm>
                <a:off x="1227203" y="3681114"/>
                <a:ext cx="439654" cy="528109"/>
              </a:xfrm>
              <a:custGeom>
                <a:avLst/>
                <a:gdLst/>
                <a:ahLst/>
                <a:cxnLst/>
                <a:rect l="l" t="t" r="r" b="b"/>
                <a:pathLst>
                  <a:path w="439654" h="528109" extrusionOk="0">
                    <a:moveTo>
                      <a:pt x="284279" y="413116"/>
                    </a:moveTo>
                    <a:cubicBezTo>
                      <a:pt x="288998" y="408799"/>
                      <a:pt x="296079" y="408331"/>
                      <a:pt x="301324" y="411990"/>
                    </a:cubicBezTo>
                    <a:lnTo>
                      <a:pt x="320540" y="426462"/>
                    </a:lnTo>
                    <a:cubicBezTo>
                      <a:pt x="325365" y="430093"/>
                      <a:pt x="332220" y="429126"/>
                      <a:pt x="335852" y="424300"/>
                    </a:cubicBezTo>
                    <a:cubicBezTo>
                      <a:pt x="335894" y="424244"/>
                      <a:pt x="335936" y="424188"/>
                      <a:pt x="335977" y="424131"/>
                    </a:cubicBezTo>
                    <a:lnTo>
                      <a:pt x="372720" y="372995"/>
                    </a:lnTo>
                    <a:cubicBezTo>
                      <a:pt x="376396" y="367465"/>
                      <a:pt x="376615" y="360328"/>
                      <a:pt x="373283" y="354583"/>
                    </a:cubicBezTo>
                    <a:lnTo>
                      <a:pt x="358409" y="331589"/>
                    </a:lnTo>
                    <a:cubicBezTo>
                      <a:pt x="355069" y="325643"/>
                      <a:pt x="354683" y="318483"/>
                      <a:pt x="357364" y="312212"/>
                    </a:cubicBezTo>
                    <a:cubicBezTo>
                      <a:pt x="362107" y="302323"/>
                      <a:pt x="366369" y="292192"/>
                      <a:pt x="370147" y="281981"/>
                    </a:cubicBezTo>
                    <a:cubicBezTo>
                      <a:pt x="372871" y="275445"/>
                      <a:pt x="377675" y="269990"/>
                      <a:pt x="383815" y="266464"/>
                    </a:cubicBezTo>
                    <a:lnTo>
                      <a:pt x="420077" y="248454"/>
                    </a:lnTo>
                    <a:cubicBezTo>
                      <a:pt x="426092" y="245017"/>
                      <a:pt x="430338" y="239159"/>
                      <a:pt x="431735" y="232374"/>
                    </a:cubicBezTo>
                    <a:lnTo>
                      <a:pt x="439373" y="178826"/>
                    </a:lnTo>
                    <a:cubicBezTo>
                      <a:pt x="440246" y="175784"/>
                      <a:pt x="439041" y="172527"/>
                      <a:pt x="436398" y="170786"/>
                    </a:cubicBezTo>
                    <a:lnTo>
                      <a:pt x="436398" y="170786"/>
                    </a:lnTo>
                    <a:lnTo>
                      <a:pt x="435916" y="170786"/>
                    </a:lnTo>
                    <a:lnTo>
                      <a:pt x="435916" y="170786"/>
                    </a:lnTo>
                    <a:lnTo>
                      <a:pt x="391454" y="145058"/>
                    </a:lnTo>
                    <a:lnTo>
                      <a:pt x="391454" y="145058"/>
                    </a:lnTo>
                    <a:cubicBezTo>
                      <a:pt x="389593" y="144016"/>
                      <a:pt x="387395" y="143756"/>
                      <a:pt x="385343" y="144334"/>
                    </a:cubicBezTo>
                    <a:lnTo>
                      <a:pt x="381162" y="145299"/>
                    </a:lnTo>
                    <a:cubicBezTo>
                      <a:pt x="380918" y="140402"/>
                      <a:pt x="382031" y="135533"/>
                      <a:pt x="384378" y="131229"/>
                    </a:cubicBezTo>
                    <a:lnTo>
                      <a:pt x="415092" y="82988"/>
                    </a:lnTo>
                    <a:cubicBezTo>
                      <a:pt x="418341" y="77343"/>
                      <a:pt x="417698" y="70266"/>
                      <a:pt x="413484" y="65300"/>
                    </a:cubicBezTo>
                    <a:lnTo>
                      <a:pt x="393785" y="43913"/>
                    </a:lnTo>
                    <a:cubicBezTo>
                      <a:pt x="393027" y="43056"/>
                      <a:pt x="392095" y="42371"/>
                      <a:pt x="391052" y="41903"/>
                    </a:cubicBezTo>
                    <a:lnTo>
                      <a:pt x="391052" y="41903"/>
                    </a:lnTo>
                    <a:lnTo>
                      <a:pt x="346429" y="15853"/>
                    </a:lnTo>
                    <a:lnTo>
                      <a:pt x="346429" y="15853"/>
                    </a:lnTo>
                    <a:cubicBezTo>
                      <a:pt x="342411" y="13676"/>
                      <a:pt x="337407" y="14731"/>
                      <a:pt x="334610" y="18345"/>
                    </a:cubicBezTo>
                    <a:lnTo>
                      <a:pt x="305746" y="53079"/>
                    </a:lnTo>
                    <a:lnTo>
                      <a:pt x="306872" y="33782"/>
                    </a:lnTo>
                    <a:cubicBezTo>
                      <a:pt x="307307" y="30994"/>
                      <a:pt x="306043" y="28213"/>
                      <a:pt x="303656" y="26707"/>
                    </a:cubicBezTo>
                    <a:lnTo>
                      <a:pt x="303656" y="26707"/>
                    </a:lnTo>
                    <a:lnTo>
                      <a:pt x="258711" y="737"/>
                    </a:lnTo>
                    <a:lnTo>
                      <a:pt x="258711" y="737"/>
                    </a:lnTo>
                    <a:cubicBezTo>
                      <a:pt x="256652" y="-246"/>
                      <a:pt x="254258" y="-246"/>
                      <a:pt x="252199" y="737"/>
                    </a:cubicBezTo>
                    <a:lnTo>
                      <a:pt x="213043" y="15210"/>
                    </a:lnTo>
                    <a:cubicBezTo>
                      <a:pt x="206729" y="17910"/>
                      <a:pt x="201972" y="23317"/>
                      <a:pt x="200099" y="29923"/>
                    </a:cubicBezTo>
                    <a:lnTo>
                      <a:pt x="188923" y="79933"/>
                    </a:lnTo>
                    <a:cubicBezTo>
                      <a:pt x="186964" y="86763"/>
                      <a:pt x="182915" y="92808"/>
                      <a:pt x="177345" y="97219"/>
                    </a:cubicBezTo>
                    <a:cubicBezTo>
                      <a:pt x="169799" y="102667"/>
                      <a:pt x="162552" y="108518"/>
                      <a:pt x="155637" y="114747"/>
                    </a:cubicBezTo>
                    <a:cubicBezTo>
                      <a:pt x="153627" y="116524"/>
                      <a:pt x="151138" y="117670"/>
                      <a:pt x="148481" y="118043"/>
                    </a:cubicBezTo>
                    <a:lnTo>
                      <a:pt x="118170" y="100515"/>
                    </a:lnTo>
                    <a:lnTo>
                      <a:pt x="118170" y="100515"/>
                    </a:lnTo>
                    <a:cubicBezTo>
                      <a:pt x="113314" y="97825"/>
                      <a:pt x="107214" y="99169"/>
                      <a:pt x="103939" y="103651"/>
                    </a:cubicBezTo>
                    <a:lnTo>
                      <a:pt x="67195" y="154786"/>
                    </a:lnTo>
                    <a:cubicBezTo>
                      <a:pt x="63544" y="160332"/>
                      <a:pt x="63357" y="167469"/>
                      <a:pt x="66713" y="173198"/>
                    </a:cubicBezTo>
                    <a:lnTo>
                      <a:pt x="81587" y="196193"/>
                    </a:lnTo>
                    <a:cubicBezTo>
                      <a:pt x="84891" y="202149"/>
                      <a:pt x="85276" y="209293"/>
                      <a:pt x="82632" y="215570"/>
                    </a:cubicBezTo>
                    <a:cubicBezTo>
                      <a:pt x="77889" y="225459"/>
                      <a:pt x="73547" y="235590"/>
                      <a:pt x="69849" y="245801"/>
                    </a:cubicBezTo>
                    <a:cubicBezTo>
                      <a:pt x="67125" y="252337"/>
                      <a:pt x="62320" y="257791"/>
                      <a:pt x="56180" y="261318"/>
                    </a:cubicBezTo>
                    <a:lnTo>
                      <a:pt x="19839" y="279408"/>
                    </a:lnTo>
                    <a:cubicBezTo>
                      <a:pt x="13811" y="282814"/>
                      <a:pt x="9579" y="288692"/>
                      <a:pt x="8261" y="295489"/>
                    </a:cubicBezTo>
                    <a:lnTo>
                      <a:pt x="221" y="349036"/>
                    </a:lnTo>
                    <a:cubicBezTo>
                      <a:pt x="-552" y="352129"/>
                      <a:pt x="744" y="355369"/>
                      <a:pt x="3437" y="357076"/>
                    </a:cubicBezTo>
                    <a:lnTo>
                      <a:pt x="3437" y="357076"/>
                    </a:lnTo>
                    <a:lnTo>
                      <a:pt x="48301" y="382965"/>
                    </a:lnTo>
                    <a:lnTo>
                      <a:pt x="48301" y="382965"/>
                    </a:lnTo>
                    <a:cubicBezTo>
                      <a:pt x="50187" y="383932"/>
                      <a:pt x="52366" y="384161"/>
                      <a:pt x="54411" y="383608"/>
                    </a:cubicBezTo>
                    <a:lnTo>
                      <a:pt x="58512" y="382644"/>
                    </a:lnTo>
                    <a:cubicBezTo>
                      <a:pt x="58795" y="387544"/>
                      <a:pt x="57680" y="392423"/>
                      <a:pt x="55296" y="396714"/>
                    </a:cubicBezTo>
                    <a:lnTo>
                      <a:pt x="24583" y="444955"/>
                    </a:lnTo>
                    <a:cubicBezTo>
                      <a:pt x="21333" y="450600"/>
                      <a:pt x="21977" y="457676"/>
                      <a:pt x="26191" y="462643"/>
                    </a:cubicBezTo>
                    <a:lnTo>
                      <a:pt x="45889" y="484030"/>
                    </a:lnTo>
                    <a:cubicBezTo>
                      <a:pt x="46621" y="484813"/>
                      <a:pt x="47460" y="485490"/>
                      <a:pt x="48381" y="486040"/>
                    </a:cubicBezTo>
                    <a:lnTo>
                      <a:pt x="48381" y="486040"/>
                    </a:lnTo>
                    <a:lnTo>
                      <a:pt x="93085" y="511929"/>
                    </a:lnTo>
                    <a:lnTo>
                      <a:pt x="93085" y="511929"/>
                    </a:lnTo>
                    <a:cubicBezTo>
                      <a:pt x="97116" y="514481"/>
                      <a:pt x="102424" y="513579"/>
                      <a:pt x="105386" y="509838"/>
                    </a:cubicBezTo>
                    <a:lnTo>
                      <a:pt x="134250" y="475105"/>
                    </a:lnTo>
                    <a:lnTo>
                      <a:pt x="133124" y="494482"/>
                    </a:lnTo>
                    <a:cubicBezTo>
                      <a:pt x="132689" y="497271"/>
                      <a:pt x="133953" y="500051"/>
                      <a:pt x="136340" y="501557"/>
                    </a:cubicBezTo>
                    <a:lnTo>
                      <a:pt x="136340" y="501557"/>
                    </a:lnTo>
                    <a:lnTo>
                      <a:pt x="180963" y="527366"/>
                    </a:lnTo>
                    <a:lnTo>
                      <a:pt x="180963" y="527366"/>
                    </a:lnTo>
                    <a:cubicBezTo>
                      <a:pt x="183105" y="528357"/>
                      <a:pt x="185575" y="528357"/>
                      <a:pt x="187717" y="527366"/>
                    </a:cubicBezTo>
                    <a:lnTo>
                      <a:pt x="226872" y="512894"/>
                    </a:lnTo>
                    <a:cubicBezTo>
                      <a:pt x="233230" y="510250"/>
                      <a:pt x="238048" y="504870"/>
                      <a:pt x="239978" y="498261"/>
                    </a:cubicBezTo>
                    <a:lnTo>
                      <a:pt x="251153" y="448251"/>
                    </a:lnTo>
                    <a:cubicBezTo>
                      <a:pt x="253082" y="441407"/>
                      <a:pt x="257137" y="435353"/>
                      <a:pt x="262731" y="430965"/>
                    </a:cubicBezTo>
                    <a:cubicBezTo>
                      <a:pt x="270214" y="425387"/>
                      <a:pt x="277406" y="419429"/>
                      <a:pt x="284279" y="413116"/>
                    </a:cubicBezTo>
                    <a:close/>
                    <a:moveTo>
                      <a:pt x="276239" y="167490"/>
                    </a:moveTo>
                    <a:cubicBezTo>
                      <a:pt x="283088" y="184153"/>
                      <a:pt x="284986" y="202438"/>
                      <a:pt x="281706" y="220153"/>
                    </a:cubicBezTo>
                    <a:cubicBezTo>
                      <a:pt x="273666" y="278283"/>
                      <a:pt x="229204" y="339146"/>
                      <a:pt x="183054" y="356111"/>
                    </a:cubicBezTo>
                    <a:cubicBezTo>
                      <a:pt x="177232" y="358320"/>
                      <a:pt x="171153" y="359779"/>
                      <a:pt x="164963" y="360453"/>
                    </a:cubicBezTo>
                    <a:cubicBezTo>
                      <a:pt x="158029" y="343755"/>
                      <a:pt x="156128" y="325393"/>
                      <a:pt x="159496" y="307629"/>
                    </a:cubicBezTo>
                    <a:cubicBezTo>
                      <a:pt x="167536" y="249499"/>
                      <a:pt x="211998" y="188635"/>
                      <a:pt x="258068" y="171671"/>
                    </a:cubicBezTo>
                    <a:cubicBezTo>
                      <a:pt x="263745" y="169565"/>
                      <a:pt x="269658" y="168161"/>
                      <a:pt x="275676" y="16749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3"/>
              <p:cNvSpPr/>
              <p:nvPr/>
            </p:nvSpPr>
            <p:spPr>
              <a:xfrm>
                <a:off x="1531330" y="3695863"/>
                <a:ext cx="132030" cy="163405"/>
              </a:xfrm>
              <a:custGeom>
                <a:avLst/>
                <a:gdLst/>
                <a:ahLst/>
                <a:cxnLst/>
                <a:rect l="l" t="t" r="r" b="b"/>
                <a:pathLst>
                  <a:path w="132030" h="163405" extrusionOk="0">
                    <a:moveTo>
                      <a:pt x="22041" y="77084"/>
                    </a:moveTo>
                    <a:cubicBezTo>
                      <a:pt x="28430" y="78538"/>
                      <a:pt x="35117" y="76592"/>
                      <a:pt x="39729" y="71938"/>
                    </a:cubicBezTo>
                    <a:lnTo>
                      <a:pt x="75186" y="29245"/>
                    </a:lnTo>
                    <a:cubicBezTo>
                      <a:pt x="77842" y="25765"/>
                      <a:pt x="82573" y="24624"/>
                      <a:pt x="86523" y="26511"/>
                    </a:cubicBezTo>
                    <a:lnTo>
                      <a:pt x="42222" y="1104"/>
                    </a:lnTo>
                    <a:cubicBezTo>
                      <a:pt x="38199" y="-1038"/>
                      <a:pt x="33218" y="12"/>
                      <a:pt x="30403" y="3597"/>
                    </a:cubicBezTo>
                    <a:lnTo>
                      <a:pt x="1539" y="38330"/>
                    </a:lnTo>
                    <a:lnTo>
                      <a:pt x="11" y="64059"/>
                    </a:lnTo>
                    <a:cubicBezTo>
                      <a:pt x="-258" y="70047"/>
                      <a:pt x="4379" y="75120"/>
                      <a:pt x="10368" y="75389"/>
                    </a:cubicBezTo>
                    <a:cubicBezTo>
                      <a:pt x="10426" y="75391"/>
                      <a:pt x="10485" y="75394"/>
                      <a:pt x="10544" y="75395"/>
                    </a:cubicBezTo>
                    <a:cubicBezTo>
                      <a:pt x="14418" y="75625"/>
                      <a:pt x="18264" y="76190"/>
                      <a:pt x="22041" y="77084"/>
                    </a:cubicBezTo>
                    <a:close/>
                    <a:moveTo>
                      <a:pt x="87568" y="130309"/>
                    </a:moveTo>
                    <a:lnTo>
                      <a:pt x="87568" y="130309"/>
                    </a:lnTo>
                    <a:cubicBezTo>
                      <a:pt x="85708" y="129267"/>
                      <a:pt x="83510" y="129007"/>
                      <a:pt x="81458" y="129586"/>
                    </a:cubicBezTo>
                    <a:lnTo>
                      <a:pt x="77277" y="130550"/>
                    </a:lnTo>
                    <a:cubicBezTo>
                      <a:pt x="77245" y="132563"/>
                      <a:pt x="77516" y="134568"/>
                      <a:pt x="78081" y="136500"/>
                    </a:cubicBezTo>
                    <a:cubicBezTo>
                      <a:pt x="79761" y="142403"/>
                      <a:pt x="80997" y="148423"/>
                      <a:pt x="81779" y="154510"/>
                    </a:cubicBezTo>
                    <a:cubicBezTo>
                      <a:pt x="82240" y="159863"/>
                      <a:pt x="86952" y="163830"/>
                      <a:pt x="92305" y="163370"/>
                    </a:cubicBezTo>
                    <a:cubicBezTo>
                      <a:pt x="92823" y="163325"/>
                      <a:pt x="93336" y="163239"/>
                      <a:pt x="93840" y="163113"/>
                    </a:cubicBezTo>
                    <a:lnTo>
                      <a:pt x="126000" y="155475"/>
                    </a:lnTo>
                    <a:cubicBezTo>
                      <a:pt x="128011" y="154828"/>
                      <a:pt x="130201" y="155062"/>
                      <a:pt x="132030" y="156118"/>
                    </a:cubicBezTo>
                    <a:close/>
                  </a:path>
                </a:pathLst>
              </a:custGeom>
              <a:solidFill>
                <a:srgbClr val="000000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3"/>
              <p:cNvSpPr/>
              <p:nvPr/>
            </p:nvSpPr>
            <p:spPr>
              <a:xfrm>
                <a:off x="1391684" y="3848450"/>
                <a:ext cx="162805" cy="219008"/>
              </a:xfrm>
              <a:custGeom>
                <a:avLst/>
                <a:gdLst/>
                <a:ahLst/>
                <a:cxnLst/>
                <a:rect l="l" t="t" r="r" b="b"/>
                <a:pathLst>
                  <a:path w="162805" h="219008" extrusionOk="0">
                    <a:moveTo>
                      <a:pt x="161446" y="78706"/>
                    </a:moveTo>
                    <a:cubicBezTo>
                      <a:pt x="168602" y="28616"/>
                      <a:pt x="146893" y="-3062"/>
                      <a:pt x="111115" y="235"/>
                    </a:cubicBezTo>
                    <a:cubicBezTo>
                      <a:pt x="118038" y="16850"/>
                      <a:pt x="119966" y="35123"/>
                      <a:pt x="116662" y="52817"/>
                    </a:cubicBezTo>
                    <a:cubicBezTo>
                      <a:pt x="108622" y="110947"/>
                      <a:pt x="64241" y="171811"/>
                      <a:pt x="18010" y="188776"/>
                    </a:cubicBezTo>
                    <a:cubicBezTo>
                      <a:pt x="12222" y="190989"/>
                      <a:pt x="6166" y="192422"/>
                      <a:pt x="0" y="193037"/>
                    </a:cubicBezTo>
                    <a:cubicBezTo>
                      <a:pt x="10693" y="216032"/>
                      <a:pt x="33688" y="225198"/>
                      <a:pt x="62794" y="214665"/>
                    </a:cubicBezTo>
                    <a:cubicBezTo>
                      <a:pt x="108944" y="197700"/>
                      <a:pt x="153084" y="136837"/>
                      <a:pt x="161446" y="78706"/>
                    </a:cubicBezTo>
                    <a:close/>
                  </a:path>
                </a:pathLst>
              </a:custGeom>
              <a:solidFill>
                <a:srgbClr val="000000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3"/>
              <p:cNvSpPr/>
              <p:nvPr/>
            </p:nvSpPr>
            <p:spPr>
              <a:xfrm>
                <a:off x="1227420" y="3699942"/>
                <a:ext cx="250936" cy="508457"/>
              </a:xfrm>
              <a:custGeom>
                <a:avLst/>
                <a:gdLst/>
                <a:ahLst/>
                <a:cxnLst/>
                <a:rect l="l" t="t" r="r" b="b"/>
                <a:pathLst>
                  <a:path w="250936" h="508457" extrusionOk="0">
                    <a:moveTo>
                      <a:pt x="128646" y="210812"/>
                    </a:moveTo>
                    <a:cubicBezTo>
                      <a:pt x="128365" y="208145"/>
                      <a:pt x="127456" y="205583"/>
                      <a:pt x="125993" y="203335"/>
                    </a:cubicBezTo>
                    <a:lnTo>
                      <a:pt x="111199" y="180260"/>
                    </a:lnTo>
                    <a:cubicBezTo>
                      <a:pt x="109127" y="176661"/>
                      <a:pt x="108388" y="172449"/>
                      <a:pt x="109109" y="168360"/>
                    </a:cubicBezTo>
                    <a:lnTo>
                      <a:pt x="64325" y="142471"/>
                    </a:lnTo>
                    <a:cubicBezTo>
                      <a:pt x="63561" y="146560"/>
                      <a:pt x="64304" y="150787"/>
                      <a:pt x="66416" y="154370"/>
                    </a:cubicBezTo>
                    <a:lnTo>
                      <a:pt x="81290" y="177446"/>
                    </a:lnTo>
                    <a:cubicBezTo>
                      <a:pt x="82638" y="179758"/>
                      <a:pt x="83462" y="182338"/>
                      <a:pt x="83702" y="185003"/>
                    </a:cubicBezTo>
                    <a:close/>
                    <a:moveTo>
                      <a:pt x="48245" y="363575"/>
                    </a:moveTo>
                    <a:lnTo>
                      <a:pt x="48245" y="363575"/>
                    </a:lnTo>
                    <a:cubicBezTo>
                      <a:pt x="45532" y="361885"/>
                      <a:pt x="44230" y="358629"/>
                      <a:pt x="45029" y="355534"/>
                    </a:cubicBezTo>
                    <a:lnTo>
                      <a:pt x="53069" y="302068"/>
                    </a:lnTo>
                    <a:cubicBezTo>
                      <a:pt x="53865" y="297648"/>
                      <a:pt x="55998" y="293579"/>
                      <a:pt x="59180" y="290409"/>
                    </a:cubicBezTo>
                    <a:lnTo>
                      <a:pt x="14396" y="264520"/>
                    </a:lnTo>
                    <a:cubicBezTo>
                      <a:pt x="11259" y="267722"/>
                      <a:pt x="9134" y="271777"/>
                      <a:pt x="8286" y="276178"/>
                    </a:cubicBezTo>
                    <a:lnTo>
                      <a:pt x="246" y="329806"/>
                    </a:lnTo>
                    <a:cubicBezTo>
                      <a:pt x="-581" y="332903"/>
                      <a:pt x="727" y="336174"/>
                      <a:pt x="3462" y="337846"/>
                    </a:cubicBezTo>
                    <a:close/>
                    <a:moveTo>
                      <a:pt x="233650" y="85627"/>
                    </a:moveTo>
                    <a:lnTo>
                      <a:pt x="244665" y="36261"/>
                    </a:lnTo>
                    <a:cubicBezTo>
                      <a:pt x="245695" y="32264"/>
                      <a:pt x="247875" y="28657"/>
                      <a:pt x="250937" y="25889"/>
                    </a:cubicBezTo>
                    <a:lnTo>
                      <a:pt x="206234" y="0"/>
                    </a:lnTo>
                    <a:cubicBezTo>
                      <a:pt x="203205" y="2809"/>
                      <a:pt x="201008" y="6397"/>
                      <a:pt x="199882" y="10372"/>
                    </a:cubicBezTo>
                    <a:lnTo>
                      <a:pt x="188867" y="59819"/>
                    </a:lnTo>
                    <a:close/>
                    <a:moveTo>
                      <a:pt x="93029" y="493181"/>
                    </a:moveTo>
                    <a:cubicBezTo>
                      <a:pt x="92167" y="492584"/>
                      <a:pt x="91360" y="491911"/>
                      <a:pt x="90617" y="491171"/>
                    </a:cubicBezTo>
                    <a:lnTo>
                      <a:pt x="70918" y="469785"/>
                    </a:lnTo>
                    <a:cubicBezTo>
                      <a:pt x="66704" y="464818"/>
                      <a:pt x="66061" y="457741"/>
                      <a:pt x="69310" y="452096"/>
                    </a:cubicBezTo>
                    <a:lnTo>
                      <a:pt x="100024" y="403856"/>
                    </a:lnTo>
                    <a:cubicBezTo>
                      <a:pt x="101546" y="401207"/>
                      <a:pt x="102530" y="398283"/>
                      <a:pt x="102918" y="395253"/>
                    </a:cubicBezTo>
                    <a:lnTo>
                      <a:pt x="58134" y="369363"/>
                    </a:lnTo>
                    <a:cubicBezTo>
                      <a:pt x="57747" y="372394"/>
                      <a:pt x="56763" y="375318"/>
                      <a:pt x="55240" y="377966"/>
                    </a:cubicBezTo>
                    <a:lnTo>
                      <a:pt x="24527" y="426207"/>
                    </a:lnTo>
                    <a:cubicBezTo>
                      <a:pt x="21339" y="431838"/>
                      <a:pt x="21980" y="438855"/>
                      <a:pt x="26135" y="443815"/>
                    </a:cubicBezTo>
                    <a:lnTo>
                      <a:pt x="45833" y="465202"/>
                    </a:lnTo>
                    <a:cubicBezTo>
                      <a:pt x="46521" y="466032"/>
                      <a:pt x="47368" y="466716"/>
                      <a:pt x="48325" y="467212"/>
                    </a:cubicBezTo>
                    <a:close/>
                    <a:moveTo>
                      <a:pt x="180907" y="508458"/>
                    </a:moveTo>
                    <a:cubicBezTo>
                      <a:pt x="180378" y="508115"/>
                      <a:pt x="179915" y="507679"/>
                      <a:pt x="179540" y="507171"/>
                    </a:cubicBezTo>
                    <a:cubicBezTo>
                      <a:pt x="178795" y="506394"/>
                      <a:pt x="178292" y="505416"/>
                      <a:pt x="178093" y="504357"/>
                    </a:cubicBezTo>
                    <a:cubicBezTo>
                      <a:pt x="177964" y="503343"/>
                      <a:pt x="177964" y="502316"/>
                      <a:pt x="178093" y="501302"/>
                    </a:cubicBezTo>
                    <a:lnTo>
                      <a:pt x="180666" y="456277"/>
                    </a:lnTo>
                    <a:cubicBezTo>
                      <a:pt x="180879" y="455297"/>
                      <a:pt x="180879" y="454283"/>
                      <a:pt x="180666" y="453302"/>
                    </a:cubicBezTo>
                    <a:cubicBezTo>
                      <a:pt x="180320" y="451615"/>
                      <a:pt x="179512" y="450057"/>
                      <a:pt x="178334" y="448800"/>
                    </a:cubicBezTo>
                    <a:cubicBezTo>
                      <a:pt x="177454" y="447780"/>
                      <a:pt x="176391" y="446935"/>
                      <a:pt x="175199" y="446308"/>
                    </a:cubicBezTo>
                    <a:lnTo>
                      <a:pt x="173269" y="445423"/>
                    </a:lnTo>
                    <a:lnTo>
                      <a:pt x="170455" y="444860"/>
                    </a:lnTo>
                    <a:cubicBezTo>
                      <a:pt x="166601" y="444591"/>
                      <a:pt x="162780" y="443972"/>
                      <a:pt x="159038" y="443011"/>
                    </a:cubicBezTo>
                    <a:cubicBezTo>
                      <a:pt x="152597" y="441465"/>
                      <a:pt x="145818" y="443419"/>
                      <a:pt x="141189" y="448157"/>
                    </a:cubicBezTo>
                    <a:lnTo>
                      <a:pt x="134676" y="456197"/>
                    </a:lnTo>
                    <a:lnTo>
                      <a:pt x="133471" y="475574"/>
                    </a:lnTo>
                    <a:cubicBezTo>
                      <a:pt x="133102" y="478394"/>
                      <a:pt x="134384" y="481176"/>
                      <a:pt x="136767" y="482729"/>
                    </a:cubicBezTo>
                    <a:lnTo>
                      <a:pt x="136767" y="482729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3"/>
              <p:cNvSpPr/>
              <p:nvPr/>
            </p:nvSpPr>
            <p:spPr>
              <a:xfrm>
                <a:off x="1227420" y="3699942"/>
                <a:ext cx="250936" cy="508457"/>
              </a:xfrm>
              <a:custGeom>
                <a:avLst/>
                <a:gdLst/>
                <a:ahLst/>
                <a:cxnLst/>
                <a:rect l="l" t="t" r="r" b="b"/>
                <a:pathLst>
                  <a:path w="250936" h="508457" extrusionOk="0">
                    <a:moveTo>
                      <a:pt x="128646" y="210812"/>
                    </a:moveTo>
                    <a:cubicBezTo>
                      <a:pt x="128365" y="208145"/>
                      <a:pt x="127456" y="205583"/>
                      <a:pt x="125993" y="203335"/>
                    </a:cubicBezTo>
                    <a:lnTo>
                      <a:pt x="111199" y="180260"/>
                    </a:lnTo>
                    <a:cubicBezTo>
                      <a:pt x="109127" y="176661"/>
                      <a:pt x="108388" y="172449"/>
                      <a:pt x="109109" y="168360"/>
                    </a:cubicBezTo>
                    <a:lnTo>
                      <a:pt x="64325" y="142471"/>
                    </a:lnTo>
                    <a:cubicBezTo>
                      <a:pt x="63561" y="146560"/>
                      <a:pt x="64304" y="150787"/>
                      <a:pt x="66416" y="154370"/>
                    </a:cubicBezTo>
                    <a:lnTo>
                      <a:pt x="81290" y="177446"/>
                    </a:lnTo>
                    <a:cubicBezTo>
                      <a:pt x="82638" y="179758"/>
                      <a:pt x="83462" y="182338"/>
                      <a:pt x="83702" y="185003"/>
                    </a:cubicBezTo>
                    <a:close/>
                    <a:moveTo>
                      <a:pt x="48245" y="363575"/>
                    </a:moveTo>
                    <a:lnTo>
                      <a:pt x="48245" y="363575"/>
                    </a:lnTo>
                    <a:cubicBezTo>
                      <a:pt x="45532" y="361885"/>
                      <a:pt x="44230" y="358629"/>
                      <a:pt x="45029" y="355534"/>
                    </a:cubicBezTo>
                    <a:lnTo>
                      <a:pt x="53069" y="302068"/>
                    </a:lnTo>
                    <a:cubicBezTo>
                      <a:pt x="53865" y="297648"/>
                      <a:pt x="55998" y="293579"/>
                      <a:pt x="59180" y="290409"/>
                    </a:cubicBezTo>
                    <a:lnTo>
                      <a:pt x="14396" y="264520"/>
                    </a:lnTo>
                    <a:cubicBezTo>
                      <a:pt x="11259" y="267722"/>
                      <a:pt x="9134" y="271777"/>
                      <a:pt x="8286" y="276178"/>
                    </a:cubicBezTo>
                    <a:lnTo>
                      <a:pt x="246" y="329806"/>
                    </a:lnTo>
                    <a:cubicBezTo>
                      <a:pt x="-581" y="332903"/>
                      <a:pt x="727" y="336174"/>
                      <a:pt x="3462" y="337846"/>
                    </a:cubicBezTo>
                    <a:close/>
                    <a:moveTo>
                      <a:pt x="233650" y="85627"/>
                    </a:moveTo>
                    <a:lnTo>
                      <a:pt x="244665" y="36261"/>
                    </a:lnTo>
                    <a:cubicBezTo>
                      <a:pt x="245695" y="32264"/>
                      <a:pt x="247875" y="28657"/>
                      <a:pt x="250937" y="25889"/>
                    </a:cubicBezTo>
                    <a:lnTo>
                      <a:pt x="206234" y="0"/>
                    </a:lnTo>
                    <a:cubicBezTo>
                      <a:pt x="203205" y="2809"/>
                      <a:pt x="201008" y="6397"/>
                      <a:pt x="199882" y="10372"/>
                    </a:cubicBezTo>
                    <a:lnTo>
                      <a:pt x="188867" y="59819"/>
                    </a:lnTo>
                    <a:close/>
                    <a:moveTo>
                      <a:pt x="93029" y="493181"/>
                    </a:moveTo>
                    <a:cubicBezTo>
                      <a:pt x="92167" y="492584"/>
                      <a:pt x="91360" y="491911"/>
                      <a:pt x="90617" y="491171"/>
                    </a:cubicBezTo>
                    <a:lnTo>
                      <a:pt x="70918" y="469785"/>
                    </a:lnTo>
                    <a:cubicBezTo>
                      <a:pt x="66704" y="464818"/>
                      <a:pt x="66061" y="457741"/>
                      <a:pt x="69310" y="452096"/>
                    </a:cubicBezTo>
                    <a:lnTo>
                      <a:pt x="100024" y="403856"/>
                    </a:lnTo>
                    <a:cubicBezTo>
                      <a:pt x="101546" y="401207"/>
                      <a:pt x="102530" y="398283"/>
                      <a:pt x="102918" y="395253"/>
                    </a:cubicBezTo>
                    <a:lnTo>
                      <a:pt x="58134" y="369363"/>
                    </a:lnTo>
                    <a:cubicBezTo>
                      <a:pt x="57747" y="372394"/>
                      <a:pt x="56763" y="375318"/>
                      <a:pt x="55240" y="377966"/>
                    </a:cubicBezTo>
                    <a:lnTo>
                      <a:pt x="24527" y="426207"/>
                    </a:lnTo>
                    <a:cubicBezTo>
                      <a:pt x="21339" y="431838"/>
                      <a:pt x="21980" y="438855"/>
                      <a:pt x="26135" y="443815"/>
                    </a:cubicBezTo>
                    <a:lnTo>
                      <a:pt x="45833" y="465202"/>
                    </a:lnTo>
                    <a:cubicBezTo>
                      <a:pt x="46521" y="466032"/>
                      <a:pt x="47368" y="466716"/>
                      <a:pt x="48325" y="467212"/>
                    </a:cubicBezTo>
                    <a:close/>
                    <a:moveTo>
                      <a:pt x="180907" y="508458"/>
                    </a:moveTo>
                    <a:cubicBezTo>
                      <a:pt x="180378" y="508115"/>
                      <a:pt x="179915" y="507679"/>
                      <a:pt x="179540" y="507171"/>
                    </a:cubicBezTo>
                    <a:cubicBezTo>
                      <a:pt x="178795" y="506394"/>
                      <a:pt x="178292" y="505416"/>
                      <a:pt x="178093" y="504357"/>
                    </a:cubicBezTo>
                    <a:cubicBezTo>
                      <a:pt x="177964" y="503343"/>
                      <a:pt x="177964" y="502316"/>
                      <a:pt x="178093" y="501302"/>
                    </a:cubicBezTo>
                    <a:lnTo>
                      <a:pt x="180666" y="456277"/>
                    </a:lnTo>
                    <a:cubicBezTo>
                      <a:pt x="180879" y="455297"/>
                      <a:pt x="180879" y="454283"/>
                      <a:pt x="180666" y="453302"/>
                    </a:cubicBezTo>
                    <a:cubicBezTo>
                      <a:pt x="180320" y="451615"/>
                      <a:pt x="179512" y="450057"/>
                      <a:pt x="178334" y="448800"/>
                    </a:cubicBezTo>
                    <a:cubicBezTo>
                      <a:pt x="177454" y="447780"/>
                      <a:pt x="176391" y="446935"/>
                      <a:pt x="175199" y="446308"/>
                    </a:cubicBezTo>
                    <a:lnTo>
                      <a:pt x="173269" y="445423"/>
                    </a:lnTo>
                    <a:lnTo>
                      <a:pt x="170455" y="444860"/>
                    </a:lnTo>
                    <a:cubicBezTo>
                      <a:pt x="166601" y="444591"/>
                      <a:pt x="162780" y="443972"/>
                      <a:pt x="159038" y="443011"/>
                    </a:cubicBezTo>
                    <a:cubicBezTo>
                      <a:pt x="152597" y="441465"/>
                      <a:pt x="145818" y="443419"/>
                      <a:pt x="141189" y="448157"/>
                    </a:cubicBezTo>
                    <a:lnTo>
                      <a:pt x="134676" y="456197"/>
                    </a:lnTo>
                    <a:lnTo>
                      <a:pt x="133471" y="475574"/>
                    </a:lnTo>
                    <a:cubicBezTo>
                      <a:pt x="133102" y="478394"/>
                      <a:pt x="134384" y="481176"/>
                      <a:pt x="136767" y="482729"/>
                    </a:cubicBezTo>
                    <a:lnTo>
                      <a:pt x="136767" y="482729"/>
                    </a:ln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3"/>
              <p:cNvSpPr/>
              <p:nvPr/>
            </p:nvSpPr>
            <p:spPr>
              <a:xfrm>
                <a:off x="1271901" y="3706535"/>
                <a:ext cx="394930" cy="502828"/>
              </a:xfrm>
              <a:custGeom>
                <a:avLst/>
                <a:gdLst/>
                <a:ahLst/>
                <a:cxnLst/>
                <a:rect l="l" t="t" r="r" b="b"/>
                <a:pathLst>
                  <a:path w="394930" h="502828" extrusionOk="0">
                    <a:moveTo>
                      <a:pt x="195280" y="472839"/>
                    </a:moveTo>
                    <a:lnTo>
                      <a:pt x="206456" y="422830"/>
                    </a:lnTo>
                    <a:cubicBezTo>
                      <a:pt x="208385" y="415986"/>
                      <a:pt x="212439" y="409932"/>
                      <a:pt x="218034" y="405544"/>
                    </a:cubicBezTo>
                    <a:cubicBezTo>
                      <a:pt x="225516" y="399966"/>
                      <a:pt x="232708" y="394008"/>
                      <a:pt x="239581" y="387694"/>
                    </a:cubicBezTo>
                    <a:cubicBezTo>
                      <a:pt x="244300" y="383378"/>
                      <a:pt x="251381" y="382910"/>
                      <a:pt x="256626" y="386569"/>
                    </a:cubicBezTo>
                    <a:lnTo>
                      <a:pt x="275842" y="401041"/>
                    </a:lnTo>
                    <a:cubicBezTo>
                      <a:pt x="280668" y="404672"/>
                      <a:pt x="287523" y="403704"/>
                      <a:pt x="291154" y="398879"/>
                    </a:cubicBezTo>
                    <a:cubicBezTo>
                      <a:pt x="291196" y="398823"/>
                      <a:pt x="291238" y="398766"/>
                      <a:pt x="291279" y="398709"/>
                    </a:cubicBezTo>
                    <a:lnTo>
                      <a:pt x="328023" y="347574"/>
                    </a:lnTo>
                    <a:cubicBezTo>
                      <a:pt x="331699" y="342044"/>
                      <a:pt x="331917" y="334907"/>
                      <a:pt x="328586" y="329162"/>
                    </a:cubicBezTo>
                    <a:lnTo>
                      <a:pt x="313711" y="306168"/>
                    </a:lnTo>
                    <a:cubicBezTo>
                      <a:pt x="310372" y="300222"/>
                      <a:pt x="309985" y="293061"/>
                      <a:pt x="312666" y="286791"/>
                    </a:cubicBezTo>
                    <a:cubicBezTo>
                      <a:pt x="317410" y="276901"/>
                      <a:pt x="321671" y="266771"/>
                      <a:pt x="325450" y="256560"/>
                    </a:cubicBezTo>
                    <a:cubicBezTo>
                      <a:pt x="328173" y="250024"/>
                      <a:pt x="332978" y="244569"/>
                      <a:pt x="339118" y="241043"/>
                    </a:cubicBezTo>
                    <a:lnTo>
                      <a:pt x="375379" y="223033"/>
                    </a:lnTo>
                    <a:cubicBezTo>
                      <a:pt x="381394" y="219595"/>
                      <a:pt x="385641" y="213738"/>
                      <a:pt x="387037" y="206952"/>
                    </a:cubicBezTo>
                    <a:lnTo>
                      <a:pt x="394675" y="153405"/>
                    </a:lnTo>
                    <a:cubicBezTo>
                      <a:pt x="395711" y="149637"/>
                      <a:pt x="393496" y="145743"/>
                      <a:pt x="389728" y="144708"/>
                    </a:cubicBezTo>
                    <a:cubicBezTo>
                      <a:pt x="388312" y="144318"/>
                      <a:pt x="386809" y="144379"/>
                      <a:pt x="385429" y="144883"/>
                    </a:cubicBezTo>
                    <a:lnTo>
                      <a:pt x="353269" y="152521"/>
                    </a:lnTo>
                    <a:cubicBezTo>
                      <a:pt x="348057" y="153828"/>
                      <a:pt x="342773" y="150663"/>
                      <a:pt x="341465" y="145452"/>
                    </a:cubicBezTo>
                    <a:cubicBezTo>
                      <a:pt x="341339" y="144948"/>
                      <a:pt x="341253" y="144435"/>
                      <a:pt x="341208" y="143918"/>
                    </a:cubicBezTo>
                    <a:cubicBezTo>
                      <a:pt x="340388" y="137837"/>
                      <a:pt x="339152" y="131820"/>
                      <a:pt x="337510" y="125908"/>
                    </a:cubicBezTo>
                    <a:cubicBezTo>
                      <a:pt x="335790" y="119167"/>
                      <a:pt x="336650" y="112027"/>
                      <a:pt x="339922" y="105888"/>
                    </a:cubicBezTo>
                    <a:lnTo>
                      <a:pt x="370635" y="57647"/>
                    </a:lnTo>
                    <a:cubicBezTo>
                      <a:pt x="373885" y="52002"/>
                      <a:pt x="373241" y="44925"/>
                      <a:pt x="369027" y="39959"/>
                    </a:cubicBezTo>
                    <a:lnTo>
                      <a:pt x="349329" y="18572"/>
                    </a:lnTo>
                    <a:cubicBezTo>
                      <a:pt x="346064" y="14531"/>
                      <a:pt x="340141" y="13903"/>
                      <a:pt x="336100" y="17168"/>
                    </a:cubicBezTo>
                    <a:cubicBezTo>
                      <a:pt x="335584" y="17585"/>
                      <a:pt x="335113" y="18056"/>
                      <a:pt x="334696" y="18572"/>
                    </a:cubicBezTo>
                    <a:lnTo>
                      <a:pt x="299239" y="61185"/>
                    </a:lnTo>
                    <a:cubicBezTo>
                      <a:pt x="294669" y="65909"/>
                      <a:pt x="287942" y="67866"/>
                      <a:pt x="281551" y="66331"/>
                    </a:cubicBezTo>
                    <a:cubicBezTo>
                      <a:pt x="277763" y="65461"/>
                      <a:pt x="273922" y="64843"/>
                      <a:pt x="270053" y="64481"/>
                    </a:cubicBezTo>
                    <a:cubicBezTo>
                      <a:pt x="264018" y="64263"/>
                      <a:pt x="259302" y="59195"/>
                      <a:pt x="259520" y="53159"/>
                    </a:cubicBezTo>
                    <a:cubicBezTo>
                      <a:pt x="259520" y="53155"/>
                      <a:pt x="259521" y="53150"/>
                      <a:pt x="259521" y="53145"/>
                    </a:cubicBezTo>
                    <a:lnTo>
                      <a:pt x="262174" y="8120"/>
                    </a:lnTo>
                    <a:cubicBezTo>
                      <a:pt x="262929" y="4467"/>
                      <a:pt x="260579" y="894"/>
                      <a:pt x="256926" y="140"/>
                    </a:cubicBezTo>
                    <a:cubicBezTo>
                      <a:pt x="255375" y="-181"/>
                      <a:pt x="253761" y="54"/>
                      <a:pt x="252365" y="803"/>
                    </a:cubicBezTo>
                    <a:lnTo>
                      <a:pt x="213210" y="15195"/>
                    </a:lnTo>
                    <a:cubicBezTo>
                      <a:pt x="206905" y="17950"/>
                      <a:pt x="202159" y="23375"/>
                      <a:pt x="200265" y="29989"/>
                    </a:cubicBezTo>
                    <a:lnTo>
                      <a:pt x="189089" y="79999"/>
                    </a:lnTo>
                    <a:cubicBezTo>
                      <a:pt x="187130" y="86829"/>
                      <a:pt x="183082" y="92874"/>
                      <a:pt x="177511" y="97285"/>
                    </a:cubicBezTo>
                    <a:cubicBezTo>
                      <a:pt x="170057" y="102867"/>
                      <a:pt x="162892" y="108824"/>
                      <a:pt x="156044" y="115134"/>
                    </a:cubicBezTo>
                    <a:cubicBezTo>
                      <a:pt x="151320" y="119384"/>
                      <a:pt x="144290" y="119817"/>
                      <a:pt x="139080" y="116179"/>
                    </a:cubicBezTo>
                    <a:lnTo>
                      <a:pt x="119864" y="101787"/>
                    </a:lnTo>
                    <a:cubicBezTo>
                      <a:pt x="114997" y="98137"/>
                      <a:pt x="108093" y="99123"/>
                      <a:pt x="104443" y="103989"/>
                    </a:cubicBezTo>
                    <a:cubicBezTo>
                      <a:pt x="104410" y="104032"/>
                      <a:pt x="104378" y="104075"/>
                      <a:pt x="104346" y="104119"/>
                    </a:cubicBezTo>
                    <a:lnTo>
                      <a:pt x="67281" y="155254"/>
                    </a:lnTo>
                    <a:cubicBezTo>
                      <a:pt x="63630" y="160800"/>
                      <a:pt x="63443" y="167937"/>
                      <a:pt x="66799" y="173666"/>
                    </a:cubicBezTo>
                    <a:lnTo>
                      <a:pt x="81673" y="196661"/>
                    </a:lnTo>
                    <a:cubicBezTo>
                      <a:pt x="84977" y="202617"/>
                      <a:pt x="85362" y="209761"/>
                      <a:pt x="82718" y="216038"/>
                    </a:cubicBezTo>
                    <a:cubicBezTo>
                      <a:pt x="77975" y="225927"/>
                      <a:pt x="73633" y="236058"/>
                      <a:pt x="69934" y="246269"/>
                    </a:cubicBezTo>
                    <a:cubicBezTo>
                      <a:pt x="67211" y="252805"/>
                      <a:pt x="62406" y="258259"/>
                      <a:pt x="56266" y="261786"/>
                    </a:cubicBezTo>
                    <a:lnTo>
                      <a:pt x="19845" y="279876"/>
                    </a:lnTo>
                    <a:cubicBezTo>
                      <a:pt x="13860" y="283331"/>
                      <a:pt x="9645" y="289186"/>
                      <a:pt x="8267" y="295957"/>
                    </a:cubicBezTo>
                    <a:lnTo>
                      <a:pt x="227" y="349504"/>
                    </a:lnTo>
                    <a:cubicBezTo>
                      <a:pt x="-756" y="353332"/>
                      <a:pt x="1550" y="357232"/>
                      <a:pt x="5378" y="358215"/>
                    </a:cubicBezTo>
                    <a:cubicBezTo>
                      <a:pt x="6757" y="358569"/>
                      <a:pt x="8211" y="358503"/>
                      <a:pt x="9553" y="358026"/>
                    </a:cubicBezTo>
                    <a:lnTo>
                      <a:pt x="41714" y="350388"/>
                    </a:lnTo>
                    <a:cubicBezTo>
                      <a:pt x="46780" y="348600"/>
                      <a:pt x="52337" y="351258"/>
                      <a:pt x="54125" y="356324"/>
                    </a:cubicBezTo>
                    <a:cubicBezTo>
                      <a:pt x="54420" y="357158"/>
                      <a:pt x="54599" y="358028"/>
                      <a:pt x="54658" y="358911"/>
                    </a:cubicBezTo>
                    <a:cubicBezTo>
                      <a:pt x="55513" y="364992"/>
                      <a:pt x="56776" y="371009"/>
                      <a:pt x="58437" y="376921"/>
                    </a:cubicBezTo>
                    <a:cubicBezTo>
                      <a:pt x="60133" y="383671"/>
                      <a:pt x="59244" y="390812"/>
                      <a:pt x="55945" y="396941"/>
                    </a:cubicBezTo>
                    <a:lnTo>
                      <a:pt x="25231" y="445181"/>
                    </a:lnTo>
                    <a:cubicBezTo>
                      <a:pt x="21982" y="450826"/>
                      <a:pt x="22625" y="457903"/>
                      <a:pt x="26839" y="462870"/>
                    </a:cubicBezTo>
                    <a:lnTo>
                      <a:pt x="46538" y="484256"/>
                    </a:lnTo>
                    <a:cubicBezTo>
                      <a:pt x="49846" y="488319"/>
                      <a:pt x="55822" y="488931"/>
                      <a:pt x="59885" y="485622"/>
                    </a:cubicBezTo>
                    <a:cubicBezTo>
                      <a:pt x="60386" y="485215"/>
                      <a:pt x="60844" y="484757"/>
                      <a:pt x="61251" y="484256"/>
                    </a:cubicBezTo>
                    <a:lnTo>
                      <a:pt x="96628" y="441563"/>
                    </a:lnTo>
                    <a:cubicBezTo>
                      <a:pt x="101232" y="436839"/>
                      <a:pt x="107981" y="434885"/>
                      <a:pt x="114397" y="436418"/>
                    </a:cubicBezTo>
                    <a:cubicBezTo>
                      <a:pt x="118182" y="437314"/>
                      <a:pt x="122023" y="437959"/>
                      <a:pt x="125894" y="438347"/>
                    </a:cubicBezTo>
                    <a:cubicBezTo>
                      <a:pt x="131885" y="438563"/>
                      <a:pt x="136566" y="443595"/>
                      <a:pt x="136350" y="449585"/>
                    </a:cubicBezTo>
                    <a:cubicBezTo>
                      <a:pt x="136349" y="449618"/>
                      <a:pt x="136347" y="449651"/>
                      <a:pt x="136346" y="449684"/>
                    </a:cubicBezTo>
                    <a:lnTo>
                      <a:pt x="133773" y="494709"/>
                    </a:lnTo>
                    <a:cubicBezTo>
                      <a:pt x="133019" y="498361"/>
                      <a:pt x="135368" y="501934"/>
                      <a:pt x="139021" y="502689"/>
                    </a:cubicBezTo>
                    <a:cubicBezTo>
                      <a:pt x="140572" y="503009"/>
                      <a:pt x="142187" y="502774"/>
                      <a:pt x="143582" y="502025"/>
                    </a:cubicBezTo>
                    <a:lnTo>
                      <a:pt x="182737" y="487633"/>
                    </a:lnTo>
                    <a:cubicBezTo>
                      <a:pt x="188888" y="484784"/>
                      <a:pt x="193475" y="479374"/>
                      <a:pt x="195280" y="472839"/>
                    </a:cubicBezTo>
                    <a:close/>
                    <a:moveTo>
                      <a:pt x="182577" y="356579"/>
                    </a:moveTo>
                    <a:cubicBezTo>
                      <a:pt x="136507" y="373544"/>
                      <a:pt x="105874" y="340499"/>
                      <a:pt x="114236" y="282208"/>
                    </a:cubicBezTo>
                    <a:cubicBezTo>
                      <a:pt x="122597" y="223917"/>
                      <a:pt x="166738" y="163214"/>
                      <a:pt x="212808" y="146249"/>
                    </a:cubicBezTo>
                    <a:cubicBezTo>
                      <a:pt x="258878" y="129285"/>
                      <a:pt x="289591" y="162330"/>
                      <a:pt x="281229" y="220621"/>
                    </a:cubicBezTo>
                    <a:cubicBezTo>
                      <a:pt x="272867" y="278912"/>
                      <a:pt x="228727" y="339534"/>
                      <a:pt x="182577" y="356579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47" name="Google Shape;1747;p3"/>
              <p:cNvGrpSpPr/>
              <p:nvPr/>
            </p:nvGrpSpPr>
            <p:grpSpPr>
              <a:xfrm>
                <a:off x="1269109" y="3703538"/>
                <a:ext cx="400546" cy="508802"/>
                <a:chOff x="1269109" y="3703538"/>
                <a:chExt cx="400546" cy="508802"/>
              </a:xfrm>
            </p:grpSpPr>
            <p:sp>
              <p:nvSpPr>
                <p:cNvPr id="1748" name="Google Shape;1748;p3"/>
                <p:cNvSpPr/>
                <p:nvPr/>
              </p:nvSpPr>
              <p:spPr>
                <a:xfrm>
                  <a:off x="1271901" y="3706535"/>
                  <a:ext cx="394930" cy="502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30" h="502828" extrusionOk="0">
                      <a:moveTo>
                        <a:pt x="195280" y="472839"/>
                      </a:moveTo>
                      <a:lnTo>
                        <a:pt x="206456" y="422830"/>
                      </a:lnTo>
                      <a:cubicBezTo>
                        <a:pt x="208385" y="415986"/>
                        <a:pt x="212439" y="409932"/>
                        <a:pt x="218034" y="405544"/>
                      </a:cubicBezTo>
                      <a:cubicBezTo>
                        <a:pt x="225516" y="399966"/>
                        <a:pt x="232708" y="394008"/>
                        <a:pt x="239581" y="387694"/>
                      </a:cubicBezTo>
                      <a:cubicBezTo>
                        <a:pt x="244300" y="383378"/>
                        <a:pt x="251381" y="382910"/>
                        <a:pt x="256626" y="386569"/>
                      </a:cubicBezTo>
                      <a:lnTo>
                        <a:pt x="275842" y="401041"/>
                      </a:lnTo>
                      <a:cubicBezTo>
                        <a:pt x="280668" y="404672"/>
                        <a:pt x="287523" y="403704"/>
                        <a:pt x="291154" y="398879"/>
                      </a:cubicBezTo>
                      <a:cubicBezTo>
                        <a:pt x="291196" y="398823"/>
                        <a:pt x="291238" y="398766"/>
                        <a:pt x="291279" y="398709"/>
                      </a:cubicBezTo>
                      <a:lnTo>
                        <a:pt x="328023" y="347574"/>
                      </a:lnTo>
                      <a:cubicBezTo>
                        <a:pt x="331699" y="342044"/>
                        <a:pt x="331917" y="334907"/>
                        <a:pt x="328586" y="329162"/>
                      </a:cubicBezTo>
                      <a:lnTo>
                        <a:pt x="313711" y="306168"/>
                      </a:lnTo>
                      <a:cubicBezTo>
                        <a:pt x="310372" y="300222"/>
                        <a:pt x="309985" y="293061"/>
                        <a:pt x="312666" y="286791"/>
                      </a:cubicBezTo>
                      <a:cubicBezTo>
                        <a:pt x="317410" y="276901"/>
                        <a:pt x="321671" y="266771"/>
                        <a:pt x="325450" y="256560"/>
                      </a:cubicBezTo>
                      <a:cubicBezTo>
                        <a:pt x="328173" y="250024"/>
                        <a:pt x="332978" y="244569"/>
                        <a:pt x="339118" y="241043"/>
                      </a:cubicBezTo>
                      <a:lnTo>
                        <a:pt x="375379" y="223033"/>
                      </a:lnTo>
                      <a:cubicBezTo>
                        <a:pt x="381394" y="219595"/>
                        <a:pt x="385641" y="213738"/>
                        <a:pt x="387037" y="206952"/>
                      </a:cubicBezTo>
                      <a:lnTo>
                        <a:pt x="394675" y="153405"/>
                      </a:lnTo>
                      <a:cubicBezTo>
                        <a:pt x="395711" y="149637"/>
                        <a:pt x="393496" y="145743"/>
                        <a:pt x="389728" y="144708"/>
                      </a:cubicBezTo>
                      <a:cubicBezTo>
                        <a:pt x="388312" y="144318"/>
                        <a:pt x="386809" y="144379"/>
                        <a:pt x="385429" y="144883"/>
                      </a:cubicBezTo>
                      <a:lnTo>
                        <a:pt x="353269" y="152521"/>
                      </a:lnTo>
                      <a:cubicBezTo>
                        <a:pt x="348057" y="153828"/>
                        <a:pt x="342773" y="150663"/>
                        <a:pt x="341465" y="145452"/>
                      </a:cubicBezTo>
                      <a:cubicBezTo>
                        <a:pt x="341339" y="144948"/>
                        <a:pt x="341253" y="144435"/>
                        <a:pt x="341208" y="143918"/>
                      </a:cubicBezTo>
                      <a:cubicBezTo>
                        <a:pt x="340388" y="137837"/>
                        <a:pt x="339152" y="131820"/>
                        <a:pt x="337510" y="125908"/>
                      </a:cubicBezTo>
                      <a:cubicBezTo>
                        <a:pt x="335790" y="119167"/>
                        <a:pt x="336650" y="112027"/>
                        <a:pt x="339922" y="105888"/>
                      </a:cubicBezTo>
                      <a:lnTo>
                        <a:pt x="370635" y="57647"/>
                      </a:lnTo>
                      <a:cubicBezTo>
                        <a:pt x="373885" y="52002"/>
                        <a:pt x="373241" y="44925"/>
                        <a:pt x="369027" y="39959"/>
                      </a:cubicBezTo>
                      <a:lnTo>
                        <a:pt x="349329" y="18572"/>
                      </a:lnTo>
                      <a:cubicBezTo>
                        <a:pt x="346064" y="14531"/>
                        <a:pt x="340141" y="13903"/>
                        <a:pt x="336100" y="17168"/>
                      </a:cubicBezTo>
                      <a:cubicBezTo>
                        <a:pt x="335584" y="17585"/>
                        <a:pt x="335113" y="18056"/>
                        <a:pt x="334696" y="18572"/>
                      </a:cubicBezTo>
                      <a:lnTo>
                        <a:pt x="299239" y="61185"/>
                      </a:lnTo>
                      <a:cubicBezTo>
                        <a:pt x="294669" y="65909"/>
                        <a:pt x="287942" y="67866"/>
                        <a:pt x="281551" y="66331"/>
                      </a:cubicBezTo>
                      <a:cubicBezTo>
                        <a:pt x="277763" y="65461"/>
                        <a:pt x="273922" y="64843"/>
                        <a:pt x="270053" y="64481"/>
                      </a:cubicBezTo>
                      <a:cubicBezTo>
                        <a:pt x="264018" y="64263"/>
                        <a:pt x="259302" y="59195"/>
                        <a:pt x="259520" y="53159"/>
                      </a:cubicBezTo>
                      <a:cubicBezTo>
                        <a:pt x="259520" y="53155"/>
                        <a:pt x="259521" y="53150"/>
                        <a:pt x="259521" y="53145"/>
                      </a:cubicBezTo>
                      <a:lnTo>
                        <a:pt x="262174" y="8120"/>
                      </a:lnTo>
                      <a:cubicBezTo>
                        <a:pt x="262929" y="4467"/>
                        <a:pt x="260579" y="894"/>
                        <a:pt x="256926" y="140"/>
                      </a:cubicBezTo>
                      <a:cubicBezTo>
                        <a:pt x="255375" y="-181"/>
                        <a:pt x="253761" y="54"/>
                        <a:pt x="252365" y="803"/>
                      </a:cubicBezTo>
                      <a:lnTo>
                        <a:pt x="213210" y="15195"/>
                      </a:lnTo>
                      <a:cubicBezTo>
                        <a:pt x="206905" y="17950"/>
                        <a:pt x="202159" y="23375"/>
                        <a:pt x="200265" y="29989"/>
                      </a:cubicBezTo>
                      <a:lnTo>
                        <a:pt x="189089" y="79999"/>
                      </a:lnTo>
                      <a:cubicBezTo>
                        <a:pt x="187130" y="86829"/>
                        <a:pt x="183082" y="92874"/>
                        <a:pt x="177511" y="97285"/>
                      </a:cubicBezTo>
                      <a:cubicBezTo>
                        <a:pt x="170057" y="102867"/>
                        <a:pt x="162892" y="108824"/>
                        <a:pt x="156044" y="115134"/>
                      </a:cubicBezTo>
                      <a:cubicBezTo>
                        <a:pt x="151320" y="119384"/>
                        <a:pt x="144290" y="119817"/>
                        <a:pt x="139080" y="116179"/>
                      </a:cubicBezTo>
                      <a:lnTo>
                        <a:pt x="119864" y="101787"/>
                      </a:lnTo>
                      <a:cubicBezTo>
                        <a:pt x="114997" y="98137"/>
                        <a:pt x="108093" y="99123"/>
                        <a:pt x="104443" y="103989"/>
                      </a:cubicBezTo>
                      <a:cubicBezTo>
                        <a:pt x="104410" y="104032"/>
                        <a:pt x="104378" y="104075"/>
                        <a:pt x="104346" y="104119"/>
                      </a:cubicBezTo>
                      <a:lnTo>
                        <a:pt x="67281" y="155254"/>
                      </a:lnTo>
                      <a:cubicBezTo>
                        <a:pt x="63630" y="160800"/>
                        <a:pt x="63443" y="167937"/>
                        <a:pt x="66799" y="173666"/>
                      </a:cubicBezTo>
                      <a:lnTo>
                        <a:pt x="81673" y="196661"/>
                      </a:lnTo>
                      <a:cubicBezTo>
                        <a:pt x="84977" y="202617"/>
                        <a:pt x="85362" y="209761"/>
                        <a:pt x="82718" y="216038"/>
                      </a:cubicBezTo>
                      <a:cubicBezTo>
                        <a:pt x="77975" y="225927"/>
                        <a:pt x="73633" y="236058"/>
                        <a:pt x="69934" y="246269"/>
                      </a:cubicBezTo>
                      <a:cubicBezTo>
                        <a:pt x="67211" y="252805"/>
                        <a:pt x="62406" y="258259"/>
                        <a:pt x="56266" y="261786"/>
                      </a:cubicBezTo>
                      <a:lnTo>
                        <a:pt x="19845" y="279876"/>
                      </a:lnTo>
                      <a:cubicBezTo>
                        <a:pt x="13860" y="283331"/>
                        <a:pt x="9645" y="289186"/>
                        <a:pt x="8267" y="295957"/>
                      </a:cubicBezTo>
                      <a:lnTo>
                        <a:pt x="227" y="349504"/>
                      </a:lnTo>
                      <a:cubicBezTo>
                        <a:pt x="-756" y="353332"/>
                        <a:pt x="1550" y="357232"/>
                        <a:pt x="5378" y="358215"/>
                      </a:cubicBezTo>
                      <a:cubicBezTo>
                        <a:pt x="6757" y="358569"/>
                        <a:pt x="8211" y="358503"/>
                        <a:pt x="9553" y="358026"/>
                      </a:cubicBezTo>
                      <a:lnTo>
                        <a:pt x="41714" y="350388"/>
                      </a:lnTo>
                      <a:cubicBezTo>
                        <a:pt x="46780" y="348600"/>
                        <a:pt x="52337" y="351258"/>
                        <a:pt x="54125" y="356324"/>
                      </a:cubicBezTo>
                      <a:cubicBezTo>
                        <a:pt x="54420" y="357158"/>
                        <a:pt x="54599" y="358028"/>
                        <a:pt x="54658" y="358911"/>
                      </a:cubicBezTo>
                      <a:cubicBezTo>
                        <a:pt x="55513" y="364992"/>
                        <a:pt x="56776" y="371009"/>
                        <a:pt x="58437" y="376921"/>
                      </a:cubicBezTo>
                      <a:cubicBezTo>
                        <a:pt x="60133" y="383671"/>
                        <a:pt x="59244" y="390812"/>
                        <a:pt x="55945" y="396941"/>
                      </a:cubicBezTo>
                      <a:lnTo>
                        <a:pt x="25231" y="445181"/>
                      </a:lnTo>
                      <a:cubicBezTo>
                        <a:pt x="21982" y="450826"/>
                        <a:pt x="22625" y="457903"/>
                        <a:pt x="26839" y="462870"/>
                      </a:cubicBezTo>
                      <a:lnTo>
                        <a:pt x="46538" y="484256"/>
                      </a:lnTo>
                      <a:cubicBezTo>
                        <a:pt x="49846" y="488319"/>
                        <a:pt x="55822" y="488931"/>
                        <a:pt x="59885" y="485622"/>
                      </a:cubicBezTo>
                      <a:cubicBezTo>
                        <a:pt x="60386" y="485215"/>
                        <a:pt x="60844" y="484757"/>
                        <a:pt x="61251" y="484256"/>
                      </a:cubicBezTo>
                      <a:lnTo>
                        <a:pt x="96628" y="441563"/>
                      </a:lnTo>
                      <a:cubicBezTo>
                        <a:pt x="101232" y="436839"/>
                        <a:pt x="107981" y="434885"/>
                        <a:pt x="114397" y="436418"/>
                      </a:cubicBezTo>
                      <a:cubicBezTo>
                        <a:pt x="118182" y="437314"/>
                        <a:pt x="122023" y="437959"/>
                        <a:pt x="125894" y="438347"/>
                      </a:cubicBezTo>
                      <a:cubicBezTo>
                        <a:pt x="131885" y="438563"/>
                        <a:pt x="136566" y="443595"/>
                        <a:pt x="136350" y="449585"/>
                      </a:cubicBezTo>
                      <a:cubicBezTo>
                        <a:pt x="136349" y="449618"/>
                        <a:pt x="136347" y="449651"/>
                        <a:pt x="136346" y="449684"/>
                      </a:cubicBezTo>
                      <a:lnTo>
                        <a:pt x="133773" y="494709"/>
                      </a:lnTo>
                      <a:cubicBezTo>
                        <a:pt x="133019" y="498361"/>
                        <a:pt x="135368" y="501934"/>
                        <a:pt x="139021" y="502689"/>
                      </a:cubicBezTo>
                      <a:cubicBezTo>
                        <a:pt x="140572" y="503009"/>
                        <a:pt x="142187" y="502774"/>
                        <a:pt x="143582" y="502025"/>
                      </a:cubicBezTo>
                      <a:lnTo>
                        <a:pt x="182737" y="487633"/>
                      </a:lnTo>
                      <a:cubicBezTo>
                        <a:pt x="188888" y="484784"/>
                        <a:pt x="193475" y="479374"/>
                        <a:pt x="195280" y="472839"/>
                      </a:cubicBezTo>
                      <a:close/>
                      <a:moveTo>
                        <a:pt x="182577" y="356579"/>
                      </a:moveTo>
                      <a:cubicBezTo>
                        <a:pt x="136507" y="373544"/>
                        <a:pt x="105874" y="340499"/>
                        <a:pt x="114236" y="282208"/>
                      </a:cubicBezTo>
                      <a:cubicBezTo>
                        <a:pt x="122597" y="223917"/>
                        <a:pt x="166738" y="163214"/>
                        <a:pt x="212808" y="146249"/>
                      </a:cubicBezTo>
                      <a:cubicBezTo>
                        <a:pt x="258878" y="129285"/>
                        <a:pt x="289591" y="162330"/>
                        <a:pt x="281229" y="220621"/>
                      </a:cubicBezTo>
                      <a:cubicBezTo>
                        <a:pt x="272867" y="278912"/>
                        <a:pt x="228727" y="339534"/>
                        <a:pt x="182577" y="3565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9" name="Google Shape;1749;p3"/>
                <p:cNvSpPr/>
                <p:nvPr/>
              </p:nvSpPr>
              <p:spPr>
                <a:xfrm>
                  <a:off x="1269109" y="3703538"/>
                  <a:ext cx="400546" cy="508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46" h="508802" extrusionOk="0">
                      <a:moveTo>
                        <a:pt x="142595" y="508802"/>
                      </a:moveTo>
                      <a:cubicBezTo>
                        <a:pt x="140555" y="508820"/>
                        <a:pt x="138559" y="508202"/>
                        <a:pt x="136887" y="507033"/>
                      </a:cubicBezTo>
                      <a:cubicBezTo>
                        <a:pt x="134058" y="504742"/>
                        <a:pt x="132602" y="501161"/>
                        <a:pt x="133027" y="497546"/>
                      </a:cubicBezTo>
                      <a:lnTo>
                        <a:pt x="135681" y="452521"/>
                      </a:lnTo>
                      <a:cubicBezTo>
                        <a:pt x="135681" y="448081"/>
                        <a:pt x="132081" y="444481"/>
                        <a:pt x="127641" y="444481"/>
                      </a:cubicBezTo>
                      <a:cubicBezTo>
                        <a:pt x="123628" y="444165"/>
                        <a:pt x="119648" y="443520"/>
                        <a:pt x="115741" y="442551"/>
                      </a:cubicBezTo>
                      <a:cubicBezTo>
                        <a:pt x="110483" y="441289"/>
                        <a:pt x="104945" y="442841"/>
                        <a:pt x="101108" y="446652"/>
                      </a:cubicBezTo>
                      <a:lnTo>
                        <a:pt x="65732" y="489264"/>
                      </a:lnTo>
                      <a:cubicBezTo>
                        <a:pt x="61423" y="494745"/>
                        <a:pt x="53487" y="495694"/>
                        <a:pt x="48006" y="491385"/>
                      </a:cubicBezTo>
                      <a:cubicBezTo>
                        <a:pt x="47410" y="490917"/>
                        <a:pt x="46857" y="490395"/>
                        <a:pt x="46355" y="489827"/>
                      </a:cubicBezTo>
                      <a:lnTo>
                        <a:pt x="26657" y="468360"/>
                      </a:lnTo>
                      <a:cubicBezTo>
                        <a:pt x="21455" y="462368"/>
                        <a:pt x="20677" y="453717"/>
                        <a:pt x="24727" y="446893"/>
                      </a:cubicBezTo>
                      <a:lnTo>
                        <a:pt x="55440" y="398652"/>
                      </a:lnTo>
                      <a:cubicBezTo>
                        <a:pt x="58225" y="393250"/>
                        <a:pt x="58940" y="387017"/>
                        <a:pt x="57450" y="381125"/>
                      </a:cubicBezTo>
                      <a:cubicBezTo>
                        <a:pt x="55789" y="375077"/>
                        <a:pt x="54527" y="368926"/>
                        <a:pt x="53671" y="362713"/>
                      </a:cubicBezTo>
                      <a:cubicBezTo>
                        <a:pt x="53450" y="360676"/>
                        <a:pt x="52367" y="358832"/>
                        <a:pt x="50697" y="357647"/>
                      </a:cubicBezTo>
                      <a:cubicBezTo>
                        <a:pt x="49175" y="356584"/>
                        <a:pt x="47257" y="356260"/>
                        <a:pt x="45471" y="356763"/>
                      </a:cubicBezTo>
                      <a:lnTo>
                        <a:pt x="13310" y="364803"/>
                      </a:lnTo>
                      <a:cubicBezTo>
                        <a:pt x="9806" y="365769"/>
                        <a:pt x="6052" y="364958"/>
                        <a:pt x="3260" y="362632"/>
                      </a:cubicBezTo>
                      <a:cubicBezTo>
                        <a:pt x="648" y="360090"/>
                        <a:pt x="-502" y="356399"/>
                        <a:pt x="204" y="352823"/>
                      </a:cubicBezTo>
                      <a:lnTo>
                        <a:pt x="8245" y="299196"/>
                      </a:lnTo>
                      <a:cubicBezTo>
                        <a:pt x="9779" y="291419"/>
                        <a:pt x="14662" y="284713"/>
                        <a:pt x="21591" y="280864"/>
                      </a:cubicBezTo>
                      <a:lnTo>
                        <a:pt x="57450" y="261970"/>
                      </a:lnTo>
                      <a:cubicBezTo>
                        <a:pt x="62879" y="258809"/>
                        <a:pt x="67117" y="253949"/>
                        <a:pt x="69510" y="248141"/>
                      </a:cubicBezTo>
                      <a:cubicBezTo>
                        <a:pt x="73289" y="238010"/>
                        <a:pt x="77551" y="227799"/>
                        <a:pt x="82455" y="217669"/>
                      </a:cubicBezTo>
                      <a:cubicBezTo>
                        <a:pt x="84597" y="212449"/>
                        <a:pt x="84272" y="206542"/>
                        <a:pt x="81571" y="201589"/>
                      </a:cubicBezTo>
                      <a:lnTo>
                        <a:pt x="66857" y="178353"/>
                      </a:lnTo>
                      <a:cubicBezTo>
                        <a:pt x="62825" y="171523"/>
                        <a:pt x="63075" y="162985"/>
                        <a:pt x="67500" y="156403"/>
                      </a:cubicBezTo>
                      <a:lnTo>
                        <a:pt x="104565" y="105268"/>
                      </a:lnTo>
                      <a:cubicBezTo>
                        <a:pt x="109065" y="98987"/>
                        <a:pt x="117804" y="97543"/>
                        <a:pt x="124085" y="102042"/>
                      </a:cubicBezTo>
                      <a:cubicBezTo>
                        <a:pt x="124200" y="102124"/>
                        <a:pt x="124313" y="102208"/>
                        <a:pt x="124425" y="102293"/>
                      </a:cubicBezTo>
                      <a:lnTo>
                        <a:pt x="143640" y="116685"/>
                      </a:lnTo>
                      <a:cubicBezTo>
                        <a:pt x="147645" y="119463"/>
                        <a:pt x="153033" y="119130"/>
                        <a:pt x="156665" y="115881"/>
                      </a:cubicBezTo>
                      <a:cubicBezTo>
                        <a:pt x="163450" y="109505"/>
                        <a:pt x="170590" y="103519"/>
                        <a:pt x="178052" y="97951"/>
                      </a:cubicBezTo>
                      <a:cubicBezTo>
                        <a:pt x="183004" y="93952"/>
                        <a:pt x="186622" y="88539"/>
                        <a:pt x="188424" y="82434"/>
                      </a:cubicBezTo>
                      <a:lnTo>
                        <a:pt x="199600" y="32505"/>
                      </a:lnTo>
                      <a:cubicBezTo>
                        <a:pt x="201703" y="24854"/>
                        <a:pt x="207179" y="18580"/>
                        <a:pt x="214474" y="15460"/>
                      </a:cubicBezTo>
                      <a:lnTo>
                        <a:pt x="253629" y="987"/>
                      </a:lnTo>
                      <a:cubicBezTo>
                        <a:pt x="258547" y="-1389"/>
                        <a:pt x="264460" y="671"/>
                        <a:pt x="266836" y="5589"/>
                      </a:cubicBezTo>
                      <a:cubicBezTo>
                        <a:pt x="267714" y="7405"/>
                        <a:pt x="268015" y="9447"/>
                        <a:pt x="267700" y="11440"/>
                      </a:cubicBezTo>
                      <a:lnTo>
                        <a:pt x="265046" y="56464"/>
                      </a:lnTo>
                      <a:cubicBezTo>
                        <a:pt x="265041" y="60752"/>
                        <a:pt x="268402" y="64290"/>
                        <a:pt x="272685" y="64504"/>
                      </a:cubicBezTo>
                      <a:cubicBezTo>
                        <a:pt x="276724" y="64814"/>
                        <a:pt x="280732" y="65459"/>
                        <a:pt x="284664" y="66434"/>
                      </a:cubicBezTo>
                      <a:cubicBezTo>
                        <a:pt x="289898" y="67699"/>
                        <a:pt x="295413" y="66145"/>
                        <a:pt x="299217" y="62334"/>
                      </a:cubicBezTo>
                      <a:lnTo>
                        <a:pt x="334674" y="19640"/>
                      </a:lnTo>
                      <a:cubicBezTo>
                        <a:pt x="337011" y="16730"/>
                        <a:pt x="340510" y="14996"/>
                        <a:pt x="344242" y="14897"/>
                      </a:cubicBezTo>
                      <a:cubicBezTo>
                        <a:pt x="347971" y="14847"/>
                        <a:pt x="351542" y="16399"/>
                        <a:pt x="354051" y="19158"/>
                      </a:cubicBezTo>
                      <a:lnTo>
                        <a:pt x="373749" y="40625"/>
                      </a:lnTo>
                      <a:cubicBezTo>
                        <a:pt x="378962" y="46581"/>
                        <a:pt x="379741" y="55219"/>
                        <a:pt x="375679" y="62012"/>
                      </a:cubicBezTo>
                      <a:lnTo>
                        <a:pt x="344965" y="110253"/>
                      </a:lnTo>
                      <a:cubicBezTo>
                        <a:pt x="342161" y="115647"/>
                        <a:pt x="341418" y="121878"/>
                        <a:pt x="342875" y="127780"/>
                      </a:cubicBezTo>
                      <a:cubicBezTo>
                        <a:pt x="344652" y="133814"/>
                        <a:pt x="345995" y="139967"/>
                        <a:pt x="346895" y="146192"/>
                      </a:cubicBezTo>
                      <a:cubicBezTo>
                        <a:pt x="347116" y="148209"/>
                        <a:pt x="348164" y="150043"/>
                        <a:pt x="349789" y="151257"/>
                      </a:cubicBezTo>
                      <a:cubicBezTo>
                        <a:pt x="351344" y="152313"/>
                        <a:pt x="353283" y="152636"/>
                        <a:pt x="355096" y="152142"/>
                      </a:cubicBezTo>
                      <a:lnTo>
                        <a:pt x="387256" y="144102"/>
                      </a:lnTo>
                      <a:cubicBezTo>
                        <a:pt x="390760" y="143136"/>
                        <a:pt x="394514" y="143947"/>
                        <a:pt x="397307" y="146273"/>
                      </a:cubicBezTo>
                      <a:cubicBezTo>
                        <a:pt x="399881" y="148838"/>
                        <a:pt x="401024" y="152508"/>
                        <a:pt x="400362" y="156081"/>
                      </a:cubicBezTo>
                      <a:lnTo>
                        <a:pt x="392322" y="209709"/>
                      </a:lnTo>
                      <a:cubicBezTo>
                        <a:pt x="390815" y="217475"/>
                        <a:pt x="385962" y="224182"/>
                        <a:pt x="379055" y="228041"/>
                      </a:cubicBezTo>
                      <a:lnTo>
                        <a:pt x="342714" y="246131"/>
                      </a:lnTo>
                      <a:cubicBezTo>
                        <a:pt x="337306" y="249303"/>
                        <a:pt x="333052" y="254120"/>
                        <a:pt x="330573" y="259879"/>
                      </a:cubicBezTo>
                      <a:cubicBezTo>
                        <a:pt x="326875" y="270090"/>
                        <a:pt x="322533" y="280301"/>
                        <a:pt x="317709" y="290352"/>
                      </a:cubicBezTo>
                      <a:cubicBezTo>
                        <a:pt x="315591" y="295575"/>
                        <a:pt x="315915" y="301472"/>
                        <a:pt x="318594" y="306432"/>
                      </a:cubicBezTo>
                      <a:lnTo>
                        <a:pt x="333388" y="329427"/>
                      </a:lnTo>
                      <a:cubicBezTo>
                        <a:pt x="337444" y="336241"/>
                        <a:pt x="337225" y="344779"/>
                        <a:pt x="332825" y="351376"/>
                      </a:cubicBezTo>
                      <a:lnTo>
                        <a:pt x="296483" y="403476"/>
                      </a:lnTo>
                      <a:cubicBezTo>
                        <a:pt x="294256" y="406528"/>
                        <a:pt x="290895" y="408557"/>
                        <a:pt x="287157" y="409104"/>
                      </a:cubicBezTo>
                      <a:cubicBezTo>
                        <a:pt x="283405" y="409707"/>
                        <a:pt x="279570" y="408748"/>
                        <a:pt x="276544" y="406451"/>
                      </a:cubicBezTo>
                      <a:lnTo>
                        <a:pt x="257328" y="392059"/>
                      </a:lnTo>
                      <a:cubicBezTo>
                        <a:pt x="253348" y="389294"/>
                        <a:pt x="247990" y="389627"/>
                        <a:pt x="244383" y="392863"/>
                      </a:cubicBezTo>
                      <a:cubicBezTo>
                        <a:pt x="237479" y="399280"/>
                        <a:pt x="230232" y="405319"/>
                        <a:pt x="222675" y="410954"/>
                      </a:cubicBezTo>
                      <a:cubicBezTo>
                        <a:pt x="217708" y="414956"/>
                        <a:pt x="214065" y="420364"/>
                        <a:pt x="212223" y="426471"/>
                      </a:cubicBezTo>
                      <a:lnTo>
                        <a:pt x="201127" y="476400"/>
                      </a:lnTo>
                      <a:cubicBezTo>
                        <a:pt x="199022" y="484120"/>
                        <a:pt x="193475" y="490438"/>
                        <a:pt x="186092" y="493526"/>
                      </a:cubicBezTo>
                      <a:lnTo>
                        <a:pt x="147017" y="507998"/>
                      </a:lnTo>
                      <a:cubicBezTo>
                        <a:pt x="145603" y="508527"/>
                        <a:pt x="144105" y="508799"/>
                        <a:pt x="142595" y="508802"/>
                      </a:cubicBezTo>
                      <a:close/>
                      <a:moveTo>
                        <a:pt x="112525" y="435637"/>
                      </a:moveTo>
                      <a:cubicBezTo>
                        <a:pt x="114207" y="435647"/>
                        <a:pt x="115881" y="435863"/>
                        <a:pt x="117510" y="436280"/>
                      </a:cubicBezTo>
                      <a:cubicBezTo>
                        <a:pt x="121136" y="437124"/>
                        <a:pt x="124817" y="437715"/>
                        <a:pt x="128525" y="438049"/>
                      </a:cubicBezTo>
                      <a:cubicBezTo>
                        <a:pt x="136244" y="438393"/>
                        <a:pt x="142222" y="444930"/>
                        <a:pt x="141877" y="452648"/>
                      </a:cubicBezTo>
                      <a:cubicBezTo>
                        <a:pt x="141875" y="452686"/>
                        <a:pt x="141874" y="452724"/>
                        <a:pt x="141872" y="452762"/>
                      </a:cubicBezTo>
                      <a:lnTo>
                        <a:pt x="139218" y="497787"/>
                      </a:lnTo>
                      <a:cubicBezTo>
                        <a:pt x="138655" y="499797"/>
                        <a:pt x="139828" y="501882"/>
                        <a:pt x="141838" y="502445"/>
                      </a:cubicBezTo>
                      <a:cubicBezTo>
                        <a:pt x="142888" y="502739"/>
                        <a:pt x="144014" y="502565"/>
                        <a:pt x="144927" y="501968"/>
                      </a:cubicBezTo>
                      <a:lnTo>
                        <a:pt x="184082" y="487496"/>
                      </a:lnTo>
                      <a:cubicBezTo>
                        <a:pt x="189394" y="485126"/>
                        <a:pt x="193394" y="480538"/>
                        <a:pt x="195017" y="474953"/>
                      </a:cubicBezTo>
                      <a:lnTo>
                        <a:pt x="206193" y="425024"/>
                      </a:lnTo>
                      <a:cubicBezTo>
                        <a:pt x="208334" y="417457"/>
                        <a:pt x="212773" y="410742"/>
                        <a:pt x="218896" y="405808"/>
                      </a:cubicBezTo>
                      <a:cubicBezTo>
                        <a:pt x="226311" y="400360"/>
                        <a:pt x="233398" y="394481"/>
                        <a:pt x="240122" y="388200"/>
                      </a:cubicBezTo>
                      <a:cubicBezTo>
                        <a:pt x="245964" y="382937"/>
                        <a:pt x="254666" y="382404"/>
                        <a:pt x="261107" y="386913"/>
                      </a:cubicBezTo>
                      <a:lnTo>
                        <a:pt x="280323" y="401386"/>
                      </a:lnTo>
                      <a:cubicBezTo>
                        <a:pt x="282005" y="402642"/>
                        <a:pt x="284111" y="403190"/>
                        <a:pt x="286192" y="402913"/>
                      </a:cubicBezTo>
                      <a:cubicBezTo>
                        <a:pt x="288291" y="402574"/>
                        <a:pt x="290170" y="401418"/>
                        <a:pt x="291418" y="399697"/>
                      </a:cubicBezTo>
                      <a:lnTo>
                        <a:pt x="328483" y="348562"/>
                      </a:lnTo>
                      <a:cubicBezTo>
                        <a:pt x="331262" y="343993"/>
                        <a:pt x="331262" y="338257"/>
                        <a:pt x="328483" y="333688"/>
                      </a:cubicBezTo>
                      <a:lnTo>
                        <a:pt x="313609" y="310693"/>
                      </a:lnTo>
                      <a:cubicBezTo>
                        <a:pt x="309731" y="303813"/>
                        <a:pt x="309285" y="295518"/>
                        <a:pt x="312403" y="288261"/>
                      </a:cubicBezTo>
                      <a:cubicBezTo>
                        <a:pt x="317146" y="278372"/>
                        <a:pt x="321408" y="268322"/>
                        <a:pt x="325026" y="258352"/>
                      </a:cubicBezTo>
                      <a:cubicBezTo>
                        <a:pt x="328033" y="251064"/>
                        <a:pt x="333379" y="244982"/>
                        <a:pt x="340222" y="241066"/>
                      </a:cubicBezTo>
                      <a:lnTo>
                        <a:pt x="376563" y="223056"/>
                      </a:lnTo>
                      <a:cubicBezTo>
                        <a:pt x="381654" y="220114"/>
                        <a:pt x="385251" y="215143"/>
                        <a:pt x="386452" y="209388"/>
                      </a:cubicBezTo>
                      <a:lnTo>
                        <a:pt x="394492" y="155760"/>
                      </a:lnTo>
                      <a:cubicBezTo>
                        <a:pt x="394848" y="154229"/>
                        <a:pt x="394461" y="152620"/>
                        <a:pt x="393447" y="151418"/>
                      </a:cubicBezTo>
                      <a:cubicBezTo>
                        <a:pt x="392173" y="150479"/>
                        <a:pt x="390514" y="150238"/>
                        <a:pt x="389025" y="150775"/>
                      </a:cubicBezTo>
                      <a:lnTo>
                        <a:pt x="356865" y="158413"/>
                      </a:lnTo>
                      <a:cubicBezTo>
                        <a:pt x="353352" y="159258"/>
                        <a:pt x="349647" y="158587"/>
                        <a:pt x="346654" y="156564"/>
                      </a:cubicBezTo>
                      <a:cubicBezTo>
                        <a:pt x="343513" y="154419"/>
                        <a:pt x="341460" y="151016"/>
                        <a:pt x="341026" y="147237"/>
                      </a:cubicBezTo>
                      <a:cubicBezTo>
                        <a:pt x="340189" y="141265"/>
                        <a:pt x="338954" y="135356"/>
                        <a:pt x="337327" y="129549"/>
                      </a:cubicBezTo>
                      <a:cubicBezTo>
                        <a:pt x="335374" y="121960"/>
                        <a:pt x="336380" y="113912"/>
                        <a:pt x="340141" y="107037"/>
                      </a:cubicBezTo>
                      <a:lnTo>
                        <a:pt x="370854" y="58796"/>
                      </a:lnTo>
                      <a:cubicBezTo>
                        <a:pt x="373377" y="54358"/>
                        <a:pt x="372897" y="48824"/>
                        <a:pt x="369648" y="44886"/>
                      </a:cubicBezTo>
                      <a:lnTo>
                        <a:pt x="349950" y="23500"/>
                      </a:lnTo>
                      <a:cubicBezTo>
                        <a:pt x="348641" y="22077"/>
                        <a:pt x="346817" y="21237"/>
                        <a:pt x="344885" y="21168"/>
                      </a:cubicBezTo>
                      <a:cubicBezTo>
                        <a:pt x="342934" y="21283"/>
                        <a:pt x="341123" y="22218"/>
                        <a:pt x="339900" y="23741"/>
                      </a:cubicBezTo>
                      <a:lnTo>
                        <a:pt x="304523" y="66354"/>
                      </a:lnTo>
                      <a:cubicBezTo>
                        <a:pt x="299200" y="72065"/>
                        <a:pt x="291195" y="74436"/>
                        <a:pt x="283619" y="72545"/>
                      </a:cubicBezTo>
                      <a:cubicBezTo>
                        <a:pt x="280026" y="71669"/>
                        <a:pt x="276370" y="71077"/>
                        <a:pt x="272684" y="70776"/>
                      </a:cubicBezTo>
                      <a:cubicBezTo>
                        <a:pt x="264921" y="70429"/>
                        <a:pt x="258909" y="63855"/>
                        <a:pt x="259256" y="56092"/>
                      </a:cubicBezTo>
                      <a:cubicBezTo>
                        <a:pt x="259257" y="56082"/>
                        <a:pt x="259257" y="56072"/>
                        <a:pt x="259257" y="56062"/>
                      </a:cubicBezTo>
                      <a:lnTo>
                        <a:pt x="261911" y="11038"/>
                      </a:lnTo>
                      <a:cubicBezTo>
                        <a:pt x="262203" y="9550"/>
                        <a:pt x="261682" y="8019"/>
                        <a:pt x="260544" y="7017"/>
                      </a:cubicBezTo>
                      <a:cubicBezTo>
                        <a:pt x="259213" y="6303"/>
                        <a:pt x="257613" y="6303"/>
                        <a:pt x="256283" y="7017"/>
                      </a:cubicBezTo>
                      <a:lnTo>
                        <a:pt x="217127" y="21490"/>
                      </a:lnTo>
                      <a:cubicBezTo>
                        <a:pt x="211829" y="23716"/>
                        <a:pt x="207774" y="28154"/>
                        <a:pt x="206032" y="33630"/>
                      </a:cubicBezTo>
                      <a:lnTo>
                        <a:pt x="194856" y="83640"/>
                      </a:lnTo>
                      <a:cubicBezTo>
                        <a:pt x="192713" y="91204"/>
                        <a:pt x="188239" y="97900"/>
                        <a:pt x="182072" y="102775"/>
                      </a:cubicBezTo>
                      <a:cubicBezTo>
                        <a:pt x="174718" y="108297"/>
                        <a:pt x="167660" y="114201"/>
                        <a:pt x="160927" y="120464"/>
                      </a:cubicBezTo>
                      <a:cubicBezTo>
                        <a:pt x="155065" y="125702"/>
                        <a:pt x="146365" y="126202"/>
                        <a:pt x="139942" y="121670"/>
                      </a:cubicBezTo>
                      <a:lnTo>
                        <a:pt x="120726" y="107278"/>
                      </a:lnTo>
                      <a:cubicBezTo>
                        <a:pt x="119023" y="106001"/>
                        <a:pt x="116884" y="105452"/>
                        <a:pt x="114776" y="105750"/>
                      </a:cubicBezTo>
                      <a:cubicBezTo>
                        <a:pt x="112687" y="106056"/>
                        <a:pt x="110821" y="107223"/>
                        <a:pt x="109631" y="108966"/>
                      </a:cubicBezTo>
                      <a:lnTo>
                        <a:pt x="72566" y="160021"/>
                      </a:lnTo>
                      <a:cubicBezTo>
                        <a:pt x="69791" y="164620"/>
                        <a:pt x="69791" y="170377"/>
                        <a:pt x="72566" y="174976"/>
                      </a:cubicBezTo>
                      <a:lnTo>
                        <a:pt x="87360" y="197971"/>
                      </a:lnTo>
                      <a:cubicBezTo>
                        <a:pt x="91263" y="204838"/>
                        <a:pt x="91739" y="213134"/>
                        <a:pt x="88646" y="220402"/>
                      </a:cubicBezTo>
                      <a:cubicBezTo>
                        <a:pt x="83902" y="230292"/>
                        <a:pt x="79641" y="240342"/>
                        <a:pt x="75943" y="250312"/>
                      </a:cubicBezTo>
                      <a:cubicBezTo>
                        <a:pt x="72962" y="257617"/>
                        <a:pt x="67609" y="263705"/>
                        <a:pt x="60747" y="267598"/>
                      </a:cubicBezTo>
                      <a:lnTo>
                        <a:pt x="24405" y="285608"/>
                      </a:lnTo>
                      <a:cubicBezTo>
                        <a:pt x="19342" y="288580"/>
                        <a:pt x="15755" y="293537"/>
                        <a:pt x="14516" y="299276"/>
                      </a:cubicBezTo>
                      <a:lnTo>
                        <a:pt x="6476" y="352904"/>
                      </a:lnTo>
                      <a:cubicBezTo>
                        <a:pt x="6078" y="354410"/>
                        <a:pt x="6471" y="356015"/>
                        <a:pt x="7521" y="357165"/>
                      </a:cubicBezTo>
                      <a:cubicBezTo>
                        <a:pt x="8762" y="358175"/>
                        <a:pt x="10445" y="358450"/>
                        <a:pt x="11943" y="357889"/>
                      </a:cubicBezTo>
                      <a:lnTo>
                        <a:pt x="44104" y="349849"/>
                      </a:lnTo>
                      <a:cubicBezTo>
                        <a:pt x="47603" y="348949"/>
                        <a:pt x="51321" y="349593"/>
                        <a:pt x="54315" y="351617"/>
                      </a:cubicBezTo>
                      <a:cubicBezTo>
                        <a:pt x="57414" y="353837"/>
                        <a:pt x="59452" y="357244"/>
                        <a:pt x="59943" y="361024"/>
                      </a:cubicBezTo>
                      <a:cubicBezTo>
                        <a:pt x="60745" y="366969"/>
                        <a:pt x="61953" y="372853"/>
                        <a:pt x="63561" y="378632"/>
                      </a:cubicBezTo>
                      <a:cubicBezTo>
                        <a:pt x="65519" y="386248"/>
                        <a:pt x="64513" y="394322"/>
                        <a:pt x="60747" y="401225"/>
                      </a:cubicBezTo>
                      <a:lnTo>
                        <a:pt x="30033" y="449466"/>
                      </a:lnTo>
                      <a:cubicBezTo>
                        <a:pt x="27579" y="453929"/>
                        <a:pt x="28089" y="459437"/>
                        <a:pt x="31320" y="463375"/>
                      </a:cubicBezTo>
                      <a:lnTo>
                        <a:pt x="51018" y="484762"/>
                      </a:lnTo>
                      <a:cubicBezTo>
                        <a:pt x="52294" y="486220"/>
                        <a:pt x="54146" y="487043"/>
                        <a:pt x="56083" y="487013"/>
                      </a:cubicBezTo>
                      <a:cubicBezTo>
                        <a:pt x="58015" y="486982"/>
                        <a:pt x="59824" y="486063"/>
                        <a:pt x="60988" y="484521"/>
                      </a:cubicBezTo>
                      <a:lnTo>
                        <a:pt x="96445" y="441908"/>
                      </a:lnTo>
                      <a:cubicBezTo>
                        <a:pt x="100640" y="437581"/>
                        <a:pt x="106509" y="435292"/>
                        <a:pt x="112525" y="435637"/>
                      </a:cubicBezTo>
                      <a:close/>
                      <a:moveTo>
                        <a:pt x="162535" y="366894"/>
                      </a:moveTo>
                      <a:cubicBezTo>
                        <a:pt x="151964" y="367101"/>
                        <a:pt x="141649" y="363634"/>
                        <a:pt x="133349" y="357085"/>
                      </a:cubicBezTo>
                      <a:cubicBezTo>
                        <a:pt x="116384" y="343336"/>
                        <a:pt x="109229" y="316884"/>
                        <a:pt x="113892" y="284724"/>
                      </a:cubicBezTo>
                      <a:cubicBezTo>
                        <a:pt x="122414" y="225709"/>
                        <a:pt x="167520" y="163639"/>
                        <a:pt x="214554" y="146353"/>
                      </a:cubicBezTo>
                      <a:cubicBezTo>
                        <a:pt x="235217" y="138313"/>
                        <a:pt x="254031" y="140564"/>
                        <a:pt x="267700" y="151579"/>
                      </a:cubicBezTo>
                      <a:cubicBezTo>
                        <a:pt x="284664" y="165328"/>
                        <a:pt x="291820" y="191780"/>
                        <a:pt x="287076" y="223940"/>
                      </a:cubicBezTo>
                      <a:cubicBezTo>
                        <a:pt x="278634" y="282874"/>
                        <a:pt x="233529" y="345185"/>
                        <a:pt x="186494" y="362472"/>
                      </a:cubicBezTo>
                      <a:cubicBezTo>
                        <a:pt x="178837" y="365389"/>
                        <a:pt x="170728" y="366940"/>
                        <a:pt x="162535" y="367054"/>
                      </a:cubicBezTo>
                      <a:close/>
                      <a:moveTo>
                        <a:pt x="238433" y="147800"/>
                      </a:moveTo>
                      <a:cubicBezTo>
                        <a:pt x="231010" y="147930"/>
                        <a:pt x="223666" y="149345"/>
                        <a:pt x="216725" y="151981"/>
                      </a:cubicBezTo>
                      <a:cubicBezTo>
                        <a:pt x="171620" y="168624"/>
                        <a:pt x="128284" y="228523"/>
                        <a:pt x="120244" y="285447"/>
                      </a:cubicBezTo>
                      <a:cubicBezTo>
                        <a:pt x="115902" y="315517"/>
                        <a:pt x="122173" y="339879"/>
                        <a:pt x="137450" y="352180"/>
                      </a:cubicBezTo>
                      <a:cubicBezTo>
                        <a:pt x="149268" y="361748"/>
                        <a:pt x="165992" y="363276"/>
                        <a:pt x="184484" y="356441"/>
                      </a:cubicBezTo>
                      <a:cubicBezTo>
                        <a:pt x="229589" y="339879"/>
                        <a:pt x="272926" y="279980"/>
                        <a:pt x="280966" y="223056"/>
                      </a:cubicBezTo>
                      <a:cubicBezTo>
                        <a:pt x="285227" y="192905"/>
                        <a:pt x="278956" y="168624"/>
                        <a:pt x="263760" y="156242"/>
                      </a:cubicBezTo>
                      <a:cubicBezTo>
                        <a:pt x="256533" y="150630"/>
                        <a:pt x="247580" y="147703"/>
                        <a:pt x="238434" y="147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50" name="Google Shape;1750;p3"/>
            <p:cNvGrpSpPr/>
            <p:nvPr/>
          </p:nvGrpSpPr>
          <p:grpSpPr>
            <a:xfrm>
              <a:off x="574138" y="3784113"/>
              <a:ext cx="612307" cy="743882"/>
              <a:chOff x="574138" y="3784113"/>
              <a:chExt cx="612307" cy="743882"/>
            </a:xfrm>
          </p:grpSpPr>
          <p:sp>
            <p:nvSpPr>
              <p:cNvPr id="1751" name="Google Shape;1751;p3"/>
              <p:cNvSpPr/>
              <p:nvPr/>
            </p:nvSpPr>
            <p:spPr>
              <a:xfrm>
                <a:off x="574229" y="3784120"/>
                <a:ext cx="609789" cy="741136"/>
              </a:xfrm>
              <a:custGeom>
                <a:avLst/>
                <a:gdLst/>
                <a:ahLst/>
                <a:cxnLst/>
                <a:rect l="l" t="t" r="r" b="b"/>
                <a:pathLst>
                  <a:path w="609789" h="741136" extrusionOk="0">
                    <a:moveTo>
                      <a:pt x="295973" y="727955"/>
                    </a:moveTo>
                    <a:lnTo>
                      <a:pt x="367128" y="686870"/>
                    </a:lnTo>
                    <a:cubicBezTo>
                      <a:pt x="371580" y="683763"/>
                      <a:pt x="374503" y="678911"/>
                      <a:pt x="375168" y="673523"/>
                    </a:cubicBezTo>
                    <a:lnTo>
                      <a:pt x="382324" y="594409"/>
                    </a:lnTo>
                    <a:cubicBezTo>
                      <a:pt x="383150" y="588815"/>
                      <a:pt x="385742" y="583632"/>
                      <a:pt x="389721" y="579615"/>
                    </a:cubicBezTo>
                    <a:cubicBezTo>
                      <a:pt x="403834" y="566586"/>
                      <a:pt x="417050" y="552618"/>
                      <a:pt x="429278" y="537806"/>
                    </a:cubicBezTo>
                    <a:cubicBezTo>
                      <a:pt x="432740" y="533878"/>
                      <a:pt x="438180" y="532338"/>
                      <a:pt x="443188" y="533867"/>
                    </a:cubicBezTo>
                    <a:lnTo>
                      <a:pt x="488855" y="549947"/>
                    </a:lnTo>
                    <a:cubicBezTo>
                      <a:pt x="493723" y="551461"/>
                      <a:pt x="499000" y="549515"/>
                      <a:pt x="501720" y="545203"/>
                    </a:cubicBezTo>
                    <a:lnTo>
                      <a:pt x="553981" y="454591"/>
                    </a:lnTo>
                    <a:cubicBezTo>
                      <a:pt x="556429" y="450107"/>
                      <a:pt x="555500" y="444531"/>
                      <a:pt x="551729" y="441083"/>
                    </a:cubicBezTo>
                    <a:lnTo>
                      <a:pt x="515066" y="409486"/>
                    </a:lnTo>
                    <a:cubicBezTo>
                      <a:pt x="511351" y="405751"/>
                      <a:pt x="510129" y="400205"/>
                      <a:pt x="511931" y="395255"/>
                    </a:cubicBezTo>
                    <a:cubicBezTo>
                      <a:pt x="518647" y="377285"/>
                      <a:pt x="524154" y="358885"/>
                      <a:pt x="528413" y="340180"/>
                    </a:cubicBezTo>
                    <a:cubicBezTo>
                      <a:pt x="529863" y="334708"/>
                      <a:pt x="533052" y="329855"/>
                      <a:pt x="537498" y="326351"/>
                    </a:cubicBezTo>
                    <a:lnTo>
                      <a:pt x="602462" y="280602"/>
                    </a:lnTo>
                    <a:cubicBezTo>
                      <a:pt x="606793" y="277203"/>
                      <a:pt x="609457" y="272109"/>
                      <a:pt x="609779" y="266613"/>
                    </a:cubicBezTo>
                    <a:lnTo>
                      <a:pt x="609779" y="184443"/>
                    </a:lnTo>
                    <a:cubicBezTo>
                      <a:pt x="609904" y="182346"/>
                      <a:pt x="608929" y="180336"/>
                      <a:pt x="607206" y="179136"/>
                    </a:cubicBezTo>
                    <a:lnTo>
                      <a:pt x="607206" y="179136"/>
                    </a:lnTo>
                    <a:lnTo>
                      <a:pt x="553900" y="148182"/>
                    </a:lnTo>
                    <a:lnTo>
                      <a:pt x="553900" y="148182"/>
                    </a:lnTo>
                    <a:cubicBezTo>
                      <a:pt x="552168" y="147252"/>
                      <a:pt x="550085" y="147252"/>
                      <a:pt x="548352" y="148182"/>
                    </a:cubicBezTo>
                    <a:lnTo>
                      <a:pt x="511609" y="164744"/>
                    </a:lnTo>
                    <a:cubicBezTo>
                      <a:pt x="511143" y="161802"/>
                      <a:pt x="511534" y="158787"/>
                      <a:pt x="512735" y="156061"/>
                    </a:cubicBezTo>
                    <a:lnTo>
                      <a:pt x="554865" y="70996"/>
                    </a:lnTo>
                    <a:cubicBezTo>
                      <a:pt x="557077" y="66514"/>
                      <a:pt x="555465" y="61084"/>
                      <a:pt x="551166" y="58534"/>
                    </a:cubicBezTo>
                    <a:lnTo>
                      <a:pt x="516272" y="38434"/>
                    </a:lnTo>
                    <a:lnTo>
                      <a:pt x="516272" y="38434"/>
                    </a:lnTo>
                    <a:lnTo>
                      <a:pt x="451951" y="1208"/>
                    </a:lnTo>
                    <a:cubicBezTo>
                      <a:pt x="447605" y="-1198"/>
                      <a:pt x="442143" y="90"/>
                      <a:pt x="439328" y="4183"/>
                    </a:cubicBezTo>
                    <a:lnTo>
                      <a:pt x="386826" y="83298"/>
                    </a:lnTo>
                    <a:cubicBezTo>
                      <a:pt x="385026" y="85761"/>
                      <a:pt x="382536" y="87636"/>
                      <a:pt x="379671" y="88685"/>
                    </a:cubicBezTo>
                    <a:lnTo>
                      <a:pt x="375731" y="48484"/>
                    </a:lnTo>
                    <a:cubicBezTo>
                      <a:pt x="375670" y="46524"/>
                      <a:pt x="374648" y="44719"/>
                      <a:pt x="372997" y="43660"/>
                    </a:cubicBezTo>
                    <a:lnTo>
                      <a:pt x="372997" y="43660"/>
                    </a:lnTo>
                    <a:lnTo>
                      <a:pt x="319611" y="12705"/>
                    </a:lnTo>
                    <a:lnTo>
                      <a:pt x="319611" y="12705"/>
                    </a:lnTo>
                    <a:cubicBezTo>
                      <a:pt x="317737" y="11799"/>
                      <a:pt x="315519" y="11984"/>
                      <a:pt x="313822" y="13188"/>
                    </a:cubicBezTo>
                    <a:lnTo>
                      <a:pt x="242667" y="54192"/>
                    </a:lnTo>
                    <a:cubicBezTo>
                      <a:pt x="238062" y="57232"/>
                      <a:pt x="234964" y="62083"/>
                      <a:pt x="234144" y="67539"/>
                    </a:cubicBezTo>
                    <a:lnTo>
                      <a:pt x="227069" y="146654"/>
                    </a:lnTo>
                    <a:cubicBezTo>
                      <a:pt x="226376" y="152476"/>
                      <a:pt x="223775" y="157904"/>
                      <a:pt x="219672" y="162091"/>
                    </a:cubicBezTo>
                    <a:cubicBezTo>
                      <a:pt x="205578" y="175139"/>
                      <a:pt x="192363" y="189106"/>
                      <a:pt x="180115" y="203900"/>
                    </a:cubicBezTo>
                    <a:cubicBezTo>
                      <a:pt x="176612" y="207818"/>
                      <a:pt x="171173" y="209381"/>
                      <a:pt x="166125" y="207920"/>
                    </a:cubicBezTo>
                    <a:lnTo>
                      <a:pt x="120457" y="191839"/>
                    </a:lnTo>
                    <a:cubicBezTo>
                      <a:pt x="115613" y="190337"/>
                      <a:pt x="110364" y="192284"/>
                      <a:pt x="107673" y="196583"/>
                    </a:cubicBezTo>
                    <a:lnTo>
                      <a:pt x="55332" y="286874"/>
                    </a:lnTo>
                    <a:cubicBezTo>
                      <a:pt x="52962" y="291385"/>
                      <a:pt x="53918" y="296926"/>
                      <a:pt x="57663" y="300381"/>
                    </a:cubicBezTo>
                    <a:lnTo>
                      <a:pt x="94326" y="331979"/>
                    </a:lnTo>
                    <a:cubicBezTo>
                      <a:pt x="98120" y="335594"/>
                      <a:pt x="99497" y="341069"/>
                      <a:pt x="97864" y="346049"/>
                    </a:cubicBezTo>
                    <a:cubicBezTo>
                      <a:pt x="91100" y="364030"/>
                      <a:pt x="85592" y="382460"/>
                      <a:pt x="81382" y="401204"/>
                    </a:cubicBezTo>
                    <a:cubicBezTo>
                      <a:pt x="79910" y="406645"/>
                      <a:pt x="76724" y="411466"/>
                      <a:pt x="72296" y="414953"/>
                    </a:cubicBezTo>
                    <a:lnTo>
                      <a:pt x="7252" y="460701"/>
                    </a:lnTo>
                    <a:cubicBezTo>
                      <a:pt x="2968" y="464130"/>
                      <a:pt x="338" y="469214"/>
                      <a:pt x="16" y="474691"/>
                    </a:cubicBezTo>
                    <a:lnTo>
                      <a:pt x="16" y="556861"/>
                    </a:lnTo>
                    <a:cubicBezTo>
                      <a:pt x="-133" y="558902"/>
                      <a:pt x="778" y="560876"/>
                      <a:pt x="2428" y="562087"/>
                    </a:cubicBezTo>
                    <a:lnTo>
                      <a:pt x="2428" y="562087"/>
                    </a:lnTo>
                    <a:lnTo>
                      <a:pt x="55895" y="593203"/>
                    </a:lnTo>
                    <a:lnTo>
                      <a:pt x="55895" y="593203"/>
                    </a:lnTo>
                    <a:cubicBezTo>
                      <a:pt x="57598" y="594132"/>
                      <a:pt x="59658" y="594132"/>
                      <a:pt x="61362" y="593203"/>
                    </a:cubicBezTo>
                    <a:lnTo>
                      <a:pt x="98105" y="576640"/>
                    </a:lnTo>
                    <a:cubicBezTo>
                      <a:pt x="98571" y="579582"/>
                      <a:pt x="98181" y="582597"/>
                      <a:pt x="96980" y="585323"/>
                    </a:cubicBezTo>
                    <a:lnTo>
                      <a:pt x="54849" y="670227"/>
                    </a:lnTo>
                    <a:cubicBezTo>
                      <a:pt x="52693" y="674733"/>
                      <a:pt x="54332" y="680140"/>
                      <a:pt x="58628" y="682689"/>
                    </a:cubicBezTo>
                    <a:lnTo>
                      <a:pt x="111773" y="713483"/>
                    </a:lnTo>
                    <a:lnTo>
                      <a:pt x="111773" y="713483"/>
                    </a:lnTo>
                    <a:lnTo>
                      <a:pt x="157602" y="739935"/>
                    </a:lnTo>
                    <a:cubicBezTo>
                      <a:pt x="161924" y="742331"/>
                      <a:pt x="167359" y="741042"/>
                      <a:pt x="170145" y="736960"/>
                    </a:cubicBezTo>
                    <a:lnTo>
                      <a:pt x="222808" y="657845"/>
                    </a:lnTo>
                    <a:cubicBezTo>
                      <a:pt x="224561" y="655455"/>
                      <a:pt x="226960" y="653615"/>
                      <a:pt x="229722" y="652539"/>
                    </a:cubicBezTo>
                    <a:lnTo>
                      <a:pt x="233742" y="692739"/>
                    </a:lnTo>
                    <a:cubicBezTo>
                      <a:pt x="233829" y="694671"/>
                      <a:pt x="234848" y="696440"/>
                      <a:pt x="236476" y="697483"/>
                    </a:cubicBezTo>
                    <a:lnTo>
                      <a:pt x="236476" y="697483"/>
                    </a:lnTo>
                    <a:lnTo>
                      <a:pt x="289862" y="728518"/>
                    </a:lnTo>
                    <a:lnTo>
                      <a:pt x="289862" y="728518"/>
                    </a:lnTo>
                    <a:cubicBezTo>
                      <a:pt x="291843" y="729495"/>
                      <a:pt x="294204" y="729277"/>
                      <a:pt x="295973" y="727955"/>
                    </a:cubicBezTo>
                    <a:close/>
                    <a:moveTo>
                      <a:pt x="397761" y="232120"/>
                    </a:moveTo>
                    <a:cubicBezTo>
                      <a:pt x="409901" y="245065"/>
                      <a:pt x="416736" y="266532"/>
                      <a:pt x="416736" y="296442"/>
                    </a:cubicBezTo>
                    <a:cubicBezTo>
                      <a:pt x="416736" y="373144"/>
                      <a:pt x="362947" y="466329"/>
                      <a:pt x="296616" y="504600"/>
                    </a:cubicBezTo>
                    <a:cubicBezTo>
                      <a:pt x="272496" y="518671"/>
                      <a:pt x="250948" y="524701"/>
                      <a:pt x="233581" y="523012"/>
                    </a:cubicBezTo>
                    <a:cubicBezTo>
                      <a:pt x="219592" y="508379"/>
                      <a:pt x="211391" y="485465"/>
                      <a:pt x="211391" y="455475"/>
                    </a:cubicBezTo>
                    <a:cubicBezTo>
                      <a:pt x="211391" y="378772"/>
                      <a:pt x="265179" y="285587"/>
                      <a:pt x="331510" y="247316"/>
                    </a:cubicBezTo>
                    <a:cubicBezTo>
                      <a:pt x="356033" y="233246"/>
                      <a:pt x="378706" y="228583"/>
                      <a:pt x="397761" y="23212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3"/>
              <p:cNvSpPr/>
              <p:nvPr/>
            </p:nvSpPr>
            <p:spPr>
              <a:xfrm>
                <a:off x="574229" y="3784120"/>
                <a:ext cx="609789" cy="741136"/>
              </a:xfrm>
              <a:custGeom>
                <a:avLst/>
                <a:gdLst/>
                <a:ahLst/>
                <a:cxnLst/>
                <a:rect l="l" t="t" r="r" b="b"/>
                <a:pathLst>
                  <a:path w="609789" h="741136" extrusionOk="0">
                    <a:moveTo>
                      <a:pt x="295973" y="727955"/>
                    </a:moveTo>
                    <a:lnTo>
                      <a:pt x="367128" y="686870"/>
                    </a:lnTo>
                    <a:cubicBezTo>
                      <a:pt x="371580" y="683763"/>
                      <a:pt x="374503" y="678911"/>
                      <a:pt x="375168" y="673523"/>
                    </a:cubicBezTo>
                    <a:lnTo>
                      <a:pt x="382324" y="594409"/>
                    </a:lnTo>
                    <a:cubicBezTo>
                      <a:pt x="383150" y="588815"/>
                      <a:pt x="385742" y="583632"/>
                      <a:pt x="389721" y="579615"/>
                    </a:cubicBezTo>
                    <a:cubicBezTo>
                      <a:pt x="403834" y="566586"/>
                      <a:pt x="417050" y="552618"/>
                      <a:pt x="429278" y="537806"/>
                    </a:cubicBezTo>
                    <a:cubicBezTo>
                      <a:pt x="432740" y="533878"/>
                      <a:pt x="438180" y="532338"/>
                      <a:pt x="443188" y="533867"/>
                    </a:cubicBezTo>
                    <a:lnTo>
                      <a:pt x="488855" y="549947"/>
                    </a:lnTo>
                    <a:cubicBezTo>
                      <a:pt x="493723" y="551461"/>
                      <a:pt x="499000" y="549515"/>
                      <a:pt x="501720" y="545203"/>
                    </a:cubicBezTo>
                    <a:lnTo>
                      <a:pt x="553981" y="454591"/>
                    </a:lnTo>
                    <a:cubicBezTo>
                      <a:pt x="556429" y="450107"/>
                      <a:pt x="555500" y="444531"/>
                      <a:pt x="551729" y="441083"/>
                    </a:cubicBezTo>
                    <a:lnTo>
                      <a:pt x="515066" y="409486"/>
                    </a:lnTo>
                    <a:cubicBezTo>
                      <a:pt x="511351" y="405751"/>
                      <a:pt x="510129" y="400205"/>
                      <a:pt x="511931" y="395255"/>
                    </a:cubicBezTo>
                    <a:cubicBezTo>
                      <a:pt x="518647" y="377285"/>
                      <a:pt x="524154" y="358885"/>
                      <a:pt x="528413" y="340180"/>
                    </a:cubicBezTo>
                    <a:cubicBezTo>
                      <a:pt x="529863" y="334708"/>
                      <a:pt x="533052" y="329855"/>
                      <a:pt x="537498" y="326351"/>
                    </a:cubicBezTo>
                    <a:lnTo>
                      <a:pt x="602462" y="280602"/>
                    </a:lnTo>
                    <a:cubicBezTo>
                      <a:pt x="606793" y="277203"/>
                      <a:pt x="609457" y="272109"/>
                      <a:pt x="609779" y="266613"/>
                    </a:cubicBezTo>
                    <a:lnTo>
                      <a:pt x="609779" y="184443"/>
                    </a:lnTo>
                    <a:cubicBezTo>
                      <a:pt x="609904" y="182346"/>
                      <a:pt x="608929" y="180336"/>
                      <a:pt x="607206" y="179136"/>
                    </a:cubicBezTo>
                    <a:lnTo>
                      <a:pt x="607206" y="179136"/>
                    </a:lnTo>
                    <a:lnTo>
                      <a:pt x="553900" y="148182"/>
                    </a:lnTo>
                    <a:lnTo>
                      <a:pt x="553900" y="148182"/>
                    </a:lnTo>
                    <a:cubicBezTo>
                      <a:pt x="552168" y="147252"/>
                      <a:pt x="550085" y="147252"/>
                      <a:pt x="548352" y="148182"/>
                    </a:cubicBezTo>
                    <a:lnTo>
                      <a:pt x="511609" y="164744"/>
                    </a:lnTo>
                    <a:cubicBezTo>
                      <a:pt x="511143" y="161802"/>
                      <a:pt x="511534" y="158787"/>
                      <a:pt x="512735" y="156061"/>
                    </a:cubicBezTo>
                    <a:lnTo>
                      <a:pt x="554865" y="70996"/>
                    </a:lnTo>
                    <a:cubicBezTo>
                      <a:pt x="557077" y="66514"/>
                      <a:pt x="555465" y="61084"/>
                      <a:pt x="551166" y="58534"/>
                    </a:cubicBezTo>
                    <a:lnTo>
                      <a:pt x="516272" y="38434"/>
                    </a:lnTo>
                    <a:lnTo>
                      <a:pt x="516272" y="38434"/>
                    </a:lnTo>
                    <a:lnTo>
                      <a:pt x="451951" y="1208"/>
                    </a:lnTo>
                    <a:cubicBezTo>
                      <a:pt x="447605" y="-1198"/>
                      <a:pt x="442143" y="90"/>
                      <a:pt x="439328" y="4183"/>
                    </a:cubicBezTo>
                    <a:lnTo>
                      <a:pt x="386826" y="83298"/>
                    </a:lnTo>
                    <a:cubicBezTo>
                      <a:pt x="385026" y="85761"/>
                      <a:pt x="382536" y="87636"/>
                      <a:pt x="379671" y="88685"/>
                    </a:cubicBezTo>
                    <a:lnTo>
                      <a:pt x="375731" y="48484"/>
                    </a:lnTo>
                    <a:cubicBezTo>
                      <a:pt x="375670" y="46524"/>
                      <a:pt x="374648" y="44719"/>
                      <a:pt x="372997" y="43660"/>
                    </a:cubicBezTo>
                    <a:lnTo>
                      <a:pt x="372997" y="43660"/>
                    </a:lnTo>
                    <a:lnTo>
                      <a:pt x="319611" y="12705"/>
                    </a:lnTo>
                    <a:lnTo>
                      <a:pt x="319611" y="12705"/>
                    </a:lnTo>
                    <a:cubicBezTo>
                      <a:pt x="317737" y="11799"/>
                      <a:pt x="315519" y="11984"/>
                      <a:pt x="313822" y="13188"/>
                    </a:cubicBezTo>
                    <a:lnTo>
                      <a:pt x="242667" y="54192"/>
                    </a:lnTo>
                    <a:cubicBezTo>
                      <a:pt x="238062" y="57232"/>
                      <a:pt x="234964" y="62083"/>
                      <a:pt x="234144" y="67539"/>
                    </a:cubicBezTo>
                    <a:lnTo>
                      <a:pt x="227069" y="146654"/>
                    </a:lnTo>
                    <a:cubicBezTo>
                      <a:pt x="226376" y="152476"/>
                      <a:pt x="223775" y="157904"/>
                      <a:pt x="219672" y="162091"/>
                    </a:cubicBezTo>
                    <a:cubicBezTo>
                      <a:pt x="205578" y="175139"/>
                      <a:pt x="192363" y="189106"/>
                      <a:pt x="180115" y="203900"/>
                    </a:cubicBezTo>
                    <a:cubicBezTo>
                      <a:pt x="176612" y="207818"/>
                      <a:pt x="171173" y="209381"/>
                      <a:pt x="166125" y="207920"/>
                    </a:cubicBezTo>
                    <a:lnTo>
                      <a:pt x="120457" y="191839"/>
                    </a:lnTo>
                    <a:cubicBezTo>
                      <a:pt x="115613" y="190337"/>
                      <a:pt x="110364" y="192284"/>
                      <a:pt x="107673" y="196583"/>
                    </a:cubicBezTo>
                    <a:lnTo>
                      <a:pt x="55332" y="286874"/>
                    </a:lnTo>
                    <a:cubicBezTo>
                      <a:pt x="52962" y="291385"/>
                      <a:pt x="53918" y="296926"/>
                      <a:pt x="57663" y="300381"/>
                    </a:cubicBezTo>
                    <a:lnTo>
                      <a:pt x="94326" y="331979"/>
                    </a:lnTo>
                    <a:cubicBezTo>
                      <a:pt x="98120" y="335594"/>
                      <a:pt x="99497" y="341069"/>
                      <a:pt x="97864" y="346049"/>
                    </a:cubicBezTo>
                    <a:cubicBezTo>
                      <a:pt x="91100" y="364030"/>
                      <a:pt x="85592" y="382460"/>
                      <a:pt x="81382" y="401204"/>
                    </a:cubicBezTo>
                    <a:cubicBezTo>
                      <a:pt x="79910" y="406645"/>
                      <a:pt x="76724" y="411466"/>
                      <a:pt x="72296" y="414953"/>
                    </a:cubicBezTo>
                    <a:lnTo>
                      <a:pt x="7252" y="460701"/>
                    </a:lnTo>
                    <a:cubicBezTo>
                      <a:pt x="2968" y="464130"/>
                      <a:pt x="338" y="469214"/>
                      <a:pt x="16" y="474691"/>
                    </a:cubicBezTo>
                    <a:lnTo>
                      <a:pt x="16" y="556861"/>
                    </a:lnTo>
                    <a:cubicBezTo>
                      <a:pt x="-133" y="558902"/>
                      <a:pt x="778" y="560876"/>
                      <a:pt x="2428" y="562087"/>
                    </a:cubicBezTo>
                    <a:lnTo>
                      <a:pt x="2428" y="562087"/>
                    </a:lnTo>
                    <a:lnTo>
                      <a:pt x="55895" y="593203"/>
                    </a:lnTo>
                    <a:lnTo>
                      <a:pt x="55895" y="593203"/>
                    </a:lnTo>
                    <a:cubicBezTo>
                      <a:pt x="57598" y="594132"/>
                      <a:pt x="59658" y="594132"/>
                      <a:pt x="61362" y="593203"/>
                    </a:cubicBezTo>
                    <a:lnTo>
                      <a:pt x="98105" y="576640"/>
                    </a:lnTo>
                    <a:cubicBezTo>
                      <a:pt x="98571" y="579582"/>
                      <a:pt x="98181" y="582597"/>
                      <a:pt x="96980" y="585323"/>
                    </a:cubicBezTo>
                    <a:lnTo>
                      <a:pt x="54849" y="670227"/>
                    </a:lnTo>
                    <a:cubicBezTo>
                      <a:pt x="52693" y="674733"/>
                      <a:pt x="54332" y="680140"/>
                      <a:pt x="58628" y="682689"/>
                    </a:cubicBezTo>
                    <a:lnTo>
                      <a:pt x="111773" y="713483"/>
                    </a:lnTo>
                    <a:lnTo>
                      <a:pt x="111773" y="713483"/>
                    </a:lnTo>
                    <a:lnTo>
                      <a:pt x="157602" y="739935"/>
                    </a:lnTo>
                    <a:cubicBezTo>
                      <a:pt x="161924" y="742331"/>
                      <a:pt x="167359" y="741042"/>
                      <a:pt x="170145" y="736960"/>
                    </a:cubicBezTo>
                    <a:lnTo>
                      <a:pt x="222808" y="657845"/>
                    </a:lnTo>
                    <a:cubicBezTo>
                      <a:pt x="224561" y="655455"/>
                      <a:pt x="226960" y="653615"/>
                      <a:pt x="229722" y="652539"/>
                    </a:cubicBezTo>
                    <a:lnTo>
                      <a:pt x="233742" y="692739"/>
                    </a:lnTo>
                    <a:cubicBezTo>
                      <a:pt x="233829" y="694671"/>
                      <a:pt x="234848" y="696440"/>
                      <a:pt x="236476" y="697483"/>
                    </a:cubicBezTo>
                    <a:lnTo>
                      <a:pt x="236476" y="697483"/>
                    </a:lnTo>
                    <a:lnTo>
                      <a:pt x="289862" y="728518"/>
                    </a:lnTo>
                    <a:lnTo>
                      <a:pt x="289862" y="728518"/>
                    </a:lnTo>
                    <a:cubicBezTo>
                      <a:pt x="291843" y="729495"/>
                      <a:pt x="294204" y="729277"/>
                      <a:pt x="295973" y="727955"/>
                    </a:cubicBezTo>
                    <a:close/>
                    <a:moveTo>
                      <a:pt x="397761" y="232120"/>
                    </a:moveTo>
                    <a:cubicBezTo>
                      <a:pt x="409901" y="245065"/>
                      <a:pt x="416736" y="266532"/>
                      <a:pt x="416736" y="296442"/>
                    </a:cubicBezTo>
                    <a:cubicBezTo>
                      <a:pt x="416736" y="373144"/>
                      <a:pt x="362947" y="466329"/>
                      <a:pt x="296616" y="504600"/>
                    </a:cubicBezTo>
                    <a:cubicBezTo>
                      <a:pt x="272496" y="518671"/>
                      <a:pt x="250948" y="524701"/>
                      <a:pt x="233581" y="523012"/>
                    </a:cubicBezTo>
                    <a:cubicBezTo>
                      <a:pt x="219592" y="508379"/>
                      <a:pt x="211391" y="485465"/>
                      <a:pt x="211391" y="455475"/>
                    </a:cubicBezTo>
                    <a:cubicBezTo>
                      <a:pt x="211391" y="378772"/>
                      <a:pt x="265179" y="285587"/>
                      <a:pt x="331510" y="247316"/>
                    </a:cubicBezTo>
                    <a:cubicBezTo>
                      <a:pt x="356033" y="233246"/>
                      <a:pt x="378706" y="228583"/>
                      <a:pt x="397761" y="23212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3"/>
              <p:cNvSpPr/>
              <p:nvPr/>
            </p:nvSpPr>
            <p:spPr>
              <a:xfrm>
                <a:off x="953899" y="3784113"/>
                <a:ext cx="227053" cy="208444"/>
              </a:xfrm>
              <a:custGeom>
                <a:avLst/>
                <a:gdLst/>
                <a:ahLst/>
                <a:cxnLst/>
                <a:rect l="l" t="t" r="r" b="b"/>
                <a:pathLst>
                  <a:path w="227053" h="208444" extrusionOk="0">
                    <a:moveTo>
                      <a:pt x="46713" y="121093"/>
                    </a:moveTo>
                    <a:cubicBezTo>
                      <a:pt x="52134" y="121087"/>
                      <a:pt x="57245" y="118562"/>
                      <a:pt x="60542" y="114259"/>
                    </a:cubicBezTo>
                    <a:lnTo>
                      <a:pt x="113125" y="35144"/>
                    </a:lnTo>
                    <a:cubicBezTo>
                      <a:pt x="115888" y="31022"/>
                      <a:pt x="121377" y="29755"/>
                      <a:pt x="125667" y="32250"/>
                    </a:cubicBezTo>
                    <a:lnTo>
                      <a:pt x="136521" y="38441"/>
                    </a:lnTo>
                    <a:lnTo>
                      <a:pt x="72200" y="1215"/>
                    </a:lnTo>
                    <a:cubicBezTo>
                      <a:pt x="67830" y="-1201"/>
                      <a:pt x="62340" y="85"/>
                      <a:pt x="59497" y="4190"/>
                    </a:cubicBezTo>
                    <a:lnTo>
                      <a:pt x="7156" y="83305"/>
                    </a:lnTo>
                    <a:cubicBezTo>
                      <a:pt x="5363" y="85794"/>
                      <a:pt x="2873" y="87697"/>
                      <a:pt x="0" y="88772"/>
                    </a:cubicBezTo>
                    <a:lnTo>
                      <a:pt x="2814" y="117877"/>
                    </a:lnTo>
                    <a:cubicBezTo>
                      <a:pt x="3103" y="121997"/>
                      <a:pt x="6677" y="125102"/>
                      <a:pt x="10797" y="124813"/>
                    </a:cubicBezTo>
                    <a:cubicBezTo>
                      <a:pt x="11306" y="124777"/>
                      <a:pt x="11810" y="124689"/>
                      <a:pt x="12301" y="124551"/>
                    </a:cubicBezTo>
                    <a:cubicBezTo>
                      <a:pt x="23597" y="122052"/>
                      <a:pt x="35147" y="120891"/>
                      <a:pt x="46713" y="121093"/>
                    </a:cubicBezTo>
                    <a:close/>
                    <a:moveTo>
                      <a:pt x="174230" y="148189"/>
                    </a:moveTo>
                    <a:lnTo>
                      <a:pt x="174230" y="148189"/>
                    </a:lnTo>
                    <a:cubicBezTo>
                      <a:pt x="172526" y="147259"/>
                      <a:pt x="170466" y="147259"/>
                      <a:pt x="168762" y="148189"/>
                    </a:cubicBezTo>
                    <a:lnTo>
                      <a:pt x="131938" y="164751"/>
                    </a:lnTo>
                    <a:cubicBezTo>
                      <a:pt x="132158" y="167084"/>
                      <a:pt x="132900" y="169337"/>
                      <a:pt x="134109" y="171344"/>
                    </a:cubicBezTo>
                    <a:cubicBezTo>
                      <a:pt x="140008" y="181239"/>
                      <a:pt x="144730" y="191790"/>
                      <a:pt x="148180" y="202781"/>
                    </a:cubicBezTo>
                    <a:cubicBezTo>
                      <a:pt x="149227" y="206822"/>
                      <a:pt x="153351" y="209248"/>
                      <a:pt x="157392" y="208201"/>
                    </a:cubicBezTo>
                    <a:cubicBezTo>
                      <a:pt x="157875" y="208076"/>
                      <a:pt x="158344" y="207903"/>
                      <a:pt x="158792" y="207686"/>
                    </a:cubicBezTo>
                    <a:lnTo>
                      <a:pt x="222068" y="179143"/>
                    </a:lnTo>
                    <a:cubicBezTo>
                      <a:pt x="223622" y="178392"/>
                      <a:pt x="225400" y="178248"/>
                      <a:pt x="227053" y="178741"/>
                    </a:cubicBezTo>
                    <a:close/>
                  </a:path>
                </a:pathLst>
              </a:custGeom>
              <a:solidFill>
                <a:srgbClr val="000000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3"/>
              <p:cNvSpPr/>
              <p:nvPr/>
            </p:nvSpPr>
            <p:spPr>
              <a:xfrm>
                <a:off x="807971" y="4016160"/>
                <a:ext cx="218369" cy="309204"/>
              </a:xfrm>
              <a:custGeom>
                <a:avLst/>
                <a:gdLst/>
                <a:ahLst/>
                <a:cxnLst/>
                <a:rect l="l" t="t" r="r" b="b"/>
                <a:pathLst>
                  <a:path w="218369" h="309204" extrusionOk="0">
                    <a:moveTo>
                      <a:pt x="97768" y="292822"/>
                    </a:moveTo>
                    <a:cubicBezTo>
                      <a:pt x="164179" y="254550"/>
                      <a:pt x="218370" y="161365"/>
                      <a:pt x="218370" y="84743"/>
                    </a:cubicBezTo>
                    <a:cubicBezTo>
                      <a:pt x="218370" y="36502"/>
                      <a:pt x="196903" y="6030"/>
                      <a:pt x="164340" y="0"/>
                    </a:cubicBezTo>
                    <a:cubicBezTo>
                      <a:pt x="176561" y="12864"/>
                      <a:pt x="183395" y="34492"/>
                      <a:pt x="183476" y="64321"/>
                    </a:cubicBezTo>
                    <a:cubicBezTo>
                      <a:pt x="183476" y="141024"/>
                      <a:pt x="129607" y="234209"/>
                      <a:pt x="62874" y="272480"/>
                    </a:cubicBezTo>
                    <a:cubicBezTo>
                      <a:pt x="38753" y="286550"/>
                      <a:pt x="17286" y="292661"/>
                      <a:pt x="0" y="290972"/>
                    </a:cubicBezTo>
                    <a:cubicBezTo>
                      <a:pt x="21628" y="313887"/>
                      <a:pt x="57407" y="315977"/>
                      <a:pt x="97768" y="292822"/>
                    </a:cubicBezTo>
                    <a:close/>
                  </a:path>
                </a:pathLst>
              </a:custGeom>
              <a:solidFill>
                <a:srgbClr val="000000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3"/>
              <p:cNvSpPr/>
              <p:nvPr/>
            </p:nvSpPr>
            <p:spPr>
              <a:xfrm>
                <a:off x="574138" y="3845710"/>
                <a:ext cx="290194" cy="666767"/>
              </a:xfrm>
              <a:custGeom>
                <a:avLst/>
                <a:gdLst/>
                <a:ahLst/>
                <a:cxnLst/>
                <a:rect l="l" t="t" r="r" b="b"/>
                <a:pathLst>
                  <a:path w="290194" h="666767" extrusionOk="0">
                    <a:moveTo>
                      <a:pt x="110980" y="651411"/>
                    </a:moveTo>
                    <a:cubicBezTo>
                      <a:pt x="107514" y="648570"/>
                      <a:pt x="106393" y="643753"/>
                      <a:pt x="108246" y="639673"/>
                    </a:cubicBezTo>
                    <a:lnTo>
                      <a:pt x="150457" y="554608"/>
                    </a:lnTo>
                    <a:cubicBezTo>
                      <a:pt x="151185" y="553124"/>
                      <a:pt x="151622" y="551513"/>
                      <a:pt x="151744" y="549864"/>
                    </a:cubicBezTo>
                    <a:lnTo>
                      <a:pt x="98357" y="518588"/>
                    </a:lnTo>
                    <a:cubicBezTo>
                      <a:pt x="98223" y="520226"/>
                      <a:pt x="97815" y="521829"/>
                      <a:pt x="97151" y="523332"/>
                    </a:cubicBezTo>
                    <a:lnTo>
                      <a:pt x="55021" y="608638"/>
                    </a:lnTo>
                    <a:cubicBezTo>
                      <a:pt x="52795" y="613100"/>
                      <a:pt x="54370" y="618523"/>
                      <a:pt x="58639" y="621100"/>
                    </a:cubicBezTo>
                    <a:close/>
                    <a:moveTo>
                      <a:pt x="290195" y="666768"/>
                    </a:moveTo>
                    <a:lnTo>
                      <a:pt x="290195" y="666768"/>
                    </a:lnTo>
                    <a:cubicBezTo>
                      <a:pt x="289607" y="666475"/>
                      <a:pt x="289107" y="666031"/>
                      <a:pt x="288747" y="665481"/>
                    </a:cubicBezTo>
                    <a:cubicBezTo>
                      <a:pt x="288246" y="664965"/>
                      <a:pt x="287886" y="664328"/>
                      <a:pt x="287702" y="663632"/>
                    </a:cubicBezTo>
                    <a:cubicBezTo>
                      <a:pt x="287657" y="663070"/>
                      <a:pt x="287657" y="662506"/>
                      <a:pt x="287702" y="661944"/>
                    </a:cubicBezTo>
                    <a:lnTo>
                      <a:pt x="280788" y="592799"/>
                    </a:lnTo>
                    <a:cubicBezTo>
                      <a:pt x="280909" y="592215"/>
                      <a:pt x="280909" y="591613"/>
                      <a:pt x="280788" y="591030"/>
                    </a:cubicBezTo>
                    <a:cubicBezTo>
                      <a:pt x="280435" y="589747"/>
                      <a:pt x="279707" y="588599"/>
                      <a:pt x="278697" y="587733"/>
                    </a:cubicBezTo>
                    <a:cubicBezTo>
                      <a:pt x="278096" y="587227"/>
                      <a:pt x="277417" y="586820"/>
                      <a:pt x="276687" y="586527"/>
                    </a:cubicBezTo>
                    <a:lnTo>
                      <a:pt x="275481" y="586527"/>
                    </a:lnTo>
                    <a:cubicBezTo>
                      <a:pt x="274233" y="586286"/>
                      <a:pt x="272950" y="586286"/>
                      <a:pt x="271702" y="586527"/>
                    </a:cubicBezTo>
                    <a:lnTo>
                      <a:pt x="270094" y="586527"/>
                    </a:lnTo>
                    <a:cubicBezTo>
                      <a:pt x="259369" y="588824"/>
                      <a:pt x="248419" y="589903"/>
                      <a:pt x="237451" y="589743"/>
                    </a:cubicBezTo>
                    <a:cubicBezTo>
                      <a:pt x="234849" y="589603"/>
                      <a:pt x="232246" y="590014"/>
                      <a:pt x="229813" y="590949"/>
                    </a:cubicBezTo>
                    <a:lnTo>
                      <a:pt x="233833" y="631150"/>
                    </a:lnTo>
                    <a:cubicBezTo>
                      <a:pt x="233876" y="633095"/>
                      <a:pt x="234867" y="634897"/>
                      <a:pt x="236487" y="635974"/>
                    </a:cubicBezTo>
                    <a:lnTo>
                      <a:pt x="236487" y="635974"/>
                    </a:lnTo>
                    <a:close/>
                    <a:moveTo>
                      <a:pt x="55503" y="531292"/>
                    </a:moveTo>
                    <a:cubicBezTo>
                      <a:pt x="54095" y="529993"/>
                      <a:pt x="53331" y="528140"/>
                      <a:pt x="53413" y="526226"/>
                    </a:cubicBezTo>
                    <a:lnTo>
                      <a:pt x="53413" y="444056"/>
                    </a:lnTo>
                    <a:cubicBezTo>
                      <a:pt x="53533" y="440235"/>
                      <a:pt x="54855" y="436550"/>
                      <a:pt x="57192" y="433524"/>
                    </a:cubicBezTo>
                    <a:lnTo>
                      <a:pt x="3886" y="402650"/>
                    </a:lnTo>
                    <a:cubicBezTo>
                      <a:pt x="1595" y="405676"/>
                      <a:pt x="252" y="409313"/>
                      <a:pt x="26" y="413102"/>
                    </a:cubicBezTo>
                    <a:lnTo>
                      <a:pt x="26" y="495272"/>
                    </a:lnTo>
                    <a:cubicBezTo>
                      <a:pt x="-171" y="497321"/>
                      <a:pt x="751" y="499318"/>
                      <a:pt x="2438" y="500498"/>
                    </a:cubicBezTo>
                    <a:close/>
                    <a:moveTo>
                      <a:pt x="278054" y="123336"/>
                    </a:moveTo>
                    <a:cubicBezTo>
                      <a:pt x="279232" y="121236"/>
                      <a:pt x="280048" y="118953"/>
                      <a:pt x="280466" y="116582"/>
                    </a:cubicBezTo>
                    <a:lnTo>
                      <a:pt x="287622" y="37387"/>
                    </a:lnTo>
                    <a:cubicBezTo>
                      <a:pt x="287820" y="35173"/>
                      <a:pt x="288507" y="33032"/>
                      <a:pt x="289632" y="31115"/>
                    </a:cubicBezTo>
                    <a:lnTo>
                      <a:pt x="236406" y="0"/>
                    </a:lnTo>
                    <a:cubicBezTo>
                      <a:pt x="235296" y="1907"/>
                      <a:pt x="234559" y="4008"/>
                      <a:pt x="234235" y="6191"/>
                    </a:cubicBezTo>
                    <a:lnTo>
                      <a:pt x="227160" y="85386"/>
                    </a:lnTo>
                    <a:cubicBezTo>
                      <a:pt x="226803" y="87780"/>
                      <a:pt x="226098" y="90110"/>
                      <a:pt x="225070" y="92301"/>
                    </a:cubicBezTo>
                    <a:close/>
                    <a:moveTo>
                      <a:pt x="108488" y="266209"/>
                    </a:moveTo>
                    <a:cubicBezTo>
                      <a:pt x="106885" y="263107"/>
                      <a:pt x="106885" y="259421"/>
                      <a:pt x="108488" y="256319"/>
                    </a:cubicBezTo>
                    <a:lnTo>
                      <a:pt x="160749" y="165627"/>
                    </a:lnTo>
                    <a:cubicBezTo>
                      <a:pt x="161994" y="163669"/>
                      <a:pt x="163821" y="162150"/>
                      <a:pt x="165975" y="161285"/>
                    </a:cubicBezTo>
                    <a:lnTo>
                      <a:pt x="112588" y="130330"/>
                    </a:lnTo>
                    <a:cubicBezTo>
                      <a:pt x="110459" y="131200"/>
                      <a:pt x="108658" y="132720"/>
                      <a:pt x="107442" y="134672"/>
                    </a:cubicBezTo>
                    <a:lnTo>
                      <a:pt x="55423" y="225284"/>
                    </a:lnTo>
                    <a:cubicBezTo>
                      <a:pt x="53693" y="228582"/>
                      <a:pt x="53693" y="232519"/>
                      <a:pt x="55423" y="235817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3"/>
              <p:cNvSpPr/>
              <p:nvPr/>
            </p:nvSpPr>
            <p:spPr>
              <a:xfrm>
                <a:off x="574138" y="3845710"/>
                <a:ext cx="290194" cy="666767"/>
              </a:xfrm>
              <a:custGeom>
                <a:avLst/>
                <a:gdLst/>
                <a:ahLst/>
                <a:cxnLst/>
                <a:rect l="l" t="t" r="r" b="b"/>
                <a:pathLst>
                  <a:path w="290194" h="666767" extrusionOk="0">
                    <a:moveTo>
                      <a:pt x="110980" y="651411"/>
                    </a:moveTo>
                    <a:cubicBezTo>
                      <a:pt x="107514" y="648570"/>
                      <a:pt x="106393" y="643753"/>
                      <a:pt x="108246" y="639673"/>
                    </a:cubicBezTo>
                    <a:lnTo>
                      <a:pt x="150457" y="554608"/>
                    </a:lnTo>
                    <a:cubicBezTo>
                      <a:pt x="151185" y="553124"/>
                      <a:pt x="151622" y="551513"/>
                      <a:pt x="151744" y="549864"/>
                    </a:cubicBezTo>
                    <a:lnTo>
                      <a:pt x="98357" y="518588"/>
                    </a:lnTo>
                    <a:cubicBezTo>
                      <a:pt x="98223" y="520226"/>
                      <a:pt x="97815" y="521829"/>
                      <a:pt x="97151" y="523332"/>
                    </a:cubicBezTo>
                    <a:lnTo>
                      <a:pt x="55021" y="608638"/>
                    </a:lnTo>
                    <a:cubicBezTo>
                      <a:pt x="52795" y="613100"/>
                      <a:pt x="54370" y="618523"/>
                      <a:pt x="58639" y="621100"/>
                    </a:cubicBezTo>
                    <a:close/>
                    <a:moveTo>
                      <a:pt x="290195" y="666768"/>
                    </a:moveTo>
                    <a:lnTo>
                      <a:pt x="290195" y="666768"/>
                    </a:lnTo>
                    <a:cubicBezTo>
                      <a:pt x="289607" y="666475"/>
                      <a:pt x="289107" y="666031"/>
                      <a:pt x="288747" y="665481"/>
                    </a:cubicBezTo>
                    <a:cubicBezTo>
                      <a:pt x="288246" y="664965"/>
                      <a:pt x="287886" y="664328"/>
                      <a:pt x="287702" y="663632"/>
                    </a:cubicBezTo>
                    <a:cubicBezTo>
                      <a:pt x="287657" y="663070"/>
                      <a:pt x="287657" y="662506"/>
                      <a:pt x="287702" y="661944"/>
                    </a:cubicBezTo>
                    <a:lnTo>
                      <a:pt x="280788" y="592799"/>
                    </a:lnTo>
                    <a:cubicBezTo>
                      <a:pt x="280909" y="592215"/>
                      <a:pt x="280909" y="591613"/>
                      <a:pt x="280788" y="591030"/>
                    </a:cubicBezTo>
                    <a:cubicBezTo>
                      <a:pt x="280435" y="589747"/>
                      <a:pt x="279707" y="588599"/>
                      <a:pt x="278697" y="587733"/>
                    </a:cubicBezTo>
                    <a:cubicBezTo>
                      <a:pt x="278096" y="587227"/>
                      <a:pt x="277417" y="586820"/>
                      <a:pt x="276687" y="586527"/>
                    </a:cubicBezTo>
                    <a:lnTo>
                      <a:pt x="275481" y="586527"/>
                    </a:lnTo>
                    <a:cubicBezTo>
                      <a:pt x="274233" y="586286"/>
                      <a:pt x="272950" y="586286"/>
                      <a:pt x="271702" y="586527"/>
                    </a:cubicBezTo>
                    <a:lnTo>
                      <a:pt x="270094" y="586527"/>
                    </a:lnTo>
                    <a:cubicBezTo>
                      <a:pt x="259369" y="588824"/>
                      <a:pt x="248419" y="589903"/>
                      <a:pt x="237451" y="589743"/>
                    </a:cubicBezTo>
                    <a:cubicBezTo>
                      <a:pt x="234849" y="589603"/>
                      <a:pt x="232246" y="590014"/>
                      <a:pt x="229813" y="590949"/>
                    </a:cubicBezTo>
                    <a:lnTo>
                      <a:pt x="233833" y="631150"/>
                    </a:lnTo>
                    <a:cubicBezTo>
                      <a:pt x="233876" y="633095"/>
                      <a:pt x="234867" y="634897"/>
                      <a:pt x="236487" y="635974"/>
                    </a:cubicBezTo>
                    <a:lnTo>
                      <a:pt x="236487" y="635974"/>
                    </a:lnTo>
                    <a:close/>
                    <a:moveTo>
                      <a:pt x="55503" y="531292"/>
                    </a:moveTo>
                    <a:cubicBezTo>
                      <a:pt x="54095" y="529993"/>
                      <a:pt x="53331" y="528140"/>
                      <a:pt x="53413" y="526226"/>
                    </a:cubicBezTo>
                    <a:lnTo>
                      <a:pt x="53413" y="444056"/>
                    </a:lnTo>
                    <a:cubicBezTo>
                      <a:pt x="53533" y="440235"/>
                      <a:pt x="54855" y="436550"/>
                      <a:pt x="57192" y="433524"/>
                    </a:cubicBezTo>
                    <a:lnTo>
                      <a:pt x="3886" y="402650"/>
                    </a:lnTo>
                    <a:cubicBezTo>
                      <a:pt x="1595" y="405676"/>
                      <a:pt x="252" y="409313"/>
                      <a:pt x="26" y="413102"/>
                    </a:cubicBezTo>
                    <a:lnTo>
                      <a:pt x="26" y="495272"/>
                    </a:lnTo>
                    <a:cubicBezTo>
                      <a:pt x="-171" y="497321"/>
                      <a:pt x="751" y="499318"/>
                      <a:pt x="2438" y="500498"/>
                    </a:cubicBezTo>
                    <a:close/>
                    <a:moveTo>
                      <a:pt x="278054" y="123336"/>
                    </a:moveTo>
                    <a:cubicBezTo>
                      <a:pt x="279232" y="121236"/>
                      <a:pt x="280048" y="118953"/>
                      <a:pt x="280466" y="116582"/>
                    </a:cubicBezTo>
                    <a:lnTo>
                      <a:pt x="287622" y="37387"/>
                    </a:lnTo>
                    <a:cubicBezTo>
                      <a:pt x="287820" y="35173"/>
                      <a:pt x="288507" y="33032"/>
                      <a:pt x="289632" y="31115"/>
                    </a:cubicBezTo>
                    <a:lnTo>
                      <a:pt x="236406" y="0"/>
                    </a:lnTo>
                    <a:cubicBezTo>
                      <a:pt x="235296" y="1907"/>
                      <a:pt x="234559" y="4008"/>
                      <a:pt x="234235" y="6191"/>
                    </a:cubicBezTo>
                    <a:lnTo>
                      <a:pt x="227160" y="85386"/>
                    </a:lnTo>
                    <a:cubicBezTo>
                      <a:pt x="226803" y="87780"/>
                      <a:pt x="226098" y="90110"/>
                      <a:pt x="225070" y="92301"/>
                    </a:cubicBezTo>
                    <a:close/>
                    <a:moveTo>
                      <a:pt x="108488" y="266209"/>
                    </a:moveTo>
                    <a:cubicBezTo>
                      <a:pt x="106885" y="263107"/>
                      <a:pt x="106885" y="259421"/>
                      <a:pt x="108488" y="256319"/>
                    </a:cubicBezTo>
                    <a:lnTo>
                      <a:pt x="160749" y="165627"/>
                    </a:lnTo>
                    <a:cubicBezTo>
                      <a:pt x="161994" y="163669"/>
                      <a:pt x="163821" y="162150"/>
                      <a:pt x="165975" y="161285"/>
                    </a:cubicBezTo>
                    <a:lnTo>
                      <a:pt x="112588" y="130330"/>
                    </a:lnTo>
                    <a:cubicBezTo>
                      <a:pt x="110459" y="131200"/>
                      <a:pt x="108658" y="132720"/>
                      <a:pt x="107442" y="134672"/>
                    </a:cubicBezTo>
                    <a:lnTo>
                      <a:pt x="55423" y="225284"/>
                    </a:lnTo>
                    <a:cubicBezTo>
                      <a:pt x="53693" y="228582"/>
                      <a:pt x="53693" y="232519"/>
                      <a:pt x="55423" y="235817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3"/>
              <p:cNvSpPr/>
              <p:nvPr/>
            </p:nvSpPr>
            <p:spPr>
              <a:xfrm>
                <a:off x="627744" y="3815087"/>
                <a:ext cx="556311" cy="710355"/>
              </a:xfrm>
              <a:custGeom>
                <a:avLst/>
                <a:gdLst/>
                <a:ahLst/>
                <a:cxnLst/>
                <a:rect l="l" t="t" r="r" b="b"/>
                <a:pathLst>
                  <a:path w="556311" h="710355" extrusionOk="0">
                    <a:moveTo>
                      <a:pt x="322055" y="642557"/>
                    </a:moveTo>
                    <a:lnTo>
                      <a:pt x="329211" y="563442"/>
                    </a:lnTo>
                    <a:cubicBezTo>
                      <a:pt x="330037" y="557848"/>
                      <a:pt x="332629" y="552665"/>
                      <a:pt x="336608" y="548648"/>
                    </a:cubicBezTo>
                    <a:cubicBezTo>
                      <a:pt x="350721" y="535619"/>
                      <a:pt x="363937" y="521651"/>
                      <a:pt x="376165" y="506839"/>
                    </a:cubicBezTo>
                    <a:cubicBezTo>
                      <a:pt x="379627" y="502911"/>
                      <a:pt x="385067" y="501371"/>
                      <a:pt x="390074" y="502900"/>
                    </a:cubicBezTo>
                    <a:lnTo>
                      <a:pt x="435742" y="518980"/>
                    </a:lnTo>
                    <a:cubicBezTo>
                      <a:pt x="440610" y="520494"/>
                      <a:pt x="445887" y="518548"/>
                      <a:pt x="448607" y="514236"/>
                    </a:cubicBezTo>
                    <a:lnTo>
                      <a:pt x="500867" y="423624"/>
                    </a:lnTo>
                    <a:cubicBezTo>
                      <a:pt x="503316" y="419140"/>
                      <a:pt x="502387" y="413564"/>
                      <a:pt x="498616" y="410116"/>
                    </a:cubicBezTo>
                    <a:lnTo>
                      <a:pt x="461953" y="378519"/>
                    </a:lnTo>
                    <a:cubicBezTo>
                      <a:pt x="458096" y="374873"/>
                      <a:pt x="456714" y="369315"/>
                      <a:pt x="458416" y="364288"/>
                    </a:cubicBezTo>
                    <a:cubicBezTo>
                      <a:pt x="465132" y="346318"/>
                      <a:pt x="470639" y="327918"/>
                      <a:pt x="474898" y="309213"/>
                    </a:cubicBezTo>
                    <a:cubicBezTo>
                      <a:pt x="476348" y="303741"/>
                      <a:pt x="479537" y="298888"/>
                      <a:pt x="483983" y="295384"/>
                    </a:cubicBezTo>
                    <a:lnTo>
                      <a:pt x="548947" y="249635"/>
                    </a:lnTo>
                    <a:cubicBezTo>
                      <a:pt x="553278" y="246236"/>
                      <a:pt x="555942" y="241142"/>
                      <a:pt x="556264" y="235646"/>
                    </a:cubicBezTo>
                    <a:lnTo>
                      <a:pt x="556264" y="153476"/>
                    </a:lnTo>
                    <a:cubicBezTo>
                      <a:pt x="556654" y="150571"/>
                      <a:pt x="554616" y="147900"/>
                      <a:pt x="551711" y="147510"/>
                    </a:cubicBezTo>
                    <a:cubicBezTo>
                      <a:pt x="550498" y="147347"/>
                      <a:pt x="549266" y="147608"/>
                      <a:pt x="548224" y="148249"/>
                    </a:cubicBezTo>
                    <a:lnTo>
                      <a:pt x="484868" y="176792"/>
                    </a:lnTo>
                    <a:cubicBezTo>
                      <a:pt x="481156" y="178603"/>
                      <a:pt x="476680" y="177062"/>
                      <a:pt x="474869" y="173351"/>
                    </a:cubicBezTo>
                    <a:cubicBezTo>
                      <a:pt x="474640" y="172883"/>
                      <a:pt x="474461" y="172393"/>
                      <a:pt x="474335" y="171887"/>
                    </a:cubicBezTo>
                    <a:cubicBezTo>
                      <a:pt x="470901" y="160916"/>
                      <a:pt x="466178" y="150390"/>
                      <a:pt x="460265" y="140531"/>
                    </a:cubicBezTo>
                    <a:cubicBezTo>
                      <a:pt x="457593" y="135834"/>
                      <a:pt x="457237" y="130168"/>
                      <a:pt x="459300" y="125174"/>
                    </a:cubicBezTo>
                    <a:lnTo>
                      <a:pt x="501430" y="40110"/>
                    </a:lnTo>
                    <a:cubicBezTo>
                      <a:pt x="503642" y="35627"/>
                      <a:pt x="502031" y="30198"/>
                      <a:pt x="497732" y="27648"/>
                    </a:cubicBezTo>
                    <a:lnTo>
                      <a:pt x="451903" y="1276"/>
                    </a:lnTo>
                    <a:cubicBezTo>
                      <a:pt x="447613" y="-1219"/>
                      <a:pt x="442123" y="48"/>
                      <a:pt x="439361" y="4170"/>
                    </a:cubicBezTo>
                    <a:lnTo>
                      <a:pt x="386698" y="83285"/>
                    </a:lnTo>
                    <a:cubicBezTo>
                      <a:pt x="383442" y="87595"/>
                      <a:pt x="378351" y="90126"/>
                      <a:pt x="372949" y="90119"/>
                    </a:cubicBezTo>
                    <a:cubicBezTo>
                      <a:pt x="361436" y="89926"/>
                      <a:pt x="349940" y="91086"/>
                      <a:pt x="338698" y="93577"/>
                    </a:cubicBezTo>
                    <a:cubicBezTo>
                      <a:pt x="334762" y="94827"/>
                      <a:pt x="330558" y="92651"/>
                      <a:pt x="329307" y="88716"/>
                    </a:cubicBezTo>
                    <a:cubicBezTo>
                      <a:pt x="329120" y="88128"/>
                      <a:pt x="329007" y="87519"/>
                      <a:pt x="328970" y="86903"/>
                    </a:cubicBezTo>
                    <a:lnTo>
                      <a:pt x="322055" y="17839"/>
                    </a:lnTo>
                    <a:cubicBezTo>
                      <a:pt x="322204" y="14912"/>
                      <a:pt x="319951" y="12418"/>
                      <a:pt x="317024" y="12270"/>
                    </a:cubicBezTo>
                    <a:cubicBezTo>
                      <a:pt x="315734" y="12204"/>
                      <a:pt x="314464" y="12612"/>
                      <a:pt x="313452" y="13417"/>
                    </a:cubicBezTo>
                    <a:lnTo>
                      <a:pt x="242297" y="54502"/>
                    </a:lnTo>
                    <a:cubicBezTo>
                      <a:pt x="237834" y="57562"/>
                      <a:pt x="234904" y="62395"/>
                      <a:pt x="234257" y="67768"/>
                    </a:cubicBezTo>
                    <a:lnTo>
                      <a:pt x="226860" y="147204"/>
                    </a:lnTo>
                    <a:cubicBezTo>
                      <a:pt x="226012" y="152767"/>
                      <a:pt x="223422" y="157919"/>
                      <a:pt x="219463" y="161918"/>
                    </a:cubicBezTo>
                    <a:cubicBezTo>
                      <a:pt x="205379" y="174890"/>
                      <a:pt x="192165" y="188776"/>
                      <a:pt x="179906" y="203485"/>
                    </a:cubicBezTo>
                    <a:cubicBezTo>
                      <a:pt x="176421" y="207378"/>
                      <a:pt x="171004" y="208912"/>
                      <a:pt x="165996" y="207425"/>
                    </a:cubicBezTo>
                    <a:lnTo>
                      <a:pt x="120328" y="191345"/>
                    </a:lnTo>
                    <a:cubicBezTo>
                      <a:pt x="115459" y="189770"/>
                      <a:pt x="110145" y="191730"/>
                      <a:pt x="107464" y="196088"/>
                    </a:cubicBezTo>
                    <a:lnTo>
                      <a:pt x="55605" y="286861"/>
                    </a:lnTo>
                    <a:cubicBezTo>
                      <a:pt x="53156" y="291345"/>
                      <a:pt x="54086" y="296922"/>
                      <a:pt x="57856" y="300369"/>
                    </a:cubicBezTo>
                    <a:lnTo>
                      <a:pt x="94117" y="332127"/>
                    </a:lnTo>
                    <a:cubicBezTo>
                      <a:pt x="97894" y="335753"/>
                      <a:pt x="99268" y="341217"/>
                      <a:pt x="97655" y="346197"/>
                    </a:cubicBezTo>
                    <a:cubicBezTo>
                      <a:pt x="90975" y="364207"/>
                      <a:pt x="85469" y="382631"/>
                      <a:pt x="81173" y="401353"/>
                    </a:cubicBezTo>
                    <a:cubicBezTo>
                      <a:pt x="79686" y="406808"/>
                      <a:pt x="76504" y="411651"/>
                      <a:pt x="72087" y="415182"/>
                    </a:cubicBezTo>
                    <a:lnTo>
                      <a:pt x="7364" y="460769"/>
                    </a:lnTo>
                    <a:cubicBezTo>
                      <a:pt x="3034" y="464169"/>
                      <a:pt x="370" y="469263"/>
                      <a:pt x="48" y="474759"/>
                    </a:cubicBezTo>
                    <a:lnTo>
                      <a:pt x="48" y="557251"/>
                    </a:lnTo>
                    <a:cubicBezTo>
                      <a:pt x="-342" y="560155"/>
                      <a:pt x="1696" y="562826"/>
                      <a:pt x="4600" y="563217"/>
                    </a:cubicBezTo>
                    <a:cubicBezTo>
                      <a:pt x="5814" y="563380"/>
                      <a:pt x="7046" y="563118"/>
                      <a:pt x="8088" y="562477"/>
                    </a:cubicBezTo>
                    <a:lnTo>
                      <a:pt x="71685" y="533532"/>
                    </a:lnTo>
                    <a:cubicBezTo>
                      <a:pt x="75460" y="531751"/>
                      <a:pt x="79964" y="533367"/>
                      <a:pt x="81746" y="537142"/>
                    </a:cubicBezTo>
                    <a:cubicBezTo>
                      <a:pt x="81942" y="537558"/>
                      <a:pt x="82100" y="537992"/>
                      <a:pt x="82218" y="538437"/>
                    </a:cubicBezTo>
                    <a:cubicBezTo>
                      <a:pt x="85637" y="549414"/>
                      <a:pt x="90360" y="559942"/>
                      <a:pt x="96288" y="569793"/>
                    </a:cubicBezTo>
                    <a:cubicBezTo>
                      <a:pt x="98960" y="574490"/>
                      <a:pt x="99316" y="580156"/>
                      <a:pt x="97253" y="585150"/>
                    </a:cubicBezTo>
                    <a:lnTo>
                      <a:pt x="55042" y="670295"/>
                    </a:lnTo>
                    <a:cubicBezTo>
                      <a:pt x="52895" y="674777"/>
                      <a:pt x="54537" y="680158"/>
                      <a:pt x="58821" y="682677"/>
                    </a:cubicBezTo>
                    <a:lnTo>
                      <a:pt x="104650" y="709129"/>
                    </a:lnTo>
                    <a:cubicBezTo>
                      <a:pt x="108966" y="711566"/>
                      <a:pt x="114431" y="710270"/>
                      <a:pt x="117193" y="706154"/>
                    </a:cubicBezTo>
                    <a:lnTo>
                      <a:pt x="169855" y="627039"/>
                    </a:lnTo>
                    <a:cubicBezTo>
                      <a:pt x="173159" y="622787"/>
                      <a:pt x="178220" y="620272"/>
                      <a:pt x="183604" y="620205"/>
                    </a:cubicBezTo>
                    <a:cubicBezTo>
                      <a:pt x="195120" y="620479"/>
                      <a:pt x="206626" y="619317"/>
                      <a:pt x="217855" y="616748"/>
                    </a:cubicBezTo>
                    <a:cubicBezTo>
                      <a:pt x="221887" y="615668"/>
                      <a:pt x="226031" y="618061"/>
                      <a:pt x="227111" y="622092"/>
                    </a:cubicBezTo>
                    <a:cubicBezTo>
                      <a:pt x="227227" y="622527"/>
                      <a:pt x="227305" y="622972"/>
                      <a:pt x="227342" y="623421"/>
                    </a:cubicBezTo>
                    <a:lnTo>
                      <a:pt x="234257" y="692566"/>
                    </a:lnTo>
                    <a:cubicBezTo>
                      <a:pt x="234108" y="695493"/>
                      <a:pt x="236360" y="697986"/>
                      <a:pt x="239287" y="698135"/>
                    </a:cubicBezTo>
                    <a:cubicBezTo>
                      <a:pt x="240578" y="698201"/>
                      <a:pt x="241848" y="697793"/>
                      <a:pt x="242860" y="696988"/>
                    </a:cubicBezTo>
                    <a:lnTo>
                      <a:pt x="314015" y="655903"/>
                    </a:lnTo>
                    <a:cubicBezTo>
                      <a:pt x="318467" y="652796"/>
                      <a:pt x="321390" y="647944"/>
                      <a:pt x="322055" y="642557"/>
                    </a:cubicBezTo>
                    <a:close/>
                    <a:moveTo>
                      <a:pt x="277995" y="493975"/>
                    </a:moveTo>
                    <a:cubicBezTo>
                      <a:pt x="211664" y="532246"/>
                      <a:pt x="157876" y="501211"/>
                      <a:pt x="157876" y="424589"/>
                    </a:cubicBezTo>
                    <a:cubicBezTo>
                      <a:pt x="157876" y="347966"/>
                      <a:pt x="211664" y="254701"/>
                      <a:pt x="277995" y="216430"/>
                    </a:cubicBezTo>
                    <a:cubicBezTo>
                      <a:pt x="344326" y="178159"/>
                      <a:pt x="398597" y="209113"/>
                      <a:pt x="398597" y="285816"/>
                    </a:cubicBezTo>
                    <a:cubicBezTo>
                      <a:pt x="398597" y="362519"/>
                      <a:pt x="344407" y="455624"/>
                      <a:pt x="277995" y="493975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8" name="Google Shape;1758;p3"/>
              <p:cNvGrpSpPr/>
              <p:nvPr/>
            </p:nvGrpSpPr>
            <p:grpSpPr>
              <a:xfrm>
                <a:off x="625049" y="3812252"/>
                <a:ext cx="561396" cy="715743"/>
                <a:chOff x="625049" y="3812252"/>
                <a:chExt cx="561396" cy="715743"/>
              </a:xfrm>
            </p:grpSpPr>
            <p:sp>
              <p:nvSpPr>
                <p:cNvPr id="1759" name="Google Shape;1759;p3"/>
                <p:cNvSpPr/>
                <p:nvPr/>
              </p:nvSpPr>
              <p:spPr>
                <a:xfrm>
                  <a:off x="627744" y="3815087"/>
                  <a:ext cx="556311" cy="71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311" h="710355" extrusionOk="0">
                      <a:moveTo>
                        <a:pt x="322055" y="642557"/>
                      </a:moveTo>
                      <a:lnTo>
                        <a:pt x="329211" y="563442"/>
                      </a:lnTo>
                      <a:cubicBezTo>
                        <a:pt x="330037" y="557848"/>
                        <a:pt x="332629" y="552665"/>
                        <a:pt x="336608" y="548648"/>
                      </a:cubicBezTo>
                      <a:cubicBezTo>
                        <a:pt x="350721" y="535619"/>
                        <a:pt x="363937" y="521651"/>
                        <a:pt x="376165" y="506839"/>
                      </a:cubicBezTo>
                      <a:cubicBezTo>
                        <a:pt x="379627" y="502911"/>
                        <a:pt x="385067" y="501371"/>
                        <a:pt x="390074" y="502900"/>
                      </a:cubicBezTo>
                      <a:lnTo>
                        <a:pt x="435742" y="518980"/>
                      </a:lnTo>
                      <a:cubicBezTo>
                        <a:pt x="440610" y="520494"/>
                        <a:pt x="445887" y="518548"/>
                        <a:pt x="448607" y="514236"/>
                      </a:cubicBezTo>
                      <a:lnTo>
                        <a:pt x="500867" y="423624"/>
                      </a:lnTo>
                      <a:cubicBezTo>
                        <a:pt x="503316" y="419140"/>
                        <a:pt x="502387" y="413564"/>
                        <a:pt x="498616" y="410116"/>
                      </a:cubicBezTo>
                      <a:lnTo>
                        <a:pt x="461953" y="378519"/>
                      </a:lnTo>
                      <a:cubicBezTo>
                        <a:pt x="458096" y="374873"/>
                        <a:pt x="456714" y="369315"/>
                        <a:pt x="458416" y="364288"/>
                      </a:cubicBezTo>
                      <a:cubicBezTo>
                        <a:pt x="465132" y="346318"/>
                        <a:pt x="470639" y="327918"/>
                        <a:pt x="474898" y="309213"/>
                      </a:cubicBezTo>
                      <a:cubicBezTo>
                        <a:pt x="476348" y="303741"/>
                        <a:pt x="479537" y="298888"/>
                        <a:pt x="483983" y="295384"/>
                      </a:cubicBezTo>
                      <a:lnTo>
                        <a:pt x="548947" y="249635"/>
                      </a:lnTo>
                      <a:cubicBezTo>
                        <a:pt x="553278" y="246236"/>
                        <a:pt x="555942" y="241142"/>
                        <a:pt x="556264" y="235646"/>
                      </a:cubicBezTo>
                      <a:lnTo>
                        <a:pt x="556264" y="153476"/>
                      </a:lnTo>
                      <a:cubicBezTo>
                        <a:pt x="556654" y="150571"/>
                        <a:pt x="554616" y="147900"/>
                        <a:pt x="551711" y="147510"/>
                      </a:cubicBezTo>
                      <a:cubicBezTo>
                        <a:pt x="550498" y="147347"/>
                        <a:pt x="549266" y="147608"/>
                        <a:pt x="548224" y="148249"/>
                      </a:cubicBezTo>
                      <a:lnTo>
                        <a:pt x="484868" y="176792"/>
                      </a:lnTo>
                      <a:cubicBezTo>
                        <a:pt x="481156" y="178603"/>
                        <a:pt x="476680" y="177062"/>
                        <a:pt x="474869" y="173351"/>
                      </a:cubicBezTo>
                      <a:cubicBezTo>
                        <a:pt x="474640" y="172883"/>
                        <a:pt x="474461" y="172393"/>
                        <a:pt x="474335" y="171887"/>
                      </a:cubicBezTo>
                      <a:cubicBezTo>
                        <a:pt x="470901" y="160916"/>
                        <a:pt x="466178" y="150390"/>
                        <a:pt x="460265" y="140531"/>
                      </a:cubicBezTo>
                      <a:cubicBezTo>
                        <a:pt x="457593" y="135834"/>
                        <a:pt x="457237" y="130168"/>
                        <a:pt x="459300" y="125174"/>
                      </a:cubicBezTo>
                      <a:lnTo>
                        <a:pt x="501430" y="40110"/>
                      </a:lnTo>
                      <a:cubicBezTo>
                        <a:pt x="503642" y="35627"/>
                        <a:pt x="502031" y="30198"/>
                        <a:pt x="497732" y="27648"/>
                      </a:cubicBezTo>
                      <a:lnTo>
                        <a:pt x="451903" y="1276"/>
                      </a:lnTo>
                      <a:cubicBezTo>
                        <a:pt x="447613" y="-1219"/>
                        <a:pt x="442123" y="48"/>
                        <a:pt x="439361" y="4170"/>
                      </a:cubicBezTo>
                      <a:lnTo>
                        <a:pt x="386698" y="83285"/>
                      </a:lnTo>
                      <a:cubicBezTo>
                        <a:pt x="383442" y="87595"/>
                        <a:pt x="378351" y="90126"/>
                        <a:pt x="372949" y="90119"/>
                      </a:cubicBezTo>
                      <a:cubicBezTo>
                        <a:pt x="361436" y="89926"/>
                        <a:pt x="349940" y="91086"/>
                        <a:pt x="338698" y="93577"/>
                      </a:cubicBezTo>
                      <a:cubicBezTo>
                        <a:pt x="334762" y="94827"/>
                        <a:pt x="330558" y="92651"/>
                        <a:pt x="329307" y="88716"/>
                      </a:cubicBezTo>
                      <a:cubicBezTo>
                        <a:pt x="329120" y="88128"/>
                        <a:pt x="329007" y="87519"/>
                        <a:pt x="328970" y="86903"/>
                      </a:cubicBezTo>
                      <a:lnTo>
                        <a:pt x="322055" y="17839"/>
                      </a:lnTo>
                      <a:cubicBezTo>
                        <a:pt x="322204" y="14912"/>
                        <a:pt x="319951" y="12418"/>
                        <a:pt x="317024" y="12270"/>
                      </a:cubicBezTo>
                      <a:cubicBezTo>
                        <a:pt x="315734" y="12204"/>
                        <a:pt x="314464" y="12612"/>
                        <a:pt x="313452" y="13417"/>
                      </a:cubicBezTo>
                      <a:lnTo>
                        <a:pt x="242297" y="54502"/>
                      </a:lnTo>
                      <a:cubicBezTo>
                        <a:pt x="237834" y="57562"/>
                        <a:pt x="234904" y="62395"/>
                        <a:pt x="234257" y="67768"/>
                      </a:cubicBezTo>
                      <a:lnTo>
                        <a:pt x="226860" y="147204"/>
                      </a:lnTo>
                      <a:cubicBezTo>
                        <a:pt x="226012" y="152767"/>
                        <a:pt x="223422" y="157919"/>
                        <a:pt x="219463" y="161918"/>
                      </a:cubicBezTo>
                      <a:cubicBezTo>
                        <a:pt x="205379" y="174890"/>
                        <a:pt x="192165" y="188776"/>
                        <a:pt x="179906" y="203485"/>
                      </a:cubicBezTo>
                      <a:cubicBezTo>
                        <a:pt x="176421" y="207378"/>
                        <a:pt x="171004" y="208912"/>
                        <a:pt x="165996" y="207425"/>
                      </a:cubicBezTo>
                      <a:lnTo>
                        <a:pt x="120328" y="191345"/>
                      </a:lnTo>
                      <a:cubicBezTo>
                        <a:pt x="115459" y="189770"/>
                        <a:pt x="110145" y="191730"/>
                        <a:pt x="107464" y="196088"/>
                      </a:cubicBezTo>
                      <a:lnTo>
                        <a:pt x="55605" y="286861"/>
                      </a:lnTo>
                      <a:cubicBezTo>
                        <a:pt x="53156" y="291345"/>
                        <a:pt x="54086" y="296922"/>
                        <a:pt x="57856" y="300369"/>
                      </a:cubicBezTo>
                      <a:lnTo>
                        <a:pt x="94117" y="332127"/>
                      </a:lnTo>
                      <a:cubicBezTo>
                        <a:pt x="97894" y="335753"/>
                        <a:pt x="99268" y="341217"/>
                        <a:pt x="97655" y="346197"/>
                      </a:cubicBezTo>
                      <a:cubicBezTo>
                        <a:pt x="90975" y="364207"/>
                        <a:pt x="85469" y="382631"/>
                        <a:pt x="81173" y="401353"/>
                      </a:cubicBezTo>
                      <a:cubicBezTo>
                        <a:pt x="79686" y="406808"/>
                        <a:pt x="76504" y="411651"/>
                        <a:pt x="72087" y="415182"/>
                      </a:cubicBezTo>
                      <a:lnTo>
                        <a:pt x="7364" y="460769"/>
                      </a:lnTo>
                      <a:cubicBezTo>
                        <a:pt x="3034" y="464169"/>
                        <a:pt x="370" y="469263"/>
                        <a:pt x="48" y="474759"/>
                      </a:cubicBezTo>
                      <a:lnTo>
                        <a:pt x="48" y="557251"/>
                      </a:lnTo>
                      <a:cubicBezTo>
                        <a:pt x="-342" y="560155"/>
                        <a:pt x="1696" y="562826"/>
                        <a:pt x="4600" y="563217"/>
                      </a:cubicBezTo>
                      <a:cubicBezTo>
                        <a:pt x="5814" y="563380"/>
                        <a:pt x="7046" y="563118"/>
                        <a:pt x="8088" y="562477"/>
                      </a:cubicBezTo>
                      <a:lnTo>
                        <a:pt x="71685" y="533532"/>
                      </a:lnTo>
                      <a:cubicBezTo>
                        <a:pt x="75460" y="531751"/>
                        <a:pt x="79964" y="533367"/>
                        <a:pt x="81746" y="537142"/>
                      </a:cubicBezTo>
                      <a:cubicBezTo>
                        <a:pt x="81942" y="537558"/>
                        <a:pt x="82100" y="537992"/>
                        <a:pt x="82218" y="538437"/>
                      </a:cubicBezTo>
                      <a:cubicBezTo>
                        <a:pt x="85637" y="549414"/>
                        <a:pt x="90360" y="559942"/>
                        <a:pt x="96288" y="569793"/>
                      </a:cubicBezTo>
                      <a:cubicBezTo>
                        <a:pt x="98960" y="574490"/>
                        <a:pt x="99316" y="580156"/>
                        <a:pt x="97253" y="585150"/>
                      </a:cubicBezTo>
                      <a:lnTo>
                        <a:pt x="55042" y="670295"/>
                      </a:lnTo>
                      <a:cubicBezTo>
                        <a:pt x="52895" y="674777"/>
                        <a:pt x="54537" y="680158"/>
                        <a:pt x="58821" y="682677"/>
                      </a:cubicBezTo>
                      <a:lnTo>
                        <a:pt x="104650" y="709129"/>
                      </a:lnTo>
                      <a:cubicBezTo>
                        <a:pt x="108966" y="711566"/>
                        <a:pt x="114431" y="710270"/>
                        <a:pt x="117193" y="706154"/>
                      </a:cubicBezTo>
                      <a:lnTo>
                        <a:pt x="169855" y="627039"/>
                      </a:lnTo>
                      <a:cubicBezTo>
                        <a:pt x="173159" y="622787"/>
                        <a:pt x="178220" y="620272"/>
                        <a:pt x="183604" y="620205"/>
                      </a:cubicBezTo>
                      <a:cubicBezTo>
                        <a:pt x="195120" y="620479"/>
                        <a:pt x="206626" y="619317"/>
                        <a:pt x="217855" y="616748"/>
                      </a:cubicBezTo>
                      <a:cubicBezTo>
                        <a:pt x="221887" y="615668"/>
                        <a:pt x="226031" y="618061"/>
                        <a:pt x="227111" y="622092"/>
                      </a:cubicBezTo>
                      <a:cubicBezTo>
                        <a:pt x="227227" y="622527"/>
                        <a:pt x="227305" y="622972"/>
                        <a:pt x="227342" y="623421"/>
                      </a:cubicBezTo>
                      <a:lnTo>
                        <a:pt x="234257" y="692566"/>
                      </a:lnTo>
                      <a:cubicBezTo>
                        <a:pt x="234108" y="695493"/>
                        <a:pt x="236360" y="697986"/>
                        <a:pt x="239287" y="698135"/>
                      </a:cubicBezTo>
                      <a:cubicBezTo>
                        <a:pt x="240578" y="698201"/>
                        <a:pt x="241848" y="697793"/>
                        <a:pt x="242860" y="696988"/>
                      </a:cubicBezTo>
                      <a:lnTo>
                        <a:pt x="314015" y="655903"/>
                      </a:lnTo>
                      <a:cubicBezTo>
                        <a:pt x="318467" y="652796"/>
                        <a:pt x="321390" y="647944"/>
                        <a:pt x="322055" y="642557"/>
                      </a:cubicBezTo>
                      <a:close/>
                      <a:moveTo>
                        <a:pt x="277995" y="493975"/>
                      </a:moveTo>
                      <a:cubicBezTo>
                        <a:pt x="211664" y="532246"/>
                        <a:pt x="157876" y="501211"/>
                        <a:pt x="157876" y="424589"/>
                      </a:cubicBezTo>
                      <a:cubicBezTo>
                        <a:pt x="157876" y="347966"/>
                        <a:pt x="211664" y="254701"/>
                        <a:pt x="277995" y="216430"/>
                      </a:cubicBezTo>
                      <a:cubicBezTo>
                        <a:pt x="344326" y="178159"/>
                        <a:pt x="398597" y="209113"/>
                        <a:pt x="398597" y="285816"/>
                      </a:cubicBezTo>
                      <a:cubicBezTo>
                        <a:pt x="398597" y="362519"/>
                        <a:pt x="344407" y="455624"/>
                        <a:pt x="277995" y="493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0" name="Google Shape;1760;p3"/>
                <p:cNvSpPr/>
                <p:nvPr/>
              </p:nvSpPr>
              <p:spPr>
                <a:xfrm>
                  <a:off x="625049" y="3812252"/>
                  <a:ext cx="561396" cy="715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396" h="715743" extrusionOk="0">
                      <a:moveTo>
                        <a:pt x="111526" y="715743"/>
                      </a:moveTo>
                      <a:cubicBezTo>
                        <a:pt x="109463" y="715721"/>
                        <a:pt x="107442" y="715167"/>
                        <a:pt x="105656" y="714135"/>
                      </a:cubicBezTo>
                      <a:lnTo>
                        <a:pt x="59828" y="687683"/>
                      </a:lnTo>
                      <a:cubicBezTo>
                        <a:pt x="54205" y="684450"/>
                        <a:pt x="52116" y="677369"/>
                        <a:pt x="55084" y="671603"/>
                      </a:cubicBezTo>
                      <a:lnTo>
                        <a:pt x="97295" y="586458"/>
                      </a:lnTo>
                      <a:cubicBezTo>
                        <a:pt x="98995" y="582270"/>
                        <a:pt x="98699" y="577537"/>
                        <a:pt x="96491" y="573594"/>
                      </a:cubicBezTo>
                      <a:cubicBezTo>
                        <a:pt x="90390" y="563506"/>
                        <a:pt x="85556" y="552704"/>
                        <a:pt x="82099" y="541433"/>
                      </a:cubicBezTo>
                      <a:cubicBezTo>
                        <a:pt x="81675" y="539938"/>
                        <a:pt x="80617" y="538704"/>
                        <a:pt x="79204" y="538056"/>
                      </a:cubicBezTo>
                      <a:cubicBezTo>
                        <a:pt x="77886" y="537409"/>
                        <a:pt x="76342" y="537409"/>
                        <a:pt x="75023" y="538056"/>
                      </a:cubicBezTo>
                      <a:lnTo>
                        <a:pt x="11667" y="566599"/>
                      </a:lnTo>
                      <a:cubicBezTo>
                        <a:pt x="7704" y="568602"/>
                        <a:pt x="2868" y="567013"/>
                        <a:pt x="865" y="563050"/>
                      </a:cubicBezTo>
                      <a:cubicBezTo>
                        <a:pt x="238" y="561810"/>
                        <a:pt x="-57" y="560429"/>
                        <a:pt x="9" y="559041"/>
                      </a:cubicBezTo>
                      <a:lnTo>
                        <a:pt x="9" y="477594"/>
                      </a:lnTo>
                      <a:cubicBezTo>
                        <a:pt x="208" y="471316"/>
                        <a:pt x="3146" y="465440"/>
                        <a:pt x="8049" y="461514"/>
                      </a:cubicBezTo>
                      <a:lnTo>
                        <a:pt x="73013" y="415766"/>
                      </a:lnTo>
                      <a:cubicBezTo>
                        <a:pt x="76908" y="412602"/>
                        <a:pt x="79718" y="408301"/>
                        <a:pt x="81054" y="403465"/>
                      </a:cubicBezTo>
                      <a:cubicBezTo>
                        <a:pt x="85305" y="384617"/>
                        <a:pt x="90839" y="366081"/>
                        <a:pt x="97616" y="347988"/>
                      </a:cubicBezTo>
                      <a:cubicBezTo>
                        <a:pt x="98832" y="343990"/>
                        <a:pt x="97715" y="339647"/>
                        <a:pt x="94722" y="336731"/>
                      </a:cubicBezTo>
                      <a:lnTo>
                        <a:pt x="58300" y="305134"/>
                      </a:lnTo>
                      <a:cubicBezTo>
                        <a:pt x="53612" y="300912"/>
                        <a:pt x="52447" y="294019"/>
                        <a:pt x="55486" y="288491"/>
                      </a:cubicBezTo>
                      <a:lnTo>
                        <a:pt x="107988" y="198280"/>
                      </a:lnTo>
                      <a:cubicBezTo>
                        <a:pt x="111308" y="192794"/>
                        <a:pt x="117995" y="190353"/>
                        <a:pt x="124068" y="192411"/>
                      </a:cubicBezTo>
                      <a:lnTo>
                        <a:pt x="169736" y="208491"/>
                      </a:lnTo>
                      <a:cubicBezTo>
                        <a:pt x="173770" y="209653"/>
                        <a:pt x="178113" y="208404"/>
                        <a:pt x="180912" y="205275"/>
                      </a:cubicBezTo>
                      <a:cubicBezTo>
                        <a:pt x="193354" y="190373"/>
                        <a:pt x="206785" y="176325"/>
                        <a:pt x="221113" y="163225"/>
                      </a:cubicBezTo>
                      <a:cubicBezTo>
                        <a:pt x="224518" y="159422"/>
                        <a:pt x="226630" y="154637"/>
                        <a:pt x="227143" y="149557"/>
                      </a:cubicBezTo>
                      <a:lnTo>
                        <a:pt x="234218" y="70362"/>
                      </a:lnTo>
                      <a:cubicBezTo>
                        <a:pt x="235113" y="64129"/>
                        <a:pt x="238660" y="58588"/>
                        <a:pt x="243947" y="55166"/>
                      </a:cubicBezTo>
                      <a:lnTo>
                        <a:pt x="315102" y="14081"/>
                      </a:lnTo>
                      <a:cubicBezTo>
                        <a:pt x="317504" y="12532"/>
                        <a:pt x="320524" y="12290"/>
                        <a:pt x="323142" y="13438"/>
                      </a:cubicBezTo>
                      <a:cubicBezTo>
                        <a:pt x="325708" y="14803"/>
                        <a:pt x="327337" y="17447"/>
                        <a:pt x="327403" y="20352"/>
                      </a:cubicBezTo>
                      <a:lnTo>
                        <a:pt x="334318" y="89497"/>
                      </a:lnTo>
                      <a:cubicBezTo>
                        <a:pt x="334409" y="90967"/>
                        <a:pt x="335144" y="92320"/>
                        <a:pt x="336328" y="93196"/>
                      </a:cubicBezTo>
                      <a:cubicBezTo>
                        <a:pt x="337622" y="94076"/>
                        <a:pt x="339228" y="94368"/>
                        <a:pt x="340750" y="94000"/>
                      </a:cubicBezTo>
                      <a:cubicBezTo>
                        <a:pt x="352192" y="91392"/>
                        <a:pt x="363911" y="90204"/>
                        <a:pt x="375644" y="90462"/>
                      </a:cubicBezTo>
                      <a:cubicBezTo>
                        <a:pt x="380157" y="90364"/>
                        <a:pt x="384395" y="88274"/>
                        <a:pt x="387222" y="84754"/>
                      </a:cubicBezTo>
                      <a:lnTo>
                        <a:pt x="439804" y="5317"/>
                      </a:lnTo>
                      <a:cubicBezTo>
                        <a:pt x="443396" y="111"/>
                        <a:pt x="450350" y="-1523"/>
                        <a:pt x="455884" y="1538"/>
                      </a:cubicBezTo>
                      <a:lnTo>
                        <a:pt x="501713" y="27991"/>
                      </a:lnTo>
                      <a:cubicBezTo>
                        <a:pt x="507301" y="31250"/>
                        <a:pt x="509381" y="38300"/>
                        <a:pt x="506457" y="44071"/>
                      </a:cubicBezTo>
                      <a:lnTo>
                        <a:pt x="464166" y="129135"/>
                      </a:lnTo>
                      <a:cubicBezTo>
                        <a:pt x="462463" y="133350"/>
                        <a:pt x="462759" y="138108"/>
                        <a:pt x="464970" y="142080"/>
                      </a:cubicBezTo>
                      <a:cubicBezTo>
                        <a:pt x="471076" y="152165"/>
                        <a:pt x="475910" y="162967"/>
                        <a:pt x="479362" y="174240"/>
                      </a:cubicBezTo>
                      <a:cubicBezTo>
                        <a:pt x="479811" y="175741"/>
                        <a:pt x="480858" y="176991"/>
                        <a:pt x="482256" y="177698"/>
                      </a:cubicBezTo>
                      <a:cubicBezTo>
                        <a:pt x="483577" y="178333"/>
                        <a:pt x="485116" y="178333"/>
                        <a:pt x="486437" y="177698"/>
                      </a:cubicBezTo>
                      <a:lnTo>
                        <a:pt x="549793" y="149155"/>
                      </a:lnTo>
                      <a:cubicBezTo>
                        <a:pt x="552305" y="147812"/>
                        <a:pt x="555322" y="147812"/>
                        <a:pt x="557833" y="149155"/>
                      </a:cubicBezTo>
                      <a:cubicBezTo>
                        <a:pt x="560249" y="150775"/>
                        <a:pt x="561602" y="153573"/>
                        <a:pt x="561371" y="156472"/>
                      </a:cubicBezTo>
                      <a:lnTo>
                        <a:pt x="561371" y="238481"/>
                      </a:lnTo>
                      <a:cubicBezTo>
                        <a:pt x="561162" y="244757"/>
                        <a:pt x="558226" y="250629"/>
                        <a:pt x="553331" y="254561"/>
                      </a:cubicBezTo>
                      <a:lnTo>
                        <a:pt x="488366" y="300310"/>
                      </a:lnTo>
                      <a:cubicBezTo>
                        <a:pt x="484486" y="303453"/>
                        <a:pt x="481677" y="307723"/>
                        <a:pt x="480326" y="312531"/>
                      </a:cubicBezTo>
                      <a:cubicBezTo>
                        <a:pt x="476234" y="331367"/>
                        <a:pt x="470862" y="349903"/>
                        <a:pt x="464246" y="368008"/>
                      </a:cubicBezTo>
                      <a:cubicBezTo>
                        <a:pt x="462978" y="372015"/>
                        <a:pt x="464065" y="376395"/>
                        <a:pt x="467060" y="379344"/>
                      </a:cubicBezTo>
                      <a:lnTo>
                        <a:pt x="503643" y="410861"/>
                      </a:lnTo>
                      <a:cubicBezTo>
                        <a:pt x="508344" y="415104"/>
                        <a:pt x="509539" y="422009"/>
                        <a:pt x="506537" y="427585"/>
                      </a:cubicBezTo>
                      <a:lnTo>
                        <a:pt x="454196" y="518117"/>
                      </a:lnTo>
                      <a:cubicBezTo>
                        <a:pt x="450922" y="523658"/>
                        <a:pt x="444208" y="526142"/>
                        <a:pt x="438116" y="524066"/>
                      </a:cubicBezTo>
                      <a:lnTo>
                        <a:pt x="392448" y="507986"/>
                      </a:lnTo>
                      <a:cubicBezTo>
                        <a:pt x="388414" y="506902"/>
                        <a:pt x="384112" y="508140"/>
                        <a:pt x="381272" y="511202"/>
                      </a:cubicBezTo>
                      <a:cubicBezTo>
                        <a:pt x="368830" y="526104"/>
                        <a:pt x="355399" y="540153"/>
                        <a:pt x="341071" y="553252"/>
                      </a:cubicBezTo>
                      <a:cubicBezTo>
                        <a:pt x="337590" y="556879"/>
                        <a:pt x="335291" y="561477"/>
                        <a:pt x="334478" y="566438"/>
                      </a:cubicBezTo>
                      <a:lnTo>
                        <a:pt x="327403" y="645553"/>
                      </a:lnTo>
                      <a:lnTo>
                        <a:pt x="327403" y="645553"/>
                      </a:lnTo>
                      <a:cubicBezTo>
                        <a:pt x="326520" y="651811"/>
                        <a:pt x="322973" y="657382"/>
                        <a:pt x="317675" y="660829"/>
                      </a:cubicBezTo>
                      <a:lnTo>
                        <a:pt x="246519" y="701914"/>
                      </a:lnTo>
                      <a:cubicBezTo>
                        <a:pt x="242786" y="704318"/>
                        <a:pt x="237811" y="703239"/>
                        <a:pt x="235407" y="699506"/>
                      </a:cubicBezTo>
                      <a:cubicBezTo>
                        <a:pt x="234647" y="698325"/>
                        <a:pt x="234209" y="696965"/>
                        <a:pt x="234138" y="695562"/>
                      </a:cubicBezTo>
                      <a:lnTo>
                        <a:pt x="227223" y="626417"/>
                      </a:lnTo>
                      <a:cubicBezTo>
                        <a:pt x="227092" y="624960"/>
                        <a:pt x="226364" y="623622"/>
                        <a:pt x="225213" y="622719"/>
                      </a:cubicBezTo>
                      <a:cubicBezTo>
                        <a:pt x="223906" y="621867"/>
                        <a:pt x="222301" y="621604"/>
                        <a:pt x="220791" y="621995"/>
                      </a:cubicBezTo>
                      <a:cubicBezTo>
                        <a:pt x="209343" y="624563"/>
                        <a:pt x="197628" y="625751"/>
                        <a:pt x="185897" y="625533"/>
                      </a:cubicBezTo>
                      <a:cubicBezTo>
                        <a:pt x="181381" y="625621"/>
                        <a:pt x="177138" y="627712"/>
                        <a:pt x="174319" y="631241"/>
                      </a:cubicBezTo>
                      <a:lnTo>
                        <a:pt x="121737" y="710356"/>
                      </a:lnTo>
                      <a:cubicBezTo>
                        <a:pt x="119430" y="713726"/>
                        <a:pt x="115609" y="715741"/>
                        <a:pt x="111526" y="715743"/>
                      </a:cubicBezTo>
                      <a:close/>
                      <a:moveTo>
                        <a:pt x="77275" y="533152"/>
                      </a:moveTo>
                      <a:cubicBezTo>
                        <a:pt x="78656" y="533138"/>
                        <a:pt x="80025" y="533412"/>
                        <a:pt x="81295" y="533956"/>
                      </a:cubicBezTo>
                      <a:cubicBezTo>
                        <a:pt x="84006" y="535234"/>
                        <a:pt x="86051" y="537600"/>
                        <a:pt x="86923" y="540468"/>
                      </a:cubicBezTo>
                      <a:cubicBezTo>
                        <a:pt x="90236" y="551293"/>
                        <a:pt x="94882" y="561663"/>
                        <a:pt x="100752" y="571342"/>
                      </a:cubicBezTo>
                      <a:cubicBezTo>
                        <a:pt x="103910" y="576756"/>
                        <a:pt x="104327" y="583342"/>
                        <a:pt x="101878" y="589111"/>
                      </a:cubicBezTo>
                      <a:lnTo>
                        <a:pt x="59667" y="674256"/>
                      </a:lnTo>
                      <a:cubicBezTo>
                        <a:pt x="58071" y="677534"/>
                        <a:pt x="59261" y="681488"/>
                        <a:pt x="62400" y="683341"/>
                      </a:cubicBezTo>
                      <a:lnTo>
                        <a:pt x="108149" y="709793"/>
                      </a:lnTo>
                      <a:cubicBezTo>
                        <a:pt x="111331" y="711553"/>
                        <a:pt x="115329" y="710615"/>
                        <a:pt x="117395" y="707622"/>
                      </a:cubicBezTo>
                      <a:lnTo>
                        <a:pt x="169977" y="628508"/>
                      </a:lnTo>
                      <a:cubicBezTo>
                        <a:pt x="173739" y="623406"/>
                        <a:pt x="179719" y="620416"/>
                        <a:pt x="186058" y="620468"/>
                      </a:cubicBezTo>
                      <a:cubicBezTo>
                        <a:pt x="197359" y="620675"/>
                        <a:pt x="208643" y="619515"/>
                        <a:pt x="219665" y="617010"/>
                      </a:cubicBezTo>
                      <a:cubicBezTo>
                        <a:pt x="222606" y="616339"/>
                        <a:pt x="225694" y="616921"/>
                        <a:pt x="228188" y="618618"/>
                      </a:cubicBezTo>
                      <a:cubicBezTo>
                        <a:pt x="230534" y="620352"/>
                        <a:pt x="232003" y="623025"/>
                        <a:pt x="232208" y="625935"/>
                      </a:cubicBezTo>
                      <a:lnTo>
                        <a:pt x="239203" y="695080"/>
                      </a:lnTo>
                      <a:cubicBezTo>
                        <a:pt x="239163" y="696247"/>
                        <a:pt x="239744" y="697348"/>
                        <a:pt x="240731" y="697974"/>
                      </a:cubicBezTo>
                      <a:cubicBezTo>
                        <a:pt x="241813" y="698390"/>
                        <a:pt x="243034" y="698207"/>
                        <a:pt x="243947" y="697492"/>
                      </a:cubicBezTo>
                      <a:lnTo>
                        <a:pt x="315021" y="656568"/>
                      </a:lnTo>
                      <a:cubicBezTo>
                        <a:pt x="318954" y="654045"/>
                        <a:pt x="321595" y="649937"/>
                        <a:pt x="322257" y="645312"/>
                      </a:cubicBezTo>
                      <a:lnTo>
                        <a:pt x="322257" y="645312"/>
                      </a:lnTo>
                      <a:lnTo>
                        <a:pt x="329413" y="566116"/>
                      </a:lnTo>
                      <a:cubicBezTo>
                        <a:pt x="330329" y="560042"/>
                        <a:pt x="333143" y="554413"/>
                        <a:pt x="337453" y="550036"/>
                      </a:cubicBezTo>
                      <a:cubicBezTo>
                        <a:pt x="351435" y="537061"/>
                        <a:pt x="364542" y="523175"/>
                        <a:pt x="376689" y="508469"/>
                      </a:cubicBezTo>
                      <a:cubicBezTo>
                        <a:pt x="380869" y="503719"/>
                        <a:pt x="387446" y="501863"/>
                        <a:pt x="393493" y="503725"/>
                      </a:cubicBezTo>
                      <a:lnTo>
                        <a:pt x="439161" y="519805"/>
                      </a:lnTo>
                      <a:cubicBezTo>
                        <a:pt x="442872" y="520952"/>
                        <a:pt x="446892" y="519469"/>
                        <a:pt x="448970" y="516187"/>
                      </a:cubicBezTo>
                      <a:lnTo>
                        <a:pt x="501231" y="425575"/>
                      </a:lnTo>
                      <a:cubicBezTo>
                        <a:pt x="503028" y="422138"/>
                        <a:pt x="502304" y="417923"/>
                        <a:pt x="499462" y="415283"/>
                      </a:cubicBezTo>
                      <a:lnTo>
                        <a:pt x="463040" y="383203"/>
                      </a:lnTo>
                      <a:cubicBezTo>
                        <a:pt x="458403" y="378916"/>
                        <a:pt x="456704" y="372311"/>
                        <a:pt x="458698" y="366319"/>
                      </a:cubicBezTo>
                      <a:cubicBezTo>
                        <a:pt x="465276" y="348448"/>
                        <a:pt x="470648" y="330156"/>
                        <a:pt x="474779" y="311566"/>
                      </a:cubicBezTo>
                      <a:cubicBezTo>
                        <a:pt x="476379" y="305474"/>
                        <a:pt x="479939" y="300078"/>
                        <a:pt x="484909" y="296209"/>
                      </a:cubicBezTo>
                      <a:lnTo>
                        <a:pt x="549873" y="250461"/>
                      </a:lnTo>
                      <a:cubicBezTo>
                        <a:pt x="553866" y="247714"/>
                        <a:pt x="556406" y="243312"/>
                        <a:pt x="556788" y="238481"/>
                      </a:cubicBezTo>
                      <a:lnTo>
                        <a:pt x="556788" y="156311"/>
                      </a:lnTo>
                      <a:cubicBezTo>
                        <a:pt x="556942" y="155152"/>
                        <a:pt x="556486" y="153997"/>
                        <a:pt x="555582" y="153256"/>
                      </a:cubicBezTo>
                      <a:cubicBezTo>
                        <a:pt x="554554" y="152698"/>
                        <a:pt x="553314" y="152698"/>
                        <a:pt x="552285" y="153256"/>
                      </a:cubicBezTo>
                      <a:lnTo>
                        <a:pt x="488527" y="182200"/>
                      </a:lnTo>
                      <a:cubicBezTo>
                        <a:pt x="485962" y="183309"/>
                        <a:pt x="483052" y="183309"/>
                        <a:pt x="480487" y="182200"/>
                      </a:cubicBezTo>
                      <a:cubicBezTo>
                        <a:pt x="477756" y="180947"/>
                        <a:pt x="475703" y="178571"/>
                        <a:pt x="474859" y="175688"/>
                      </a:cubicBezTo>
                      <a:cubicBezTo>
                        <a:pt x="471512" y="164876"/>
                        <a:pt x="466869" y="154509"/>
                        <a:pt x="461030" y="144814"/>
                      </a:cubicBezTo>
                      <a:cubicBezTo>
                        <a:pt x="457872" y="139400"/>
                        <a:pt x="457455" y="132814"/>
                        <a:pt x="459904" y="127045"/>
                      </a:cubicBezTo>
                      <a:lnTo>
                        <a:pt x="502115" y="41980"/>
                      </a:lnTo>
                      <a:cubicBezTo>
                        <a:pt x="503711" y="38702"/>
                        <a:pt x="502521" y="34748"/>
                        <a:pt x="499381" y="32895"/>
                      </a:cubicBezTo>
                      <a:lnTo>
                        <a:pt x="453633" y="6443"/>
                      </a:lnTo>
                      <a:cubicBezTo>
                        <a:pt x="450451" y="4683"/>
                        <a:pt x="446453" y="5622"/>
                        <a:pt x="444387" y="8614"/>
                      </a:cubicBezTo>
                      <a:lnTo>
                        <a:pt x="391805" y="87729"/>
                      </a:lnTo>
                      <a:cubicBezTo>
                        <a:pt x="388043" y="92831"/>
                        <a:pt x="382063" y="95820"/>
                        <a:pt x="375724" y="95769"/>
                      </a:cubicBezTo>
                      <a:cubicBezTo>
                        <a:pt x="364425" y="95492"/>
                        <a:pt x="353135" y="96627"/>
                        <a:pt x="342117" y="99146"/>
                      </a:cubicBezTo>
                      <a:cubicBezTo>
                        <a:pt x="339177" y="99869"/>
                        <a:pt x="336068" y="99283"/>
                        <a:pt x="333594" y="97538"/>
                      </a:cubicBezTo>
                      <a:cubicBezTo>
                        <a:pt x="331231" y="95819"/>
                        <a:pt x="329758" y="93137"/>
                        <a:pt x="329574" y="90221"/>
                      </a:cubicBezTo>
                      <a:lnTo>
                        <a:pt x="322579" y="21156"/>
                      </a:lnTo>
                      <a:cubicBezTo>
                        <a:pt x="322847" y="19625"/>
                        <a:pt x="321823" y="18167"/>
                        <a:pt x="320292" y="17900"/>
                      </a:cubicBezTo>
                      <a:cubicBezTo>
                        <a:pt x="319398" y="17743"/>
                        <a:pt x="318483" y="18028"/>
                        <a:pt x="317835" y="18664"/>
                      </a:cubicBezTo>
                      <a:lnTo>
                        <a:pt x="246439" y="59508"/>
                      </a:lnTo>
                      <a:cubicBezTo>
                        <a:pt x="242540" y="62100"/>
                        <a:pt x="239913" y="66216"/>
                        <a:pt x="239203" y="70844"/>
                      </a:cubicBezTo>
                      <a:lnTo>
                        <a:pt x="232047" y="150040"/>
                      </a:lnTo>
                      <a:cubicBezTo>
                        <a:pt x="231147" y="156119"/>
                        <a:pt x="228331" y="161752"/>
                        <a:pt x="224007" y="166120"/>
                      </a:cubicBezTo>
                      <a:cubicBezTo>
                        <a:pt x="210005" y="179103"/>
                        <a:pt x="196897" y="193017"/>
                        <a:pt x="184771" y="207768"/>
                      </a:cubicBezTo>
                      <a:cubicBezTo>
                        <a:pt x="180591" y="212517"/>
                        <a:pt x="174014" y="214374"/>
                        <a:pt x="167967" y="212511"/>
                      </a:cubicBezTo>
                      <a:lnTo>
                        <a:pt x="122299" y="196431"/>
                      </a:lnTo>
                      <a:cubicBezTo>
                        <a:pt x="118590" y="195341"/>
                        <a:pt x="114604" y="196811"/>
                        <a:pt x="112490" y="200049"/>
                      </a:cubicBezTo>
                      <a:lnTo>
                        <a:pt x="60230" y="290661"/>
                      </a:lnTo>
                      <a:cubicBezTo>
                        <a:pt x="58432" y="294098"/>
                        <a:pt x="59156" y="298313"/>
                        <a:pt x="61999" y="300953"/>
                      </a:cubicBezTo>
                      <a:lnTo>
                        <a:pt x="98501" y="332872"/>
                      </a:lnTo>
                      <a:cubicBezTo>
                        <a:pt x="103138" y="337159"/>
                        <a:pt x="104836" y="343764"/>
                        <a:pt x="102842" y="349756"/>
                      </a:cubicBezTo>
                      <a:cubicBezTo>
                        <a:pt x="96254" y="367651"/>
                        <a:pt x="90881" y="385971"/>
                        <a:pt x="86762" y="404590"/>
                      </a:cubicBezTo>
                      <a:cubicBezTo>
                        <a:pt x="85157" y="410657"/>
                        <a:pt x="81596" y="416027"/>
                        <a:pt x="76632" y="419866"/>
                      </a:cubicBezTo>
                      <a:lnTo>
                        <a:pt x="11667" y="465615"/>
                      </a:lnTo>
                      <a:cubicBezTo>
                        <a:pt x="8034" y="468544"/>
                        <a:pt x="5789" y="472858"/>
                        <a:pt x="5476" y="477514"/>
                      </a:cubicBezTo>
                      <a:lnTo>
                        <a:pt x="5476" y="560086"/>
                      </a:lnTo>
                      <a:cubicBezTo>
                        <a:pt x="5023" y="561573"/>
                        <a:pt x="5861" y="563145"/>
                        <a:pt x="7347" y="563599"/>
                      </a:cubicBezTo>
                      <a:cubicBezTo>
                        <a:pt x="8259" y="563877"/>
                        <a:pt x="9249" y="563674"/>
                        <a:pt x="9979" y="563061"/>
                      </a:cubicBezTo>
                      <a:lnTo>
                        <a:pt x="73335" y="534519"/>
                      </a:lnTo>
                      <a:cubicBezTo>
                        <a:pt x="74545" y="533807"/>
                        <a:pt x="75884" y="533342"/>
                        <a:pt x="77275" y="533152"/>
                      </a:cubicBezTo>
                      <a:close/>
                      <a:moveTo>
                        <a:pt x="227143" y="515785"/>
                      </a:moveTo>
                      <a:cubicBezTo>
                        <a:pt x="215904" y="515961"/>
                        <a:pt x="204816" y="513189"/>
                        <a:pt x="194982" y="507745"/>
                      </a:cubicBezTo>
                      <a:cubicBezTo>
                        <a:pt x="171425" y="494157"/>
                        <a:pt x="158480" y="465775"/>
                        <a:pt x="158480" y="427344"/>
                      </a:cubicBezTo>
                      <a:cubicBezTo>
                        <a:pt x="158480" y="349998"/>
                        <a:pt x="212992" y="255607"/>
                        <a:pt x="279966" y="216934"/>
                      </a:cubicBezTo>
                      <a:cubicBezTo>
                        <a:pt x="312851" y="197959"/>
                        <a:pt x="344287" y="194984"/>
                        <a:pt x="367443" y="208893"/>
                      </a:cubicBezTo>
                      <a:cubicBezTo>
                        <a:pt x="390599" y="222803"/>
                        <a:pt x="403945" y="250863"/>
                        <a:pt x="403945" y="288893"/>
                      </a:cubicBezTo>
                      <a:cubicBezTo>
                        <a:pt x="403945" y="366158"/>
                        <a:pt x="349433" y="460549"/>
                        <a:pt x="282459" y="499222"/>
                      </a:cubicBezTo>
                      <a:cubicBezTo>
                        <a:pt x="265796" y="509508"/>
                        <a:pt x="246716" y="515220"/>
                        <a:pt x="227143" y="515785"/>
                      </a:cubicBezTo>
                      <a:close/>
                      <a:moveTo>
                        <a:pt x="334398" y="205275"/>
                      </a:moveTo>
                      <a:cubicBezTo>
                        <a:pt x="315825" y="205999"/>
                        <a:pt x="297760" y="211541"/>
                        <a:pt x="281976" y="221356"/>
                      </a:cubicBezTo>
                      <a:cubicBezTo>
                        <a:pt x="216449" y="259305"/>
                        <a:pt x="162822" y="351686"/>
                        <a:pt x="162822" y="427424"/>
                      </a:cubicBezTo>
                      <a:cubicBezTo>
                        <a:pt x="162822" y="463524"/>
                        <a:pt x="174882" y="490378"/>
                        <a:pt x="196751" y="503001"/>
                      </a:cubicBezTo>
                      <a:cubicBezTo>
                        <a:pt x="218620" y="515624"/>
                        <a:pt x="247967" y="512649"/>
                        <a:pt x="279243" y="494559"/>
                      </a:cubicBezTo>
                      <a:cubicBezTo>
                        <a:pt x="344770" y="456771"/>
                        <a:pt x="398156" y="364309"/>
                        <a:pt x="398156" y="288651"/>
                      </a:cubicBezTo>
                      <a:cubicBezTo>
                        <a:pt x="398156" y="252471"/>
                        <a:pt x="386096" y="225617"/>
                        <a:pt x="364227" y="212994"/>
                      </a:cubicBezTo>
                      <a:cubicBezTo>
                        <a:pt x="355136" y="207843"/>
                        <a:pt x="344847" y="205181"/>
                        <a:pt x="334398" y="2052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61" name="Google Shape;1761;p3"/>
          <p:cNvGrpSpPr/>
          <p:nvPr/>
        </p:nvGrpSpPr>
        <p:grpSpPr>
          <a:xfrm>
            <a:off x="580873" y="3087644"/>
            <a:ext cx="2123960" cy="3315744"/>
            <a:chOff x="596355" y="3624328"/>
            <a:chExt cx="2123960" cy="3315744"/>
          </a:xfrm>
        </p:grpSpPr>
        <p:sp>
          <p:nvSpPr>
            <p:cNvPr id="1762" name="Google Shape;1762;p3"/>
            <p:cNvSpPr/>
            <p:nvPr/>
          </p:nvSpPr>
          <p:spPr>
            <a:xfrm>
              <a:off x="1054562" y="6299196"/>
              <a:ext cx="1042408" cy="640817"/>
            </a:xfrm>
            <a:custGeom>
              <a:avLst/>
              <a:gdLst/>
              <a:ahLst/>
              <a:cxnLst/>
              <a:rect l="l" t="t" r="r" b="b"/>
              <a:pathLst>
                <a:path w="1042408" h="640817" extrusionOk="0">
                  <a:moveTo>
                    <a:pt x="1002524" y="179655"/>
                  </a:moveTo>
                  <a:lnTo>
                    <a:pt x="741380" y="28823"/>
                  </a:lnTo>
                  <a:cubicBezTo>
                    <a:pt x="687833" y="-2132"/>
                    <a:pt x="597542" y="-9207"/>
                    <a:pt x="539734" y="12742"/>
                  </a:cubicBezTo>
                  <a:lnTo>
                    <a:pt x="384559" y="72641"/>
                  </a:lnTo>
                  <a:cubicBezTo>
                    <a:pt x="315934" y="101009"/>
                    <a:pt x="251113" y="137821"/>
                    <a:pt x="191596" y="182228"/>
                  </a:cubicBezTo>
                  <a:lnTo>
                    <a:pt x="33849" y="306448"/>
                  </a:lnTo>
                  <a:cubicBezTo>
                    <a:pt x="11176" y="324297"/>
                    <a:pt x="0" y="346006"/>
                    <a:pt x="0" y="367232"/>
                  </a:cubicBezTo>
                  <a:cubicBezTo>
                    <a:pt x="0" y="373181"/>
                    <a:pt x="0" y="397141"/>
                    <a:pt x="0" y="403251"/>
                  </a:cubicBezTo>
                  <a:cubicBezTo>
                    <a:pt x="0" y="427372"/>
                    <a:pt x="14553" y="450527"/>
                    <a:pt x="42854" y="466849"/>
                  </a:cubicBezTo>
                  <a:lnTo>
                    <a:pt x="304158" y="617601"/>
                  </a:lnTo>
                  <a:cubicBezTo>
                    <a:pt x="357786" y="648556"/>
                    <a:pt x="444699" y="648556"/>
                    <a:pt x="498247" y="617601"/>
                  </a:cubicBezTo>
                  <a:lnTo>
                    <a:pt x="1002202" y="326709"/>
                  </a:lnTo>
                  <a:cubicBezTo>
                    <a:pt x="1029136" y="311112"/>
                    <a:pt x="1042403" y="290770"/>
                    <a:pt x="1042403" y="270429"/>
                  </a:cubicBezTo>
                  <a:lnTo>
                    <a:pt x="1042403" y="235936"/>
                  </a:lnTo>
                  <a:cubicBezTo>
                    <a:pt x="1042724" y="215273"/>
                    <a:pt x="1029378" y="195012"/>
                    <a:pt x="1002524" y="1796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"/>
            <p:cNvSpPr/>
            <p:nvPr/>
          </p:nvSpPr>
          <p:spPr>
            <a:xfrm>
              <a:off x="1054642" y="6671171"/>
              <a:ext cx="401122" cy="268901"/>
            </a:xfrm>
            <a:custGeom>
              <a:avLst/>
              <a:gdLst/>
              <a:ahLst/>
              <a:cxnLst/>
              <a:rect l="l" t="t" r="r" b="b"/>
              <a:pathLst>
                <a:path w="401122" h="268901" extrusionOk="0">
                  <a:moveTo>
                    <a:pt x="402" y="31276"/>
                  </a:moveTo>
                  <a:cubicBezTo>
                    <a:pt x="402" y="55396"/>
                    <a:pt x="14955" y="78552"/>
                    <a:pt x="43256" y="94873"/>
                  </a:cubicBezTo>
                  <a:lnTo>
                    <a:pt x="304078" y="245626"/>
                  </a:lnTo>
                  <a:cubicBezTo>
                    <a:pt x="333908" y="261538"/>
                    <a:pt x="367320" y="269538"/>
                    <a:pt x="401122" y="268862"/>
                  </a:cubicBezTo>
                  <a:lnTo>
                    <a:pt x="401122" y="231636"/>
                  </a:lnTo>
                  <a:lnTo>
                    <a:pt x="0" y="0"/>
                  </a:lnTo>
                  <a:cubicBezTo>
                    <a:pt x="322" y="9246"/>
                    <a:pt x="322" y="26291"/>
                    <a:pt x="402" y="3127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"/>
            <p:cNvSpPr/>
            <p:nvPr/>
          </p:nvSpPr>
          <p:spPr>
            <a:xfrm>
              <a:off x="1054642" y="6671171"/>
              <a:ext cx="401122" cy="268901"/>
            </a:xfrm>
            <a:custGeom>
              <a:avLst/>
              <a:gdLst/>
              <a:ahLst/>
              <a:cxnLst/>
              <a:rect l="l" t="t" r="r" b="b"/>
              <a:pathLst>
                <a:path w="401122" h="268901" extrusionOk="0">
                  <a:moveTo>
                    <a:pt x="402" y="31276"/>
                  </a:moveTo>
                  <a:cubicBezTo>
                    <a:pt x="402" y="55396"/>
                    <a:pt x="14955" y="78552"/>
                    <a:pt x="43256" y="94873"/>
                  </a:cubicBezTo>
                  <a:lnTo>
                    <a:pt x="304078" y="245626"/>
                  </a:lnTo>
                  <a:cubicBezTo>
                    <a:pt x="333908" y="261538"/>
                    <a:pt x="367320" y="269538"/>
                    <a:pt x="401122" y="268862"/>
                  </a:cubicBezTo>
                  <a:lnTo>
                    <a:pt x="401122" y="231636"/>
                  </a:lnTo>
                  <a:lnTo>
                    <a:pt x="0" y="0"/>
                  </a:lnTo>
                  <a:cubicBezTo>
                    <a:pt x="322" y="9246"/>
                    <a:pt x="322" y="26291"/>
                    <a:pt x="402" y="31276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"/>
            <p:cNvSpPr/>
            <p:nvPr/>
          </p:nvSpPr>
          <p:spPr>
            <a:xfrm>
              <a:off x="1054566" y="6299188"/>
              <a:ext cx="1042418" cy="605790"/>
            </a:xfrm>
            <a:custGeom>
              <a:avLst/>
              <a:gdLst/>
              <a:ahLst/>
              <a:cxnLst/>
              <a:rect l="l" t="t" r="r" b="b"/>
              <a:pathLst>
                <a:path w="1042418" h="605790" extrusionOk="0">
                  <a:moveTo>
                    <a:pt x="539730" y="12992"/>
                  </a:moveTo>
                  <a:lnTo>
                    <a:pt x="384555" y="72650"/>
                  </a:lnTo>
                  <a:cubicBezTo>
                    <a:pt x="315929" y="101017"/>
                    <a:pt x="251109" y="137830"/>
                    <a:pt x="191592" y="182237"/>
                  </a:cubicBezTo>
                  <a:lnTo>
                    <a:pt x="33845" y="306457"/>
                  </a:lnTo>
                  <a:cubicBezTo>
                    <a:pt x="-14396" y="344728"/>
                    <a:pt x="-10778" y="400848"/>
                    <a:pt x="42850" y="431802"/>
                  </a:cubicBezTo>
                  <a:lnTo>
                    <a:pt x="304154" y="582635"/>
                  </a:lnTo>
                  <a:cubicBezTo>
                    <a:pt x="357782" y="613509"/>
                    <a:pt x="444695" y="613509"/>
                    <a:pt x="498243" y="582635"/>
                  </a:cubicBezTo>
                  <a:lnTo>
                    <a:pt x="1002198" y="291663"/>
                  </a:lnTo>
                  <a:cubicBezTo>
                    <a:pt x="1055826" y="260708"/>
                    <a:pt x="1055826" y="210538"/>
                    <a:pt x="1002198" y="179583"/>
                  </a:cubicBezTo>
                  <a:lnTo>
                    <a:pt x="741054" y="28751"/>
                  </a:lnTo>
                  <a:cubicBezTo>
                    <a:pt x="687829" y="-2204"/>
                    <a:pt x="597538" y="-9279"/>
                    <a:pt x="539730" y="1299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"/>
            <p:cNvSpPr/>
            <p:nvPr/>
          </p:nvSpPr>
          <p:spPr>
            <a:xfrm>
              <a:off x="1054562" y="6299116"/>
              <a:ext cx="886584" cy="550948"/>
            </a:xfrm>
            <a:custGeom>
              <a:avLst/>
              <a:gdLst/>
              <a:ahLst/>
              <a:cxnLst/>
              <a:rect l="l" t="t" r="r" b="b"/>
              <a:pathLst>
                <a:path w="886584" h="550948" extrusionOk="0">
                  <a:moveTo>
                    <a:pt x="741380" y="28823"/>
                  </a:moveTo>
                  <a:cubicBezTo>
                    <a:pt x="687833" y="-2132"/>
                    <a:pt x="597542" y="-9207"/>
                    <a:pt x="539734" y="12742"/>
                  </a:cubicBezTo>
                  <a:lnTo>
                    <a:pt x="384559" y="72722"/>
                  </a:lnTo>
                  <a:cubicBezTo>
                    <a:pt x="315934" y="101089"/>
                    <a:pt x="251113" y="137902"/>
                    <a:pt x="191596" y="182309"/>
                  </a:cubicBezTo>
                  <a:lnTo>
                    <a:pt x="33849" y="306529"/>
                  </a:lnTo>
                  <a:cubicBezTo>
                    <a:pt x="11176" y="324378"/>
                    <a:pt x="0" y="346086"/>
                    <a:pt x="0" y="367312"/>
                  </a:cubicBezTo>
                  <a:cubicBezTo>
                    <a:pt x="0" y="373262"/>
                    <a:pt x="0" y="397221"/>
                    <a:pt x="0" y="403332"/>
                  </a:cubicBezTo>
                  <a:cubicBezTo>
                    <a:pt x="0" y="427452"/>
                    <a:pt x="14553" y="450608"/>
                    <a:pt x="42854" y="466929"/>
                  </a:cubicBezTo>
                  <a:lnTo>
                    <a:pt x="188300" y="550949"/>
                  </a:lnTo>
                  <a:lnTo>
                    <a:pt x="188300" y="516054"/>
                  </a:lnTo>
                  <a:lnTo>
                    <a:pt x="886585" y="11292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"/>
            <p:cNvSpPr/>
            <p:nvPr/>
          </p:nvSpPr>
          <p:spPr>
            <a:xfrm>
              <a:off x="1232329" y="6092765"/>
              <a:ext cx="394046" cy="462176"/>
            </a:xfrm>
            <a:custGeom>
              <a:avLst/>
              <a:gdLst/>
              <a:ahLst/>
              <a:cxnLst/>
              <a:rect l="l" t="t" r="r" b="b"/>
              <a:pathLst>
                <a:path w="394046" h="462176" extrusionOk="0">
                  <a:moveTo>
                    <a:pt x="319354" y="394127"/>
                  </a:moveTo>
                  <a:cubicBezTo>
                    <a:pt x="319354" y="317103"/>
                    <a:pt x="343474" y="74612"/>
                    <a:pt x="394047" y="17929"/>
                  </a:cubicBezTo>
                  <a:lnTo>
                    <a:pt x="232360" y="0"/>
                  </a:lnTo>
                  <a:cubicBezTo>
                    <a:pt x="152843" y="84100"/>
                    <a:pt x="57648" y="284862"/>
                    <a:pt x="0" y="400559"/>
                  </a:cubicBezTo>
                  <a:cubicBezTo>
                    <a:pt x="0" y="400559"/>
                    <a:pt x="47437" y="419856"/>
                    <a:pt x="106049" y="444056"/>
                  </a:cubicBezTo>
                  <a:cubicBezTo>
                    <a:pt x="164662" y="468257"/>
                    <a:pt x="246028" y="468177"/>
                    <a:pt x="287917" y="444056"/>
                  </a:cubicBezTo>
                  <a:cubicBezTo>
                    <a:pt x="306948" y="434657"/>
                    <a:pt x="319072" y="415351"/>
                    <a:pt x="319273" y="39412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"/>
            <p:cNvSpPr/>
            <p:nvPr/>
          </p:nvSpPr>
          <p:spPr>
            <a:xfrm>
              <a:off x="1232329" y="6092765"/>
              <a:ext cx="394046" cy="462176"/>
            </a:xfrm>
            <a:custGeom>
              <a:avLst/>
              <a:gdLst/>
              <a:ahLst/>
              <a:cxnLst/>
              <a:rect l="l" t="t" r="r" b="b"/>
              <a:pathLst>
                <a:path w="394046" h="462176" extrusionOk="0">
                  <a:moveTo>
                    <a:pt x="319354" y="394127"/>
                  </a:moveTo>
                  <a:cubicBezTo>
                    <a:pt x="319354" y="317103"/>
                    <a:pt x="343474" y="74612"/>
                    <a:pt x="394047" y="17929"/>
                  </a:cubicBezTo>
                  <a:lnTo>
                    <a:pt x="232360" y="0"/>
                  </a:lnTo>
                  <a:cubicBezTo>
                    <a:pt x="152843" y="84100"/>
                    <a:pt x="57648" y="284862"/>
                    <a:pt x="0" y="400559"/>
                  </a:cubicBezTo>
                  <a:cubicBezTo>
                    <a:pt x="0" y="400559"/>
                    <a:pt x="47437" y="419856"/>
                    <a:pt x="106049" y="444056"/>
                  </a:cubicBezTo>
                  <a:cubicBezTo>
                    <a:pt x="164662" y="468257"/>
                    <a:pt x="246028" y="468177"/>
                    <a:pt x="287917" y="444056"/>
                  </a:cubicBezTo>
                  <a:cubicBezTo>
                    <a:pt x="306948" y="434657"/>
                    <a:pt x="319072" y="415351"/>
                    <a:pt x="319273" y="394127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"/>
            <p:cNvSpPr/>
            <p:nvPr/>
          </p:nvSpPr>
          <p:spPr>
            <a:xfrm>
              <a:off x="1464287" y="6026675"/>
              <a:ext cx="171144" cy="98873"/>
            </a:xfrm>
            <a:custGeom>
              <a:avLst/>
              <a:gdLst/>
              <a:ahLst/>
              <a:cxnLst/>
              <a:rect l="l" t="t" r="r" b="b"/>
              <a:pathLst>
                <a:path w="171144" h="98873" extrusionOk="0">
                  <a:moveTo>
                    <a:pt x="56763" y="89165"/>
                  </a:moveTo>
                  <a:cubicBezTo>
                    <a:pt x="88200" y="102109"/>
                    <a:pt x="131778" y="102109"/>
                    <a:pt x="154290" y="89165"/>
                  </a:cubicBezTo>
                  <a:cubicBezTo>
                    <a:pt x="176802" y="76220"/>
                    <a:pt x="176722" y="50974"/>
                    <a:pt x="154290" y="32884"/>
                  </a:cubicBezTo>
                  <a:lnTo>
                    <a:pt x="113607" y="0"/>
                  </a:lnTo>
                  <a:cubicBezTo>
                    <a:pt x="72819" y="16475"/>
                    <a:pt x="34569" y="38644"/>
                    <a:pt x="0" y="65849"/>
                  </a:cubicBezTo>
                  <a:cubicBezTo>
                    <a:pt x="0" y="65849"/>
                    <a:pt x="25407" y="76140"/>
                    <a:pt x="56763" y="891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"/>
            <p:cNvSpPr/>
            <p:nvPr/>
          </p:nvSpPr>
          <p:spPr>
            <a:xfrm>
              <a:off x="596516" y="3624328"/>
              <a:ext cx="2123799" cy="3106008"/>
            </a:xfrm>
            <a:custGeom>
              <a:avLst/>
              <a:gdLst/>
              <a:ahLst/>
              <a:cxnLst/>
              <a:rect l="l" t="t" r="r" b="b"/>
              <a:pathLst>
                <a:path w="2123799" h="3106008" extrusionOk="0">
                  <a:moveTo>
                    <a:pt x="40281" y="3096853"/>
                  </a:moveTo>
                  <a:cubicBezTo>
                    <a:pt x="66720" y="3109604"/>
                    <a:pt x="97650" y="3109007"/>
                    <a:pt x="123577" y="3095245"/>
                  </a:cubicBezTo>
                  <a:lnTo>
                    <a:pt x="2080785" y="1965124"/>
                  </a:lnTo>
                  <a:cubicBezTo>
                    <a:pt x="2106153" y="1948565"/>
                    <a:pt x="2122125" y="1920921"/>
                    <a:pt x="2123800" y="1890673"/>
                  </a:cubicBezTo>
                  <a:lnTo>
                    <a:pt x="2123800" y="82046"/>
                  </a:lnTo>
                  <a:cubicBezTo>
                    <a:pt x="2122737" y="52756"/>
                    <a:pt x="2107814" y="25716"/>
                    <a:pt x="2083599" y="9202"/>
                  </a:cubicBezTo>
                  <a:cubicBezTo>
                    <a:pt x="2057204" y="-3585"/>
                    <a:pt x="2026292" y="-3018"/>
                    <a:pt x="2000384" y="10730"/>
                  </a:cubicBezTo>
                  <a:lnTo>
                    <a:pt x="43015" y="1140851"/>
                  </a:lnTo>
                  <a:cubicBezTo>
                    <a:pt x="17647" y="1157410"/>
                    <a:pt x="1675" y="1185054"/>
                    <a:pt x="0" y="1215302"/>
                  </a:cubicBezTo>
                  <a:lnTo>
                    <a:pt x="0" y="3024331"/>
                  </a:lnTo>
                  <a:cubicBezTo>
                    <a:pt x="1170" y="3053524"/>
                    <a:pt x="16115" y="3080432"/>
                    <a:pt x="40281" y="309685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"/>
            <p:cNvSpPr/>
            <p:nvPr/>
          </p:nvSpPr>
          <p:spPr>
            <a:xfrm>
              <a:off x="677158" y="3675681"/>
              <a:ext cx="2043157" cy="3049741"/>
            </a:xfrm>
            <a:custGeom>
              <a:avLst/>
              <a:gdLst/>
              <a:ahLst/>
              <a:cxnLst/>
              <a:rect l="l" t="t" r="r" b="b"/>
              <a:pathLst>
                <a:path w="2043157" h="3049741" extrusionOk="0">
                  <a:moveTo>
                    <a:pt x="43015" y="3043892"/>
                  </a:moveTo>
                  <a:lnTo>
                    <a:pt x="2000143" y="1913691"/>
                  </a:lnTo>
                  <a:cubicBezTo>
                    <a:pt x="2025530" y="1897151"/>
                    <a:pt x="2041508" y="1869495"/>
                    <a:pt x="2043157" y="1839240"/>
                  </a:cubicBezTo>
                  <a:lnTo>
                    <a:pt x="2043157" y="30693"/>
                  </a:lnTo>
                  <a:cubicBezTo>
                    <a:pt x="2043157" y="3277"/>
                    <a:pt x="2023861" y="-7819"/>
                    <a:pt x="2000143" y="5849"/>
                  </a:cubicBezTo>
                  <a:lnTo>
                    <a:pt x="43015" y="1136050"/>
                  </a:lnTo>
                  <a:cubicBezTo>
                    <a:pt x="17627" y="1152591"/>
                    <a:pt x="1649" y="1180246"/>
                    <a:pt x="0" y="1210502"/>
                  </a:cubicBezTo>
                  <a:lnTo>
                    <a:pt x="0" y="3019048"/>
                  </a:lnTo>
                  <a:cubicBezTo>
                    <a:pt x="0" y="3046465"/>
                    <a:pt x="19216" y="3057561"/>
                    <a:pt x="43015" y="3043892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"/>
            <p:cNvSpPr/>
            <p:nvPr/>
          </p:nvSpPr>
          <p:spPr>
            <a:xfrm>
              <a:off x="677158" y="5368671"/>
              <a:ext cx="2043157" cy="1356751"/>
            </a:xfrm>
            <a:custGeom>
              <a:avLst/>
              <a:gdLst/>
              <a:ahLst/>
              <a:cxnLst/>
              <a:rect l="l" t="t" r="r" b="b"/>
              <a:pathLst>
                <a:path w="2043157" h="1356751" extrusionOk="0">
                  <a:moveTo>
                    <a:pt x="0" y="1179808"/>
                  </a:moveTo>
                  <a:lnTo>
                    <a:pt x="0" y="1326058"/>
                  </a:lnTo>
                  <a:cubicBezTo>
                    <a:pt x="0" y="1353475"/>
                    <a:pt x="19216" y="1364571"/>
                    <a:pt x="43015" y="1350902"/>
                  </a:cubicBezTo>
                  <a:lnTo>
                    <a:pt x="2000143" y="220701"/>
                  </a:lnTo>
                  <a:cubicBezTo>
                    <a:pt x="2025530" y="204161"/>
                    <a:pt x="2041508" y="176505"/>
                    <a:pt x="2043157" y="146250"/>
                  </a:cubicBezTo>
                  <a:lnTo>
                    <a:pt x="204315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"/>
            <p:cNvSpPr/>
            <p:nvPr/>
          </p:nvSpPr>
          <p:spPr>
            <a:xfrm>
              <a:off x="733921" y="3772414"/>
              <a:ext cx="1929550" cy="2658920"/>
            </a:xfrm>
            <a:custGeom>
              <a:avLst/>
              <a:gdLst/>
              <a:ahLst/>
              <a:cxnLst/>
              <a:rect l="l" t="t" r="r" b="b"/>
              <a:pathLst>
                <a:path w="1929550" h="2658920" extrusionOk="0">
                  <a:moveTo>
                    <a:pt x="0" y="2640027"/>
                  </a:moveTo>
                  <a:lnTo>
                    <a:pt x="0" y="1132904"/>
                  </a:lnTo>
                  <a:cubicBezTo>
                    <a:pt x="983" y="1114320"/>
                    <a:pt x="10782" y="1097321"/>
                    <a:pt x="26372" y="1087156"/>
                  </a:cubicBezTo>
                  <a:lnTo>
                    <a:pt x="1903179" y="3427"/>
                  </a:lnTo>
                  <a:cubicBezTo>
                    <a:pt x="1917731" y="-4613"/>
                    <a:pt x="1929550" y="1900"/>
                    <a:pt x="1929550" y="18704"/>
                  </a:cubicBezTo>
                  <a:lnTo>
                    <a:pt x="1929550" y="1525906"/>
                  </a:lnTo>
                  <a:cubicBezTo>
                    <a:pt x="1928554" y="1544508"/>
                    <a:pt x="1918761" y="1561526"/>
                    <a:pt x="1903179" y="1571735"/>
                  </a:cubicBezTo>
                  <a:lnTo>
                    <a:pt x="26452" y="2655303"/>
                  </a:lnTo>
                  <a:cubicBezTo>
                    <a:pt x="11899" y="2663745"/>
                    <a:pt x="0" y="2656911"/>
                    <a:pt x="0" y="26400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"/>
            <p:cNvSpPr/>
            <p:nvPr/>
          </p:nvSpPr>
          <p:spPr>
            <a:xfrm>
              <a:off x="596355" y="4797178"/>
              <a:ext cx="123496" cy="1933667"/>
            </a:xfrm>
            <a:custGeom>
              <a:avLst/>
              <a:gdLst/>
              <a:ahLst/>
              <a:cxnLst/>
              <a:rect l="l" t="t" r="r" b="b"/>
              <a:pathLst>
                <a:path w="123496" h="1933667" extrusionOk="0">
                  <a:moveTo>
                    <a:pt x="12864" y="0"/>
                  </a:moveTo>
                  <a:lnTo>
                    <a:pt x="93265" y="46472"/>
                  </a:lnTo>
                  <a:cubicBezTo>
                    <a:pt x="85638" y="59377"/>
                    <a:pt x="81277" y="73950"/>
                    <a:pt x="80562" y="88924"/>
                  </a:cubicBezTo>
                  <a:lnTo>
                    <a:pt x="80562" y="1897953"/>
                  </a:lnTo>
                  <a:cubicBezTo>
                    <a:pt x="80562" y="1922958"/>
                    <a:pt x="97446" y="1936947"/>
                    <a:pt x="123496" y="1922797"/>
                  </a:cubicBezTo>
                  <a:cubicBezTo>
                    <a:pt x="97607" y="1936702"/>
                    <a:pt x="66608" y="1937300"/>
                    <a:pt x="40201" y="1924405"/>
                  </a:cubicBezTo>
                  <a:cubicBezTo>
                    <a:pt x="16242" y="1910023"/>
                    <a:pt x="1132" y="1884547"/>
                    <a:pt x="0" y="1856627"/>
                  </a:cubicBezTo>
                  <a:lnTo>
                    <a:pt x="0" y="42452"/>
                  </a:lnTo>
                  <a:cubicBezTo>
                    <a:pt x="612" y="27438"/>
                    <a:pt x="5039" y="12828"/>
                    <a:pt x="128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5" name="Google Shape;1775;p3"/>
          <p:cNvGrpSpPr/>
          <p:nvPr/>
        </p:nvGrpSpPr>
        <p:grpSpPr>
          <a:xfrm>
            <a:off x="792349" y="3288557"/>
            <a:ext cx="1960468" cy="2707318"/>
            <a:chOff x="807831" y="3825241"/>
            <a:chExt cx="1960468" cy="2707318"/>
          </a:xfrm>
        </p:grpSpPr>
        <p:sp>
          <p:nvSpPr>
            <p:cNvPr id="1776" name="Google Shape;1776;p3"/>
            <p:cNvSpPr/>
            <p:nvPr/>
          </p:nvSpPr>
          <p:spPr>
            <a:xfrm>
              <a:off x="848975" y="3848267"/>
              <a:ext cx="1919260" cy="2684292"/>
            </a:xfrm>
            <a:custGeom>
              <a:avLst/>
              <a:gdLst/>
              <a:ahLst/>
              <a:cxnLst/>
              <a:rect l="l" t="t" r="r" b="b"/>
              <a:pathLst>
                <a:path w="1919260" h="2684292" extrusionOk="0">
                  <a:moveTo>
                    <a:pt x="1919019" y="19071"/>
                  </a:moveTo>
                  <a:cubicBezTo>
                    <a:pt x="1918982" y="18063"/>
                    <a:pt x="1918820" y="17064"/>
                    <a:pt x="1918536" y="16096"/>
                  </a:cubicBezTo>
                  <a:cubicBezTo>
                    <a:pt x="1918651" y="15897"/>
                    <a:pt x="1918651" y="15652"/>
                    <a:pt x="1918536" y="15453"/>
                  </a:cubicBezTo>
                  <a:cubicBezTo>
                    <a:pt x="1918439" y="14484"/>
                    <a:pt x="1918195" y="13535"/>
                    <a:pt x="1917813" y="12639"/>
                  </a:cubicBezTo>
                  <a:cubicBezTo>
                    <a:pt x="1917413" y="11159"/>
                    <a:pt x="1916789" y="9749"/>
                    <a:pt x="1915964" y="8458"/>
                  </a:cubicBezTo>
                  <a:cubicBezTo>
                    <a:pt x="1915674" y="7842"/>
                    <a:pt x="1915295" y="7273"/>
                    <a:pt x="1914838" y="6769"/>
                  </a:cubicBezTo>
                  <a:cubicBezTo>
                    <a:pt x="1914614" y="6343"/>
                    <a:pt x="1914314" y="5962"/>
                    <a:pt x="1913953" y="5644"/>
                  </a:cubicBezTo>
                  <a:cubicBezTo>
                    <a:pt x="1913331" y="4849"/>
                    <a:pt x="1912601" y="4145"/>
                    <a:pt x="1911783" y="3553"/>
                  </a:cubicBezTo>
                  <a:lnTo>
                    <a:pt x="1911783" y="3553"/>
                  </a:lnTo>
                  <a:cubicBezTo>
                    <a:pt x="1910819" y="2779"/>
                    <a:pt x="1909798" y="2080"/>
                    <a:pt x="1908727" y="1463"/>
                  </a:cubicBezTo>
                  <a:cubicBezTo>
                    <a:pt x="1901495" y="-1222"/>
                    <a:pt x="1893404" y="-169"/>
                    <a:pt x="1887099" y="4277"/>
                  </a:cubicBezTo>
                  <a:lnTo>
                    <a:pt x="32161" y="1072649"/>
                  </a:lnTo>
                  <a:cubicBezTo>
                    <a:pt x="14393" y="1082860"/>
                    <a:pt x="1" y="1107865"/>
                    <a:pt x="1" y="1143724"/>
                  </a:cubicBezTo>
                  <a:lnTo>
                    <a:pt x="1" y="2661620"/>
                  </a:lnTo>
                  <a:cubicBezTo>
                    <a:pt x="-75" y="2669652"/>
                    <a:pt x="4242" y="2677084"/>
                    <a:pt x="11257" y="2680996"/>
                  </a:cubicBezTo>
                  <a:lnTo>
                    <a:pt x="12624" y="2681881"/>
                  </a:lnTo>
                  <a:lnTo>
                    <a:pt x="14312" y="2682846"/>
                  </a:lnTo>
                  <a:cubicBezTo>
                    <a:pt x="15187" y="2683263"/>
                    <a:pt x="16103" y="2683587"/>
                    <a:pt x="17046" y="2683811"/>
                  </a:cubicBezTo>
                  <a:cubicBezTo>
                    <a:pt x="18390" y="2684130"/>
                    <a:pt x="19766" y="2684291"/>
                    <a:pt x="21147" y="2684293"/>
                  </a:cubicBezTo>
                  <a:cubicBezTo>
                    <a:pt x="24920" y="2684247"/>
                    <a:pt x="28612" y="2683192"/>
                    <a:pt x="31840" y="2681238"/>
                  </a:cubicBezTo>
                  <a:lnTo>
                    <a:pt x="32644" y="2680755"/>
                  </a:lnTo>
                  <a:lnTo>
                    <a:pt x="32644" y="2680755"/>
                  </a:lnTo>
                  <a:lnTo>
                    <a:pt x="63357" y="2663067"/>
                  </a:lnTo>
                  <a:lnTo>
                    <a:pt x="1887099" y="1612544"/>
                  </a:lnTo>
                  <a:cubicBezTo>
                    <a:pt x="1906083" y="1600154"/>
                    <a:pt x="1918027" y="1579461"/>
                    <a:pt x="1919260" y="1556826"/>
                  </a:cubicBezTo>
                  <a:lnTo>
                    <a:pt x="1919260" y="23091"/>
                  </a:lnTo>
                  <a:cubicBezTo>
                    <a:pt x="1919267" y="21747"/>
                    <a:pt x="1919187" y="20404"/>
                    <a:pt x="1919019" y="190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"/>
            <p:cNvSpPr/>
            <p:nvPr/>
          </p:nvSpPr>
          <p:spPr>
            <a:xfrm>
              <a:off x="848975" y="3848200"/>
              <a:ext cx="1919324" cy="2684359"/>
            </a:xfrm>
            <a:custGeom>
              <a:avLst/>
              <a:gdLst/>
              <a:ahLst/>
              <a:cxnLst/>
              <a:rect l="l" t="t" r="r" b="b"/>
              <a:pathLst>
                <a:path w="1919324" h="2684359" extrusionOk="0">
                  <a:moveTo>
                    <a:pt x="1901330" y="9570"/>
                  </a:moveTo>
                  <a:cubicBezTo>
                    <a:pt x="1902582" y="9552"/>
                    <a:pt x="1903821" y="9827"/>
                    <a:pt x="1904948" y="10374"/>
                  </a:cubicBezTo>
                  <a:lnTo>
                    <a:pt x="1905511" y="10374"/>
                  </a:lnTo>
                  <a:lnTo>
                    <a:pt x="1905511" y="10374"/>
                  </a:lnTo>
                  <a:lnTo>
                    <a:pt x="1905993" y="10776"/>
                  </a:lnTo>
                  <a:lnTo>
                    <a:pt x="1906797" y="11821"/>
                  </a:lnTo>
                  <a:lnTo>
                    <a:pt x="1906797" y="11821"/>
                  </a:lnTo>
                  <a:lnTo>
                    <a:pt x="1906797" y="11821"/>
                  </a:lnTo>
                  <a:lnTo>
                    <a:pt x="1907440" y="12866"/>
                  </a:lnTo>
                  <a:cubicBezTo>
                    <a:pt x="1907734" y="13251"/>
                    <a:pt x="1907952" y="13687"/>
                    <a:pt x="1908083" y="14152"/>
                  </a:cubicBezTo>
                  <a:lnTo>
                    <a:pt x="1908084" y="14152"/>
                  </a:lnTo>
                  <a:lnTo>
                    <a:pt x="1908888" y="16725"/>
                  </a:lnTo>
                  <a:lnTo>
                    <a:pt x="1908888" y="16725"/>
                  </a:lnTo>
                  <a:lnTo>
                    <a:pt x="1908888" y="16725"/>
                  </a:lnTo>
                  <a:lnTo>
                    <a:pt x="1908888" y="17208"/>
                  </a:lnTo>
                  <a:cubicBezTo>
                    <a:pt x="1908924" y="17501"/>
                    <a:pt x="1908924" y="17798"/>
                    <a:pt x="1908888" y="18092"/>
                  </a:cubicBezTo>
                  <a:cubicBezTo>
                    <a:pt x="1908888" y="19137"/>
                    <a:pt x="1908888" y="20263"/>
                    <a:pt x="1908888" y="21389"/>
                  </a:cubicBezTo>
                  <a:lnTo>
                    <a:pt x="1908888" y="1556892"/>
                  </a:lnTo>
                  <a:cubicBezTo>
                    <a:pt x="1907672" y="1576249"/>
                    <a:pt x="1897468" y="1593922"/>
                    <a:pt x="1881310" y="1604651"/>
                  </a:cubicBezTo>
                  <a:lnTo>
                    <a:pt x="59497" y="2654772"/>
                  </a:lnTo>
                  <a:lnTo>
                    <a:pt x="29668" y="2672058"/>
                  </a:lnTo>
                  <a:lnTo>
                    <a:pt x="29668" y="2672058"/>
                  </a:lnTo>
                  <a:lnTo>
                    <a:pt x="28864" y="2672540"/>
                  </a:lnTo>
                  <a:lnTo>
                    <a:pt x="28060" y="2673023"/>
                  </a:lnTo>
                  <a:cubicBezTo>
                    <a:pt x="26350" y="2674061"/>
                    <a:pt x="24425" y="2674693"/>
                    <a:pt x="22432" y="2674872"/>
                  </a:cubicBezTo>
                  <a:lnTo>
                    <a:pt x="21950" y="2674872"/>
                  </a:lnTo>
                  <a:lnTo>
                    <a:pt x="19859" y="2674872"/>
                  </a:lnTo>
                  <a:lnTo>
                    <a:pt x="19216" y="2674872"/>
                  </a:lnTo>
                  <a:lnTo>
                    <a:pt x="19216" y="2674872"/>
                  </a:lnTo>
                  <a:lnTo>
                    <a:pt x="18332" y="2674390"/>
                  </a:lnTo>
                  <a:lnTo>
                    <a:pt x="17608" y="2673907"/>
                  </a:lnTo>
                  <a:lnTo>
                    <a:pt x="17126" y="2673907"/>
                  </a:lnTo>
                  <a:lnTo>
                    <a:pt x="17126" y="2673907"/>
                  </a:lnTo>
                  <a:lnTo>
                    <a:pt x="17126" y="2673907"/>
                  </a:lnTo>
                  <a:cubicBezTo>
                    <a:pt x="12929" y="2671721"/>
                    <a:pt x="10296" y="2667383"/>
                    <a:pt x="10292" y="2662651"/>
                  </a:cubicBezTo>
                  <a:lnTo>
                    <a:pt x="10292" y="2646571"/>
                  </a:lnTo>
                  <a:lnTo>
                    <a:pt x="10292" y="2646571"/>
                  </a:lnTo>
                  <a:lnTo>
                    <a:pt x="10292" y="1143791"/>
                  </a:lnTo>
                  <a:cubicBezTo>
                    <a:pt x="10292" y="1108977"/>
                    <a:pt x="24523" y="1088394"/>
                    <a:pt x="37869" y="1080676"/>
                  </a:cubicBezTo>
                  <a:lnTo>
                    <a:pt x="1891601" y="12544"/>
                  </a:lnTo>
                  <a:cubicBezTo>
                    <a:pt x="1894542" y="10725"/>
                    <a:pt x="1897881" y="9649"/>
                    <a:pt x="1901330" y="9409"/>
                  </a:cubicBezTo>
                  <a:moveTo>
                    <a:pt x="1901330" y="243"/>
                  </a:moveTo>
                  <a:cubicBezTo>
                    <a:pt x="1896288" y="418"/>
                    <a:pt x="1891380" y="1915"/>
                    <a:pt x="1887099" y="4585"/>
                  </a:cubicBezTo>
                  <a:lnTo>
                    <a:pt x="32161" y="1072716"/>
                  </a:lnTo>
                  <a:cubicBezTo>
                    <a:pt x="14392" y="1082927"/>
                    <a:pt x="0" y="1107932"/>
                    <a:pt x="0" y="1143791"/>
                  </a:cubicBezTo>
                  <a:lnTo>
                    <a:pt x="0" y="2654772"/>
                  </a:lnTo>
                  <a:lnTo>
                    <a:pt x="0" y="2654772"/>
                  </a:lnTo>
                  <a:lnTo>
                    <a:pt x="0" y="2661767"/>
                  </a:lnTo>
                  <a:cubicBezTo>
                    <a:pt x="-46" y="2669770"/>
                    <a:pt x="4267" y="2677164"/>
                    <a:pt x="11257" y="2681063"/>
                  </a:cubicBezTo>
                  <a:lnTo>
                    <a:pt x="12623" y="2681947"/>
                  </a:lnTo>
                  <a:lnTo>
                    <a:pt x="14312" y="2682912"/>
                  </a:lnTo>
                  <a:cubicBezTo>
                    <a:pt x="15186" y="2683330"/>
                    <a:pt x="16103" y="2683653"/>
                    <a:pt x="17045" y="2683877"/>
                  </a:cubicBezTo>
                  <a:cubicBezTo>
                    <a:pt x="18389" y="2684196"/>
                    <a:pt x="19765" y="2684358"/>
                    <a:pt x="21146" y="2684359"/>
                  </a:cubicBezTo>
                  <a:lnTo>
                    <a:pt x="21628" y="2684359"/>
                  </a:lnTo>
                  <a:cubicBezTo>
                    <a:pt x="25237" y="2684230"/>
                    <a:pt x="28752" y="2683178"/>
                    <a:pt x="31839" y="2681304"/>
                  </a:cubicBezTo>
                  <a:lnTo>
                    <a:pt x="32643" y="2680822"/>
                  </a:lnTo>
                  <a:lnTo>
                    <a:pt x="32643" y="2680822"/>
                  </a:lnTo>
                  <a:lnTo>
                    <a:pt x="63357" y="2663134"/>
                  </a:lnTo>
                  <a:lnTo>
                    <a:pt x="1887099" y="1612610"/>
                  </a:lnTo>
                  <a:cubicBezTo>
                    <a:pt x="1906083" y="1600221"/>
                    <a:pt x="1918027" y="1579528"/>
                    <a:pt x="1919259" y="1556892"/>
                  </a:cubicBezTo>
                  <a:lnTo>
                    <a:pt x="1919259" y="23157"/>
                  </a:lnTo>
                  <a:cubicBezTo>
                    <a:pt x="1919347" y="21819"/>
                    <a:pt x="1919347" y="20476"/>
                    <a:pt x="1919259" y="19137"/>
                  </a:cubicBezTo>
                  <a:cubicBezTo>
                    <a:pt x="1919223" y="18130"/>
                    <a:pt x="1919061" y="17130"/>
                    <a:pt x="1918777" y="16162"/>
                  </a:cubicBezTo>
                  <a:cubicBezTo>
                    <a:pt x="1918892" y="15963"/>
                    <a:pt x="1918892" y="15718"/>
                    <a:pt x="1918777" y="15519"/>
                  </a:cubicBezTo>
                  <a:cubicBezTo>
                    <a:pt x="1918679" y="14550"/>
                    <a:pt x="1918435" y="13601"/>
                    <a:pt x="1918053" y="12705"/>
                  </a:cubicBezTo>
                  <a:cubicBezTo>
                    <a:pt x="1917654" y="11225"/>
                    <a:pt x="1917030" y="9816"/>
                    <a:pt x="1916204" y="8524"/>
                  </a:cubicBezTo>
                  <a:cubicBezTo>
                    <a:pt x="1915915" y="7909"/>
                    <a:pt x="1915536" y="7340"/>
                    <a:pt x="1915078" y="6836"/>
                  </a:cubicBezTo>
                  <a:cubicBezTo>
                    <a:pt x="1914855" y="6410"/>
                    <a:pt x="1914555" y="6028"/>
                    <a:pt x="1914194" y="5710"/>
                  </a:cubicBezTo>
                  <a:cubicBezTo>
                    <a:pt x="1913572" y="4915"/>
                    <a:pt x="1912841" y="4212"/>
                    <a:pt x="1912023" y="3620"/>
                  </a:cubicBezTo>
                  <a:lnTo>
                    <a:pt x="1912023" y="3620"/>
                  </a:lnTo>
                  <a:cubicBezTo>
                    <a:pt x="1910983" y="2835"/>
                    <a:pt x="1909880" y="2136"/>
                    <a:pt x="1908727" y="1529"/>
                  </a:cubicBezTo>
                  <a:cubicBezTo>
                    <a:pt x="1906402" y="486"/>
                    <a:pt x="1903877" y="-35"/>
                    <a:pt x="1901330" y="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"/>
            <p:cNvSpPr/>
            <p:nvPr/>
          </p:nvSpPr>
          <p:spPr>
            <a:xfrm>
              <a:off x="807891" y="3825241"/>
              <a:ext cx="1949811" cy="1213704"/>
            </a:xfrm>
            <a:custGeom>
              <a:avLst/>
              <a:gdLst/>
              <a:ahLst/>
              <a:cxnLst/>
              <a:rect l="l" t="t" r="r" b="b"/>
              <a:pathLst>
                <a:path w="1949811" h="1213704" extrusionOk="0">
                  <a:moveTo>
                    <a:pt x="1949812" y="24489"/>
                  </a:moveTo>
                  <a:cubicBezTo>
                    <a:pt x="1942579" y="21804"/>
                    <a:pt x="1934488" y="22857"/>
                    <a:pt x="1928184" y="27303"/>
                  </a:cubicBezTo>
                  <a:lnTo>
                    <a:pt x="73246" y="1095675"/>
                  </a:lnTo>
                  <a:cubicBezTo>
                    <a:pt x="54252" y="1108056"/>
                    <a:pt x="42305" y="1128754"/>
                    <a:pt x="41085" y="1151393"/>
                  </a:cubicBezTo>
                  <a:lnTo>
                    <a:pt x="41085" y="1213705"/>
                  </a:lnTo>
                  <a:lnTo>
                    <a:pt x="0" y="1189584"/>
                  </a:lnTo>
                  <a:lnTo>
                    <a:pt x="0" y="1127997"/>
                  </a:lnTo>
                  <a:cubicBezTo>
                    <a:pt x="1258" y="1105390"/>
                    <a:pt x="13199" y="1084732"/>
                    <a:pt x="32161" y="1072359"/>
                  </a:cubicBezTo>
                  <a:lnTo>
                    <a:pt x="1887099" y="4308"/>
                  </a:lnTo>
                  <a:cubicBezTo>
                    <a:pt x="1893900" y="-640"/>
                    <a:pt x="1902893" y="-1384"/>
                    <a:pt x="1910415" y="2379"/>
                  </a:cubicBezTo>
                  <a:cubicBezTo>
                    <a:pt x="1916204" y="5916"/>
                    <a:pt x="1942897" y="21193"/>
                    <a:pt x="1949812" y="2448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"/>
            <p:cNvSpPr/>
            <p:nvPr/>
          </p:nvSpPr>
          <p:spPr>
            <a:xfrm>
              <a:off x="848976" y="3848394"/>
              <a:ext cx="1919178" cy="1190631"/>
            </a:xfrm>
            <a:custGeom>
              <a:avLst/>
              <a:gdLst/>
              <a:ahLst/>
              <a:cxnLst/>
              <a:rect l="l" t="t" r="r" b="b"/>
              <a:pathLst>
                <a:path w="1919178" h="1190631" extrusionOk="0">
                  <a:moveTo>
                    <a:pt x="1919179" y="22723"/>
                  </a:moveTo>
                  <a:cubicBezTo>
                    <a:pt x="1919179" y="2381"/>
                    <a:pt x="1904706" y="-5820"/>
                    <a:pt x="1887018" y="4391"/>
                  </a:cubicBezTo>
                  <a:lnTo>
                    <a:pt x="32161" y="1072603"/>
                  </a:lnTo>
                  <a:cubicBezTo>
                    <a:pt x="13170" y="1084948"/>
                    <a:pt x="1219" y="1105623"/>
                    <a:pt x="0" y="1128241"/>
                  </a:cubicBezTo>
                  <a:lnTo>
                    <a:pt x="0" y="1190632"/>
                  </a:lnTo>
                  <a:lnTo>
                    <a:pt x="1919179" y="85436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"/>
            <p:cNvSpPr/>
            <p:nvPr/>
          </p:nvSpPr>
          <p:spPr>
            <a:xfrm>
              <a:off x="817619" y="3825241"/>
              <a:ext cx="1939922" cy="1119795"/>
            </a:xfrm>
            <a:custGeom>
              <a:avLst/>
              <a:gdLst/>
              <a:ahLst/>
              <a:cxnLst/>
              <a:rect l="l" t="t" r="r" b="b"/>
              <a:pathLst>
                <a:path w="1939922" h="1119795" extrusionOk="0">
                  <a:moveTo>
                    <a:pt x="1918375" y="27544"/>
                  </a:moveTo>
                  <a:lnTo>
                    <a:pt x="63517" y="1095675"/>
                  </a:lnTo>
                  <a:cubicBezTo>
                    <a:pt x="54078" y="1101713"/>
                    <a:pt x="46286" y="1110001"/>
                    <a:pt x="40844" y="1119796"/>
                  </a:cubicBezTo>
                  <a:lnTo>
                    <a:pt x="0" y="1096158"/>
                  </a:lnTo>
                  <a:cubicBezTo>
                    <a:pt x="5346" y="1086542"/>
                    <a:pt x="13070" y="1078459"/>
                    <a:pt x="22432" y="1072681"/>
                  </a:cubicBezTo>
                  <a:lnTo>
                    <a:pt x="1877370" y="4308"/>
                  </a:lnTo>
                  <a:cubicBezTo>
                    <a:pt x="1884171" y="-640"/>
                    <a:pt x="1893164" y="-1384"/>
                    <a:pt x="1900686" y="2379"/>
                  </a:cubicBezTo>
                  <a:cubicBezTo>
                    <a:pt x="1906475" y="5916"/>
                    <a:pt x="1932847" y="21032"/>
                    <a:pt x="1939922" y="24730"/>
                  </a:cubicBezTo>
                  <a:cubicBezTo>
                    <a:pt x="1932715" y="22059"/>
                    <a:pt x="1924654" y="23112"/>
                    <a:pt x="1918375" y="27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"/>
            <p:cNvSpPr/>
            <p:nvPr/>
          </p:nvSpPr>
          <p:spPr>
            <a:xfrm>
              <a:off x="807891" y="4921157"/>
              <a:ext cx="50733" cy="118109"/>
            </a:xfrm>
            <a:custGeom>
              <a:avLst/>
              <a:gdLst/>
              <a:ahLst/>
              <a:cxnLst/>
              <a:rect l="l" t="t" r="r" b="b"/>
              <a:pathLst>
                <a:path w="50733" h="118109" extrusionOk="0">
                  <a:moveTo>
                    <a:pt x="0" y="93909"/>
                  </a:moveTo>
                  <a:lnTo>
                    <a:pt x="0" y="32161"/>
                  </a:lnTo>
                  <a:cubicBezTo>
                    <a:pt x="425" y="20782"/>
                    <a:pt x="3776" y="9706"/>
                    <a:pt x="9729" y="0"/>
                  </a:cubicBezTo>
                  <a:lnTo>
                    <a:pt x="50733" y="23558"/>
                  </a:lnTo>
                  <a:cubicBezTo>
                    <a:pt x="44727" y="33234"/>
                    <a:pt x="41397" y="44333"/>
                    <a:pt x="41085" y="55718"/>
                  </a:cubicBezTo>
                  <a:lnTo>
                    <a:pt x="41085" y="11811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"/>
            <p:cNvSpPr/>
            <p:nvPr/>
          </p:nvSpPr>
          <p:spPr>
            <a:xfrm>
              <a:off x="2614909" y="3944755"/>
              <a:ext cx="27336" cy="39435"/>
            </a:xfrm>
            <a:custGeom>
              <a:avLst/>
              <a:gdLst/>
              <a:ahLst/>
              <a:cxnLst/>
              <a:rect l="l" t="t" r="r" b="b"/>
              <a:pathLst>
                <a:path w="27336" h="39435" extrusionOk="0">
                  <a:moveTo>
                    <a:pt x="13668" y="1456"/>
                  </a:moveTo>
                  <a:cubicBezTo>
                    <a:pt x="5226" y="7470"/>
                    <a:pt x="151" y="17143"/>
                    <a:pt x="0" y="27506"/>
                  </a:cubicBezTo>
                  <a:cubicBezTo>
                    <a:pt x="0" y="37557"/>
                    <a:pt x="6111" y="42139"/>
                    <a:pt x="13668" y="37798"/>
                  </a:cubicBezTo>
                  <a:cubicBezTo>
                    <a:pt x="22111" y="31785"/>
                    <a:pt x="27186" y="22112"/>
                    <a:pt x="27337" y="11748"/>
                  </a:cubicBezTo>
                  <a:cubicBezTo>
                    <a:pt x="27337" y="2019"/>
                    <a:pt x="21226" y="-2564"/>
                    <a:pt x="13668" y="145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"/>
            <p:cNvSpPr/>
            <p:nvPr/>
          </p:nvSpPr>
          <p:spPr>
            <a:xfrm>
              <a:off x="2664034" y="3916582"/>
              <a:ext cx="27336" cy="39548"/>
            </a:xfrm>
            <a:custGeom>
              <a:avLst/>
              <a:gdLst/>
              <a:ahLst/>
              <a:cxnLst/>
              <a:rect l="l" t="t" r="r" b="b"/>
              <a:pathLst>
                <a:path w="27336" h="39548" extrusionOk="0">
                  <a:moveTo>
                    <a:pt x="13668" y="1489"/>
                  </a:moveTo>
                  <a:cubicBezTo>
                    <a:pt x="5243" y="7553"/>
                    <a:pt x="176" y="17240"/>
                    <a:pt x="0" y="27619"/>
                  </a:cubicBezTo>
                  <a:cubicBezTo>
                    <a:pt x="0" y="37669"/>
                    <a:pt x="6111" y="42252"/>
                    <a:pt x="13668" y="37910"/>
                  </a:cubicBezTo>
                  <a:cubicBezTo>
                    <a:pt x="22111" y="31897"/>
                    <a:pt x="27186" y="22224"/>
                    <a:pt x="27337" y="11860"/>
                  </a:cubicBezTo>
                  <a:cubicBezTo>
                    <a:pt x="27337" y="1810"/>
                    <a:pt x="21307" y="-2531"/>
                    <a:pt x="13668" y="148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"/>
            <p:cNvSpPr/>
            <p:nvPr/>
          </p:nvSpPr>
          <p:spPr>
            <a:xfrm>
              <a:off x="2713160" y="3888153"/>
              <a:ext cx="27336" cy="39823"/>
            </a:xfrm>
            <a:custGeom>
              <a:avLst/>
              <a:gdLst/>
              <a:ahLst/>
              <a:cxnLst/>
              <a:rect l="l" t="t" r="r" b="b"/>
              <a:pathLst>
                <a:path w="27336" h="39823" extrusionOk="0">
                  <a:moveTo>
                    <a:pt x="13668" y="1777"/>
                  </a:moveTo>
                  <a:cubicBezTo>
                    <a:pt x="5226" y="7790"/>
                    <a:pt x="151" y="17463"/>
                    <a:pt x="0" y="27827"/>
                  </a:cubicBezTo>
                  <a:cubicBezTo>
                    <a:pt x="0" y="37877"/>
                    <a:pt x="6111" y="42540"/>
                    <a:pt x="13668" y="38199"/>
                  </a:cubicBezTo>
                  <a:cubicBezTo>
                    <a:pt x="22113" y="32151"/>
                    <a:pt x="27186" y="22454"/>
                    <a:pt x="27337" y="12068"/>
                  </a:cubicBezTo>
                  <a:cubicBezTo>
                    <a:pt x="27336" y="1777"/>
                    <a:pt x="21226" y="-2806"/>
                    <a:pt x="13668" y="177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"/>
            <p:cNvSpPr/>
            <p:nvPr/>
          </p:nvSpPr>
          <p:spPr>
            <a:xfrm>
              <a:off x="807831" y="5014905"/>
              <a:ext cx="52401" cy="1514438"/>
            </a:xfrm>
            <a:custGeom>
              <a:avLst/>
              <a:gdLst/>
              <a:ahLst/>
              <a:cxnLst/>
              <a:rect l="l" t="t" r="r" b="b"/>
              <a:pathLst>
                <a:path w="52401" h="1514438" extrusionOk="0">
                  <a:moveTo>
                    <a:pt x="52401" y="1514439"/>
                  </a:moveTo>
                  <a:lnTo>
                    <a:pt x="50793" y="1513554"/>
                  </a:lnTo>
                  <a:lnTo>
                    <a:pt x="16864" y="1493936"/>
                  </a:lnTo>
                  <a:cubicBezTo>
                    <a:pt x="7721" y="1488661"/>
                    <a:pt x="1522" y="1479465"/>
                    <a:pt x="60" y="1469012"/>
                  </a:cubicBezTo>
                  <a:cubicBezTo>
                    <a:pt x="-20" y="1467432"/>
                    <a:pt x="-20" y="1465848"/>
                    <a:pt x="60" y="1464268"/>
                  </a:cubicBezTo>
                  <a:lnTo>
                    <a:pt x="60" y="0"/>
                  </a:lnTo>
                  <a:lnTo>
                    <a:pt x="41145" y="24120"/>
                  </a:lnTo>
                  <a:lnTo>
                    <a:pt x="41145" y="1494981"/>
                  </a:lnTo>
                  <a:cubicBezTo>
                    <a:pt x="41024" y="1502396"/>
                    <a:pt x="44811" y="1509328"/>
                    <a:pt x="51115" y="1513232"/>
                  </a:cubicBezTo>
                  <a:cubicBezTo>
                    <a:pt x="51444" y="1513501"/>
                    <a:pt x="51793" y="1513743"/>
                    <a:pt x="52160" y="1513956"/>
                  </a:cubicBezTo>
                  <a:cubicBezTo>
                    <a:pt x="52160" y="1513956"/>
                    <a:pt x="52160" y="1513956"/>
                    <a:pt x="52160" y="151395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"/>
            <p:cNvSpPr/>
            <p:nvPr/>
          </p:nvSpPr>
          <p:spPr>
            <a:xfrm>
              <a:off x="807831" y="5014905"/>
              <a:ext cx="52401" cy="1514438"/>
            </a:xfrm>
            <a:custGeom>
              <a:avLst/>
              <a:gdLst/>
              <a:ahLst/>
              <a:cxnLst/>
              <a:rect l="l" t="t" r="r" b="b"/>
              <a:pathLst>
                <a:path w="52401" h="1514438" extrusionOk="0">
                  <a:moveTo>
                    <a:pt x="52401" y="1514439"/>
                  </a:moveTo>
                  <a:lnTo>
                    <a:pt x="50793" y="1513554"/>
                  </a:lnTo>
                  <a:lnTo>
                    <a:pt x="16864" y="1493936"/>
                  </a:lnTo>
                  <a:cubicBezTo>
                    <a:pt x="7721" y="1488661"/>
                    <a:pt x="1522" y="1479465"/>
                    <a:pt x="60" y="1469012"/>
                  </a:cubicBezTo>
                  <a:cubicBezTo>
                    <a:pt x="-20" y="1467432"/>
                    <a:pt x="-20" y="1465848"/>
                    <a:pt x="60" y="1464268"/>
                  </a:cubicBezTo>
                  <a:lnTo>
                    <a:pt x="60" y="0"/>
                  </a:lnTo>
                  <a:lnTo>
                    <a:pt x="41145" y="24120"/>
                  </a:lnTo>
                  <a:lnTo>
                    <a:pt x="41145" y="1494981"/>
                  </a:lnTo>
                  <a:cubicBezTo>
                    <a:pt x="41024" y="1502396"/>
                    <a:pt x="44811" y="1509328"/>
                    <a:pt x="51115" y="1513232"/>
                  </a:cubicBezTo>
                  <a:cubicBezTo>
                    <a:pt x="51444" y="1513501"/>
                    <a:pt x="51793" y="1513743"/>
                    <a:pt x="52160" y="1513956"/>
                  </a:cubicBezTo>
                  <a:cubicBezTo>
                    <a:pt x="52160" y="1513956"/>
                    <a:pt x="52160" y="1513956"/>
                    <a:pt x="52160" y="1513956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7" name="Google Shape;1787;p3"/>
          <p:cNvGrpSpPr/>
          <p:nvPr/>
        </p:nvGrpSpPr>
        <p:grpSpPr>
          <a:xfrm>
            <a:off x="2068296" y="4732595"/>
            <a:ext cx="920354" cy="814679"/>
            <a:chOff x="2083778" y="5269279"/>
            <a:chExt cx="920354" cy="814679"/>
          </a:xfrm>
        </p:grpSpPr>
        <p:sp>
          <p:nvSpPr>
            <p:cNvPr id="1788" name="Google Shape;1788;p3"/>
            <p:cNvSpPr/>
            <p:nvPr/>
          </p:nvSpPr>
          <p:spPr>
            <a:xfrm>
              <a:off x="2083778" y="5269279"/>
              <a:ext cx="859007" cy="771049"/>
            </a:xfrm>
            <a:custGeom>
              <a:avLst/>
              <a:gdLst/>
              <a:ahLst/>
              <a:cxnLst/>
              <a:rect l="l" t="t" r="r" b="b"/>
              <a:pathLst>
                <a:path w="859007" h="771049" extrusionOk="0">
                  <a:moveTo>
                    <a:pt x="9809" y="485961"/>
                  </a:moveTo>
                  <a:lnTo>
                    <a:pt x="849198" y="1302"/>
                  </a:lnTo>
                  <a:cubicBezTo>
                    <a:pt x="854585" y="-1754"/>
                    <a:pt x="859007" y="739"/>
                    <a:pt x="859007" y="7010"/>
                  </a:cubicBezTo>
                  <a:lnTo>
                    <a:pt x="859007" y="268073"/>
                  </a:lnTo>
                  <a:cubicBezTo>
                    <a:pt x="858571" y="274929"/>
                    <a:pt x="854939" y="281182"/>
                    <a:pt x="849198" y="284957"/>
                  </a:cubicBezTo>
                  <a:lnTo>
                    <a:pt x="9809" y="769697"/>
                  </a:lnTo>
                  <a:cubicBezTo>
                    <a:pt x="4422" y="772832"/>
                    <a:pt x="0" y="770340"/>
                    <a:pt x="0" y="764069"/>
                  </a:cubicBezTo>
                  <a:lnTo>
                    <a:pt x="0" y="502925"/>
                  </a:lnTo>
                  <a:cubicBezTo>
                    <a:pt x="411" y="496040"/>
                    <a:pt x="4047" y="489752"/>
                    <a:pt x="9809" y="4859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9" name="Google Shape;1789;p3"/>
            <p:cNvGrpSpPr/>
            <p:nvPr/>
          </p:nvGrpSpPr>
          <p:grpSpPr>
            <a:xfrm>
              <a:off x="2114411" y="5294892"/>
              <a:ext cx="889721" cy="789066"/>
              <a:chOff x="2114411" y="5294892"/>
              <a:chExt cx="889721" cy="789066"/>
            </a:xfrm>
          </p:grpSpPr>
          <p:sp>
            <p:nvSpPr>
              <p:cNvPr id="1790" name="Google Shape;1790;p3"/>
              <p:cNvSpPr/>
              <p:nvPr/>
            </p:nvSpPr>
            <p:spPr>
              <a:xfrm>
                <a:off x="2156944" y="5806375"/>
                <a:ext cx="1286" cy="265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653" extrusionOk="0">
                    <a:moveTo>
                      <a:pt x="0" y="2653"/>
                    </a:moveTo>
                    <a:cubicBezTo>
                      <a:pt x="380" y="1746"/>
                      <a:pt x="810" y="860"/>
                      <a:pt x="1286" y="0"/>
                    </a:cubicBezTo>
                    <a:lnTo>
                      <a:pt x="1286" y="0"/>
                    </a:lnTo>
                    <a:cubicBezTo>
                      <a:pt x="810" y="861"/>
                      <a:pt x="381" y="1747"/>
                      <a:pt x="0" y="2653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"/>
              <p:cNvSpPr/>
              <p:nvPr/>
            </p:nvSpPr>
            <p:spPr>
              <a:xfrm>
                <a:off x="2117788" y="5294892"/>
                <a:ext cx="885861" cy="511322"/>
              </a:xfrm>
              <a:custGeom>
                <a:avLst/>
                <a:gdLst/>
                <a:ahLst/>
                <a:cxnLst/>
                <a:rect l="l" t="t" r="r" b="b"/>
                <a:pathLst>
                  <a:path w="885861" h="511322" extrusionOk="0">
                    <a:moveTo>
                      <a:pt x="885861" y="28754"/>
                    </a:moveTo>
                    <a:cubicBezTo>
                      <a:pt x="885296" y="26139"/>
                      <a:pt x="882990" y="24267"/>
                      <a:pt x="880314" y="24252"/>
                    </a:cubicBezTo>
                    <a:cubicBezTo>
                      <a:pt x="878545" y="24306"/>
                      <a:pt x="876824" y="24833"/>
                      <a:pt x="875329" y="25779"/>
                    </a:cubicBezTo>
                    <a:lnTo>
                      <a:pt x="48241" y="503282"/>
                    </a:lnTo>
                    <a:cubicBezTo>
                      <a:pt x="44919" y="505233"/>
                      <a:pt x="42151" y="508001"/>
                      <a:pt x="40201" y="511323"/>
                    </a:cubicBezTo>
                    <a:lnTo>
                      <a:pt x="0" y="488087"/>
                    </a:lnTo>
                    <a:cubicBezTo>
                      <a:pt x="1841" y="484868"/>
                      <a:pt x="4400" y="482116"/>
                      <a:pt x="7477" y="480047"/>
                    </a:cubicBezTo>
                    <a:lnTo>
                      <a:pt x="834565" y="2624"/>
                    </a:lnTo>
                    <a:cubicBezTo>
                      <a:pt x="841520" y="-875"/>
                      <a:pt x="849721" y="-875"/>
                      <a:pt x="856676" y="2624"/>
                    </a:cubicBezTo>
                    <a:lnTo>
                      <a:pt x="875088" y="12915"/>
                    </a:lnTo>
                    <a:cubicBezTo>
                      <a:pt x="880753" y="16438"/>
                      <a:pt x="884666" y="22191"/>
                      <a:pt x="885861" y="28754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"/>
              <p:cNvSpPr/>
              <p:nvPr/>
            </p:nvSpPr>
            <p:spPr>
              <a:xfrm>
                <a:off x="2117788" y="5294892"/>
                <a:ext cx="885861" cy="511322"/>
              </a:xfrm>
              <a:custGeom>
                <a:avLst/>
                <a:gdLst/>
                <a:ahLst/>
                <a:cxnLst/>
                <a:rect l="l" t="t" r="r" b="b"/>
                <a:pathLst>
                  <a:path w="885861" h="511322" extrusionOk="0">
                    <a:moveTo>
                      <a:pt x="885861" y="28754"/>
                    </a:moveTo>
                    <a:cubicBezTo>
                      <a:pt x="885296" y="26139"/>
                      <a:pt x="882990" y="24267"/>
                      <a:pt x="880314" y="24252"/>
                    </a:cubicBezTo>
                    <a:cubicBezTo>
                      <a:pt x="878545" y="24306"/>
                      <a:pt x="876824" y="24833"/>
                      <a:pt x="875329" y="25779"/>
                    </a:cubicBezTo>
                    <a:lnTo>
                      <a:pt x="48241" y="503282"/>
                    </a:lnTo>
                    <a:cubicBezTo>
                      <a:pt x="44919" y="505233"/>
                      <a:pt x="42151" y="508001"/>
                      <a:pt x="40201" y="511323"/>
                    </a:cubicBezTo>
                    <a:lnTo>
                      <a:pt x="0" y="488087"/>
                    </a:lnTo>
                    <a:cubicBezTo>
                      <a:pt x="1841" y="484868"/>
                      <a:pt x="4400" y="482116"/>
                      <a:pt x="7477" y="480047"/>
                    </a:cubicBezTo>
                    <a:lnTo>
                      <a:pt x="834565" y="2624"/>
                    </a:lnTo>
                    <a:cubicBezTo>
                      <a:pt x="841520" y="-875"/>
                      <a:pt x="849721" y="-875"/>
                      <a:pt x="856676" y="2624"/>
                    </a:cubicBezTo>
                    <a:lnTo>
                      <a:pt x="875088" y="12915"/>
                    </a:lnTo>
                    <a:cubicBezTo>
                      <a:pt x="880753" y="16438"/>
                      <a:pt x="884666" y="22191"/>
                      <a:pt x="885861" y="287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"/>
              <p:cNvSpPr/>
              <p:nvPr/>
            </p:nvSpPr>
            <p:spPr>
              <a:xfrm>
                <a:off x="2114411" y="5782979"/>
                <a:ext cx="51617" cy="300979"/>
              </a:xfrm>
              <a:custGeom>
                <a:avLst/>
                <a:gdLst/>
                <a:ahLst/>
                <a:cxnLst/>
                <a:rect l="l" t="t" r="r" b="b"/>
                <a:pathLst>
                  <a:path w="51617" h="300979" extrusionOk="0">
                    <a:moveTo>
                      <a:pt x="51618" y="298450"/>
                    </a:moveTo>
                    <a:cubicBezTo>
                      <a:pt x="44662" y="301823"/>
                      <a:pt x="36544" y="301823"/>
                      <a:pt x="29588" y="298450"/>
                    </a:cubicBezTo>
                    <a:lnTo>
                      <a:pt x="11095" y="287515"/>
                    </a:lnTo>
                    <a:cubicBezTo>
                      <a:pt x="4563" y="283341"/>
                      <a:pt x="434" y="276281"/>
                      <a:pt x="0" y="268540"/>
                    </a:cubicBezTo>
                    <a:lnTo>
                      <a:pt x="0" y="11256"/>
                    </a:lnTo>
                    <a:cubicBezTo>
                      <a:pt x="184" y="7261"/>
                      <a:pt x="1403" y="3382"/>
                      <a:pt x="3538" y="0"/>
                    </a:cubicBezTo>
                    <a:lnTo>
                      <a:pt x="43738" y="23236"/>
                    </a:lnTo>
                    <a:cubicBezTo>
                      <a:pt x="41739" y="26512"/>
                      <a:pt x="40631" y="30254"/>
                      <a:pt x="40522" y="34090"/>
                    </a:cubicBezTo>
                    <a:lnTo>
                      <a:pt x="40522" y="291937"/>
                    </a:lnTo>
                    <a:cubicBezTo>
                      <a:pt x="40683" y="298530"/>
                      <a:pt x="45186" y="301907"/>
                      <a:pt x="51618" y="29845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"/>
              <p:cNvSpPr/>
              <p:nvPr/>
            </p:nvSpPr>
            <p:spPr>
              <a:xfrm>
                <a:off x="2114411" y="5782979"/>
                <a:ext cx="51617" cy="300979"/>
              </a:xfrm>
              <a:custGeom>
                <a:avLst/>
                <a:gdLst/>
                <a:ahLst/>
                <a:cxnLst/>
                <a:rect l="l" t="t" r="r" b="b"/>
                <a:pathLst>
                  <a:path w="51617" h="300979" extrusionOk="0">
                    <a:moveTo>
                      <a:pt x="51618" y="298450"/>
                    </a:moveTo>
                    <a:cubicBezTo>
                      <a:pt x="44662" y="301823"/>
                      <a:pt x="36544" y="301823"/>
                      <a:pt x="29588" y="298450"/>
                    </a:cubicBezTo>
                    <a:lnTo>
                      <a:pt x="11095" y="287515"/>
                    </a:lnTo>
                    <a:cubicBezTo>
                      <a:pt x="4563" y="283341"/>
                      <a:pt x="434" y="276281"/>
                      <a:pt x="0" y="268540"/>
                    </a:cubicBezTo>
                    <a:lnTo>
                      <a:pt x="0" y="11256"/>
                    </a:lnTo>
                    <a:cubicBezTo>
                      <a:pt x="184" y="7261"/>
                      <a:pt x="1403" y="3382"/>
                      <a:pt x="3538" y="0"/>
                    </a:cubicBezTo>
                    <a:lnTo>
                      <a:pt x="43738" y="23236"/>
                    </a:lnTo>
                    <a:cubicBezTo>
                      <a:pt x="41739" y="26512"/>
                      <a:pt x="40631" y="30254"/>
                      <a:pt x="40522" y="34090"/>
                    </a:cubicBezTo>
                    <a:lnTo>
                      <a:pt x="40522" y="291937"/>
                    </a:lnTo>
                    <a:cubicBezTo>
                      <a:pt x="40683" y="298530"/>
                      <a:pt x="45186" y="301907"/>
                      <a:pt x="51618" y="298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"/>
              <p:cNvSpPr/>
              <p:nvPr/>
            </p:nvSpPr>
            <p:spPr>
              <a:xfrm>
                <a:off x="2155095" y="5318983"/>
                <a:ext cx="849037" cy="764133"/>
              </a:xfrm>
              <a:custGeom>
                <a:avLst/>
                <a:gdLst/>
                <a:ahLst/>
                <a:cxnLst/>
                <a:rect l="l" t="t" r="r" b="b"/>
                <a:pathLst>
                  <a:path w="849037" h="764133" extrusionOk="0">
                    <a:moveTo>
                      <a:pt x="842927" y="161"/>
                    </a:moveTo>
                    <a:cubicBezTo>
                      <a:pt x="841186" y="225"/>
                      <a:pt x="839493" y="753"/>
                      <a:pt x="838023" y="1688"/>
                    </a:cubicBezTo>
                    <a:lnTo>
                      <a:pt x="10935" y="479192"/>
                    </a:lnTo>
                    <a:cubicBezTo>
                      <a:pt x="4441" y="483418"/>
                      <a:pt x="373" y="490507"/>
                      <a:pt x="0" y="498247"/>
                    </a:cubicBezTo>
                    <a:lnTo>
                      <a:pt x="0" y="756094"/>
                    </a:lnTo>
                    <a:cubicBezTo>
                      <a:pt x="0" y="761078"/>
                      <a:pt x="2412" y="764134"/>
                      <a:pt x="6030" y="764134"/>
                    </a:cubicBezTo>
                    <a:cubicBezTo>
                      <a:pt x="7773" y="764077"/>
                      <a:pt x="9468" y="763549"/>
                      <a:pt x="10935" y="762606"/>
                    </a:cubicBezTo>
                    <a:lnTo>
                      <a:pt x="838023" y="285103"/>
                    </a:lnTo>
                    <a:cubicBezTo>
                      <a:pt x="844547" y="280894"/>
                      <a:pt x="848647" y="273802"/>
                      <a:pt x="849037" y="266048"/>
                    </a:cubicBezTo>
                    <a:lnTo>
                      <a:pt x="849037" y="8040"/>
                    </a:lnTo>
                    <a:cubicBezTo>
                      <a:pt x="849037" y="3055"/>
                      <a:pt x="846545" y="0"/>
                      <a:pt x="84292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"/>
              <p:cNvSpPr/>
              <p:nvPr/>
            </p:nvSpPr>
            <p:spPr>
              <a:xfrm>
                <a:off x="2155095" y="5318983"/>
                <a:ext cx="849037" cy="764133"/>
              </a:xfrm>
              <a:custGeom>
                <a:avLst/>
                <a:gdLst/>
                <a:ahLst/>
                <a:cxnLst/>
                <a:rect l="l" t="t" r="r" b="b"/>
                <a:pathLst>
                  <a:path w="849037" h="764133" extrusionOk="0">
                    <a:moveTo>
                      <a:pt x="840354" y="10131"/>
                    </a:moveTo>
                    <a:lnTo>
                      <a:pt x="840354" y="265726"/>
                    </a:lnTo>
                    <a:cubicBezTo>
                      <a:pt x="839915" y="270371"/>
                      <a:pt x="837480" y="274595"/>
                      <a:pt x="833681" y="277304"/>
                    </a:cubicBezTo>
                    <a:lnTo>
                      <a:pt x="8603" y="753842"/>
                    </a:lnTo>
                    <a:lnTo>
                      <a:pt x="8603" y="498247"/>
                    </a:lnTo>
                    <a:cubicBezTo>
                      <a:pt x="9042" y="493602"/>
                      <a:pt x="11478" y="489377"/>
                      <a:pt x="15276" y="486669"/>
                    </a:cubicBezTo>
                    <a:lnTo>
                      <a:pt x="840354" y="10131"/>
                    </a:lnTo>
                    <a:moveTo>
                      <a:pt x="842927" y="0"/>
                    </a:moveTo>
                    <a:cubicBezTo>
                      <a:pt x="841186" y="65"/>
                      <a:pt x="839493" y="592"/>
                      <a:pt x="838023" y="1528"/>
                    </a:cubicBezTo>
                    <a:lnTo>
                      <a:pt x="10935" y="479192"/>
                    </a:lnTo>
                    <a:cubicBezTo>
                      <a:pt x="4441" y="483418"/>
                      <a:pt x="373" y="490507"/>
                      <a:pt x="0" y="498247"/>
                    </a:cubicBezTo>
                    <a:lnTo>
                      <a:pt x="0" y="756094"/>
                    </a:lnTo>
                    <a:cubicBezTo>
                      <a:pt x="0" y="761078"/>
                      <a:pt x="2412" y="764134"/>
                      <a:pt x="6030" y="764134"/>
                    </a:cubicBezTo>
                    <a:cubicBezTo>
                      <a:pt x="7773" y="764077"/>
                      <a:pt x="9468" y="763549"/>
                      <a:pt x="10935" y="762606"/>
                    </a:cubicBezTo>
                    <a:lnTo>
                      <a:pt x="838023" y="285103"/>
                    </a:lnTo>
                    <a:cubicBezTo>
                      <a:pt x="844547" y="280894"/>
                      <a:pt x="848647" y="273802"/>
                      <a:pt x="849037" y="266048"/>
                    </a:cubicBezTo>
                    <a:lnTo>
                      <a:pt x="849037" y="8040"/>
                    </a:lnTo>
                    <a:cubicBezTo>
                      <a:pt x="849037" y="3055"/>
                      <a:pt x="846545" y="0"/>
                      <a:pt x="842927" y="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"/>
              <p:cNvSpPr/>
              <p:nvPr/>
            </p:nvSpPr>
            <p:spPr>
              <a:xfrm>
                <a:off x="2155095" y="5318983"/>
                <a:ext cx="849037" cy="764133"/>
              </a:xfrm>
              <a:custGeom>
                <a:avLst/>
                <a:gdLst/>
                <a:ahLst/>
                <a:cxnLst/>
                <a:rect l="l" t="t" r="r" b="b"/>
                <a:pathLst>
                  <a:path w="849037" h="764133" extrusionOk="0">
                    <a:moveTo>
                      <a:pt x="842927" y="5065"/>
                    </a:moveTo>
                    <a:cubicBezTo>
                      <a:pt x="844053" y="5065"/>
                      <a:pt x="844133" y="7558"/>
                      <a:pt x="844133" y="8040"/>
                    </a:cubicBezTo>
                    <a:lnTo>
                      <a:pt x="844133" y="265887"/>
                    </a:lnTo>
                    <a:cubicBezTo>
                      <a:pt x="843723" y="271868"/>
                      <a:pt x="840579" y="277326"/>
                      <a:pt x="835611" y="280681"/>
                    </a:cubicBezTo>
                    <a:lnTo>
                      <a:pt x="8523" y="757862"/>
                    </a:lnTo>
                    <a:cubicBezTo>
                      <a:pt x="7785" y="758373"/>
                      <a:pt x="6925" y="758678"/>
                      <a:pt x="6030" y="758747"/>
                    </a:cubicBezTo>
                    <a:cubicBezTo>
                      <a:pt x="4904" y="758747"/>
                      <a:pt x="4904" y="756254"/>
                      <a:pt x="4904" y="755772"/>
                    </a:cubicBezTo>
                    <a:lnTo>
                      <a:pt x="4904" y="498247"/>
                    </a:lnTo>
                    <a:cubicBezTo>
                      <a:pt x="5278" y="492255"/>
                      <a:pt x="8431" y="486782"/>
                      <a:pt x="13427" y="483453"/>
                    </a:cubicBezTo>
                    <a:lnTo>
                      <a:pt x="840515" y="5950"/>
                    </a:lnTo>
                    <a:cubicBezTo>
                      <a:pt x="841226" y="5446"/>
                      <a:pt x="842059" y="5140"/>
                      <a:pt x="842927" y="5065"/>
                    </a:cubicBezTo>
                    <a:moveTo>
                      <a:pt x="842927" y="161"/>
                    </a:moveTo>
                    <a:cubicBezTo>
                      <a:pt x="841186" y="225"/>
                      <a:pt x="839493" y="753"/>
                      <a:pt x="838023" y="1688"/>
                    </a:cubicBezTo>
                    <a:lnTo>
                      <a:pt x="10935" y="479192"/>
                    </a:lnTo>
                    <a:cubicBezTo>
                      <a:pt x="4441" y="483418"/>
                      <a:pt x="373" y="490507"/>
                      <a:pt x="0" y="498247"/>
                    </a:cubicBezTo>
                    <a:lnTo>
                      <a:pt x="0" y="756094"/>
                    </a:lnTo>
                    <a:cubicBezTo>
                      <a:pt x="0" y="761078"/>
                      <a:pt x="2412" y="764134"/>
                      <a:pt x="6030" y="764134"/>
                    </a:cubicBezTo>
                    <a:cubicBezTo>
                      <a:pt x="7773" y="764077"/>
                      <a:pt x="9468" y="763549"/>
                      <a:pt x="10935" y="762606"/>
                    </a:cubicBezTo>
                    <a:lnTo>
                      <a:pt x="838023" y="285103"/>
                    </a:lnTo>
                    <a:cubicBezTo>
                      <a:pt x="844547" y="280894"/>
                      <a:pt x="848647" y="273802"/>
                      <a:pt x="849037" y="266048"/>
                    </a:cubicBezTo>
                    <a:lnTo>
                      <a:pt x="849037" y="8040"/>
                    </a:lnTo>
                    <a:cubicBezTo>
                      <a:pt x="849037" y="3055"/>
                      <a:pt x="846545" y="0"/>
                      <a:pt x="842927" y="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8" name="Google Shape;1798;p3"/>
            <p:cNvSpPr/>
            <p:nvPr/>
          </p:nvSpPr>
          <p:spPr>
            <a:xfrm>
              <a:off x="2228179" y="5805846"/>
              <a:ext cx="96481" cy="139772"/>
            </a:xfrm>
            <a:custGeom>
              <a:avLst/>
              <a:gdLst/>
              <a:ahLst/>
              <a:cxnLst/>
              <a:rect l="l" t="t" r="r" b="b"/>
              <a:pathLst>
                <a:path w="96481" h="139772" extrusionOk="0">
                  <a:moveTo>
                    <a:pt x="96482" y="42097"/>
                  </a:moveTo>
                  <a:cubicBezTo>
                    <a:pt x="96482" y="77553"/>
                    <a:pt x="74934" y="118638"/>
                    <a:pt x="48241" y="133995"/>
                  </a:cubicBezTo>
                  <a:cubicBezTo>
                    <a:pt x="21548" y="149352"/>
                    <a:pt x="0" y="133030"/>
                    <a:pt x="0" y="97654"/>
                  </a:cubicBezTo>
                  <a:cubicBezTo>
                    <a:pt x="0" y="62277"/>
                    <a:pt x="21548" y="21031"/>
                    <a:pt x="48241" y="5755"/>
                  </a:cubicBezTo>
                  <a:cubicBezTo>
                    <a:pt x="74934" y="-9521"/>
                    <a:pt x="96482" y="6640"/>
                    <a:pt x="96482" y="42097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"/>
            <p:cNvSpPr/>
            <p:nvPr/>
          </p:nvSpPr>
          <p:spPr>
            <a:xfrm>
              <a:off x="2228179" y="5805846"/>
              <a:ext cx="96481" cy="139772"/>
            </a:xfrm>
            <a:custGeom>
              <a:avLst/>
              <a:gdLst/>
              <a:ahLst/>
              <a:cxnLst/>
              <a:rect l="l" t="t" r="r" b="b"/>
              <a:pathLst>
                <a:path w="96481" h="139772" extrusionOk="0">
                  <a:moveTo>
                    <a:pt x="96482" y="42097"/>
                  </a:moveTo>
                  <a:cubicBezTo>
                    <a:pt x="96482" y="77553"/>
                    <a:pt x="74934" y="118638"/>
                    <a:pt x="48241" y="133995"/>
                  </a:cubicBezTo>
                  <a:cubicBezTo>
                    <a:pt x="21548" y="149352"/>
                    <a:pt x="0" y="133030"/>
                    <a:pt x="0" y="97654"/>
                  </a:cubicBezTo>
                  <a:cubicBezTo>
                    <a:pt x="0" y="62277"/>
                    <a:pt x="21548" y="21031"/>
                    <a:pt x="48241" y="5755"/>
                  </a:cubicBezTo>
                  <a:cubicBezTo>
                    <a:pt x="74934" y="-9521"/>
                    <a:pt x="96482" y="6640"/>
                    <a:pt x="96482" y="42097"/>
                  </a:cubicBez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"/>
            <p:cNvSpPr/>
            <p:nvPr/>
          </p:nvSpPr>
          <p:spPr>
            <a:xfrm>
              <a:off x="2379816" y="5718268"/>
              <a:ext cx="96481" cy="139874"/>
            </a:xfrm>
            <a:custGeom>
              <a:avLst/>
              <a:gdLst/>
              <a:ahLst/>
              <a:cxnLst/>
              <a:rect l="l" t="t" r="r" b="b"/>
              <a:pathLst>
                <a:path w="96481" h="139874" extrusionOk="0">
                  <a:moveTo>
                    <a:pt x="96482" y="42198"/>
                  </a:moveTo>
                  <a:cubicBezTo>
                    <a:pt x="96482" y="77575"/>
                    <a:pt x="74934" y="118740"/>
                    <a:pt x="48241" y="134097"/>
                  </a:cubicBezTo>
                  <a:cubicBezTo>
                    <a:pt x="21547" y="149453"/>
                    <a:pt x="0" y="133132"/>
                    <a:pt x="0" y="97755"/>
                  </a:cubicBezTo>
                  <a:cubicBezTo>
                    <a:pt x="0" y="62379"/>
                    <a:pt x="21547" y="21133"/>
                    <a:pt x="48241" y="5776"/>
                  </a:cubicBezTo>
                  <a:cubicBezTo>
                    <a:pt x="74934" y="-9580"/>
                    <a:pt x="96482" y="6741"/>
                    <a:pt x="96482" y="4219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"/>
            <p:cNvSpPr/>
            <p:nvPr/>
          </p:nvSpPr>
          <p:spPr>
            <a:xfrm>
              <a:off x="2379816" y="5718268"/>
              <a:ext cx="96481" cy="139874"/>
            </a:xfrm>
            <a:custGeom>
              <a:avLst/>
              <a:gdLst/>
              <a:ahLst/>
              <a:cxnLst/>
              <a:rect l="l" t="t" r="r" b="b"/>
              <a:pathLst>
                <a:path w="96481" h="139874" extrusionOk="0">
                  <a:moveTo>
                    <a:pt x="96482" y="42198"/>
                  </a:moveTo>
                  <a:cubicBezTo>
                    <a:pt x="96482" y="77575"/>
                    <a:pt x="74934" y="118740"/>
                    <a:pt x="48241" y="134097"/>
                  </a:cubicBezTo>
                  <a:cubicBezTo>
                    <a:pt x="21547" y="149453"/>
                    <a:pt x="0" y="133132"/>
                    <a:pt x="0" y="97755"/>
                  </a:cubicBezTo>
                  <a:cubicBezTo>
                    <a:pt x="0" y="62379"/>
                    <a:pt x="21547" y="21133"/>
                    <a:pt x="48241" y="5776"/>
                  </a:cubicBezTo>
                  <a:cubicBezTo>
                    <a:pt x="74934" y="-9580"/>
                    <a:pt x="96482" y="6741"/>
                    <a:pt x="96482" y="42198"/>
                  </a:cubicBezTo>
                  <a:close/>
                </a:path>
              </a:pathLst>
            </a:custGeom>
            <a:solidFill>
              <a:srgbClr val="FFFFFF">
                <a:alpha val="4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"/>
            <p:cNvSpPr/>
            <p:nvPr/>
          </p:nvSpPr>
          <p:spPr>
            <a:xfrm rot="-4017000">
              <a:off x="2505658" y="5658859"/>
              <a:ext cx="147777" cy="83617"/>
            </a:xfrm>
            <a:custGeom>
              <a:avLst/>
              <a:gdLst/>
              <a:ahLst/>
              <a:cxnLst/>
              <a:rect l="l" t="t" r="r" b="b"/>
              <a:pathLst>
                <a:path w="147777" h="83617" extrusionOk="0">
                  <a:moveTo>
                    <a:pt x="147778" y="41809"/>
                  </a:moveTo>
                  <a:cubicBezTo>
                    <a:pt x="147778" y="64899"/>
                    <a:pt x="114696" y="83617"/>
                    <a:pt x="73889" y="83617"/>
                  </a:cubicBezTo>
                  <a:cubicBezTo>
                    <a:pt x="33081" y="83617"/>
                    <a:pt x="0" y="64899"/>
                    <a:pt x="0" y="41809"/>
                  </a:cubicBezTo>
                  <a:cubicBezTo>
                    <a:pt x="0" y="18718"/>
                    <a:pt x="33081" y="0"/>
                    <a:pt x="73889" y="0"/>
                  </a:cubicBezTo>
                  <a:cubicBezTo>
                    <a:pt x="114696" y="0"/>
                    <a:pt x="147778" y="18718"/>
                    <a:pt x="147778" y="4180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"/>
            <p:cNvSpPr/>
            <p:nvPr/>
          </p:nvSpPr>
          <p:spPr>
            <a:xfrm rot="-4017000">
              <a:off x="2505658" y="5658859"/>
              <a:ext cx="147777" cy="83617"/>
            </a:xfrm>
            <a:custGeom>
              <a:avLst/>
              <a:gdLst/>
              <a:ahLst/>
              <a:cxnLst/>
              <a:rect l="l" t="t" r="r" b="b"/>
              <a:pathLst>
                <a:path w="147777" h="83617" extrusionOk="0">
                  <a:moveTo>
                    <a:pt x="147778" y="41809"/>
                  </a:moveTo>
                  <a:cubicBezTo>
                    <a:pt x="147778" y="64899"/>
                    <a:pt x="114696" y="83617"/>
                    <a:pt x="73889" y="83617"/>
                  </a:cubicBezTo>
                  <a:cubicBezTo>
                    <a:pt x="33081" y="83617"/>
                    <a:pt x="0" y="64899"/>
                    <a:pt x="0" y="41809"/>
                  </a:cubicBezTo>
                  <a:cubicBezTo>
                    <a:pt x="0" y="18718"/>
                    <a:pt x="33081" y="0"/>
                    <a:pt x="73889" y="0"/>
                  </a:cubicBezTo>
                  <a:cubicBezTo>
                    <a:pt x="114696" y="0"/>
                    <a:pt x="147778" y="18718"/>
                    <a:pt x="147778" y="41809"/>
                  </a:cubicBez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"/>
            <p:cNvSpPr/>
            <p:nvPr/>
          </p:nvSpPr>
          <p:spPr>
            <a:xfrm>
              <a:off x="2682768" y="5543314"/>
              <a:ext cx="96481" cy="139874"/>
            </a:xfrm>
            <a:custGeom>
              <a:avLst/>
              <a:gdLst/>
              <a:ahLst/>
              <a:cxnLst/>
              <a:rect l="l" t="t" r="r" b="b"/>
              <a:pathLst>
                <a:path w="96481" h="139874" extrusionOk="0">
                  <a:moveTo>
                    <a:pt x="96482" y="42119"/>
                  </a:moveTo>
                  <a:cubicBezTo>
                    <a:pt x="96482" y="77576"/>
                    <a:pt x="74934" y="118741"/>
                    <a:pt x="48241" y="134098"/>
                  </a:cubicBezTo>
                  <a:cubicBezTo>
                    <a:pt x="21547" y="149455"/>
                    <a:pt x="0" y="133133"/>
                    <a:pt x="0" y="97676"/>
                  </a:cubicBezTo>
                  <a:cubicBezTo>
                    <a:pt x="0" y="62219"/>
                    <a:pt x="21547" y="21134"/>
                    <a:pt x="48241" y="5777"/>
                  </a:cubicBezTo>
                  <a:cubicBezTo>
                    <a:pt x="74934" y="-9579"/>
                    <a:pt x="96482" y="6742"/>
                    <a:pt x="96482" y="4211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"/>
            <p:cNvSpPr/>
            <p:nvPr/>
          </p:nvSpPr>
          <p:spPr>
            <a:xfrm>
              <a:off x="2834324" y="5455837"/>
              <a:ext cx="96481" cy="139874"/>
            </a:xfrm>
            <a:custGeom>
              <a:avLst/>
              <a:gdLst/>
              <a:ahLst/>
              <a:cxnLst/>
              <a:rect l="l" t="t" r="r" b="b"/>
              <a:pathLst>
                <a:path w="96481" h="139874" extrusionOk="0">
                  <a:moveTo>
                    <a:pt x="96482" y="42119"/>
                  </a:moveTo>
                  <a:cubicBezTo>
                    <a:pt x="96482" y="77576"/>
                    <a:pt x="74934" y="118741"/>
                    <a:pt x="48241" y="134098"/>
                  </a:cubicBezTo>
                  <a:cubicBezTo>
                    <a:pt x="21547" y="149455"/>
                    <a:pt x="0" y="133133"/>
                    <a:pt x="0" y="97676"/>
                  </a:cubicBezTo>
                  <a:cubicBezTo>
                    <a:pt x="0" y="62219"/>
                    <a:pt x="21547" y="21134"/>
                    <a:pt x="48241" y="5777"/>
                  </a:cubicBezTo>
                  <a:cubicBezTo>
                    <a:pt x="74934" y="-9579"/>
                    <a:pt x="96482" y="6742"/>
                    <a:pt x="96482" y="4211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"/>
            <p:cNvSpPr/>
            <p:nvPr/>
          </p:nvSpPr>
          <p:spPr>
            <a:xfrm>
              <a:off x="2834324" y="5455837"/>
              <a:ext cx="96481" cy="139874"/>
            </a:xfrm>
            <a:custGeom>
              <a:avLst/>
              <a:gdLst/>
              <a:ahLst/>
              <a:cxnLst/>
              <a:rect l="l" t="t" r="r" b="b"/>
              <a:pathLst>
                <a:path w="96481" h="139874" extrusionOk="0">
                  <a:moveTo>
                    <a:pt x="96482" y="42119"/>
                  </a:moveTo>
                  <a:cubicBezTo>
                    <a:pt x="96482" y="77576"/>
                    <a:pt x="74934" y="118741"/>
                    <a:pt x="48241" y="134098"/>
                  </a:cubicBezTo>
                  <a:cubicBezTo>
                    <a:pt x="21547" y="149455"/>
                    <a:pt x="0" y="133133"/>
                    <a:pt x="0" y="97676"/>
                  </a:cubicBezTo>
                  <a:cubicBezTo>
                    <a:pt x="0" y="62219"/>
                    <a:pt x="21547" y="21134"/>
                    <a:pt x="48241" y="5777"/>
                  </a:cubicBezTo>
                  <a:cubicBezTo>
                    <a:pt x="74934" y="-9579"/>
                    <a:pt x="96482" y="6742"/>
                    <a:pt x="96482" y="4211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7" name="Google Shape;1807;p3"/>
          <p:cNvGrpSpPr/>
          <p:nvPr/>
        </p:nvGrpSpPr>
        <p:grpSpPr>
          <a:xfrm>
            <a:off x="2068296" y="4286414"/>
            <a:ext cx="920354" cy="814069"/>
            <a:chOff x="2083778" y="4823098"/>
            <a:chExt cx="920354" cy="814069"/>
          </a:xfrm>
        </p:grpSpPr>
        <p:sp>
          <p:nvSpPr>
            <p:cNvPr id="1808" name="Google Shape;1808;p3"/>
            <p:cNvSpPr/>
            <p:nvPr/>
          </p:nvSpPr>
          <p:spPr>
            <a:xfrm>
              <a:off x="2083778" y="4823098"/>
              <a:ext cx="859007" cy="771165"/>
            </a:xfrm>
            <a:custGeom>
              <a:avLst/>
              <a:gdLst/>
              <a:ahLst/>
              <a:cxnLst/>
              <a:rect l="l" t="t" r="r" b="b"/>
              <a:pathLst>
                <a:path w="859007" h="771165" extrusionOk="0">
                  <a:moveTo>
                    <a:pt x="9809" y="485996"/>
                  </a:moveTo>
                  <a:lnTo>
                    <a:pt x="849198" y="1337"/>
                  </a:lnTo>
                  <a:cubicBezTo>
                    <a:pt x="854585" y="-1799"/>
                    <a:pt x="859007" y="774"/>
                    <a:pt x="859007" y="7045"/>
                  </a:cubicBezTo>
                  <a:lnTo>
                    <a:pt x="859007" y="268189"/>
                  </a:lnTo>
                  <a:cubicBezTo>
                    <a:pt x="858647" y="275089"/>
                    <a:pt x="854999" y="281398"/>
                    <a:pt x="849198" y="285153"/>
                  </a:cubicBezTo>
                  <a:lnTo>
                    <a:pt x="9809" y="769812"/>
                  </a:lnTo>
                  <a:cubicBezTo>
                    <a:pt x="4422" y="772948"/>
                    <a:pt x="0" y="770456"/>
                    <a:pt x="0" y="764184"/>
                  </a:cubicBezTo>
                  <a:lnTo>
                    <a:pt x="0" y="502960"/>
                  </a:lnTo>
                  <a:cubicBezTo>
                    <a:pt x="411" y="496075"/>
                    <a:pt x="4047" y="489787"/>
                    <a:pt x="9809" y="4859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9" name="Google Shape;1809;p3"/>
            <p:cNvGrpSpPr/>
            <p:nvPr/>
          </p:nvGrpSpPr>
          <p:grpSpPr>
            <a:xfrm>
              <a:off x="2114411" y="4848182"/>
              <a:ext cx="889721" cy="788985"/>
              <a:chOff x="2114411" y="4848182"/>
              <a:chExt cx="889721" cy="788985"/>
            </a:xfrm>
          </p:grpSpPr>
          <p:sp>
            <p:nvSpPr>
              <p:cNvPr id="1810" name="Google Shape;1810;p3"/>
              <p:cNvSpPr/>
              <p:nvPr/>
            </p:nvSpPr>
            <p:spPr>
              <a:xfrm>
                <a:off x="2156944" y="5359666"/>
                <a:ext cx="1286" cy="265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653" extrusionOk="0">
                    <a:moveTo>
                      <a:pt x="0" y="2653"/>
                    </a:moveTo>
                    <a:cubicBezTo>
                      <a:pt x="380" y="1746"/>
                      <a:pt x="810" y="860"/>
                      <a:pt x="1286" y="0"/>
                    </a:cubicBezTo>
                    <a:lnTo>
                      <a:pt x="1286" y="0"/>
                    </a:lnTo>
                    <a:cubicBezTo>
                      <a:pt x="810" y="861"/>
                      <a:pt x="381" y="1746"/>
                      <a:pt x="0" y="2653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"/>
              <p:cNvSpPr/>
              <p:nvPr/>
            </p:nvSpPr>
            <p:spPr>
              <a:xfrm>
                <a:off x="2117788" y="4848182"/>
                <a:ext cx="885861" cy="511322"/>
              </a:xfrm>
              <a:custGeom>
                <a:avLst/>
                <a:gdLst/>
                <a:ahLst/>
                <a:cxnLst/>
                <a:rect l="l" t="t" r="r" b="b"/>
                <a:pathLst>
                  <a:path w="885861" h="511322" extrusionOk="0">
                    <a:moveTo>
                      <a:pt x="885861" y="28754"/>
                    </a:moveTo>
                    <a:cubicBezTo>
                      <a:pt x="885296" y="26139"/>
                      <a:pt x="882990" y="24267"/>
                      <a:pt x="880314" y="24252"/>
                    </a:cubicBezTo>
                    <a:cubicBezTo>
                      <a:pt x="878545" y="24306"/>
                      <a:pt x="876824" y="24833"/>
                      <a:pt x="875329" y="25779"/>
                    </a:cubicBezTo>
                    <a:lnTo>
                      <a:pt x="48241" y="503283"/>
                    </a:lnTo>
                    <a:cubicBezTo>
                      <a:pt x="44919" y="505233"/>
                      <a:pt x="42151" y="508001"/>
                      <a:pt x="40201" y="511323"/>
                    </a:cubicBezTo>
                    <a:lnTo>
                      <a:pt x="0" y="488087"/>
                    </a:lnTo>
                    <a:cubicBezTo>
                      <a:pt x="1841" y="484868"/>
                      <a:pt x="4400" y="482116"/>
                      <a:pt x="7477" y="480047"/>
                    </a:cubicBezTo>
                    <a:lnTo>
                      <a:pt x="834565" y="2624"/>
                    </a:lnTo>
                    <a:cubicBezTo>
                      <a:pt x="841520" y="-875"/>
                      <a:pt x="849721" y="-875"/>
                      <a:pt x="856676" y="2624"/>
                    </a:cubicBezTo>
                    <a:lnTo>
                      <a:pt x="875088" y="12915"/>
                    </a:lnTo>
                    <a:cubicBezTo>
                      <a:pt x="880753" y="16438"/>
                      <a:pt x="884666" y="22191"/>
                      <a:pt x="885861" y="28754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"/>
              <p:cNvSpPr/>
              <p:nvPr/>
            </p:nvSpPr>
            <p:spPr>
              <a:xfrm>
                <a:off x="2117788" y="4848182"/>
                <a:ext cx="885861" cy="511322"/>
              </a:xfrm>
              <a:custGeom>
                <a:avLst/>
                <a:gdLst/>
                <a:ahLst/>
                <a:cxnLst/>
                <a:rect l="l" t="t" r="r" b="b"/>
                <a:pathLst>
                  <a:path w="885861" h="511322" extrusionOk="0">
                    <a:moveTo>
                      <a:pt x="885861" y="28754"/>
                    </a:moveTo>
                    <a:cubicBezTo>
                      <a:pt x="885296" y="26139"/>
                      <a:pt x="882990" y="24267"/>
                      <a:pt x="880314" y="24252"/>
                    </a:cubicBezTo>
                    <a:cubicBezTo>
                      <a:pt x="878545" y="24306"/>
                      <a:pt x="876824" y="24833"/>
                      <a:pt x="875329" y="25779"/>
                    </a:cubicBezTo>
                    <a:lnTo>
                      <a:pt x="48241" y="503283"/>
                    </a:lnTo>
                    <a:cubicBezTo>
                      <a:pt x="44919" y="505233"/>
                      <a:pt x="42151" y="508001"/>
                      <a:pt x="40201" y="511323"/>
                    </a:cubicBezTo>
                    <a:lnTo>
                      <a:pt x="0" y="488087"/>
                    </a:lnTo>
                    <a:cubicBezTo>
                      <a:pt x="1841" y="484868"/>
                      <a:pt x="4400" y="482116"/>
                      <a:pt x="7477" y="480047"/>
                    </a:cubicBezTo>
                    <a:lnTo>
                      <a:pt x="834565" y="2624"/>
                    </a:lnTo>
                    <a:cubicBezTo>
                      <a:pt x="841520" y="-875"/>
                      <a:pt x="849721" y="-875"/>
                      <a:pt x="856676" y="2624"/>
                    </a:cubicBezTo>
                    <a:lnTo>
                      <a:pt x="875088" y="12915"/>
                    </a:lnTo>
                    <a:cubicBezTo>
                      <a:pt x="880753" y="16438"/>
                      <a:pt x="884666" y="22191"/>
                      <a:pt x="885861" y="287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"/>
              <p:cNvSpPr/>
              <p:nvPr/>
            </p:nvSpPr>
            <p:spPr>
              <a:xfrm>
                <a:off x="2114411" y="5336269"/>
                <a:ext cx="51617" cy="300898"/>
              </a:xfrm>
              <a:custGeom>
                <a:avLst/>
                <a:gdLst/>
                <a:ahLst/>
                <a:cxnLst/>
                <a:rect l="l" t="t" r="r" b="b"/>
                <a:pathLst>
                  <a:path w="51617" h="300898" extrusionOk="0">
                    <a:moveTo>
                      <a:pt x="51618" y="298369"/>
                    </a:moveTo>
                    <a:cubicBezTo>
                      <a:pt x="44662" y="301742"/>
                      <a:pt x="36544" y="301742"/>
                      <a:pt x="29588" y="298369"/>
                    </a:cubicBezTo>
                    <a:lnTo>
                      <a:pt x="11095" y="287435"/>
                    </a:lnTo>
                    <a:cubicBezTo>
                      <a:pt x="4585" y="283277"/>
                      <a:pt x="459" y="276252"/>
                      <a:pt x="0" y="268540"/>
                    </a:cubicBezTo>
                    <a:lnTo>
                      <a:pt x="0" y="11256"/>
                    </a:lnTo>
                    <a:cubicBezTo>
                      <a:pt x="184" y="7261"/>
                      <a:pt x="1403" y="3382"/>
                      <a:pt x="3538" y="0"/>
                    </a:cubicBezTo>
                    <a:lnTo>
                      <a:pt x="43738" y="23236"/>
                    </a:lnTo>
                    <a:cubicBezTo>
                      <a:pt x="41749" y="26517"/>
                      <a:pt x="40641" y="30255"/>
                      <a:pt x="40522" y="34090"/>
                    </a:cubicBezTo>
                    <a:lnTo>
                      <a:pt x="40522" y="291937"/>
                    </a:lnTo>
                    <a:cubicBezTo>
                      <a:pt x="40683" y="298369"/>
                      <a:pt x="45186" y="302229"/>
                      <a:pt x="51618" y="298369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"/>
              <p:cNvSpPr/>
              <p:nvPr/>
            </p:nvSpPr>
            <p:spPr>
              <a:xfrm>
                <a:off x="2114411" y="5336269"/>
                <a:ext cx="51617" cy="300898"/>
              </a:xfrm>
              <a:custGeom>
                <a:avLst/>
                <a:gdLst/>
                <a:ahLst/>
                <a:cxnLst/>
                <a:rect l="l" t="t" r="r" b="b"/>
                <a:pathLst>
                  <a:path w="51617" h="300898" extrusionOk="0">
                    <a:moveTo>
                      <a:pt x="51618" y="298369"/>
                    </a:moveTo>
                    <a:cubicBezTo>
                      <a:pt x="44662" y="301742"/>
                      <a:pt x="36544" y="301742"/>
                      <a:pt x="29588" y="298369"/>
                    </a:cubicBezTo>
                    <a:lnTo>
                      <a:pt x="11095" y="287435"/>
                    </a:lnTo>
                    <a:cubicBezTo>
                      <a:pt x="4585" y="283277"/>
                      <a:pt x="459" y="276252"/>
                      <a:pt x="0" y="268540"/>
                    </a:cubicBezTo>
                    <a:lnTo>
                      <a:pt x="0" y="11256"/>
                    </a:lnTo>
                    <a:cubicBezTo>
                      <a:pt x="184" y="7261"/>
                      <a:pt x="1403" y="3382"/>
                      <a:pt x="3538" y="0"/>
                    </a:cubicBezTo>
                    <a:lnTo>
                      <a:pt x="43738" y="23236"/>
                    </a:lnTo>
                    <a:cubicBezTo>
                      <a:pt x="41749" y="26517"/>
                      <a:pt x="40641" y="30255"/>
                      <a:pt x="40522" y="34090"/>
                    </a:cubicBezTo>
                    <a:lnTo>
                      <a:pt x="40522" y="291937"/>
                    </a:lnTo>
                    <a:cubicBezTo>
                      <a:pt x="40683" y="298369"/>
                      <a:pt x="45186" y="302229"/>
                      <a:pt x="51618" y="2983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"/>
              <p:cNvSpPr/>
              <p:nvPr/>
            </p:nvSpPr>
            <p:spPr>
              <a:xfrm>
                <a:off x="2155095" y="4872273"/>
                <a:ext cx="849037" cy="764133"/>
              </a:xfrm>
              <a:custGeom>
                <a:avLst/>
                <a:gdLst/>
                <a:ahLst/>
                <a:cxnLst/>
                <a:rect l="l" t="t" r="r" b="b"/>
                <a:pathLst>
                  <a:path w="849037" h="764133" extrusionOk="0">
                    <a:moveTo>
                      <a:pt x="842927" y="161"/>
                    </a:moveTo>
                    <a:cubicBezTo>
                      <a:pt x="841186" y="225"/>
                      <a:pt x="839493" y="753"/>
                      <a:pt x="838023" y="1688"/>
                    </a:cubicBezTo>
                    <a:lnTo>
                      <a:pt x="10935" y="479192"/>
                    </a:lnTo>
                    <a:cubicBezTo>
                      <a:pt x="4441" y="483418"/>
                      <a:pt x="373" y="490507"/>
                      <a:pt x="0" y="498247"/>
                    </a:cubicBezTo>
                    <a:lnTo>
                      <a:pt x="0" y="756094"/>
                    </a:lnTo>
                    <a:cubicBezTo>
                      <a:pt x="0" y="761079"/>
                      <a:pt x="2412" y="764134"/>
                      <a:pt x="6030" y="764134"/>
                    </a:cubicBezTo>
                    <a:cubicBezTo>
                      <a:pt x="7773" y="764077"/>
                      <a:pt x="9468" y="763549"/>
                      <a:pt x="10935" y="762606"/>
                    </a:cubicBezTo>
                    <a:lnTo>
                      <a:pt x="838023" y="285103"/>
                    </a:lnTo>
                    <a:cubicBezTo>
                      <a:pt x="844547" y="280894"/>
                      <a:pt x="848647" y="273802"/>
                      <a:pt x="849037" y="266048"/>
                    </a:cubicBezTo>
                    <a:lnTo>
                      <a:pt x="849037" y="8040"/>
                    </a:lnTo>
                    <a:cubicBezTo>
                      <a:pt x="849037" y="3055"/>
                      <a:pt x="846545" y="0"/>
                      <a:pt x="84292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"/>
              <p:cNvSpPr/>
              <p:nvPr/>
            </p:nvSpPr>
            <p:spPr>
              <a:xfrm>
                <a:off x="2155095" y="4872273"/>
                <a:ext cx="849037" cy="764133"/>
              </a:xfrm>
              <a:custGeom>
                <a:avLst/>
                <a:gdLst/>
                <a:ahLst/>
                <a:cxnLst/>
                <a:rect l="l" t="t" r="r" b="b"/>
                <a:pathLst>
                  <a:path w="849037" h="764133" extrusionOk="0">
                    <a:moveTo>
                      <a:pt x="840354" y="10291"/>
                    </a:moveTo>
                    <a:lnTo>
                      <a:pt x="840354" y="265887"/>
                    </a:lnTo>
                    <a:cubicBezTo>
                      <a:pt x="839915" y="270532"/>
                      <a:pt x="837480" y="274756"/>
                      <a:pt x="833681" y="277465"/>
                    </a:cubicBezTo>
                    <a:lnTo>
                      <a:pt x="8603" y="753843"/>
                    </a:lnTo>
                    <a:lnTo>
                      <a:pt x="8603" y="498247"/>
                    </a:lnTo>
                    <a:cubicBezTo>
                      <a:pt x="9042" y="493602"/>
                      <a:pt x="11478" y="489377"/>
                      <a:pt x="15276" y="486669"/>
                    </a:cubicBezTo>
                    <a:lnTo>
                      <a:pt x="840354" y="10291"/>
                    </a:lnTo>
                    <a:moveTo>
                      <a:pt x="842927" y="161"/>
                    </a:moveTo>
                    <a:cubicBezTo>
                      <a:pt x="841186" y="225"/>
                      <a:pt x="839493" y="753"/>
                      <a:pt x="838023" y="1688"/>
                    </a:cubicBezTo>
                    <a:lnTo>
                      <a:pt x="10935" y="479192"/>
                    </a:lnTo>
                    <a:cubicBezTo>
                      <a:pt x="4441" y="483418"/>
                      <a:pt x="373" y="490507"/>
                      <a:pt x="0" y="498247"/>
                    </a:cubicBezTo>
                    <a:lnTo>
                      <a:pt x="0" y="756094"/>
                    </a:lnTo>
                    <a:cubicBezTo>
                      <a:pt x="0" y="761079"/>
                      <a:pt x="2412" y="764134"/>
                      <a:pt x="6030" y="764134"/>
                    </a:cubicBezTo>
                    <a:cubicBezTo>
                      <a:pt x="7773" y="764077"/>
                      <a:pt x="9468" y="763549"/>
                      <a:pt x="10935" y="762606"/>
                    </a:cubicBezTo>
                    <a:lnTo>
                      <a:pt x="838023" y="285103"/>
                    </a:lnTo>
                    <a:cubicBezTo>
                      <a:pt x="844547" y="280894"/>
                      <a:pt x="848647" y="273802"/>
                      <a:pt x="849037" y="266048"/>
                    </a:cubicBezTo>
                    <a:lnTo>
                      <a:pt x="849037" y="8040"/>
                    </a:lnTo>
                    <a:cubicBezTo>
                      <a:pt x="849037" y="3055"/>
                      <a:pt x="846545" y="0"/>
                      <a:pt x="842927" y="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"/>
              <p:cNvSpPr/>
              <p:nvPr/>
            </p:nvSpPr>
            <p:spPr>
              <a:xfrm>
                <a:off x="2155095" y="4872273"/>
                <a:ext cx="849037" cy="764133"/>
              </a:xfrm>
              <a:custGeom>
                <a:avLst/>
                <a:gdLst/>
                <a:ahLst/>
                <a:cxnLst/>
                <a:rect l="l" t="t" r="r" b="b"/>
                <a:pathLst>
                  <a:path w="849037" h="764133" extrusionOk="0">
                    <a:moveTo>
                      <a:pt x="842927" y="5065"/>
                    </a:moveTo>
                    <a:cubicBezTo>
                      <a:pt x="844053" y="5065"/>
                      <a:pt x="844133" y="7558"/>
                      <a:pt x="844133" y="8040"/>
                    </a:cubicBezTo>
                    <a:lnTo>
                      <a:pt x="844133" y="265887"/>
                    </a:lnTo>
                    <a:cubicBezTo>
                      <a:pt x="843723" y="271868"/>
                      <a:pt x="840579" y="277326"/>
                      <a:pt x="835611" y="280681"/>
                    </a:cubicBezTo>
                    <a:lnTo>
                      <a:pt x="8523" y="758184"/>
                    </a:lnTo>
                    <a:cubicBezTo>
                      <a:pt x="7785" y="758695"/>
                      <a:pt x="6925" y="759000"/>
                      <a:pt x="6030" y="759069"/>
                    </a:cubicBezTo>
                    <a:cubicBezTo>
                      <a:pt x="4904" y="759069"/>
                      <a:pt x="4904" y="756576"/>
                      <a:pt x="4904" y="756094"/>
                    </a:cubicBezTo>
                    <a:lnTo>
                      <a:pt x="4904" y="498247"/>
                    </a:lnTo>
                    <a:cubicBezTo>
                      <a:pt x="5303" y="492262"/>
                      <a:pt x="8450" y="486799"/>
                      <a:pt x="13427" y="483453"/>
                    </a:cubicBezTo>
                    <a:lnTo>
                      <a:pt x="840515" y="5950"/>
                    </a:lnTo>
                    <a:cubicBezTo>
                      <a:pt x="841226" y="5446"/>
                      <a:pt x="842059" y="5141"/>
                      <a:pt x="842927" y="5065"/>
                    </a:cubicBezTo>
                    <a:moveTo>
                      <a:pt x="842927" y="161"/>
                    </a:moveTo>
                    <a:cubicBezTo>
                      <a:pt x="841186" y="225"/>
                      <a:pt x="839493" y="753"/>
                      <a:pt x="838023" y="1688"/>
                    </a:cubicBezTo>
                    <a:lnTo>
                      <a:pt x="10935" y="479192"/>
                    </a:lnTo>
                    <a:cubicBezTo>
                      <a:pt x="4441" y="483418"/>
                      <a:pt x="373" y="490507"/>
                      <a:pt x="0" y="498247"/>
                    </a:cubicBezTo>
                    <a:lnTo>
                      <a:pt x="0" y="756094"/>
                    </a:lnTo>
                    <a:cubicBezTo>
                      <a:pt x="0" y="761079"/>
                      <a:pt x="2412" y="764134"/>
                      <a:pt x="6030" y="764134"/>
                    </a:cubicBezTo>
                    <a:cubicBezTo>
                      <a:pt x="7773" y="764077"/>
                      <a:pt x="9468" y="763549"/>
                      <a:pt x="10935" y="762606"/>
                    </a:cubicBezTo>
                    <a:lnTo>
                      <a:pt x="838023" y="285103"/>
                    </a:lnTo>
                    <a:cubicBezTo>
                      <a:pt x="844547" y="280894"/>
                      <a:pt x="848647" y="273802"/>
                      <a:pt x="849037" y="266048"/>
                    </a:cubicBezTo>
                    <a:lnTo>
                      <a:pt x="849037" y="8040"/>
                    </a:lnTo>
                    <a:cubicBezTo>
                      <a:pt x="849037" y="3055"/>
                      <a:pt x="846545" y="0"/>
                      <a:pt x="842927" y="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8" name="Google Shape;1818;p3"/>
            <p:cNvSpPr/>
            <p:nvPr/>
          </p:nvSpPr>
          <p:spPr>
            <a:xfrm>
              <a:off x="2501946" y="5201758"/>
              <a:ext cx="92139" cy="176561"/>
            </a:xfrm>
            <a:custGeom>
              <a:avLst/>
              <a:gdLst/>
              <a:ahLst/>
              <a:cxnLst/>
              <a:rect l="l" t="t" r="r" b="b"/>
              <a:pathLst>
                <a:path w="92139" h="176561" extrusionOk="0">
                  <a:moveTo>
                    <a:pt x="0" y="165948"/>
                  </a:moveTo>
                  <a:lnTo>
                    <a:pt x="11658" y="156541"/>
                  </a:lnTo>
                  <a:lnTo>
                    <a:pt x="41246" y="6754"/>
                  </a:lnTo>
                  <a:lnTo>
                    <a:pt x="52904" y="0"/>
                  </a:lnTo>
                  <a:lnTo>
                    <a:pt x="82492" y="116743"/>
                  </a:lnTo>
                  <a:lnTo>
                    <a:pt x="92140" y="112883"/>
                  </a:lnTo>
                  <a:lnTo>
                    <a:pt x="92140" y="122934"/>
                  </a:lnTo>
                  <a:lnTo>
                    <a:pt x="51216" y="147054"/>
                  </a:lnTo>
                  <a:lnTo>
                    <a:pt x="51216" y="137004"/>
                  </a:lnTo>
                  <a:lnTo>
                    <a:pt x="63678" y="127356"/>
                  </a:lnTo>
                  <a:lnTo>
                    <a:pt x="56844" y="98974"/>
                  </a:lnTo>
                  <a:lnTo>
                    <a:pt x="25970" y="116823"/>
                  </a:lnTo>
                  <a:lnTo>
                    <a:pt x="19136" y="152441"/>
                  </a:lnTo>
                  <a:lnTo>
                    <a:pt x="31437" y="148099"/>
                  </a:lnTo>
                  <a:lnTo>
                    <a:pt x="31437" y="158391"/>
                  </a:lnTo>
                  <a:lnTo>
                    <a:pt x="0" y="176561"/>
                  </a:lnTo>
                  <a:close/>
                  <a:moveTo>
                    <a:pt x="28462" y="103637"/>
                  </a:moveTo>
                  <a:lnTo>
                    <a:pt x="54432" y="88602"/>
                  </a:lnTo>
                  <a:lnTo>
                    <a:pt x="41567" y="35618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"/>
            <p:cNvSpPr/>
            <p:nvPr/>
          </p:nvSpPr>
          <p:spPr>
            <a:xfrm>
              <a:off x="2600196" y="5191018"/>
              <a:ext cx="68421" cy="124851"/>
            </a:xfrm>
            <a:custGeom>
              <a:avLst/>
              <a:gdLst/>
              <a:ahLst/>
              <a:cxnLst/>
              <a:rect l="l" t="t" r="r" b="b"/>
              <a:pathLst>
                <a:path w="68421" h="124851" extrusionOk="0">
                  <a:moveTo>
                    <a:pt x="39477" y="93633"/>
                  </a:moveTo>
                  <a:cubicBezTo>
                    <a:pt x="32482" y="108749"/>
                    <a:pt x="27980" y="117110"/>
                    <a:pt x="18894" y="122336"/>
                  </a:cubicBezTo>
                  <a:cubicBezTo>
                    <a:pt x="8281" y="128447"/>
                    <a:pt x="0" y="123623"/>
                    <a:pt x="0" y="105693"/>
                  </a:cubicBezTo>
                  <a:cubicBezTo>
                    <a:pt x="0" y="91704"/>
                    <a:pt x="4985" y="78357"/>
                    <a:pt x="25407" y="56568"/>
                  </a:cubicBezTo>
                  <a:cubicBezTo>
                    <a:pt x="29105" y="52468"/>
                    <a:pt x="34090" y="47403"/>
                    <a:pt x="39075" y="42578"/>
                  </a:cubicBezTo>
                  <a:lnTo>
                    <a:pt x="39075" y="36468"/>
                  </a:lnTo>
                  <a:cubicBezTo>
                    <a:pt x="39075" y="16126"/>
                    <a:pt x="35778" y="12348"/>
                    <a:pt x="26532" y="17654"/>
                  </a:cubicBezTo>
                  <a:cubicBezTo>
                    <a:pt x="24484" y="18906"/>
                    <a:pt x="22547" y="20332"/>
                    <a:pt x="20743" y="21915"/>
                  </a:cubicBezTo>
                  <a:lnTo>
                    <a:pt x="19055" y="34940"/>
                  </a:lnTo>
                  <a:cubicBezTo>
                    <a:pt x="19459" y="42773"/>
                    <a:pt x="16153" y="50338"/>
                    <a:pt x="10131" y="55362"/>
                  </a:cubicBezTo>
                  <a:cubicBezTo>
                    <a:pt x="5708" y="57855"/>
                    <a:pt x="2894" y="56005"/>
                    <a:pt x="2091" y="50136"/>
                  </a:cubicBezTo>
                  <a:cubicBezTo>
                    <a:pt x="4057" y="30837"/>
                    <a:pt x="15187" y="13663"/>
                    <a:pt x="32000" y="3986"/>
                  </a:cubicBezTo>
                  <a:cubicBezTo>
                    <a:pt x="48482" y="-5502"/>
                    <a:pt x="56120" y="1493"/>
                    <a:pt x="56120" y="29875"/>
                  </a:cubicBezTo>
                  <a:lnTo>
                    <a:pt x="56120" y="77473"/>
                  </a:lnTo>
                  <a:cubicBezTo>
                    <a:pt x="56120" y="84467"/>
                    <a:pt x="57648" y="86397"/>
                    <a:pt x="60220" y="84950"/>
                  </a:cubicBezTo>
                  <a:cubicBezTo>
                    <a:pt x="62717" y="82888"/>
                    <a:pt x="64468" y="80063"/>
                    <a:pt x="65205" y="76910"/>
                  </a:cubicBezTo>
                  <a:lnTo>
                    <a:pt x="68422" y="79402"/>
                  </a:lnTo>
                  <a:cubicBezTo>
                    <a:pt x="66865" y="88521"/>
                    <a:pt x="61557" y="96570"/>
                    <a:pt x="53788" y="101593"/>
                  </a:cubicBezTo>
                  <a:cubicBezTo>
                    <a:pt x="45990" y="105935"/>
                    <a:pt x="41165" y="102960"/>
                    <a:pt x="39477" y="93633"/>
                  </a:cubicBezTo>
                  <a:close/>
                  <a:moveTo>
                    <a:pt x="26693" y="101673"/>
                  </a:moveTo>
                  <a:cubicBezTo>
                    <a:pt x="30552" y="99422"/>
                    <a:pt x="32965" y="95884"/>
                    <a:pt x="39075" y="85593"/>
                  </a:cubicBezTo>
                  <a:lnTo>
                    <a:pt x="39075" y="50940"/>
                  </a:lnTo>
                  <a:cubicBezTo>
                    <a:pt x="35055" y="55201"/>
                    <a:pt x="31035" y="58980"/>
                    <a:pt x="28945" y="61955"/>
                  </a:cubicBezTo>
                  <a:cubicBezTo>
                    <a:pt x="21432" y="69865"/>
                    <a:pt x="17059" y="80240"/>
                    <a:pt x="16643" y="91141"/>
                  </a:cubicBezTo>
                  <a:cubicBezTo>
                    <a:pt x="16643" y="102879"/>
                    <a:pt x="20824" y="105131"/>
                    <a:pt x="26693" y="10191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"/>
            <p:cNvSpPr/>
            <p:nvPr/>
          </p:nvSpPr>
          <p:spPr>
            <a:xfrm>
              <a:off x="2213806" y="5366379"/>
              <a:ext cx="91786" cy="175725"/>
            </a:xfrm>
            <a:custGeom>
              <a:avLst/>
              <a:gdLst/>
              <a:ahLst/>
              <a:cxnLst/>
              <a:rect l="l" t="t" r="r" b="b"/>
              <a:pathLst>
                <a:path w="91786" h="175725" extrusionOk="0">
                  <a:moveTo>
                    <a:pt x="53449" y="603"/>
                  </a:moveTo>
                  <a:cubicBezTo>
                    <a:pt x="54896" y="-201"/>
                    <a:pt x="56022" y="-201"/>
                    <a:pt x="56745" y="603"/>
                  </a:cubicBezTo>
                  <a:cubicBezTo>
                    <a:pt x="57699" y="1852"/>
                    <a:pt x="58334" y="3314"/>
                    <a:pt x="58595" y="4864"/>
                  </a:cubicBezTo>
                  <a:lnTo>
                    <a:pt x="91720" y="117426"/>
                  </a:lnTo>
                  <a:cubicBezTo>
                    <a:pt x="91809" y="117877"/>
                    <a:pt x="91809" y="118342"/>
                    <a:pt x="91720" y="118793"/>
                  </a:cubicBezTo>
                  <a:cubicBezTo>
                    <a:pt x="91721" y="120380"/>
                    <a:pt x="91364" y="121946"/>
                    <a:pt x="90675" y="123376"/>
                  </a:cubicBezTo>
                  <a:cubicBezTo>
                    <a:pt x="90150" y="124655"/>
                    <a:pt x="89253" y="125747"/>
                    <a:pt x="88102" y="126511"/>
                  </a:cubicBezTo>
                  <a:lnTo>
                    <a:pt x="78373" y="132140"/>
                  </a:lnTo>
                  <a:cubicBezTo>
                    <a:pt x="76524" y="133185"/>
                    <a:pt x="75237" y="133346"/>
                    <a:pt x="74594" y="132622"/>
                  </a:cubicBezTo>
                  <a:cubicBezTo>
                    <a:pt x="73876" y="131875"/>
                    <a:pt x="73352" y="130964"/>
                    <a:pt x="73067" y="129969"/>
                  </a:cubicBezTo>
                  <a:lnTo>
                    <a:pt x="67278" y="110270"/>
                  </a:lnTo>
                  <a:lnTo>
                    <a:pt x="24504" y="134954"/>
                  </a:lnTo>
                  <a:lnTo>
                    <a:pt x="18715" y="161405"/>
                  </a:lnTo>
                  <a:cubicBezTo>
                    <a:pt x="18372" y="162880"/>
                    <a:pt x="17859" y="164310"/>
                    <a:pt x="17188" y="165667"/>
                  </a:cubicBezTo>
                  <a:cubicBezTo>
                    <a:pt x="16399" y="167362"/>
                    <a:pt x="15070" y="168748"/>
                    <a:pt x="13409" y="169606"/>
                  </a:cubicBezTo>
                  <a:lnTo>
                    <a:pt x="3680" y="175235"/>
                  </a:lnTo>
                  <a:cubicBezTo>
                    <a:pt x="2948" y="175890"/>
                    <a:pt x="1840" y="175890"/>
                    <a:pt x="1107" y="175235"/>
                  </a:cubicBezTo>
                  <a:cubicBezTo>
                    <a:pt x="326" y="174323"/>
                    <a:pt x="-51" y="173133"/>
                    <a:pt x="62" y="171938"/>
                  </a:cubicBezTo>
                  <a:cubicBezTo>
                    <a:pt x="-21" y="171405"/>
                    <a:pt x="-21" y="170863"/>
                    <a:pt x="62" y="170330"/>
                  </a:cubicBezTo>
                  <a:lnTo>
                    <a:pt x="33107" y="19015"/>
                  </a:lnTo>
                  <a:cubicBezTo>
                    <a:pt x="33455" y="16829"/>
                    <a:pt x="34077" y="14695"/>
                    <a:pt x="34956" y="12663"/>
                  </a:cubicBezTo>
                  <a:cubicBezTo>
                    <a:pt x="35643" y="11142"/>
                    <a:pt x="36761" y="9856"/>
                    <a:pt x="38172" y="8965"/>
                  </a:cubicBezTo>
                  <a:close/>
                  <a:moveTo>
                    <a:pt x="60926" y="87758"/>
                  </a:moveTo>
                  <a:lnTo>
                    <a:pt x="45409" y="37025"/>
                  </a:lnTo>
                  <a:lnTo>
                    <a:pt x="30534" y="10488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3"/>
            <p:cNvSpPr/>
            <p:nvPr/>
          </p:nvSpPr>
          <p:spPr>
            <a:xfrm>
              <a:off x="2311465" y="5352687"/>
              <a:ext cx="64188" cy="125959"/>
            </a:xfrm>
            <a:custGeom>
              <a:avLst/>
              <a:gdLst/>
              <a:ahLst/>
              <a:cxnLst/>
              <a:rect l="l" t="t" r="r" b="b"/>
              <a:pathLst>
                <a:path w="64188" h="125959" extrusionOk="0">
                  <a:moveTo>
                    <a:pt x="4915" y="49913"/>
                  </a:moveTo>
                  <a:cubicBezTo>
                    <a:pt x="5427" y="46230"/>
                    <a:pt x="6261" y="42598"/>
                    <a:pt x="7407" y="39059"/>
                  </a:cubicBezTo>
                  <a:cubicBezTo>
                    <a:pt x="8810" y="34695"/>
                    <a:pt x="10669" y="30490"/>
                    <a:pt x="12955" y="26516"/>
                  </a:cubicBezTo>
                  <a:cubicBezTo>
                    <a:pt x="15406" y="22101"/>
                    <a:pt x="18346" y="17975"/>
                    <a:pt x="21719" y="14215"/>
                  </a:cubicBezTo>
                  <a:cubicBezTo>
                    <a:pt x="25241" y="10344"/>
                    <a:pt x="29335" y="7036"/>
                    <a:pt x="33859" y="4406"/>
                  </a:cubicBezTo>
                  <a:cubicBezTo>
                    <a:pt x="37630" y="2032"/>
                    <a:pt x="41892" y="547"/>
                    <a:pt x="46321" y="65"/>
                  </a:cubicBezTo>
                  <a:cubicBezTo>
                    <a:pt x="49717" y="-271"/>
                    <a:pt x="53112" y="708"/>
                    <a:pt x="55809" y="2798"/>
                  </a:cubicBezTo>
                  <a:cubicBezTo>
                    <a:pt x="58828" y="5456"/>
                    <a:pt x="60984" y="8956"/>
                    <a:pt x="61999" y="12848"/>
                  </a:cubicBezTo>
                  <a:cubicBezTo>
                    <a:pt x="63586" y="18579"/>
                    <a:pt x="64318" y="24512"/>
                    <a:pt x="64170" y="30456"/>
                  </a:cubicBezTo>
                  <a:lnTo>
                    <a:pt x="64171" y="91642"/>
                  </a:lnTo>
                  <a:cubicBezTo>
                    <a:pt x="64141" y="93234"/>
                    <a:pt x="63757" y="94800"/>
                    <a:pt x="63045" y="96225"/>
                  </a:cubicBezTo>
                  <a:cubicBezTo>
                    <a:pt x="62543" y="97517"/>
                    <a:pt x="61642" y="98615"/>
                    <a:pt x="60472" y="99360"/>
                  </a:cubicBezTo>
                  <a:lnTo>
                    <a:pt x="50181" y="105310"/>
                  </a:lnTo>
                  <a:cubicBezTo>
                    <a:pt x="49448" y="105965"/>
                    <a:pt x="48340" y="105965"/>
                    <a:pt x="47608" y="105310"/>
                  </a:cubicBezTo>
                  <a:cubicBezTo>
                    <a:pt x="46826" y="104398"/>
                    <a:pt x="46449" y="103208"/>
                    <a:pt x="46563" y="102013"/>
                  </a:cubicBezTo>
                  <a:lnTo>
                    <a:pt x="46563" y="95099"/>
                  </a:lnTo>
                  <a:cubicBezTo>
                    <a:pt x="44595" y="100460"/>
                    <a:pt x="41889" y="105520"/>
                    <a:pt x="38523" y="110134"/>
                  </a:cubicBezTo>
                  <a:cubicBezTo>
                    <a:pt x="34910" y="115103"/>
                    <a:pt x="30278" y="119242"/>
                    <a:pt x="24935" y="122274"/>
                  </a:cubicBezTo>
                  <a:cubicBezTo>
                    <a:pt x="21810" y="124278"/>
                    <a:pt x="18256" y="125518"/>
                    <a:pt x="14563" y="125892"/>
                  </a:cubicBezTo>
                  <a:cubicBezTo>
                    <a:pt x="11680" y="126212"/>
                    <a:pt x="8788" y="125374"/>
                    <a:pt x="6523" y="123561"/>
                  </a:cubicBezTo>
                  <a:cubicBezTo>
                    <a:pt x="4231" y="121550"/>
                    <a:pt x="2558" y="118929"/>
                    <a:pt x="1699" y="116003"/>
                  </a:cubicBezTo>
                  <a:cubicBezTo>
                    <a:pt x="485" y="112101"/>
                    <a:pt x="-86" y="108028"/>
                    <a:pt x="10" y="103943"/>
                  </a:cubicBezTo>
                  <a:cubicBezTo>
                    <a:pt x="-73" y="94750"/>
                    <a:pt x="2226" y="85692"/>
                    <a:pt x="6684" y="77652"/>
                  </a:cubicBezTo>
                  <a:cubicBezTo>
                    <a:pt x="11191" y="69526"/>
                    <a:pt x="17192" y="62324"/>
                    <a:pt x="24372" y="56426"/>
                  </a:cubicBezTo>
                  <a:lnTo>
                    <a:pt x="46402" y="37853"/>
                  </a:lnTo>
                  <a:cubicBezTo>
                    <a:pt x="46402" y="32145"/>
                    <a:pt x="45196" y="28848"/>
                    <a:pt x="42784" y="27883"/>
                  </a:cubicBezTo>
                  <a:cubicBezTo>
                    <a:pt x="39657" y="27017"/>
                    <a:pt x="36305" y="27640"/>
                    <a:pt x="33699" y="29572"/>
                  </a:cubicBezTo>
                  <a:cubicBezTo>
                    <a:pt x="31645" y="30701"/>
                    <a:pt x="29841" y="32232"/>
                    <a:pt x="28392" y="34074"/>
                  </a:cubicBezTo>
                  <a:cubicBezTo>
                    <a:pt x="27029" y="36014"/>
                    <a:pt x="25819" y="38057"/>
                    <a:pt x="24774" y="40185"/>
                  </a:cubicBezTo>
                  <a:cubicBezTo>
                    <a:pt x="24163" y="41447"/>
                    <a:pt x="23408" y="42634"/>
                    <a:pt x="22523" y="43722"/>
                  </a:cubicBezTo>
                  <a:cubicBezTo>
                    <a:pt x="21910" y="44511"/>
                    <a:pt x="21144" y="45167"/>
                    <a:pt x="20271" y="45652"/>
                  </a:cubicBezTo>
                  <a:lnTo>
                    <a:pt x="7729" y="52888"/>
                  </a:lnTo>
                  <a:cubicBezTo>
                    <a:pt x="7040" y="53411"/>
                    <a:pt x="6087" y="53411"/>
                    <a:pt x="5397" y="52888"/>
                  </a:cubicBezTo>
                  <a:cubicBezTo>
                    <a:pt x="4766" y="52032"/>
                    <a:pt x="4586" y="50925"/>
                    <a:pt x="4915" y="49913"/>
                  </a:cubicBezTo>
                  <a:close/>
                  <a:moveTo>
                    <a:pt x="27508" y="95581"/>
                  </a:moveTo>
                  <a:cubicBezTo>
                    <a:pt x="30533" y="93776"/>
                    <a:pt x="33248" y="91496"/>
                    <a:pt x="35548" y="88828"/>
                  </a:cubicBezTo>
                  <a:cubicBezTo>
                    <a:pt x="37883" y="86162"/>
                    <a:pt x="39881" y="83218"/>
                    <a:pt x="41497" y="80064"/>
                  </a:cubicBezTo>
                  <a:cubicBezTo>
                    <a:pt x="43123" y="77041"/>
                    <a:pt x="44366" y="73827"/>
                    <a:pt x="45196" y="70496"/>
                  </a:cubicBezTo>
                  <a:cubicBezTo>
                    <a:pt x="45966" y="67473"/>
                    <a:pt x="46371" y="64369"/>
                    <a:pt x="46402" y="61250"/>
                  </a:cubicBezTo>
                  <a:lnTo>
                    <a:pt x="46402" y="59159"/>
                  </a:lnTo>
                  <a:lnTo>
                    <a:pt x="28151" y="74757"/>
                  </a:lnTo>
                  <a:cubicBezTo>
                    <a:pt x="24985" y="77225"/>
                    <a:pt x="22266" y="80216"/>
                    <a:pt x="20111" y="83601"/>
                  </a:cubicBezTo>
                  <a:cubicBezTo>
                    <a:pt x="18530" y="86339"/>
                    <a:pt x="17699" y="89445"/>
                    <a:pt x="17699" y="92606"/>
                  </a:cubicBezTo>
                  <a:cubicBezTo>
                    <a:pt x="17699" y="95581"/>
                    <a:pt x="18664" y="97109"/>
                    <a:pt x="20593" y="97430"/>
                  </a:cubicBezTo>
                  <a:cubicBezTo>
                    <a:pt x="23034" y="97549"/>
                    <a:pt x="25452" y="96902"/>
                    <a:pt x="27507" y="9558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3"/>
            <p:cNvSpPr/>
            <p:nvPr/>
          </p:nvSpPr>
          <p:spPr>
            <a:xfrm>
              <a:off x="2793240" y="5032874"/>
              <a:ext cx="79436" cy="174801"/>
            </a:xfrm>
            <a:custGeom>
              <a:avLst/>
              <a:gdLst/>
              <a:ahLst/>
              <a:cxnLst/>
              <a:rect l="l" t="t" r="r" b="b"/>
              <a:pathLst>
                <a:path w="79436" h="174801" extrusionOk="0">
                  <a:moveTo>
                    <a:pt x="77024" y="111316"/>
                  </a:moveTo>
                  <a:cubicBezTo>
                    <a:pt x="78374" y="115041"/>
                    <a:pt x="79186" y="118940"/>
                    <a:pt x="79436" y="122894"/>
                  </a:cubicBezTo>
                  <a:cubicBezTo>
                    <a:pt x="79342" y="127505"/>
                    <a:pt x="77115" y="131811"/>
                    <a:pt x="73406" y="134552"/>
                  </a:cubicBezTo>
                  <a:lnTo>
                    <a:pt x="72602" y="135034"/>
                  </a:lnTo>
                  <a:cubicBezTo>
                    <a:pt x="68180" y="137527"/>
                    <a:pt x="66974" y="132220"/>
                    <a:pt x="65929" y="127396"/>
                  </a:cubicBezTo>
                  <a:lnTo>
                    <a:pt x="61989" y="110271"/>
                  </a:lnTo>
                  <a:lnTo>
                    <a:pt x="58854" y="97889"/>
                  </a:lnTo>
                  <a:cubicBezTo>
                    <a:pt x="51778" y="102150"/>
                    <a:pt x="44783" y="106411"/>
                    <a:pt x="37708" y="111075"/>
                  </a:cubicBezTo>
                  <a:lnTo>
                    <a:pt x="24442" y="120482"/>
                  </a:lnTo>
                  <a:lnTo>
                    <a:pt x="21628" y="122492"/>
                  </a:lnTo>
                  <a:cubicBezTo>
                    <a:pt x="19135" y="133265"/>
                    <a:pt x="16482" y="144281"/>
                    <a:pt x="14231" y="155295"/>
                  </a:cubicBezTo>
                  <a:cubicBezTo>
                    <a:pt x="12543" y="162130"/>
                    <a:pt x="11819" y="170893"/>
                    <a:pt x="6754" y="173788"/>
                  </a:cubicBezTo>
                  <a:cubicBezTo>
                    <a:pt x="1688" y="176682"/>
                    <a:pt x="0" y="172903"/>
                    <a:pt x="0" y="168401"/>
                  </a:cubicBezTo>
                  <a:cubicBezTo>
                    <a:pt x="8" y="165834"/>
                    <a:pt x="415" y="163285"/>
                    <a:pt x="1206" y="160843"/>
                  </a:cubicBezTo>
                  <a:lnTo>
                    <a:pt x="9246" y="127879"/>
                  </a:lnTo>
                  <a:cubicBezTo>
                    <a:pt x="8129" y="126019"/>
                    <a:pt x="7649" y="123845"/>
                    <a:pt x="7879" y="121688"/>
                  </a:cubicBezTo>
                  <a:cubicBezTo>
                    <a:pt x="7497" y="116549"/>
                    <a:pt x="9773" y="111574"/>
                    <a:pt x="13909" y="108502"/>
                  </a:cubicBezTo>
                  <a:cubicBezTo>
                    <a:pt x="16723" y="97005"/>
                    <a:pt x="19457" y="85507"/>
                    <a:pt x="22352" y="73929"/>
                  </a:cubicBezTo>
                  <a:cubicBezTo>
                    <a:pt x="26934" y="55759"/>
                    <a:pt x="32080" y="36462"/>
                    <a:pt x="35698" y="18613"/>
                  </a:cubicBezTo>
                  <a:lnTo>
                    <a:pt x="36904" y="13628"/>
                  </a:lnTo>
                  <a:cubicBezTo>
                    <a:pt x="37233" y="9134"/>
                    <a:pt x="39311" y="4948"/>
                    <a:pt x="42693" y="1970"/>
                  </a:cubicBezTo>
                  <a:lnTo>
                    <a:pt x="44703" y="603"/>
                  </a:lnTo>
                  <a:cubicBezTo>
                    <a:pt x="45745" y="-201"/>
                    <a:pt x="47199" y="-201"/>
                    <a:pt x="48241" y="603"/>
                  </a:cubicBezTo>
                  <a:cubicBezTo>
                    <a:pt x="49206" y="1005"/>
                    <a:pt x="50090" y="2211"/>
                    <a:pt x="50492" y="5508"/>
                  </a:cubicBezTo>
                  <a:cubicBezTo>
                    <a:pt x="52984" y="16844"/>
                    <a:pt x="55557" y="28422"/>
                    <a:pt x="58532" y="39598"/>
                  </a:cubicBezTo>
                  <a:cubicBezTo>
                    <a:pt x="63838" y="60824"/>
                    <a:pt x="69627" y="81970"/>
                    <a:pt x="75336" y="102954"/>
                  </a:cubicBezTo>
                  <a:close/>
                  <a:moveTo>
                    <a:pt x="54994" y="81326"/>
                  </a:moveTo>
                  <a:lnTo>
                    <a:pt x="53547" y="76100"/>
                  </a:lnTo>
                  <a:lnTo>
                    <a:pt x="45507" y="45869"/>
                  </a:lnTo>
                  <a:lnTo>
                    <a:pt x="42532" y="35498"/>
                  </a:lnTo>
                  <a:lnTo>
                    <a:pt x="41567" y="39598"/>
                  </a:lnTo>
                  <a:lnTo>
                    <a:pt x="30552" y="83658"/>
                  </a:lnTo>
                  <a:cubicBezTo>
                    <a:pt x="29185" y="89286"/>
                    <a:pt x="27819" y="94753"/>
                    <a:pt x="26532" y="100301"/>
                  </a:cubicBezTo>
                  <a:cubicBezTo>
                    <a:pt x="36824" y="94512"/>
                    <a:pt x="45909" y="87919"/>
                    <a:pt x="55236" y="8156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3"/>
            <p:cNvSpPr/>
            <p:nvPr/>
          </p:nvSpPr>
          <p:spPr>
            <a:xfrm>
              <a:off x="2879269" y="5020226"/>
              <a:ext cx="66734" cy="126105"/>
            </a:xfrm>
            <a:custGeom>
              <a:avLst/>
              <a:gdLst/>
              <a:ahLst/>
              <a:cxnLst/>
              <a:rect l="l" t="t" r="r" b="b"/>
              <a:pathLst>
                <a:path w="66734" h="126105" extrusionOk="0">
                  <a:moveTo>
                    <a:pt x="66733" y="89552"/>
                  </a:moveTo>
                  <a:cubicBezTo>
                    <a:pt x="66804" y="95377"/>
                    <a:pt x="64304" y="100936"/>
                    <a:pt x="59899" y="104748"/>
                  </a:cubicBezTo>
                  <a:cubicBezTo>
                    <a:pt x="57085" y="106356"/>
                    <a:pt x="54673" y="103060"/>
                    <a:pt x="53306" y="99603"/>
                  </a:cubicBezTo>
                  <a:cubicBezTo>
                    <a:pt x="48004" y="108934"/>
                    <a:pt x="40530" y="116850"/>
                    <a:pt x="31517" y="122678"/>
                  </a:cubicBezTo>
                  <a:cubicBezTo>
                    <a:pt x="15437" y="131924"/>
                    <a:pt x="0" y="122678"/>
                    <a:pt x="0" y="92366"/>
                  </a:cubicBezTo>
                  <a:cubicBezTo>
                    <a:pt x="163" y="80482"/>
                    <a:pt x="2338" y="68711"/>
                    <a:pt x="6432" y="57553"/>
                  </a:cubicBezTo>
                  <a:cubicBezTo>
                    <a:pt x="11567" y="41200"/>
                    <a:pt x="22043" y="27043"/>
                    <a:pt x="36181" y="17352"/>
                  </a:cubicBezTo>
                  <a:cubicBezTo>
                    <a:pt x="41011" y="14434"/>
                    <a:pt x="46637" y="13112"/>
                    <a:pt x="52261" y="13573"/>
                  </a:cubicBezTo>
                  <a:cubicBezTo>
                    <a:pt x="52687" y="10341"/>
                    <a:pt x="53871" y="7255"/>
                    <a:pt x="55718" y="4568"/>
                  </a:cubicBezTo>
                  <a:cubicBezTo>
                    <a:pt x="56829" y="2934"/>
                    <a:pt x="58284" y="1562"/>
                    <a:pt x="59979" y="548"/>
                  </a:cubicBezTo>
                  <a:cubicBezTo>
                    <a:pt x="64241" y="-1944"/>
                    <a:pt x="64884" y="4729"/>
                    <a:pt x="64884" y="7221"/>
                  </a:cubicBezTo>
                  <a:cubicBezTo>
                    <a:pt x="64884" y="9714"/>
                    <a:pt x="64884" y="11563"/>
                    <a:pt x="64402" y="13171"/>
                  </a:cubicBezTo>
                  <a:cubicBezTo>
                    <a:pt x="63517" y="22417"/>
                    <a:pt x="63115" y="46136"/>
                    <a:pt x="63115" y="52166"/>
                  </a:cubicBezTo>
                  <a:cubicBezTo>
                    <a:pt x="63115" y="58196"/>
                    <a:pt x="63597" y="75402"/>
                    <a:pt x="63597" y="80789"/>
                  </a:cubicBezTo>
                  <a:cubicBezTo>
                    <a:pt x="63597" y="86176"/>
                    <a:pt x="66733" y="85854"/>
                    <a:pt x="66733" y="89552"/>
                  </a:cubicBezTo>
                  <a:close/>
                  <a:moveTo>
                    <a:pt x="50653" y="77251"/>
                  </a:moveTo>
                  <a:cubicBezTo>
                    <a:pt x="50653" y="76125"/>
                    <a:pt x="51296" y="74919"/>
                    <a:pt x="51698" y="73552"/>
                  </a:cubicBezTo>
                  <a:lnTo>
                    <a:pt x="51698" y="38176"/>
                  </a:lnTo>
                  <a:cubicBezTo>
                    <a:pt x="51161" y="37764"/>
                    <a:pt x="50597" y="37388"/>
                    <a:pt x="50010" y="37050"/>
                  </a:cubicBezTo>
                  <a:cubicBezTo>
                    <a:pt x="45506" y="33755"/>
                    <a:pt x="39337" y="33954"/>
                    <a:pt x="35055" y="37533"/>
                  </a:cubicBezTo>
                  <a:cubicBezTo>
                    <a:pt x="23075" y="44447"/>
                    <a:pt x="10935" y="64789"/>
                    <a:pt x="10935" y="86979"/>
                  </a:cubicBezTo>
                  <a:cubicBezTo>
                    <a:pt x="10935" y="99603"/>
                    <a:pt x="16804" y="112869"/>
                    <a:pt x="30955" y="104668"/>
                  </a:cubicBezTo>
                  <a:cubicBezTo>
                    <a:pt x="40776" y="98374"/>
                    <a:pt x="47822" y="88567"/>
                    <a:pt x="50653" y="772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"/>
            <p:cNvSpPr/>
            <p:nvPr/>
          </p:nvSpPr>
          <p:spPr>
            <a:xfrm>
              <a:off x="2434730" y="5232390"/>
              <a:ext cx="7561" cy="205184"/>
            </a:xfrm>
            <a:custGeom>
              <a:avLst/>
              <a:gdLst/>
              <a:ahLst/>
              <a:cxnLst/>
              <a:rect l="l" t="t" r="r" b="b"/>
              <a:pathLst>
                <a:path w="7561" h="205184" extrusionOk="0">
                  <a:moveTo>
                    <a:pt x="3779" y="205184"/>
                  </a:moveTo>
                  <a:cubicBezTo>
                    <a:pt x="1692" y="205184"/>
                    <a:pt x="0" y="203492"/>
                    <a:pt x="0" y="201405"/>
                  </a:cubicBezTo>
                  <a:lnTo>
                    <a:pt x="0" y="3779"/>
                  </a:lnTo>
                  <a:cubicBezTo>
                    <a:pt x="0" y="1692"/>
                    <a:pt x="1692" y="0"/>
                    <a:pt x="3779" y="0"/>
                  </a:cubicBezTo>
                  <a:cubicBezTo>
                    <a:pt x="5866" y="0"/>
                    <a:pt x="7558" y="1692"/>
                    <a:pt x="7558" y="3779"/>
                  </a:cubicBezTo>
                  <a:lnTo>
                    <a:pt x="7558" y="201244"/>
                  </a:lnTo>
                  <a:cubicBezTo>
                    <a:pt x="7647" y="203330"/>
                    <a:pt x="6028" y="205092"/>
                    <a:pt x="3943" y="205181"/>
                  </a:cubicBezTo>
                  <a:cubicBezTo>
                    <a:pt x="3888" y="205183"/>
                    <a:pt x="3834" y="205184"/>
                    <a:pt x="3779" y="20518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"/>
            <p:cNvSpPr/>
            <p:nvPr/>
          </p:nvSpPr>
          <p:spPr>
            <a:xfrm>
              <a:off x="2727954" y="5063065"/>
              <a:ext cx="7557" cy="205184"/>
            </a:xfrm>
            <a:custGeom>
              <a:avLst/>
              <a:gdLst/>
              <a:ahLst/>
              <a:cxnLst/>
              <a:rect l="l" t="t" r="r" b="b"/>
              <a:pathLst>
                <a:path w="7557" h="205184" extrusionOk="0">
                  <a:moveTo>
                    <a:pt x="3779" y="205184"/>
                  </a:moveTo>
                  <a:cubicBezTo>
                    <a:pt x="1692" y="205184"/>
                    <a:pt x="0" y="203492"/>
                    <a:pt x="0" y="201405"/>
                  </a:cubicBezTo>
                  <a:lnTo>
                    <a:pt x="0" y="3779"/>
                  </a:lnTo>
                  <a:cubicBezTo>
                    <a:pt x="0" y="1692"/>
                    <a:pt x="1692" y="0"/>
                    <a:pt x="3779" y="0"/>
                  </a:cubicBezTo>
                  <a:cubicBezTo>
                    <a:pt x="5866" y="0"/>
                    <a:pt x="7558" y="1692"/>
                    <a:pt x="7558" y="3779"/>
                  </a:cubicBezTo>
                  <a:lnTo>
                    <a:pt x="7558" y="201727"/>
                  </a:lnTo>
                  <a:cubicBezTo>
                    <a:pt x="7390" y="203687"/>
                    <a:pt x="5746" y="205191"/>
                    <a:pt x="3779" y="20518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"/>
          <p:cNvSpPr/>
          <p:nvPr/>
        </p:nvSpPr>
        <p:spPr>
          <a:xfrm>
            <a:off x="2255551" y="3411485"/>
            <a:ext cx="665320" cy="1086886"/>
          </a:xfrm>
          <a:custGeom>
            <a:avLst/>
            <a:gdLst/>
            <a:ahLst/>
            <a:cxnLst/>
            <a:rect l="l" t="t" r="r" b="b"/>
            <a:pathLst>
              <a:path w="665320" h="1086886" extrusionOk="0">
                <a:moveTo>
                  <a:pt x="9648" y="374079"/>
                </a:moveTo>
                <a:lnTo>
                  <a:pt x="655512" y="1339"/>
                </a:lnTo>
                <a:cubicBezTo>
                  <a:pt x="660979" y="-1797"/>
                  <a:pt x="665321" y="776"/>
                  <a:pt x="665321" y="6967"/>
                </a:cubicBezTo>
                <a:lnTo>
                  <a:pt x="665321" y="695765"/>
                </a:lnTo>
                <a:cubicBezTo>
                  <a:pt x="664972" y="702690"/>
                  <a:pt x="661325" y="709029"/>
                  <a:pt x="655512" y="712810"/>
                </a:cubicBezTo>
                <a:lnTo>
                  <a:pt x="9809" y="1085550"/>
                </a:lnTo>
                <a:cubicBezTo>
                  <a:pt x="4342" y="1088686"/>
                  <a:pt x="0" y="1086113"/>
                  <a:pt x="0" y="1079842"/>
                </a:cubicBezTo>
                <a:lnTo>
                  <a:pt x="0" y="391044"/>
                </a:lnTo>
                <a:cubicBezTo>
                  <a:pt x="337" y="384177"/>
                  <a:pt x="3918" y="377879"/>
                  <a:pt x="9648" y="3740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3"/>
          <p:cNvSpPr/>
          <p:nvPr/>
        </p:nvSpPr>
        <p:spPr>
          <a:xfrm>
            <a:off x="2283633" y="3433742"/>
            <a:ext cx="699228" cy="1101966"/>
          </a:xfrm>
          <a:custGeom>
            <a:avLst/>
            <a:gdLst/>
            <a:ahLst/>
            <a:cxnLst/>
            <a:rect l="l" t="t" r="r" b="b"/>
            <a:pathLst>
              <a:path w="699228" h="1101966" extrusionOk="0">
                <a:moveTo>
                  <a:pt x="699228" y="19202"/>
                </a:moveTo>
                <a:cubicBezTo>
                  <a:pt x="695362" y="17840"/>
                  <a:pt x="691075" y="18439"/>
                  <a:pt x="687731" y="20810"/>
                </a:cubicBezTo>
                <a:lnTo>
                  <a:pt x="49666" y="388164"/>
                </a:lnTo>
                <a:cubicBezTo>
                  <a:pt x="39558" y="394846"/>
                  <a:pt x="33184" y="405896"/>
                  <a:pt x="32460" y="417993"/>
                </a:cubicBezTo>
                <a:lnTo>
                  <a:pt x="32460" y="1090951"/>
                </a:lnTo>
                <a:cubicBezTo>
                  <a:pt x="32039" y="1095195"/>
                  <a:pt x="33832" y="1099357"/>
                  <a:pt x="37204" y="1101966"/>
                </a:cubicBezTo>
                <a:cubicBezTo>
                  <a:pt x="34229" y="1100037"/>
                  <a:pt x="8099" y="1085243"/>
                  <a:pt x="5044" y="1083394"/>
                </a:cubicBezTo>
                <a:cubicBezTo>
                  <a:pt x="1528" y="1080807"/>
                  <a:pt x="-365" y="1076561"/>
                  <a:pt x="59" y="1072218"/>
                </a:cubicBezTo>
                <a:lnTo>
                  <a:pt x="59" y="399500"/>
                </a:lnTo>
                <a:cubicBezTo>
                  <a:pt x="776" y="387444"/>
                  <a:pt x="7118" y="376426"/>
                  <a:pt x="17184" y="369752"/>
                </a:cubicBezTo>
                <a:lnTo>
                  <a:pt x="655168" y="2318"/>
                </a:lnTo>
                <a:cubicBezTo>
                  <a:pt x="658776" y="-302"/>
                  <a:pt x="663530" y="-735"/>
                  <a:pt x="667550" y="1192"/>
                </a:cubicBezTo>
                <a:cubicBezTo>
                  <a:pt x="670364" y="2559"/>
                  <a:pt x="693118" y="15423"/>
                  <a:pt x="699228" y="19202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"/>
          <p:cNvSpPr/>
          <p:nvPr/>
        </p:nvSpPr>
        <p:spPr>
          <a:xfrm>
            <a:off x="2288596" y="3433420"/>
            <a:ext cx="694264" cy="401751"/>
          </a:xfrm>
          <a:custGeom>
            <a:avLst/>
            <a:gdLst/>
            <a:ahLst/>
            <a:cxnLst/>
            <a:rect l="l" t="t" r="r" b="b"/>
            <a:pathLst>
              <a:path w="694264" h="401751" extrusionOk="0">
                <a:moveTo>
                  <a:pt x="694265" y="19524"/>
                </a:moveTo>
                <a:cubicBezTo>
                  <a:pt x="688155" y="15745"/>
                  <a:pt x="665401" y="2881"/>
                  <a:pt x="662587" y="1192"/>
                </a:cubicBezTo>
                <a:cubicBezTo>
                  <a:pt x="658566" y="-735"/>
                  <a:pt x="653813" y="-302"/>
                  <a:pt x="650205" y="2318"/>
                </a:cubicBezTo>
                <a:lnTo>
                  <a:pt x="12221" y="370073"/>
                </a:lnTo>
                <a:cubicBezTo>
                  <a:pt x="7141" y="373314"/>
                  <a:pt x="2943" y="377761"/>
                  <a:pt x="0" y="383018"/>
                </a:cubicBezTo>
                <a:lnTo>
                  <a:pt x="32160" y="401752"/>
                </a:lnTo>
                <a:cubicBezTo>
                  <a:pt x="35103" y="396494"/>
                  <a:pt x="39302" y="392047"/>
                  <a:pt x="44381" y="388807"/>
                </a:cubicBezTo>
                <a:lnTo>
                  <a:pt x="682768" y="21132"/>
                </a:lnTo>
                <a:cubicBezTo>
                  <a:pt x="686112" y="18761"/>
                  <a:pt x="690399" y="18161"/>
                  <a:pt x="694265" y="19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3"/>
          <p:cNvSpPr/>
          <p:nvPr/>
        </p:nvSpPr>
        <p:spPr>
          <a:xfrm>
            <a:off x="2316013" y="3452175"/>
            <a:ext cx="672637" cy="1085310"/>
          </a:xfrm>
          <a:custGeom>
            <a:avLst/>
            <a:gdLst/>
            <a:ahLst/>
            <a:cxnLst/>
            <a:rect l="l" t="t" r="r" b="b"/>
            <a:pathLst>
              <a:path w="672637" h="1085310" extrusionOk="0">
                <a:moveTo>
                  <a:pt x="17286" y="369731"/>
                </a:moveTo>
                <a:lnTo>
                  <a:pt x="655351" y="2377"/>
                </a:lnTo>
                <a:cubicBezTo>
                  <a:pt x="664919" y="-3171"/>
                  <a:pt x="672637" y="1332"/>
                  <a:pt x="672637" y="12347"/>
                </a:cubicBezTo>
                <a:lnTo>
                  <a:pt x="672637" y="685306"/>
                </a:lnTo>
                <a:cubicBezTo>
                  <a:pt x="671984" y="697486"/>
                  <a:pt x="665563" y="708625"/>
                  <a:pt x="655351" y="715295"/>
                </a:cubicBezTo>
                <a:lnTo>
                  <a:pt x="17286" y="1082970"/>
                </a:lnTo>
                <a:cubicBezTo>
                  <a:pt x="7719" y="1088438"/>
                  <a:pt x="0" y="1084016"/>
                  <a:pt x="0" y="1072920"/>
                </a:cubicBezTo>
                <a:lnTo>
                  <a:pt x="0" y="399559"/>
                </a:lnTo>
                <a:cubicBezTo>
                  <a:pt x="716" y="387441"/>
                  <a:pt x="7128" y="376377"/>
                  <a:pt x="17286" y="36973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"/>
          <p:cNvSpPr/>
          <p:nvPr/>
        </p:nvSpPr>
        <p:spPr>
          <a:xfrm>
            <a:off x="2316093" y="3452140"/>
            <a:ext cx="672958" cy="1084854"/>
          </a:xfrm>
          <a:custGeom>
            <a:avLst/>
            <a:gdLst/>
            <a:ahLst/>
            <a:cxnLst/>
            <a:rect l="l" t="t" r="r" b="b"/>
            <a:pathLst>
              <a:path w="672958" h="1084854" extrusionOk="0">
                <a:moveTo>
                  <a:pt x="662989" y="0"/>
                </a:moveTo>
                <a:lnTo>
                  <a:pt x="662989" y="8683"/>
                </a:lnTo>
                <a:cubicBezTo>
                  <a:pt x="662989" y="8683"/>
                  <a:pt x="663793" y="9970"/>
                  <a:pt x="663793" y="12382"/>
                </a:cubicBezTo>
                <a:lnTo>
                  <a:pt x="663793" y="685340"/>
                </a:lnTo>
                <a:cubicBezTo>
                  <a:pt x="663154" y="694431"/>
                  <a:pt x="658384" y="702728"/>
                  <a:pt x="650848" y="707853"/>
                </a:cubicBezTo>
                <a:lnTo>
                  <a:pt x="12864" y="1074965"/>
                </a:lnTo>
                <a:cubicBezTo>
                  <a:pt x="11793" y="1075648"/>
                  <a:pt x="10586" y="1076087"/>
                  <a:pt x="9327" y="1076252"/>
                </a:cubicBezTo>
                <a:cubicBezTo>
                  <a:pt x="8678" y="1075104"/>
                  <a:pt x="8397" y="1073785"/>
                  <a:pt x="8523" y="1072473"/>
                </a:cubicBezTo>
                <a:lnTo>
                  <a:pt x="8523" y="399594"/>
                </a:lnTo>
                <a:cubicBezTo>
                  <a:pt x="9156" y="390482"/>
                  <a:pt x="13963" y="382173"/>
                  <a:pt x="21547" y="377082"/>
                </a:cubicBezTo>
                <a:lnTo>
                  <a:pt x="659291" y="9889"/>
                </a:lnTo>
                <a:cubicBezTo>
                  <a:pt x="660335" y="9227"/>
                  <a:pt x="661518" y="8814"/>
                  <a:pt x="662748" y="8683"/>
                </a:cubicBezTo>
                <a:lnTo>
                  <a:pt x="662748" y="0"/>
                </a:lnTo>
                <a:moveTo>
                  <a:pt x="662748" y="0"/>
                </a:moveTo>
                <a:cubicBezTo>
                  <a:pt x="659898" y="54"/>
                  <a:pt x="657117" y="888"/>
                  <a:pt x="654708" y="2412"/>
                </a:cubicBezTo>
                <a:lnTo>
                  <a:pt x="16643" y="369765"/>
                </a:lnTo>
                <a:cubicBezTo>
                  <a:pt x="6729" y="376553"/>
                  <a:pt x="569" y="387593"/>
                  <a:pt x="0" y="399594"/>
                </a:cubicBezTo>
                <a:lnTo>
                  <a:pt x="0" y="1072473"/>
                </a:lnTo>
                <a:cubicBezTo>
                  <a:pt x="0" y="1080513"/>
                  <a:pt x="3859" y="1084854"/>
                  <a:pt x="9568" y="1084854"/>
                </a:cubicBezTo>
                <a:cubicBezTo>
                  <a:pt x="12411" y="1084833"/>
                  <a:pt x="15194" y="1084026"/>
                  <a:pt x="17608" y="1082523"/>
                </a:cubicBezTo>
                <a:lnTo>
                  <a:pt x="655672" y="715089"/>
                </a:lnTo>
                <a:cubicBezTo>
                  <a:pt x="665884" y="708418"/>
                  <a:pt x="672305" y="697279"/>
                  <a:pt x="672959" y="685099"/>
                </a:cubicBezTo>
                <a:lnTo>
                  <a:pt x="672959" y="12382"/>
                </a:lnTo>
                <a:cubicBezTo>
                  <a:pt x="672959" y="4342"/>
                  <a:pt x="669099" y="0"/>
                  <a:pt x="663391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"/>
          <p:cNvSpPr/>
          <p:nvPr/>
        </p:nvSpPr>
        <p:spPr>
          <a:xfrm>
            <a:off x="2283713" y="3816116"/>
            <a:ext cx="37364" cy="719752"/>
          </a:xfrm>
          <a:custGeom>
            <a:avLst/>
            <a:gdLst/>
            <a:ahLst/>
            <a:cxnLst/>
            <a:rect l="l" t="t" r="r" b="b"/>
            <a:pathLst>
              <a:path w="37364" h="719752" extrusionOk="0">
                <a:moveTo>
                  <a:pt x="37365" y="18734"/>
                </a:moveTo>
                <a:lnTo>
                  <a:pt x="5204" y="0"/>
                </a:lnTo>
                <a:cubicBezTo>
                  <a:pt x="2031" y="5165"/>
                  <a:pt x="257" y="11067"/>
                  <a:pt x="58" y="17125"/>
                </a:cubicBezTo>
                <a:lnTo>
                  <a:pt x="59" y="690004"/>
                </a:lnTo>
                <a:cubicBezTo>
                  <a:pt x="-365" y="694347"/>
                  <a:pt x="1529" y="698593"/>
                  <a:pt x="5044" y="701180"/>
                </a:cubicBezTo>
                <a:cubicBezTo>
                  <a:pt x="8260" y="703029"/>
                  <a:pt x="34390" y="717823"/>
                  <a:pt x="37204" y="719752"/>
                </a:cubicBezTo>
                <a:cubicBezTo>
                  <a:pt x="33832" y="717142"/>
                  <a:pt x="32039" y="712981"/>
                  <a:pt x="32460" y="708737"/>
                </a:cubicBezTo>
                <a:lnTo>
                  <a:pt x="32460" y="35618"/>
                </a:lnTo>
                <a:cubicBezTo>
                  <a:pt x="32659" y="29668"/>
                  <a:pt x="34345" y="23863"/>
                  <a:pt x="37365" y="1873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"/>
          <p:cNvSpPr/>
          <p:nvPr/>
        </p:nvSpPr>
        <p:spPr>
          <a:xfrm>
            <a:off x="2283713" y="3816116"/>
            <a:ext cx="37364" cy="719752"/>
          </a:xfrm>
          <a:custGeom>
            <a:avLst/>
            <a:gdLst/>
            <a:ahLst/>
            <a:cxnLst/>
            <a:rect l="l" t="t" r="r" b="b"/>
            <a:pathLst>
              <a:path w="37364" h="719752" extrusionOk="0">
                <a:moveTo>
                  <a:pt x="37365" y="18734"/>
                </a:moveTo>
                <a:lnTo>
                  <a:pt x="5204" y="0"/>
                </a:lnTo>
                <a:cubicBezTo>
                  <a:pt x="2031" y="5165"/>
                  <a:pt x="257" y="11067"/>
                  <a:pt x="58" y="17125"/>
                </a:cubicBezTo>
                <a:lnTo>
                  <a:pt x="59" y="690004"/>
                </a:lnTo>
                <a:cubicBezTo>
                  <a:pt x="-365" y="694347"/>
                  <a:pt x="1529" y="698593"/>
                  <a:pt x="5044" y="701180"/>
                </a:cubicBezTo>
                <a:cubicBezTo>
                  <a:pt x="8260" y="703029"/>
                  <a:pt x="34390" y="717823"/>
                  <a:pt x="37204" y="719752"/>
                </a:cubicBezTo>
                <a:cubicBezTo>
                  <a:pt x="33832" y="717142"/>
                  <a:pt x="32039" y="712981"/>
                  <a:pt x="32460" y="708737"/>
                </a:cubicBezTo>
                <a:lnTo>
                  <a:pt x="32460" y="35618"/>
                </a:lnTo>
                <a:cubicBezTo>
                  <a:pt x="32659" y="29668"/>
                  <a:pt x="34345" y="23863"/>
                  <a:pt x="37365" y="18734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"/>
          <p:cNvSpPr/>
          <p:nvPr/>
        </p:nvSpPr>
        <p:spPr>
          <a:xfrm>
            <a:off x="2316093" y="3452140"/>
            <a:ext cx="672958" cy="1084854"/>
          </a:xfrm>
          <a:custGeom>
            <a:avLst/>
            <a:gdLst/>
            <a:ahLst/>
            <a:cxnLst/>
            <a:rect l="l" t="t" r="r" b="b"/>
            <a:pathLst>
              <a:path w="672958" h="1084854" extrusionOk="0">
                <a:moveTo>
                  <a:pt x="662989" y="8040"/>
                </a:moveTo>
                <a:cubicBezTo>
                  <a:pt x="664517" y="8040"/>
                  <a:pt x="664597" y="11980"/>
                  <a:pt x="664597" y="12382"/>
                </a:cubicBezTo>
                <a:lnTo>
                  <a:pt x="664597" y="685340"/>
                </a:lnTo>
                <a:cubicBezTo>
                  <a:pt x="663927" y="694673"/>
                  <a:pt x="659006" y="703181"/>
                  <a:pt x="651250" y="708416"/>
                </a:cubicBezTo>
                <a:lnTo>
                  <a:pt x="13186" y="1075850"/>
                </a:lnTo>
                <a:cubicBezTo>
                  <a:pt x="12078" y="1076577"/>
                  <a:pt x="10807" y="1077018"/>
                  <a:pt x="9488" y="1077136"/>
                </a:cubicBezTo>
                <a:cubicBezTo>
                  <a:pt x="7960" y="1077136"/>
                  <a:pt x="7879" y="1073196"/>
                  <a:pt x="7879" y="1072714"/>
                </a:cubicBezTo>
                <a:lnTo>
                  <a:pt x="7879" y="399594"/>
                </a:lnTo>
                <a:cubicBezTo>
                  <a:pt x="8550" y="390261"/>
                  <a:pt x="13470" y="381754"/>
                  <a:pt x="21226" y="376519"/>
                </a:cubicBezTo>
                <a:lnTo>
                  <a:pt x="659291" y="9327"/>
                </a:lnTo>
                <a:cubicBezTo>
                  <a:pt x="660432" y="8607"/>
                  <a:pt x="661726" y="8167"/>
                  <a:pt x="663069" y="8040"/>
                </a:cubicBezTo>
                <a:moveTo>
                  <a:pt x="663069" y="0"/>
                </a:moveTo>
                <a:cubicBezTo>
                  <a:pt x="660219" y="54"/>
                  <a:pt x="657439" y="888"/>
                  <a:pt x="655029" y="2412"/>
                </a:cubicBezTo>
                <a:lnTo>
                  <a:pt x="16965" y="369765"/>
                </a:lnTo>
                <a:cubicBezTo>
                  <a:pt x="6929" y="376483"/>
                  <a:pt x="643" y="387535"/>
                  <a:pt x="0" y="399594"/>
                </a:cubicBezTo>
                <a:lnTo>
                  <a:pt x="0" y="1072473"/>
                </a:lnTo>
                <a:cubicBezTo>
                  <a:pt x="0" y="1080513"/>
                  <a:pt x="3859" y="1084854"/>
                  <a:pt x="9568" y="1084854"/>
                </a:cubicBezTo>
                <a:cubicBezTo>
                  <a:pt x="12411" y="1084833"/>
                  <a:pt x="15194" y="1084026"/>
                  <a:pt x="17608" y="1082523"/>
                </a:cubicBezTo>
                <a:lnTo>
                  <a:pt x="655672" y="715089"/>
                </a:lnTo>
                <a:cubicBezTo>
                  <a:pt x="665884" y="708418"/>
                  <a:pt x="672305" y="697279"/>
                  <a:pt x="672959" y="685099"/>
                </a:cubicBezTo>
                <a:lnTo>
                  <a:pt x="672959" y="12382"/>
                </a:lnTo>
                <a:cubicBezTo>
                  <a:pt x="672959" y="4342"/>
                  <a:pt x="669099" y="0"/>
                  <a:pt x="663391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4" name="Google Shape;1834;p3"/>
          <p:cNvGrpSpPr/>
          <p:nvPr/>
        </p:nvGrpSpPr>
        <p:grpSpPr>
          <a:xfrm>
            <a:off x="2389258" y="3736555"/>
            <a:ext cx="286630" cy="675620"/>
            <a:chOff x="2404740" y="4273239"/>
            <a:chExt cx="286630" cy="675620"/>
          </a:xfrm>
        </p:grpSpPr>
        <p:sp>
          <p:nvSpPr>
            <p:cNvPr id="1835" name="Google Shape;1835;p3"/>
            <p:cNvSpPr/>
            <p:nvPr/>
          </p:nvSpPr>
          <p:spPr>
            <a:xfrm>
              <a:off x="2641603" y="4273239"/>
              <a:ext cx="29185" cy="551480"/>
            </a:xfrm>
            <a:custGeom>
              <a:avLst/>
              <a:gdLst/>
              <a:ahLst/>
              <a:cxnLst/>
              <a:rect l="l" t="t" r="r" b="b"/>
              <a:pathLst>
                <a:path w="29185" h="551480" extrusionOk="0">
                  <a:moveTo>
                    <a:pt x="28221" y="524100"/>
                  </a:moveTo>
                  <a:lnTo>
                    <a:pt x="29186" y="11059"/>
                  </a:lnTo>
                  <a:cubicBezTo>
                    <a:pt x="29186" y="1492"/>
                    <a:pt x="22914" y="-2689"/>
                    <a:pt x="15115" y="1813"/>
                  </a:cubicBezTo>
                  <a:cubicBezTo>
                    <a:pt x="6598" y="7560"/>
                    <a:pt x="1339" y="17032"/>
                    <a:pt x="965" y="27300"/>
                  </a:cubicBezTo>
                  <a:lnTo>
                    <a:pt x="0" y="540421"/>
                  </a:lnTo>
                  <a:cubicBezTo>
                    <a:pt x="0" y="549989"/>
                    <a:pt x="6271" y="554170"/>
                    <a:pt x="14070" y="549667"/>
                  </a:cubicBezTo>
                  <a:cubicBezTo>
                    <a:pt x="22610" y="543904"/>
                    <a:pt x="27872" y="534397"/>
                    <a:pt x="28221" y="5241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3"/>
            <p:cNvSpPr/>
            <p:nvPr/>
          </p:nvSpPr>
          <p:spPr>
            <a:xfrm>
              <a:off x="2641442" y="4655752"/>
              <a:ext cx="28220" cy="168915"/>
            </a:xfrm>
            <a:custGeom>
              <a:avLst/>
              <a:gdLst/>
              <a:ahLst/>
              <a:cxnLst/>
              <a:rect l="l" t="t" r="r" b="b"/>
              <a:pathLst>
                <a:path w="28220" h="168915" extrusionOk="0">
                  <a:moveTo>
                    <a:pt x="28221" y="0"/>
                  </a:moveTo>
                  <a:lnTo>
                    <a:pt x="28221" y="141587"/>
                  </a:lnTo>
                  <a:cubicBezTo>
                    <a:pt x="27872" y="151884"/>
                    <a:pt x="22610" y="161390"/>
                    <a:pt x="14070" y="167154"/>
                  </a:cubicBezTo>
                  <a:cubicBezTo>
                    <a:pt x="6030" y="171657"/>
                    <a:pt x="0" y="167154"/>
                    <a:pt x="0" y="157908"/>
                  </a:cubicBezTo>
                  <a:lnTo>
                    <a:pt x="0" y="1632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3"/>
            <p:cNvSpPr/>
            <p:nvPr/>
          </p:nvSpPr>
          <p:spPr>
            <a:xfrm>
              <a:off x="2641442" y="4655994"/>
              <a:ext cx="28220" cy="70109"/>
            </a:xfrm>
            <a:custGeom>
              <a:avLst/>
              <a:gdLst/>
              <a:ahLst/>
              <a:cxnLst/>
              <a:rect l="l" t="t" r="r" b="b"/>
              <a:pathLst>
                <a:path w="28220" h="70109" extrusionOk="0">
                  <a:moveTo>
                    <a:pt x="13186" y="65447"/>
                  </a:moveTo>
                  <a:cubicBezTo>
                    <a:pt x="9146" y="67865"/>
                    <a:pt x="4662" y="69451"/>
                    <a:pt x="0" y="70110"/>
                  </a:cubicBezTo>
                  <a:lnTo>
                    <a:pt x="0" y="16080"/>
                  </a:lnTo>
                  <a:lnTo>
                    <a:pt x="28221" y="0"/>
                  </a:lnTo>
                  <a:lnTo>
                    <a:pt x="28221" y="52984"/>
                  </a:lnTo>
                  <a:cubicBezTo>
                    <a:pt x="23885" y="57892"/>
                    <a:pt x="18813" y="62097"/>
                    <a:pt x="13186" y="6544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"/>
            <p:cNvSpPr/>
            <p:nvPr/>
          </p:nvSpPr>
          <p:spPr>
            <a:xfrm>
              <a:off x="2619733" y="4617619"/>
              <a:ext cx="71637" cy="92587"/>
            </a:xfrm>
            <a:custGeom>
              <a:avLst/>
              <a:gdLst/>
              <a:ahLst/>
              <a:cxnLst/>
              <a:rect l="l" t="t" r="r" b="b"/>
              <a:pathLst>
                <a:path w="71637" h="92587" extrusionOk="0">
                  <a:moveTo>
                    <a:pt x="71638" y="25590"/>
                  </a:moveTo>
                  <a:cubicBezTo>
                    <a:pt x="71638" y="2757"/>
                    <a:pt x="55557" y="-6570"/>
                    <a:pt x="35779" y="4927"/>
                  </a:cubicBezTo>
                  <a:cubicBezTo>
                    <a:pt x="14641" y="18732"/>
                    <a:pt x="1351" y="41787"/>
                    <a:pt x="0" y="66997"/>
                  </a:cubicBezTo>
                  <a:cubicBezTo>
                    <a:pt x="0" y="89831"/>
                    <a:pt x="16080" y="99158"/>
                    <a:pt x="35779" y="87660"/>
                  </a:cubicBezTo>
                  <a:cubicBezTo>
                    <a:pt x="56937" y="73865"/>
                    <a:pt x="70256" y="50812"/>
                    <a:pt x="71638" y="2559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3"/>
            <p:cNvSpPr/>
            <p:nvPr/>
          </p:nvSpPr>
          <p:spPr>
            <a:xfrm>
              <a:off x="2619733" y="4617619"/>
              <a:ext cx="71637" cy="92587"/>
            </a:xfrm>
            <a:custGeom>
              <a:avLst/>
              <a:gdLst/>
              <a:ahLst/>
              <a:cxnLst/>
              <a:rect l="l" t="t" r="r" b="b"/>
              <a:pathLst>
                <a:path w="71637" h="92587" extrusionOk="0">
                  <a:moveTo>
                    <a:pt x="71638" y="25590"/>
                  </a:moveTo>
                  <a:cubicBezTo>
                    <a:pt x="71638" y="2757"/>
                    <a:pt x="55557" y="-6570"/>
                    <a:pt x="35779" y="4927"/>
                  </a:cubicBezTo>
                  <a:cubicBezTo>
                    <a:pt x="14641" y="18732"/>
                    <a:pt x="1351" y="41787"/>
                    <a:pt x="0" y="66997"/>
                  </a:cubicBezTo>
                  <a:cubicBezTo>
                    <a:pt x="0" y="89831"/>
                    <a:pt x="16080" y="99158"/>
                    <a:pt x="35779" y="87660"/>
                  </a:cubicBezTo>
                  <a:cubicBezTo>
                    <a:pt x="56937" y="73865"/>
                    <a:pt x="70256" y="50812"/>
                    <a:pt x="71638" y="25590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3"/>
            <p:cNvSpPr/>
            <p:nvPr/>
          </p:nvSpPr>
          <p:spPr>
            <a:xfrm>
              <a:off x="2534026" y="4335309"/>
              <a:ext cx="29266" cy="551480"/>
            </a:xfrm>
            <a:custGeom>
              <a:avLst/>
              <a:gdLst/>
              <a:ahLst/>
              <a:cxnLst/>
              <a:rect l="l" t="t" r="r" b="b"/>
              <a:pathLst>
                <a:path w="29266" h="551480" extrusionOk="0">
                  <a:moveTo>
                    <a:pt x="28221" y="524100"/>
                  </a:moveTo>
                  <a:lnTo>
                    <a:pt x="29266" y="11059"/>
                  </a:lnTo>
                  <a:cubicBezTo>
                    <a:pt x="29266" y="1492"/>
                    <a:pt x="22995" y="-2689"/>
                    <a:pt x="15196" y="1813"/>
                  </a:cubicBezTo>
                  <a:cubicBezTo>
                    <a:pt x="6656" y="7577"/>
                    <a:pt x="1394" y="17084"/>
                    <a:pt x="1045" y="27381"/>
                  </a:cubicBezTo>
                  <a:lnTo>
                    <a:pt x="0" y="540421"/>
                  </a:lnTo>
                  <a:cubicBezTo>
                    <a:pt x="0" y="549989"/>
                    <a:pt x="6352" y="554170"/>
                    <a:pt x="14151" y="549667"/>
                  </a:cubicBezTo>
                  <a:cubicBezTo>
                    <a:pt x="22660" y="543886"/>
                    <a:pt x="27890" y="534382"/>
                    <a:pt x="28221" y="5241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"/>
            <p:cNvSpPr/>
            <p:nvPr/>
          </p:nvSpPr>
          <p:spPr>
            <a:xfrm>
              <a:off x="2534026" y="4481925"/>
              <a:ext cx="28783" cy="405215"/>
            </a:xfrm>
            <a:custGeom>
              <a:avLst/>
              <a:gdLst/>
              <a:ahLst/>
              <a:cxnLst/>
              <a:rect l="l" t="t" r="r" b="b"/>
              <a:pathLst>
                <a:path w="28783" h="405215" extrusionOk="0">
                  <a:moveTo>
                    <a:pt x="28784" y="0"/>
                  </a:moveTo>
                  <a:lnTo>
                    <a:pt x="28221" y="377886"/>
                  </a:lnTo>
                  <a:cubicBezTo>
                    <a:pt x="27890" y="388168"/>
                    <a:pt x="22660" y="397672"/>
                    <a:pt x="14151" y="403454"/>
                  </a:cubicBezTo>
                  <a:cubicBezTo>
                    <a:pt x="6111" y="407956"/>
                    <a:pt x="0" y="403454"/>
                    <a:pt x="0" y="394208"/>
                  </a:cubicBezTo>
                  <a:lnTo>
                    <a:pt x="563" y="16322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"/>
            <p:cNvSpPr/>
            <p:nvPr/>
          </p:nvSpPr>
          <p:spPr>
            <a:xfrm>
              <a:off x="2534508" y="4482166"/>
              <a:ext cx="28220" cy="68341"/>
            </a:xfrm>
            <a:custGeom>
              <a:avLst/>
              <a:gdLst/>
              <a:ahLst/>
              <a:cxnLst/>
              <a:rect l="l" t="t" r="r" b="b"/>
              <a:pathLst>
                <a:path w="28220" h="68341" extrusionOk="0">
                  <a:moveTo>
                    <a:pt x="13266" y="63678"/>
                  </a:moveTo>
                  <a:cubicBezTo>
                    <a:pt x="9214" y="66133"/>
                    <a:pt x="4697" y="67721"/>
                    <a:pt x="0" y="68341"/>
                  </a:cubicBezTo>
                  <a:lnTo>
                    <a:pt x="0" y="16080"/>
                  </a:lnTo>
                  <a:lnTo>
                    <a:pt x="28221" y="0"/>
                  </a:lnTo>
                  <a:lnTo>
                    <a:pt x="28221" y="50974"/>
                  </a:lnTo>
                  <a:cubicBezTo>
                    <a:pt x="23915" y="55949"/>
                    <a:pt x="18872" y="60233"/>
                    <a:pt x="13266" y="6367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"/>
            <p:cNvSpPr/>
            <p:nvPr/>
          </p:nvSpPr>
          <p:spPr>
            <a:xfrm>
              <a:off x="2512880" y="4442023"/>
              <a:ext cx="71637" cy="92535"/>
            </a:xfrm>
            <a:custGeom>
              <a:avLst/>
              <a:gdLst/>
              <a:ahLst/>
              <a:cxnLst/>
              <a:rect l="l" t="t" r="r" b="b"/>
              <a:pathLst>
                <a:path w="71637" h="92535" extrusionOk="0">
                  <a:moveTo>
                    <a:pt x="71638" y="25590"/>
                  </a:moveTo>
                  <a:cubicBezTo>
                    <a:pt x="71638" y="2757"/>
                    <a:pt x="55557" y="-6570"/>
                    <a:pt x="35779" y="4927"/>
                  </a:cubicBezTo>
                  <a:cubicBezTo>
                    <a:pt x="14643" y="18697"/>
                    <a:pt x="1350" y="41728"/>
                    <a:pt x="0" y="66917"/>
                  </a:cubicBezTo>
                  <a:cubicBezTo>
                    <a:pt x="0" y="89751"/>
                    <a:pt x="16080" y="99077"/>
                    <a:pt x="35779" y="87660"/>
                  </a:cubicBezTo>
                  <a:cubicBezTo>
                    <a:pt x="56937" y="73865"/>
                    <a:pt x="70256" y="50812"/>
                    <a:pt x="71638" y="25591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"/>
            <p:cNvSpPr/>
            <p:nvPr/>
          </p:nvSpPr>
          <p:spPr>
            <a:xfrm>
              <a:off x="2512880" y="4442023"/>
              <a:ext cx="71637" cy="92535"/>
            </a:xfrm>
            <a:custGeom>
              <a:avLst/>
              <a:gdLst/>
              <a:ahLst/>
              <a:cxnLst/>
              <a:rect l="l" t="t" r="r" b="b"/>
              <a:pathLst>
                <a:path w="71637" h="92535" extrusionOk="0">
                  <a:moveTo>
                    <a:pt x="71638" y="25590"/>
                  </a:moveTo>
                  <a:cubicBezTo>
                    <a:pt x="71638" y="2757"/>
                    <a:pt x="55557" y="-6570"/>
                    <a:pt x="35779" y="4927"/>
                  </a:cubicBezTo>
                  <a:cubicBezTo>
                    <a:pt x="14643" y="18697"/>
                    <a:pt x="1350" y="41728"/>
                    <a:pt x="0" y="66917"/>
                  </a:cubicBezTo>
                  <a:cubicBezTo>
                    <a:pt x="0" y="89751"/>
                    <a:pt x="16080" y="99077"/>
                    <a:pt x="35779" y="87660"/>
                  </a:cubicBezTo>
                  <a:cubicBezTo>
                    <a:pt x="56937" y="73865"/>
                    <a:pt x="70256" y="50812"/>
                    <a:pt x="71638" y="25591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"/>
            <p:cNvSpPr/>
            <p:nvPr/>
          </p:nvSpPr>
          <p:spPr>
            <a:xfrm>
              <a:off x="2426529" y="4397379"/>
              <a:ext cx="29266" cy="551480"/>
            </a:xfrm>
            <a:custGeom>
              <a:avLst/>
              <a:gdLst/>
              <a:ahLst/>
              <a:cxnLst/>
              <a:rect l="l" t="t" r="r" b="b"/>
              <a:pathLst>
                <a:path w="29266" h="551480" extrusionOk="0">
                  <a:moveTo>
                    <a:pt x="28221" y="524100"/>
                  </a:moveTo>
                  <a:lnTo>
                    <a:pt x="29266" y="11059"/>
                  </a:lnTo>
                  <a:cubicBezTo>
                    <a:pt x="29266" y="1492"/>
                    <a:pt x="22914" y="-2689"/>
                    <a:pt x="15115" y="1813"/>
                  </a:cubicBezTo>
                  <a:cubicBezTo>
                    <a:pt x="6606" y="7595"/>
                    <a:pt x="1376" y="17098"/>
                    <a:pt x="1045" y="27381"/>
                  </a:cubicBezTo>
                  <a:lnTo>
                    <a:pt x="0" y="540421"/>
                  </a:lnTo>
                  <a:cubicBezTo>
                    <a:pt x="0" y="549989"/>
                    <a:pt x="6352" y="554170"/>
                    <a:pt x="14151" y="549667"/>
                  </a:cubicBezTo>
                  <a:cubicBezTo>
                    <a:pt x="22660" y="543886"/>
                    <a:pt x="27890" y="534382"/>
                    <a:pt x="28221" y="52410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"/>
            <p:cNvSpPr/>
            <p:nvPr/>
          </p:nvSpPr>
          <p:spPr>
            <a:xfrm>
              <a:off x="2426368" y="4779892"/>
              <a:ext cx="28220" cy="168915"/>
            </a:xfrm>
            <a:custGeom>
              <a:avLst/>
              <a:gdLst/>
              <a:ahLst/>
              <a:cxnLst/>
              <a:rect l="l" t="t" r="r" b="b"/>
              <a:pathLst>
                <a:path w="28220" h="168915" extrusionOk="0">
                  <a:moveTo>
                    <a:pt x="28221" y="0"/>
                  </a:moveTo>
                  <a:lnTo>
                    <a:pt x="28221" y="141587"/>
                  </a:lnTo>
                  <a:cubicBezTo>
                    <a:pt x="27890" y="151869"/>
                    <a:pt x="22660" y="161373"/>
                    <a:pt x="14150" y="167154"/>
                  </a:cubicBezTo>
                  <a:cubicBezTo>
                    <a:pt x="6110" y="171657"/>
                    <a:pt x="0" y="167154"/>
                    <a:pt x="0" y="157908"/>
                  </a:cubicBezTo>
                  <a:lnTo>
                    <a:pt x="0" y="1632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"/>
            <p:cNvSpPr/>
            <p:nvPr/>
          </p:nvSpPr>
          <p:spPr>
            <a:xfrm>
              <a:off x="2426449" y="4780133"/>
              <a:ext cx="28140" cy="70109"/>
            </a:xfrm>
            <a:custGeom>
              <a:avLst/>
              <a:gdLst/>
              <a:ahLst/>
              <a:cxnLst/>
              <a:rect l="l" t="t" r="r" b="b"/>
              <a:pathLst>
                <a:path w="28140" h="70109" extrusionOk="0">
                  <a:moveTo>
                    <a:pt x="13186" y="65447"/>
                  </a:moveTo>
                  <a:cubicBezTo>
                    <a:pt x="9146" y="67865"/>
                    <a:pt x="4662" y="69451"/>
                    <a:pt x="0" y="70110"/>
                  </a:cubicBezTo>
                  <a:lnTo>
                    <a:pt x="0" y="16080"/>
                  </a:lnTo>
                  <a:lnTo>
                    <a:pt x="28140" y="0"/>
                  </a:lnTo>
                  <a:lnTo>
                    <a:pt x="28140" y="52984"/>
                  </a:lnTo>
                  <a:cubicBezTo>
                    <a:pt x="23829" y="57886"/>
                    <a:pt x="18784" y="62090"/>
                    <a:pt x="13186" y="6544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"/>
            <p:cNvSpPr/>
            <p:nvPr/>
          </p:nvSpPr>
          <p:spPr>
            <a:xfrm>
              <a:off x="2404740" y="4741759"/>
              <a:ext cx="71557" cy="92587"/>
            </a:xfrm>
            <a:custGeom>
              <a:avLst/>
              <a:gdLst/>
              <a:ahLst/>
              <a:cxnLst/>
              <a:rect l="l" t="t" r="r" b="b"/>
              <a:pathLst>
                <a:path w="71557" h="92587" extrusionOk="0">
                  <a:moveTo>
                    <a:pt x="71557" y="25591"/>
                  </a:moveTo>
                  <a:cubicBezTo>
                    <a:pt x="71557" y="2756"/>
                    <a:pt x="55477" y="-6570"/>
                    <a:pt x="35779" y="4927"/>
                  </a:cubicBezTo>
                  <a:cubicBezTo>
                    <a:pt x="14641" y="18732"/>
                    <a:pt x="1351" y="41787"/>
                    <a:pt x="0" y="66997"/>
                  </a:cubicBezTo>
                  <a:cubicBezTo>
                    <a:pt x="0" y="89831"/>
                    <a:pt x="16081" y="99158"/>
                    <a:pt x="35779" y="87660"/>
                  </a:cubicBezTo>
                  <a:cubicBezTo>
                    <a:pt x="56917" y="73856"/>
                    <a:pt x="70206" y="50801"/>
                    <a:pt x="71557" y="25591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"/>
            <p:cNvSpPr/>
            <p:nvPr/>
          </p:nvSpPr>
          <p:spPr>
            <a:xfrm>
              <a:off x="2404740" y="4741759"/>
              <a:ext cx="71557" cy="92587"/>
            </a:xfrm>
            <a:custGeom>
              <a:avLst/>
              <a:gdLst/>
              <a:ahLst/>
              <a:cxnLst/>
              <a:rect l="l" t="t" r="r" b="b"/>
              <a:pathLst>
                <a:path w="71557" h="92587" extrusionOk="0">
                  <a:moveTo>
                    <a:pt x="71557" y="25591"/>
                  </a:moveTo>
                  <a:cubicBezTo>
                    <a:pt x="71557" y="2756"/>
                    <a:pt x="55477" y="-6570"/>
                    <a:pt x="35779" y="4927"/>
                  </a:cubicBezTo>
                  <a:cubicBezTo>
                    <a:pt x="14641" y="18732"/>
                    <a:pt x="1351" y="41787"/>
                    <a:pt x="0" y="66997"/>
                  </a:cubicBezTo>
                  <a:cubicBezTo>
                    <a:pt x="0" y="89831"/>
                    <a:pt x="16081" y="99158"/>
                    <a:pt x="35779" y="87660"/>
                  </a:cubicBezTo>
                  <a:cubicBezTo>
                    <a:pt x="56917" y="73856"/>
                    <a:pt x="70206" y="50801"/>
                    <a:pt x="71557" y="25591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0" name="Google Shape;1850;p3"/>
          <p:cNvGrpSpPr/>
          <p:nvPr/>
        </p:nvGrpSpPr>
        <p:grpSpPr>
          <a:xfrm>
            <a:off x="2712472" y="3612401"/>
            <a:ext cx="178490" cy="613498"/>
            <a:chOff x="2727954" y="4149085"/>
            <a:chExt cx="178490" cy="613498"/>
          </a:xfrm>
        </p:grpSpPr>
        <p:sp>
          <p:nvSpPr>
            <p:cNvPr id="1851" name="Google Shape;1851;p3"/>
            <p:cNvSpPr/>
            <p:nvPr/>
          </p:nvSpPr>
          <p:spPr>
            <a:xfrm>
              <a:off x="2856676" y="4149085"/>
              <a:ext cx="29185" cy="551428"/>
            </a:xfrm>
            <a:custGeom>
              <a:avLst/>
              <a:gdLst/>
              <a:ahLst/>
              <a:cxnLst/>
              <a:rect l="l" t="t" r="r" b="b"/>
              <a:pathLst>
                <a:path w="29185" h="551428" extrusionOk="0">
                  <a:moveTo>
                    <a:pt x="28221" y="524115"/>
                  </a:moveTo>
                  <a:lnTo>
                    <a:pt x="29186" y="10994"/>
                  </a:lnTo>
                  <a:cubicBezTo>
                    <a:pt x="29186" y="1426"/>
                    <a:pt x="22914" y="-2675"/>
                    <a:pt x="15115" y="1828"/>
                  </a:cubicBezTo>
                  <a:cubicBezTo>
                    <a:pt x="6598" y="7575"/>
                    <a:pt x="1339" y="17047"/>
                    <a:pt x="965" y="27315"/>
                  </a:cubicBezTo>
                  <a:lnTo>
                    <a:pt x="0" y="540356"/>
                  </a:lnTo>
                  <a:cubicBezTo>
                    <a:pt x="0" y="550004"/>
                    <a:pt x="6271" y="554104"/>
                    <a:pt x="14070" y="549602"/>
                  </a:cubicBezTo>
                  <a:cubicBezTo>
                    <a:pt x="22588" y="543855"/>
                    <a:pt x="27847" y="534383"/>
                    <a:pt x="28221" y="5241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"/>
            <p:cNvSpPr/>
            <p:nvPr/>
          </p:nvSpPr>
          <p:spPr>
            <a:xfrm>
              <a:off x="2856515" y="4531613"/>
              <a:ext cx="28220" cy="168835"/>
            </a:xfrm>
            <a:custGeom>
              <a:avLst/>
              <a:gdLst/>
              <a:ahLst/>
              <a:cxnLst/>
              <a:rect l="l" t="t" r="r" b="b"/>
              <a:pathLst>
                <a:path w="28220" h="168835" extrusionOk="0">
                  <a:moveTo>
                    <a:pt x="28221" y="0"/>
                  </a:moveTo>
                  <a:lnTo>
                    <a:pt x="28221" y="141587"/>
                  </a:lnTo>
                  <a:cubicBezTo>
                    <a:pt x="27846" y="151855"/>
                    <a:pt x="22588" y="161327"/>
                    <a:pt x="14070" y="167074"/>
                  </a:cubicBezTo>
                  <a:cubicBezTo>
                    <a:pt x="6030" y="171576"/>
                    <a:pt x="0" y="167074"/>
                    <a:pt x="0" y="157828"/>
                  </a:cubicBezTo>
                  <a:lnTo>
                    <a:pt x="0" y="1624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"/>
            <p:cNvSpPr/>
            <p:nvPr/>
          </p:nvSpPr>
          <p:spPr>
            <a:xfrm>
              <a:off x="2856515" y="4532015"/>
              <a:ext cx="28220" cy="70190"/>
            </a:xfrm>
            <a:custGeom>
              <a:avLst/>
              <a:gdLst/>
              <a:ahLst/>
              <a:cxnLst/>
              <a:rect l="l" t="t" r="r" b="b"/>
              <a:pathLst>
                <a:path w="28220" h="70190" extrusionOk="0">
                  <a:moveTo>
                    <a:pt x="13186" y="65447"/>
                  </a:moveTo>
                  <a:cubicBezTo>
                    <a:pt x="9149" y="67887"/>
                    <a:pt x="4667" y="69500"/>
                    <a:pt x="0" y="70190"/>
                  </a:cubicBezTo>
                  <a:lnTo>
                    <a:pt x="0" y="16080"/>
                  </a:lnTo>
                  <a:lnTo>
                    <a:pt x="28221" y="0"/>
                  </a:lnTo>
                  <a:lnTo>
                    <a:pt x="28221" y="52984"/>
                  </a:lnTo>
                  <a:cubicBezTo>
                    <a:pt x="23911" y="57919"/>
                    <a:pt x="18834" y="62127"/>
                    <a:pt x="13186" y="65447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"/>
            <p:cNvSpPr/>
            <p:nvPr/>
          </p:nvSpPr>
          <p:spPr>
            <a:xfrm>
              <a:off x="2834807" y="4493480"/>
              <a:ext cx="71637" cy="92507"/>
            </a:xfrm>
            <a:custGeom>
              <a:avLst/>
              <a:gdLst/>
              <a:ahLst/>
              <a:cxnLst/>
              <a:rect l="l" t="t" r="r" b="b"/>
              <a:pathLst>
                <a:path w="71637" h="92507" extrusionOk="0">
                  <a:moveTo>
                    <a:pt x="71638" y="25590"/>
                  </a:moveTo>
                  <a:cubicBezTo>
                    <a:pt x="71638" y="2757"/>
                    <a:pt x="55557" y="-6570"/>
                    <a:pt x="35779" y="4927"/>
                  </a:cubicBezTo>
                  <a:cubicBezTo>
                    <a:pt x="14643" y="18697"/>
                    <a:pt x="1350" y="41728"/>
                    <a:pt x="0" y="66917"/>
                  </a:cubicBezTo>
                  <a:cubicBezTo>
                    <a:pt x="0" y="89751"/>
                    <a:pt x="16080" y="99077"/>
                    <a:pt x="35779" y="87580"/>
                  </a:cubicBezTo>
                  <a:cubicBezTo>
                    <a:pt x="56935" y="73819"/>
                    <a:pt x="70256" y="50790"/>
                    <a:pt x="71638" y="2559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"/>
            <p:cNvSpPr/>
            <p:nvPr/>
          </p:nvSpPr>
          <p:spPr>
            <a:xfrm>
              <a:off x="2834807" y="4493480"/>
              <a:ext cx="71637" cy="92507"/>
            </a:xfrm>
            <a:custGeom>
              <a:avLst/>
              <a:gdLst/>
              <a:ahLst/>
              <a:cxnLst/>
              <a:rect l="l" t="t" r="r" b="b"/>
              <a:pathLst>
                <a:path w="71637" h="92507" extrusionOk="0">
                  <a:moveTo>
                    <a:pt x="71638" y="25590"/>
                  </a:moveTo>
                  <a:cubicBezTo>
                    <a:pt x="71638" y="2757"/>
                    <a:pt x="55557" y="-6570"/>
                    <a:pt x="35779" y="4927"/>
                  </a:cubicBezTo>
                  <a:cubicBezTo>
                    <a:pt x="14643" y="18697"/>
                    <a:pt x="1350" y="41728"/>
                    <a:pt x="0" y="66917"/>
                  </a:cubicBezTo>
                  <a:cubicBezTo>
                    <a:pt x="0" y="89751"/>
                    <a:pt x="16080" y="99077"/>
                    <a:pt x="35779" y="87580"/>
                  </a:cubicBezTo>
                  <a:cubicBezTo>
                    <a:pt x="56935" y="73819"/>
                    <a:pt x="70256" y="50790"/>
                    <a:pt x="71638" y="25590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"/>
            <p:cNvSpPr/>
            <p:nvPr/>
          </p:nvSpPr>
          <p:spPr>
            <a:xfrm>
              <a:off x="2749099" y="4211155"/>
              <a:ext cx="29266" cy="551428"/>
            </a:xfrm>
            <a:custGeom>
              <a:avLst/>
              <a:gdLst/>
              <a:ahLst/>
              <a:cxnLst/>
              <a:rect l="l" t="t" r="r" b="b"/>
              <a:pathLst>
                <a:path w="29266" h="551428" extrusionOk="0">
                  <a:moveTo>
                    <a:pt x="28221" y="524115"/>
                  </a:moveTo>
                  <a:lnTo>
                    <a:pt x="29266" y="10994"/>
                  </a:lnTo>
                  <a:cubicBezTo>
                    <a:pt x="29266" y="1426"/>
                    <a:pt x="22995" y="-2674"/>
                    <a:pt x="15196" y="1828"/>
                  </a:cubicBezTo>
                  <a:cubicBezTo>
                    <a:pt x="6678" y="7575"/>
                    <a:pt x="1420" y="17047"/>
                    <a:pt x="1045" y="27315"/>
                  </a:cubicBezTo>
                  <a:lnTo>
                    <a:pt x="0" y="540356"/>
                  </a:lnTo>
                  <a:cubicBezTo>
                    <a:pt x="0" y="550004"/>
                    <a:pt x="6352" y="554104"/>
                    <a:pt x="14151" y="549602"/>
                  </a:cubicBezTo>
                  <a:cubicBezTo>
                    <a:pt x="22638" y="543837"/>
                    <a:pt x="27865" y="534368"/>
                    <a:pt x="28221" y="52411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3"/>
            <p:cNvSpPr/>
            <p:nvPr/>
          </p:nvSpPr>
          <p:spPr>
            <a:xfrm>
              <a:off x="2749099" y="4357785"/>
              <a:ext cx="28783" cy="404797"/>
            </a:xfrm>
            <a:custGeom>
              <a:avLst/>
              <a:gdLst/>
              <a:ahLst/>
              <a:cxnLst/>
              <a:rect l="l" t="t" r="r" b="b"/>
              <a:pathLst>
                <a:path w="28783" h="404797" extrusionOk="0">
                  <a:moveTo>
                    <a:pt x="28784" y="0"/>
                  </a:moveTo>
                  <a:lnTo>
                    <a:pt x="28221" y="377484"/>
                  </a:lnTo>
                  <a:cubicBezTo>
                    <a:pt x="27865" y="387738"/>
                    <a:pt x="22638" y="397206"/>
                    <a:pt x="14151" y="402971"/>
                  </a:cubicBezTo>
                  <a:cubicBezTo>
                    <a:pt x="6111" y="407474"/>
                    <a:pt x="0" y="403373"/>
                    <a:pt x="0" y="393725"/>
                  </a:cubicBezTo>
                  <a:lnTo>
                    <a:pt x="563" y="1624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"/>
            <p:cNvSpPr/>
            <p:nvPr/>
          </p:nvSpPr>
          <p:spPr>
            <a:xfrm>
              <a:off x="2749581" y="4357946"/>
              <a:ext cx="28220" cy="68421"/>
            </a:xfrm>
            <a:custGeom>
              <a:avLst/>
              <a:gdLst/>
              <a:ahLst/>
              <a:cxnLst/>
              <a:rect l="l" t="t" r="r" b="b"/>
              <a:pathLst>
                <a:path w="28220" h="68421" extrusionOk="0">
                  <a:moveTo>
                    <a:pt x="13266" y="63678"/>
                  </a:moveTo>
                  <a:cubicBezTo>
                    <a:pt x="9218" y="66155"/>
                    <a:pt x="4701" y="67770"/>
                    <a:pt x="0" y="68421"/>
                  </a:cubicBezTo>
                  <a:lnTo>
                    <a:pt x="0" y="16080"/>
                  </a:lnTo>
                  <a:lnTo>
                    <a:pt x="28221" y="0"/>
                  </a:lnTo>
                  <a:lnTo>
                    <a:pt x="28221" y="51376"/>
                  </a:lnTo>
                  <a:cubicBezTo>
                    <a:pt x="23915" y="56239"/>
                    <a:pt x="18868" y="60390"/>
                    <a:pt x="13266" y="6367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"/>
            <p:cNvSpPr/>
            <p:nvPr/>
          </p:nvSpPr>
          <p:spPr>
            <a:xfrm>
              <a:off x="2727954" y="4317855"/>
              <a:ext cx="71637" cy="92535"/>
            </a:xfrm>
            <a:custGeom>
              <a:avLst/>
              <a:gdLst/>
              <a:ahLst/>
              <a:cxnLst/>
              <a:rect l="l" t="t" r="r" b="b"/>
              <a:pathLst>
                <a:path w="71637" h="92535" extrusionOk="0">
                  <a:moveTo>
                    <a:pt x="71638" y="25619"/>
                  </a:moveTo>
                  <a:cubicBezTo>
                    <a:pt x="71638" y="2785"/>
                    <a:pt x="55557" y="-6541"/>
                    <a:pt x="35779" y="4876"/>
                  </a:cubicBezTo>
                  <a:cubicBezTo>
                    <a:pt x="14660" y="18698"/>
                    <a:pt x="1377" y="41743"/>
                    <a:pt x="0" y="66945"/>
                  </a:cubicBezTo>
                  <a:cubicBezTo>
                    <a:pt x="0" y="89779"/>
                    <a:pt x="16080" y="99106"/>
                    <a:pt x="35779" y="87609"/>
                  </a:cubicBezTo>
                  <a:cubicBezTo>
                    <a:pt x="56935" y="73848"/>
                    <a:pt x="70256" y="50819"/>
                    <a:pt x="71638" y="2561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"/>
            <p:cNvSpPr/>
            <p:nvPr/>
          </p:nvSpPr>
          <p:spPr>
            <a:xfrm>
              <a:off x="2727954" y="4317855"/>
              <a:ext cx="71637" cy="92535"/>
            </a:xfrm>
            <a:custGeom>
              <a:avLst/>
              <a:gdLst/>
              <a:ahLst/>
              <a:cxnLst/>
              <a:rect l="l" t="t" r="r" b="b"/>
              <a:pathLst>
                <a:path w="71637" h="92535" extrusionOk="0">
                  <a:moveTo>
                    <a:pt x="71638" y="25619"/>
                  </a:moveTo>
                  <a:cubicBezTo>
                    <a:pt x="71638" y="2785"/>
                    <a:pt x="55557" y="-6541"/>
                    <a:pt x="35779" y="4876"/>
                  </a:cubicBezTo>
                  <a:cubicBezTo>
                    <a:pt x="14660" y="18698"/>
                    <a:pt x="1377" y="41743"/>
                    <a:pt x="0" y="66945"/>
                  </a:cubicBezTo>
                  <a:cubicBezTo>
                    <a:pt x="0" y="89779"/>
                    <a:pt x="16080" y="99106"/>
                    <a:pt x="35779" y="87609"/>
                  </a:cubicBezTo>
                  <a:cubicBezTo>
                    <a:pt x="56935" y="73848"/>
                    <a:pt x="70256" y="50819"/>
                    <a:pt x="71638" y="2561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1" name="Google Shape;1861;p3"/>
          <p:cNvSpPr/>
          <p:nvPr/>
        </p:nvSpPr>
        <p:spPr>
          <a:xfrm>
            <a:off x="1367680" y="3856893"/>
            <a:ext cx="779892" cy="1153073"/>
          </a:xfrm>
          <a:custGeom>
            <a:avLst/>
            <a:gdLst/>
            <a:ahLst/>
            <a:cxnLst/>
            <a:rect l="l" t="t" r="r" b="b"/>
            <a:pathLst>
              <a:path w="779892" h="1153073" extrusionOk="0">
                <a:moveTo>
                  <a:pt x="9809" y="440264"/>
                </a:moveTo>
                <a:lnTo>
                  <a:pt x="770084" y="1353"/>
                </a:lnTo>
                <a:cubicBezTo>
                  <a:pt x="775470" y="-1782"/>
                  <a:pt x="779892" y="710"/>
                  <a:pt x="779892" y="6981"/>
                </a:cubicBezTo>
                <a:lnTo>
                  <a:pt x="779892" y="695779"/>
                </a:lnTo>
                <a:cubicBezTo>
                  <a:pt x="779506" y="702693"/>
                  <a:pt x="775867" y="709016"/>
                  <a:pt x="770083" y="712824"/>
                </a:cubicBezTo>
                <a:lnTo>
                  <a:pt x="9809" y="1151735"/>
                </a:lnTo>
                <a:cubicBezTo>
                  <a:pt x="4422" y="1154870"/>
                  <a:pt x="0" y="1152298"/>
                  <a:pt x="0" y="1146107"/>
                </a:cubicBezTo>
                <a:lnTo>
                  <a:pt x="0" y="457309"/>
                </a:lnTo>
                <a:cubicBezTo>
                  <a:pt x="386" y="450395"/>
                  <a:pt x="4025" y="444072"/>
                  <a:pt x="9809" y="4402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"/>
          <p:cNvSpPr/>
          <p:nvPr/>
        </p:nvSpPr>
        <p:spPr>
          <a:xfrm>
            <a:off x="1399302" y="3879443"/>
            <a:ext cx="806560" cy="1165284"/>
          </a:xfrm>
          <a:custGeom>
            <a:avLst/>
            <a:gdLst/>
            <a:ahLst/>
            <a:cxnLst/>
            <a:rect l="l" t="t" r="r" b="b"/>
            <a:pathLst>
              <a:path w="806560" h="1165284" extrusionOk="0">
                <a:moveTo>
                  <a:pt x="806561" y="19326"/>
                </a:moveTo>
                <a:cubicBezTo>
                  <a:pt x="802694" y="17963"/>
                  <a:pt x="798407" y="18562"/>
                  <a:pt x="795063" y="20934"/>
                </a:cubicBezTo>
                <a:lnTo>
                  <a:pt x="49743" y="451322"/>
                </a:lnTo>
                <a:cubicBezTo>
                  <a:pt x="39522" y="457983"/>
                  <a:pt x="33098" y="469127"/>
                  <a:pt x="32457" y="481311"/>
                </a:cubicBezTo>
                <a:lnTo>
                  <a:pt x="32457" y="1154190"/>
                </a:lnTo>
                <a:cubicBezTo>
                  <a:pt x="32038" y="1158456"/>
                  <a:pt x="33827" y="1162640"/>
                  <a:pt x="37201" y="1165285"/>
                </a:cubicBezTo>
                <a:cubicBezTo>
                  <a:pt x="34226" y="1163356"/>
                  <a:pt x="8015" y="1148561"/>
                  <a:pt x="5040" y="1146632"/>
                </a:cubicBezTo>
                <a:cubicBezTo>
                  <a:pt x="1538" y="1144071"/>
                  <a:pt x="-356" y="1139855"/>
                  <a:pt x="55" y="1135536"/>
                </a:cubicBezTo>
                <a:lnTo>
                  <a:pt x="55" y="462739"/>
                </a:lnTo>
                <a:cubicBezTo>
                  <a:pt x="714" y="450540"/>
                  <a:pt x="7170" y="439392"/>
                  <a:pt x="17422" y="432749"/>
                </a:cubicBezTo>
                <a:lnTo>
                  <a:pt x="762662" y="2280"/>
                </a:lnTo>
                <a:cubicBezTo>
                  <a:pt x="766288" y="-290"/>
                  <a:pt x="771013" y="-719"/>
                  <a:pt x="775043" y="1155"/>
                </a:cubicBezTo>
                <a:cubicBezTo>
                  <a:pt x="777697" y="2682"/>
                  <a:pt x="800370" y="15627"/>
                  <a:pt x="806561" y="1932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"/>
          <p:cNvSpPr/>
          <p:nvPr/>
        </p:nvSpPr>
        <p:spPr>
          <a:xfrm>
            <a:off x="1404262" y="3879283"/>
            <a:ext cx="801600" cy="464427"/>
          </a:xfrm>
          <a:custGeom>
            <a:avLst/>
            <a:gdLst/>
            <a:ahLst/>
            <a:cxnLst/>
            <a:rect l="l" t="t" r="r" b="b"/>
            <a:pathLst>
              <a:path w="801600" h="464427" extrusionOk="0">
                <a:moveTo>
                  <a:pt x="801601" y="19486"/>
                </a:moveTo>
                <a:cubicBezTo>
                  <a:pt x="795410" y="15788"/>
                  <a:pt x="772737" y="2843"/>
                  <a:pt x="769923" y="1155"/>
                </a:cubicBezTo>
                <a:cubicBezTo>
                  <a:pt x="765893" y="-719"/>
                  <a:pt x="761167" y="-290"/>
                  <a:pt x="757541" y="2280"/>
                </a:cubicBezTo>
                <a:lnTo>
                  <a:pt x="12301" y="432749"/>
                </a:lnTo>
                <a:cubicBezTo>
                  <a:pt x="7165" y="435910"/>
                  <a:pt x="2928" y="440340"/>
                  <a:pt x="0" y="445613"/>
                </a:cubicBezTo>
                <a:lnTo>
                  <a:pt x="32161" y="464427"/>
                </a:lnTo>
                <a:cubicBezTo>
                  <a:pt x="35058" y="459137"/>
                  <a:pt x="39266" y="454679"/>
                  <a:pt x="44382" y="451482"/>
                </a:cubicBezTo>
                <a:lnTo>
                  <a:pt x="789701" y="21094"/>
                </a:lnTo>
                <a:cubicBezTo>
                  <a:pt x="793143" y="18585"/>
                  <a:pt x="797617" y="17981"/>
                  <a:pt x="801601" y="194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"/>
          <p:cNvSpPr/>
          <p:nvPr/>
        </p:nvSpPr>
        <p:spPr>
          <a:xfrm>
            <a:off x="1431679" y="3898002"/>
            <a:ext cx="779972" cy="1148138"/>
          </a:xfrm>
          <a:custGeom>
            <a:avLst/>
            <a:gdLst/>
            <a:ahLst/>
            <a:cxnLst/>
            <a:rect l="l" t="t" r="r" b="b"/>
            <a:pathLst>
              <a:path w="779972" h="1148138" extrusionOk="0">
                <a:moveTo>
                  <a:pt x="17367" y="432763"/>
                </a:moveTo>
                <a:lnTo>
                  <a:pt x="762606" y="2375"/>
                </a:lnTo>
                <a:cubicBezTo>
                  <a:pt x="772174" y="-3173"/>
                  <a:pt x="779973" y="1330"/>
                  <a:pt x="779973" y="12425"/>
                </a:cubicBezTo>
                <a:lnTo>
                  <a:pt x="779973" y="685384"/>
                </a:lnTo>
                <a:cubicBezTo>
                  <a:pt x="779327" y="697587"/>
                  <a:pt x="772868" y="708740"/>
                  <a:pt x="762606" y="715374"/>
                </a:cubicBezTo>
                <a:lnTo>
                  <a:pt x="17367" y="1145762"/>
                </a:lnTo>
                <a:cubicBezTo>
                  <a:pt x="7799" y="1151310"/>
                  <a:pt x="0" y="1146807"/>
                  <a:pt x="0" y="1135792"/>
                </a:cubicBezTo>
                <a:lnTo>
                  <a:pt x="0" y="462833"/>
                </a:lnTo>
                <a:cubicBezTo>
                  <a:pt x="672" y="450617"/>
                  <a:pt x="7121" y="439451"/>
                  <a:pt x="17367" y="43276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"/>
          <p:cNvSpPr/>
          <p:nvPr/>
        </p:nvSpPr>
        <p:spPr>
          <a:xfrm>
            <a:off x="1431679" y="3898002"/>
            <a:ext cx="779972" cy="1148138"/>
          </a:xfrm>
          <a:custGeom>
            <a:avLst/>
            <a:gdLst/>
            <a:ahLst/>
            <a:cxnLst/>
            <a:rect l="l" t="t" r="r" b="b"/>
            <a:pathLst>
              <a:path w="779972" h="1148138" extrusionOk="0">
                <a:moveTo>
                  <a:pt x="17367" y="432763"/>
                </a:moveTo>
                <a:lnTo>
                  <a:pt x="762606" y="2375"/>
                </a:lnTo>
                <a:cubicBezTo>
                  <a:pt x="772174" y="-3173"/>
                  <a:pt x="779973" y="1330"/>
                  <a:pt x="779973" y="12425"/>
                </a:cubicBezTo>
                <a:lnTo>
                  <a:pt x="779973" y="685384"/>
                </a:lnTo>
                <a:cubicBezTo>
                  <a:pt x="779327" y="697587"/>
                  <a:pt x="772868" y="708740"/>
                  <a:pt x="762606" y="715374"/>
                </a:cubicBezTo>
                <a:lnTo>
                  <a:pt x="17367" y="1145762"/>
                </a:lnTo>
                <a:cubicBezTo>
                  <a:pt x="7799" y="1151310"/>
                  <a:pt x="0" y="1146807"/>
                  <a:pt x="0" y="1135792"/>
                </a:cubicBezTo>
                <a:lnTo>
                  <a:pt x="0" y="462833"/>
                </a:lnTo>
                <a:cubicBezTo>
                  <a:pt x="672" y="450617"/>
                  <a:pt x="7121" y="439451"/>
                  <a:pt x="17367" y="4327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"/>
          <p:cNvSpPr/>
          <p:nvPr/>
        </p:nvSpPr>
        <p:spPr>
          <a:xfrm>
            <a:off x="1399463" y="4324896"/>
            <a:ext cx="37361" cy="719993"/>
          </a:xfrm>
          <a:custGeom>
            <a:avLst/>
            <a:gdLst/>
            <a:ahLst/>
            <a:cxnLst/>
            <a:rect l="l" t="t" r="r" b="b"/>
            <a:pathLst>
              <a:path w="37361" h="719993" extrusionOk="0">
                <a:moveTo>
                  <a:pt x="37362" y="18814"/>
                </a:moveTo>
                <a:lnTo>
                  <a:pt x="5201" y="0"/>
                </a:lnTo>
                <a:cubicBezTo>
                  <a:pt x="2031" y="5225"/>
                  <a:pt x="259" y="11178"/>
                  <a:pt x="55" y="17286"/>
                </a:cubicBezTo>
                <a:lnTo>
                  <a:pt x="55" y="690245"/>
                </a:lnTo>
                <a:cubicBezTo>
                  <a:pt x="-356" y="694564"/>
                  <a:pt x="1538" y="698780"/>
                  <a:pt x="5040" y="701340"/>
                </a:cubicBezTo>
                <a:cubicBezTo>
                  <a:pt x="8176" y="703270"/>
                  <a:pt x="34387" y="718064"/>
                  <a:pt x="37201" y="719993"/>
                </a:cubicBezTo>
                <a:cubicBezTo>
                  <a:pt x="33685" y="717371"/>
                  <a:pt x="31795" y="713103"/>
                  <a:pt x="32216" y="708737"/>
                </a:cubicBezTo>
                <a:lnTo>
                  <a:pt x="32216" y="35859"/>
                </a:lnTo>
                <a:cubicBezTo>
                  <a:pt x="32436" y="29829"/>
                  <a:pt x="34208" y="23958"/>
                  <a:pt x="37362" y="1881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"/>
          <p:cNvSpPr/>
          <p:nvPr/>
        </p:nvSpPr>
        <p:spPr>
          <a:xfrm>
            <a:off x="1399463" y="4324896"/>
            <a:ext cx="37361" cy="719993"/>
          </a:xfrm>
          <a:custGeom>
            <a:avLst/>
            <a:gdLst/>
            <a:ahLst/>
            <a:cxnLst/>
            <a:rect l="l" t="t" r="r" b="b"/>
            <a:pathLst>
              <a:path w="37361" h="719993" extrusionOk="0">
                <a:moveTo>
                  <a:pt x="37362" y="18814"/>
                </a:moveTo>
                <a:lnTo>
                  <a:pt x="5201" y="0"/>
                </a:lnTo>
                <a:cubicBezTo>
                  <a:pt x="2031" y="5225"/>
                  <a:pt x="259" y="11178"/>
                  <a:pt x="55" y="17286"/>
                </a:cubicBezTo>
                <a:lnTo>
                  <a:pt x="55" y="690245"/>
                </a:lnTo>
                <a:cubicBezTo>
                  <a:pt x="-356" y="694564"/>
                  <a:pt x="1538" y="698780"/>
                  <a:pt x="5040" y="701340"/>
                </a:cubicBezTo>
                <a:cubicBezTo>
                  <a:pt x="8176" y="703270"/>
                  <a:pt x="34387" y="718064"/>
                  <a:pt x="37201" y="719993"/>
                </a:cubicBezTo>
                <a:cubicBezTo>
                  <a:pt x="33685" y="717371"/>
                  <a:pt x="31795" y="713103"/>
                  <a:pt x="32216" y="708737"/>
                </a:cubicBezTo>
                <a:lnTo>
                  <a:pt x="32216" y="35859"/>
                </a:lnTo>
                <a:cubicBezTo>
                  <a:pt x="32436" y="29829"/>
                  <a:pt x="34208" y="23958"/>
                  <a:pt x="37362" y="18814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"/>
          <p:cNvSpPr/>
          <p:nvPr/>
        </p:nvSpPr>
        <p:spPr>
          <a:xfrm>
            <a:off x="1431679" y="4350222"/>
            <a:ext cx="779892" cy="695757"/>
          </a:xfrm>
          <a:custGeom>
            <a:avLst/>
            <a:gdLst/>
            <a:ahLst/>
            <a:cxnLst/>
            <a:rect l="l" t="t" r="r" b="b"/>
            <a:pathLst>
              <a:path w="779892" h="695757" extrusionOk="0">
                <a:moveTo>
                  <a:pt x="487875" y="203737"/>
                </a:moveTo>
                <a:lnTo>
                  <a:pt x="546809" y="286550"/>
                </a:lnTo>
                <a:lnTo>
                  <a:pt x="280600" y="44221"/>
                </a:lnTo>
                <a:lnTo>
                  <a:pt x="0" y="519553"/>
                </a:lnTo>
                <a:lnTo>
                  <a:pt x="0" y="683411"/>
                </a:lnTo>
                <a:cubicBezTo>
                  <a:pt x="0" y="694426"/>
                  <a:pt x="8040" y="698928"/>
                  <a:pt x="17367" y="693381"/>
                </a:cubicBezTo>
                <a:lnTo>
                  <a:pt x="762606" y="262993"/>
                </a:lnTo>
                <a:cubicBezTo>
                  <a:pt x="772793" y="256373"/>
                  <a:pt x="779214" y="245294"/>
                  <a:pt x="779892" y="233164"/>
                </a:cubicBezTo>
                <a:lnTo>
                  <a:pt x="779892" y="143114"/>
                </a:lnTo>
                <a:lnTo>
                  <a:pt x="581462" y="0"/>
                </a:lnTo>
                <a:close/>
              </a:path>
            </a:pathLst>
          </a:custGeom>
          <a:solidFill>
            <a:srgbClr val="FAFAFA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"/>
          <p:cNvSpPr/>
          <p:nvPr/>
        </p:nvSpPr>
        <p:spPr>
          <a:xfrm>
            <a:off x="1888761" y="4146965"/>
            <a:ext cx="125827" cy="162497"/>
          </a:xfrm>
          <a:custGeom>
            <a:avLst/>
            <a:gdLst/>
            <a:ahLst/>
            <a:cxnLst/>
            <a:rect l="l" t="t" r="r" b="b"/>
            <a:pathLst>
              <a:path w="125827" h="162497" extrusionOk="0">
                <a:moveTo>
                  <a:pt x="62874" y="8606"/>
                </a:moveTo>
                <a:cubicBezTo>
                  <a:pt x="97688" y="-11494"/>
                  <a:pt x="125828" y="4827"/>
                  <a:pt x="125828" y="44947"/>
                </a:cubicBezTo>
                <a:cubicBezTo>
                  <a:pt x="123445" y="89232"/>
                  <a:pt x="100052" y="129714"/>
                  <a:pt x="62874" y="153891"/>
                </a:cubicBezTo>
                <a:cubicBezTo>
                  <a:pt x="28140" y="173991"/>
                  <a:pt x="0" y="157670"/>
                  <a:pt x="0" y="117550"/>
                </a:cubicBezTo>
                <a:cubicBezTo>
                  <a:pt x="2377" y="73284"/>
                  <a:pt x="25736" y="32810"/>
                  <a:pt x="62874" y="8606"/>
                </a:cubicBezTo>
                <a:close/>
              </a:path>
            </a:pathLst>
          </a:custGeom>
          <a:solidFill>
            <a:srgbClr val="FAFAFA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3"/>
          <p:cNvSpPr/>
          <p:nvPr/>
        </p:nvSpPr>
        <p:spPr>
          <a:xfrm>
            <a:off x="1431438" y="3898045"/>
            <a:ext cx="780133" cy="1147969"/>
          </a:xfrm>
          <a:custGeom>
            <a:avLst/>
            <a:gdLst/>
            <a:ahLst/>
            <a:cxnLst/>
            <a:rect l="l" t="t" r="r" b="b"/>
            <a:pathLst>
              <a:path w="780133" h="1147969" extrusionOk="0">
                <a:moveTo>
                  <a:pt x="770646" y="7960"/>
                </a:moveTo>
                <a:cubicBezTo>
                  <a:pt x="772174" y="7960"/>
                  <a:pt x="772174" y="11899"/>
                  <a:pt x="772174" y="12382"/>
                </a:cubicBezTo>
                <a:lnTo>
                  <a:pt x="772174" y="685341"/>
                </a:lnTo>
                <a:cubicBezTo>
                  <a:pt x="771534" y="694663"/>
                  <a:pt x="766642" y="703172"/>
                  <a:pt x="758908" y="708416"/>
                </a:cubicBezTo>
                <a:lnTo>
                  <a:pt x="13588" y="1138804"/>
                </a:lnTo>
                <a:cubicBezTo>
                  <a:pt x="12480" y="1139531"/>
                  <a:pt x="11209" y="1139973"/>
                  <a:pt x="9889" y="1140090"/>
                </a:cubicBezTo>
                <a:cubicBezTo>
                  <a:pt x="8362" y="1140090"/>
                  <a:pt x="8281" y="1136151"/>
                  <a:pt x="8281" y="1135748"/>
                </a:cubicBezTo>
                <a:lnTo>
                  <a:pt x="8281" y="462790"/>
                </a:lnTo>
                <a:cubicBezTo>
                  <a:pt x="8916" y="453446"/>
                  <a:pt x="13845" y="444924"/>
                  <a:pt x="21628" y="439715"/>
                </a:cubicBezTo>
                <a:lnTo>
                  <a:pt x="766867" y="9327"/>
                </a:lnTo>
                <a:cubicBezTo>
                  <a:pt x="767999" y="8587"/>
                  <a:pt x="769299" y="8144"/>
                  <a:pt x="770646" y="8040"/>
                </a:cubicBezTo>
                <a:moveTo>
                  <a:pt x="770646" y="0"/>
                </a:moveTo>
                <a:cubicBezTo>
                  <a:pt x="767807" y="54"/>
                  <a:pt x="765033" y="858"/>
                  <a:pt x="762606" y="2332"/>
                </a:cubicBezTo>
                <a:lnTo>
                  <a:pt x="17367" y="432720"/>
                </a:lnTo>
                <a:cubicBezTo>
                  <a:pt x="7143" y="439391"/>
                  <a:pt x="697" y="450522"/>
                  <a:pt x="0" y="462709"/>
                </a:cubicBezTo>
                <a:lnTo>
                  <a:pt x="0" y="1135588"/>
                </a:lnTo>
                <a:cubicBezTo>
                  <a:pt x="0" y="1143628"/>
                  <a:pt x="3940" y="1147970"/>
                  <a:pt x="9648" y="1147970"/>
                </a:cubicBezTo>
                <a:cubicBezTo>
                  <a:pt x="12494" y="1147892"/>
                  <a:pt x="15269" y="1147059"/>
                  <a:pt x="17688" y="1145558"/>
                </a:cubicBezTo>
                <a:lnTo>
                  <a:pt x="762928" y="715169"/>
                </a:lnTo>
                <a:cubicBezTo>
                  <a:pt x="773084" y="708532"/>
                  <a:pt x="779474" y="697456"/>
                  <a:pt x="780134" y="685341"/>
                </a:cubicBezTo>
                <a:lnTo>
                  <a:pt x="780134" y="12382"/>
                </a:lnTo>
                <a:cubicBezTo>
                  <a:pt x="780134" y="4342"/>
                  <a:pt x="776194" y="0"/>
                  <a:pt x="770566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3"/>
          <p:cNvSpPr/>
          <p:nvPr/>
        </p:nvSpPr>
        <p:spPr>
          <a:xfrm>
            <a:off x="928367" y="4842432"/>
            <a:ext cx="1056874" cy="1310393"/>
          </a:xfrm>
          <a:custGeom>
            <a:avLst/>
            <a:gdLst/>
            <a:ahLst/>
            <a:cxnLst/>
            <a:rect l="l" t="t" r="r" b="b"/>
            <a:pathLst>
              <a:path w="1056874" h="1310393" extrusionOk="0">
                <a:moveTo>
                  <a:pt x="34814" y="574715"/>
                </a:moveTo>
                <a:lnTo>
                  <a:pt x="1022061" y="4750"/>
                </a:lnTo>
                <a:cubicBezTo>
                  <a:pt x="1041277" y="-6345"/>
                  <a:pt x="1056875" y="2660"/>
                  <a:pt x="1056875" y="24851"/>
                </a:cubicBezTo>
                <a:lnTo>
                  <a:pt x="1056875" y="675377"/>
                </a:lnTo>
                <a:cubicBezTo>
                  <a:pt x="1055536" y="699875"/>
                  <a:pt x="1042607" y="722270"/>
                  <a:pt x="1022061" y="735678"/>
                </a:cubicBezTo>
                <a:lnTo>
                  <a:pt x="34814" y="1305643"/>
                </a:lnTo>
                <a:cubicBezTo>
                  <a:pt x="15598" y="1316738"/>
                  <a:pt x="0" y="1307734"/>
                  <a:pt x="0" y="1285543"/>
                </a:cubicBezTo>
                <a:lnTo>
                  <a:pt x="0" y="635016"/>
                </a:lnTo>
                <a:cubicBezTo>
                  <a:pt x="1339" y="610518"/>
                  <a:pt x="14268" y="588124"/>
                  <a:pt x="34814" y="5747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2" name="Google Shape;1872;p3"/>
          <p:cNvGrpSpPr/>
          <p:nvPr/>
        </p:nvGrpSpPr>
        <p:grpSpPr>
          <a:xfrm>
            <a:off x="955543" y="4880919"/>
            <a:ext cx="1061859" cy="1313547"/>
            <a:chOff x="971025" y="5417603"/>
            <a:chExt cx="1061859" cy="1313547"/>
          </a:xfrm>
        </p:grpSpPr>
        <p:sp>
          <p:nvSpPr>
            <p:cNvPr id="1873" name="Google Shape;1873;p3"/>
            <p:cNvSpPr/>
            <p:nvPr/>
          </p:nvSpPr>
          <p:spPr>
            <a:xfrm>
              <a:off x="1011386" y="5441024"/>
              <a:ext cx="1021487" cy="1290126"/>
            </a:xfrm>
            <a:custGeom>
              <a:avLst/>
              <a:gdLst/>
              <a:ahLst/>
              <a:cxnLst/>
              <a:rect l="l" t="t" r="r" b="b"/>
              <a:pathLst>
                <a:path w="1021487" h="1290126" extrusionOk="0">
                  <a:moveTo>
                    <a:pt x="1021338" y="18821"/>
                  </a:moveTo>
                  <a:cubicBezTo>
                    <a:pt x="1021282" y="17783"/>
                    <a:pt x="1021093" y="16756"/>
                    <a:pt x="1020775" y="15766"/>
                  </a:cubicBezTo>
                  <a:cubicBezTo>
                    <a:pt x="1020775" y="15766"/>
                    <a:pt x="1020775" y="15766"/>
                    <a:pt x="1020775" y="15123"/>
                  </a:cubicBezTo>
                  <a:cubicBezTo>
                    <a:pt x="1020667" y="14129"/>
                    <a:pt x="1020424" y="13156"/>
                    <a:pt x="1020051" y="12228"/>
                  </a:cubicBezTo>
                  <a:cubicBezTo>
                    <a:pt x="1019574" y="10764"/>
                    <a:pt x="1018926" y="9361"/>
                    <a:pt x="1018122" y="8047"/>
                  </a:cubicBezTo>
                  <a:cubicBezTo>
                    <a:pt x="1017852" y="7421"/>
                    <a:pt x="1017471" y="6849"/>
                    <a:pt x="1016996" y="6359"/>
                  </a:cubicBezTo>
                  <a:cubicBezTo>
                    <a:pt x="1016996" y="5957"/>
                    <a:pt x="1016514" y="5475"/>
                    <a:pt x="1016031" y="5153"/>
                  </a:cubicBezTo>
                  <a:cubicBezTo>
                    <a:pt x="1015417" y="4378"/>
                    <a:pt x="1014716" y="3677"/>
                    <a:pt x="1013941" y="3063"/>
                  </a:cubicBezTo>
                  <a:lnTo>
                    <a:pt x="1013941" y="3063"/>
                  </a:lnTo>
                  <a:cubicBezTo>
                    <a:pt x="1013049" y="2450"/>
                    <a:pt x="1012108" y="1912"/>
                    <a:pt x="1011127" y="1455"/>
                  </a:cubicBezTo>
                  <a:cubicBezTo>
                    <a:pt x="1003786" y="-1217"/>
                    <a:pt x="995607" y="-168"/>
                    <a:pt x="989177" y="4269"/>
                  </a:cubicBezTo>
                  <a:lnTo>
                    <a:pt x="32724" y="554374"/>
                  </a:lnTo>
                  <a:cubicBezTo>
                    <a:pt x="14714" y="564746"/>
                    <a:pt x="0" y="590153"/>
                    <a:pt x="0" y="626735"/>
                  </a:cubicBezTo>
                  <a:lnTo>
                    <a:pt x="0" y="1275333"/>
                  </a:lnTo>
                  <a:cubicBezTo>
                    <a:pt x="0" y="1259815"/>
                    <a:pt x="0" y="1259895"/>
                    <a:pt x="0" y="1259976"/>
                  </a:cubicBezTo>
                  <a:lnTo>
                    <a:pt x="0" y="1267132"/>
                  </a:lnTo>
                  <a:cubicBezTo>
                    <a:pt x="-52" y="1275348"/>
                    <a:pt x="4474" y="1282911"/>
                    <a:pt x="11739" y="1286749"/>
                  </a:cubicBezTo>
                  <a:lnTo>
                    <a:pt x="13106" y="1287714"/>
                  </a:lnTo>
                  <a:lnTo>
                    <a:pt x="14875" y="1288679"/>
                  </a:lnTo>
                  <a:cubicBezTo>
                    <a:pt x="15749" y="1289097"/>
                    <a:pt x="16665" y="1289420"/>
                    <a:pt x="17608" y="1289644"/>
                  </a:cubicBezTo>
                  <a:cubicBezTo>
                    <a:pt x="18980" y="1289959"/>
                    <a:pt x="20382" y="1290121"/>
                    <a:pt x="21789" y="1290126"/>
                  </a:cubicBezTo>
                  <a:cubicBezTo>
                    <a:pt x="25618" y="1290113"/>
                    <a:pt x="29370" y="1289057"/>
                    <a:pt x="32643" y="1287071"/>
                  </a:cubicBezTo>
                  <a:lnTo>
                    <a:pt x="33447" y="1286508"/>
                  </a:lnTo>
                  <a:lnTo>
                    <a:pt x="33447" y="1286508"/>
                  </a:lnTo>
                  <a:lnTo>
                    <a:pt x="64563" y="1268579"/>
                  </a:lnTo>
                  <a:lnTo>
                    <a:pt x="988695" y="736162"/>
                  </a:lnTo>
                  <a:cubicBezTo>
                    <a:pt x="1007903" y="723645"/>
                    <a:pt x="1020042" y="702766"/>
                    <a:pt x="1021418" y="679881"/>
                  </a:cubicBezTo>
                  <a:lnTo>
                    <a:pt x="1021418" y="22841"/>
                  </a:lnTo>
                  <a:cubicBezTo>
                    <a:pt x="1021579" y="21474"/>
                    <a:pt x="1021418" y="20108"/>
                    <a:pt x="1021338" y="1882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"/>
            <p:cNvSpPr/>
            <p:nvPr/>
          </p:nvSpPr>
          <p:spPr>
            <a:xfrm>
              <a:off x="971186" y="5417683"/>
              <a:ext cx="1051005" cy="697272"/>
            </a:xfrm>
            <a:custGeom>
              <a:avLst/>
              <a:gdLst/>
              <a:ahLst/>
              <a:cxnLst/>
              <a:rect l="l" t="t" r="r" b="b"/>
              <a:pathLst>
                <a:path w="1051005" h="697272" extrusionOk="0">
                  <a:moveTo>
                    <a:pt x="1051006" y="24555"/>
                  </a:moveTo>
                  <a:cubicBezTo>
                    <a:pt x="1043665" y="21883"/>
                    <a:pt x="1035485" y="22932"/>
                    <a:pt x="1029056" y="27369"/>
                  </a:cubicBezTo>
                  <a:lnTo>
                    <a:pt x="72924" y="577716"/>
                  </a:lnTo>
                  <a:cubicBezTo>
                    <a:pt x="53716" y="590233"/>
                    <a:pt x="41577" y="611112"/>
                    <a:pt x="40201" y="633997"/>
                  </a:cubicBezTo>
                  <a:lnTo>
                    <a:pt x="40201" y="697272"/>
                  </a:lnTo>
                  <a:lnTo>
                    <a:pt x="0" y="673634"/>
                  </a:lnTo>
                  <a:lnTo>
                    <a:pt x="0" y="611082"/>
                  </a:lnTo>
                  <a:cubicBezTo>
                    <a:pt x="1248" y="588301"/>
                    <a:pt x="13167" y="567442"/>
                    <a:pt x="32161" y="554801"/>
                  </a:cubicBezTo>
                  <a:lnTo>
                    <a:pt x="988453" y="4374"/>
                  </a:lnTo>
                  <a:cubicBezTo>
                    <a:pt x="995373" y="-664"/>
                    <a:pt x="1004529" y="-1408"/>
                    <a:pt x="1012172" y="2444"/>
                  </a:cubicBezTo>
                  <a:cubicBezTo>
                    <a:pt x="1018282" y="6143"/>
                    <a:pt x="1044091" y="20937"/>
                    <a:pt x="1051006" y="2455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"/>
            <p:cNvSpPr/>
            <p:nvPr/>
          </p:nvSpPr>
          <p:spPr>
            <a:xfrm>
              <a:off x="1011467" y="5440633"/>
              <a:ext cx="1021417" cy="674483"/>
            </a:xfrm>
            <a:custGeom>
              <a:avLst/>
              <a:gdLst/>
              <a:ahLst/>
              <a:cxnLst/>
              <a:rect l="l" t="t" r="r" b="b"/>
              <a:pathLst>
                <a:path w="1021417" h="674483" extrusionOk="0">
                  <a:moveTo>
                    <a:pt x="1021418" y="23072"/>
                  </a:moveTo>
                  <a:cubicBezTo>
                    <a:pt x="1021418" y="2409"/>
                    <a:pt x="1006705" y="-5873"/>
                    <a:pt x="988775" y="4419"/>
                  </a:cubicBezTo>
                  <a:lnTo>
                    <a:pt x="32643" y="554846"/>
                  </a:lnTo>
                  <a:cubicBezTo>
                    <a:pt x="13408" y="567326"/>
                    <a:pt x="1282" y="588234"/>
                    <a:pt x="0" y="611127"/>
                  </a:cubicBezTo>
                  <a:lnTo>
                    <a:pt x="0" y="674483"/>
                  </a:lnTo>
                  <a:lnTo>
                    <a:pt x="1021096" y="86589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"/>
            <p:cNvSpPr/>
            <p:nvPr/>
          </p:nvSpPr>
          <p:spPr>
            <a:xfrm>
              <a:off x="980834" y="5417603"/>
              <a:ext cx="1041116" cy="601916"/>
            </a:xfrm>
            <a:custGeom>
              <a:avLst/>
              <a:gdLst/>
              <a:ahLst/>
              <a:cxnLst/>
              <a:rect l="l" t="t" r="r" b="b"/>
              <a:pathLst>
                <a:path w="1041116" h="601916" extrusionOk="0">
                  <a:moveTo>
                    <a:pt x="1019408" y="27449"/>
                  </a:moveTo>
                  <a:lnTo>
                    <a:pt x="63276" y="577796"/>
                  </a:lnTo>
                  <a:cubicBezTo>
                    <a:pt x="53719" y="583792"/>
                    <a:pt x="45814" y="592084"/>
                    <a:pt x="40281" y="601916"/>
                  </a:cubicBezTo>
                  <a:lnTo>
                    <a:pt x="0" y="578841"/>
                  </a:lnTo>
                  <a:cubicBezTo>
                    <a:pt x="5348" y="568978"/>
                    <a:pt x="13159" y="560668"/>
                    <a:pt x="22673" y="554721"/>
                  </a:cubicBezTo>
                  <a:lnTo>
                    <a:pt x="978886" y="4374"/>
                  </a:lnTo>
                  <a:cubicBezTo>
                    <a:pt x="985805" y="-664"/>
                    <a:pt x="994961" y="-1408"/>
                    <a:pt x="1002604" y="2444"/>
                  </a:cubicBezTo>
                  <a:cubicBezTo>
                    <a:pt x="1008473" y="6063"/>
                    <a:pt x="1034202" y="20696"/>
                    <a:pt x="1041116" y="24314"/>
                  </a:cubicBezTo>
                  <a:cubicBezTo>
                    <a:pt x="1033796" y="21818"/>
                    <a:pt x="1025723" y="22984"/>
                    <a:pt x="1019408" y="27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"/>
            <p:cNvSpPr/>
            <p:nvPr/>
          </p:nvSpPr>
          <p:spPr>
            <a:xfrm>
              <a:off x="971025" y="5996444"/>
              <a:ext cx="50009" cy="118511"/>
            </a:xfrm>
            <a:custGeom>
              <a:avLst/>
              <a:gdLst/>
              <a:ahLst/>
              <a:cxnLst/>
              <a:rect l="l" t="t" r="r" b="b"/>
              <a:pathLst>
                <a:path w="50009" h="118511" extrusionOk="0">
                  <a:moveTo>
                    <a:pt x="0" y="95276"/>
                  </a:moveTo>
                  <a:lnTo>
                    <a:pt x="0" y="32643"/>
                  </a:lnTo>
                  <a:cubicBezTo>
                    <a:pt x="385" y="21096"/>
                    <a:pt x="3765" y="9847"/>
                    <a:pt x="9809" y="0"/>
                  </a:cubicBezTo>
                  <a:lnTo>
                    <a:pt x="50010" y="23075"/>
                  </a:lnTo>
                  <a:cubicBezTo>
                    <a:pt x="44060" y="32783"/>
                    <a:pt x="40710" y="43858"/>
                    <a:pt x="40281" y="55236"/>
                  </a:cubicBezTo>
                  <a:lnTo>
                    <a:pt x="40281" y="118511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"/>
            <p:cNvSpPr/>
            <p:nvPr/>
          </p:nvSpPr>
          <p:spPr>
            <a:xfrm>
              <a:off x="1891854" y="5529379"/>
              <a:ext cx="24775" cy="40889"/>
            </a:xfrm>
            <a:custGeom>
              <a:avLst/>
              <a:gdLst/>
              <a:ahLst/>
              <a:cxnLst/>
              <a:rect l="l" t="t" r="r" b="b"/>
              <a:pathLst>
                <a:path w="24775" h="40889" extrusionOk="0">
                  <a:moveTo>
                    <a:pt x="12388" y="1300"/>
                  </a:moveTo>
                  <a:cubicBezTo>
                    <a:pt x="4383" y="7650"/>
                    <a:pt x="-197" y="17375"/>
                    <a:pt x="7" y="27591"/>
                  </a:cubicBezTo>
                  <a:cubicBezTo>
                    <a:pt x="6" y="38124"/>
                    <a:pt x="5554" y="43671"/>
                    <a:pt x="12388" y="39491"/>
                  </a:cubicBezTo>
                  <a:cubicBezTo>
                    <a:pt x="20381" y="33166"/>
                    <a:pt x="24961" y="23471"/>
                    <a:pt x="24770" y="13280"/>
                  </a:cubicBezTo>
                  <a:cubicBezTo>
                    <a:pt x="24770" y="2667"/>
                    <a:pt x="19222" y="-2640"/>
                    <a:pt x="12388" y="1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3"/>
            <p:cNvSpPr/>
            <p:nvPr/>
          </p:nvSpPr>
          <p:spPr>
            <a:xfrm>
              <a:off x="1936478" y="5503541"/>
              <a:ext cx="24775" cy="40885"/>
            </a:xfrm>
            <a:custGeom>
              <a:avLst/>
              <a:gdLst/>
              <a:ahLst/>
              <a:cxnLst/>
              <a:rect l="l" t="t" r="r" b="b"/>
              <a:pathLst>
                <a:path w="24775" h="40885" extrusionOk="0">
                  <a:moveTo>
                    <a:pt x="12388" y="1329"/>
                  </a:moveTo>
                  <a:cubicBezTo>
                    <a:pt x="4394" y="7654"/>
                    <a:pt x="-186" y="17349"/>
                    <a:pt x="6" y="27540"/>
                  </a:cubicBezTo>
                  <a:cubicBezTo>
                    <a:pt x="6" y="38153"/>
                    <a:pt x="5553" y="43621"/>
                    <a:pt x="12388" y="39520"/>
                  </a:cubicBezTo>
                  <a:cubicBezTo>
                    <a:pt x="20383" y="33162"/>
                    <a:pt x="24961" y="23442"/>
                    <a:pt x="24769" y="13229"/>
                  </a:cubicBezTo>
                  <a:cubicBezTo>
                    <a:pt x="24769" y="2455"/>
                    <a:pt x="19222" y="-2610"/>
                    <a:pt x="12388" y="13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"/>
            <p:cNvSpPr/>
            <p:nvPr/>
          </p:nvSpPr>
          <p:spPr>
            <a:xfrm>
              <a:off x="1981502" y="5477761"/>
              <a:ext cx="24855" cy="40847"/>
            </a:xfrm>
            <a:custGeom>
              <a:avLst/>
              <a:gdLst/>
              <a:ahLst/>
              <a:cxnLst/>
              <a:rect l="l" t="t" r="r" b="b"/>
              <a:pathLst>
                <a:path w="24855" h="40847" extrusionOk="0">
                  <a:moveTo>
                    <a:pt x="12388" y="1301"/>
                  </a:moveTo>
                  <a:cubicBezTo>
                    <a:pt x="4394" y="7625"/>
                    <a:pt x="-186" y="17321"/>
                    <a:pt x="6" y="27512"/>
                  </a:cubicBezTo>
                  <a:cubicBezTo>
                    <a:pt x="6" y="38044"/>
                    <a:pt x="5553" y="43592"/>
                    <a:pt x="12388" y="39491"/>
                  </a:cubicBezTo>
                  <a:cubicBezTo>
                    <a:pt x="20434" y="33166"/>
                    <a:pt x="25047" y="23433"/>
                    <a:pt x="24850" y="13200"/>
                  </a:cubicBezTo>
                  <a:cubicBezTo>
                    <a:pt x="24448" y="2668"/>
                    <a:pt x="18900" y="-2639"/>
                    <a:pt x="12388" y="1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"/>
            <p:cNvSpPr/>
            <p:nvPr/>
          </p:nvSpPr>
          <p:spPr>
            <a:xfrm>
              <a:off x="971254" y="6091639"/>
              <a:ext cx="51870" cy="636456"/>
            </a:xfrm>
            <a:custGeom>
              <a:avLst/>
              <a:gdLst/>
              <a:ahLst/>
              <a:cxnLst/>
              <a:rect l="l" t="t" r="r" b="b"/>
              <a:pathLst>
                <a:path w="51870" h="636456" extrusionOk="0">
                  <a:moveTo>
                    <a:pt x="51870" y="636457"/>
                  </a:moveTo>
                  <a:lnTo>
                    <a:pt x="50182" y="635492"/>
                  </a:lnTo>
                  <a:lnTo>
                    <a:pt x="17137" y="616356"/>
                  </a:lnTo>
                  <a:cubicBezTo>
                    <a:pt x="7825" y="611025"/>
                    <a:pt x="1525" y="601664"/>
                    <a:pt x="92" y="591030"/>
                  </a:cubicBezTo>
                  <a:cubicBezTo>
                    <a:pt x="-31" y="589451"/>
                    <a:pt x="-31" y="587865"/>
                    <a:pt x="92" y="586286"/>
                  </a:cubicBezTo>
                  <a:lnTo>
                    <a:pt x="92" y="0"/>
                  </a:lnTo>
                  <a:lnTo>
                    <a:pt x="40293" y="23638"/>
                  </a:lnTo>
                  <a:lnTo>
                    <a:pt x="40293" y="616196"/>
                  </a:lnTo>
                  <a:cubicBezTo>
                    <a:pt x="40190" y="623752"/>
                    <a:pt x="44068" y="630806"/>
                    <a:pt x="50504" y="634768"/>
                  </a:cubicBezTo>
                  <a:cubicBezTo>
                    <a:pt x="50832" y="635037"/>
                    <a:pt x="51182" y="635279"/>
                    <a:pt x="51549" y="635492"/>
                  </a:cubicBezTo>
                  <a:cubicBezTo>
                    <a:pt x="51549" y="635492"/>
                    <a:pt x="51549" y="635492"/>
                    <a:pt x="51549" y="63549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2" name="Google Shape;1882;p3"/>
          <p:cNvGrpSpPr/>
          <p:nvPr/>
        </p:nvGrpSpPr>
        <p:grpSpPr>
          <a:xfrm>
            <a:off x="1049773" y="5857276"/>
            <a:ext cx="58290" cy="244624"/>
            <a:chOff x="1065255" y="6393960"/>
            <a:chExt cx="58290" cy="244624"/>
          </a:xfrm>
        </p:grpSpPr>
        <p:sp>
          <p:nvSpPr>
            <p:cNvPr id="1883" name="Google Shape;1883;p3"/>
            <p:cNvSpPr/>
            <p:nvPr/>
          </p:nvSpPr>
          <p:spPr>
            <a:xfrm>
              <a:off x="1065255" y="6393960"/>
              <a:ext cx="58290" cy="59028"/>
            </a:xfrm>
            <a:custGeom>
              <a:avLst/>
              <a:gdLst/>
              <a:ahLst/>
              <a:cxnLst/>
              <a:rect l="l" t="t" r="r" b="b"/>
              <a:pathLst>
                <a:path w="58290" h="59028" extrusionOk="0">
                  <a:moveTo>
                    <a:pt x="7960" y="25073"/>
                  </a:moveTo>
                  <a:lnTo>
                    <a:pt x="50251" y="952"/>
                  </a:lnTo>
                  <a:cubicBezTo>
                    <a:pt x="54432" y="-1459"/>
                    <a:pt x="58291" y="952"/>
                    <a:pt x="58291" y="5455"/>
                  </a:cubicBezTo>
                  <a:lnTo>
                    <a:pt x="58291" y="20570"/>
                  </a:lnTo>
                  <a:cubicBezTo>
                    <a:pt x="57882" y="26022"/>
                    <a:pt x="54895" y="30952"/>
                    <a:pt x="50251" y="33837"/>
                  </a:cubicBezTo>
                  <a:lnTo>
                    <a:pt x="8040" y="57957"/>
                  </a:lnTo>
                  <a:cubicBezTo>
                    <a:pt x="3779" y="60449"/>
                    <a:pt x="0" y="58439"/>
                    <a:pt x="0" y="53535"/>
                  </a:cubicBezTo>
                  <a:lnTo>
                    <a:pt x="0" y="38018"/>
                  </a:lnTo>
                  <a:cubicBezTo>
                    <a:pt x="464" y="32689"/>
                    <a:pt x="3414" y="27892"/>
                    <a:pt x="7960" y="250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"/>
            <p:cNvSpPr/>
            <p:nvPr/>
          </p:nvSpPr>
          <p:spPr>
            <a:xfrm>
              <a:off x="1065255" y="6455589"/>
              <a:ext cx="58290" cy="59420"/>
            </a:xfrm>
            <a:custGeom>
              <a:avLst/>
              <a:gdLst/>
              <a:ahLst/>
              <a:cxnLst/>
              <a:rect l="l" t="t" r="r" b="b"/>
              <a:pathLst>
                <a:path w="58290" h="59420" extrusionOk="0">
                  <a:moveTo>
                    <a:pt x="7960" y="25192"/>
                  </a:moveTo>
                  <a:lnTo>
                    <a:pt x="50251" y="1072"/>
                  </a:lnTo>
                  <a:cubicBezTo>
                    <a:pt x="54432" y="-1421"/>
                    <a:pt x="58291" y="589"/>
                    <a:pt x="58291" y="5494"/>
                  </a:cubicBezTo>
                  <a:lnTo>
                    <a:pt x="58291" y="21011"/>
                  </a:lnTo>
                  <a:cubicBezTo>
                    <a:pt x="57908" y="26471"/>
                    <a:pt x="54914" y="31411"/>
                    <a:pt x="50251" y="34277"/>
                  </a:cubicBezTo>
                  <a:lnTo>
                    <a:pt x="8040" y="58398"/>
                  </a:lnTo>
                  <a:cubicBezTo>
                    <a:pt x="3779" y="60810"/>
                    <a:pt x="0" y="58800"/>
                    <a:pt x="0" y="53976"/>
                  </a:cubicBezTo>
                  <a:lnTo>
                    <a:pt x="0" y="38378"/>
                  </a:lnTo>
                  <a:cubicBezTo>
                    <a:pt x="428" y="32974"/>
                    <a:pt x="3378" y="28088"/>
                    <a:pt x="7960" y="25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"/>
            <p:cNvSpPr/>
            <p:nvPr/>
          </p:nvSpPr>
          <p:spPr>
            <a:xfrm>
              <a:off x="1065255" y="6517467"/>
              <a:ext cx="58290" cy="59500"/>
            </a:xfrm>
            <a:custGeom>
              <a:avLst/>
              <a:gdLst/>
              <a:ahLst/>
              <a:cxnLst/>
              <a:rect l="l" t="t" r="r" b="b"/>
              <a:pathLst>
                <a:path w="58290" h="59500" extrusionOk="0">
                  <a:moveTo>
                    <a:pt x="7960" y="25142"/>
                  </a:moveTo>
                  <a:lnTo>
                    <a:pt x="50251" y="1022"/>
                  </a:lnTo>
                  <a:cubicBezTo>
                    <a:pt x="54432" y="-1390"/>
                    <a:pt x="58291" y="620"/>
                    <a:pt x="58291" y="5444"/>
                  </a:cubicBezTo>
                  <a:lnTo>
                    <a:pt x="58291" y="21042"/>
                  </a:lnTo>
                  <a:cubicBezTo>
                    <a:pt x="57869" y="26490"/>
                    <a:pt x="54885" y="31414"/>
                    <a:pt x="50251" y="34308"/>
                  </a:cubicBezTo>
                  <a:lnTo>
                    <a:pt x="8040" y="58429"/>
                  </a:lnTo>
                  <a:cubicBezTo>
                    <a:pt x="3779" y="60921"/>
                    <a:pt x="0" y="58911"/>
                    <a:pt x="0" y="54006"/>
                  </a:cubicBezTo>
                  <a:lnTo>
                    <a:pt x="0" y="38489"/>
                  </a:lnTo>
                  <a:cubicBezTo>
                    <a:pt x="340" y="33015"/>
                    <a:pt x="3305" y="28043"/>
                    <a:pt x="7960" y="25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3"/>
            <p:cNvSpPr/>
            <p:nvPr/>
          </p:nvSpPr>
          <p:spPr>
            <a:xfrm>
              <a:off x="1065255" y="6579166"/>
              <a:ext cx="58290" cy="59418"/>
            </a:xfrm>
            <a:custGeom>
              <a:avLst/>
              <a:gdLst/>
              <a:ahLst/>
              <a:cxnLst/>
              <a:rect l="l" t="t" r="r" b="b"/>
              <a:pathLst>
                <a:path w="58290" h="59418" extrusionOk="0">
                  <a:moveTo>
                    <a:pt x="7960" y="25192"/>
                  </a:moveTo>
                  <a:lnTo>
                    <a:pt x="50251" y="1072"/>
                  </a:lnTo>
                  <a:cubicBezTo>
                    <a:pt x="54432" y="-1421"/>
                    <a:pt x="58291" y="589"/>
                    <a:pt x="58291" y="5494"/>
                  </a:cubicBezTo>
                  <a:lnTo>
                    <a:pt x="58291" y="21011"/>
                  </a:lnTo>
                  <a:cubicBezTo>
                    <a:pt x="57908" y="26471"/>
                    <a:pt x="54914" y="31411"/>
                    <a:pt x="50251" y="34277"/>
                  </a:cubicBezTo>
                  <a:lnTo>
                    <a:pt x="8040" y="58398"/>
                  </a:lnTo>
                  <a:cubicBezTo>
                    <a:pt x="3779" y="60810"/>
                    <a:pt x="0" y="58800"/>
                    <a:pt x="0" y="53895"/>
                  </a:cubicBezTo>
                  <a:lnTo>
                    <a:pt x="0" y="38378"/>
                  </a:lnTo>
                  <a:cubicBezTo>
                    <a:pt x="428" y="32974"/>
                    <a:pt x="3378" y="28088"/>
                    <a:pt x="7960" y="25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7" name="Google Shape;1887;p3"/>
          <p:cNvGrpSpPr/>
          <p:nvPr/>
        </p:nvGrpSpPr>
        <p:grpSpPr>
          <a:xfrm>
            <a:off x="1049773" y="5581622"/>
            <a:ext cx="58290" cy="244839"/>
            <a:chOff x="1065255" y="6118306"/>
            <a:chExt cx="58290" cy="244839"/>
          </a:xfrm>
        </p:grpSpPr>
        <p:sp>
          <p:nvSpPr>
            <p:cNvPr id="1888" name="Google Shape;1888;p3"/>
            <p:cNvSpPr/>
            <p:nvPr/>
          </p:nvSpPr>
          <p:spPr>
            <a:xfrm>
              <a:off x="1065255" y="6118306"/>
              <a:ext cx="58290" cy="59469"/>
            </a:xfrm>
            <a:custGeom>
              <a:avLst/>
              <a:gdLst/>
              <a:ahLst/>
              <a:cxnLst/>
              <a:rect l="l" t="t" r="r" b="b"/>
              <a:pathLst>
                <a:path w="58290" h="59469" extrusionOk="0">
                  <a:moveTo>
                    <a:pt x="7960" y="25192"/>
                  </a:moveTo>
                  <a:lnTo>
                    <a:pt x="50251" y="1072"/>
                  </a:lnTo>
                  <a:cubicBezTo>
                    <a:pt x="54432" y="-1421"/>
                    <a:pt x="58291" y="589"/>
                    <a:pt x="58291" y="5494"/>
                  </a:cubicBezTo>
                  <a:lnTo>
                    <a:pt x="58291" y="21011"/>
                  </a:lnTo>
                  <a:cubicBezTo>
                    <a:pt x="57908" y="26471"/>
                    <a:pt x="54914" y="31411"/>
                    <a:pt x="50251" y="34277"/>
                  </a:cubicBezTo>
                  <a:lnTo>
                    <a:pt x="8040" y="58398"/>
                  </a:lnTo>
                  <a:cubicBezTo>
                    <a:pt x="3779" y="60890"/>
                    <a:pt x="0" y="58880"/>
                    <a:pt x="0" y="53976"/>
                  </a:cubicBezTo>
                  <a:lnTo>
                    <a:pt x="0" y="38458"/>
                  </a:lnTo>
                  <a:cubicBezTo>
                    <a:pt x="365" y="33013"/>
                    <a:pt x="3327" y="28077"/>
                    <a:pt x="7960" y="25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"/>
            <p:cNvSpPr/>
            <p:nvPr/>
          </p:nvSpPr>
          <p:spPr>
            <a:xfrm>
              <a:off x="1065255" y="6180330"/>
              <a:ext cx="58290" cy="59479"/>
            </a:xfrm>
            <a:custGeom>
              <a:avLst/>
              <a:gdLst/>
              <a:ahLst/>
              <a:cxnLst/>
              <a:rect l="l" t="t" r="r" b="b"/>
              <a:pathLst>
                <a:path w="58290" h="59479" extrusionOk="0">
                  <a:moveTo>
                    <a:pt x="7960" y="25157"/>
                  </a:moveTo>
                  <a:lnTo>
                    <a:pt x="50251" y="1036"/>
                  </a:lnTo>
                  <a:cubicBezTo>
                    <a:pt x="54432" y="-1376"/>
                    <a:pt x="58291" y="554"/>
                    <a:pt x="58291" y="5458"/>
                  </a:cubicBezTo>
                  <a:lnTo>
                    <a:pt x="58291" y="20976"/>
                  </a:lnTo>
                  <a:cubicBezTo>
                    <a:pt x="57894" y="26453"/>
                    <a:pt x="54907" y="31412"/>
                    <a:pt x="50251" y="34323"/>
                  </a:cubicBezTo>
                  <a:lnTo>
                    <a:pt x="8040" y="58443"/>
                  </a:lnTo>
                  <a:cubicBezTo>
                    <a:pt x="3779" y="60855"/>
                    <a:pt x="0" y="58925"/>
                    <a:pt x="0" y="54021"/>
                  </a:cubicBezTo>
                  <a:lnTo>
                    <a:pt x="0" y="38503"/>
                  </a:lnTo>
                  <a:cubicBezTo>
                    <a:pt x="379" y="33042"/>
                    <a:pt x="3334" y="28086"/>
                    <a:pt x="7960" y="25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3"/>
            <p:cNvSpPr/>
            <p:nvPr/>
          </p:nvSpPr>
          <p:spPr>
            <a:xfrm>
              <a:off x="1065255" y="6241882"/>
              <a:ext cx="58290" cy="59469"/>
            </a:xfrm>
            <a:custGeom>
              <a:avLst/>
              <a:gdLst/>
              <a:ahLst/>
              <a:cxnLst/>
              <a:rect l="l" t="t" r="r" b="b"/>
              <a:pathLst>
                <a:path w="58290" h="59469" extrusionOk="0">
                  <a:moveTo>
                    <a:pt x="7960" y="25192"/>
                  </a:moveTo>
                  <a:lnTo>
                    <a:pt x="50251" y="1072"/>
                  </a:lnTo>
                  <a:cubicBezTo>
                    <a:pt x="54432" y="-1421"/>
                    <a:pt x="58291" y="589"/>
                    <a:pt x="58291" y="5494"/>
                  </a:cubicBezTo>
                  <a:lnTo>
                    <a:pt x="58291" y="21011"/>
                  </a:lnTo>
                  <a:cubicBezTo>
                    <a:pt x="57908" y="26471"/>
                    <a:pt x="54914" y="31411"/>
                    <a:pt x="50251" y="34277"/>
                  </a:cubicBezTo>
                  <a:lnTo>
                    <a:pt x="8040" y="58398"/>
                  </a:lnTo>
                  <a:cubicBezTo>
                    <a:pt x="3779" y="60890"/>
                    <a:pt x="0" y="58880"/>
                    <a:pt x="0" y="53976"/>
                  </a:cubicBezTo>
                  <a:lnTo>
                    <a:pt x="0" y="38458"/>
                  </a:lnTo>
                  <a:cubicBezTo>
                    <a:pt x="365" y="33013"/>
                    <a:pt x="3327" y="28077"/>
                    <a:pt x="7960" y="25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3"/>
            <p:cNvSpPr/>
            <p:nvPr/>
          </p:nvSpPr>
          <p:spPr>
            <a:xfrm>
              <a:off x="1065255" y="6303666"/>
              <a:ext cx="58290" cy="59479"/>
            </a:xfrm>
            <a:custGeom>
              <a:avLst/>
              <a:gdLst/>
              <a:ahLst/>
              <a:cxnLst/>
              <a:rect l="l" t="t" r="r" b="b"/>
              <a:pathLst>
                <a:path w="58290" h="59479" extrusionOk="0">
                  <a:moveTo>
                    <a:pt x="7960" y="25157"/>
                  </a:moveTo>
                  <a:lnTo>
                    <a:pt x="50251" y="1036"/>
                  </a:lnTo>
                  <a:cubicBezTo>
                    <a:pt x="54432" y="-1376"/>
                    <a:pt x="58291" y="554"/>
                    <a:pt x="58291" y="5459"/>
                  </a:cubicBezTo>
                  <a:lnTo>
                    <a:pt x="58291" y="20976"/>
                  </a:lnTo>
                  <a:cubicBezTo>
                    <a:pt x="57894" y="26453"/>
                    <a:pt x="54907" y="31412"/>
                    <a:pt x="50251" y="34323"/>
                  </a:cubicBezTo>
                  <a:lnTo>
                    <a:pt x="8040" y="58443"/>
                  </a:lnTo>
                  <a:cubicBezTo>
                    <a:pt x="3779" y="60855"/>
                    <a:pt x="0" y="58925"/>
                    <a:pt x="0" y="54021"/>
                  </a:cubicBezTo>
                  <a:lnTo>
                    <a:pt x="0" y="38503"/>
                  </a:lnTo>
                  <a:cubicBezTo>
                    <a:pt x="379" y="33042"/>
                    <a:pt x="3334" y="28086"/>
                    <a:pt x="7960" y="25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2" name="Google Shape;1892;p3"/>
          <p:cNvSpPr/>
          <p:nvPr/>
        </p:nvSpPr>
        <p:spPr>
          <a:xfrm>
            <a:off x="1159119" y="5417705"/>
            <a:ext cx="252299" cy="155746"/>
          </a:xfrm>
          <a:custGeom>
            <a:avLst/>
            <a:gdLst/>
            <a:ahLst/>
            <a:cxnLst/>
            <a:rect l="l" t="t" r="r" b="b"/>
            <a:pathLst>
              <a:path w="252299" h="155746" extrusionOk="0">
                <a:moveTo>
                  <a:pt x="8040" y="137812"/>
                </a:moveTo>
                <a:lnTo>
                  <a:pt x="244259" y="1130"/>
                </a:lnTo>
                <a:cubicBezTo>
                  <a:pt x="248520" y="-1362"/>
                  <a:pt x="252299" y="407"/>
                  <a:pt x="252299" y="5070"/>
                </a:cubicBezTo>
                <a:cubicBezTo>
                  <a:pt x="251817" y="10393"/>
                  <a:pt x="248832" y="15169"/>
                  <a:pt x="244259" y="17934"/>
                </a:cubicBezTo>
                <a:lnTo>
                  <a:pt x="8040" y="154616"/>
                </a:lnTo>
                <a:cubicBezTo>
                  <a:pt x="3698" y="157109"/>
                  <a:pt x="0" y="155340"/>
                  <a:pt x="0" y="150677"/>
                </a:cubicBezTo>
                <a:cubicBezTo>
                  <a:pt x="456" y="145345"/>
                  <a:pt x="3448" y="140559"/>
                  <a:pt x="8040" y="137812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3"/>
          <p:cNvSpPr/>
          <p:nvPr/>
        </p:nvSpPr>
        <p:spPr>
          <a:xfrm>
            <a:off x="1158797" y="5547875"/>
            <a:ext cx="378448" cy="228833"/>
          </a:xfrm>
          <a:custGeom>
            <a:avLst/>
            <a:gdLst/>
            <a:ahLst/>
            <a:cxnLst/>
            <a:rect l="l" t="t" r="r" b="b"/>
            <a:pathLst>
              <a:path w="378448" h="228833" extrusionOk="0">
                <a:moveTo>
                  <a:pt x="8040" y="210897"/>
                </a:moveTo>
                <a:lnTo>
                  <a:pt x="370409" y="1130"/>
                </a:lnTo>
                <a:cubicBezTo>
                  <a:pt x="374750" y="-1362"/>
                  <a:pt x="378449" y="407"/>
                  <a:pt x="378449" y="5070"/>
                </a:cubicBezTo>
                <a:cubicBezTo>
                  <a:pt x="378019" y="10410"/>
                  <a:pt x="375020" y="15207"/>
                  <a:pt x="370409" y="17934"/>
                </a:cubicBezTo>
                <a:lnTo>
                  <a:pt x="8040" y="227701"/>
                </a:lnTo>
                <a:cubicBezTo>
                  <a:pt x="3779" y="230193"/>
                  <a:pt x="0" y="228425"/>
                  <a:pt x="0" y="223842"/>
                </a:cubicBezTo>
                <a:cubicBezTo>
                  <a:pt x="431" y="218481"/>
                  <a:pt x="3426" y="213659"/>
                  <a:pt x="8040" y="21089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3"/>
          <p:cNvSpPr/>
          <p:nvPr/>
        </p:nvSpPr>
        <p:spPr>
          <a:xfrm>
            <a:off x="1425408" y="5342369"/>
            <a:ext cx="116581" cy="77033"/>
          </a:xfrm>
          <a:custGeom>
            <a:avLst/>
            <a:gdLst/>
            <a:ahLst/>
            <a:cxnLst/>
            <a:rect l="l" t="t" r="r" b="b"/>
            <a:pathLst>
              <a:path w="116581" h="77033" extrusionOk="0">
                <a:moveTo>
                  <a:pt x="8040" y="59099"/>
                </a:moveTo>
                <a:lnTo>
                  <a:pt x="108542" y="1130"/>
                </a:lnTo>
                <a:cubicBezTo>
                  <a:pt x="112803" y="-1362"/>
                  <a:pt x="116582" y="407"/>
                  <a:pt x="116582" y="5070"/>
                </a:cubicBezTo>
                <a:cubicBezTo>
                  <a:pt x="116113" y="10397"/>
                  <a:pt x="113124" y="15178"/>
                  <a:pt x="108542" y="17934"/>
                </a:cubicBezTo>
                <a:lnTo>
                  <a:pt x="8040" y="75903"/>
                </a:lnTo>
                <a:cubicBezTo>
                  <a:pt x="3779" y="78396"/>
                  <a:pt x="0" y="76627"/>
                  <a:pt x="0" y="71964"/>
                </a:cubicBezTo>
                <a:cubicBezTo>
                  <a:pt x="456" y="66632"/>
                  <a:pt x="3448" y="61846"/>
                  <a:pt x="8040" y="5909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3"/>
          <p:cNvSpPr/>
          <p:nvPr/>
        </p:nvSpPr>
        <p:spPr>
          <a:xfrm>
            <a:off x="1159119" y="5553297"/>
            <a:ext cx="100984" cy="68395"/>
          </a:xfrm>
          <a:custGeom>
            <a:avLst/>
            <a:gdLst/>
            <a:ahLst/>
            <a:cxnLst/>
            <a:rect l="l" t="t" r="r" b="b"/>
            <a:pathLst>
              <a:path w="100984" h="68395" extrusionOk="0">
                <a:moveTo>
                  <a:pt x="8040" y="50542"/>
                </a:moveTo>
                <a:lnTo>
                  <a:pt x="92944" y="1095"/>
                </a:lnTo>
                <a:cubicBezTo>
                  <a:pt x="97205" y="-1317"/>
                  <a:pt x="100984" y="371"/>
                  <a:pt x="100984" y="5034"/>
                </a:cubicBezTo>
                <a:cubicBezTo>
                  <a:pt x="100554" y="10374"/>
                  <a:pt x="97555" y="15172"/>
                  <a:pt x="92944" y="17899"/>
                </a:cubicBezTo>
                <a:lnTo>
                  <a:pt x="8040" y="67265"/>
                </a:lnTo>
                <a:cubicBezTo>
                  <a:pt x="3698" y="69757"/>
                  <a:pt x="0" y="67989"/>
                  <a:pt x="0" y="63325"/>
                </a:cubicBezTo>
                <a:cubicBezTo>
                  <a:pt x="481" y="58024"/>
                  <a:pt x="3470" y="53272"/>
                  <a:pt x="8040" y="50542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3"/>
          <p:cNvSpPr/>
          <p:nvPr/>
        </p:nvSpPr>
        <p:spPr>
          <a:xfrm>
            <a:off x="1159119" y="5553297"/>
            <a:ext cx="100984" cy="68395"/>
          </a:xfrm>
          <a:custGeom>
            <a:avLst/>
            <a:gdLst/>
            <a:ahLst/>
            <a:cxnLst/>
            <a:rect l="l" t="t" r="r" b="b"/>
            <a:pathLst>
              <a:path w="100984" h="68395" extrusionOk="0">
                <a:moveTo>
                  <a:pt x="8040" y="50542"/>
                </a:moveTo>
                <a:lnTo>
                  <a:pt x="92944" y="1095"/>
                </a:lnTo>
                <a:cubicBezTo>
                  <a:pt x="97205" y="-1317"/>
                  <a:pt x="100984" y="371"/>
                  <a:pt x="100984" y="5034"/>
                </a:cubicBezTo>
                <a:cubicBezTo>
                  <a:pt x="100554" y="10374"/>
                  <a:pt x="97555" y="15172"/>
                  <a:pt x="92944" y="17899"/>
                </a:cubicBezTo>
                <a:lnTo>
                  <a:pt x="8040" y="67265"/>
                </a:lnTo>
                <a:cubicBezTo>
                  <a:pt x="3698" y="69757"/>
                  <a:pt x="0" y="67989"/>
                  <a:pt x="0" y="63325"/>
                </a:cubicBezTo>
                <a:cubicBezTo>
                  <a:pt x="481" y="58024"/>
                  <a:pt x="3470" y="53272"/>
                  <a:pt x="8040" y="505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3"/>
          <p:cNvSpPr/>
          <p:nvPr/>
        </p:nvSpPr>
        <p:spPr>
          <a:xfrm>
            <a:off x="1159119" y="5597081"/>
            <a:ext cx="109265" cy="72801"/>
          </a:xfrm>
          <a:custGeom>
            <a:avLst/>
            <a:gdLst/>
            <a:ahLst/>
            <a:cxnLst/>
            <a:rect l="l" t="t" r="r" b="b"/>
            <a:pathLst>
              <a:path w="109265" h="72801" extrusionOk="0">
                <a:moveTo>
                  <a:pt x="8040" y="54758"/>
                </a:moveTo>
                <a:lnTo>
                  <a:pt x="101225" y="1130"/>
                </a:lnTo>
                <a:cubicBezTo>
                  <a:pt x="105487" y="-1362"/>
                  <a:pt x="109265" y="407"/>
                  <a:pt x="109265" y="5070"/>
                </a:cubicBezTo>
                <a:cubicBezTo>
                  <a:pt x="108809" y="10401"/>
                  <a:pt x="105817" y="15188"/>
                  <a:pt x="101225" y="17934"/>
                </a:cubicBezTo>
                <a:lnTo>
                  <a:pt x="8040" y="71723"/>
                </a:lnTo>
                <a:cubicBezTo>
                  <a:pt x="3698" y="74134"/>
                  <a:pt x="0" y="72366"/>
                  <a:pt x="0" y="67783"/>
                </a:cubicBezTo>
                <a:cubicBezTo>
                  <a:pt x="406" y="62393"/>
                  <a:pt x="3404" y="57536"/>
                  <a:pt x="8040" y="5475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3"/>
          <p:cNvSpPr/>
          <p:nvPr/>
        </p:nvSpPr>
        <p:spPr>
          <a:xfrm>
            <a:off x="1159119" y="5597081"/>
            <a:ext cx="109265" cy="72801"/>
          </a:xfrm>
          <a:custGeom>
            <a:avLst/>
            <a:gdLst/>
            <a:ahLst/>
            <a:cxnLst/>
            <a:rect l="l" t="t" r="r" b="b"/>
            <a:pathLst>
              <a:path w="109265" h="72801" extrusionOk="0">
                <a:moveTo>
                  <a:pt x="8040" y="54758"/>
                </a:moveTo>
                <a:lnTo>
                  <a:pt x="101225" y="1130"/>
                </a:lnTo>
                <a:cubicBezTo>
                  <a:pt x="105487" y="-1362"/>
                  <a:pt x="109265" y="407"/>
                  <a:pt x="109265" y="5070"/>
                </a:cubicBezTo>
                <a:cubicBezTo>
                  <a:pt x="108809" y="10401"/>
                  <a:pt x="105817" y="15188"/>
                  <a:pt x="101225" y="17934"/>
                </a:cubicBezTo>
                <a:lnTo>
                  <a:pt x="8040" y="71723"/>
                </a:lnTo>
                <a:cubicBezTo>
                  <a:pt x="3698" y="74134"/>
                  <a:pt x="0" y="72366"/>
                  <a:pt x="0" y="67783"/>
                </a:cubicBezTo>
                <a:cubicBezTo>
                  <a:pt x="406" y="62393"/>
                  <a:pt x="3404" y="57536"/>
                  <a:pt x="8040" y="5475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3"/>
          <p:cNvSpPr/>
          <p:nvPr/>
        </p:nvSpPr>
        <p:spPr>
          <a:xfrm>
            <a:off x="1274093" y="5494888"/>
            <a:ext cx="86672" cy="60073"/>
          </a:xfrm>
          <a:custGeom>
            <a:avLst/>
            <a:gdLst/>
            <a:ahLst/>
            <a:cxnLst/>
            <a:rect l="l" t="t" r="r" b="b"/>
            <a:pathLst>
              <a:path w="86672" h="60073" extrusionOk="0">
                <a:moveTo>
                  <a:pt x="8040" y="42137"/>
                </a:moveTo>
                <a:lnTo>
                  <a:pt x="78632" y="1133"/>
                </a:lnTo>
                <a:cubicBezTo>
                  <a:pt x="82894" y="-1360"/>
                  <a:pt x="86673" y="409"/>
                  <a:pt x="86673" y="4992"/>
                </a:cubicBezTo>
                <a:cubicBezTo>
                  <a:pt x="86228" y="10348"/>
                  <a:pt x="83237" y="15164"/>
                  <a:pt x="78632" y="17936"/>
                </a:cubicBezTo>
                <a:lnTo>
                  <a:pt x="8040" y="58941"/>
                </a:lnTo>
                <a:cubicBezTo>
                  <a:pt x="3779" y="61434"/>
                  <a:pt x="0" y="59665"/>
                  <a:pt x="0" y="55082"/>
                </a:cubicBezTo>
                <a:cubicBezTo>
                  <a:pt x="470" y="49734"/>
                  <a:pt x="3455" y="44929"/>
                  <a:pt x="8040" y="4213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3"/>
          <p:cNvSpPr/>
          <p:nvPr/>
        </p:nvSpPr>
        <p:spPr>
          <a:xfrm>
            <a:off x="1274093" y="5494888"/>
            <a:ext cx="86672" cy="60073"/>
          </a:xfrm>
          <a:custGeom>
            <a:avLst/>
            <a:gdLst/>
            <a:ahLst/>
            <a:cxnLst/>
            <a:rect l="l" t="t" r="r" b="b"/>
            <a:pathLst>
              <a:path w="86672" h="60073" extrusionOk="0">
                <a:moveTo>
                  <a:pt x="8040" y="42137"/>
                </a:moveTo>
                <a:lnTo>
                  <a:pt x="78632" y="1133"/>
                </a:lnTo>
                <a:cubicBezTo>
                  <a:pt x="82894" y="-1360"/>
                  <a:pt x="86673" y="409"/>
                  <a:pt x="86673" y="4992"/>
                </a:cubicBezTo>
                <a:cubicBezTo>
                  <a:pt x="86228" y="10348"/>
                  <a:pt x="83237" y="15164"/>
                  <a:pt x="78632" y="17936"/>
                </a:cubicBezTo>
                <a:lnTo>
                  <a:pt x="8040" y="58941"/>
                </a:lnTo>
                <a:cubicBezTo>
                  <a:pt x="3779" y="61434"/>
                  <a:pt x="0" y="59665"/>
                  <a:pt x="0" y="55082"/>
                </a:cubicBezTo>
                <a:cubicBezTo>
                  <a:pt x="470" y="49734"/>
                  <a:pt x="3455" y="44929"/>
                  <a:pt x="8040" y="4213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3"/>
          <p:cNvSpPr/>
          <p:nvPr/>
        </p:nvSpPr>
        <p:spPr>
          <a:xfrm>
            <a:off x="1239922" y="5665100"/>
            <a:ext cx="302067" cy="185896"/>
          </a:xfrm>
          <a:custGeom>
            <a:avLst/>
            <a:gdLst/>
            <a:ahLst/>
            <a:cxnLst/>
            <a:rect l="l" t="t" r="r" b="b"/>
            <a:pathLst>
              <a:path w="302067" h="185896" extrusionOk="0">
                <a:moveTo>
                  <a:pt x="8040" y="167963"/>
                </a:moveTo>
                <a:lnTo>
                  <a:pt x="294028" y="1130"/>
                </a:lnTo>
                <a:cubicBezTo>
                  <a:pt x="298369" y="-1362"/>
                  <a:pt x="302068" y="407"/>
                  <a:pt x="302068" y="5070"/>
                </a:cubicBezTo>
                <a:cubicBezTo>
                  <a:pt x="301706" y="10432"/>
                  <a:pt x="298689" y="15259"/>
                  <a:pt x="294028" y="17934"/>
                </a:cubicBezTo>
                <a:lnTo>
                  <a:pt x="8040" y="184767"/>
                </a:lnTo>
                <a:cubicBezTo>
                  <a:pt x="3779" y="187259"/>
                  <a:pt x="0" y="185490"/>
                  <a:pt x="0" y="180827"/>
                </a:cubicBezTo>
                <a:cubicBezTo>
                  <a:pt x="482" y="175504"/>
                  <a:pt x="3467" y="170728"/>
                  <a:pt x="8040" y="167963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3"/>
          <p:cNvSpPr/>
          <p:nvPr/>
        </p:nvSpPr>
        <p:spPr>
          <a:xfrm>
            <a:off x="1239922" y="5616859"/>
            <a:ext cx="302067" cy="186138"/>
          </a:xfrm>
          <a:custGeom>
            <a:avLst/>
            <a:gdLst/>
            <a:ahLst/>
            <a:cxnLst/>
            <a:rect l="l" t="t" r="r" b="b"/>
            <a:pathLst>
              <a:path w="302067" h="186138" extrusionOk="0">
                <a:moveTo>
                  <a:pt x="8040" y="168204"/>
                </a:moveTo>
                <a:lnTo>
                  <a:pt x="294028" y="1130"/>
                </a:lnTo>
                <a:cubicBezTo>
                  <a:pt x="298289" y="-1362"/>
                  <a:pt x="302068" y="407"/>
                  <a:pt x="302068" y="5070"/>
                </a:cubicBezTo>
                <a:cubicBezTo>
                  <a:pt x="301599" y="10397"/>
                  <a:pt x="298610" y="15178"/>
                  <a:pt x="294028" y="17934"/>
                </a:cubicBezTo>
                <a:lnTo>
                  <a:pt x="8040" y="185008"/>
                </a:lnTo>
                <a:cubicBezTo>
                  <a:pt x="3779" y="187500"/>
                  <a:pt x="0" y="185732"/>
                  <a:pt x="0" y="181068"/>
                </a:cubicBezTo>
                <a:cubicBezTo>
                  <a:pt x="482" y="175746"/>
                  <a:pt x="3467" y="170970"/>
                  <a:pt x="8040" y="168204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3"/>
          <p:cNvSpPr/>
          <p:nvPr/>
        </p:nvSpPr>
        <p:spPr>
          <a:xfrm>
            <a:off x="1277228" y="5534046"/>
            <a:ext cx="99375" cy="67867"/>
          </a:xfrm>
          <a:custGeom>
            <a:avLst/>
            <a:gdLst/>
            <a:ahLst/>
            <a:cxnLst/>
            <a:rect l="l" t="t" r="r" b="b"/>
            <a:pathLst>
              <a:path w="99375" h="67867" extrusionOk="0">
                <a:moveTo>
                  <a:pt x="8040" y="49934"/>
                </a:moveTo>
                <a:lnTo>
                  <a:pt x="91336" y="1130"/>
                </a:lnTo>
                <a:cubicBezTo>
                  <a:pt x="95597" y="-1362"/>
                  <a:pt x="99376" y="407"/>
                  <a:pt x="99376" y="5070"/>
                </a:cubicBezTo>
                <a:cubicBezTo>
                  <a:pt x="98920" y="10401"/>
                  <a:pt x="95928" y="15188"/>
                  <a:pt x="91336" y="17934"/>
                </a:cubicBezTo>
                <a:lnTo>
                  <a:pt x="8040" y="66738"/>
                </a:lnTo>
                <a:cubicBezTo>
                  <a:pt x="3779" y="69230"/>
                  <a:pt x="0" y="67461"/>
                  <a:pt x="0" y="62798"/>
                </a:cubicBezTo>
                <a:cubicBezTo>
                  <a:pt x="482" y="57475"/>
                  <a:pt x="3467" y="52699"/>
                  <a:pt x="8040" y="4993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3"/>
          <p:cNvSpPr/>
          <p:nvPr/>
        </p:nvSpPr>
        <p:spPr>
          <a:xfrm>
            <a:off x="1277228" y="5534046"/>
            <a:ext cx="99375" cy="67867"/>
          </a:xfrm>
          <a:custGeom>
            <a:avLst/>
            <a:gdLst/>
            <a:ahLst/>
            <a:cxnLst/>
            <a:rect l="l" t="t" r="r" b="b"/>
            <a:pathLst>
              <a:path w="99375" h="67867" extrusionOk="0">
                <a:moveTo>
                  <a:pt x="8040" y="49934"/>
                </a:moveTo>
                <a:lnTo>
                  <a:pt x="91336" y="1130"/>
                </a:lnTo>
                <a:cubicBezTo>
                  <a:pt x="95597" y="-1362"/>
                  <a:pt x="99376" y="407"/>
                  <a:pt x="99376" y="5070"/>
                </a:cubicBezTo>
                <a:cubicBezTo>
                  <a:pt x="98920" y="10401"/>
                  <a:pt x="95928" y="15188"/>
                  <a:pt x="91336" y="17934"/>
                </a:cubicBezTo>
                <a:lnTo>
                  <a:pt x="8040" y="66738"/>
                </a:lnTo>
                <a:cubicBezTo>
                  <a:pt x="3779" y="69230"/>
                  <a:pt x="0" y="67461"/>
                  <a:pt x="0" y="62798"/>
                </a:cubicBezTo>
                <a:cubicBezTo>
                  <a:pt x="482" y="57475"/>
                  <a:pt x="3467" y="52699"/>
                  <a:pt x="8040" y="499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3"/>
          <p:cNvSpPr/>
          <p:nvPr/>
        </p:nvSpPr>
        <p:spPr>
          <a:xfrm>
            <a:off x="1390594" y="5442549"/>
            <a:ext cx="146812" cy="92872"/>
          </a:xfrm>
          <a:custGeom>
            <a:avLst/>
            <a:gdLst/>
            <a:ahLst/>
            <a:cxnLst/>
            <a:rect l="l" t="t" r="r" b="b"/>
            <a:pathLst>
              <a:path w="146812" h="92872" extrusionOk="0">
                <a:moveTo>
                  <a:pt x="8040" y="75260"/>
                </a:moveTo>
                <a:lnTo>
                  <a:pt x="138773" y="1130"/>
                </a:lnTo>
                <a:cubicBezTo>
                  <a:pt x="143114" y="-1362"/>
                  <a:pt x="146813" y="407"/>
                  <a:pt x="146813" y="5070"/>
                </a:cubicBezTo>
                <a:cubicBezTo>
                  <a:pt x="146383" y="10410"/>
                  <a:pt x="143384" y="15207"/>
                  <a:pt x="138773" y="17934"/>
                </a:cubicBezTo>
                <a:lnTo>
                  <a:pt x="8040" y="91742"/>
                </a:lnTo>
                <a:cubicBezTo>
                  <a:pt x="3779" y="94235"/>
                  <a:pt x="0" y="92466"/>
                  <a:pt x="0" y="87803"/>
                </a:cubicBezTo>
                <a:cubicBezTo>
                  <a:pt x="555" y="82589"/>
                  <a:pt x="3534" y="77941"/>
                  <a:pt x="8040" y="7526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3"/>
          <p:cNvSpPr/>
          <p:nvPr/>
        </p:nvSpPr>
        <p:spPr>
          <a:xfrm>
            <a:off x="1390594" y="5442549"/>
            <a:ext cx="146812" cy="92872"/>
          </a:xfrm>
          <a:custGeom>
            <a:avLst/>
            <a:gdLst/>
            <a:ahLst/>
            <a:cxnLst/>
            <a:rect l="l" t="t" r="r" b="b"/>
            <a:pathLst>
              <a:path w="146812" h="92872" extrusionOk="0">
                <a:moveTo>
                  <a:pt x="8040" y="75260"/>
                </a:moveTo>
                <a:lnTo>
                  <a:pt x="138773" y="1130"/>
                </a:lnTo>
                <a:cubicBezTo>
                  <a:pt x="143114" y="-1362"/>
                  <a:pt x="146813" y="407"/>
                  <a:pt x="146813" y="5070"/>
                </a:cubicBezTo>
                <a:cubicBezTo>
                  <a:pt x="146383" y="10410"/>
                  <a:pt x="143384" y="15207"/>
                  <a:pt x="138773" y="17934"/>
                </a:cubicBezTo>
                <a:lnTo>
                  <a:pt x="8040" y="91742"/>
                </a:lnTo>
                <a:cubicBezTo>
                  <a:pt x="3779" y="94235"/>
                  <a:pt x="0" y="92466"/>
                  <a:pt x="0" y="87803"/>
                </a:cubicBezTo>
                <a:cubicBezTo>
                  <a:pt x="555" y="82589"/>
                  <a:pt x="3534" y="77941"/>
                  <a:pt x="8040" y="7526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3"/>
          <p:cNvSpPr/>
          <p:nvPr/>
        </p:nvSpPr>
        <p:spPr>
          <a:xfrm>
            <a:off x="1158797" y="5585583"/>
            <a:ext cx="217807" cy="134924"/>
          </a:xfrm>
          <a:custGeom>
            <a:avLst/>
            <a:gdLst/>
            <a:ahLst/>
            <a:cxnLst/>
            <a:rect l="l" t="t" r="r" b="b"/>
            <a:pathLst>
              <a:path w="217807" h="134924" extrusionOk="0">
                <a:moveTo>
                  <a:pt x="8040" y="116988"/>
                </a:moveTo>
                <a:lnTo>
                  <a:pt x="209767" y="1130"/>
                </a:lnTo>
                <a:cubicBezTo>
                  <a:pt x="214028" y="-1362"/>
                  <a:pt x="217807" y="407"/>
                  <a:pt x="217807" y="5070"/>
                </a:cubicBezTo>
                <a:cubicBezTo>
                  <a:pt x="217377" y="10410"/>
                  <a:pt x="214378" y="15207"/>
                  <a:pt x="209767" y="17934"/>
                </a:cubicBezTo>
                <a:lnTo>
                  <a:pt x="8040" y="133792"/>
                </a:lnTo>
                <a:cubicBezTo>
                  <a:pt x="3779" y="136285"/>
                  <a:pt x="0" y="134516"/>
                  <a:pt x="0" y="129933"/>
                </a:cubicBezTo>
                <a:cubicBezTo>
                  <a:pt x="431" y="124572"/>
                  <a:pt x="3426" y="119751"/>
                  <a:pt x="8040" y="11698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3"/>
          <p:cNvSpPr/>
          <p:nvPr/>
        </p:nvSpPr>
        <p:spPr>
          <a:xfrm>
            <a:off x="1158797" y="5585583"/>
            <a:ext cx="217807" cy="134924"/>
          </a:xfrm>
          <a:custGeom>
            <a:avLst/>
            <a:gdLst/>
            <a:ahLst/>
            <a:cxnLst/>
            <a:rect l="l" t="t" r="r" b="b"/>
            <a:pathLst>
              <a:path w="217807" h="134924" extrusionOk="0">
                <a:moveTo>
                  <a:pt x="8040" y="116988"/>
                </a:moveTo>
                <a:lnTo>
                  <a:pt x="209767" y="1130"/>
                </a:lnTo>
                <a:cubicBezTo>
                  <a:pt x="214028" y="-1362"/>
                  <a:pt x="217807" y="407"/>
                  <a:pt x="217807" y="5070"/>
                </a:cubicBezTo>
                <a:cubicBezTo>
                  <a:pt x="217377" y="10410"/>
                  <a:pt x="214378" y="15207"/>
                  <a:pt x="209767" y="17934"/>
                </a:cubicBezTo>
                <a:lnTo>
                  <a:pt x="8040" y="133792"/>
                </a:lnTo>
                <a:cubicBezTo>
                  <a:pt x="3779" y="136285"/>
                  <a:pt x="0" y="134516"/>
                  <a:pt x="0" y="129933"/>
                </a:cubicBezTo>
                <a:cubicBezTo>
                  <a:pt x="431" y="124572"/>
                  <a:pt x="3426" y="119751"/>
                  <a:pt x="8040" y="11698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3"/>
          <p:cNvSpPr/>
          <p:nvPr/>
        </p:nvSpPr>
        <p:spPr>
          <a:xfrm>
            <a:off x="1390594" y="5494444"/>
            <a:ext cx="146812" cy="92837"/>
          </a:xfrm>
          <a:custGeom>
            <a:avLst/>
            <a:gdLst/>
            <a:ahLst/>
            <a:cxnLst/>
            <a:rect l="l" t="t" r="r" b="b"/>
            <a:pathLst>
              <a:path w="146812" h="92837" extrusionOk="0">
                <a:moveTo>
                  <a:pt x="8040" y="74903"/>
                </a:moveTo>
                <a:lnTo>
                  <a:pt x="138773" y="1095"/>
                </a:lnTo>
                <a:cubicBezTo>
                  <a:pt x="143114" y="-1317"/>
                  <a:pt x="146813" y="371"/>
                  <a:pt x="146813" y="5034"/>
                </a:cubicBezTo>
                <a:cubicBezTo>
                  <a:pt x="146381" y="10395"/>
                  <a:pt x="143387" y="15217"/>
                  <a:pt x="138773" y="17979"/>
                </a:cubicBezTo>
                <a:lnTo>
                  <a:pt x="8040" y="91707"/>
                </a:lnTo>
                <a:cubicBezTo>
                  <a:pt x="3779" y="94199"/>
                  <a:pt x="0" y="92431"/>
                  <a:pt x="0" y="87767"/>
                </a:cubicBezTo>
                <a:cubicBezTo>
                  <a:pt x="469" y="82440"/>
                  <a:pt x="3457" y="77659"/>
                  <a:pt x="8040" y="7490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3"/>
          <p:cNvSpPr/>
          <p:nvPr/>
        </p:nvSpPr>
        <p:spPr>
          <a:xfrm>
            <a:off x="1390594" y="5494444"/>
            <a:ext cx="146812" cy="92837"/>
          </a:xfrm>
          <a:custGeom>
            <a:avLst/>
            <a:gdLst/>
            <a:ahLst/>
            <a:cxnLst/>
            <a:rect l="l" t="t" r="r" b="b"/>
            <a:pathLst>
              <a:path w="146812" h="92837" extrusionOk="0">
                <a:moveTo>
                  <a:pt x="8040" y="74903"/>
                </a:moveTo>
                <a:lnTo>
                  <a:pt x="138773" y="1095"/>
                </a:lnTo>
                <a:cubicBezTo>
                  <a:pt x="143114" y="-1317"/>
                  <a:pt x="146813" y="371"/>
                  <a:pt x="146813" y="5034"/>
                </a:cubicBezTo>
                <a:cubicBezTo>
                  <a:pt x="146381" y="10395"/>
                  <a:pt x="143387" y="15217"/>
                  <a:pt x="138773" y="17979"/>
                </a:cubicBezTo>
                <a:lnTo>
                  <a:pt x="8040" y="91707"/>
                </a:lnTo>
                <a:cubicBezTo>
                  <a:pt x="3779" y="94199"/>
                  <a:pt x="0" y="92431"/>
                  <a:pt x="0" y="87767"/>
                </a:cubicBezTo>
                <a:cubicBezTo>
                  <a:pt x="469" y="82440"/>
                  <a:pt x="3457" y="77659"/>
                  <a:pt x="8040" y="7490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3"/>
          <p:cNvSpPr/>
          <p:nvPr/>
        </p:nvSpPr>
        <p:spPr>
          <a:xfrm>
            <a:off x="1239922" y="5714947"/>
            <a:ext cx="302067" cy="184693"/>
          </a:xfrm>
          <a:custGeom>
            <a:avLst/>
            <a:gdLst/>
            <a:ahLst/>
            <a:cxnLst/>
            <a:rect l="l" t="t" r="r" b="b"/>
            <a:pathLst>
              <a:path w="302067" h="184693" extrusionOk="0">
                <a:moveTo>
                  <a:pt x="8040" y="166759"/>
                </a:moveTo>
                <a:lnTo>
                  <a:pt x="294028" y="1133"/>
                </a:lnTo>
                <a:cubicBezTo>
                  <a:pt x="298369" y="-1360"/>
                  <a:pt x="302068" y="409"/>
                  <a:pt x="302068" y="4992"/>
                </a:cubicBezTo>
                <a:cubicBezTo>
                  <a:pt x="301636" y="10352"/>
                  <a:pt x="298642" y="15174"/>
                  <a:pt x="294028" y="17936"/>
                </a:cubicBezTo>
                <a:lnTo>
                  <a:pt x="8040" y="183563"/>
                </a:lnTo>
                <a:cubicBezTo>
                  <a:pt x="3779" y="186056"/>
                  <a:pt x="0" y="184287"/>
                  <a:pt x="0" y="179623"/>
                </a:cubicBezTo>
                <a:cubicBezTo>
                  <a:pt x="469" y="174296"/>
                  <a:pt x="3457" y="169515"/>
                  <a:pt x="8040" y="166759"/>
                </a:cubicBez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3"/>
          <p:cNvSpPr/>
          <p:nvPr/>
        </p:nvSpPr>
        <p:spPr>
          <a:xfrm>
            <a:off x="1239922" y="5763029"/>
            <a:ext cx="302067" cy="184735"/>
          </a:xfrm>
          <a:custGeom>
            <a:avLst/>
            <a:gdLst/>
            <a:ahLst/>
            <a:cxnLst/>
            <a:rect l="l" t="t" r="r" b="b"/>
            <a:pathLst>
              <a:path w="302067" h="184735" extrusionOk="0">
                <a:moveTo>
                  <a:pt x="8040" y="166837"/>
                </a:moveTo>
                <a:lnTo>
                  <a:pt x="294028" y="1130"/>
                </a:lnTo>
                <a:cubicBezTo>
                  <a:pt x="298369" y="-1362"/>
                  <a:pt x="302068" y="407"/>
                  <a:pt x="302068" y="5070"/>
                </a:cubicBezTo>
                <a:cubicBezTo>
                  <a:pt x="301706" y="10432"/>
                  <a:pt x="298689" y="15259"/>
                  <a:pt x="294028" y="17934"/>
                </a:cubicBezTo>
                <a:lnTo>
                  <a:pt x="8040" y="183641"/>
                </a:lnTo>
                <a:cubicBezTo>
                  <a:pt x="3779" y="186053"/>
                  <a:pt x="0" y="184365"/>
                  <a:pt x="0" y="179702"/>
                </a:cubicBezTo>
                <a:cubicBezTo>
                  <a:pt x="443" y="174366"/>
                  <a:pt x="3438" y="169574"/>
                  <a:pt x="8040" y="166837"/>
                </a:cubicBez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3"/>
          <p:cNvSpPr/>
          <p:nvPr/>
        </p:nvSpPr>
        <p:spPr>
          <a:xfrm>
            <a:off x="1239922" y="5811189"/>
            <a:ext cx="302067" cy="184690"/>
          </a:xfrm>
          <a:custGeom>
            <a:avLst/>
            <a:gdLst/>
            <a:ahLst/>
            <a:cxnLst/>
            <a:rect l="l" t="t" r="r" b="b"/>
            <a:pathLst>
              <a:path w="302067" h="184690" extrusionOk="0">
                <a:moveTo>
                  <a:pt x="8040" y="166757"/>
                </a:moveTo>
                <a:lnTo>
                  <a:pt x="294028" y="1130"/>
                </a:lnTo>
                <a:cubicBezTo>
                  <a:pt x="298369" y="-1362"/>
                  <a:pt x="302068" y="407"/>
                  <a:pt x="302068" y="5070"/>
                </a:cubicBezTo>
                <a:cubicBezTo>
                  <a:pt x="301611" y="10401"/>
                  <a:pt x="298620" y="15188"/>
                  <a:pt x="294028" y="17934"/>
                </a:cubicBezTo>
                <a:lnTo>
                  <a:pt x="8040" y="183561"/>
                </a:lnTo>
                <a:cubicBezTo>
                  <a:pt x="3779" y="186053"/>
                  <a:pt x="0" y="184284"/>
                  <a:pt x="0" y="179621"/>
                </a:cubicBezTo>
                <a:cubicBezTo>
                  <a:pt x="482" y="174298"/>
                  <a:pt x="3467" y="169522"/>
                  <a:pt x="8040" y="166757"/>
                </a:cubicBez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3"/>
          <p:cNvSpPr/>
          <p:nvPr/>
        </p:nvSpPr>
        <p:spPr>
          <a:xfrm>
            <a:off x="1160727" y="5802235"/>
            <a:ext cx="52019" cy="39678"/>
          </a:xfrm>
          <a:custGeom>
            <a:avLst/>
            <a:gdLst/>
            <a:ahLst/>
            <a:cxnLst/>
            <a:rect l="l" t="t" r="r" b="b"/>
            <a:pathLst>
              <a:path w="52019" h="39678" extrusionOk="0">
                <a:moveTo>
                  <a:pt x="8040" y="21742"/>
                </a:moveTo>
                <a:lnTo>
                  <a:pt x="43979" y="1079"/>
                </a:lnTo>
                <a:cubicBezTo>
                  <a:pt x="48241" y="-1333"/>
                  <a:pt x="52020" y="436"/>
                  <a:pt x="52020" y="5019"/>
                </a:cubicBezTo>
                <a:cubicBezTo>
                  <a:pt x="51575" y="10375"/>
                  <a:pt x="48584" y="15191"/>
                  <a:pt x="43979" y="17963"/>
                </a:cubicBezTo>
                <a:lnTo>
                  <a:pt x="8040" y="38546"/>
                </a:lnTo>
                <a:cubicBezTo>
                  <a:pt x="3698" y="41039"/>
                  <a:pt x="0" y="39270"/>
                  <a:pt x="0" y="34687"/>
                </a:cubicBezTo>
                <a:cubicBezTo>
                  <a:pt x="431" y="29326"/>
                  <a:pt x="3426" y="24505"/>
                  <a:pt x="8040" y="21742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3"/>
          <p:cNvSpPr/>
          <p:nvPr/>
        </p:nvSpPr>
        <p:spPr>
          <a:xfrm>
            <a:off x="1160727" y="5802235"/>
            <a:ext cx="52019" cy="39678"/>
          </a:xfrm>
          <a:custGeom>
            <a:avLst/>
            <a:gdLst/>
            <a:ahLst/>
            <a:cxnLst/>
            <a:rect l="l" t="t" r="r" b="b"/>
            <a:pathLst>
              <a:path w="52019" h="39678" extrusionOk="0">
                <a:moveTo>
                  <a:pt x="8040" y="21742"/>
                </a:moveTo>
                <a:lnTo>
                  <a:pt x="43979" y="1079"/>
                </a:lnTo>
                <a:cubicBezTo>
                  <a:pt x="48241" y="-1333"/>
                  <a:pt x="52020" y="436"/>
                  <a:pt x="52020" y="5019"/>
                </a:cubicBezTo>
                <a:cubicBezTo>
                  <a:pt x="51575" y="10375"/>
                  <a:pt x="48584" y="15191"/>
                  <a:pt x="43979" y="17963"/>
                </a:cubicBezTo>
                <a:lnTo>
                  <a:pt x="8040" y="38546"/>
                </a:lnTo>
                <a:cubicBezTo>
                  <a:pt x="3698" y="41039"/>
                  <a:pt x="0" y="39270"/>
                  <a:pt x="0" y="34687"/>
                </a:cubicBezTo>
                <a:cubicBezTo>
                  <a:pt x="431" y="29326"/>
                  <a:pt x="3426" y="24505"/>
                  <a:pt x="8040" y="217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3"/>
          <p:cNvSpPr/>
          <p:nvPr/>
        </p:nvSpPr>
        <p:spPr>
          <a:xfrm>
            <a:off x="1160727" y="5905739"/>
            <a:ext cx="52019" cy="39678"/>
          </a:xfrm>
          <a:custGeom>
            <a:avLst/>
            <a:gdLst/>
            <a:ahLst/>
            <a:cxnLst/>
            <a:rect l="l" t="t" r="r" b="b"/>
            <a:pathLst>
              <a:path w="52019" h="39678" extrusionOk="0">
                <a:moveTo>
                  <a:pt x="8040" y="21716"/>
                </a:moveTo>
                <a:lnTo>
                  <a:pt x="43979" y="1133"/>
                </a:lnTo>
                <a:cubicBezTo>
                  <a:pt x="48241" y="-1360"/>
                  <a:pt x="52020" y="409"/>
                  <a:pt x="52020" y="4992"/>
                </a:cubicBezTo>
                <a:cubicBezTo>
                  <a:pt x="51575" y="10348"/>
                  <a:pt x="48584" y="15164"/>
                  <a:pt x="43979" y="17936"/>
                </a:cubicBezTo>
                <a:lnTo>
                  <a:pt x="8040" y="38600"/>
                </a:lnTo>
                <a:cubicBezTo>
                  <a:pt x="3698" y="41012"/>
                  <a:pt x="0" y="39243"/>
                  <a:pt x="0" y="34660"/>
                </a:cubicBezTo>
                <a:cubicBezTo>
                  <a:pt x="431" y="29300"/>
                  <a:pt x="3426" y="24478"/>
                  <a:pt x="8040" y="2171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3"/>
          <p:cNvSpPr/>
          <p:nvPr/>
        </p:nvSpPr>
        <p:spPr>
          <a:xfrm>
            <a:off x="1160727" y="5905739"/>
            <a:ext cx="52019" cy="39678"/>
          </a:xfrm>
          <a:custGeom>
            <a:avLst/>
            <a:gdLst/>
            <a:ahLst/>
            <a:cxnLst/>
            <a:rect l="l" t="t" r="r" b="b"/>
            <a:pathLst>
              <a:path w="52019" h="39678" extrusionOk="0">
                <a:moveTo>
                  <a:pt x="8040" y="21716"/>
                </a:moveTo>
                <a:lnTo>
                  <a:pt x="43979" y="1133"/>
                </a:lnTo>
                <a:cubicBezTo>
                  <a:pt x="48241" y="-1360"/>
                  <a:pt x="52020" y="409"/>
                  <a:pt x="52020" y="4992"/>
                </a:cubicBezTo>
                <a:cubicBezTo>
                  <a:pt x="51575" y="10348"/>
                  <a:pt x="48584" y="15164"/>
                  <a:pt x="43979" y="17936"/>
                </a:cubicBezTo>
                <a:lnTo>
                  <a:pt x="8040" y="38600"/>
                </a:lnTo>
                <a:cubicBezTo>
                  <a:pt x="3698" y="41012"/>
                  <a:pt x="0" y="39243"/>
                  <a:pt x="0" y="34660"/>
                </a:cubicBezTo>
                <a:cubicBezTo>
                  <a:pt x="431" y="29300"/>
                  <a:pt x="3426" y="24478"/>
                  <a:pt x="8040" y="21716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3"/>
          <p:cNvSpPr/>
          <p:nvPr/>
        </p:nvSpPr>
        <p:spPr>
          <a:xfrm>
            <a:off x="1160727" y="5953821"/>
            <a:ext cx="52019" cy="39727"/>
          </a:xfrm>
          <a:custGeom>
            <a:avLst/>
            <a:gdLst/>
            <a:ahLst/>
            <a:cxnLst/>
            <a:rect l="l" t="t" r="r" b="b"/>
            <a:pathLst>
              <a:path w="52019" h="39727" extrusionOk="0">
                <a:moveTo>
                  <a:pt x="8040" y="21793"/>
                </a:moveTo>
                <a:lnTo>
                  <a:pt x="43979" y="1130"/>
                </a:lnTo>
                <a:cubicBezTo>
                  <a:pt x="48241" y="-1362"/>
                  <a:pt x="52020" y="407"/>
                  <a:pt x="52020" y="5070"/>
                </a:cubicBezTo>
                <a:cubicBezTo>
                  <a:pt x="51589" y="10410"/>
                  <a:pt x="48591" y="15207"/>
                  <a:pt x="43979" y="17934"/>
                </a:cubicBezTo>
                <a:lnTo>
                  <a:pt x="8040" y="38597"/>
                </a:lnTo>
                <a:cubicBezTo>
                  <a:pt x="3698" y="41090"/>
                  <a:pt x="0" y="39321"/>
                  <a:pt x="0" y="34658"/>
                </a:cubicBezTo>
                <a:cubicBezTo>
                  <a:pt x="456" y="29326"/>
                  <a:pt x="3448" y="24540"/>
                  <a:pt x="8040" y="2179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3"/>
          <p:cNvSpPr/>
          <p:nvPr/>
        </p:nvSpPr>
        <p:spPr>
          <a:xfrm>
            <a:off x="1160727" y="5953821"/>
            <a:ext cx="52019" cy="39727"/>
          </a:xfrm>
          <a:custGeom>
            <a:avLst/>
            <a:gdLst/>
            <a:ahLst/>
            <a:cxnLst/>
            <a:rect l="l" t="t" r="r" b="b"/>
            <a:pathLst>
              <a:path w="52019" h="39727" extrusionOk="0">
                <a:moveTo>
                  <a:pt x="8040" y="21793"/>
                </a:moveTo>
                <a:lnTo>
                  <a:pt x="43979" y="1130"/>
                </a:lnTo>
                <a:cubicBezTo>
                  <a:pt x="48241" y="-1362"/>
                  <a:pt x="52020" y="407"/>
                  <a:pt x="52020" y="5070"/>
                </a:cubicBezTo>
                <a:cubicBezTo>
                  <a:pt x="51589" y="10410"/>
                  <a:pt x="48591" y="15207"/>
                  <a:pt x="43979" y="17934"/>
                </a:cubicBezTo>
                <a:lnTo>
                  <a:pt x="8040" y="38597"/>
                </a:lnTo>
                <a:cubicBezTo>
                  <a:pt x="3698" y="41090"/>
                  <a:pt x="0" y="39321"/>
                  <a:pt x="0" y="34658"/>
                </a:cubicBezTo>
                <a:cubicBezTo>
                  <a:pt x="456" y="29326"/>
                  <a:pt x="3448" y="24540"/>
                  <a:pt x="8040" y="2179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3"/>
          <p:cNvSpPr/>
          <p:nvPr/>
        </p:nvSpPr>
        <p:spPr>
          <a:xfrm>
            <a:off x="1160727" y="6001981"/>
            <a:ext cx="52019" cy="39727"/>
          </a:xfrm>
          <a:custGeom>
            <a:avLst/>
            <a:gdLst/>
            <a:ahLst/>
            <a:cxnLst/>
            <a:rect l="l" t="t" r="r" b="b"/>
            <a:pathLst>
              <a:path w="52019" h="39727" extrusionOk="0">
                <a:moveTo>
                  <a:pt x="8040" y="21793"/>
                </a:moveTo>
                <a:lnTo>
                  <a:pt x="43979" y="1130"/>
                </a:lnTo>
                <a:cubicBezTo>
                  <a:pt x="48241" y="-1362"/>
                  <a:pt x="52020" y="407"/>
                  <a:pt x="52020" y="5070"/>
                </a:cubicBezTo>
                <a:cubicBezTo>
                  <a:pt x="51550" y="10397"/>
                  <a:pt x="48562" y="15178"/>
                  <a:pt x="43979" y="17934"/>
                </a:cubicBezTo>
                <a:lnTo>
                  <a:pt x="8040" y="38597"/>
                </a:lnTo>
                <a:cubicBezTo>
                  <a:pt x="3698" y="41090"/>
                  <a:pt x="0" y="39321"/>
                  <a:pt x="0" y="34658"/>
                </a:cubicBezTo>
                <a:cubicBezTo>
                  <a:pt x="362" y="29295"/>
                  <a:pt x="3379" y="24468"/>
                  <a:pt x="8040" y="2179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3"/>
          <p:cNvSpPr/>
          <p:nvPr/>
        </p:nvSpPr>
        <p:spPr>
          <a:xfrm>
            <a:off x="1160727" y="6001981"/>
            <a:ext cx="52019" cy="39727"/>
          </a:xfrm>
          <a:custGeom>
            <a:avLst/>
            <a:gdLst/>
            <a:ahLst/>
            <a:cxnLst/>
            <a:rect l="l" t="t" r="r" b="b"/>
            <a:pathLst>
              <a:path w="52019" h="39727" extrusionOk="0">
                <a:moveTo>
                  <a:pt x="8040" y="21793"/>
                </a:moveTo>
                <a:lnTo>
                  <a:pt x="43979" y="1130"/>
                </a:lnTo>
                <a:cubicBezTo>
                  <a:pt x="48241" y="-1362"/>
                  <a:pt x="52020" y="407"/>
                  <a:pt x="52020" y="5070"/>
                </a:cubicBezTo>
                <a:cubicBezTo>
                  <a:pt x="51550" y="10397"/>
                  <a:pt x="48562" y="15178"/>
                  <a:pt x="43979" y="17934"/>
                </a:cubicBezTo>
                <a:lnTo>
                  <a:pt x="8040" y="38597"/>
                </a:lnTo>
                <a:cubicBezTo>
                  <a:pt x="3698" y="41090"/>
                  <a:pt x="0" y="39321"/>
                  <a:pt x="0" y="34658"/>
                </a:cubicBezTo>
                <a:cubicBezTo>
                  <a:pt x="362" y="29295"/>
                  <a:pt x="3379" y="24468"/>
                  <a:pt x="8040" y="2179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3"/>
          <p:cNvSpPr/>
          <p:nvPr/>
        </p:nvSpPr>
        <p:spPr>
          <a:xfrm>
            <a:off x="1610170" y="5099992"/>
            <a:ext cx="343727" cy="683836"/>
          </a:xfrm>
          <a:custGeom>
            <a:avLst/>
            <a:gdLst/>
            <a:ahLst/>
            <a:cxnLst/>
            <a:rect l="l" t="t" r="r" b="b"/>
            <a:pathLst>
              <a:path w="343727" h="683836" extrusionOk="0">
                <a:moveTo>
                  <a:pt x="323374" y="2786"/>
                </a:moveTo>
                <a:lnTo>
                  <a:pt x="20342" y="177739"/>
                </a:lnTo>
                <a:cubicBezTo>
                  <a:pt x="8344" y="185572"/>
                  <a:pt x="791" y="198648"/>
                  <a:pt x="0" y="212955"/>
                </a:cubicBezTo>
                <a:lnTo>
                  <a:pt x="0" y="669312"/>
                </a:lnTo>
                <a:cubicBezTo>
                  <a:pt x="0" y="682257"/>
                  <a:pt x="9166" y="687564"/>
                  <a:pt x="20342" y="681051"/>
                </a:cubicBezTo>
                <a:lnTo>
                  <a:pt x="323374" y="506098"/>
                </a:lnTo>
                <a:cubicBezTo>
                  <a:pt x="335352" y="498247"/>
                  <a:pt x="342899" y="485181"/>
                  <a:pt x="343715" y="470882"/>
                </a:cubicBezTo>
                <a:lnTo>
                  <a:pt x="343715" y="14524"/>
                </a:lnTo>
                <a:cubicBezTo>
                  <a:pt x="344118" y="1580"/>
                  <a:pt x="334550" y="-3727"/>
                  <a:pt x="323374" y="2786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3"/>
          <p:cNvSpPr/>
          <p:nvPr/>
        </p:nvSpPr>
        <p:spPr>
          <a:xfrm>
            <a:off x="1867213" y="5448051"/>
            <a:ext cx="48481" cy="41345"/>
          </a:xfrm>
          <a:custGeom>
            <a:avLst/>
            <a:gdLst/>
            <a:ahLst/>
            <a:cxnLst/>
            <a:rect l="l" t="t" r="r" b="b"/>
            <a:pathLst>
              <a:path w="48481" h="41345" extrusionOk="0">
                <a:moveTo>
                  <a:pt x="38191" y="1498"/>
                </a:moveTo>
                <a:lnTo>
                  <a:pt x="10291" y="17579"/>
                </a:lnTo>
                <a:cubicBezTo>
                  <a:pt x="4342" y="21298"/>
                  <a:pt x="521" y="27627"/>
                  <a:pt x="0" y="34624"/>
                </a:cubicBezTo>
                <a:cubicBezTo>
                  <a:pt x="0" y="40814"/>
                  <a:pt x="4583" y="43146"/>
                  <a:pt x="10291" y="39850"/>
                </a:cubicBezTo>
                <a:lnTo>
                  <a:pt x="38191" y="23769"/>
                </a:lnTo>
                <a:cubicBezTo>
                  <a:pt x="44161" y="20034"/>
                  <a:pt x="47986" y="13669"/>
                  <a:pt x="48482" y="6644"/>
                </a:cubicBezTo>
                <a:cubicBezTo>
                  <a:pt x="48482" y="533"/>
                  <a:pt x="43899" y="-1798"/>
                  <a:pt x="38191" y="149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3"/>
          <p:cNvSpPr/>
          <p:nvPr/>
        </p:nvSpPr>
        <p:spPr>
          <a:xfrm>
            <a:off x="1867213" y="5448051"/>
            <a:ext cx="48481" cy="41345"/>
          </a:xfrm>
          <a:custGeom>
            <a:avLst/>
            <a:gdLst/>
            <a:ahLst/>
            <a:cxnLst/>
            <a:rect l="l" t="t" r="r" b="b"/>
            <a:pathLst>
              <a:path w="48481" h="41345" extrusionOk="0">
                <a:moveTo>
                  <a:pt x="38191" y="1498"/>
                </a:moveTo>
                <a:lnTo>
                  <a:pt x="10291" y="17579"/>
                </a:lnTo>
                <a:cubicBezTo>
                  <a:pt x="4342" y="21298"/>
                  <a:pt x="521" y="27627"/>
                  <a:pt x="0" y="34624"/>
                </a:cubicBezTo>
                <a:cubicBezTo>
                  <a:pt x="0" y="40814"/>
                  <a:pt x="4583" y="43146"/>
                  <a:pt x="10291" y="39850"/>
                </a:cubicBezTo>
                <a:lnTo>
                  <a:pt x="38191" y="23769"/>
                </a:lnTo>
                <a:cubicBezTo>
                  <a:pt x="44161" y="20034"/>
                  <a:pt x="47986" y="13669"/>
                  <a:pt x="48482" y="6644"/>
                </a:cubicBezTo>
                <a:cubicBezTo>
                  <a:pt x="48482" y="533"/>
                  <a:pt x="43899" y="-1798"/>
                  <a:pt x="38191" y="14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3"/>
          <p:cNvSpPr/>
          <p:nvPr/>
        </p:nvSpPr>
        <p:spPr>
          <a:xfrm>
            <a:off x="1867213" y="5161614"/>
            <a:ext cx="48481" cy="41311"/>
          </a:xfrm>
          <a:custGeom>
            <a:avLst/>
            <a:gdLst/>
            <a:ahLst/>
            <a:cxnLst/>
            <a:rect l="l" t="t" r="r" b="b"/>
            <a:pathLst>
              <a:path w="48481" h="41311" extrusionOk="0">
                <a:moveTo>
                  <a:pt x="38191" y="1465"/>
                </a:moveTo>
                <a:lnTo>
                  <a:pt x="10291" y="17545"/>
                </a:lnTo>
                <a:cubicBezTo>
                  <a:pt x="4323" y="21245"/>
                  <a:pt x="495" y="27586"/>
                  <a:pt x="0" y="34590"/>
                </a:cubicBezTo>
                <a:cubicBezTo>
                  <a:pt x="0" y="40781"/>
                  <a:pt x="4583" y="43113"/>
                  <a:pt x="10291" y="39816"/>
                </a:cubicBezTo>
                <a:lnTo>
                  <a:pt x="38191" y="23736"/>
                </a:lnTo>
                <a:cubicBezTo>
                  <a:pt x="44159" y="20036"/>
                  <a:pt x="47987" y="13695"/>
                  <a:pt x="48482" y="6691"/>
                </a:cubicBezTo>
                <a:cubicBezTo>
                  <a:pt x="48482" y="661"/>
                  <a:pt x="43899" y="-1832"/>
                  <a:pt x="38191" y="146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3"/>
          <p:cNvSpPr/>
          <p:nvPr/>
        </p:nvSpPr>
        <p:spPr>
          <a:xfrm>
            <a:off x="1867213" y="5161614"/>
            <a:ext cx="48481" cy="41311"/>
          </a:xfrm>
          <a:custGeom>
            <a:avLst/>
            <a:gdLst/>
            <a:ahLst/>
            <a:cxnLst/>
            <a:rect l="l" t="t" r="r" b="b"/>
            <a:pathLst>
              <a:path w="48481" h="41311" extrusionOk="0">
                <a:moveTo>
                  <a:pt x="38191" y="1465"/>
                </a:moveTo>
                <a:lnTo>
                  <a:pt x="10291" y="17545"/>
                </a:lnTo>
                <a:cubicBezTo>
                  <a:pt x="4323" y="21245"/>
                  <a:pt x="495" y="27586"/>
                  <a:pt x="0" y="34590"/>
                </a:cubicBezTo>
                <a:cubicBezTo>
                  <a:pt x="0" y="40781"/>
                  <a:pt x="4583" y="43113"/>
                  <a:pt x="10291" y="39816"/>
                </a:cubicBezTo>
                <a:lnTo>
                  <a:pt x="38191" y="23736"/>
                </a:lnTo>
                <a:cubicBezTo>
                  <a:pt x="44159" y="20036"/>
                  <a:pt x="47987" y="13695"/>
                  <a:pt x="48482" y="6691"/>
                </a:cubicBezTo>
                <a:cubicBezTo>
                  <a:pt x="48482" y="661"/>
                  <a:pt x="43899" y="-1832"/>
                  <a:pt x="38191" y="146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3"/>
          <p:cNvSpPr/>
          <p:nvPr/>
        </p:nvSpPr>
        <p:spPr>
          <a:xfrm>
            <a:off x="1827656" y="5241333"/>
            <a:ext cx="48497" cy="41042"/>
          </a:xfrm>
          <a:custGeom>
            <a:avLst/>
            <a:gdLst/>
            <a:ahLst/>
            <a:cxnLst/>
            <a:rect l="l" t="t" r="r" b="b"/>
            <a:pathLst>
              <a:path w="48497" h="41042" extrusionOk="0">
                <a:moveTo>
                  <a:pt x="38191" y="1343"/>
                </a:moveTo>
                <a:lnTo>
                  <a:pt x="10291" y="17423"/>
                </a:lnTo>
                <a:cubicBezTo>
                  <a:pt x="4349" y="21187"/>
                  <a:pt x="534" y="27536"/>
                  <a:pt x="0" y="34549"/>
                </a:cubicBezTo>
                <a:cubicBezTo>
                  <a:pt x="0" y="40659"/>
                  <a:pt x="4663" y="42589"/>
                  <a:pt x="10291" y="39775"/>
                </a:cubicBezTo>
                <a:lnTo>
                  <a:pt x="38191" y="23695"/>
                </a:lnTo>
                <a:cubicBezTo>
                  <a:pt x="44161" y="19959"/>
                  <a:pt x="47986" y="13594"/>
                  <a:pt x="48482" y="6569"/>
                </a:cubicBezTo>
                <a:cubicBezTo>
                  <a:pt x="48804" y="620"/>
                  <a:pt x="44221" y="-1712"/>
                  <a:pt x="38191" y="134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8" name="Google Shape;1928;p3"/>
          <p:cNvSpPr/>
          <p:nvPr/>
        </p:nvSpPr>
        <p:spPr>
          <a:xfrm>
            <a:off x="1827656" y="5241333"/>
            <a:ext cx="48497" cy="41042"/>
          </a:xfrm>
          <a:custGeom>
            <a:avLst/>
            <a:gdLst/>
            <a:ahLst/>
            <a:cxnLst/>
            <a:rect l="l" t="t" r="r" b="b"/>
            <a:pathLst>
              <a:path w="48497" h="41042" extrusionOk="0">
                <a:moveTo>
                  <a:pt x="38191" y="1343"/>
                </a:moveTo>
                <a:lnTo>
                  <a:pt x="10291" y="17423"/>
                </a:lnTo>
                <a:cubicBezTo>
                  <a:pt x="4349" y="21187"/>
                  <a:pt x="534" y="27536"/>
                  <a:pt x="0" y="34549"/>
                </a:cubicBezTo>
                <a:cubicBezTo>
                  <a:pt x="0" y="40659"/>
                  <a:pt x="4663" y="42589"/>
                  <a:pt x="10291" y="39775"/>
                </a:cubicBezTo>
                <a:lnTo>
                  <a:pt x="38191" y="23695"/>
                </a:lnTo>
                <a:cubicBezTo>
                  <a:pt x="44161" y="19959"/>
                  <a:pt x="47986" y="13594"/>
                  <a:pt x="48482" y="6569"/>
                </a:cubicBezTo>
                <a:cubicBezTo>
                  <a:pt x="48804" y="620"/>
                  <a:pt x="44221" y="-1712"/>
                  <a:pt x="38191" y="13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3"/>
          <p:cNvSpPr/>
          <p:nvPr/>
        </p:nvSpPr>
        <p:spPr>
          <a:xfrm>
            <a:off x="1827656" y="5298524"/>
            <a:ext cx="48497" cy="41328"/>
          </a:xfrm>
          <a:custGeom>
            <a:avLst/>
            <a:gdLst/>
            <a:ahLst/>
            <a:cxnLst/>
            <a:rect l="l" t="t" r="r" b="b"/>
            <a:pathLst>
              <a:path w="48497" h="41328" extrusionOk="0">
                <a:moveTo>
                  <a:pt x="38191" y="1479"/>
                </a:moveTo>
                <a:lnTo>
                  <a:pt x="10291" y="17559"/>
                </a:lnTo>
                <a:cubicBezTo>
                  <a:pt x="4349" y="21322"/>
                  <a:pt x="534" y="27671"/>
                  <a:pt x="0" y="34684"/>
                </a:cubicBezTo>
                <a:cubicBezTo>
                  <a:pt x="0" y="40795"/>
                  <a:pt x="4663" y="43126"/>
                  <a:pt x="10291" y="39830"/>
                </a:cubicBezTo>
                <a:lnTo>
                  <a:pt x="38191" y="23750"/>
                </a:lnTo>
                <a:cubicBezTo>
                  <a:pt x="44161" y="20014"/>
                  <a:pt x="47986" y="13649"/>
                  <a:pt x="48482" y="6624"/>
                </a:cubicBezTo>
                <a:cubicBezTo>
                  <a:pt x="48804" y="433"/>
                  <a:pt x="44221" y="-1737"/>
                  <a:pt x="38191" y="147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3"/>
          <p:cNvSpPr/>
          <p:nvPr/>
        </p:nvSpPr>
        <p:spPr>
          <a:xfrm>
            <a:off x="1827656" y="5298524"/>
            <a:ext cx="48497" cy="41328"/>
          </a:xfrm>
          <a:custGeom>
            <a:avLst/>
            <a:gdLst/>
            <a:ahLst/>
            <a:cxnLst/>
            <a:rect l="l" t="t" r="r" b="b"/>
            <a:pathLst>
              <a:path w="48497" h="41328" extrusionOk="0">
                <a:moveTo>
                  <a:pt x="38191" y="1479"/>
                </a:moveTo>
                <a:lnTo>
                  <a:pt x="10291" y="17559"/>
                </a:lnTo>
                <a:cubicBezTo>
                  <a:pt x="4349" y="21322"/>
                  <a:pt x="534" y="27671"/>
                  <a:pt x="0" y="34684"/>
                </a:cubicBezTo>
                <a:cubicBezTo>
                  <a:pt x="0" y="40795"/>
                  <a:pt x="4663" y="43126"/>
                  <a:pt x="10291" y="39830"/>
                </a:cubicBezTo>
                <a:lnTo>
                  <a:pt x="38191" y="23750"/>
                </a:lnTo>
                <a:cubicBezTo>
                  <a:pt x="44161" y="20014"/>
                  <a:pt x="47986" y="13649"/>
                  <a:pt x="48482" y="6624"/>
                </a:cubicBezTo>
                <a:cubicBezTo>
                  <a:pt x="48804" y="433"/>
                  <a:pt x="44221" y="-1737"/>
                  <a:pt x="38191" y="147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3"/>
          <p:cNvSpPr/>
          <p:nvPr/>
        </p:nvSpPr>
        <p:spPr>
          <a:xfrm>
            <a:off x="1867213" y="5333452"/>
            <a:ext cx="48481" cy="41321"/>
          </a:xfrm>
          <a:custGeom>
            <a:avLst/>
            <a:gdLst/>
            <a:ahLst/>
            <a:cxnLst/>
            <a:rect l="l" t="t" r="r" b="b"/>
            <a:pathLst>
              <a:path w="48481" h="41321" extrusionOk="0">
                <a:moveTo>
                  <a:pt x="38191" y="1445"/>
                </a:moveTo>
                <a:lnTo>
                  <a:pt x="10291" y="17525"/>
                </a:lnTo>
                <a:cubicBezTo>
                  <a:pt x="4321" y="21260"/>
                  <a:pt x="496" y="27625"/>
                  <a:pt x="0" y="34650"/>
                </a:cubicBezTo>
                <a:cubicBezTo>
                  <a:pt x="0" y="40761"/>
                  <a:pt x="4583" y="43092"/>
                  <a:pt x="10291" y="39876"/>
                </a:cubicBezTo>
                <a:lnTo>
                  <a:pt x="38191" y="23796"/>
                </a:lnTo>
                <a:cubicBezTo>
                  <a:pt x="44161" y="20061"/>
                  <a:pt x="47986" y="13696"/>
                  <a:pt x="48482" y="6671"/>
                </a:cubicBezTo>
                <a:cubicBezTo>
                  <a:pt x="48482" y="560"/>
                  <a:pt x="43899" y="-1771"/>
                  <a:pt x="38191" y="144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3"/>
          <p:cNvSpPr/>
          <p:nvPr/>
        </p:nvSpPr>
        <p:spPr>
          <a:xfrm>
            <a:off x="1867213" y="5333452"/>
            <a:ext cx="48481" cy="41321"/>
          </a:xfrm>
          <a:custGeom>
            <a:avLst/>
            <a:gdLst/>
            <a:ahLst/>
            <a:cxnLst/>
            <a:rect l="l" t="t" r="r" b="b"/>
            <a:pathLst>
              <a:path w="48481" h="41321" extrusionOk="0">
                <a:moveTo>
                  <a:pt x="38191" y="1445"/>
                </a:moveTo>
                <a:lnTo>
                  <a:pt x="10291" y="17525"/>
                </a:lnTo>
                <a:cubicBezTo>
                  <a:pt x="4321" y="21260"/>
                  <a:pt x="496" y="27625"/>
                  <a:pt x="0" y="34650"/>
                </a:cubicBezTo>
                <a:cubicBezTo>
                  <a:pt x="0" y="40761"/>
                  <a:pt x="4583" y="43092"/>
                  <a:pt x="10291" y="39876"/>
                </a:cubicBezTo>
                <a:lnTo>
                  <a:pt x="38191" y="23796"/>
                </a:lnTo>
                <a:cubicBezTo>
                  <a:pt x="44161" y="20061"/>
                  <a:pt x="47986" y="13696"/>
                  <a:pt x="48482" y="6671"/>
                </a:cubicBezTo>
                <a:cubicBezTo>
                  <a:pt x="48482" y="560"/>
                  <a:pt x="43899" y="-1771"/>
                  <a:pt x="38191" y="144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3"/>
          <p:cNvSpPr/>
          <p:nvPr/>
        </p:nvSpPr>
        <p:spPr>
          <a:xfrm>
            <a:off x="1827656" y="5413320"/>
            <a:ext cx="48497" cy="41423"/>
          </a:xfrm>
          <a:custGeom>
            <a:avLst/>
            <a:gdLst/>
            <a:ahLst/>
            <a:cxnLst/>
            <a:rect l="l" t="t" r="r" b="b"/>
            <a:pathLst>
              <a:path w="48497" h="41423" extrusionOk="0">
                <a:moveTo>
                  <a:pt x="38191" y="1496"/>
                </a:moveTo>
                <a:lnTo>
                  <a:pt x="10291" y="17576"/>
                </a:lnTo>
                <a:cubicBezTo>
                  <a:pt x="4349" y="21339"/>
                  <a:pt x="534" y="27688"/>
                  <a:pt x="0" y="34702"/>
                </a:cubicBezTo>
                <a:cubicBezTo>
                  <a:pt x="0" y="40892"/>
                  <a:pt x="4663" y="43224"/>
                  <a:pt x="10291" y="39928"/>
                </a:cubicBezTo>
                <a:lnTo>
                  <a:pt x="38191" y="23847"/>
                </a:lnTo>
                <a:cubicBezTo>
                  <a:pt x="44161" y="20112"/>
                  <a:pt x="47986" y="13747"/>
                  <a:pt x="48482" y="6722"/>
                </a:cubicBezTo>
                <a:cubicBezTo>
                  <a:pt x="48804" y="531"/>
                  <a:pt x="44221" y="-1801"/>
                  <a:pt x="38191" y="149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3"/>
          <p:cNvSpPr/>
          <p:nvPr/>
        </p:nvSpPr>
        <p:spPr>
          <a:xfrm>
            <a:off x="1827656" y="5413320"/>
            <a:ext cx="48497" cy="41423"/>
          </a:xfrm>
          <a:custGeom>
            <a:avLst/>
            <a:gdLst/>
            <a:ahLst/>
            <a:cxnLst/>
            <a:rect l="l" t="t" r="r" b="b"/>
            <a:pathLst>
              <a:path w="48497" h="41423" extrusionOk="0">
                <a:moveTo>
                  <a:pt x="38191" y="1496"/>
                </a:moveTo>
                <a:lnTo>
                  <a:pt x="10291" y="17576"/>
                </a:lnTo>
                <a:cubicBezTo>
                  <a:pt x="4349" y="21339"/>
                  <a:pt x="534" y="27688"/>
                  <a:pt x="0" y="34702"/>
                </a:cubicBezTo>
                <a:cubicBezTo>
                  <a:pt x="0" y="40892"/>
                  <a:pt x="4663" y="43224"/>
                  <a:pt x="10291" y="39928"/>
                </a:cubicBezTo>
                <a:lnTo>
                  <a:pt x="38191" y="23847"/>
                </a:lnTo>
                <a:cubicBezTo>
                  <a:pt x="44161" y="20112"/>
                  <a:pt x="47986" y="13747"/>
                  <a:pt x="48482" y="6722"/>
                </a:cubicBezTo>
                <a:cubicBezTo>
                  <a:pt x="48804" y="531"/>
                  <a:pt x="44221" y="-1801"/>
                  <a:pt x="38191" y="1496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3"/>
          <p:cNvSpPr/>
          <p:nvPr/>
        </p:nvSpPr>
        <p:spPr>
          <a:xfrm>
            <a:off x="1648763" y="5205735"/>
            <a:ext cx="190953" cy="123986"/>
          </a:xfrm>
          <a:custGeom>
            <a:avLst/>
            <a:gdLst/>
            <a:ahLst/>
            <a:cxnLst/>
            <a:rect l="l" t="t" r="r" b="b"/>
            <a:pathLst>
              <a:path w="190953" h="123986" extrusionOk="0">
                <a:moveTo>
                  <a:pt x="180260" y="1484"/>
                </a:moveTo>
                <a:lnTo>
                  <a:pt x="9889" y="99815"/>
                </a:lnTo>
                <a:cubicBezTo>
                  <a:pt x="3991" y="103750"/>
                  <a:pt x="318" y="110259"/>
                  <a:pt x="0" y="117343"/>
                </a:cubicBezTo>
                <a:cubicBezTo>
                  <a:pt x="0" y="123453"/>
                  <a:pt x="4663" y="125785"/>
                  <a:pt x="10291" y="122488"/>
                </a:cubicBezTo>
                <a:lnTo>
                  <a:pt x="180662" y="24158"/>
                </a:lnTo>
                <a:cubicBezTo>
                  <a:pt x="186611" y="20439"/>
                  <a:pt x="190432" y="14109"/>
                  <a:pt x="190953" y="7113"/>
                </a:cubicBezTo>
                <a:cubicBezTo>
                  <a:pt x="190551" y="520"/>
                  <a:pt x="185968" y="-1812"/>
                  <a:pt x="180260" y="148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3"/>
          <p:cNvSpPr/>
          <p:nvPr/>
        </p:nvSpPr>
        <p:spPr>
          <a:xfrm>
            <a:off x="1648763" y="5205735"/>
            <a:ext cx="190953" cy="123986"/>
          </a:xfrm>
          <a:custGeom>
            <a:avLst/>
            <a:gdLst/>
            <a:ahLst/>
            <a:cxnLst/>
            <a:rect l="l" t="t" r="r" b="b"/>
            <a:pathLst>
              <a:path w="190953" h="123986" extrusionOk="0">
                <a:moveTo>
                  <a:pt x="180260" y="1484"/>
                </a:moveTo>
                <a:lnTo>
                  <a:pt x="9889" y="99815"/>
                </a:lnTo>
                <a:cubicBezTo>
                  <a:pt x="3991" y="103750"/>
                  <a:pt x="318" y="110259"/>
                  <a:pt x="0" y="117343"/>
                </a:cubicBezTo>
                <a:cubicBezTo>
                  <a:pt x="0" y="123453"/>
                  <a:pt x="4663" y="125785"/>
                  <a:pt x="10291" y="122488"/>
                </a:cubicBezTo>
                <a:lnTo>
                  <a:pt x="180662" y="24158"/>
                </a:lnTo>
                <a:cubicBezTo>
                  <a:pt x="186611" y="20439"/>
                  <a:pt x="190432" y="14109"/>
                  <a:pt x="190953" y="7113"/>
                </a:cubicBezTo>
                <a:cubicBezTo>
                  <a:pt x="190551" y="520"/>
                  <a:pt x="185968" y="-1812"/>
                  <a:pt x="180260" y="148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3"/>
          <p:cNvSpPr/>
          <p:nvPr/>
        </p:nvSpPr>
        <p:spPr>
          <a:xfrm>
            <a:off x="1648361" y="5492196"/>
            <a:ext cx="190953" cy="123620"/>
          </a:xfrm>
          <a:custGeom>
            <a:avLst/>
            <a:gdLst/>
            <a:ahLst/>
            <a:cxnLst/>
            <a:rect l="l" t="t" r="r" b="b"/>
            <a:pathLst>
              <a:path w="190953" h="123620" extrusionOk="0">
                <a:moveTo>
                  <a:pt x="180662" y="1494"/>
                </a:moveTo>
                <a:lnTo>
                  <a:pt x="10291" y="99824"/>
                </a:lnTo>
                <a:cubicBezTo>
                  <a:pt x="4349" y="103588"/>
                  <a:pt x="534" y="109937"/>
                  <a:pt x="0" y="116950"/>
                </a:cubicBezTo>
                <a:cubicBezTo>
                  <a:pt x="0" y="123060"/>
                  <a:pt x="4663" y="125392"/>
                  <a:pt x="10291" y="122176"/>
                </a:cubicBezTo>
                <a:lnTo>
                  <a:pt x="180662" y="23845"/>
                </a:lnTo>
                <a:cubicBezTo>
                  <a:pt x="186630" y="20145"/>
                  <a:pt x="190458" y="13805"/>
                  <a:pt x="190953" y="6800"/>
                </a:cubicBezTo>
                <a:cubicBezTo>
                  <a:pt x="190953" y="529"/>
                  <a:pt x="186370" y="-1803"/>
                  <a:pt x="180662" y="149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3"/>
          <p:cNvSpPr/>
          <p:nvPr/>
        </p:nvSpPr>
        <p:spPr>
          <a:xfrm>
            <a:off x="1648361" y="5492196"/>
            <a:ext cx="190953" cy="123620"/>
          </a:xfrm>
          <a:custGeom>
            <a:avLst/>
            <a:gdLst/>
            <a:ahLst/>
            <a:cxnLst/>
            <a:rect l="l" t="t" r="r" b="b"/>
            <a:pathLst>
              <a:path w="190953" h="123620" extrusionOk="0">
                <a:moveTo>
                  <a:pt x="180662" y="1494"/>
                </a:moveTo>
                <a:lnTo>
                  <a:pt x="10291" y="99824"/>
                </a:lnTo>
                <a:cubicBezTo>
                  <a:pt x="4349" y="103588"/>
                  <a:pt x="534" y="109937"/>
                  <a:pt x="0" y="116950"/>
                </a:cubicBezTo>
                <a:cubicBezTo>
                  <a:pt x="0" y="123060"/>
                  <a:pt x="4663" y="125392"/>
                  <a:pt x="10291" y="122176"/>
                </a:cubicBezTo>
                <a:lnTo>
                  <a:pt x="180662" y="23845"/>
                </a:lnTo>
                <a:cubicBezTo>
                  <a:pt x="186630" y="20145"/>
                  <a:pt x="190458" y="13805"/>
                  <a:pt x="190953" y="6800"/>
                </a:cubicBezTo>
                <a:cubicBezTo>
                  <a:pt x="190953" y="529"/>
                  <a:pt x="186370" y="-1803"/>
                  <a:pt x="180662" y="149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3"/>
          <p:cNvSpPr/>
          <p:nvPr/>
        </p:nvSpPr>
        <p:spPr>
          <a:xfrm>
            <a:off x="1648361" y="5285493"/>
            <a:ext cx="151717" cy="101552"/>
          </a:xfrm>
          <a:custGeom>
            <a:avLst/>
            <a:gdLst/>
            <a:ahLst/>
            <a:cxnLst/>
            <a:rect l="l" t="t" r="r" b="b"/>
            <a:pathLst>
              <a:path w="151717" h="101552" extrusionOk="0">
                <a:moveTo>
                  <a:pt x="141426" y="1484"/>
                </a:moveTo>
                <a:lnTo>
                  <a:pt x="10291" y="77785"/>
                </a:lnTo>
                <a:cubicBezTo>
                  <a:pt x="4352" y="81513"/>
                  <a:pt x="533" y="87838"/>
                  <a:pt x="0" y="94830"/>
                </a:cubicBezTo>
                <a:cubicBezTo>
                  <a:pt x="0" y="101021"/>
                  <a:pt x="4663" y="103353"/>
                  <a:pt x="10291" y="100056"/>
                </a:cubicBezTo>
                <a:lnTo>
                  <a:pt x="141426" y="24238"/>
                </a:lnTo>
                <a:cubicBezTo>
                  <a:pt x="147397" y="20503"/>
                  <a:pt x="151221" y="14138"/>
                  <a:pt x="151717" y="7112"/>
                </a:cubicBezTo>
                <a:cubicBezTo>
                  <a:pt x="151717" y="520"/>
                  <a:pt x="147134" y="-1812"/>
                  <a:pt x="141426" y="148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3"/>
          <p:cNvSpPr/>
          <p:nvPr/>
        </p:nvSpPr>
        <p:spPr>
          <a:xfrm>
            <a:off x="1648361" y="5285493"/>
            <a:ext cx="151717" cy="101552"/>
          </a:xfrm>
          <a:custGeom>
            <a:avLst/>
            <a:gdLst/>
            <a:ahLst/>
            <a:cxnLst/>
            <a:rect l="l" t="t" r="r" b="b"/>
            <a:pathLst>
              <a:path w="151717" h="101552" extrusionOk="0">
                <a:moveTo>
                  <a:pt x="141426" y="1484"/>
                </a:moveTo>
                <a:lnTo>
                  <a:pt x="10291" y="77785"/>
                </a:lnTo>
                <a:cubicBezTo>
                  <a:pt x="4352" y="81513"/>
                  <a:pt x="533" y="87838"/>
                  <a:pt x="0" y="94830"/>
                </a:cubicBezTo>
                <a:cubicBezTo>
                  <a:pt x="0" y="101021"/>
                  <a:pt x="4663" y="103353"/>
                  <a:pt x="10291" y="100056"/>
                </a:cubicBezTo>
                <a:lnTo>
                  <a:pt x="141426" y="24238"/>
                </a:lnTo>
                <a:cubicBezTo>
                  <a:pt x="147397" y="20503"/>
                  <a:pt x="151221" y="14138"/>
                  <a:pt x="151717" y="7112"/>
                </a:cubicBezTo>
                <a:cubicBezTo>
                  <a:pt x="151717" y="520"/>
                  <a:pt x="147134" y="-1812"/>
                  <a:pt x="141426" y="148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3"/>
          <p:cNvSpPr/>
          <p:nvPr/>
        </p:nvSpPr>
        <p:spPr>
          <a:xfrm>
            <a:off x="1648763" y="5342808"/>
            <a:ext cx="151717" cy="101161"/>
          </a:xfrm>
          <a:custGeom>
            <a:avLst/>
            <a:gdLst/>
            <a:ahLst/>
            <a:cxnLst/>
            <a:rect l="l" t="t" r="r" b="b"/>
            <a:pathLst>
              <a:path w="151717" h="101161" extrusionOk="0">
                <a:moveTo>
                  <a:pt x="141024" y="1496"/>
                </a:moveTo>
                <a:lnTo>
                  <a:pt x="9889" y="77314"/>
                </a:lnTo>
                <a:cubicBezTo>
                  <a:pt x="4100" y="81166"/>
                  <a:pt x="442" y="87500"/>
                  <a:pt x="0" y="94440"/>
                </a:cubicBezTo>
                <a:cubicBezTo>
                  <a:pt x="0" y="100631"/>
                  <a:pt x="4663" y="102962"/>
                  <a:pt x="10291" y="99666"/>
                </a:cubicBezTo>
                <a:lnTo>
                  <a:pt x="141426" y="23767"/>
                </a:lnTo>
                <a:cubicBezTo>
                  <a:pt x="147375" y="20048"/>
                  <a:pt x="151197" y="13718"/>
                  <a:pt x="151717" y="6722"/>
                </a:cubicBezTo>
                <a:cubicBezTo>
                  <a:pt x="151315" y="531"/>
                  <a:pt x="146732" y="-1801"/>
                  <a:pt x="141024" y="149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3"/>
          <p:cNvSpPr/>
          <p:nvPr/>
        </p:nvSpPr>
        <p:spPr>
          <a:xfrm>
            <a:off x="1648763" y="5342808"/>
            <a:ext cx="151717" cy="101161"/>
          </a:xfrm>
          <a:custGeom>
            <a:avLst/>
            <a:gdLst/>
            <a:ahLst/>
            <a:cxnLst/>
            <a:rect l="l" t="t" r="r" b="b"/>
            <a:pathLst>
              <a:path w="151717" h="101161" extrusionOk="0">
                <a:moveTo>
                  <a:pt x="141024" y="1496"/>
                </a:moveTo>
                <a:lnTo>
                  <a:pt x="9889" y="77314"/>
                </a:lnTo>
                <a:cubicBezTo>
                  <a:pt x="4100" y="81166"/>
                  <a:pt x="442" y="87500"/>
                  <a:pt x="0" y="94440"/>
                </a:cubicBezTo>
                <a:cubicBezTo>
                  <a:pt x="0" y="100631"/>
                  <a:pt x="4663" y="102962"/>
                  <a:pt x="10291" y="99666"/>
                </a:cubicBezTo>
                <a:lnTo>
                  <a:pt x="141426" y="23767"/>
                </a:lnTo>
                <a:cubicBezTo>
                  <a:pt x="147375" y="20048"/>
                  <a:pt x="151197" y="13718"/>
                  <a:pt x="151717" y="6722"/>
                </a:cubicBezTo>
                <a:cubicBezTo>
                  <a:pt x="151315" y="531"/>
                  <a:pt x="146732" y="-1801"/>
                  <a:pt x="141024" y="149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3"/>
          <p:cNvSpPr/>
          <p:nvPr/>
        </p:nvSpPr>
        <p:spPr>
          <a:xfrm>
            <a:off x="1648361" y="5377697"/>
            <a:ext cx="190953" cy="123520"/>
          </a:xfrm>
          <a:custGeom>
            <a:avLst/>
            <a:gdLst/>
            <a:ahLst/>
            <a:cxnLst/>
            <a:rect l="l" t="t" r="r" b="b"/>
            <a:pathLst>
              <a:path w="190953" h="123520" extrusionOk="0">
                <a:moveTo>
                  <a:pt x="180662" y="1662"/>
                </a:moveTo>
                <a:lnTo>
                  <a:pt x="10291" y="99751"/>
                </a:lnTo>
                <a:cubicBezTo>
                  <a:pt x="4349" y="103514"/>
                  <a:pt x="534" y="109864"/>
                  <a:pt x="0" y="116877"/>
                </a:cubicBezTo>
                <a:cubicBezTo>
                  <a:pt x="0" y="122987"/>
                  <a:pt x="4663" y="125319"/>
                  <a:pt x="10291" y="122022"/>
                </a:cubicBezTo>
                <a:lnTo>
                  <a:pt x="180662" y="23691"/>
                </a:lnTo>
                <a:cubicBezTo>
                  <a:pt x="186632" y="19956"/>
                  <a:pt x="190457" y="13591"/>
                  <a:pt x="190953" y="6566"/>
                </a:cubicBezTo>
                <a:cubicBezTo>
                  <a:pt x="190953" y="456"/>
                  <a:pt x="186370" y="-1876"/>
                  <a:pt x="180662" y="1662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3"/>
          <p:cNvSpPr/>
          <p:nvPr/>
        </p:nvSpPr>
        <p:spPr>
          <a:xfrm>
            <a:off x="1648361" y="5377697"/>
            <a:ext cx="190953" cy="123520"/>
          </a:xfrm>
          <a:custGeom>
            <a:avLst/>
            <a:gdLst/>
            <a:ahLst/>
            <a:cxnLst/>
            <a:rect l="l" t="t" r="r" b="b"/>
            <a:pathLst>
              <a:path w="190953" h="123520" extrusionOk="0">
                <a:moveTo>
                  <a:pt x="180662" y="1662"/>
                </a:moveTo>
                <a:lnTo>
                  <a:pt x="10291" y="99751"/>
                </a:lnTo>
                <a:cubicBezTo>
                  <a:pt x="4349" y="103514"/>
                  <a:pt x="534" y="109864"/>
                  <a:pt x="0" y="116877"/>
                </a:cubicBezTo>
                <a:cubicBezTo>
                  <a:pt x="0" y="122987"/>
                  <a:pt x="4663" y="125319"/>
                  <a:pt x="10291" y="122022"/>
                </a:cubicBezTo>
                <a:lnTo>
                  <a:pt x="180662" y="23691"/>
                </a:lnTo>
                <a:cubicBezTo>
                  <a:pt x="186632" y="19956"/>
                  <a:pt x="190457" y="13591"/>
                  <a:pt x="190953" y="6566"/>
                </a:cubicBezTo>
                <a:cubicBezTo>
                  <a:pt x="190953" y="456"/>
                  <a:pt x="186370" y="-1876"/>
                  <a:pt x="180662" y="1662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3"/>
          <p:cNvSpPr/>
          <p:nvPr/>
        </p:nvSpPr>
        <p:spPr>
          <a:xfrm>
            <a:off x="1648361" y="5457431"/>
            <a:ext cx="151717" cy="101110"/>
          </a:xfrm>
          <a:custGeom>
            <a:avLst/>
            <a:gdLst/>
            <a:ahLst/>
            <a:cxnLst/>
            <a:rect l="l" t="t" r="r" b="b"/>
            <a:pathLst>
              <a:path w="151717" h="101110" extrusionOk="0">
                <a:moveTo>
                  <a:pt x="141426" y="1445"/>
                </a:moveTo>
                <a:lnTo>
                  <a:pt x="10291" y="77343"/>
                </a:lnTo>
                <a:cubicBezTo>
                  <a:pt x="4352" y="81071"/>
                  <a:pt x="533" y="87396"/>
                  <a:pt x="0" y="94388"/>
                </a:cubicBezTo>
                <a:cubicBezTo>
                  <a:pt x="0" y="100579"/>
                  <a:pt x="4663" y="102911"/>
                  <a:pt x="10291" y="99615"/>
                </a:cubicBezTo>
                <a:lnTo>
                  <a:pt x="141426" y="23796"/>
                </a:lnTo>
                <a:cubicBezTo>
                  <a:pt x="147397" y="20061"/>
                  <a:pt x="151221" y="13696"/>
                  <a:pt x="151717" y="6671"/>
                </a:cubicBezTo>
                <a:cubicBezTo>
                  <a:pt x="151717" y="560"/>
                  <a:pt x="147134" y="-1771"/>
                  <a:pt x="141426" y="144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3"/>
          <p:cNvSpPr/>
          <p:nvPr/>
        </p:nvSpPr>
        <p:spPr>
          <a:xfrm>
            <a:off x="1648361" y="5457431"/>
            <a:ext cx="151717" cy="101110"/>
          </a:xfrm>
          <a:custGeom>
            <a:avLst/>
            <a:gdLst/>
            <a:ahLst/>
            <a:cxnLst/>
            <a:rect l="l" t="t" r="r" b="b"/>
            <a:pathLst>
              <a:path w="151717" h="101110" extrusionOk="0">
                <a:moveTo>
                  <a:pt x="141426" y="1445"/>
                </a:moveTo>
                <a:lnTo>
                  <a:pt x="10291" y="77343"/>
                </a:lnTo>
                <a:cubicBezTo>
                  <a:pt x="4352" y="81071"/>
                  <a:pt x="533" y="87396"/>
                  <a:pt x="0" y="94388"/>
                </a:cubicBezTo>
                <a:cubicBezTo>
                  <a:pt x="0" y="100579"/>
                  <a:pt x="4663" y="102911"/>
                  <a:pt x="10291" y="99615"/>
                </a:cubicBezTo>
                <a:lnTo>
                  <a:pt x="141426" y="23796"/>
                </a:lnTo>
                <a:cubicBezTo>
                  <a:pt x="147397" y="20061"/>
                  <a:pt x="151221" y="13696"/>
                  <a:pt x="151717" y="6671"/>
                </a:cubicBezTo>
                <a:cubicBezTo>
                  <a:pt x="151717" y="560"/>
                  <a:pt x="147134" y="-1771"/>
                  <a:pt x="141426" y="144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3"/>
          <p:cNvSpPr/>
          <p:nvPr/>
        </p:nvSpPr>
        <p:spPr>
          <a:xfrm>
            <a:off x="1867213" y="5563266"/>
            <a:ext cx="48481" cy="41347"/>
          </a:xfrm>
          <a:custGeom>
            <a:avLst/>
            <a:gdLst/>
            <a:ahLst/>
            <a:cxnLst/>
            <a:rect l="l" t="t" r="r" b="b"/>
            <a:pathLst>
              <a:path w="48481" h="41347" extrusionOk="0">
                <a:moveTo>
                  <a:pt x="38191" y="1498"/>
                </a:moveTo>
                <a:lnTo>
                  <a:pt x="10291" y="17579"/>
                </a:lnTo>
                <a:cubicBezTo>
                  <a:pt x="4321" y="21314"/>
                  <a:pt x="496" y="27679"/>
                  <a:pt x="0" y="34704"/>
                </a:cubicBezTo>
                <a:cubicBezTo>
                  <a:pt x="0" y="40815"/>
                  <a:pt x="4583" y="43146"/>
                  <a:pt x="10291" y="39850"/>
                </a:cubicBezTo>
                <a:lnTo>
                  <a:pt x="38191" y="23769"/>
                </a:lnTo>
                <a:cubicBezTo>
                  <a:pt x="44161" y="20034"/>
                  <a:pt x="47986" y="13669"/>
                  <a:pt x="48482" y="6644"/>
                </a:cubicBezTo>
                <a:cubicBezTo>
                  <a:pt x="48482" y="533"/>
                  <a:pt x="43899" y="-1798"/>
                  <a:pt x="38191" y="149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3"/>
          <p:cNvSpPr/>
          <p:nvPr/>
        </p:nvSpPr>
        <p:spPr>
          <a:xfrm>
            <a:off x="1867213" y="5563266"/>
            <a:ext cx="48481" cy="41347"/>
          </a:xfrm>
          <a:custGeom>
            <a:avLst/>
            <a:gdLst/>
            <a:ahLst/>
            <a:cxnLst/>
            <a:rect l="l" t="t" r="r" b="b"/>
            <a:pathLst>
              <a:path w="48481" h="41347" extrusionOk="0">
                <a:moveTo>
                  <a:pt x="38191" y="1498"/>
                </a:moveTo>
                <a:lnTo>
                  <a:pt x="10291" y="17579"/>
                </a:lnTo>
                <a:cubicBezTo>
                  <a:pt x="4321" y="21314"/>
                  <a:pt x="496" y="27679"/>
                  <a:pt x="0" y="34704"/>
                </a:cubicBezTo>
                <a:cubicBezTo>
                  <a:pt x="0" y="40815"/>
                  <a:pt x="4583" y="43146"/>
                  <a:pt x="10291" y="39850"/>
                </a:cubicBezTo>
                <a:lnTo>
                  <a:pt x="38191" y="23769"/>
                </a:lnTo>
                <a:cubicBezTo>
                  <a:pt x="44161" y="20034"/>
                  <a:pt x="47986" y="13669"/>
                  <a:pt x="48482" y="6644"/>
                </a:cubicBezTo>
                <a:cubicBezTo>
                  <a:pt x="48482" y="533"/>
                  <a:pt x="43899" y="-1798"/>
                  <a:pt x="38191" y="14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3"/>
          <p:cNvSpPr/>
          <p:nvPr/>
        </p:nvSpPr>
        <p:spPr>
          <a:xfrm>
            <a:off x="1827656" y="5528535"/>
            <a:ext cx="48497" cy="41423"/>
          </a:xfrm>
          <a:custGeom>
            <a:avLst/>
            <a:gdLst/>
            <a:ahLst/>
            <a:cxnLst/>
            <a:rect l="l" t="t" r="r" b="b"/>
            <a:pathLst>
              <a:path w="48497" h="41423" extrusionOk="0">
                <a:moveTo>
                  <a:pt x="38191" y="1496"/>
                </a:moveTo>
                <a:lnTo>
                  <a:pt x="10291" y="17576"/>
                </a:lnTo>
                <a:cubicBezTo>
                  <a:pt x="4349" y="21339"/>
                  <a:pt x="534" y="27688"/>
                  <a:pt x="0" y="34702"/>
                </a:cubicBezTo>
                <a:cubicBezTo>
                  <a:pt x="0" y="40893"/>
                  <a:pt x="4663" y="43224"/>
                  <a:pt x="10291" y="39928"/>
                </a:cubicBezTo>
                <a:lnTo>
                  <a:pt x="38191" y="23847"/>
                </a:lnTo>
                <a:cubicBezTo>
                  <a:pt x="44161" y="20112"/>
                  <a:pt x="47986" y="13747"/>
                  <a:pt x="48482" y="6722"/>
                </a:cubicBezTo>
                <a:cubicBezTo>
                  <a:pt x="48804" y="531"/>
                  <a:pt x="44221" y="-1801"/>
                  <a:pt x="38191" y="149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3"/>
          <p:cNvSpPr/>
          <p:nvPr/>
        </p:nvSpPr>
        <p:spPr>
          <a:xfrm>
            <a:off x="1827656" y="5528535"/>
            <a:ext cx="48497" cy="41423"/>
          </a:xfrm>
          <a:custGeom>
            <a:avLst/>
            <a:gdLst/>
            <a:ahLst/>
            <a:cxnLst/>
            <a:rect l="l" t="t" r="r" b="b"/>
            <a:pathLst>
              <a:path w="48497" h="41423" extrusionOk="0">
                <a:moveTo>
                  <a:pt x="38191" y="1496"/>
                </a:moveTo>
                <a:lnTo>
                  <a:pt x="10291" y="17576"/>
                </a:lnTo>
                <a:cubicBezTo>
                  <a:pt x="4349" y="21339"/>
                  <a:pt x="534" y="27688"/>
                  <a:pt x="0" y="34702"/>
                </a:cubicBezTo>
                <a:cubicBezTo>
                  <a:pt x="0" y="40893"/>
                  <a:pt x="4663" y="43224"/>
                  <a:pt x="10291" y="39928"/>
                </a:cubicBezTo>
                <a:lnTo>
                  <a:pt x="38191" y="23847"/>
                </a:lnTo>
                <a:cubicBezTo>
                  <a:pt x="44161" y="20112"/>
                  <a:pt x="47986" y="13747"/>
                  <a:pt x="48482" y="6722"/>
                </a:cubicBezTo>
                <a:cubicBezTo>
                  <a:pt x="48804" y="531"/>
                  <a:pt x="44221" y="-1801"/>
                  <a:pt x="38191" y="1496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3"/>
          <p:cNvSpPr/>
          <p:nvPr/>
        </p:nvSpPr>
        <p:spPr>
          <a:xfrm>
            <a:off x="1648361" y="5607408"/>
            <a:ext cx="190953" cy="123674"/>
          </a:xfrm>
          <a:custGeom>
            <a:avLst/>
            <a:gdLst/>
            <a:ahLst/>
            <a:cxnLst/>
            <a:rect l="l" t="t" r="r" b="b"/>
            <a:pathLst>
              <a:path w="190953" h="123674" extrusionOk="0">
                <a:moveTo>
                  <a:pt x="180662" y="1496"/>
                </a:moveTo>
                <a:lnTo>
                  <a:pt x="10291" y="99827"/>
                </a:lnTo>
                <a:cubicBezTo>
                  <a:pt x="4349" y="103590"/>
                  <a:pt x="534" y="109939"/>
                  <a:pt x="0" y="116952"/>
                </a:cubicBezTo>
                <a:cubicBezTo>
                  <a:pt x="0" y="123143"/>
                  <a:pt x="4663" y="125475"/>
                  <a:pt x="10291" y="122178"/>
                </a:cubicBezTo>
                <a:lnTo>
                  <a:pt x="180662" y="23767"/>
                </a:lnTo>
                <a:cubicBezTo>
                  <a:pt x="186630" y="20067"/>
                  <a:pt x="190458" y="13727"/>
                  <a:pt x="190953" y="6722"/>
                </a:cubicBezTo>
                <a:cubicBezTo>
                  <a:pt x="190953" y="531"/>
                  <a:pt x="186370" y="-1800"/>
                  <a:pt x="180662" y="149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3"/>
          <p:cNvSpPr/>
          <p:nvPr/>
        </p:nvSpPr>
        <p:spPr>
          <a:xfrm>
            <a:off x="1648361" y="5607408"/>
            <a:ext cx="190953" cy="123674"/>
          </a:xfrm>
          <a:custGeom>
            <a:avLst/>
            <a:gdLst/>
            <a:ahLst/>
            <a:cxnLst/>
            <a:rect l="l" t="t" r="r" b="b"/>
            <a:pathLst>
              <a:path w="190953" h="123674" extrusionOk="0">
                <a:moveTo>
                  <a:pt x="180662" y="1496"/>
                </a:moveTo>
                <a:lnTo>
                  <a:pt x="10291" y="99827"/>
                </a:lnTo>
                <a:cubicBezTo>
                  <a:pt x="4349" y="103590"/>
                  <a:pt x="534" y="109939"/>
                  <a:pt x="0" y="116952"/>
                </a:cubicBezTo>
                <a:cubicBezTo>
                  <a:pt x="0" y="123143"/>
                  <a:pt x="4663" y="125475"/>
                  <a:pt x="10291" y="122178"/>
                </a:cubicBezTo>
                <a:lnTo>
                  <a:pt x="180662" y="23767"/>
                </a:lnTo>
                <a:cubicBezTo>
                  <a:pt x="186630" y="20067"/>
                  <a:pt x="190458" y="13727"/>
                  <a:pt x="190953" y="6722"/>
                </a:cubicBezTo>
                <a:cubicBezTo>
                  <a:pt x="190953" y="531"/>
                  <a:pt x="186370" y="-1800"/>
                  <a:pt x="180662" y="149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3"/>
          <p:cNvSpPr/>
          <p:nvPr/>
        </p:nvSpPr>
        <p:spPr>
          <a:xfrm>
            <a:off x="1648361" y="5572646"/>
            <a:ext cx="151717" cy="101110"/>
          </a:xfrm>
          <a:custGeom>
            <a:avLst/>
            <a:gdLst/>
            <a:ahLst/>
            <a:cxnLst/>
            <a:rect l="l" t="t" r="r" b="b"/>
            <a:pathLst>
              <a:path w="151717" h="101110" extrusionOk="0">
                <a:moveTo>
                  <a:pt x="141426" y="1445"/>
                </a:moveTo>
                <a:lnTo>
                  <a:pt x="10291" y="77343"/>
                </a:lnTo>
                <a:cubicBezTo>
                  <a:pt x="4352" y="81072"/>
                  <a:pt x="533" y="87396"/>
                  <a:pt x="0" y="94389"/>
                </a:cubicBezTo>
                <a:cubicBezTo>
                  <a:pt x="0" y="100579"/>
                  <a:pt x="4663" y="102911"/>
                  <a:pt x="10291" y="99615"/>
                </a:cubicBezTo>
                <a:lnTo>
                  <a:pt x="141426" y="23796"/>
                </a:lnTo>
                <a:cubicBezTo>
                  <a:pt x="147397" y="20061"/>
                  <a:pt x="151221" y="13696"/>
                  <a:pt x="151717" y="6671"/>
                </a:cubicBezTo>
                <a:cubicBezTo>
                  <a:pt x="151717" y="560"/>
                  <a:pt x="147134" y="-1771"/>
                  <a:pt x="141426" y="1445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3"/>
          <p:cNvSpPr/>
          <p:nvPr/>
        </p:nvSpPr>
        <p:spPr>
          <a:xfrm>
            <a:off x="1648361" y="5572646"/>
            <a:ext cx="151717" cy="101110"/>
          </a:xfrm>
          <a:custGeom>
            <a:avLst/>
            <a:gdLst/>
            <a:ahLst/>
            <a:cxnLst/>
            <a:rect l="l" t="t" r="r" b="b"/>
            <a:pathLst>
              <a:path w="151717" h="101110" extrusionOk="0">
                <a:moveTo>
                  <a:pt x="141426" y="1445"/>
                </a:moveTo>
                <a:lnTo>
                  <a:pt x="10291" y="77343"/>
                </a:lnTo>
                <a:cubicBezTo>
                  <a:pt x="4352" y="81072"/>
                  <a:pt x="533" y="87396"/>
                  <a:pt x="0" y="94389"/>
                </a:cubicBezTo>
                <a:cubicBezTo>
                  <a:pt x="0" y="100579"/>
                  <a:pt x="4663" y="102911"/>
                  <a:pt x="10291" y="99615"/>
                </a:cubicBezTo>
                <a:lnTo>
                  <a:pt x="141426" y="23796"/>
                </a:lnTo>
                <a:cubicBezTo>
                  <a:pt x="147397" y="20061"/>
                  <a:pt x="151221" y="13696"/>
                  <a:pt x="151717" y="6671"/>
                </a:cubicBezTo>
                <a:cubicBezTo>
                  <a:pt x="151717" y="560"/>
                  <a:pt x="147134" y="-1771"/>
                  <a:pt x="141426" y="144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5" name="Google Shape;1955;p3"/>
          <p:cNvGrpSpPr/>
          <p:nvPr/>
        </p:nvGrpSpPr>
        <p:grpSpPr>
          <a:xfrm>
            <a:off x="928367" y="4764076"/>
            <a:ext cx="383032" cy="536898"/>
            <a:chOff x="943849" y="5300760"/>
            <a:chExt cx="383032" cy="536898"/>
          </a:xfrm>
        </p:grpSpPr>
        <p:sp>
          <p:nvSpPr>
            <p:cNvPr id="1956" name="Google Shape;1956;p3"/>
            <p:cNvSpPr/>
            <p:nvPr/>
          </p:nvSpPr>
          <p:spPr>
            <a:xfrm>
              <a:off x="943849" y="5300760"/>
              <a:ext cx="353444" cy="508818"/>
            </a:xfrm>
            <a:custGeom>
              <a:avLst/>
              <a:gdLst/>
              <a:ahLst/>
              <a:cxnLst/>
              <a:rect l="l" t="t" r="r" b="b"/>
              <a:pathLst>
                <a:path w="353444" h="508818" extrusionOk="0">
                  <a:moveTo>
                    <a:pt x="9809" y="194302"/>
                  </a:moveTo>
                  <a:lnTo>
                    <a:pt x="343635" y="1339"/>
                  </a:lnTo>
                  <a:cubicBezTo>
                    <a:pt x="349022" y="-1797"/>
                    <a:pt x="353444" y="776"/>
                    <a:pt x="353444" y="6967"/>
                  </a:cubicBezTo>
                  <a:lnTo>
                    <a:pt x="353444" y="297537"/>
                  </a:lnTo>
                  <a:cubicBezTo>
                    <a:pt x="353058" y="304430"/>
                    <a:pt x="349416" y="310728"/>
                    <a:pt x="343635" y="314502"/>
                  </a:cubicBezTo>
                  <a:lnTo>
                    <a:pt x="9809" y="507465"/>
                  </a:lnTo>
                  <a:cubicBezTo>
                    <a:pt x="4422" y="510601"/>
                    <a:pt x="0" y="508108"/>
                    <a:pt x="0" y="501837"/>
                  </a:cubicBezTo>
                  <a:lnTo>
                    <a:pt x="0" y="211347"/>
                  </a:lnTo>
                  <a:cubicBezTo>
                    <a:pt x="387" y="204433"/>
                    <a:pt x="4025" y="198110"/>
                    <a:pt x="9809" y="194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7" name="Google Shape;1957;p3"/>
            <p:cNvGrpSpPr/>
            <p:nvPr/>
          </p:nvGrpSpPr>
          <p:grpSpPr>
            <a:xfrm>
              <a:off x="969899" y="5342613"/>
              <a:ext cx="356982" cy="495045"/>
              <a:chOff x="969899" y="5342613"/>
              <a:chExt cx="356982" cy="495045"/>
            </a:xfrm>
          </p:grpSpPr>
          <p:sp>
            <p:nvSpPr>
              <p:cNvPr id="1958" name="Google Shape;1958;p3"/>
              <p:cNvSpPr/>
              <p:nvPr/>
            </p:nvSpPr>
            <p:spPr>
              <a:xfrm>
                <a:off x="969980" y="5342613"/>
                <a:ext cx="356901" cy="495045"/>
              </a:xfrm>
              <a:custGeom>
                <a:avLst/>
                <a:gdLst/>
                <a:ahLst/>
                <a:cxnLst/>
                <a:rect l="l" t="t" r="r" b="b"/>
                <a:pathLst>
                  <a:path w="356901" h="495045" extrusionOk="0">
                    <a:moveTo>
                      <a:pt x="303515" y="2580"/>
                    </a:moveTo>
                    <a:lnTo>
                      <a:pt x="10854" y="171825"/>
                    </a:lnTo>
                    <a:cubicBezTo>
                      <a:pt x="4479" y="176004"/>
                      <a:pt x="455" y="182950"/>
                      <a:pt x="0" y="190558"/>
                    </a:cubicBezTo>
                    <a:lnTo>
                      <a:pt x="0" y="462154"/>
                    </a:lnTo>
                    <a:cubicBezTo>
                      <a:pt x="402" y="469736"/>
                      <a:pt x="4446" y="476655"/>
                      <a:pt x="10854" y="480727"/>
                    </a:cubicBezTo>
                    <a:lnTo>
                      <a:pt x="31437" y="492465"/>
                    </a:lnTo>
                    <a:cubicBezTo>
                      <a:pt x="38264" y="495905"/>
                      <a:pt x="46318" y="495905"/>
                      <a:pt x="53145" y="492465"/>
                    </a:cubicBezTo>
                    <a:lnTo>
                      <a:pt x="346047" y="323622"/>
                    </a:lnTo>
                    <a:cubicBezTo>
                      <a:pt x="352422" y="319444"/>
                      <a:pt x="356446" y="312498"/>
                      <a:pt x="356901" y="304889"/>
                    </a:cubicBezTo>
                    <a:lnTo>
                      <a:pt x="356901" y="33052"/>
                    </a:lnTo>
                    <a:cubicBezTo>
                      <a:pt x="356468" y="25459"/>
                      <a:pt x="352396" y="18542"/>
                      <a:pt x="345967" y="14480"/>
                    </a:cubicBezTo>
                    <a:lnTo>
                      <a:pt x="325223" y="2580"/>
                    </a:lnTo>
                    <a:cubicBezTo>
                      <a:pt x="318396" y="-860"/>
                      <a:pt x="310342" y="-860"/>
                      <a:pt x="303515" y="258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3"/>
              <p:cNvSpPr/>
              <p:nvPr/>
            </p:nvSpPr>
            <p:spPr>
              <a:xfrm>
                <a:off x="969899" y="5522157"/>
                <a:ext cx="53064" cy="315266"/>
              </a:xfrm>
              <a:custGeom>
                <a:avLst/>
                <a:gdLst/>
                <a:ahLst/>
                <a:cxnLst/>
                <a:rect l="l" t="t" r="r" b="b"/>
                <a:pathLst>
                  <a:path w="53064" h="315266" extrusionOk="0">
                    <a:moveTo>
                      <a:pt x="53065" y="312761"/>
                    </a:moveTo>
                    <a:cubicBezTo>
                      <a:pt x="46214" y="316102"/>
                      <a:pt x="38207" y="316102"/>
                      <a:pt x="31357" y="312761"/>
                    </a:cubicBezTo>
                    <a:lnTo>
                      <a:pt x="10935" y="301183"/>
                    </a:lnTo>
                    <a:cubicBezTo>
                      <a:pt x="4505" y="297120"/>
                      <a:pt x="433" y="290204"/>
                      <a:pt x="0" y="282610"/>
                    </a:cubicBezTo>
                    <a:lnTo>
                      <a:pt x="0" y="11015"/>
                    </a:lnTo>
                    <a:cubicBezTo>
                      <a:pt x="179" y="7106"/>
                      <a:pt x="1370" y="3310"/>
                      <a:pt x="3457" y="0"/>
                    </a:cubicBezTo>
                    <a:lnTo>
                      <a:pt x="45588" y="24120"/>
                    </a:lnTo>
                    <a:cubicBezTo>
                      <a:pt x="43611" y="27318"/>
                      <a:pt x="42503" y="30976"/>
                      <a:pt x="42371" y="34733"/>
                    </a:cubicBezTo>
                    <a:lnTo>
                      <a:pt x="42372" y="306248"/>
                    </a:lnTo>
                    <a:cubicBezTo>
                      <a:pt x="42211" y="312841"/>
                      <a:pt x="46633" y="316459"/>
                      <a:pt x="53065" y="31276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3"/>
              <p:cNvSpPr/>
              <p:nvPr/>
            </p:nvSpPr>
            <p:spPr>
              <a:xfrm>
                <a:off x="972794" y="5342633"/>
                <a:ext cx="353765" cy="203723"/>
              </a:xfrm>
              <a:custGeom>
                <a:avLst/>
                <a:gdLst/>
                <a:ahLst/>
                <a:cxnLst/>
                <a:rect l="l" t="t" r="r" b="b"/>
                <a:pathLst>
                  <a:path w="353765" h="203723" extrusionOk="0">
                    <a:moveTo>
                      <a:pt x="353766" y="31102"/>
                    </a:moveTo>
                    <a:cubicBezTo>
                      <a:pt x="352881" y="25635"/>
                      <a:pt x="348459" y="23706"/>
                      <a:pt x="343072" y="26841"/>
                    </a:cubicBezTo>
                    <a:lnTo>
                      <a:pt x="50170" y="195684"/>
                    </a:lnTo>
                    <a:cubicBezTo>
                      <a:pt x="46996" y="197688"/>
                      <a:pt x="44371" y="200451"/>
                      <a:pt x="42532" y="203724"/>
                    </a:cubicBezTo>
                    <a:lnTo>
                      <a:pt x="0" y="179443"/>
                    </a:lnTo>
                    <a:cubicBezTo>
                      <a:pt x="1807" y="176198"/>
                      <a:pt x="4372" y="173440"/>
                      <a:pt x="7477" y="171403"/>
                    </a:cubicBezTo>
                    <a:lnTo>
                      <a:pt x="300460" y="2560"/>
                    </a:lnTo>
                    <a:cubicBezTo>
                      <a:pt x="307265" y="-853"/>
                      <a:pt x="315282" y="-853"/>
                      <a:pt x="322088" y="2560"/>
                    </a:cubicBezTo>
                    <a:lnTo>
                      <a:pt x="342670" y="14299"/>
                    </a:lnTo>
                    <a:cubicBezTo>
                      <a:pt x="348642" y="18014"/>
                      <a:pt x="352694" y="24151"/>
                      <a:pt x="353766" y="31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3"/>
              <p:cNvSpPr/>
              <p:nvPr/>
            </p:nvSpPr>
            <p:spPr>
              <a:xfrm>
                <a:off x="1012110" y="5367936"/>
                <a:ext cx="314610" cy="468221"/>
              </a:xfrm>
              <a:custGeom>
                <a:avLst/>
                <a:gdLst/>
                <a:ahLst/>
                <a:cxnLst/>
                <a:rect l="l" t="t" r="r" b="b"/>
                <a:pathLst>
                  <a:path w="314610" h="468221" extrusionOk="0">
                    <a:moveTo>
                      <a:pt x="303756" y="1378"/>
                    </a:moveTo>
                    <a:lnTo>
                      <a:pt x="10854" y="170221"/>
                    </a:lnTo>
                    <a:cubicBezTo>
                      <a:pt x="4479" y="174399"/>
                      <a:pt x="455" y="181345"/>
                      <a:pt x="0" y="188954"/>
                    </a:cubicBezTo>
                    <a:lnTo>
                      <a:pt x="0" y="460550"/>
                    </a:lnTo>
                    <a:cubicBezTo>
                      <a:pt x="0" y="467384"/>
                      <a:pt x="4824" y="470198"/>
                      <a:pt x="10854" y="466741"/>
                    </a:cubicBezTo>
                    <a:lnTo>
                      <a:pt x="303756" y="297898"/>
                    </a:lnTo>
                    <a:cubicBezTo>
                      <a:pt x="310131" y="293719"/>
                      <a:pt x="314155" y="286773"/>
                      <a:pt x="314610" y="279165"/>
                    </a:cubicBezTo>
                    <a:lnTo>
                      <a:pt x="314610" y="7730"/>
                    </a:lnTo>
                    <a:cubicBezTo>
                      <a:pt x="314449" y="896"/>
                      <a:pt x="309706" y="-1919"/>
                      <a:pt x="303756" y="1378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2" name="Google Shape;1962;p3"/>
            <p:cNvGrpSpPr/>
            <p:nvPr/>
          </p:nvGrpSpPr>
          <p:grpSpPr>
            <a:xfrm>
              <a:off x="1040530" y="5474424"/>
              <a:ext cx="257322" cy="260287"/>
              <a:chOff x="1040530" y="5474424"/>
              <a:chExt cx="257322" cy="260287"/>
            </a:xfrm>
          </p:grpSpPr>
          <p:sp>
            <p:nvSpPr>
              <p:cNvPr id="1963" name="Google Shape;1963;p3"/>
              <p:cNvSpPr/>
              <p:nvPr/>
            </p:nvSpPr>
            <p:spPr>
              <a:xfrm>
                <a:off x="1040530" y="5555317"/>
                <a:ext cx="74603" cy="166439"/>
              </a:xfrm>
              <a:custGeom>
                <a:avLst/>
                <a:gdLst/>
                <a:ahLst/>
                <a:cxnLst/>
                <a:rect l="l" t="t" r="r" b="b"/>
                <a:pathLst>
                  <a:path w="74603" h="166439" extrusionOk="0">
                    <a:moveTo>
                      <a:pt x="604" y="118396"/>
                    </a:moveTo>
                    <a:cubicBezTo>
                      <a:pt x="549" y="116113"/>
                      <a:pt x="959" y="113842"/>
                      <a:pt x="1810" y="111723"/>
                    </a:cubicBezTo>
                    <a:cubicBezTo>
                      <a:pt x="2753" y="109539"/>
                      <a:pt x="3883" y="107441"/>
                      <a:pt x="5187" y="105451"/>
                    </a:cubicBezTo>
                    <a:lnTo>
                      <a:pt x="69508" y="2136"/>
                    </a:lnTo>
                    <a:lnTo>
                      <a:pt x="70473" y="930"/>
                    </a:lnTo>
                    <a:lnTo>
                      <a:pt x="71197" y="447"/>
                    </a:lnTo>
                    <a:cubicBezTo>
                      <a:pt x="71890" y="-149"/>
                      <a:pt x="72915" y="-149"/>
                      <a:pt x="73609" y="447"/>
                    </a:cubicBezTo>
                    <a:cubicBezTo>
                      <a:pt x="74362" y="1308"/>
                      <a:pt x="74712" y="2448"/>
                      <a:pt x="74574" y="3583"/>
                    </a:cubicBezTo>
                    <a:lnTo>
                      <a:pt x="74574" y="43784"/>
                    </a:lnTo>
                    <a:cubicBezTo>
                      <a:pt x="74615" y="46574"/>
                      <a:pt x="73981" y="49332"/>
                      <a:pt x="72724" y="51824"/>
                    </a:cubicBezTo>
                    <a:cubicBezTo>
                      <a:pt x="71745" y="53699"/>
                      <a:pt x="70672" y="55524"/>
                      <a:pt x="69508" y="57291"/>
                    </a:cubicBezTo>
                    <a:lnTo>
                      <a:pt x="41529" y="100225"/>
                    </a:lnTo>
                    <a:lnTo>
                      <a:pt x="68945" y="111482"/>
                    </a:lnTo>
                    <a:cubicBezTo>
                      <a:pt x="70078" y="111853"/>
                      <a:pt x="71159" y="112366"/>
                      <a:pt x="72162" y="113009"/>
                    </a:cubicBezTo>
                    <a:cubicBezTo>
                      <a:pt x="73368" y="113813"/>
                      <a:pt x="74011" y="115823"/>
                      <a:pt x="74011" y="119120"/>
                    </a:cubicBezTo>
                    <a:lnTo>
                      <a:pt x="74011" y="159320"/>
                    </a:lnTo>
                    <a:cubicBezTo>
                      <a:pt x="74008" y="160795"/>
                      <a:pt x="73679" y="162250"/>
                      <a:pt x="73046" y="163582"/>
                    </a:cubicBezTo>
                    <a:cubicBezTo>
                      <a:pt x="72553" y="164747"/>
                      <a:pt x="71710" y="165730"/>
                      <a:pt x="70634" y="166396"/>
                    </a:cubicBezTo>
                    <a:cubicBezTo>
                      <a:pt x="70396" y="166454"/>
                      <a:pt x="70148" y="166454"/>
                      <a:pt x="69910" y="166396"/>
                    </a:cubicBezTo>
                    <a:lnTo>
                      <a:pt x="68945" y="166395"/>
                    </a:lnTo>
                    <a:lnTo>
                      <a:pt x="4624" y="136888"/>
                    </a:lnTo>
                    <a:cubicBezTo>
                      <a:pt x="3316" y="136416"/>
                      <a:pt x="2153" y="135613"/>
                      <a:pt x="1248" y="134557"/>
                    </a:cubicBezTo>
                    <a:cubicBezTo>
                      <a:pt x="282" y="132965"/>
                      <a:pt x="-141" y="131103"/>
                      <a:pt x="42" y="1292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3"/>
              <p:cNvSpPr/>
              <p:nvPr/>
            </p:nvSpPr>
            <p:spPr>
              <a:xfrm>
                <a:off x="1126207" y="5474424"/>
                <a:ext cx="86102" cy="260287"/>
              </a:xfrm>
              <a:custGeom>
                <a:avLst/>
                <a:gdLst/>
                <a:ahLst/>
                <a:cxnLst/>
                <a:rect l="l" t="t" r="r" b="b"/>
                <a:pathLst>
                  <a:path w="86102" h="260287" extrusionOk="0">
                    <a:moveTo>
                      <a:pt x="54103" y="24255"/>
                    </a:moveTo>
                    <a:cubicBezTo>
                      <a:pt x="54707" y="22041"/>
                      <a:pt x="55514" y="19888"/>
                      <a:pt x="56515" y="17823"/>
                    </a:cubicBezTo>
                    <a:cubicBezTo>
                      <a:pt x="57537" y="15733"/>
                      <a:pt x="59161" y="13997"/>
                      <a:pt x="61178" y="12838"/>
                    </a:cubicBezTo>
                    <a:lnTo>
                      <a:pt x="82565" y="456"/>
                    </a:lnTo>
                    <a:cubicBezTo>
                      <a:pt x="83284" y="-152"/>
                      <a:pt x="84338" y="-152"/>
                      <a:pt x="85057" y="456"/>
                    </a:cubicBezTo>
                    <a:cubicBezTo>
                      <a:pt x="85777" y="1335"/>
                      <a:pt x="86123" y="2461"/>
                      <a:pt x="86022" y="3592"/>
                    </a:cubicBezTo>
                    <a:cubicBezTo>
                      <a:pt x="86129" y="4392"/>
                      <a:pt x="86129" y="5204"/>
                      <a:pt x="86022" y="6004"/>
                    </a:cubicBezTo>
                    <a:lnTo>
                      <a:pt x="31510" y="236273"/>
                    </a:lnTo>
                    <a:cubicBezTo>
                      <a:pt x="31033" y="238452"/>
                      <a:pt x="30276" y="240560"/>
                      <a:pt x="29259" y="242545"/>
                    </a:cubicBezTo>
                    <a:cubicBezTo>
                      <a:pt x="28238" y="244723"/>
                      <a:pt x="26585" y="246544"/>
                      <a:pt x="24515" y="247771"/>
                    </a:cubicBezTo>
                    <a:lnTo>
                      <a:pt x="3611" y="259831"/>
                    </a:lnTo>
                    <a:cubicBezTo>
                      <a:pt x="2891" y="260440"/>
                      <a:pt x="1838" y="260440"/>
                      <a:pt x="1118" y="259831"/>
                    </a:cubicBezTo>
                    <a:cubicBezTo>
                      <a:pt x="350" y="258944"/>
                      <a:pt x="-27" y="257784"/>
                      <a:pt x="73" y="256615"/>
                    </a:cubicBezTo>
                    <a:cubicBezTo>
                      <a:pt x="-24" y="255814"/>
                      <a:pt x="-24" y="255004"/>
                      <a:pt x="73" y="2542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3"/>
              <p:cNvSpPr/>
              <p:nvPr/>
            </p:nvSpPr>
            <p:spPr>
              <a:xfrm>
                <a:off x="1224030" y="5488308"/>
                <a:ext cx="73822" cy="166049"/>
              </a:xfrm>
              <a:custGeom>
                <a:avLst/>
                <a:gdLst/>
                <a:ahLst/>
                <a:cxnLst/>
                <a:rect l="l" t="t" r="r" b="b"/>
                <a:pathLst>
                  <a:path w="73822" h="166049" extrusionOk="0">
                    <a:moveTo>
                      <a:pt x="73665" y="47598"/>
                    </a:moveTo>
                    <a:cubicBezTo>
                      <a:pt x="73729" y="49908"/>
                      <a:pt x="73319" y="52206"/>
                      <a:pt x="72459" y="54351"/>
                    </a:cubicBezTo>
                    <a:cubicBezTo>
                      <a:pt x="71485" y="56535"/>
                      <a:pt x="70329" y="58633"/>
                      <a:pt x="69002" y="60623"/>
                    </a:cubicBezTo>
                    <a:lnTo>
                      <a:pt x="5163" y="163858"/>
                    </a:lnTo>
                    <a:cubicBezTo>
                      <a:pt x="4850" y="164289"/>
                      <a:pt x="4500" y="164693"/>
                      <a:pt x="4118" y="165064"/>
                    </a:cubicBezTo>
                    <a:lnTo>
                      <a:pt x="3394" y="165627"/>
                    </a:lnTo>
                    <a:cubicBezTo>
                      <a:pt x="2689" y="166191"/>
                      <a:pt x="1687" y="166191"/>
                      <a:pt x="982" y="165627"/>
                    </a:cubicBezTo>
                    <a:cubicBezTo>
                      <a:pt x="263" y="164748"/>
                      <a:pt x="-84" y="163622"/>
                      <a:pt x="17" y="162491"/>
                    </a:cubicBezTo>
                    <a:lnTo>
                      <a:pt x="17" y="122291"/>
                    </a:lnTo>
                    <a:cubicBezTo>
                      <a:pt x="-31" y="119500"/>
                      <a:pt x="604" y="116740"/>
                      <a:pt x="1866" y="114250"/>
                    </a:cubicBezTo>
                    <a:cubicBezTo>
                      <a:pt x="2870" y="112424"/>
                      <a:pt x="3971" y="110653"/>
                      <a:pt x="5163" y="108944"/>
                    </a:cubicBezTo>
                    <a:lnTo>
                      <a:pt x="33062" y="65768"/>
                    </a:lnTo>
                    <a:lnTo>
                      <a:pt x="5163" y="55155"/>
                    </a:lnTo>
                    <a:cubicBezTo>
                      <a:pt x="3995" y="54739"/>
                      <a:pt x="2887" y="54171"/>
                      <a:pt x="1866" y="53467"/>
                    </a:cubicBezTo>
                    <a:cubicBezTo>
                      <a:pt x="660" y="52583"/>
                      <a:pt x="17" y="50492"/>
                      <a:pt x="17" y="47276"/>
                    </a:cubicBezTo>
                    <a:lnTo>
                      <a:pt x="17" y="7075"/>
                    </a:lnTo>
                    <a:cubicBezTo>
                      <a:pt x="12" y="5626"/>
                      <a:pt x="343" y="4195"/>
                      <a:pt x="982" y="2894"/>
                    </a:cubicBezTo>
                    <a:cubicBezTo>
                      <a:pt x="1475" y="1708"/>
                      <a:pt x="2316" y="699"/>
                      <a:pt x="3394" y="0"/>
                    </a:cubicBezTo>
                    <a:lnTo>
                      <a:pt x="4118" y="0"/>
                    </a:lnTo>
                    <a:lnTo>
                      <a:pt x="5163" y="0"/>
                    </a:lnTo>
                    <a:lnTo>
                      <a:pt x="69002" y="29507"/>
                    </a:lnTo>
                    <a:cubicBezTo>
                      <a:pt x="72363" y="30378"/>
                      <a:pt x="74427" y="33758"/>
                      <a:pt x="73665" y="37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6" name="Google Shape;1966;p3"/>
          <p:cNvGrpSpPr/>
          <p:nvPr/>
        </p:nvGrpSpPr>
        <p:grpSpPr>
          <a:xfrm>
            <a:off x="928367" y="4356909"/>
            <a:ext cx="383112" cy="538206"/>
            <a:chOff x="943849" y="4893593"/>
            <a:chExt cx="383112" cy="538206"/>
          </a:xfrm>
        </p:grpSpPr>
        <p:sp>
          <p:nvSpPr>
            <p:cNvPr id="1967" name="Google Shape;1967;p3"/>
            <p:cNvSpPr/>
            <p:nvPr/>
          </p:nvSpPr>
          <p:spPr>
            <a:xfrm>
              <a:off x="943849" y="4893593"/>
              <a:ext cx="353444" cy="508832"/>
            </a:xfrm>
            <a:custGeom>
              <a:avLst/>
              <a:gdLst/>
              <a:ahLst/>
              <a:cxnLst/>
              <a:rect l="l" t="t" r="r" b="b"/>
              <a:pathLst>
                <a:path w="353444" h="508832" extrusionOk="0">
                  <a:moveTo>
                    <a:pt x="9809" y="194316"/>
                  </a:moveTo>
                  <a:lnTo>
                    <a:pt x="343635" y="1353"/>
                  </a:lnTo>
                  <a:cubicBezTo>
                    <a:pt x="349022" y="-1782"/>
                    <a:pt x="353444" y="710"/>
                    <a:pt x="353444" y="6981"/>
                  </a:cubicBezTo>
                  <a:lnTo>
                    <a:pt x="353444" y="297552"/>
                  </a:lnTo>
                  <a:cubicBezTo>
                    <a:pt x="353033" y="304437"/>
                    <a:pt x="349397" y="310725"/>
                    <a:pt x="343635" y="314516"/>
                  </a:cubicBezTo>
                  <a:lnTo>
                    <a:pt x="9809" y="507479"/>
                  </a:lnTo>
                  <a:cubicBezTo>
                    <a:pt x="4422" y="510615"/>
                    <a:pt x="0" y="508123"/>
                    <a:pt x="0" y="501851"/>
                  </a:cubicBezTo>
                  <a:lnTo>
                    <a:pt x="0" y="210879"/>
                  </a:lnTo>
                  <a:cubicBezTo>
                    <a:pt x="533" y="204139"/>
                    <a:pt x="4155" y="198024"/>
                    <a:pt x="9809" y="194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8" name="Google Shape;1968;p3"/>
            <p:cNvGrpSpPr/>
            <p:nvPr/>
          </p:nvGrpSpPr>
          <p:grpSpPr>
            <a:xfrm>
              <a:off x="969899" y="4937089"/>
              <a:ext cx="357062" cy="494710"/>
              <a:chOff x="969899" y="4937089"/>
              <a:chExt cx="357062" cy="494710"/>
            </a:xfrm>
          </p:grpSpPr>
          <p:sp>
            <p:nvSpPr>
              <p:cNvPr id="1969" name="Google Shape;1969;p3"/>
              <p:cNvSpPr/>
              <p:nvPr/>
            </p:nvSpPr>
            <p:spPr>
              <a:xfrm>
                <a:off x="969980" y="4937149"/>
                <a:ext cx="356901" cy="494644"/>
              </a:xfrm>
              <a:custGeom>
                <a:avLst/>
                <a:gdLst/>
                <a:ahLst/>
                <a:cxnLst/>
                <a:rect l="l" t="t" r="r" b="b"/>
                <a:pathLst>
                  <a:path w="356901" h="494644" extrusionOk="0">
                    <a:moveTo>
                      <a:pt x="303515" y="2661"/>
                    </a:moveTo>
                    <a:lnTo>
                      <a:pt x="10854" y="171665"/>
                    </a:lnTo>
                    <a:cubicBezTo>
                      <a:pt x="4479" y="175843"/>
                      <a:pt x="455" y="182790"/>
                      <a:pt x="0" y="190398"/>
                    </a:cubicBezTo>
                    <a:lnTo>
                      <a:pt x="0" y="461913"/>
                    </a:lnTo>
                    <a:cubicBezTo>
                      <a:pt x="529" y="469435"/>
                      <a:pt x="4545" y="476277"/>
                      <a:pt x="10854" y="480406"/>
                    </a:cubicBezTo>
                    <a:lnTo>
                      <a:pt x="31437" y="492064"/>
                    </a:lnTo>
                    <a:cubicBezTo>
                      <a:pt x="38264" y="495504"/>
                      <a:pt x="46318" y="495504"/>
                      <a:pt x="53145" y="492064"/>
                    </a:cubicBezTo>
                    <a:lnTo>
                      <a:pt x="346047" y="323221"/>
                    </a:lnTo>
                    <a:cubicBezTo>
                      <a:pt x="352422" y="319042"/>
                      <a:pt x="356446" y="312096"/>
                      <a:pt x="356901" y="304488"/>
                    </a:cubicBezTo>
                    <a:lnTo>
                      <a:pt x="356901" y="32892"/>
                    </a:lnTo>
                    <a:cubicBezTo>
                      <a:pt x="356480" y="25274"/>
                      <a:pt x="352408" y="18328"/>
                      <a:pt x="345967" y="14239"/>
                    </a:cubicBezTo>
                    <a:lnTo>
                      <a:pt x="325384" y="2581"/>
                    </a:lnTo>
                    <a:cubicBezTo>
                      <a:pt x="318500" y="-888"/>
                      <a:pt x="310373" y="-859"/>
                      <a:pt x="303515" y="2661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3"/>
              <p:cNvSpPr/>
              <p:nvPr/>
            </p:nvSpPr>
            <p:spPr>
              <a:xfrm>
                <a:off x="969899" y="5116452"/>
                <a:ext cx="53064" cy="315347"/>
              </a:xfrm>
              <a:custGeom>
                <a:avLst/>
                <a:gdLst/>
                <a:ahLst/>
                <a:cxnLst/>
                <a:rect l="l" t="t" r="r" b="b"/>
                <a:pathLst>
                  <a:path w="53064" h="315347" extrusionOk="0">
                    <a:moveTo>
                      <a:pt x="53065" y="312842"/>
                    </a:moveTo>
                    <a:cubicBezTo>
                      <a:pt x="46214" y="316182"/>
                      <a:pt x="38207" y="316182"/>
                      <a:pt x="31357" y="312842"/>
                    </a:cubicBezTo>
                    <a:lnTo>
                      <a:pt x="10935" y="301103"/>
                    </a:lnTo>
                    <a:cubicBezTo>
                      <a:pt x="4475" y="297069"/>
                      <a:pt x="393" y="290135"/>
                      <a:pt x="0" y="282530"/>
                    </a:cubicBezTo>
                    <a:lnTo>
                      <a:pt x="0" y="11095"/>
                    </a:lnTo>
                    <a:cubicBezTo>
                      <a:pt x="169" y="7159"/>
                      <a:pt x="1360" y="3335"/>
                      <a:pt x="3457" y="0"/>
                    </a:cubicBezTo>
                    <a:lnTo>
                      <a:pt x="45588" y="24121"/>
                    </a:lnTo>
                    <a:cubicBezTo>
                      <a:pt x="43601" y="27344"/>
                      <a:pt x="42493" y="31030"/>
                      <a:pt x="42371" y="34814"/>
                    </a:cubicBezTo>
                    <a:lnTo>
                      <a:pt x="42372" y="306329"/>
                    </a:lnTo>
                    <a:cubicBezTo>
                      <a:pt x="42211" y="312842"/>
                      <a:pt x="46633" y="316540"/>
                      <a:pt x="53065" y="31284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3"/>
              <p:cNvSpPr/>
              <p:nvPr/>
            </p:nvSpPr>
            <p:spPr>
              <a:xfrm>
                <a:off x="973115" y="4937089"/>
                <a:ext cx="353444" cy="203563"/>
              </a:xfrm>
              <a:custGeom>
                <a:avLst/>
                <a:gdLst/>
                <a:ahLst/>
                <a:cxnLst/>
                <a:rect l="l" t="t" r="r" b="b"/>
                <a:pathLst>
                  <a:path w="353444" h="203563" extrusionOk="0">
                    <a:moveTo>
                      <a:pt x="353444" y="30942"/>
                    </a:moveTo>
                    <a:cubicBezTo>
                      <a:pt x="352560" y="25555"/>
                      <a:pt x="348138" y="23545"/>
                      <a:pt x="342751" y="26680"/>
                    </a:cubicBezTo>
                    <a:lnTo>
                      <a:pt x="49849" y="195523"/>
                    </a:lnTo>
                    <a:cubicBezTo>
                      <a:pt x="46666" y="197516"/>
                      <a:pt x="44038" y="200282"/>
                      <a:pt x="42211" y="203563"/>
                    </a:cubicBezTo>
                    <a:lnTo>
                      <a:pt x="0" y="179443"/>
                    </a:lnTo>
                    <a:cubicBezTo>
                      <a:pt x="1771" y="176173"/>
                      <a:pt x="4344" y="173406"/>
                      <a:pt x="7477" y="171403"/>
                    </a:cubicBezTo>
                    <a:lnTo>
                      <a:pt x="300460" y="2560"/>
                    </a:lnTo>
                    <a:cubicBezTo>
                      <a:pt x="307265" y="-853"/>
                      <a:pt x="315282" y="-853"/>
                      <a:pt x="322088" y="2560"/>
                    </a:cubicBezTo>
                    <a:lnTo>
                      <a:pt x="342670" y="14218"/>
                    </a:lnTo>
                    <a:cubicBezTo>
                      <a:pt x="348500" y="17983"/>
                      <a:pt x="352426" y="24077"/>
                      <a:pt x="353444" y="30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3"/>
              <p:cNvSpPr/>
              <p:nvPr/>
            </p:nvSpPr>
            <p:spPr>
              <a:xfrm>
                <a:off x="1012110" y="4962291"/>
                <a:ext cx="314610" cy="468319"/>
              </a:xfrm>
              <a:custGeom>
                <a:avLst/>
                <a:gdLst/>
                <a:ahLst/>
                <a:cxnLst/>
                <a:rect l="l" t="t" r="r" b="b"/>
                <a:pathLst>
                  <a:path w="314610" h="468319" extrusionOk="0">
                    <a:moveTo>
                      <a:pt x="303756" y="1478"/>
                    </a:moveTo>
                    <a:lnTo>
                      <a:pt x="10854" y="170321"/>
                    </a:lnTo>
                    <a:cubicBezTo>
                      <a:pt x="4479" y="174500"/>
                      <a:pt x="455" y="181446"/>
                      <a:pt x="0" y="189055"/>
                    </a:cubicBezTo>
                    <a:lnTo>
                      <a:pt x="0" y="460570"/>
                    </a:lnTo>
                    <a:cubicBezTo>
                      <a:pt x="0" y="467484"/>
                      <a:pt x="4824" y="470298"/>
                      <a:pt x="10854" y="466841"/>
                    </a:cubicBezTo>
                    <a:lnTo>
                      <a:pt x="303756" y="297998"/>
                    </a:lnTo>
                    <a:cubicBezTo>
                      <a:pt x="310131" y="293820"/>
                      <a:pt x="314155" y="286874"/>
                      <a:pt x="314610" y="279265"/>
                    </a:cubicBezTo>
                    <a:lnTo>
                      <a:pt x="314610" y="7750"/>
                    </a:lnTo>
                    <a:cubicBezTo>
                      <a:pt x="314449" y="835"/>
                      <a:pt x="309706" y="-1979"/>
                      <a:pt x="303756" y="147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3"/>
              <p:cNvSpPr/>
              <p:nvPr/>
            </p:nvSpPr>
            <p:spPr>
              <a:xfrm>
                <a:off x="1012351" y="4962001"/>
                <a:ext cx="314610" cy="468900"/>
              </a:xfrm>
              <a:custGeom>
                <a:avLst/>
                <a:gdLst/>
                <a:ahLst/>
                <a:cxnLst/>
                <a:rect l="l" t="t" r="r" b="b"/>
                <a:pathLst>
                  <a:path w="314610" h="468900" extrusionOk="0">
                    <a:moveTo>
                      <a:pt x="305686" y="10533"/>
                    </a:moveTo>
                    <a:lnTo>
                      <a:pt x="305686" y="279555"/>
                    </a:lnTo>
                    <a:cubicBezTo>
                      <a:pt x="305257" y="284077"/>
                      <a:pt x="302879" y="288186"/>
                      <a:pt x="299173" y="290811"/>
                    </a:cubicBezTo>
                    <a:lnTo>
                      <a:pt x="8683" y="458529"/>
                    </a:lnTo>
                    <a:lnTo>
                      <a:pt x="8683" y="189506"/>
                    </a:lnTo>
                    <a:cubicBezTo>
                      <a:pt x="9153" y="185017"/>
                      <a:pt x="11487" y="180933"/>
                      <a:pt x="15115" y="178250"/>
                    </a:cubicBezTo>
                    <a:lnTo>
                      <a:pt x="305927" y="10533"/>
                    </a:lnTo>
                    <a:moveTo>
                      <a:pt x="308580" y="322"/>
                    </a:moveTo>
                    <a:cubicBezTo>
                      <a:pt x="306876" y="394"/>
                      <a:pt x="305218" y="891"/>
                      <a:pt x="303756" y="1769"/>
                    </a:cubicBezTo>
                    <a:lnTo>
                      <a:pt x="10854" y="170612"/>
                    </a:lnTo>
                    <a:cubicBezTo>
                      <a:pt x="4479" y="174790"/>
                      <a:pt x="455" y="181736"/>
                      <a:pt x="0" y="189345"/>
                    </a:cubicBezTo>
                    <a:lnTo>
                      <a:pt x="0" y="460860"/>
                    </a:lnTo>
                    <a:cubicBezTo>
                      <a:pt x="0" y="465765"/>
                      <a:pt x="2412" y="468900"/>
                      <a:pt x="5950" y="468900"/>
                    </a:cubicBezTo>
                    <a:cubicBezTo>
                      <a:pt x="7680" y="468838"/>
                      <a:pt x="9367" y="468340"/>
                      <a:pt x="10854" y="467453"/>
                    </a:cubicBezTo>
                    <a:lnTo>
                      <a:pt x="303756" y="298610"/>
                    </a:lnTo>
                    <a:cubicBezTo>
                      <a:pt x="310131" y="294432"/>
                      <a:pt x="314155" y="287486"/>
                      <a:pt x="314610" y="279877"/>
                    </a:cubicBezTo>
                    <a:lnTo>
                      <a:pt x="314610" y="8040"/>
                    </a:lnTo>
                    <a:cubicBezTo>
                      <a:pt x="314610" y="3136"/>
                      <a:pt x="312118" y="0"/>
                      <a:pt x="308580" y="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4" name="Google Shape;1974;p3"/>
            <p:cNvGrpSpPr/>
            <p:nvPr/>
          </p:nvGrpSpPr>
          <p:grpSpPr>
            <a:xfrm>
              <a:off x="1047004" y="5028975"/>
              <a:ext cx="248359" cy="331574"/>
              <a:chOff x="1047004" y="5028975"/>
              <a:chExt cx="248359" cy="331574"/>
            </a:xfrm>
          </p:grpSpPr>
          <p:sp>
            <p:nvSpPr>
              <p:cNvPr id="1975" name="Google Shape;1975;p3"/>
              <p:cNvSpPr/>
              <p:nvPr/>
            </p:nvSpPr>
            <p:spPr>
              <a:xfrm>
                <a:off x="1229837" y="5057116"/>
                <a:ext cx="16803" cy="197947"/>
              </a:xfrm>
              <a:custGeom>
                <a:avLst/>
                <a:gdLst/>
                <a:ahLst/>
                <a:cxnLst/>
                <a:rect l="l" t="t" r="r" b="b"/>
                <a:pathLst>
                  <a:path w="16803" h="197947" extrusionOk="0">
                    <a:moveTo>
                      <a:pt x="16804" y="197948"/>
                    </a:moveTo>
                    <a:lnTo>
                      <a:pt x="16723" y="9729"/>
                    </a:lnTo>
                    <a:lnTo>
                      <a:pt x="0" y="0"/>
                    </a:lnTo>
                    <a:lnTo>
                      <a:pt x="0" y="188219"/>
                    </a:lnTo>
                    <a:lnTo>
                      <a:pt x="16804" y="197948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3"/>
              <p:cNvSpPr/>
              <p:nvPr/>
            </p:nvSpPr>
            <p:spPr>
              <a:xfrm>
                <a:off x="1229837" y="5057116"/>
                <a:ext cx="16803" cy="197947"/>
              </a:xfrm>
              <a:custGeom>
                <a:avLst/>
                <a:gdLst/>
                <a:ahLst/>
                <a:cxnLst/>
                <a:rect l="l" t="t" r="r" b="b"/>
                <a:pathLst>
                  <a:path w="16803" h="197947" extrusionOk="0">
                    <a:moveTo>
                      <a:pt x="16804" y="197948"/>
                    </a:moveTo>
                    <a:lnTo>
                      <a:pt x="16723" y="9729"/>
                    </a:lnTo>
                    <a:lnTo>
                      <a:pt x="0" y="0"/>
                    </a:lnTo>
                    <a:lnTo>
                      <a:pt x="0" y="188219"/>
                    </a:lnTo>
                    <a:lnTo>
                      <a:pt x="16804" y="197948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3"/>
              <p:cNvSpPr/>
              <p:nvPr/>
            </p:nvSpPr>
            <p:spPr>
              <a:xfrm>
                <a:off x="1246560" y="5038704"/>
                <a:ext cx="48803" cy="216359"/>
              </a:xfrm>
              <a:custGeom>
                <a:avLst/>
                <a:gdLst/>
                <a:ahLst/>
                <a:cxnLst/>
                <a:rect l="l" t="t" r="r" b="b"/>
                <a:pathLst>
                  <a:path w="48803" h="216359" extrusionOk="0">
                    <a:moveTo>
                      <a:pt x="80" y="216360"/>
                    </a:moveTo>
                    <a:lnTo>
                      <a:pt x="48804" y="188219"/>
                    </a:lnTo>
                    <a:lnTo>
                      <a:pt x="48804" y="0"/>
                    </a:lnTo>
                    <a:lnTo>
                      <a:pt x="0" y="28140"/>
                    </a:lnTo>
                    <a:lnTo>
                      <a:pt x="80" y="21636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3"/>
              <p:cNvSpPr/>
              <p:nvPr/>
            </p:nvSpPr>
            <p:spPr>
              <a:xfrm>
                <a:off x="1229837" y="5028975"/>
                <a:ext cx="65526" cy="37869"/>
              </a:xfrm>
              <a:custGeom>
                <a:avLst/>
                <a:gdLst/>
                <a:ahLst/>
                <a:cxnLst/>
                <a:rect l="l" t="t" r="r" b="b"/>
                <a:pathLst>
                  <a:path w="65526" h="37869" extrusionOk="0">
                    <a:moveTo>
                      <a:pt x="65527" y="9729"/>
                    </a:moveTo>
                    <a:lnTo>
                      <a:pt x="48723" y="0"/>
                    </a:lnTo>
                    <a:lnTo>
                      <a:pt x="0" y="28140"/>
                    </a:lnTo>
                    <a:lnTo>
                      <a:pt x="16723" y="37869"/>
                    </a:lnTo>
                    <a:lnTo>
                      <a:pt x="65527" y="9729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3"/>
              <p:cNvSpPr/>
              <p:nvPr/>
            </p:nvSpPr>
            <p:spPr>
              <a:xfrm>
                <a:off x="1229837" y="5028975"/>
                <a:ext cx="65526" cy="37869"/>
              </a:xfrm>
              <a:custGeom>
                <a:avLst/>
                <a:gdLst/>
                <a:ahLst/>
                <a:cxnLst/>
                <a:rect l="l" t="t" r="r" b="b"/>
                <a:pathLst>
                  <a:path w="65526" h="37869" extrusionOk="0">
                    <a:moveTo>
                      <a:pt x="65527" y="9729"/>
                    </a:moveTo>
                    <a:lnTo>
                      <a:pt x="48723" y="0"/>
                    </a:lnTo>
                    <a:lnTo>
                      <a:pt x="0" y="28140"/>
                    </a:lnTo>
                    <a:lnTo>
                      <a:pt x="16723" y="37869"/>
                    </a:lnTo>
                    <a:lnTo>
                      <a:pt x="65527" y="9729"/>
                    </a:ln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3"/>
              <p:cNvSpPr/>
              <p:nvPr/>
            </p:nvSpPr>
            <p:spPr>
              <a:xfrm>
                <a:off x="1230078" y="5038704"/>
                <a:ext cx="65285" cy="216359"/>
              </a:xfrm>
              <a:custGeom>
                <a:avLst/>
                <a:gdLst/>
                <a:ahLst/>
                <a:cxnLst/>
                <a:rect l="l" t="t" r="r" b="b"/>
                <a:pathLst>
                  <a:path w="65285" h="216359" extrusionOk="0">
                    <a:moveTo>
                      <a:pt x="65286" y="0"/>
                    </a:moveTo>
                    <a:lnTo>
                      <a:pt x="16482" y="27417"/>
                    </a:lnTo>
                    <a:lnTo>
                      <a:pt x="0" y="18412"/>
                    </a:lnTo>
                    <a:lnTo>
                      <a:pt x="16080" y="29186"/>
                    </a:lnTo>
                    <a:cubicBezTo>
                      <a:pt x="15678" y="34653"/>
                      <a:pt x="16080" y="210732"/>
                      <a:pt x="16723" y="216360"/>
                    </a:cubicBezTo>
                    <a:cubicBezTo>
                      <a:pt x="17527" y="210732"/>
                      <a:pt x="17769" y="34331"/>
                      <a:pt x="17447" y="29025"/>
                    </a:cubicBez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3"/>
              <p:cNvSpPr/>
              <p:nvPr/>
            </p:nvSpPr>
            <p:spPr>
              <a:xfrm>
                <a:off x="1138420" y="5146924"/>
                <a:ext cx="16803" cy="160883"/>
              </a:xfrm>
              <a:custGeom>
                <a:avLst/>
                <a:gdLst/>
                <a:ahLst/>
                <a:cxnLst/>
                <a:rect l="l" t="t" r="r" b="b"/>
                <a:pathLst>
                  <a:path w="16803" h="160883" extrusionOk="0">
                    <a:moveTo>
                      <a:pt x="16804" y="160883"/>
                    </a:moveTo>
                    <a:lnTo>
                      <a:pt x="16804" y="9729"/>
                    </a:lnTo>
                    <a:lnTo>
                      <a:pt x="0" y="0"/>
                    </a:lnTo>
                    <a:lnTo>
                      <a:pt x="0" y="151154"/>
                    </a:lnTo>
                    <a:lnTo>
                      <a:pt x="16804" y="160883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3"/>
              <p:cNvSpPr/>
              <p:nvPr/>
            </p:nvSpPr>
            <p:spPr>
              <a:xfrm>
                <a:off x="1138420" y="5146924"/>
                <a:ext cx="16803" cy="160883"/>
              </a:xfrm>
              <a:custGeom>
                <a:avLst/>
                <a:gdLst/>
                <a:ahLst/>
                <a:cxnLst/>
                <a:rect l="l" t="t" r="r" b="b"/>
                <a:pathLst>
                  <a:path w="16803" h="160883" extrusionOk="0">
                    <a:moveTo>
                      <a:pt x="16804" y="160883"/>
                    </a:moveTo>
                    <a:lnTo>
                      <a:pt x="16804" y="9729"/>
                    </a:lnTo>
                    <a:lnTo>
                      <a:pt x="0" y="0"/>
                    </a:lnTo>
                    <a:lnTo>
                      <a:pt x="0" y="151154"/>
                    </a:lnTo>
                    <a:lnTo>
                      <a:pt x="16804" y="160883"/>
                    </a:ln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3"/>
              <p:cNvSpPr/>
              <p:nvPr/>
            </p:nvSpPr>
            <p:spPr>
              <a:xfrm>
                <a:off x="1155224" y="5128512"/>
                <a:ext cx="48723" cy="179294"/>
              </a:xfrm>
              <a:custGeom>
                <a:avLst/>
                <a:gdLst/>
                <a:ahLst/>
                <a:cxnLst/>
                <a:rect l="l" t="t" r="r" b="b"/>
                <a:pathLst>
                  <a:path w="48723" h="179294" extrusionOk="0">
                    <a:moveTo>
                      <a:pt x="0" y="179295"/>
                    </a:moveTo>
                    <a:lnTo>
                      <a:pt x="48723" y="151154"/>
                    </a:lnTo>
                    <a:lnTo>
                      <a:pt x="48723" y="0"/>
                    </a:lnTo>
                    <a:lnTo>
                      <a:pt x="0" y="28140"/>
                    </a:lnTo>
                    <a:lnTo>
                      <a:pt x="0" y="179295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3"/>
              <p:cNvSpPr/>
              <p:nvPr/>
            </p:nvSpPr>
            <p:spPr>
              <a:xfrm>
                <a:off x="1155224" y="5128512"/>
                <a:ext cx="48723" cy="179294"/>
              </a:xfrm>
              <a:custGeom>
                <a:avLst/>
                <a:gdLst/>
                <a:ahLst/>
                <a:cxnLst/>
                <a:rect l="l" t="t" r="r" b="b"/>
                <a:pathLst>
                  <a:path w="48723" h="179294" extrusionOk="0">
                    <a:moveTo>
                      <a:pt x="0" y="179295"/>
                    </a:moveTo>
                    <a:lnTo>
                      <a:pt x="48723" y="151154"/>
                    </a:lnTo>
                    <a:lnTo>
                      <a:pt x="48723" y="0"/>
                    </a:lnTo>
                    <a:lnTo>
                      <a:pt x="0" y="28140"/>
                    </a:lnTo>
                    <a:lnTo>
                      <a:pt x="0" y="17929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"/>
              <p:cNvSpPr/>
              <p:nvPr/>
            </p:nvSpPr>
            <p:spPr>
              <a:xfrm>
                <a:off x="1138420" y="5118783"/>
                <a:ext cx="65527" cy="37869"/>
              </a:xfrm>
              <a:custGeom>
                <a:avLst/>
                <a:gdLst/>
                <a:ahLst/>
                <a:cxnLst/>
                <a:rect l="l" t="t" r="r" b="b"/>
                <a:pathLst>
                  <a:path w="65527" h="37869" extrusionOk="0">
                    <a:moveTo>
                      <a:pt x="65527" y="9729"/>
                    </a:moveTo>
                    <a:lnTo>
                      <a:pt x="48723" y="0"/>
                    </a:lnTo>
                    <a:lnTo>
                      <a:pt x="0" y="28140"/>
                    </a:lnTo>
                    <a:lnTo>
                      <a:pt x="16804" y="37869"/>
                    </a:lnTo>
                    <a:lnTo>
                      <a:pt x="65527" y="9729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3"/>
              <p:cNvSpPr/>
              <p:nvPr/>
            </p:nvSpPr>
            <p:spPr>
              <a:xfrm>
                <a:off x="1138420" y="5118783"/>
                <a:ext cx="65527" cy="37869"/>
              </a:xfrm>
              <a:custGeom>
                <a:avLst/>
                <a:gdLst/>
                <a:ahLst/>
                <a:cxnLst/>
                <a:rect l="l" t="t" r="r" b="b"/>
                <a:pathLst>
                  <a:path w="65527" h="37869" extrusionOk="0">
                    <a:moveTo>
                      <a:pt x="65527" y="9729"/>
                    </a:moveTo>
                    <a:lnTo>
                      <a:pt x="48723" y="0"/>
                    </a:lnTo>
                    <a:lnTo>
                      <a:pt x="0" y="28140"/>
                    </a:lnTo>
                    <a:lnTo>
                      <a:pt x="16804" y="37869"/>
                    </a:lnTo>
                    <a:lnTo>
                      <a:pt x="65527" y="9729"/>
                    </a:ln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"/>
              <p:cNvSpPr/>
              <p:nvPr/>
            </p:nvSpPr>
            <p:spPr>
              <a:xfrm>
                <a:off x="1138581" y="5128512"/>
                <a:ext cx="65526" cy="179294"/>
              </a:xfrm>
              <a:custGeom>
                <a:avLst/>
                <a:gdLst/>
                <a:ahLst/>
                <a:cxnLst/>
                <a:rect l="l" t="t" r="r" b="b"/>
                <a:pathLst>
                  <a:path w="65526" h="179294" extrusionOk="0">
                    <a:moveTo>
                      <a:pt x="17286" y="28462"/>
                    </a:moveTo>
                    <a:lnTo>
                      <a:pt x="65527" y="0"/>
                    </a:lnTo>
                    <a:lnTo>
                      <a:pt x="16804" y="27417"/>
                    </a:lnTo>
                    <a:cubicBezTo>
                      <a:pt x="11497" y="24362"/>
                      <a:pt x="0" y="18412"/>
                      <a:pt x="0" y="18412"/>
                    </a:cubicBezTo>
                    <a:cubicBezTo>
                      <a:pt x="0" y="18412"/>
                      <a:pt x="10693" y="25246"/>
                      <a:pt x="16080" y="28462"/>
                    </a:cubicBezTo>
                    <a:cubicBezTo>
                      <a:pt x="16080" y="34171"/>
                      <a:pt x="16080" y="173184"/>
                      <a:pt x="16723" y="179295"/>
                    </a:cubicBezTo>
                    <a:cubicBezTo>
                      <a:pt x="16965" y="173506"/>
                      <a:pt x="17447" y="34010"/>
                      <a:pt x="17286" y="28462"/>
                    </a:cubicBez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"/>
              <p:cNvSpPr/>
              <p:nvPr/>
            </p:nvSpPr>
            <p:spPr>
              <a:xfrm>
                <a:off x="1047004" y="5223948"/>
                <a:ext cx="16803" cy="136601"/>
              </a:xfrm>
              <a:custGeom>
                <a:avLst/>
                <a:gdLst/>
                <a:ahLst/>
                <a:cxnLst/>
                <a:rect l="l" t="t" r="r" b="b"/>
                <a:pathLst>
                  <a:path w="16803" h="136601" extrusionOk="0">
                    <a:moveTo>
                      <a:pt x="16804" y="136602"/>
                    </a:moveTo>
                    <a:lnTo>
                      <a:pt x="16804" y="9729"/>
                    </a:lnTo>
                    <a:lnTo>
                      <a:pt x="0" y="0"/>
                    </a:lnTo>
                    <a:lnTo>
                      <a:pt x="0" y="126954"/>
                    </a:lnTo>
                    <a:lnTo>
                      <a:pt x="16804" y="136602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"/>
              <p:cNvSpPr/>
              <p:nvPr/>
            </p:nvSpPr>
            <p:spPr>
              <a:xfrm>
                <a:off x="1047004" y="5223948"/>
                <a:ext cx="16803" cy="136601"/>
              </a:xfrm>
              <a:custGeom>
                <a:avLst/>
                <a:gdLst/>
                <a:ahLst/>
                <a:cxnLst/>
                <a:rect l="l" t="t" r="r" b="b"/>
                <a:pathLst>
                  <a:path w="16803" h="136601" extrusionOk="0">
                    <a:moveTo>
                      <a:pt x="16804" y="136602"/>
                    </a:moveTo>
                    <a:lnTo>
                      <a:pt x="16804" y="9729"/>
                    </a:lnTo>
                    <a:lnTo>
                      <a:pt x="0" y="0"/>
                    </a:lnTo>
                    <a:lnTo>
                      <a:pt x="0" y="126954"/>
                    </a:lnTo>
                    <a:lnTo>
                      <a:pt x="16804" y="136602"/>
                    </a:lnTo>
                    <a:close/>
                  </a:path>
                </a:pathLst>
              </a:custGeom>
              <a:solidFill>
                <a:srgbClr val="000000">
                  <a:alpha val="4470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"/>
              <p:cNvSpPr/>
              <p:nvPr/>
            </p:nvSpPr>
            <p:spPr>
              <a:xfrm>
                <a:off x="1063808" y="5205536"/>
                <a:ext cx="48723" cy="155013"/>
              </a:xfrm>
              <a:custGeom>
                <a:avLst/>
                <a:gdLst/>
                <a:ahLst/>
                <a:cxnLst/>
                <a:rect l="l" t="t" r="r" b="b"/>
                <a:pathLst>
                  <a:path w="48723" h="155013" extrusionOk="0">
                    <a:moveTo>
                      <a:pt x="0" y="155014"/>
                    </a:moveTo>
                    <a:lnTo>
                      <a:pt x="48723" y="126873"/>
                    </a:lnTo>
                    <a:lnTo>
                      <a:pt x="48723" y="0"/>
                    </a:lnTo>
                    <a:lnTo>
                      <a:pt x="0" y="28140"/>
                    </a:lnTo>
                    <a:lnTo>
                      <a:pt x="0" y="155014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"/>
              <p:cNvSpPr/>
              <p:nvPr/>
            </p:nvSpPr>
            <p:spPr>
              <a:xfrm>
                <a:off x="1063808" y="5205536"/>
                <a:ext cx="48723" cy="155013"/>
              </a:xfrm>
              <a:custGeom>
                <a:avLst/>
                <a:gdLst/>
                <a:ahLst/>
                <a:cxnLst/>
                <a:rect l="l" t="t" r="r" b="b"/>
                <a:pathLst>
                  <a:path w="48723" h="155013" extrusionOk="0">
                    <a:moveTo>
                      <a:pt x="0" y="155014"/>
                    </a:moveTo>
                    <a:lnTo>
                      <a:pt x="48723" y="126873"/>
                    </a:lnTo>
                    <a:lnTo>
                      <a:pt x="48723" y="0"/>
                    </a:lnTo>
                    <a:lnTo>
                      <a:pt x="0" y="28140"/>
                    </a:lnTo>
                    <a:lnTo>
                      <a:pt x="0" y="155014"/>
                    </a:ln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"/>
              <p:cNvSpPr/>
              <p:nvPr/>
            </p:nvSpPr>
            <p:spPr>
              <a:xfrm>
                <a:off x="1047004" y="5195808"/>
                <a:ext cx="65526" cy="37869"/>
              </a:xfrm>
              <a:custGeom>
                <a:avLst/>
                <a:gdLst/>
                <a:ahLst/>
                <a:cxnLst/>
                <a:rect l="l" t="t" r="r" b="b"/>
                <a:pathLst>
                  <a:path w="65526" h="37869" extrusionOk="0">
                    <a:moveTo>
                      <a:pt x="65527" y="9729"/>
                    </a:moveTo>
                    <a:lnTo>
                      <a:pt x="48804" y="0"/>
                    </a:lnTo>
                    <a:lnTo>
                      <a:pt x="0" y="28140"/>
                    </a:lnTo>
                    <a:lnTo>
                      <a:pt x="16804" y="37869"/>
                    </a:lnTo>
                    <a:lnTo>
                      <a:pt x="65527" y="9729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3"/>
              <p:cNvSpPr/>
              <p:nvPr/>
            </p:nvSpPr>
            <p:spPr>
              <a:xfrm>
                <a:off x="1047004" y="5195808"/>
                <a:ext cx="65526" cy="37869"/>
              </a:xfrm>
              <a:custGeom>
                <a:avLst/>
                <a:gdLst/>
                <a:ahLst/>
                <a:cxnLst/>
                <a:rect l="l" t="t" r="r" b="b"/>
                <a:pathLst>
                  <a:path w="65526" h="37869" extrusionOk="0">
                    <a:moveTo>
                      <a:pt x="65527" y="9729"/>
                    </a:moveTo>
                    <a:lnTo>
                      <a:pt x="48804" y="0"/>
                    </a:lnTo>
                    <a:lnTo>
                      <a:pt x="0" y="28140"/>
                    </a:lnTo>
                    <a:lnTo>
                      <a:pt x="16804" y="37869"/>
                    </a:lnTo>
                    <a:lnTo>
                      <a:pt x="65527" y="9729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3"/>
              <p:cNvSpPr/>
              <p:nvPr/>
            </p:nvSpPr>
            <p:spPr>
              <a:xfrm>
                <a:off x="1047004" y="5205536"/>
                <a:ext cx="65526" cy="154691"/>
              </a:xfrm>
              <a:custGeom>
                <a:avLst/>
                <a:gdLst/>
                <a:ahLst/>
                <a:cxnLst/>
                <a:rect l="l" t="t" r="r" b="b"/>
                <a:pathLst>
                  <a:path w="65526" h="154691" extrusionOk="0">
                    <a:moveTo>
                      <a:pt x="65527" y="0"/>
                    </a:moveTo>
                    <a:lnTo>
                      <a:pt x="16804" y="27095"/>
                    </a:lnTo>
                    <a:lnTo>
                      <a:pt x="0" y="18090"/>
                    </a:lnTo>
                    <a:lnTo>
                      <a:pt x="16080" y="28623"/>
                    </a:lnTo>
                    <a:cubicBezTo>
                      <a:pt x="16080" y="28623"/>
                      <a:pt x="16080" y="151235"/>
                      <a:pt x="16723" y="154692"/>
                    </a:cubicBezTo>
                    <a:cubicBezTo>
                      <a:pt x="17447" y="151235"/>
                      <a:pt x="17447" y="28703"/>
                      <a:pt x="17447" y="28703"/>
                    </a:cubicBez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5" name="Google Shape;1995;p3"/>
          <p:cNvGrpSpPr/>
          <p:nvPr/>
        </p:nvGrpSpPr>
        <p:grpSpPr>
          <a:xfrm>
            <a:off x="3245717" y="3232631"/>
            <a:ext cx="443399" cy="511711"/>
            <a:chOff x="3261199" y="3769315"/>
            <a:chExt cx="443399" cy="511711"/>
          </a:xfrm>
        </p:grpSpPr>
        <p:grpSp>
          <p:nvGrpSpPr>
            <p:cNvPr id="1996" name="Google Shape;1996;p3"/>
            <p:cNvGrpSpPr/>
            <p:nvPr/>
          </p:nvGrpSpPr>
          <p:grpSpPr>
            <a:xfrm>
              <a:off x="3261199" y="3769315"/>
              <a:ext cx="443399" cy="511711"/>
              <a:chOff x="3261199" y="3769315"/>
              <a:chExt cx="443399" cy="511711"/>
            </a:xfrm>
          </p:grpSpPr>
          <p:sp>
            <p:nvSpPr>
              <p:cNvPr id="1997" name="Google Shape;1997;p3"/>
              <p:cNvSpPr/>
              <p:nvPr/>
            </p:nvSpPr>
            <p:spPr>
              <a:xfrm>
                <a:off x="3278240" y="3786840"/>
                <a:ext cx="407212" cy="407136"/>
              </a:xfrm>
              <a:custGeom>
                <a:avLst/>
                <a:gdLst/>
                <a:ahLst/>
                <a:cxnLst/>
                <a:rect l="l" t="t" r="r" b="b"/>
                <a:pathLst>
                  <a:path w="407212" h="407136" extrusionOk="0">
                    <a:moveTo>
                      <a:pt x="407132" y="203110"/>
                    </a:moveTo>
                    <a:cubicBezTo>
                      <a:pt x="407213" y="254794"/>
                      <a:pt x="387639" y="304576"/>
                      <a:pt x="352379" y="342365"/>
                    </a:cubicBezTo>
                    <a:lnTo>
                      <a:pt x="335575" y="358445"/>
                    </a:lnTo>
                    <a:cubicBezTo>
                      <a:pt x="250077" y="431390"/>
                      <a:pt x="121633" y="421214"/>
                      <a:pt x="48688" y="335716"/>
                    </a:cubicBezTo>
                    <a:cubicBezTo>
                      <a:pt x="-15991" y="259907"/>
                      <a:pt x="-16257" y="148413"/>
                      <a:pt x="48060" y="72297"/>
                    </a:cubicBezTo>
                    <a:lnTo>
                      <a:pt x="64140" y="55413"/>
                    </a:lnTo>
                    <a:cubicBezTo>
                      <a:pt x="145925" y="-21674"/>
                      <a:pt x="274715" y="-17865"/>
                      <a:pt x="351801" y="63919"/>
                    </a:cubicBezTo>
                    <a:cubicBezTo>
                      <a:pt x="387318" y="101602"/>
                      <a:pt x="407135" y="151407"/>
                      <a:pt x="407213" y="2031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3"/>
              <p:cNvSpPr/>
              <p:nvPr/>
            </p:nvSpPr>
            <p:spPr>
              <a:xfrm>
                <a:off x="3261199" y="3769315"/>
                <a:ext cx="443399" cy="511711"/>
              </a:xfrm>
              <a:custGeom>
                <a:avLst/>
                <a:gdLst/>
                <a:ahLst/>
                <a:cxnLst/>
                <a:rect l="l" t="t" r="r" b="b"/>
                <a:pathLst>
                  <a:path w="443399" h="511711" extrusionOk="0">
                    <a:moveTo>
                      <a:pt x="220115" y="13"/>
                    </a:moveTo>
                    <a:cubicBezTo>
                      <a:pt x="98092" y="470"/>
                      <a:pt x="-456" y="99760"/>
                      <a:pt x="2" y="221782"/>
                    </a:cubicBezTo>
                    <a:cubicBezTo>
                      <a:pt x="405" y="329365"/>
                      <a:pt x="78239" y="421018"/>
                      <a:pt x="184336" y="438843"/>
                    </a:cubicBezTo>
                    <a:lnTo>
                      <a:pt x="209260" y="503164"/>
                    </a:lnTo>
                    <a:cubicBezTo>
                      <a:pt x="211602" y="509825"/>
                      <a:pt x="218900" y="513326"/>
                      <a:pt x="225560" y="510985"/>
                    </a:cubicBezTo>
                    <a:cubicBezTo>
                      <a:pt x="229218" y="509699"/>
                      <a:pt x="232095" y="506822"/>
                      <a:pt x="233381" y="503164"/>
                    </a:cubicBezTo>
                    <a:lnTo>
                      <a:pt x="258064" y="438843"/>
                    </a:lnTo>
                    <a:cubicBezTo>
                      <a:pt x="378451" y="419204"/>
                      <a:pt x="460124" y="305690"/>
                      <a:pt x="440484" y="185302"/>
                    </a:cubicBezTo>
                    <a:cubicBezTo>
                      <a:pt x="422909" y="77568"/>
                      <a:pt x="329267" y="-1168"/>
                      <a:pt x="220115" y="13"/>
                    </a:cubicBezTo>
                    <a:close/>
                    <a:moveTo>
                      <a:pt x="424254" y="220473"/>
                    </a:moveTo>
                    <a:cubicBezTo>
                      <a:pt x="424334" y="272158"/>
                      <a:pt x="404761" y="321939"/>
                      <a:pt x="369500" y="359728"/>
                    </a:cubicBezTo>
                    <a:lnTo>
                      <a:pt x="352696" y="375809"/>
                    </a:lnTo>
                    <a:cubicBezTo>
                      <a:pt x="267198" y="448754"/>
                      <a:pt x="138754" y="438578"/>
                      <a:pt x="65809" y="353080"/>
                    </a:cubicBezTo>
                    <a:cubicBezTo>
                      <a:pt x="1130" y="277271"/>
                      <a:pt x="865" y="165777"/>
                      <a:pt x="65181" y="89660"/>
                    </a:cubicBezTo>
                    <a:lnTo>
                      <a:pt x="81262" y="72776"/>
                    </a:lnTo>
                    <a:cubicBezTo>
                      <a:pt x="163046" y="-4310"/>
                      <a:pt x="291836" y="-501"/>
                      <a:pt x="368922" y="81283"/>
                    </a:cubicBezTo>
                    <a:cubicBezTo>
                      <a:pt x="404440" y="118965"/>
                      <a:pt x="424256" y="168771"/>
                      <a:pt x="424334" y="220554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3"/>
              <p:cNvSpPr/>
              <p:nvPr/>
            </p:nvSpPr>
            <p:spPr>
              <a:xfrm>
                <a:off x="3278240" y="3786840"/>
                <a:ext cx="407212" cy="407136"/>
              </a:xfrm>
              <a:custGeom>
                <a:avLst/>
                <a:gdLst/>
                <a:ahLst/>
                <a:cxnLst/>
                <a:rect l="l" t="t" r="r" b="b"/>
                <a:pathLst>
                  <a:path w="407212" h="407136" extrusionOk="0">
                    <a:moveTo>
                      <a:pt x="407132" y="203110"/>
                    </a:moveTo>
                    <a:cubicBezTo>
                      <a:pt x="407213" y="254794"/>
                      <a:pt x="387639" y="304576"/>
                      <a:pt x="352379" y="342365"/>
                    </a:cubicBezTo>
                    <a:lnTo>
                      <a:pt x="335575" y="358445"/>
                    </a:lnTo>
                    <a:cubicBezTo>
                      <a:pt x="250077" y="431390"/>
                      <a:pt x="121633" y="421214"/>
                      <a:pt x="48688" y="335716"/>
                    </a:cubicBezTo>
                    <a:cubicBezTo>
                      <a:pt x="-15991" y="259907"/>
                      <a:pt x="-16257" y="148413"/>
                      <a:pt x="48060" y="72297"/>
                    </a:cubicBezTo>
                    <a:lnTo>
                      <a:pt x="64140" y="55413"/>
                    </a:lnTo>
                    <a:cubicBezTo>
                      <a:pt x="145925" y="-21674"/>
                      <a:pt x="274715" y="-17865"/>
                      <a:pt x="351801" y="63919"/>
                    </a:cubicBezTo>
                    <a:cubicBezTo>
                      <a:pt x="387318" y="101602"/>
                      <a:pt x="407135" y="151407"/>
                      <a:pt x="407213" y="203190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0" name="Google Shape;2000;p3"/>
            <p:cNvSpPr/>
            <p:nvPr/>
          </p:nvSpPr>
          <p:spPr>
            <a:xfrm>
              <a:off x="3335380" y="3843217"/>
              <a:ext cx="293551" cy="294268"/>
            </a:xfrm>
            <a:custGeom>
              <a:avLst/>
              <a:gdLst/>
              <a:ahLst/>
              <a:cxnLst/>
              <a:rect l="l" t="t" r="r" b="b"/>
              <a:pathLst>
                <a:path w="293551" h="294268" extrusionOk="0">
                  <a:moveTo>
                    <a:pt x="266536" y="232360"/>
                  </a:moveTo>
                  <a:cubicBezTo>
                    <a:pt x="267413" y="231075"/>
                    <a:pt x="267413" y="229383"/>
                    <a:pt x="266536" y="228098"/>
                  </a:cubicBezTo>
                  <a:lnTo>
                    <a:pt x="249732" y="206792"/>
                  </a:lnTo>
                  <a:cubicBezTo>
                    <a:pt x="245923" y="201847"/>
                    <a:pt x="245121" y="195216"/>
                    <a:pt x="247642" y="189506"/>
                  </a:cubicBezTo>
                  <a:cubicBezTo>
                    <a:pt x="247642" y="189506"/>
                    <a:pt x="247642" y="189506"/>
                    <a:pt x="247642" y="189506"/>
                  </a:cubicBezTo>
                  <a:lnTo>
                    <a:pt x="247642" y="189506"/>
                  </a:lnTo>
                  <a:cubicBezTo>
                    <a:pt x="249921" y="183726"/>
                    <a:pt x="255151" y="179634"/>
                    <a:pt x="261310" y="178812"/>
                  </a:cubicBezTo>
                  <a:lnTo>
                    <a:pt x="288244" y="175355"/>
                  </a:lnTo>
                  <a:cubicBezTo>
                    <a:pt x="289808" y="175175"/>
                    <a:pt x="291076" y="174005"/>
                    <a:pt x="291380" y="172461"/>
                  </a:cubicBezTo>
                  <a:cubicBezTo>
                    <a:pt x="292856" y="164181"/>
                    <a:pt x="293582" y="155785"/>
                    <a:pt x="293551" y="147375"/>
                  </a:cubicBezTo>
                  <a:cubicBezTo>
                    <a:pt x="293568" y="138943"/>
                    <a:pt x="292868" y="130524"/>
                    <a:pt x="291460" y="122210"/>
                  </a:cubicBezTo>
                  <a:cubicBezTo>
                    <a:pt x="291144" y="120703"/>
                    <a:pt x="289927" y="119550"/>
                    <a:pt x="288405" y="119315"/>
                  </a:cubicBezTo>
                  <a:lnTo>
                    <a:pt x="261471" y="116180"/>
                  </a:lnTo>
                  <a:cubicBezTo>
                    <a:pt x="255359" y="115410"/>
                    <a:pt x="250152" y="111374"/>
                    <a:pt x="247883" y="105647"/>
                  </a:cubicBezTo>
                  <a:lnTo>
                    <a:pt x="247883" y="105084"/>
                  </a:lnTo>
                  <a:cubicBezTo>
                    <a:pt x="245395" y="99412"/>
                    <a:pt x="246229" y="92831"/>
                    <a:pt x="250053" y="87959"/>
                  </a:cubicBezTo>
                  <a:lnTo>
                    <a:pt x="266938" y="66733"/>
                  </a:lnTo>
                  <a:cubicBezTo>
                    <a:pt x="267889" y="65472"/>
                    <a:pt x="267889" y="63733"/>
                    <a:pt x="266938" y="62472"/>
                  </a:cubicBezTo>
                  <a:cubicBezTo>
                    <a:pt x="257375" y="48621"/>
                    <a:pt x="245390" y="36609"/>
                    <a:pt x="231561" y="27015"/>
                  </a:cubicBezTo>
                  <a:cubicBezTo>
                    <a:pt x="230309" y="26128"/>
                    <a:pt x="228633" y="26128"/>
                    <a:pt x="227381" y="27015"/>
                  </a:cubicBezTo>
                  <a:lnTo>
                    <a:pt x="206154" y="43819"/>
                  </a:lnTo>
                  <a:cubicBezTo>
                    <a:pt x="201180" y="47620"/>
                    <a:pt x="194545" y="48449"/>
                    <a:pt x="188788" y="45989"/>
                  </a:cubicBezTo>
                  <a:lnTo>
                    <a:pt x="188788" y="45989"/>
                  </a:lnTo>
                  <a:cubicBezTo>
                    <a:pt x="182996" y="43682"/>
                    <a:pt x="178905" y="38423"/>
                    <a:pt x="178094" y="32241"/>
                  </a:cubicBezTo>
                  <a:lnTo>
                    <a:pt x="175120" y="5226"/>
                  </a:lnTo>
                  <a:cubicBezTo>
                    <a:pt x="174907" y="3694"/>
                    <a:pt x="173744" y="2466"/>
                    <a:pt x="172225" y="2171"/>
                  </a:cubicBezTo>
                  <a:cubicBezTo>
                    <a:pt x="155600" y="-724"/>
                    <a:pt x="138600" y="-724"/>
                    <a:pt x="121975" y="2171"/>
                  </a:cubicBezTo>
                  <a:cubicBezTo>
                    <a:pt x="120456" y="2519"/>
                    <a:pt x="119306" y="3764"/>
                    <a:pt x="119080" y="5306"/>
                  </a:cubicBezTo>
                  <a:lnTo>
                    <a:pt x="115944" y="32241"/>
                  </a:lnTo>
                  <a:cubicBezTo>
                    <a:pt x="115156" y="38413"/>
                    <a:pt x="111052" y="43659"/>
                    <a:pt x="105251" y="45909"/>
                  </a:cubicBezTo>
                  <a:lnTo>
                    <a:pt x="105251" y="45909"/>
                  </a:lnTo>
                  <a:cubicBezTo>
                    <a:pt x="99521" y="48372"/>
                    <a:pt x="92908" y="47541"/>
                    <a:pt x="87965" y="43738"/>
                  </a:cubicBezTo>
                  <a:lnTo>
                    <a:pt x="66819" y="26854"/>
                  </a:lnTo>
                  <a:cubicBezTo>
                    <a:pt x="65534" y="25977"/>
                    <a:pt x="63843" y="25977"/>
                    <a:pt x="62558" y="26854"/>
                  </a:cubicBezTo>
                  <a:cubicBezTo>
                    <a:pt x="48717" y="36488"/>
                    <a:pt x="36686" y="48492"/>
                    <a:pt x="27020" y="62311"/>
                  </a:cubicBezTo>
                  <a:cubicBezTo>
                    <a:pt x="26109" y="63555"/>
                    <a:pt x="26109" y="65247"/>
                    <a:pt x="27020" y="66492"/>
                  </a:cubicBezTo>
                  <a:lnTo>
                    <a:pt x="43824" y="87798"/>
                  </a:lnTo>
                  <a:cubicBezTo>
                    <a:pt x="47603" y="92725"/>
                    <a:pt x="48404" y="99316"/>
                    <a:pt x="45915" y="105004"/>
                  </a:cubicBezTo>
                  <a:cubicBezTo>
                    <a:pt x="45880" y="105163"/>
                    <a:pt x="45880" y="105328"/>
                    <a:pt x="45915" y="105486"/>
                  </a:cubicBezTo>
                  <a:cubicBezTo>
                    <a:pt x="43604" y="111214"/>
                    <a:pt x="38374" y="115244"/>
                    <a:pt x="32246" y="116019"/>
                  </a:cubicBezTo>
                  <a:lnTo>
                    <a:pt x="5151" y="119074"/>
                  </a:lnTo>
                  <a:cubicBezTo>
                    <a:pt x="3626" y="119270"/>
                    <a:pt x="2414" y="120450"/>
                    <a:pt x="2176" y="121969"/>
                  </a:cubicBezTo>
                  <a:cubicBezTo>
                    <a:pt x="-725" y="138512"/>
                    <a:pt x="-725" y="155435"/>
                    <a:pt x="2176" y="171978"/>
                  </a:cubicBezTo>
                  <a:cubicBezTo>
                    <a:pt x="2366" y="173552"/>
                    <a:pt x="3650" y="174768"/>
                    <a:pt x="5232" y="174873"/>
                  </a:cubicBezTo>
                  <a:lnTo>
                    <a:pt x="32246" y="178089"/>
                  </a:lnTo>
                  <a:cubicBezTo>
                    <a:pt x="38403" y="178973"/>
                    <a:pt x="43617" y="183083"/>
                    <a:pt x="45915" y="188862"/>
                  </a:cubicBezTo>
                  <a:cubicBezTo>
                    <a:pt x="45915" y="188863"/>
                    <a:pt x="45915" y="188863"/>
                    <a:pt x="45915" y="188863"/>
                  </a:cubicBezTo>
                  <a:cubicBezTo>
                    <a:pt x="48495" y="194537"/>
                    <a:pt x="47688" y="201177"/>
                    <a:pt x="43824" y="206068"/>
                  </a:cubicBezTo>
                  <a:lnTo>
                    <a:pt x="26940" y="227375"/>
                  </a:lnTo>
                  <a:cubicBezTo>
                    <a:pt x="26029" y="228619"/>
                    <a:pt x="26029" y="230311"/>
                    <a:pt x="26940" y="231556"/>
                  </a:cubicBezTo>
                  <a:cubicBezTo>
                    <a:pt x="36531" y="245433"/>
                    <a:pt x="48541" y="257471"/>
                    <a:pt x="62397" y="267093"/>
                  </a:cubicBezTo>
                  <a:cubicBezTo>
                    <a:pt x="63642" y="268005"/>
                    <a:pt x="65333" y="268005"/>
                    <a:pt x="66578" y="267093"/>
                  </a:cubicBezTo>
                  <a:lnTo>
                    <a:pt x="87804" y="250289"/>
                  </a:lnTo>
                  <a:cubicBezTo>
                    <a:pt x="92775" y="246458"/>
                    <a:pt x="99455" y="245685"/>
                    <a:pt x="105170" y="248279"/>
                  </a:cubicBezTo>
                  <a:lnTo>
                    <a:pt x="105170" y="248279"/>
                  </a:lnTo>
                  <a:cubicBezTo>
                    <a:pt x="110930" y="250567"/>
                    <a:pt x="114993" y="255801"/>
                    <a:pt x="115784" y="261947"/>
                  </a:cubicBezTo>
                  <a:lnTo>
                    <a:pt x="118758" y="288882"/>
                  </a:lnTo>
                  <a:cubicBezTo>
                    <a:pt x="118913" y="290457"/>
                    <a:pt x="120095" y="291737"/>
                    <a:pt x="121653" y="292017"/>
                  </a:cubicBezTo>
                  <a:cubicBezTo>
                    <a:pt x="129931" y="293513"/>
                    <a:pt x="138326" y="294266"/>
                    <a:pt x="146738" y="294269"/>
                  </a:cubicBezTo>
                  <a:cubicBezTo>
                    <a:pt x="155170" y="294272"/>
                    <a:pt x="163588" y="293572"/>
                    <a:pt x="171903" y="292178"/>
                  </a:cubicBezTo>
                  <a:cubicBezTo>
                    <a:pt x="173411" y="291810"/>
                    <a:pt x="174551" y="290575"/>
                    <a:pt x="174798" y="289043"/>
                  </a:cubicBezTo>
                  <a:lnTo>
                    <a:pt x="177934" y="262108"/>
                  </a:lnTo>
                  <a:cubicBezTo>
                    <a:pt x="178724" y="255962"/>
                    <a:pt x="182787" y="250728"/>
                    <a:pt x="188547" y="248440"/>
                  </a:cubicBezTo>
                  <a:lnTo>
                    <a:pt x="188949" y="248440"/>
                  </a:lnTo>
                  <a:cubicBezTo>
                    <a:pt x="194659" y="245919"/>
                    <a:pt x="201290" y="246721"/>
                    <a:pt x="206235" y="250530"/>
                  </a:cubicBezTo>
                  <a:lnTo>
                    <a:pt x="226335" y="267575"/>
                  </a:lnTo>
                  <a:cubicBezTo>
                    <a:pt x="227580" y="268487"/>
                    <a:pt x="229272" y="268487"/>
                    <a:pt x="230516" y="267575"/>
                  </a:cubicBezTo>
                  <a:cubicBezTo>
                    <a:pt x="244477" y="258019"/>
                    <a:pt x="256666" y="246102"/>
                    <a:pt x="266536" y="232360"/>
                  </a:cubicBezTo>
                  <a:close/>
                  <a:moveTo>
                    <a:pt x="145934" y="221586"/>
                  </a:moveTo>
                  <a:cubicBezTo>
                    <a:pt x="104815" y="221586"/>
                    <a:pt x="71483" y="188252"/>
                    <a:pt x="71483" y="147134"/>
                  </a:cubicBezTo>
                  <a:cubicBezTo>
                    <a:pt x="71483" y="106015"/>
                    <a:pt x="104816" y="72682"/>
                    <a:pt x="145935" y="72683"/>
                  </a:cubicBezTo>
                  <a:cubicBezTo>
                    <a:pt x="187053" y="72683"/>
                    <a:pt x="220386" y="106016"/>
                    <a:pt x="220386" y="147135"/>
                  </a:cubicBezTo>
                  <a:cubicBezTo>
                    <a:pt x="220386" y="147215"/>
                    <a:pt x="220386" y="147295"/>
                    <a:pt x="220385" y="147376"/>
                  </a:cubicBezTo>
                  <a:cubicBezTo>
                    <a:pt x="220297" y="188418"/>
                    <a:pt x="186976" y="221630"/>
                    <a:pt x="145934" y="22158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1" name="Google Shape;2001;p3"/>
          <p:cNvGrpSpPr/>
          <p:nvPr/>
        </p:nvGrpSpPr>
        <p:grpSpPr>
          <a:xfrm>
            <a:off x="3063903" y="4823786"/>
            <a:ext cx="768520" cy="1589032"/>
            <a:chOff x="3079385" y="5360470"/>
            <a:chExt cx="768520" cy="1589032"/>
          </a:xfrm>
        </p:grpSpPr>
        <p:sp>
          <p:nvSpPr>
            <p:cNvPr id="2002" name="Google Shape;2002;p3"/>
            <p:cNvSpPr/>
            <p:nvPr/>
          </p:nvSpPr>
          <p:spPr>
            <a:xfrm>
              <a:off x="3251929" y="6360742"/>
              <a:ext cx="153084" cy="259771"/>
            </a:xfrm>
            <a:custGeom>
              <a:avLst/>
              <a:gdLst/>
              <a:ahLst/>
              <a:cxnLst/>
              <a:rect l="l" t="t" r="r" b="b"/>
              <a:pathLst>
                <a:path w="153084" h="259771" extrusionOk="0">
                  <a:moveTo>
                    <a:pt x="0" y="0"/>
                  </a:moveTo>
                  <a:cubicBezTo>
                    <a:pt x="3216" y="92542"/>
                    <a:pt x="5467" y="182591"/>
                    <a:pt x="4020" y="236862"/>
                  </a:cubicBezTo>
                  <a:cubicBezTo>
                    <a:pt x="4020" y="241927"/>
                    <a:pt x="40442" y="264681"/>
                    <a:pt x="74773" y="258812"/>
                  </a:cubicBezTo>
                  <a:cubicBezTo>
                    <a:pt x="109105" y="252942"/>
                    <a:pt x="118270" y="240882"/>
                    <a:pt x="118270" y="237264"/>
                  </a:cubicBezTo>
                  <a:cubicBezTo>
                    <a:pt x="118270" y="224722"/>
                    <a:pt x="130089" y="206792"/>
                    <a:pt x="130733" y="194330"/>
                  </a:cubicBezTo>
                  <a:cubicBezTo>
                    <a:pt x="134202" y="129157"/>
                    <a:pt x="141666" y="64259"/>
                    <a:pt x="153084" y="0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"/>
            <p:cNvSpPr/>
            <p:nvPr/>
          </p:nvSpPr>
          <p:spPr>
            <a:xfrm>
              <a:off x="3635121" y="6389043"/>
              <a:ext cx="169807" cy="288702"/>
            </a:xfrm>
            <a:custGeom>
              <a:avLst/>
              <a:gdLst/>
              <a:ahLst/>
              <a:cxnLst/>
              <a:rect l="l" t="t" r="r" b="b"/>
              <a:pathLst>
                <a:path w="169807" h="288702" extrusionOk="0">
                  <a:moveTo>
                    <a:pt x="157024" y="13186"/>
                  </a:moveTo>
                  <a:lnTo>
                    <a:pt x="0" y="0"/>
                  </a:lnTo>
                  <a:cubicBezTo>
                    <a:pt x="16080" y="78231"/>
                    <a:pt x="33768" y="159436"/>
                    <a:pt x="46311" y="214270"/>
                  </a:cubicBezTo>
                  <a:cubicBezTo>
                    <a:pt x="49695" y="230711"/>
                    <a:pt x="54428" y="246846"/>
                    <a:pt x="60462" y="262510"/>
                  </a:cubicBezTo>
                  <a:cubicBezTo>
                    <a:pt x="67939" y="297887"/>
                    <a:pt x="152843" y="302148"/>
                    <a:pt x="169807" y="245707"/>
                  </a:cubicBezTo>
                  <a:lnTo>
                    <a:pt x="166109" y="197466"/>
                  </a:lnTo>
                  <a:cubicBezTo>
                    <a:pt x="164019" y="153245"/>
                    <a:pt x="159757" y="79517"/>
                    <a:pt x="157024" y="13186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"/>
            <p:cNvSpPr/>
            <p:nvPr/>
          </p:nvSpPr>
          <p:spPr>
            <a:xfrm>
              <a:off x="3083338" y="6672056"/>
              <a:ext cx="330701" cy="153338"/>
            </a:xfrm>
            <a:custGeom>
              <a:avLst/>
              <a:gdLst/>
              <a:ahLst/>
              <a:cxnLst/>
              <a:rect l="l" t="t" r="r" b="b"/>
              <a:pathLst>
                <a:path w="330701" h="153338" extrusionOk="0">
                  <a:moveTo>
                    <a:pt x="1436" y="99778"/>
                  </a:moveTo>
                  <a:cubicBezTo>
                    <a:pt x="-654" y="99778"/>
                    <a:pt x="-2262" y="123898"/>
                    <a:pt x="10200" y="133305"/>
                  </a:cubicBezTo>
                  <a:cubicBezTo>
                    <a:pt x="24592" y="144079"/>
                    <a:pt x="65838" y="160481"/>
                    <a:pt x="117938" y="149948"/>
                  </a:cubicBezTo>
                  <a:cubicBezTo>
                    <a:pt x="170038" y="139416"/>
                    <a:pt x="184028" y="127758"/>
                    <a:pt x="203806" y="108622"/>
                  </a:cubicBezTo>
                  <a:cubicBezTo>
                    <a:pt x="223585" y="89487"/>
                    <a:pt x="241675" y="69708"/>
                    <a:pt x="265072" y="62713"/>
                  </a:cubicBezTo>
                  <a:cubicBezTo>
                    <a:pt x="286861" y="56281"/>
                    <a:pt x="319906" y="45025"/>
                    <a:pt x="326498" y="37708"/>
                  </a:cubicBezTo>
                  <a:cubicBezTo>
                    <a:pt x="333091" y="30392"/>
                    <a:pt x="329956" y="0"/>
                    <a:pt x="3299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"/>
            <p:cNvSpPr/>
            <p:nvPr/>
          </p:nvSpPr>
          <p:spPr>
            <a:xfrm>
              <a:off x="3079409" y="6541796"/>
              <a:ext cx="333705" cy="268411"/>
            </a:xfrm>
            <a:custGeom>
              <a:avLst/>
              <a:gdLst/>
              <a:ahLst/>
              <a:cxnLst/>
              <a:rect l="l" t="t" r="r" b="b"/>
              <a:pathLst>
                <a:path w="333705" h="268411" extrusionOk="0">
                  <a:moveTo>
                    <a:pt x="304377" y="10"/>
                  </a:moveTo>
                  <a:cubicBezTo>
                    <a:pt x="308646" y="-185"/>
                    <a:pt x="312510" y="2523"/>
                    <a:pt x="313784" y="6603"/>
                  </a:cubicBezTo>
                  <a:cubicBezTo>
                    <a:pt x="315955" y="14643"/>
                    <a:pt x="319493" y="38763"/>
                    <a:pt x="323915" y="52592"/>
                  </a:cubicBezTo>
                  <a:cubicBezTo>
                    <a:pt x="330938" y="81533"/>
                    <a:pt x="334208" y="111258"/>
                    <a:pt x="333643" y="141034"/>
                  </a:cubicBezTo>
                  <a:cubicBezTo>
                    <a:pt x="331794" y="157114"/>
                    <a:pt x="286769" y="169737"/>
                    <a:pt x="264418" y="180189"/>
                  </a:cubicBezTo>
                  <a:cubicBezTo>
                    <a:pt x="241378" y="191558"/>
                    <a:pt x="220528" y="206910"/>
                    <a:pt x="202830" y="225536"/>
                  </a:cubicBezTo>
                  <a:cubicBezTo>
                    <a:pt x="176763" y="249680"/>
                    <a:pt x="143487" y="264595"/>
                    <a:pt x="108118" y="267987"/>
                  </a:cubicBezTo>
                  <a:cubicBezTo>
                    <a:pt x="67917" y="270641"/>
                    <a:pt x="20882" y="260671"/>
                    <a:pt x="9064" y="242661"/>
                  </a:cubicBezTo>
                  <a:cubicBezTo>
                    <a:pt x="-5489" y="220229"/>
                    <a:pt x="-9027" y="198038"/>
                    <a:pt x="49264" y="165878"/>
                  </a:cubicBezTo>
                  <a:cubicBezTo>
                    <a:pt x="60279" y="159767"/>
                    <a:pt x="93967" y="136692"/>
                    <a:pt x="106992" y="127124"/>
                  </a:cubicBezTo>
                  <a:cubicBezTo>
                    <a:pt x="121312" y="116875"/>
                    <a:pt x="134564" y="105212"/>
                    <a:pt x="146550" y="92311"/>
                  </a:cubicBezTo>
                  <a:cubicBezTo>
                    <a:pt x="151624" y="86919"/>
                    <a:pt x="156401" y="81256"/>
                    <a:pt x="160861" y="75346"/>
                  </a:cubicBezTo>
                  <a:cubicBezTo>
                    <a:pt x="164340" y="69983"/>
                    <a:pt x="166768" y="64008"/>
                    <a:pt x="168017" y="57738"/>
                  </a:cubicBezTo>
                  <a:cubicBezTo>
                    <a:pt x="170750" y="46402"/>
                    <a:pt x="168419" y="34502"/>
                    <a:pt x="169464" y="22844"/>
                  </a:cubicBezTo>
                  <a:cubicBezTo>
                    <a:pt x="169312" y="20616"/>
                    <a:pt x="170762" y="18593"/>
                    <a:pt x="172921" y="18020"/>
                  </a:cubicBezTo>
                  <a:cubicBezTo>
                    <a:pt x="182341" y="14768"/>
                    <a:pt x="192340" y="13535"/>
                    <a:pt x="202268" y="14402"/>
                  </a:cubicBezTo>
                  <a:cubicBezTo>
                    <a:pt x="212472" y="14642"/>
                    <a:pt x="222603" y="16182"/>
                    <a:pt x="232418" y="18985"/>
                  </a:cubicBezTo>
                  <a:cubicBezTo>
                    <a:pt x="237940" y="19965"/>
                    <a:pt x="242960" y="22801"/>
                    <a:pt x="246649" y="27025"/>
                  </a:cubicBezTo>
                  <a:cubicBezTo>
                    <a:pt x="248799" y="30341"/>
                    <a:pt x="250020" y="34172"/>
                    <a:pt x="250187" y="38120"/>
                  </a:cubicBezTo>
                  <a:cubicBezTo>
                    <a:pt x="250279" y="42002"/>
                    <a:pt x="250655" y="45871"/>
                    <a:pt x="251312" y="49698"/>
                  </a:cubicBezTo>
                  <a:cubicBezTo>
                    <a:pt x="251526" y="51117"/>
                    <a:pt x="252172" y="52437"/>
                    <a:pt x="253162" y="53477"/>
                  </a:cubicBezTo>
                  <a:cubicBezTo>
                    <a:pt x="255333" y="55406"/>
                    <a:pt x="258468" y="53477"/>
                    <a:pt x="260076" y="51788"/>
                  </a:cubicBezTo>
                  <a:cubicBezTo>
                    <a:pt x="265606" y="45331"/>
                    <a:pt x="270582" y="38419"/>
                    <a:pt x="274950" y="31125"/>
                  </a:cubicBezTo>
                  <a:cubicBezTo>
                    <a:pt x="277523" y="27427"/>
                    <a:pt x="290146" y="24291"/>
                    <a:pt x="293523" y="21236"/>
                  </a:cubicBezTo>
                  <a:cubicBezTo>
                    <a:pt x="296940" y="18972"/>
                    <a:pt x="300215" y="16501"/>
                    <a:pt x="303332" y="13839"/>
                  </a:cubicBezTo>
                  <a:cubicBezTo>
                    <a:pt x="306709" y="9417"/>
                    <a:pt x="304538" y="4834"/>
                    <a:pt x="304377" y="1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"/>
            <p:cNvSpPr/>
            <p:nvPr/>
          </p:nvSpPr>
          <p:spPr>
            <a:xfrm>
              <a:off x="3079385" y="6700357"/>
              <a:ext cx="229226" cy="111126"/>
            </a:xfrm>
            <a:custGeom>
              <a:avLst/>
              <a:gdLst/>
              <a:ahLst/>
              <a:cxnLst/>
              <a:rect l="l" t="t" r="r" b="b"/>
              <a:pathLst>
                <a:path w="229226" h="111126" extrusionOk="0">
                  <a:moveTo>
                    <a:pt x="202855" y="66733"/>
                  </a:moveTo>
                  <a:cubicBezTo>
                    <a:pt x="211199" y="58420"/>
                    <a:pt x="220004" y="50582"/>
                    <a:pt x="229227" y="43256"/>
                  </a:cubicBezTo>
                  <a:lnTo>
                    <a:pt x="229227" y="43256"/>
                  </a:lnTo>
                  <a:cubicBezTo>
                    <a:pt x="229227" y="43256"/>
                    <a:pt x="166916" y="73165"/>
                    <a:pt x="136926" y="55638"/>
                  </a:cubicBezTo>
                  <a:cubicBezTo>
                    <a:pt x="117630" y="44382"/>
                    <a:pt x="125349" y="28462"/>
                    <a:pt x="125429" y="23477"/>
                  </a:cubicBezTo>
                  <a:cubicBezTo>
                    <a:pt x="125509" y="18492"/>
                    <a:pt x="78635" y="804"/>
                    <a:pt x="60545" y="0"/>
                  </a:cubicBezTo>
                  <a:lnTo>
                    <a:pt x="60545" y="0"/>
                  </a:lnTo>
                  <a:cubicBezTo>
                    <a:pt x="55802" y="3055"/>
                    <a:pt x="51781" y="5628"/>
                    <a:pt x="49209" y="6995"/>
                  </a:cubicBezTo>
                  <a:cubicBezTo>
                    <a:pt x="-9002" y="39156"/>
                    <a:pt x="-5464" y="61346"/>
                    <a:pt x="9008" y="83778"/>
                  </a:cubicBezTo>
                  <a:cubicBezTo>
                    <a:pt x="20827" y="101788"/>
                    <a:pt x="54997" y="114170"/>
                    <a:pt x="107419" y="110472"/>
                  </a:cubicBezTo>
                  <a:cubicBezTo>
                    <a:pt x="143093" y="106486"/>
                    <a:pt x="176547" y="91155"/>
                    <a:pt x="202855" y="6673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"/>
            <p:cNvSpPr/>
            <p:nvPr/>
          </p:nvSpPr>
          <p:spPr>
            <a:xfrm>
              <a:off x="3186385" y="6540117"/>
              <a:ext cx="210989" cy="193293"/>
            </a:xfrm>
            <a:custGeom>
              <a:avLst/>
              <a:gdLst/>
              <a:ahLst/>
              <a:cxnLst/>
              <a:rect l="l" t="t" r="r" b="b"/>
              <a:pathLst>
                <a:path w="210989" h="193293" extrusionOk="0">
                  <a:moveTo>
                    <a:pt x="22368" y="169164"/>
                  </a:moveTo>
                  <a:cubicBezTo>
                    <a:pt x="-13973" y="186772"/>
                    <a:pt x="2429" y="192641"/>
                    <a:pt x="13042" y="193285"/>
                  </a:cubicBezTo>
                  <a:cubicBezTo>
                    <a:pt x="23655" y="193928"/>
                    <a:pt x="74307" y="159918"/>
                    <a:pt x="110568" y="126793"/>
                  </a:cubicBezTo>
                  <a:cubicBezTo>
                    <a:pt x="148357" y="92220"/>
                    <a:pt x="180920" y="56281"/>
                    <a:pt x="194909" y="43578"/>
                  </a:cubicBezTo>
                  <a:cubicBezTo>
                    <a:pt x="200216" y="38834"/>
                    <a:pt x="205764" y="33045"/>
                    <a:pt x="210990" y="27497"/>
                  </a:cubicBezTo>
                  <a:cubicBezTo>
                    <a:pt x="209381" y="19457"/>
                    <a:pt x="208095" y="11899"/>
                    <a:pt x="207050" y="8040"/>
                  </a:cubicBezTo>
                  <a:cubicBezTo>
                    <a:pt x="205268" y="3740"/>
                    <a:pt x="201362" y="689"/>
                    <a:pt x="196759" y="0"/>
                  </a:cubicBezTo>
                  <a:lnTo>
                    <a:pt x="196759" y="15035"/>
                  </a:lnTo>
                  <a:cubicBezTo>
                    <a:pt x="193740" y="17878"/>
                    <a:pt x="190149" y="20044"/>
                    <a:pt x="186226" y="21387"/>
                  </a:cubicBezTo>
                  <a:cubicBezTo>
                    <a:pt x="179548" y="23681"/>
                    <a:pt x="173455" y="27414"/>
                    <a:pt x="168377" y="32321"/>
                  </a:cubicBezTo>
                  <a:cubicBezTo>
                    <a:pt x="164008" y="39614"/>
                    <a:pt x="159033" y="46527"/>
                    <a:pt x="153503" y="52984"/>
                  </a:cubicBezTo>
                  <a:cubicBezTo>
                    <a:pt x="123352" y="96723"/>
                    <a:pt x="58710" y="151556"/>
                    <a:pt x="22368" y="1691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"/>
            <p:cNvSpPr/>
            <p:nvPr/>
          </p:nvSpPr>
          <p:spPr>
            <a:xfrm>
              <a:off x="3130455" y="6698968"/>
              <a:ext cx="74603" cy="29147"/>
            </a:xfrm>
            <a:custGeom>
              <a:avLst/>
              <a:gdLst/>
              <a:ahLst/>
              <a:cxnLst/>
              <a:rect l="l" t="t" r="r" b="b"/>
              <a:pathLst>
                <a:path w="74603" h="29147" extrusionOk="0">
                  <a:moveTo>
                    <a:pt x="71223" y="29127"/>
                  </a:moveTo>
                  <a:cubicBezTo>
                    <a:pt x="72100" y="29067"/>
                    <a:pt x="72926" y="28696"/>
                    <a:pt x="73555" y="28082"/>
                  </a:cubicBezTo>
                  <a:cubicBezTo>
                    <a:pt x="74953" y="26621"/>
                    <a:pt x="74953" y="24317"/>
                    <a:pt x="73555" y="22856"/>
                  </a:cubicBezTo>
                  <a:cubicBezTo>
                    <a:pt x="54363" y="5615"/>
                    <a:pt x="28649" y="-2477"/>
                    <a:pt x="3043" y="665"/>
                  </a:cubicBezTo>
                  <a:cubicBezTo>
                    <a:pt x="1032" y="1027"/>
                    <a:pt x="-303" y="2951"/>
                    <a:pt x="59" y="4961"/>
                  </a:cubicBezTo>
                  <a:cubicBezTo>
                    <a:pt x="62" y="4976"/>
                    <a:pt x="65" y="4992"/>
                    <a:pt x="68" y="5007"/>
                  </a:cubicBezTo>
                  <a:cubicBezTo>
                    <a:pt x="378" y="6981"/>
                    <a:pt x="2229" y="8330"/>
                    <a:pt x="4203" y="8020"/>
                  </a:cubicBezTo>
                  <a:cubicBezTo>
                    <a:pt x="4272" y="8009"/>
                    <a:pt x="4341" y="7996"/>
                    <a:pt x="4409" y="7982"/>
                  </a:cubicBezTo>
                  <a:cubicBezTo>
                    <a:pt x="27495" y="5374"/>
                    <a:pt x="50612" y="12612"/>
                    <a:pt x="68087" y="27921"/>
                  </a:cubicBezTo>
                  <a:cubicBezTo>
                    <a:pt x="68879" y="28802"/>
                    <a:pt x="70045" y="29251"/>
                    <a:pt x="71223" y="2912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"/>
            <p:cNvSpPr/>
            <p:nvPr/>
          </p:nvSpPr>
          <p:spPr>
            <a:xfrm>
              <a:off x="3162311" y="6676391"/>
              <a:ext cx="74136" cy="30722"/>
            </a:xfrm>
            <a:custGeom>
              <a:avLst/>
              <a:gdLst/>
              <a:ahLst/>
              <a:cxnLst/>
              <a:rect l="l" t="t" r="r" b="b"/>
              <a:pathLst>
                <a:path w="74136" h="30722" extrusionOk="0">
                  <a:moveTo>
                    <a:pt x="70804" y="30720"/>
                  </a:moveTo>
                  <a:cubicBezTo>
                    <a:pt x="71636" y="30641"/>
                    <a:pt x="72423" y="30303"/>
                    <a:pt x="73055" y="29756"/>
                  </a:cubicBezTo>
                  <a:cubicBezTo>
                    <a:pt x="74496" y="28312"/>
                    <a:pt x="74496" y="25973"/>
                    <a:pt x="73055" y="24529"/>
                  </a:cubicBezTo>
                  <a:cubicBezTo>
                    <a:pt x="54332" y="6738"/>
                    <a:pt x="28815" y="-2061"/>
                    <a:pt x="3106" y="409"/>
                  </a:cubicBezTo>
                  <a:cubicBezTo>
                    <a:pt x="1128" y="692"/>
                    <a:pt x="-246" y="2525"/>
                    <a:pt x="37" y="4504"/>
                  </a:cubicBezTo>
                  <a:cubicBezTo>
                    <a:pt x="41" y="4532"/>
                    <a:pt x="46" y="4561"/>
                    <a:pt x="50" y="4590"/>
                  </a:cubicBezTo>
                  <a:cubicBezTo>
                    <a:pt x="341" y="6609"/>
                    <a:pt x="2211" y="8013"/>
                    <a:pt x="4231" y="7726"/>
                  </a:cubicBezTo>
                  <a:cubicBezTo>
                    <a:pt x="27388" y="5676"/>
                    <a:pt x="50342" y="13434"/>
                    <a:pt x="67507" y="29113"/>
                  </a:cubicBezTo>
                  <a:cubicBezTo>
                    <a:pt x="68274" y="30159"/>
                    <a:pt x="69507" y="30760"/>
                    <a:pt x="70804" y="3072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"/>
            <p:cNvSpPr/>
            <p:nvPr/>
          </p:nvSpPr>
          <p:spPr>
            <a:xfrm>
              <a:off x="3190596" y="6654892"/>
              <a:ext cx="74595" cy="29083"/>
            </a:xfrm>
            <a:custGeom>
              <a:avLst/>
              <a:gdLst/>
              <a:ahLst/>
              <a:cxnLst/>
              <a:rect l="l" t="t" r="r" b="b"/>
              <a:pathLst>
                <a:path w="74595" h="29083" extrusionOk="0">
                  <a:moveTo>
                    <a:pt x="71222" y="29063"/>
                  </a:moveTo>
                  <a:cubicBezTo>
                    <a:pt x="72063" y="29020"/>
                    <a:pt x="72862" y="28678"/>
                    <a:pt x="73473" y="28098"/>
                  </a:cubicBezTo>
                  <a:cubicBezTo>
                    <a:pt x="74939" y="26675"/>
                    <a:pt x="74973" y="24334"/>
                    <a:pt x="73550" y="22868"/>
                  </a:cubicBezTo>
                  <a:cubicBezTo>
                    <a:pt x="73525" y="22842"/>
                    <a:pt x="73499" y="22817"/>
                    <a:pt x="73473" y="22792"/>
                  </a:cubicBezTo>
                  <a:cubicBezTo>
                    <a:pt x="54309" y="5565"/>
                    <a:pt x="28614" y="-2502"/>
                    <a:pt x="3042" y="682"/>
                  </a:cubicBezTo>
                  <a:cubicBezTo>
                    <a:pt x="1069" y="1000"/>
                    <a:pt x="-272" y="2858"/>
                    <a:pt x="47" y="4830"/>
                  </a:cubicBezTo>
                  <a:cubicBezTo>
                    <a:pt x="53" y="4868"/>
                    <a:pt x="60" y="4905"/>
                    <a:pt x="67" y="4943"/>
                  </a:cubicBezTo>
                  <a:cubicBezTo>
                    <a:pt x="394" y="6959"/>
                    <a:pt x="2294" y="8328"/>
                    <a:pt x="4310" y="8001"/>
                  </a:cubicBezTo>
                  <a:cubicBezTo>
                    <a:pt x="4316" y="8000"/>
                    <a:pt x="4322" y="7999"/>
                    <a:pt x="4328" y="7998"/>
                  </a:cubicBezTo>
                  <a:cubicBezTo>
                    <a:pt x="27440" y="5377"/>
                    <a:pt x="50586" y="12616"/>
                    <a:pt x="68086" y="27938"/>
                  </a:cubicBezTo>
                  <a:cubicBezTo>
                    <a:pt x="68907" y="28768"/>
                    <a:pt x="70060" y="29182"/>
                    <a:pt x="71222" y="2906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"/>
            <p:cNvSpPr/>
            <p:nvPr/>
          </p:nvSpPr>
          <p:spPr>
            <a:xfrm>
              <a:off x="3217160" y="6631570"/>
              <a:ext cx="73582" cy="31562"/>
            </a:xfrm>
            <a:custGeom>
              <a:avLst/>
              <a:gdLst/>
              <a:ahLst/>
              <a:cxnLst/>
              <a:rect l="l" t="t" r="r" b="b"/>
              <a:pathLst>
                <a:path w="73582" h="31562" extrusionOk="0">
                  <a:moveTo>
                    <a:pt x="69985" y="31561"/>
                  </a:moveTo>
                  <a:cubicBezTo>
                    <a:pt x="70841" y="31546"/>
                    <a:pt x="71665" y="31233"/>
                    <a:pt x="72317" y="30677"/>
                  </a:cubicBezTo>
                  <a:cubicBezTo>
                    <a:pt x="73833" y="29326"/>
                    <a:pt x="74011" y="27018"/>
                    <a:pt x="72718" y="25451"/>
                  </a:cubicBezTo>
                  <a:cubicBezTo>
                    <a:pt x="54297" y="7403"/>
                    <a:pt x="28958" y="-1776"/>
                    <a:pt x="3252" y="285"/>
                  </a:cubicBezTo>
                  <a:cubicBezTo>
                    <a:pt x="1224" y="532"/>
                    <a:pt x="-220" y="2376"/>
                    <a:pt x="28" y="4404"/>
                  </a:cubicBezTo>
                  <a:cubicBezTo>
                    <a:pt x="30" y="4425"/>
                    <a:pt x="33" y="4446"/>
                    <a:pt x="36" y="4466"/>
                  </a:cubicBezTo>
                  <a:cubicBezTo>
                    <a:pt x="326" y="6486"/>
                    <a:pt x="2197" y="7889"/>
                    <a:pt x="4216" y="7602"/>
                  </a:cubicBezTo>
                  <a:cubicBezTo>
                    <a:pt x="27427" y="6001"/>
                    <a:pt x="50243" y="14229"/>
                    <a:pt x="67090" y="30275"/>
                  </a:cubicBezTo>
                  <a:cubicBezTo>
                    <a:pt x="67813" y="31116"/>
                    <a:pt x="68876" y="31589"/>
                    <a:pt x="69985" y="3156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"/>
            <p:cNvSpPr/>
            <p:nvPr/>
          </p:nvSpPr>
          <p:spPr>
            <a:xfrm>
              <a:off x="3237750" y="6606856"/>
              <a:ext cx="80119" cy="31914"/>
            </a:xfrm>
            <a:custGeom>
              <a:avLst/>
              <a:gdLst/>
              <a:ahLst/>
              <a:cxnLst/>
              <a:rect l="l" t="t" r="r" b="b"/>
              <a:pathLst>
                <a:path w="80119" h="31914" extrusionOk="0">
                  <a:moveTo>
                    <a:pt x="76490" y="31913"/>
                  </a:moveTo>
                  <a:cubicBezTo>
                    <a:pt x="77336" y="31848"/>
                    <a:pt x="78146" y="31541"/>
                    <a:pt x="78822" y="31029"/>
                  </a:cubicBezTo>
                  <a:cubicBezTo>
                    <a:pt x="80376" y="29703"/>
                    <a:pt x="80560" y="27369"/>
                    <a:pt x="79234" y="25815"/>
                  </a:cubicBezTo>
                  <a:cubicBezTo>
                    <a:pt x="79231" y="25811"/>
                    <a:pt x="79227" y="25807"/>
                    <a:pt x="79224" y="25803"/>
                  </a:cubicBezTo>
                  <a:cubicBezTo>
                    <a:pt x="64108" y="7873"/>
                    <a:pt x="30983" y="-3142"/>
                    <a:pt x="3325" y="798"/>
                  </a:cubicBezTo>
                  <a:cubicBezTo>
                    <a:pt x="1293" y="1004"/>
                    <a:pt x="-187" y="2819"/>
                    <a:pt x="19" y="4851"/>
                  </a:cubicBezTo>
                  <a:cubicBezTo>
                    <a:pt x="226" y="6883"/>
                    <a:pt x="2040" y="8363"/>
                    <a:pt x="4072" y="8157"/>
                  </a:cubicBezTo>
                  <a:cubicBezTo>
                    <a:pt x="4172" y="8147"/>
                    <a:pt x="4272" y="8133"/>
                    <a:pt x="4370" y="8114"/>
                  </a:cubicBezTo>
                  <a:cubicBezTo>
                    <a:pt x="29134" y="4657"/>
                    <a:pt x="60088" y="14707"/>
                    <a:pt x="73596" y="30546"/>
                  </a:cubicBezTo>
                  <a:cubicBezTo>
                    <a:pt x="74287" y="31437"/>
                    <a:pt x="75363" y="31945"/>
                    <a:pt x="76490" y="3191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"/>
            <p:cNvSpPr/>
            <p:nvPr/>
          </p:nvSpPr>
          <p:spPr>
            <a:xfrm>
              <a:off x="3696548" y="6804637"/>
              <a:ext cx="151357" cy="144865"/>
            </a:xfrm>
            <a:custGeom>
              <a:avLst/>
              <a:gdLst/>
              <a:ahLst/>
              <a:cxnLst/>
              <a:rect l="l" t="t" r="r" b="b"/>
              <a:pathLst>
                <a:path w="151357" h="144865" extrusionOk="0">
                  <a:moveTo>
                    <a:pt x="0" y="39477"/>
                  </a:moveTo>
                  <a:cubicBezTo>
                    <a:pt x="2653" y="75979"/>
                    <a:pt x="8603" y="100100"/>
                    <a:pt x="21869" y="121326"/>
                  </a:cubicBezTo>
                  <a:cubicBezTo>
                    <a:pt x="35136" y="142552"/>
                    <a:pt x="59658" y="148984"/>
                    <a:pt x="84341" y="142391"/>
                  </a:cubicBezTo>
                  <a:cubicBezTo>
                    <a:pt x="109024" y="135798"/>
                    <a:pt x="140622" y="118270"/>
                    <a:pt x="147134" y="86914"/>
                  </a:cubicBezTo>
                  <a:cubicBezTo>
                    <a:pt x="153647" y="55557"/>
                    <a:pt x="152119" y="33769"/>
                    <a:pt x="1460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"/>
            <p:cNvSpPr/>
            <p:nvPr/>
          </p:nvSpPr>
          <p:spPr>
            <a:xfrm>
              <a:off x="3679106" y="6586670"/>
              <a:ext cx="166528" cy="347554"/>
            </a:xfrm>
            <a:custGeom>
              <a:avLst/>
              <a:gdLst/>
              <a:ahLst/>
              <a:cxnLst/>
              <a:rect l="l" t="t" r="r" b="b"/>
              <a:pathLst>
                <a:path w="166528" h="347554" extrusionOk="0">
                  <a:moveTo>
                    <a:pt x="122124" y="0"/>
                  </a:moveTo>
                  <a:cubicBezTo>
                    <a:pt x="130808" y="2653"/>
                    <a:pt x="133622" y="52663"/>
                    <a:pt x="140215" y="101627"/>
                  </a:cubicBezTo>
                  <a:cubicBezTo>
                    <a:pt x="147290" y="154210"/>
                    <a:pt x="156777" y="169968"/>
                    <a:pt x="162968" y="212983"/>
                  </a:cubicBezTo>
                  <a:cubicBezTo>
                    <a:pt x="170124" y="262188"/>
                    <a:pt x="166828" y="278751"/>
                    <a:pt x="150024" y="308821"/>
                  </a:cubicBezTo>
                  <a:cubicBezTo>
                    <a:pt x="133220" y="338891"/>
                    <a:pt x="72356" y="368881"/>
                    <a:pt x="41643" y="326670"/>
                  </a:cubicBezTo>
                  <a:cubicBezTo>
                    <a:pt x="16638" y="292178"/>
                    <a:pt x="15995" y="259133"/>
                    <a:pt x="17522" y="209847"/>
                  </a:cubicBezTo>
                  <a:cubicBezTo>
                    <a:pt x="19102" y="170766"/>
                    <a:pt x="18431" y="131626"/>
                    <a:pt x="15512" y="92622"/>
                  </a:cubicBezTo>
                  <a:cubicBezTo>
                    <a:pt x="13020" y="55718"/>
                    <a:pt x="-6518" y="20904"/>
                    <a:pt x="2246" y="16643"/>
                  </a:cubicBezTo>
                  <a:cubicBezTo>
                    <a:pt x="638" y="17447"/>
                    <a:pt x="8035" y="42130"/>
                    <a:pt x="8678" y="44301"/>
                  </a:cubicBezTo>
                  <a:cubicBezTo>
                    <a:pt x="9783" y="49075"/>
                    <a:pt x="11656" y="53637"/>
                    <a:pt x="14226" y="57809"/>
                  </a:cubicBezTo>
                  <a:cubicBezTo>
                    <a:pt x="19130" y="64643"/>
                    <a:pt x="21301" y="53386"/>
                    <a:pt x="21221" y="49125"/>
                  </a:cubicBezTo>
                  <a:cubicBezTo>
                    <a:pt x="21221" y="41889"/>
                    <a:pt x="18648" y="36100"/>
                    <a:pt x="24195" y="29909"/>
                  </a:cubicBezTo>
                  <a:cubicBezTo>
                    <a:pt x="28584" y="25908"/>
                    <a:pt x="33760" y="22868"/>
                    <a:pt x="39391" y="20985"/>
                  </a:cubicBezTo>
                  <a:cubicBezTo>
                    <a:pt x="45358" y="18531"/>
                    <a:pt x="51552" y="16673"/>
                    <a:pt x="57884" y="15437"/>
                  </a:cubicBezTo>
                  <a:cubicBezTo>
                    <a:pt x="70863" y="13197"/>
                    <a:pt x="84036" y="12281"/>
                    <a:pt x="97200" y="12704"/>
                  </a:cubicBezTo>
                  <a:cubicBezTo>
                    <a:pt x="102933" y="12313"/>
                    <a:pt x="108529" y="14564"/>
                    <a:pt x="112396" y="18814"/>
                  </a:cubicBezTo>
                  <a:cubicBezTo>
                    <a:pt x="113158" y="19985"/>
                    <a:pt x="113677" y="21298"/>
                    <a:pt x="113924" y="22673"/>
                  </a:cubicBezTo>
                  <a:cubicBezTo>
                    <a:pt x="114969" y="27497"/>
                    <a:pt x="114486" y="32482"/>
                    <a:pt x="115612" y="37306"/>
                  </a:cubicBezTo>
                  <a:cubicBezTo>
                    <a:pt x="115612" y="38673"/>
                    <a:pt x="116496" y="42130"/>
                    <a:pt x="117783" y="42934"/>
                  </a:cubicBezTo>
                  <a:cubicBezTo>
                    <a:pt x="119069" y="43738"/>
                    <a:pt x="121160" y="43336"/>
                    <a:pt x="121240" y="42371"/>
                  </a:cubicBezTo>
                  <a:cubicBezTo>
                    <a:pt x="121320" y="41407"/>
                    <a:pt x="123250" y="8603"/>
                    <a:pt x="12212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"/>
            <p:cNvSpPr/>
            <p:nvPr/>
          </p:nvSpPr>
          <p:spPr>
            <a:xfrm>
              <a:off x="3696210" y="6782849"/>
              <a:ext cx="149360" cy="151355"/>
            </a:xfrm>
            <a:custGeom>
              <a:avLst/>
              <a:gdLst/>
              <a:ahLst/>
              <a:cxnLst/>
              <a:rect l="l" t="t" r="r" b="b"/>
              <a:pathLst>
                <a:path w="149360" h="151355" extrusionOk="0">
                  <a:moveTo>
                    <a:pt x="143532" y="0"/>
                  </a:moveTo>
                  <a:cubicBezTo>
                    <a:pt x="144658" y="7075"/>
                    <a:pt x="150205" y="51377"/>
                    <a:pt x="137502" y="60060"/>
                  </a:cubicBezTo>
                  <a:cubicBezTo>
                    <a:pt x="124799" y="68743"/>
                    <a:pt x="115552" y="32562"/>
                    <a:pt x="115552" y="32562"/>
                  </a:cubicBezTo>
                  <a:cubicBezTo>
                    <a:pt x="115552" y="32562"/>
                    <a:pt x="82910" y="22995"/>
                    <a:pt x="35794" y="44381"/>
                  </a:cubicBezTo>
                  <a:cubicBezTo>
                    <a:pt x="38367" y="52020"/>
                    <a:pt x="31372" y="77266"/>
                    <a:pt x="18347" y="72120"/>
                  </a:cubicBezTo>
                  <a:cubicBezTo>
                    <a:pt x="5322" y="66974"/>
                    <a:pt x="418" y="18653"/>
                    <a:pt x="337" y="17930"/>
                  </a:cubicBezTo>
                  <a:cubicBezTo>
                    <a:pt x="-949" y="65125"/>
                    <a:pt x="337" y="97044"/>
                    <a:pt x="24458" y="130491"/>
                  </a:cubicBezTo>
                  <a:cubicBezTo>
                    <a:pt x="55171" y="172702"/>
                    <a:pt x="115954" y="142632"/>
                    <a:pt x="132839" y="112642"/>
                  </a:cubicBezTo>
                  <a:cubicBezTo>
                    <a:pt x="149723" y="82653"/>
                    <a:pt x="152939" y="66009"/>
                    <a:pt x="145783" y="16804"/>
                  </a:cubicBezTo>
                  <a:cubicBezTo>
                    <a:pt x="145140" y="11899"/>
                    <a:pt x="144497" y="4422"/>
                    <a:pt x="1435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"/>
            <p:cNvSpPr/>
            <p:nvPr/>
          </p:nvSpPr>
          <p:spPr>
            <a:xfrm>
              <a:off x="3800426" y="6586670"/>
              <a:ext cx="26667" cy="242062"/>
            </a:xfrm>
            <a:custGeom>
              <a:avLst/>
              <a:gdLst/>
              <a:ahLst/>
              <a:cxnLst/>
              <a:rect l="l" t="t" r="r" b="b"/>
              <a:pathLst>
                <a:path w="26667" h="242062" extrusionOk="0">
                  <a:moveTo>
                    <a:pt x="7718" y="231958"/>
                  </a:moveTo>
                  <a:cubicBezTo>
                    <a:pt x="8121" y="249726"/>
                    <a:pt x="23799" y="243375"/>
                    <a:pt x="26050" y="218289"/>
                  </a:cubicBezTo>
                  <a:cubicBezTo>
                    <a:pt x="29186" y="180662"/>
                    <a:pt x="19377" y="144964"/>
                    <a:pt x="18894" y="101627"/>
                  </a:cubicBezTo>
                  <a:cubicBezTo>
                    <a:pt x="12301" y="52663"/>
                    <a:pt x="10854" y="724"/>
                    <a:pt x="804" y="0"/>
                  </a:cubicBezTo>
                  <a:cubicBezTo>
                    <a:pt x="1286" y="8523"/>
                    <a:pt x="0" y="42371"/>
                    <a:pt x="0" y="42371"/>
                  </a:cubicBezTo>
                  <a:cubicBezTo>
                    <a:pt x="3698" y="79115"/>
                    <a:pt x="13910" y="121888"/>
                    <a:pt x="12944" y="159757"/>
                  </a:cubicBezTo>
                  <a:cubicBezTo>
                    <a:pt x="12141" y="193124"/>
                    <a:pt x="7236" y="213787"/>
                    <a:pt x="7718" y="23195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"/>
            <p:cNvSpPr/>
            <p:nvPr/>
          </p:nvSpPr>
          <p:spPr>
            <a:xfrm>
              <a:off x="3678775" y="6603313"/>
              <a:ext cx="59162" cy="234904"/>
            </a:xfrm>
            <a:custGeom>
              <a:avLst/>
              <a:gdLst/>
              <a:ahLst/>
              <a:cxnLst/>
              <a:rect l="l" t="t" r="r" b="b"/>
              <a:pathLst>
                <a:path w="59162" h="234904" extrusionOk="0">
                  <a:moveTo>
                    <a:pt x="58697" y="223355"/>
                  </a:moveTo>
                  <a:cubicBezTo>
                    <a:pt x="55160" y="205908"/>
                    <a:pt x="49371" y="201003"/>
                    <a:pt x="45431" y="167878"/>
                  </a:cubicBezTo>
                  <a:cubicBezTo>
                    <a:pt x="41492" y="134752"/>
                    <a:pt x="22356" y="75577"/>
                    <a:pt x="14879" y="39718"/>
                  </a:cubicBezTo>
                  <a:cubicBezTo>
                    <a:pt x="12788" y="28623"/>
                    <a:pt x="2738" y="402"/>
                    <a:pt x="2658" y="0"/>
                  </a:cubicBezTo>
                  <a:cubicBezTo>
                    <a:pt x="-3694" y="3216"/>
                    <a:pt x="2658" y="23718"/>
                    <a:pt x="7964" y="45829"/>
                  </a:cubicBezTo>
                  <a:cubicBezTo>
                    <a:pt x="13271" y="67939"/>
                    <a:pt x="16889" y="81607"/>
                    <a:pt x="20346" y="102914"/>
                  </a:cubicBezTo>
                  <a:cubicBezTo>
                    <a:pt x="29673" y="145124"/>
                    <a:pt x="31602" y="190229"/>
                    <a:pt x="37713" y="214591"/>
                  </a:cubicBezTo>
                  <a:cubicBezTo>
                    <a:pt x="43823" y="238953"/>
                    <a:pt x="62316" y="240802"/>
                    <a:pt x="58697" y="22335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"/>
            <p:cNvSpPr/>
            <p:nvPr/>
          </p:nvSpPr>
          <p:spPr>
            <a:xfrm>
              <a:off x="3729262" y="6807455"/>
              <a:ext cx="88766" cy="20198"/>
            </a:xfrm>
            <a:custGeom>
              <a:avLst/>
              <a:gdLst/>
              <a:ahLst/>
              <a:cxnLst/>
              <a:rect l="l" t="t" r="r" b="b"/>
              <a:pathLst>
                <a:path w="88766" h="20198" extrusionOk="0">
                  <a:moveTo>
                    <a:pt x="4190" y="20177"/>
                  </a:moveTo>
                  <a:cubicBezTo>
                    <a:pt x="4671" y="20102"/>
                    <a:pt x="5135" y="19939"/>
                    <a:pt x="5557" y="19695"/>
                  </a:cubicBezTo>
                  <a:cubicBezTo>
                    <a:pt x="29943" y="7915"/>
                    <a:pt x="57584" y="4687"/>
                    <a:pt x="84029" y="10529"/>
                  </a:cubicBezTo>
                  <a:cubicBezTo>
                    <a:pt x="86071" y="11039"/>
                    <a:pt x="88141" y="9798"/>
                    <a:pt x="88652" y="7755"/>
                  </a:cubicBezTo>
                  <a:cubicBezTo>
                    <a:pt x="89162" y="5712"/>
                    <a:pt x="87921" y="3643"/>
                    <a:pt x="85878" y="3132"/>
                  </a:cubicBezTo>
                  <a:cubicBezTo>
                    <a:pt x="57611" y="-3291"/>
                    <a:pt x="27993" y="230"/>
                    <a:pt x="2019" y="13101"/>
                  </a:cubicBezTo>
                  <a:cubicBezTo>
                    <a:pt x="227" y="13985"/>
                    <a:pt x="-510" y="16154"/>
                    <a:pt x="374" y="17946"/>
                  </a:cubicBezTo>
                  <a:cubicBezTo>
                    <a:pt x="410" y="18021"/>
                    <a:pt x="450" y="18095"/>
                    <a:pt x="492" y="18167"/>
                  </a:cubicBezTo>
                  <a:cubicBezTo>
                    <a:pt x="1186" y="19541"/>
                    <a:pt x="2659" y="20342"/>
                    <a:pt x="4190" y="2017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"/>
            <p:cNvSpPr/>
            <p:nvPr/>
          </p:nvSpPr>
          <p:spPr>
            <a:xfrm>
              <a:off x="3718340" y="6770862"/>
              <a:ext cx="101567" cy="21615"/>
            </a:xfrm>
            <a:custGeom>
              <a:avLst/>
              <a:gdLst/>
              <a:ahLst/>
              <a:cxnLst/>
              <a:rect l="l" t="t" r="r" b="b"/>
              <a:pathLst>
                <a:path w="101567" h="21615" extrusionOk="0">
                  <a:moveTo>
                    <a:pt x="4177" y="21554"/>
                  </a:moveTo>
                  <a:cubicBezTo>
                    <a:pt x="4602" y="21636"/>
                    <a:pt x="5039" y="21636"/>
                    <a:pt x="5464" y="21554"/>
                  </a:cubicBezTo>
                  <a:cubicBezTo>
                    <a:pt x="5865" y="21554"/>
                    <a:pt x="50890" y="-154"/>
                    <a:pt x="97041" y="9896"/>
                  </a:cubicBezTo>
                  <a:cubicBezTo>
                    <a:pt x="99056" y="10293"/>
                    <a:pt x="101021" y="9008"/>
                    <a:pt x="101462" y="7001"/>
                  </a:cubicBezTo>
                  <a:cubicBezTo>
                    <a:pt x="101943" y="5016"/>
                    <a:pt x="100724" y="3017"/>
                    <a:pt x="98739" y="2536"/>
                  </a:cubicBezTo>
                  <a:cubicBezTo>
                    <a:pt x="98682" y="2522"/>
                    <a:pt x="98625" y="2510"/>
                    <a:pt x="98568" y="2499"/>
                  </a:cubicBezTo>
                  <a:cubicBezTo>
                    <a:pt x="65912" y="-3265"/>
                    <a:pt x="32275" y="996"/>
                    <a:pt x="2087" y="14720"/>
                  </a:cubicBezTo>
                  <a:cubicBezTo>
                    <a:pt x="223" y="15654"/>
                    <a:pt x="-532" y="17920"/>
                    <a:pt x="398" y="19785"/>
                  </a:cubicBezTo>
                  <a:cubicBezTo>
                    <a:pt x="1173" y="21097"/>
                    <a:pt x="2674" y="21799"/>
                    <a:pt x="4177" y="21554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"/>
            <p:cNvSpPr/>
            <p:nvPr/>
          </p:nvSpPr>
          <p:spPr>
            <a:xfrm>
              <a:off x="3711439" y="6738825"/>
              <a:ext cx="112247" cy="20192"/>
            </a:xfrm>
            <a:custGeom>
              <a:avLst/>
              <a:gdLst/>
              <a:ahLst/>
              <a:cxnLst/>
              <a:rect l="l" t="t" r="r" b="b"/>
              <a:pathLst>
                <a:path w="112247" h="20192" extrusionOk="0">
                  <a:moveTo>
                    <a:pt x="108847" y="12506"/>
                  </a:moveTo>
                  <a:cubicBezTo>
                    <a:pt x="110333" y="12360"/>
                    <a:pt x="111593" y="11351"/>
                    <a:pt x="112063" y="9933"/>
                  </a:cubicBezTo>
                  <a:cubicBezTo>
                    <a:pt x="112702" y="7937"/>
                    <a:pt x="111631" y="5796"/>
                    <a:pt x="109651" y="5109"/>
                  </a:cubicBezTo>
                  <a:cubicBezTo>
                    <a:pt x="63661" y="-9765"/>
                    <a:pt x="3843" y="12506"/>
                    <a:pt x="1993" y="13149"/>
                  </a:cubicBezTo>
                  <a:cubicBezTo>
                    <a:pt x="154" y="14136"/>
                    <a:pt x="-537" y="16427"/>
                    <a:pt x="450" y="18266"/>
                  </a:cubicBezTo>
                  <a:cubicBezTo>
                    <a:pt x="455" y="18276"/>
                    <a:pt x="460" y="18285"/>
                    <a:pt x="466" y="18295"/>
                  </a:cubicBezTo>
                  <a:cubicBezTo>
                    <a:pt x="1484" y="20069"/>
                    <a:pt x="3729" y="20710"/>
                    <a:pt x="5531" y="19742"/>
                  </a:cubicBezTo>
                  <a:cubicBezTo>
                    <a:pt x="6013" y="19742"/>
                    <a:pt x="64545" y="-1966"/>
                    <a:pt x="107319" y="11702"/>
                  </a:cubicBezTo>
                  <a:cubicBezTo>
                    <a:pt x="107748" y="12101"/>
                    <a:pt x="108275" y="12379"/>
                    <a:pt x="108847" y="12506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"/>
            <p:cNvSpPr/>
            <p:nvPr/>
          </p:nvSpPr>
          <p:spPr>
            <a:xfrm>
              <a:off x="3707901" y="6706553"/>
              <a:ext cx="107936" cy="24617"/>
            </a:xfrm>
            <a:custGeom>
              <a:avLst/>
              <a:gdLst/>
              <a:ahLst/>
              <a:cxnLst/>
              <a:rect l="l" t="t" r="r" b="b"/>
              <a:pathLst>
                <a:path w="107936" h="24617" extrusionOk="0">
                  <a:moveTo>
                    <a:pt x="104586" y="12939"/>
                  </a:moveTo>
                  <a:cubicBezTo>
                    <a:pt x="106014" y="12759"/>
                    <a:pt x="107223" y="11798"/>
                    <a:pt x="107721" y="10447"/>
                  </a:cubicBezTo>
                  <a:cubicBezTo>
                    <a:pt x="108413" y="8478"/>
                    <a:pt x="107377" y="6321"/>
                    <a:pt x="105408" y="5629"/>
                  </a:cubicBezTo>
                  <a:cubicBezTo>
                    <a:pt x="105402" y="5627"/>
                    <a:pt x="105396" y="5625"/>
                    <a:pt x="105390" y="5623"/>
                  </a:cubicBezTo>
                  <a:cubicBezTo>
                    <a:pt x="54817" y="-11744"/>
                    <a:pt x="3521" y="16558"/>
                    <a:pt x="1752" y="17683"/>
                  </a:cubicBezTo>
                  <a:cubicBezTo>
                    <a:pt x="18" y="18785"/>
                    <a:pt x="-517" y="21071"/>
                    <a:pt x="546" y="22829"/>
                  </a:cubicBezTo>
                  <a:cubicBezTo>
                    <a:pt x="1646" y="24603"/>
                    <a:pt x="3975" y="25149"/>
                    <a:pt x="5749" y="24049"/>
                  </a:cubicBezTo>
                  <a:cubicBezTo>
                    <a:pt x="5757" y="24044"/>
                    <a:pt x="5765" y="24040"/>
                    <a:pt x="5773" y="24035"/>
                  </a:cubicBezTo>
                  <a:cubicBezTo>
                    <a:pt x="6175" y="24035"/>
                    <a:pt x="55863" y="-3382"/>
                    <a:pt x="102897" y="12779"/>
                  </a:cubicBezTo>
                  <a:cubicBezTo>
                    <a:pt x="103442" y="12952"/>
                    <a:pt x="104018" y="13007"/>
                    <a:pt x="104586" y="12939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"/>
            <p:cNvSpPr/>
            <p:nvPr/>
          </p:nvSpPr>
          <p:spPr>
            <a:xfrm>
              <a:off x="3703250" y="6667944"/>
              <a:ext cx="108947" cy="25495"/>
            </a:xfrm>
            <a:custGeom>
              <a:avLst/>
              <a:gdLst/>
              <a:ahLst/>
              <a:cxnLst/>
              <a:rect l="l" t="t" r="r" b="b"/>
              <a:pathLst>
                <a:path w="108947" h="25495" extrusionOk="0">
                  <a:moveTo>
                    <a:pt x="105619" y="12634"/>
                  </a:moveTo>
                  <a:cubicBezTo>
                    <a:pt x="107691" y="12385"/>
                    <a:pt x="109169" y="10504"/>
                    <a:pt x="108920" y="8432"/>
                  </a:cubicBezTo>
                  <a:cubicBezTo>
                    <a:pt x="108749" y="7003"/>
                    <a:pt x="107780" y="5795"/>
                    <a:pt x="106423" y="5318"/>
                  </a:cubicBezTo>
                  <a:cubicBezTo>
                    <a:pt x="59067" y="-11647"/>
                    <a:pt x="4072" y="17298"/>
                    <a:pt x="1901" y="18503"/>
                  </a:cubicBezTo>
                  <a:cubicBezTo>
                    <a:pt x="116" y="19496"/>
                    <a:pt x="-526" y="21748"/>
                    <a:pt x="467" y="23533"/>
                  </a:cubicBezTo>
                  <a:cubicBezTo>
                    <a:pt x="489" y="23572"/>
                    <a:pt x="511" y="23611"/>
                    <a:pt x="534" y="23649"/>
                  </a:cubicBezTo>
                  <a:cubicBezTo>
                    <a:pt x="1602" y="25442"/>
                    <a:pt x="3921" y="26031"/>
                    <a:pt x="5714" y="24963"/>
                  </a:cubicBezTo>
                  <a:cubicBezTo>
                    <a:pt x="5730" y="24954"/>
                    <a:pt x="5745" y="24945"/>
                    <a:pt x="5760" y="24935"/>
                  </a:cubicBezTo>
                  <a:cubicBezTo>
                    <a:pt x="6162" y="24935"/>
                    <a:pt x="59549" y="-3285"/>
                    <a:pt x="103528" y="12473"/>
                  </a:cubicBezTo>
                  <a:cubicBezTo>
                    <a:pt x="104202" y="12694"/>
                    <a:pt x="104919" y="12749"/>
                    <a:pt x="105619" y="1263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"/>
            <p:cNvSpPr/>
            <p:nvPr/>
          </p:nvSpPr>
          <p:spPr>
            <a:xfrm>
              <a:off x="3222525" y="5360470"/>
              <a:ext cx="578544" cy="1190081"/>
            </a:xfrm>
            <a:custGeom>
              <a:avLst/>
              <a:gdLst/>
              <a:ahLst/>
              <a:cxnLst/>
              <a:rect l="l" t="t" r="r" b="b"/>
              <a:pathLst>
                <a:path w="578544" h="1190081" extrusionOk="0">
                  <a:moveTo>
                    <a:pt x="249865" y="411655"/>
                  </a:moveTo>
                  <a:lnTo>
                    <a:pt x="210548" y="647632"/>
                  </a:lnTo>
                  <a:cubicBezTo>
                    <a:pt x="217730" y="693494"/>
                    <a:pt x="220584" y="739929"/>
                    <a:pt x="219071" y="786325"/>
                  </a:cubicBezTo>
                  <a:cubicBezTo>
                    <a:pt x="215694" y="854425"/>
                    <a:pt x="185141" y="1051649"/>
                    <a:pt x="170267" y="1124010"/>
                  </a:cubicBezTo>
                  <a:cubicBezTo>
                    <a:pt x="124990" y="1150962"/>
                    <a:pt x="68923" y="1152303"/>
                    <a:pt x="22409" y="1127548"/>
                  </a:cubicBezTo>
                  <a:cubicBezTo>
                    <a:pt x="22409" y="1127548"/>
                    <a:pt x="7616" y="730124"/>
                    <a:pt x="1505" y="634607"/>
                  </a:cubicBezTo>
                  <a:cubicBezTo>
                    <a:pt x="-4606" y="539091"/>
                    <a:pt x="9545" y="151476"/>
                    <a:pt x="14449" y="0"/>
                  </a:cubicBezTo>
                  <a:lnTo>
                    <a:pt x="479089" y="1367"/>
                  </a:lnTo>
                  <a:cubicBezTo>
                    <a:pt x="479089" y="1367"/>
                    <a:pt x="488335" y="82894"/>
                    <a:pt x="496536" y="204621"/>
                  </a:cubicBezTo>
                  <a:cubicBezTo>
                    <a:pt x="504737" y="326349"/>
                    <a:pt x="524113" y="652456"/>
                    <a:pt x="524113" y="652456"/>
                  </a:cubicBezTo>
                  <a:cubicBezTo>
                    <a:pt x="574445" y="797179"/>
                    <a:pt x="569701" y="892374"/>
                    <a:pt x="578545" y="1162924"/>
                  </a:cubicBezTo>
                  <a:cubicBezTo>
                    <a:pt x="538660" y="1192136"/>
                    <a:pt x="486359" y="1198242"/>
                    <a:pt x="440817" y="1179005"/>
                  </a:cubicBezTo>
                  <a:cubicBezTo>
                    <a:pt x="440818" y="1179005"/>
                    <a:pt x="367652" y="913198"/>
                    <a:pt x="339432" y="805460"/>
                  </a:cubicBezTo>
                  <a:cubicBezTo>
                    <a:pt x="326004" y="754003"/>
                    <a:pt x="277121" y="530327"/>
                    <a:pt x="249865" y="411494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"/>
            <p:cNvSpPr/>
            <p:nvPr/>
          </p:nvSpPr>
          <p:spPr>
            <a:xfrm>
              <a:off x="3243131" y="5596608"/>
              <a:ext cx="35330" cy="728274"/>
            </a:xfrm>
            <a:custGeom>
              <a:avLst/>
              <a:gdLst/>
              <a:ahLst/>
              <a:cxnLst/>
              <a:rect l="l" t="t" r="r" b="b"/>
              <a:pathLst>
                <a:path w="35330" h="728274" extrusionOk="0">
                  <a:moveTo>
                    <a:pt x="35330" y="0"/>
                  </a:moveTo>
                  <a:lnTo>
                    <a:pt x="21983" y="185807"/>
                  </a:lnTo>
                  <a:cubicBezTo>
                    <a:pt x="21180" y="215556"/>
                    <a:pt x="14587" y="280520"/>
                    <a:pt x="13943" y="310188"/>
                  </a:cubicBezTo>
                  <a:cubicBezTo>
                    <a:pt x="13300" y="339856"/>
                    <a:pt x="12496" y="369524"/>
                    <a:pt x="13943" y="398630"/>
                  </a:cubicBezTo>
                  <a:cubicBezTo>
                    <a:pt x="15391" y="427735"/>
                    <a:pt x="29541" y="668617"/>
                    <a:pt x="27129" y="728275"/>
                  </a:cubicBezTo>
                  <a:cubicBezTo>
                    <a:pt x="18366" y="662266"/>
                    <a:pt x="3893" y="459172"/>
                    <a:pt x="195" y="399353"/>
                  </a:cubicBezTo>
                  <a:cubicBezTo>
                    <a:pt x="-1252" y="339294"/>
                    <a:pt x="5582" y="271274"/>
                    <a:pt x="13541" y="185084"/>
                  </a:cubicBezTo>
                  <a:cubicBezTo>
                    <a:pt x="21501" y="98894"/>
                    <a:pt x="27853" y="59015"/>
                    <a:pt x="3533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"/>
            <p:cNvSpPr/>
            <p:nvPr/>
          </p:nvSpPr>
          <p:spPr>
            <a:xfrm>
              <a:off x="3553675" y="5564850"/>
              <a:ext cx="149787" cy="817761"/>
            </a:xfrm>
            <a:custGeom>
              <a:avLst/>
              <a:gdLst/>
              <a:ahLst/>
              <a:cxnLst/>
              <a:rect l="l" t="t" r="r" b="b"/>
              <a:pathLst>
                <a:path w="149787" h="817761" extrusionOk="0">
                  <a:moveTo>
                    <a:pt x="0" y="0"/>
                  </a:moveTo>
                  <a:cubicBezTo>
                    <a:pt x="23316" y="97446"/>
                    <a:pt x="61587" y="349343"/>
                    <a:pt x="70271" y="416720"/>
                  </a:cubicBezTo>
                  <a:cubicBezTo>
                    <a:pt x="78954" y="484096"/>
                    <a:pt x="143195" y="749822"/>
                    <a:pt x="149788" y="817761"/>
                  </a:cubicBezTo>
                  <a:cubicBezTo>
                    <a:pt x="137888" y="750546"/>
                    <a:pt x="66009" y="486347"/>
                    <a:pt x="56603" y="418489"/>
                  </a:cubicBezTo>
                  <a:cubicBezTo>
                    <a:pt x="47196" y="350630"/>
                    <a:pt x="14794" y="123336"/>
                    <a:pt x="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"/>
            <p:cNvSpPr/>
            <p:nvPr/>
          </p:nvSpPr>
          <p:spPr>
            <a:xfrm>
              <a:off x="3303627" y="5502297"/>
              <a:ext cx="168762" cy="505804"/>
            </a:xfrm>
            <a:custGeom>
              <a:avLst/>
              <a:gdLst/>
              <a:ahLst/>
              <a:cxnLst/>
              <a:rect l="l" t="t" r="r" b="b"/>
              <a:pathLst>
                <a:path w="168762" h="505804" extrusionOk="0">
                  <a:moveTo>
                    <a:pt x="128964" y="85306"/>
                  </a:moveTo>
                  <a:lnTo>
                    <a:pt x="168762" y="270229"/>
                  </a:lnTo>
                  <a:lnTo>
                    <a:pt x="129446" y="505805"/>
                  </a:lnTo>
                  <a:lnTo>
                    <a:pt x="145526" y="308419"/>
                  </a:lnTo>
                  <a:lnTo>
                    <a:pt x="102351" y="106612"/>
                  </a:lnTo>
                  <a:cubicBezTo>
                    <a:pt x="102351" y="106612"/>
                    <a:pt x="21146" y="82492"/>
                    <a:pt x="0" y="0"/>
                  </a:cubicBezTo>
                  <a:cubicBezTo>
                    <a:pt x="41728" y="66411"/>
                    <a:pt x="128964" y="85306"/>
                    <a:pt x="128964" y="85306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7" name="Google Shape;2027;p3"/>
          <p:cNvGrpSpPr/>
          <p:nvPr/>
        </p:nvGrpSpPr>
        <p:grpSpPr>
          <a:xfrm>
            <a:off x="2716171" y="3803521"/>
            <a:ext cx="1151402" cy="1123733"/>
            <a:chOff x="2731653" y="4340205"/>
            <a:chExt cx="1151402" cy="1123733"/>
          </a:xfrm>
        </p:grpSpPr>
        <p:sp>
          <p:nvSpPr>
            <p:cNvPr id="2028" name="Google Shape;2028;p3"/>
            <p:cNvSpPr/>
            <p:nvPr/>
          </p:nvSpPr>
          <p:spPr>
            <a:xfrm>
              <a:off x="2731653" y="4778123"/>
              <a:ext cx="585561" cy="443425"/>
            </a:xfrm>
            <a:custGeom>
              <a:avLst/>
              <a:gdLst/>
              <a:ahLst/>
              <a:cxnLst/>
              <a:rect l="l" t="t" r="r" b="b"/>
              <a:pathLst>
                <a:path w="585561" h="443425" extrusionOk="0">
                  <a:moveTo>
                    <a:pt x="128239" y="269988"/>
                  </a:moveTo>
                  <a:cubicBezTo>
                    <a:pt x="146973" y="283736"/>
                    <a:pt x="166671" y="305605"/>
                    <a:pt x="198591" y="330128"/>
                  </a:cubicBezTo>
                  <a:cubicBezTo>
                    <a:pt x="230510" y="354650"/>
                    <a:pt x="278992" y="397986"/>
                    <a:pt x="325384" y="423393"/>
                  </a:cubicBezTo>
                  <a:cubicBezTo>
                    <a:pt x="371775" y="448800"/>
                    <a:pt x="394287" y="459011"/>
                    <a:pt x="448880" y="398710"/>
                  </a:cubicBezTo>
                  <a:cubicBezTo>
                    <a:pt x="518105" y="322248"/>
                    <a:pt x="585562" y="215958"/>
                    <a:pt x="585562" y="215958"/>
                  </a:cubicBezTo>
                  <a:lnTo>
                    <a:pt x="577522" y="0"/>
                  </a:lnTo>
                  <a:cubicBezTo>
                    <a:pt x="530407" y="16080"/>
                    <a:pt x="503955" y="42130"/>
                    <a:pt x="475975" y="88039"/>
                  </a:cubicBezTo>
                  <a:cubicBezTo>
                    <a:pt x="423232" y="174471"/>
                    <a:pt x="387534" y="230269"/>
                    <a:pt x="356901" y="280199"/>
                  </a:cubicBezTo>
                  <a:cubicBezTo>
                    <a:pt x="356901" y="280199"/>
                    <a:pt x="221183" y="205988"/>
                    <a:pt x="203415" y="194089"/>
                  </a:cubicBezTo>
                  <a:cubicBezTo>
                    <a:pt x="190031" y="185231"/>
                    <a:pt x="180030" y="172114"/>
                    <a:pt x="175033" y="156863"/>
                  </a:cubicBezTo>
                  <a:cubicBezTo>
                    <a:pt x="170887" y="144126"/>
                    <a:pt x="166001" y="131643"/>
                    <a:pt x="160400" y="119476"/>
                  </a:cubicBezTo>
                  <a:cubicBezTo>
                    <a:pt x="154611" y="106532"/>
                    <a:pt x="152360" y="101627"/>
                    <a:pt x="145687" y="85386"/>
                  </a:cubicBezTo>
                  <a:cubicBezTo>
                    <a:pt x="139013" y="69145"/>
                    <a:pt x="133465" y="41487"/>
                    <a:pt x="131295" y="35457"/>
                  </a:cubicBezTo>
                  <a:cubicBezTo>
                    <a:pt x="127275" y="28623"/>
                    <a:pt x="116983" y="29507"/>
                    <a:pt x="108702" y="46713"/>
                  </a:cubicBezTo>
                  <a:cubicBezTo>
                    <a:pt x="104876" y="57426"/>
                    <a:pt x="103852" y="68940"/>
                    <a:pt x="105727" y="80160"/>
                  </a:cubicBezTo>
                  <a:cubicBezTo>
                    <a:pt x="106451" y="90210"/>
                    <a:pt x="109828" y="102351"/>
                    <a:pt x="106853" y="104280"/>
                  </a:cubicBezTo>
                  <a:cubicBezTo>
                    <a:pt x="103878" y="106210"/>
                    <a:pt x="89245" y="99054"/>
                    <a:pt x="74692" y="96240"/>
                  </a:cubicBezTo>
                  <a:cubicBezTo>
                    <a:pt x="60140" y="93426"/>
                    <a:pt x="47195" y="87316"/>
                    <a:pt x="31356" y="92461"/>
                  </a:cubicBezTo>
                  <a:cubicBezTo>
                    <a:pt x="21306" y="95269"/>
                    <a:pt x="15434" y="105692"/>
                    <a:pt x="18241" y="115742"/>
                  </a:cubicBezTo>
                  <a:cubicBezTo>
                    <a:pt x="18443" y="116465"/>
                    <a:pt x="18688" y="117175"/>
                    <a:pt x="18974" y="117868"/>
                  </a:cubicBezTo>
                  <a:cubicBezTo>
                    <a:pt x="20967" y="121756"/>
                    <a:pt x="24001" y="125013"/>
                    <a:pt x="27738" y="127275"/>
                  </a:cubicBezTo>
                  <a:cubicBezTo>
                    <a:pt x="22154" y="126814"/>
                    <a:pt x="16628" y="128675"/>
                    <a:pt x="12462" y="132421"/>
                  </a:cubicBezTo>
                  <a:cubicBezTo>
                    <a:pt x="5828" y="140598"/>
                    <a:pt x="5828" y="152304"/>
                    <a:pt x="12462" y="160481"/>
                  </a:cubicBezTo>
                  <a:cubicBezTo>
                    <a:pt x="6196" y="160734"/>
                    <a:pt x="1080" y="165575"/>
                    <a:pt x="482" y="171818"/>
                  </a:cubicBezTo>
                  <a:cubicBezTo>
                    <a:pt x="-965" y="181305"/>
                    <a:pt x="482" y="190631"/>
                    <a:pt x="9889" y="194169"/>
                  </a:cubicBezTo>
                  <a:cubicBezTo>
                    <a:pt x="9889" y="194169"/>
                    <a:pt x="1849" y="196179"/>
                    <a:pt x="1849" y="200762"/>
                  </a:cubicBezTo>
                  <a:cubicBezTo>
                    <a:pt x="683" y="208587"/>
                    <a:pt x="3741" y="216446"/>
                    <a:pt x="9889" y="221425"/>
                  </a:cubicBezTo>
                  <a:cubicBezTo>
                    <a:pt x="18531" y="225035"/>
                    <a:pt x="27780" y="226972"/>
                    <a:pt x="37145" y="227134"/>
                  </a:cubicBezTo>
                  <a:cubicBezTo>
                    <a:pt x="37145" y="227134"/>
                    <a:pt x="38592" y="230510"/>
                    <a:pt x="47758" y="235174"/>
                  </a:cubicBezTo>
                  <a:cubicBezTo>
                    <a:pt x="57538" y="241082"/>
                    <a:pt x="67752" y="246243"/>
                    <a:pt x="78310" y="250611"/>
                  </a:cubicBezTo>
                  <a:cubicBezTo>
                    <a:pt x="90370" y="254390"/>
                    <a:pt x="113285" y="258972"/>
                    <a:pt x="128239" y="269988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"/>
            <p:cNvSpPr/>
            <p:nvPr/>
          </p:nvSpPr>
          <p:spPr>
            <a:xfrm>
              <a:off x="3088393" y="5048754"/>
              <a:ext cx="47513" cy="77748"/>
            </a:xfrm>
            <a:custGeom>
              <a:avLst/>
              <a:gdLst/>
              <a:ahLst/>
              <a:cxnLst/>
              <a:rect l="l" t="t" r="r" b="b"/>
              <a:pathLst>
                <a:path w="47513" h="77748" extrusionOk="0">
                  <a:moveTo>
                    <a:pt x="0" y="9568"/>
                  </a:moveTo>
                  <a:cubicBezTo>
                    <a:pt x="24413" y="24864"/>
                    <a:pt x="41475" y="49513"/>
                    <a:pt x="47196" y="77748"/>
                  </a:cubicBezTo>
                  <a:cubicBezTo>
                    <a:pt x="50035" y="45851"/>
                    <a:pt x="33675" y="15309"/>
                    <a:pt x="5548" y="0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"/>
            <p:cNvSpPr/>
            <p:nvPr/>
          </p:nvSpPr>
          <p:spPr>
            <a:xfrm>
              <a:off x="3123689" y="4777078"/>
              <a:ext cx="196822" cy="343635"/>
            </a:xfrm>
            <a:custGeom>
              <a:avLst/>
              <a:gdLst/>
              <a:ahLst/>
              <a:cxnLst/>
              <a:rect l="l" t="t" r="r" b="b"/>
              <a:pathLst>
                <a:path w="196822" h="343635" extrusionOk="0">
                  <a:moveTo>
                    <a:pt x="185325" y="0"/>
                  </a:moveTo>
                  <a:cubicBezTo>
                    <a:pt x="158628" y="7739"/>
                    <a:pt x="134607" y="22742"/>
                    <a:pt x="115939" y="43336"/>
                  </a:cubicBezTo>
                  <a:cubicBezTo>
                    <a:pt x="96562" y="63999"/>
                    <a:pt x="62552" y="122210"/>
                    <a:pt x="42211" y="154612"/>
                  </a:cubicBezTo>
                  <a:cubicBezTo>
                    <a:pt x="21869" y="187013"/>
                    <a:pt x="0" y="221104"/>
                    <a:pt x="0" y="221104"/>
                  </a:cubicBezTo>
                  <a:cubicBezTo>
                    <a:pt x="0" y="221104"/>
                    <a:pt x="1528" y="303113"/>
                    <a:pt x="106451" y="343635"/>
                  </a:cubicBezTo>
                  <a:lnTo>
                    <a:pt x="196822" y="219335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"/>
            <p:cNvSpPr/>
            <p:nvPr/>
          </p:nvSpPr>
          <p:spPr>
            <a:xfrm>
              <a:off x="2741541" y="4881921"/>
              <a:ext cx="117144" cy="122938"/>
            </a:xfrm>
            <a:custGeom>
              <a:avLst/>
              <a:gdLst/>
              <a:ahLst/>
              <a:cxnLst/>
              <a:rect l="l" t="t" r="r" b="b"/>
              <a:pathLst>
                <a:path w="117144" h="122938" extrusionOk="0">
                  <a:moveTo>
                    <a:pt x="52341" y="100100"/>
                  </a:moveTo>
                  <a:cubicBezTo>
                    <a:pt x="52890" y="102580"/>
                    <a:pt x="52234" y="105173"/>
                    <a:pt x="50572" y="107094"/>
                  </a:cubicBezTo>
                  <a:cubicBezTo>
                    <a:pt x="48564" y="109547"/>
                    <a:pt x="46359" y="111833"/>
                    <a:pt x="43980" y="113929"/>
                  </a:cubicBezTo>
                  <a:cubicBezTo>
                    <a:pt x="42859" y="115064"/>
                    <a:pt x="41678" y="116138"/>
                    <a:pt x="40442" y="117145"/>
                  </a:cubicBezTo>
                  <a:cubicBezTo>
                    <a:pt x="39222" y="118026"/>
                    <a:pt x="37899" y="118755"/>
                    <a:pt x="36502" y="119315"/>
                  </a:cubicBezTo>
                  <a:lnTo>
                    <a:pt x="27256" y="122934"/>
                  </a:lnTo>
                  <a:cubicBezTo>
                    <a:pt x="30636" y="122984"/>
                    <a:pt x="34009" y="122633"/>
                    <a:pt x="37306" y="121888"/>
                  </a:cubicBezTo>
                  <a:cubicBezTo>
                    <a:pt x="39108" y="121540"/>
                    <a:pt x="40810" y="120799"/>
                    <a:pt x="42291" y="119717"/>
                  </a:cubicBezTo>
                  <a:cubicBezTo>
                    <a:pt x="43745" y="118761"/>
                    <a:pt x="45116" y="117685"/>
                    <a:pt x="46392" y="116501"/>
                  </a:cubicBezTo>
                  <a:cubicBezTo>
                    <a:pt x="48882" y="114096"/>
                    <a:pt x="51069" y="111396"/>
                    <a:pt x="52904" y="108461"/>
                  </a:cubicBezTo>
                  <a:cubicBezTo>
                    <a:pt x="53772" y="106828"/>
                    <a:pt x="54214" y="105004"/>
                    <a:pt x="54191" y="103155"/>
                  </a:cubicBezTo>
                  <a:cubicBezTo>
                    <a:pt x="54084" y="101994"/>
                    <a:pt x="53667" y="100884"/>
                    <a:pt x="52985" y="99939"/>
                  </a:cubicBezTo>
                  <a:cubicBezTo>
                    <a:pt x="55586" y="99135"/>
                    <a:pt x="58114" y="98113"/>
                    <a:pt x="60542" y="96883"/>
                  </a:cubicBezTo>
                  <a:cubicBezTo>
                    <a:pt x="64583" y="95281"/>
                    <a:pt x="68151" y="92681"/>
                    <a:pt x="70914" y="89326"/>
                  </a:cubicBezTo>
                  <a:cubicBezTo>
                    <a:pt x="71868" y="87337"/>
                    <a:pt x="72544" y="85227"/>
                    <a:pt x="72924" y="83054"/>
                  </a:cubicBezTo>
                  <a:cubicBezTo>
                    <a:pt x="73005" y="82333"/>
                    <a:pt x="73005" y="81605"/>
                    <a:pt x="72924" y="80884"/>
                  </a:cubicBezTo>
                  <a:lnTo>
                    <a:pt x="75738" y="76622"/>
                  </a:lnTo>
                  <a:cubicBezTo>
                    <a:pt x="78558" y="85098"/>
                    <a:pt x="83385" y="92767"/>
                    <a:pt x="89808" y="98974"/>
                  </a:cubicBezTo>
                  <a:cubicBezTo>
                    <a:pt x="97375" y="106805"/>
                    <a:pt x="106769" y="112634"/>
                    <a:pt x="117145" y="115939"/>
                  </a:cubicBezTo>
                  <a:cubicBezTo>
                    <a:pt x="90948" y="103149"/>
                    <a:pt x="78447" y="72795"/>
                    <a:pt x="88040" y="45266"/>
                  </a:cubicBezTo>
                  <a:cubicBezTo>
                    <a:pt x="88040" y="45266"/>
                    <a:pt x="88522" y="45266"/>
                    <a:pt x="88683" y="45266"/>
                  </a:cubicBezTo>
                  <a:cubicBezTo>
                    <a:pt x="90013" y="44315"/>
                    <a:pt x="91045" y="43004"/>
                    <a:pt x="91657" y="41487"/>
                  </a:cubicBezTo>
                  <a:cubicBezTo>
                    <a:pt x="92782" y="38619"/>
                    <a:pt x="92782" y="35431"/>
                    <a:pt x="91657" y="32562"/>
                  </a:cubicBezTo>
                  <a:cubicBezTo>
                    <a:pt x="90647" y="29948"/>
                    <a:pt x="89237" y="27507"/>
                    <a:pt x="87477" y="25326"/>
                  </a:cubicBezTo>
                  <a:cubicBezTo>
                    <a:pt x="80279" y="17317"/>
                    <a:pt x="70539" y="12035"/>
                    <a:pt x="59899" y="10372"/>
                  </a:cubicBezTo>
                  <a:cubicBezTo>
                    <a:pt x="58836" y="8312"/>
                    <a:pt x="57482" y="6417"/>
                    <a:pt x="55879" y="4744"/>
                  </a:cubicBezTo>
                  <a:cubicBezTo>
                    <a:pt x="54135" y="3012"/>
                    <a:pt x="52253" y="1425"/>
                    <a:pt x="50251" y="0"/>
                  </a:cubicBezTo>
                  <a:cubicBezTo>
                    <a:pt x="52054" y="1601"/>
                    <a:pt x="53721" y="3349"/>
                    <a:pt x="55236" y="5226"/>
                  </a:cubicBezTo>
                  <a:cubicBezTo>
                    <a:pt x="56729" y="7034"/>
                    <a:pt x="57924" y="9070"/>
                    <a:pt x="58773" y="11256"/>
                  </a:cubicBezTo>
                  <a:lnTo>
                    <a:pt x="58773" y="11658"/>
                  </a:lnTo>
                  <a:lnTo>
                    <a:pt x="59175" y="11658"/>
                  </a:lnTo>
                  <a:cubicBezTo>
                    <a:pt x="69170" y="13996"/>
                    <a:pt x="78173" y="19426"/>
                    <a:pt x="84904" y="27176"/>
                  </a:cubicBezTo>
                  <a:cubicBezTo>
                    <a:pt x="88224" y="30532"/>
                    <a:pt x="89510" y="35401"/>
                    <a:pt x="88281" y="39959"/>
                  </a:cubicBezTo>
                  <a:cubicBezTo>
                    <a:pt x="87155" y="42291"/>
                    <a:pt x="86271" y="42934"/>
                    <a:pt x="83778" y="42613"/>
                  </a:cubicBezTo>
                  <a:cubicBezTo>
                    <a:pt x="81286" y="42291"/>
                    <a:pt x="78713" y="41889"/>
                    <a:pt x="76140" y="41567"/>
                  </a:cubicBezTo>
                  <a:cubicBezTo>
                    <a:pt x="70753" y="40924"/>
                    <a:pt x="65527" y="41005"/>
                    <a:pt x="60060" y="40522"/>
                  </a:cubicBezTo>
                  <a:cubicBezTo>
                    <a:pt x="54979" y="39939"/>
                    <a:pt x="49985" y="38751"/>
                    <a:pt x="45185" y="36985"/>
                  </a:cubicBezTo>
                  <a:cubicBezTo>
                    <a:pt x="40362" y="35216"/>
                    <a:pt x="35698" y="32964"/>
                    <a:pt x="30955" y="30713"/>
                  </a:cubicBezTo>
                  <a:cubicBezTo>
                    <a:pt x="26205" y="28539"/>
                    <a:pt x="21612" y="26041"/>
                    <a:pt x="17206" y="23236"/>
                  </a:cubicBezTo>
                  <a:cubicBezTo>
                    <a:pt x="25540" y="29693"/>
                    <a:pt x="34641" y="35094"/>
                    <a:pt x="44301" y="39316"/>
                  </a:cubicBezTo>
                  <a:cubicBezTo>
                    <a:pt x="49208" y="41475"/>
                    <a:pt x="54412" y="42884"/>
                    <a:pt x="59738" y="43497"/>
                  </a:cubicBezTo>
                  <a:cubicBezTo>
                    <a:pt x="65045" y="44140"/>
                    <a:pt x="70351" y="44140"/>
                    <a:pt x="75336" y="44864"/>
                  </a:cubicBezTo>
                  <a:lnTo>
                    <a:pt x="78391" y="45346"/>
                  </a:lnTo>
                  <a:cubicBezTo>
                    <a:pt x="80283" y="46843"/>
                    <a:pt x="81545" y="48995"/>
                    <a:pt x="81929" y="51376"/>
                  </a:cubicBezTo>
                  <a:cubicBezTo>
                    <a:pt x="82478" y="55581"/>
                    <a:pt x="80491" y="59713"/>
                    <a:pt x="76864" y="61909"/>
                  </a:cubicBezTo>
                  <a:cubicBezTo>
                    <a:pt x="73348" y="64533"/>
                    <a:pt x="69577" y="66796"/>
                    <a:pt x="65607" y="68663"/>
                  </a:cubicBezTo>
                  <a:cubicBezTo>
                    <a:pt x="61697" y="70443"/>
                    <a:pt x="57508" y="71531"/>
                    <a:pt x="53226" y="71879"/>
                  </a:cubicBezTo>
                  <a:cubicBezTo>
                    <a:pt x="44506" y="70741"/>
                    <a:pt x="35999" y="68330"/>
                    <a:pt x="27979" y="64723"/>
                  </a:cubicBezTo>
                  <a:cubicBezTo>
                    <a:pt x="19457" y="61748"/>
                    <a:pt x="10935" y="58854"/>
                    <a:pt x="2251" y="56683"/>
                  </a:cubicBezTo>
                  <a:cubicBezTo>
                    <a:pt x="10291" y="60623"/>
                    <a:pt x="18734" y="64160"/>
                    <a:pt x="27015" y="67698"/>
                  </a:cubicBezTo>
                  <a:cubicBezTo>
                    <a:pt x="31115" y="69467"/>
                    <a:pt x="35055" y="71075"/>
                    <a:pt x="39638" y="72683"/>
                  </a:cubicBezTo>
                  <a:cubicBezTo>
                    <a:pt x="43974" y="74500"/>
                    <a:pt x="48607" y="75509"/>
                    <a:pt x="53306" y="75658"/>
                  </a:cubicBezTo>
                  <a:cubicBezTo>
                    <a:pt x="56209" y="75376"/>
                    <a:pt x="59070" y="74755"/>
                    <a:pt x="61829" y="73808"/>
                  </a:cubicBezTo>
                  <a:cubicBezTo>
                    <a:pt x="64622" y="74386"/>
                    <a:pt x="67125" y="75922"/>
                    <a:pt x="68904" y="78150"/>
                  </a:cubicBezTo>
                  <a:cubicBezTo>
                    <a:pt x="70036" y="79514"/>
                    <a:pt x="70480" y="81321"/>
                    <a:pt x="70110" y="83054"/>
                  </a:cubicBezTo>
                  <a:cubicBezTo>
                    <a:pt x="69726" y="84906"/>
                    <a:pt x="69018" y="86675"/>
                    <a:pt x="68020" y="88280"/>
                  </a:cubicBezTo>
                  <a:cubicBezTo>
                    <a:pt x="65340" y="90984"/>
                    <a:pt x="62102" y="93069"/>
                    <a:pt x="58532" y="94391"/>
                  </a:cubicBezTo>
                  <a:cubicBezTo>
                    <a:pt x="55208" y="96267"/>
                    <a:pt x="51491" y="97340"/>
                    <a:pt x="47678" y="97527"/>
                  </a:cubicBezTo>
                  <a:cubicBezTo>
                    <a:pt x="43782" y="97006"/>
                    <a:pt x="39971" y="95978"/>
                    <a:pt x="36342" y="94471"/>
                  </a:cubicBezTo>
                  <a:cubicBezTo>
                    <a:pt x="32342" y="93365"/>
                    <a:pt x="28252" y="92612"/>
                    <a:pt x="24121" y="92220"/>
                  </a:cubicBezTo>
                  <a:cubicBezTo>
                    <a:pt x="16080" y="91255"/>
                    <a:pt x="8040" y="90532"/>
                    <a:pt x="0" y="90371"/>
                  </a:cubicBezTo>
                  <a:cubicBezTo>
                    <a:pt x="8040" y="91979"/>
                    <a:pt x="16080" y="93346"/>
                    <a:pt x="24120" y="94873"/>
                  </a:cubicBezTo>
                  <a:cubicBezTo>
                    <a:pt x="28079" y="95540"/>
                    <a:pt x="31998" y="96426"/>
                    <a:pt x="35859" y="97527"/>
                  </a:cubicBezTo>
                  <a:cubicBezTo>
                    <a:pt x="39710" y="99296"/>
                    <a:pt x="43801" y="100488"/>
                    <a:pt x="48000" y="101064"/>
                  </a:cubicBezTo>
                  <a:cubicBezTo>
                    <a:pt x="49481" y="100923"/>
                    <a:pt x="50939" y="100599"/>
                    <a:pt x="52341" y="100100"/>
                  </a:cubicBezTo>
                  <a:close/>
                  <a:moveTo>
                    <a:pt x="80803" y="45748"/>
                  </a:moveTo>
                  <a:lnTo>
                    <a:pt x="80803" y="45748"/>
                  </a:lnTo>
                  <a:lnTo>
                    <a:pt x="80803" y="45748"/>
                  </a:ln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"/>
            <p:cNvSpPr/>
            <p:nvPr/>
          </p:nvSpPr>
          <p:spPr>
            <a:xfrm>
              <a:off x="3234643" y="4752234"/>
              <a:ext cx="491034" cy="710532"/>
            </a:xfrm>
            <a:custGeom>
              <a:avLst/>
              <a:gdLst/>
              <a:ahLst/>
              <a:cxnLst/>
              <a:rect l="l" t="t" r="r" b="b"/>
              <a:pathLst>
                <a:path w="491034" h="710532" extrusionOk="0">
                  <a:moveTo>
                    <a:pt x="320882" y="0"/>
                  </a:moveTo>
                  <a:cubicBezTo>
                    <a:pt x="393243" y="16080"/>
                    <a:pt x="414629" y="22834"/>
                    <a:pt x="448800" y="30633"/>
                  </a:cubicBezTo>
                  <a:cubicBezTo>
                    <a:pt x="448800" y="30633"/>
                    <a:pt x="519553" y="96080"/>
                    <a:pt x="477905" y="330449"/>
                  </a:cubicBezTo>
                  <a:cubicBezTo>
                    <a:pt x="469184" y="387638"/>
                    <a:pt x="465445" y="445476"/>
                    <a:pt x="466729" y="503312"/>
                  </a:cubicBezTo>
                  <a:cubicBezTo>
                    <a:pt x="467855" y="555332"/>
                    <a:pt x="470026" y="611934"/>
                    <a:pt x="471312" y="648034"/>
                  </a:cubicBezTo>
                  <a:cubicBezTo>
                    <a:pt x="471312" y="648034"/>
                    <a:pt x="390911" y="726667"/>
                    <a:pt x="189425" y="707531"/>
                  </a:cubicBezTo>
                  <a:cubicBezTo>
                    <a:pt x="31276" y="692577"/>
                    <a:pt x="0" y="635170"/>
                    <a:pt x="0" y="635170"/>
                  </a:cubicBezTo>
                  <a:cubicBezTo>
                    <a:pt x="0" y="635170"/>
                    <a:pt x="5307" y="417283"/>
                    <a:pt x="5307" y="296681"/>
                  </a:cubicBezTo>
                  <a:cubicBezTo>
                    <a:pt x="5307" y="104120"/>
                    <a:pt x="31035" y="59899"/>
                    <a:pt x="73969" y="25728"/>
                  </a:cubicBezTo>
                  <a:cubicBezTo>
                    <a:pt x="79597" y="22271"/>
                    <a:pt x="186531" y="4422"/>
                    <a:pt x="186531" y="44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3" name="Google Shape;2033;p3"/>
            <p:cNvGrpSpPr/>
            <p:nvPr/>
          </p:nvGrpSpPr>
          <p:grpSpPr>
            <a:xfrm>
              <a:off x="3259847" y="4340205"/>
              <a:ext cx="365602" cy="489976"/>
              <a:chOff x="3259847" y="4340205"/>
              <a:chExt cx="365602" cy="489976"/>
            </a:xfrm>
          </p:grpSpPr>
          <p:sp>
            <p:nvSpPr>
              <p:cNvPr id="2034" name="Google Shape;2034;p3"/>
              <p:cNvSpPr/>
              <p:nvPr/>
            </p:nvSpPr>
            <p:spPr>
              <a:xfrm>
                <a:off x="3285181" y="4360902"/>
                <a:ext cx="340268" cy="332639"/>
              </a:xfrm>
              <a:custGeom>
                <a:avLst/>
                <a:gdLst/>
                <a:ahLst/>
                <a:cxnLst/>
                <a:rect l="l" t="t" r="r" b="b"/>
                <a:pathLst>
                  <a:path w="340268" h="332639" extrusionOk="0">
                    <a:moveTo>
                      <a:pt x="117179" y="5567"/>
                    </a:moveTo>
                    <a:cubicBezTo>
                      <a:pt x="194203" y="-12765"/>
                      <a:pt x="249117" y="16743"/>
                      <a:pt x="281680" y="56622"/>
                    </a:cubicBezTo>
                    <a:cubicBezTo>
                      <a:pt x="314242" y="56622"/>
                      <a:pt x="333056" y="82189"/>
                      <a:pt x="337961" y="114189"/>
                    </a:cubicBezTo>
                    <a:cubicBezTo>
                      <a:pt x="355327" y="221846"/>
                      <a:pt x="269378" y="279494"/>
                      <a:pt x="256675" y="332639"/>
                    </a:cubicBezTo>
                    <a:lnTo>
                      <a:pt x="677" y="144983"/>
                    </a:lnTo>
                    <a:cubicBezTo>
                      <a:pt x="-4227" y="106551"/>
                      <a:pt x="15793" y="29687"/>
                      <a:pt x="117179" y="5567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3"/>
              <p:cNvSpPr/>
              <p:nvPr/>
            </p:nvSpPr>
            <p:spPr>
              <a:xfrm>
                <a:off x="3564288" y="4400800"/>
                <a:ext cx="44615" cy="31441"/>
              </a:xfrm>
              <a:custGeom>
                <a:avLst/>
                <a:gdLst/>
                <a:ahLst/>
                <a:cxnLst/>
                <a:rect l="l" t="t" r="r" b="b"/>
                <a:pathLst>
                  <a:path w="44615" h="31441" extrusionOk="0">
                    <a:moveTo>
                      <a:pt x="42452" y="0"/>
                    </a:moveTo>
                    <a:lnTo>
                      <a:pt x="0" y="17447"/>
                    </a:lnTo>
                    <a:cubicBezTo>
                      <a:pt x="5406" y="29126"/>
                      <a:pt x="19028" y="34505"/>
                      <a:pt x="30955" y="29668"/>
                    </a:cubicBezTo>
                    <a:cubicBezTo>
                      <a:pt x="42118" y="25176"/>
                      <a:pt x="47527" y="12485"/>
                      <a:pt x="43035" y="1321"/>
                    </a:cubicBezTo>
                    <a:cubicBezTo>
                      <a:pt x="42855" y="874"/>
                      <a:pt x="42661" y="434"/>
                      <a:pt x="42452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3"/>
              <p:cNvSpPr/>
              <p:nvPr/>
            </p:nvSpPr>
            <p:spPr>
              <a:xfrm>
                <a:off x="3563886" y="4374348"/>
                <a:ext cx="26520" cy="44761"/>
              </a:xfrm>
              <a:custGeom>
                <a:avLst/>
                <a:gdLst/>
                <a:ahLst/>
                <a:cxnLst/>
                <a:rect l="l" t="t" r="r" b="b"/>
                <a:pathLst>
                  <a:path w="26520" h="44761" extrusionOk="0">
                    <a:moveTo>
                      <a:pt x="5869" y="0"/>
                    </a:moveTo>
                    <a:lnTo>
                      <a:pt x="0" y="44623"/>
                    </a:lnTo>
                    <a:cubicBezTo>
                      <a:pt x="12732" y="45985"/>
                      <a:pt x="24310" y="37160"/>
                      <a:pt x="26372" y="24522"/>
                    </a:cubicBezTo>
                    <a:cubicBezTo>
                      <a:pt x="27772" y="12436"/>
                      <a:pt x="19110" y="1504"/>
                      <a:pt x="7024" y="103"/>
                    </a:cubicBezTo>
                    <a:cubicBezTo>
                      <a:pt x="6640" y="59"/>
                      <a:pt x="6255" y="24"/>
                      <a:pt x="5869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3"/>
              <p:cNvSpPr/>
              <p:nvPr/>
            </p:nvSpPr>
            <p:spPr>
              <a:xfrm>
                <a:off x="3285302" y="4360675"/>
                <a:ext cx="279468" cy="184766"/>
              </a:xfrm>
              <a:custGeom>
                <a:avLst/>
                <a:gdLst/>
                <a:ahLst/>
                <a:cxnLst/>
                <a:rect l="l" t="t" r="r" b="b"/>
                <a:pathLst>
                  <a:path w="279468" h="184766" extrusionOk="0">
                    <a:moveTo>
                      <a:pt x="279469" y="54275"/>
                    </a:moveTo>
                    <a:cubicBezTo>
                      <a:pt x="246906" y="14075"/>
                      <a:pt x="194082" y="-12538"/>
                      <a:pt x="117058" y="6034"/>
                    </a:cubicBezTo>
                    <a:cubicBezTo>
                      <a:pt x="15672" y="30155"/>
                      <a:pt x="-4348" y="107018"/>
                      <a:pt x="717" y="145450"/>
                    </a:cubicBezTo>
                    <a:lnTo>
                      <a:pt x="56033" y="184766"/>
                    </a:lnTo>
                    <a:lnTo>
                      <a:pt x="149621" y="105893"/>
                    </a:lnTo>
                    <a:cubicBezTo>
                      <a:pt x="162806" y="78878"/>
                      <a:pt x="247147" y="51381"/>
                      <a:pt x="279469" y="54275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3"/>
              <p:cNvSpPr/>
              <p:nvPr/>
            </p:nvSpPr>
            <p:spPr>
              <a:xfrm>
                <a:off x="3291551" y="4447304"/>
                <a:ext cx="333580" cy="382877"/>
              </a:xfrm>
              <a:custGeom>
                <a:avLst/>
                <a:gdLst/>
                <a:ahLst/>
                <a:cxnLst/>
                <a:rect l="l" t="t" r="r" b="b"/>
                <a:pathLst>
                  <a:path w="333580" h="382877" extrusionOk="0">
                    <a:moveTo>
                      <a:pt x="143371" y="19023"/>
                    </a:moveTo>
                    <a:cubicBezTo>
                      <a:pt x="153100" y="10983"/>
                      <a:pt x="167492" y="6641"/>
                      <a:pt x="187110" y="19023"/>
                    </a:cubicBezTo>
                    <a:cubicBezTo>
                      <a:pt x="196153" y="25208"/>
                      <a:pt x="203195" y="33899"/>
                      <a:pt x="207371" y="44028"/>
                    </a:cubicBezTo>
                    <a:cubicBezTo>
                      <a:pt x="212539" y="57205"/>
                      <a:pt x="215526" y="71136"/>
                      <a:pt x="216215" y="85274"/>
                    </a:cubicBezTo>
                    <a:cubicBezTo>
                      <a:pt x="218225" y="100711"/>
                      <a:pt x="228195" y="136329"/>
                      <a:pt x="252315" y="123866"/>
                    </a:cubicBezTo>
                    <a:cubicBezTo>
                      <a:pt x="259390" y="120168"/>
                      <a:pt x="262928" y="112449"/>
                      <a:pt x="269038" y="107786"/>
                    </a:cubicBezTo>
                    <a:cubicBezTo>
                      <a:pt x="288335" y="93153"/>
                      <a:pt x="316475" y="96450"/>
                      <a:pt x="327329" y="118480"/>
                    </a:cubicBezTo>
                    <a:cubicBezTo>
                      <a:pt x="340768" y="145040"/>
                      <a:pt x="331907" y="177462"/>
                      <a:pt x="306827" y="193494"/>
                    </a:cubicBezTo>
                    <a:cubicBezTo>
                      <a:pt x="273702" y="212067"/>
                      <a:pt x="260194" y="193494"/>
                      <a:pt x="260194" y="193494"/>
                    </a:cubicBezTo>
                    <a:lnTo>
                      <a:pt x="270646" y="315704"/>
                    </a:lnTo>
                    <a:cubicBezTo>
                      <a:pt x="250305" y="355181"/>
                      <a:pt x="196195" y="385010"/>
                      <a:pt x="141522" y="382759"/>
                    </a:cubicBezTo>
                    <a:cubicBezTo>
                      <a:pt x="86849" y="380507"/>
                      <a:pt x="98427" y="352367"/>
                      <a:pt x="117000" y="330417"/>
                    </a:cubicBezTo>
                    <a:lnTo>
                      <a:pt x="112738" y="283061"/>
                    </a:lnTo>
                    <a:cubicBezTo>
                      <a:pt x="97620" y="284307"/>
                      <a:pt x="82400" y="283359"/>
                      <a:pt x="67553" y="280247"/>
                    </a:cubicBezTo>
                    <a:cubicBezTo>
                      <a:pt x="33784" y="272207"/>
                      <a:pt x="17141" y="242217"/>
                      <a:pt x="9262" y="211102"/>
                    </a:cubicBezTo>
                    <a:cubicBezTo>
                      <a:pt x="177" y="175404"/>
                      <a:pt x="-788" y="117515"/>
                      <a:pt x="418" y="79726"/>
                    </a:cubicBezTo>
                    <a:cubicBezTo>
                      <a:pt x="947" y="69317"/>
                      <a:pt x="2128" y="58952"/>
                      <a:pt x="3955" y="48691"/>
                    </a:cubicBezTo>
                    <a:cubicBezTo>
                      <a:pt x="28960" y="10661"/>
                      <a:pt x="117402" y="-22062"/>
                      <a:pt x="143371" y="19023"/>
                    </a:cubicBezTo>
                    <a:close/>
                  </a:path>
                </a:pathLst>
              </a:custGeom>
              <a:solidFill>
                <a:srgbClr val="FFBD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3"/>
              <p:cNvSpPr/>
              <p:nvPr/>
            </p:nvSpPr>
            <p:spPr>
              <a:xfrm>
                <a:off x="3337315" y="4533141"/>
                <a:ext cx="54110" cy="89164"/>
              </a:xfrm>
              <a:custGeom>
                <a:avLst/>
                <a:gdLst/>
                <a:ahLst/>
                <a:cxnLst/>
                <a:rect l="l" t="t" r="r" b="b"/>
                <a:pathLst>
                  <a:path w="54110" h="89164" extrusionOk="0">
                    <a:moveTo>
                      <a:pt x="54110" y="0"/>
                    </a:moveTo>
                    <a:lnTo>
                      <a:pt x="44784" y="89165"/>
                    </a:lnTo>
                    <a:lnTo>
                      <a:pt x="0" y="72844"/>
                    </a:lnTo>
                    <a:lnTo>
                      <a:pt x="54110" y="0"/>
                    </a:ln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3"/>
              <p:cNvSpPr/>
              <p:nvPr/>
            </p:nvSpPr>
            <p:spPr>
              <a:xfrm>
                <a:off x="3383465" y="4631471"/>
                <a:ext cx="47646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47646" h="33951" extrusionOk="0">
                    <a:moveTo>
                      <a:pt x="46070" y="0"/>
                    </a:moveTo>
                    <a:lnTo>
                      <a:pt x="0" y="17769"/>
                    </a:lnTo>
                    <a:cubicBezTo>
                      <a:pt x="4388" y="30347"/>
                      <a:pt x="18141" y="36986"/>
                      <a:pt x="30719" y="32598"/>
                    </a:cubicBezTo>
                    <a:cubicBezTo>
                      <a:pt x="31041" y="32486"/>
                      <a:pt x="31361" y="32367"/>
                      <a:pt x="31678" y="32241"/>
                    </a:cubicBezTo>
                    <a:cubicBezTo>
                      <a:pt x="44442" y="27193"/>
                      <a:pt x="50835" y="12872"/>
                      <a:pt x="46070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3"/>
              <p:cNvSpPr/>
              <p:nvPr/>
            </p:nvSpPr>
            <p:spPr>
              <a:xfrm>
                <a:off x="3411999" y="4639914"/>
                <a:ext cx="18986" cy="24602"/>
              </a:xfrm>
              <a:custGeom>
                <a:avLst/>
                <a:gdLst/>
                <a:ahLst/>
                <a:cxnLst/>
                <a:rect l="l" t="t" r="r" b="b"/>
                <a:pathLst>
                  <a:path w="18986" h="24602" extrusionOk="0">
                    <a:moveTo>
                      <a:pt x="3144" y="23799"/>
                    </a:moveTo>
                    <a:cubicBezTo>
                      <a:pt x="2174" y="24141"/>
                      <a:pt x="1180" y="24410"/>
                      <a:pt x="170" y="24603"/>
                    </a:cubicBezTo>
                    <a:cubicBezTo>
                      <a:pt x="-1310" y="12646"/>
                      <a:pt x="7056" y="1705"/>
                      <a:pt x="18983" y="0"/>
                    </a:cubicBezTo>
                    <a:cubicBezTo>
                      <a:pt x="19160" y="10453"/>
                      <a:pt x="12855" y="19926"/>
                      <a:pt x="3144" y="23799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3"/>
              <p:cNvSpPr/>
              <p:nvPr/>
            </p:nvSpPr>
            <p:spPr>
              <a:xfrm>
                <a:off x="3308960" y="4537612"/>
                <a:ext cx="42088" cy="25071"/>
              </a:xfrm>
              <a:custGeom>
                <a:avLst/>
                <a:gdLst/>
                <a:ahLst/>
                <a:cxnLst/>
                <a:rect l="l" t="t" r="r" b="b"/>
                <a:pathLst>
                  <a:path w="42088" h="25071" extrusionOk="0">
                    <a:moveTo>
                      <a:pt x="33179" y="3568"/>
                    </a:moveTo>
                    <a:cubicBezTo>
                      <a:pt x="29700" y="2028"/>
                      <a:pt x="26017" y="999"/>
                      <a:pt x="22245" y="513"/>
                    </a:cubicBezTo>
                    <a:cubicBezTo>
                      <a:pt x="18605" y="-171"/>
                      <a:pt x="14869" y="-171"/>
                      <a:pt x="11230" y="513"/>
                    </a:cubicBezTo>
                    <a:cubicBezTo>
                      <a:pt x="7367" y="1169"/>
                      <a:pt x="3642" y="2474"/>
                      <a:pt x="215" y="4372"/>
                    </a:cubicBezTo>
                    <a:cubicBezTo>
                      <a:pt x="214" y="4372"/>
                      <a:pt x="-268" y="5337"/>
                      <a:pt x="214" y="5257"/>
                    </a:cubicBezTo>
                    <a:cubicBezTo>
                      <a:pt x="3189" y="4774"/>
                      <a:pt x="5843" y="4131"/>
                      <a:pt x="10184" y="3649"/>
                    </a:cubicBezTo>
                    <a:lnTo>
                      <a:pt x="13642" y="3649"/>
                    </a:lnTo>
                    <a:cubicBezTo>
                      <a:pt x="11018" y="5670"/>
                      <a:pt x="9126" y="8493"/>
                      <a:pt x="8255" y="11689"/>
                    </a:cubicBezTo>
                    <a:cubicBezTo>
                      <a:pt x="6084" y="19729"/>
                      <a:pt x="11551" y="21578"/>
                      <a:pt x="19109" y="23588"/>
                    </a:cubicBezTo>
                    <a:cubicBezTo>
                      <a:pt x="26666" y="25598"/>
                      <a:pt x="33420" y="26724"/>
                      <a:pt x="35671" y="19086"/>
                    </a:cubicBezTo>
                    <a:cubicBezTo>
                      <a:pt x="36747" y="15302"/>
                      <a:pt x="36254" y="11245"/>
                      <a:pt x="34304" y="7829"/>
                    </a:cubicBezTo>
                    <a:lnTo>
                      <a:pt x="36877" y="8875"/>
                    </a:lnTo>
                    <a:cubicBezTo>
                      <a:pt x="38325" y="9518"/>
                      <a:pt x="41300" y="10804"/>
                      <a:pt x="41541" y="11045"/>
                    </a:cubicBezTo>
                    <a:cubicBezTo>
                      <a:pt x="41782" y="11287"/>
                      <a:pt x="42264" y="10241"/>
                      <a:pt x="42023" y="9920"/>
                    </a:cubicBezTo>
                    <a:cubicBezTo>
                      <a:pt x="39598" y="7156"/>
                      <a:pt x="36573" y="4984"/>
                      <a:pt x="33179" y="356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"/>
              <p:cNvSpPr/>
              <p:nvPr/>
            </p:nvSpPr>
            <p:spPr>
              <a:xfrm>
                <a:off x="3415948" y="4535381"/>
                <a:ext cx="42264" cy="24634"/>
              </a:xfrm>
              <a:custGeom>
                <a:avLst/>
                <a:gdLst/>
                <a:ahLst/>
                <a:cxnLst/>
                <a:rect l="l" t="t" r="r" b="b"/>
                <a:pathLst>
                  <a:path w="42264" h="24634" extrusionOk="0">
                    <a:moveTo>
                      <a:pt x="42050" y="5799"/>
                    </a:moveTo>
                    <a:cubicBezTo>
                      <a:pt x="42532" y="5799"/>
                      <a:pt x="42050" y="5076"/>
                      <a:pt x="42050" y="4915"/>
                    </a:cubicBezTo>
                    <a:cubicBezTo>
                      <a:pt x="38640" y="2970"/>
                      <a:pt x="34953" y="1560"/>
                      <a:pt x="31115" y="734"/>
                    </a:cubicBezTo>
                    <a:cubicBezTo>
                      <a:pt x="27501" y="-83"/>
                      <a:pt x="23765" y="-219"/>
                      <a:pt x="20100" y="332"/>
                    </a:cubicBezTo>
                    <a:cubicBezTo>
                      <a:pt x="16316" y="709"/>
                      <a:pt x="12607" y="1630"/>
                      <a:pt x="9085" y="3066"/>
                    </a:cubicBezTo>
                    <a:cubicBezTo>
                      <a:pt x="5684" y="4373"/>
                      <a:pt x="2590" y="6372"/>
                      <a:pt x="0" y="8935"/>
                    </a:cubicBezTo>
                    <a:cubicBezTo>
                      <a:pt x="0" y="8935"/>
                      <a:pt x="0" y="10382"/>
                      <a:pt x="482" y="10141"/>
                    </a:cubicBezTo>
                    <a:cubicBezTo>
                      <a:pt x="965" y="9900"/>
                      <a:pt x="3698" y="8694"/>
                      <a:pt x="5226" y="8131"/>
                    </a:cubicBezTo>
                    <a:lnTo>
                      <a:pt x="7799" y="7166"/>
                    </a:lnTo>
                    <a:cubicBezTo>
                      <a:pt x="5779" y="10521"/>
                      <a:pt x="5172" y="14540"/>
                      <a:pt x="6110" y="18342"/>
                    </a:cubicBezTo>
                    <a:cubicBezTo>
                      <a:pt x="8120" y="26382"/>
                      <a:pt x="14874" y="25096"/>
                      <a:pt x="22191" y="23246"/>
                    </a:cubicBezTo>
                    <a:cubicBezTo>
                      <a:pt x="29507" y="21397"/>
                      <a:pt x="35376" y="19468"/>
                      <a:pt x="33447" y="11749"/>
                    </a:cubicBezTo>
                    <a:cubicBezTo>
                      <a:pt x="32656" y="8579"/>
                      <a:pt x="30849" y="5755"/>
                      <a:pt x="28301" y="3709"/>
                    </a:cubicBezTo>
                    <a:lnTo>
                      <a:pt x="31758" y="3709"/>
                    </a:lnTo>
                    <a:cubicBezTo>
                      <a:pt x="36502" y="4191"/>
                      <a:pt x="39075" y="4915"/>
                      <a:pt x="42050" y="579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"/>
              <p:cNvSpPr/>
              <p:nvPr/>
            </p:nvSpPr>
            <p:spPr>
              <a:xfrm>
                <a:off x="3433073" y="4496025"/>
                <a:ext cx="30363" cy="24251"/>
              </a:xfrm>
              <a:custGeom>
                <a:avLst/>
                <a:gdLst/>
                <a:ahLst/>
                <a:cxnLst/>
                <a:rect l="l" t="t" r="r" b="b"/>
                <a:pathLst>
                  <a:path w="30363" h="24251" extrusionOk="0">
                    <a:moveTo>
                      <a:pt x="0" y="8171"/>
                    </a:moveTo>
                    <a:lnTo>
                      <a:pt x="28221" y="24251"/>
                    </a:lnTo>
                    <a:cubicBezTo>
                      <a:pt x="32647" y="16552"/>
                      <a:pt x="29993" y="6722"/>
                      <a:pt x="22294" y="2296"/>
                    </a:cubicBezTo>
                    <a:cubicBezTo>
                      <a:pt x="22154" y="2215"/>
                      <a:pt x="22012" y="2137"/>
                      <a:pt x="21869" y="2060"/>
                    </a:cubicBezTo>
                    <a:cubicBezTo>
                      <a:pt x="14141" y="-2277"/>
                      <a:pt x="4361" y="456"/>
                      <a:pt x="0" y="817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3"/>
              <p:cNvSpPr/>
              <p:nvPr/>
            </p:nvSpPr>
            <p:spPr>
              <a:xfrm>
                <a:off x="3404289" y="4661622"/>
                <a:ext cx="122531" cy="84340"/>
              </a:xfrm>
              <a:custGeom>
                <a:avLst/>
                <a:gdLst/>
                <a:ahLst/>
                <a:cxnLst/>
                <a:rect l="l" t="t" r="r" b="b"/>
                <a:pathLst>
                  <a:path w="122531" h="84340" extrusionOk="0">
                    <a:moveTo>
                      <a:pt x="0" y="68743"/>
                    </a:moveTo>
                    <a:cubicBezTo>
                      <a:pt x="24311" y="66303"/>
                      <a:pt x="48234" y="60903"/>
                      <a:pt x="71235" y="52663"/>
                    </a:cubicBezTo>
                    <a:cubicBezTo>
                      <a:pt x="98331" y="41005"/>
                      <a:pt x="109989" y="32080"/>
                      <a:pt x="122531" y="0"/>
                    </a:cubicBezTo>
                    <a:cubicBezTo>
                      <a:pt x="121883" y="17352"/>
                      <a:pt x="115299" y="33955"/>
                      <a:pt x="103878" y="47035"/>
                    </a:cubicBezTo>
                    <a:cubicBezTo>
                      <a:pt x="72924" y="78391"/>
                      <a:pt x="1527" y="84341"/>
                      <a:pt x="1527" y="84341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3"/>
              <p:cNvSpPr/>
              <p:nvPr/>
            </p:nvSpPr>
            <p:spPr>
              <a:xfrm>
                <a:off x="3259847" y="4340205"/>
                <a:ext cx="304967" cy="182736"/>
              </a:xfrm>
              <a:custGeom>
                <a:avLst/>
                <a:gdLst/>
                <a:ahLst/>
                <a:cxnLst/>
                <a:rect l="l" t="t" r="r" b="b"/>
                <a:pathLst>
                  <a:path w="304967" h="182736" extrusionOk="0">
                    <a:moveTo>
                      <a:pt x="175075" y="126122"/>
                    </a:moveTo>
                    <a:cubicBezTo>
                      <a:pt x="178774" y="118082"/>
                      <a:pt x="172342" y="103449"/>
                      <a:pt x="165507" y="98705"/>
                    </a:cubicBezTo>
                    <a:cubicBezTo>
                      <a:pt x="156460" y="93736"/>
                      <a:pt x="145716" y="92887"/>
                      <a:pt x="136000" y="96374"/>
                    </a:cubicBezTo>
                    <a:cubicBezTo>
                      <a:pt x="121447" y="102163"/>
                      <a:pt x="118312" y="118323"/>
                      <a:pt x="114613" y="131268"/>
                    </a:cubicBezTo>
                    <a:cubicBezTo>
                      <a:pt x="112692" y="140121"/>
                      <a:pt x="109381" y="148615"/>
                      <a:pt x="104804" y="156434"/>
                    </a:cubicBezTo>
                    <a:cubicBezTo>
                      <a:pt x="97857" y="169512"/>
                      <a:pt x="84541" y="177972"/>
                      <a:pt x="69750" y="178705"/>
                    </a:cubicBezTo>
                    <a:cubicBezTo>
                      <a:pt x="77985" y="169885"/>
                      <a:pt x="81589" y="157702"/>
                      <a:pt x="79478" y="145821"/>
                    </a:cubicBezTo>
                    <a:cubicBezTo>
                      <a:pt x="67418" y="160052"/>
                      <a:pt x="44584" y="177981"/>
                      <a:pt x="25690" y="182081"/>
                    </a:cubicBezTo>
                    <a:cubicBezTo>
                      <a:pt x="12584" y="184815"/>
                      <a:pt x="5911" y="178865"/>
                      <a:pt x="2695" y="166564"/>
                    </a:cubicBezTo>
                    <a:cubicBezTo>
                      <a:pt x="-5828" y="134404"/>
                      <a:pt x="6715" y="94203"/>
                      <a:pt x="28343" y="69118"/>
                    </a:cubicBezTo>
                    <a:cubicBezTo>
                      <a:pt x="31273" y="65732"/>
                      <a:pt x="34415" y="62537"/>
                      <a:pt x="37750" y="59550"/>
                    </a:cubicBezTo>
                    <a:cubicBezTo>
                      <a:pt x="82855" y="18867"/>
                      <a:pt x="157869" y="-1877"/>
                      <a:pt x="220100" y="133"/>
                    </a:cubicBezTo>
                    <a:cubicBezTo>
                      <a:pt x="255074" y="1259"/>
                      <a:pt x="306692" y="25781"/>
                      <a:pt x="304923" y="74746"/>
                    </a:cubicBezTo>
                    <a:cubicBezTo>
                      <a:pt x="272522" y="72736"/>
                      <a:pt x="187537" y="99027"/>
                      <a:pt x="175075" y="126122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7" name="Google Shape;2047;p3"/>
            <p:cNvGrpSpPr/>
            <p:nvPr/>
          </p:nvGrpSpPr>
          <p:grpSpPr>
            <a:xfrm>
              <a:off x="3031573" y="4782867"/>
              <a:ext cx="851482" cy="681071"/>
              <a:chOff x="3031573" y="4782867"/>
              <a:chExt cx="851482" cy="681071"/>
            </a:xfrm>
          </p:grpSpPr>
          <p:sp>
            <p:nvSpPr>
              <p:cNvPr id="2048" name="Google Shape;2048;p3"/>
              <p:cNvSpPr/>
              <p:nvPr/>
            </p:nvSpPr>
            <p:spPr>
              <a:xfrm>
                <a:off x="3031573" y="5070562"/>
                <a:ext cx="507561" cy="393376"/>
              </a:xfrm>
              <a:custGeom>
                <a:avLst/>
                <a:gdLst/>
                <a:ahLst/>
                <a:cxnLst/>
                <a:rect l="l" t="t" r="r" b="b"/>
                <a:pathLst>
                  <a:path w="507561" h="393376" extrusionOk="0">
                    <a:moveTo>
                      <a:pt x="3514" y="13086"/>
                    </a:moveTo>
                    <a:lnTo>
                      <a:pt x="3514" y="13086"/>
                    </a:lnTo>
                    <a:lnTo>
                      <a:pt x="14850" y="2473"/>
                    </a:lnTo>
                    <a:lnTo>
                      <a:pt x="14850" y="2473"/>
                    </a:lnTo>
                    <a:cubicBezTo>
                      <a:pt x="18326" y="-11"/>
                      <a:pt x="22785" y="-669"/>
                      <a:pt x="26830" y="705"/>
                    </a:cubicBezTo>
                    <a:lnTo>
                      <a:pt x="375129" y="81106"/>
                    </a:lnTo>
                    <a:cubicBezTo>
                      <a:pt x="388204" y="84904"/>
                      <a:pt x="398977" y="94209"/>
                      <a:pt x="404636" y="106593"/>
                    </a:cubicBezTo>
                    <a:lnTo>
                      <a:pt x="506022" y="366450"/>
                    </a:lnTo>
                    <a:cubicBezTo>
                      <a:pt x="508429" y="370762"/>
                      <a:pt x="507984" y="376103"/>
                      <a:pt x="504896" y="379957"/>
                    </a:cubicBezTo>
                    <a:lnTo>
                      <a:pt x="504896" y="379958"/>
                    </a:lnTo>
                    <a:lnTo>
                      <a:pt x="493238" y="390812"/>
                    </a:lnTo>
                    <a:lnTo>
                      <a:pt x="493238" y="390812"/>
                    </a:lnTo>
                    <a:cubicBezTo>
                      <a:pt x="489768" y="393376"/>
                      <a:pt x="485257" y="394068"/>
                      <a:pt x="481178" y="392661"/>
                    </a:cubicBezTo>
                    <a:lnTo>
                      <a:pt x="132879" y="312260"/>
                    </a:lnTo>
                    <a:cubicBezTo>
                      <a:pt x="119784" y="308463"/>
                      <a:pt x="108986" y="299161"/>
                      <a:pt x="103292" y="286772"/>
                    </a:cubicBezTo>
                    <a:lnTo>
                      <a:pt x="1664" y="27318"/>
                    </a:lnTo>
                    <a:cubicBezTo>
                      <a:pt x="-1119" y="22724"/>
                      <a:pt x="-351" y="16816"/>
                      <a:pt x="3514" y="13086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"/>
              <p:cNvSpPr/>
              <p:nvPr/>
            </p:nvSpPr>
            <p:spPr>
              <a:xfrm>
                <a:off x="3408952" y="5159868"/>
                <a:ext cx="130181" cy="300861"/>
              </a:xfrm>
              <a:custGeom>
                <a:avLst/>
                <a:gdLst/>
                <a:ahLst/>
                <a:cxnLst/>
                <a:rect l="l" t="t" r="r" b="b"/>
                <a:pathLst>
                  <a:path w="130181" h="300861" extrusionOk="0">
                    <a:moveTo>
                      <a:pt x="0" y="9568"/>
                    </a:moveTo>
                    <a:cubicBezTo>
                      <a:pt x="6768" y="14297"/>
                      <a:pt x="12130" y="20771"/>
                      <a:pt x="15517" y="28301"/>
                    </a:cubicBezTo>
                    <a:lnTo>
                      <a:pt x="117225" y="287676"/>
                    </a:lnTo>
                    <a:cubicBezTo>
                      <a:pt x="119467" y="291861"/>
                      <a:pt x="119188" y="296947"/>
                      <a:pt x="116501" y="300862"/>
                    </a:cubicBezTo>
                    <a:lnTo>
                      <a:pt x="127436" y="290731"/>
                    </a:lnTo>
                    <a:lnTo>
                      <a:pt x="127436" y="290731"/>
                    </a:lnTo>
                    <a:cubicBezTo>
                      <a:pt x="130593" y="286911"/>
                      <a:pt x="131072" y="281542"/>
                      <a:pt x="128642" y="277224"/>
                    </a:cubicBezTo>
                    <a:lnTo>
                      <a:pt x="26934" y="17688"/>
                    </a:lnTo>
                    <a:cubicBezTo>
                      <a:pt x="23766" y="10658"/>
                      <a:pt x="18837" y="4566"/>
                      <a:pt x="126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"/>
              <p:cNvSpPr/>
              <p:nvPr/>
            </p:nvSpPr>
            <p:spPr>
              <a:xfrm>
                <a:off x="3032307" y="5081689"/>
                <a:ext cx="495495" cy="382069"/>
              </a:xfrm>
              <a:custGeom>
                <a:avLst/>
                <a:gdLst/>
                <a:ahLst/>
                <a:cxnLst/>
                <a:rect l="l" t="t" r="r" b="b"/>
                <a:pathLst>
                  <a:path w="495495" h="382069" extrusionOk="0">
                    <a:moveTo>
                      <a:pt x="494031" y="365855"/>
                    </a:moveTo>
                    <a:lnTo>
                      <a:pt x="392725" y="106480"/>
                    </a:lnTo>
                    <a:cubicBezTo>
                      <a:pt x="387110" y="94063"/>
                      <a:pt x="376320" y="84743"/>
                      <a:pt x="363218" y="80993"/>
                    </a:cubicBezTo>
                    <a:lnTo>
                      <a:pt x="14920" y="592"/>
                    </a:lnTo>
                    <a:cubicBezTo>
                      <a:pt x="3020" y="-2142"/>
                      <a:pt x="-3010" y="4853"/>
                      <a:pt x="1493" y="16190"/>
                    </a:cubicBezTo>
                    <a:lnTo>
                      <a:pt x="103120" y="275645"/>
                    </a:lnTo>
                    <a:cubicBezTo>
                      <a:pt x="108814" y="288033"/>
                      <a:pt x="119612" y="297335"/>
                      <a:pt x="132708" y="301132"/>
                    </a:cubicBezTo>
                    <a:lnTo>
                      <a:pt x="481006" y="381533"/>
                    </a:lnTo>
                    <a:cubicBezTo>
                      <a:pt x="492503" y="384106"/>
                      <a:pt x="498453" y="377192"/>
                      <a:pt x="494031" y="365855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"/>
              <p:cNvSpPr/>
              <p:nvPr/>
            </p:nvSpPr>
            <p:spPr>
              <a:xfrm>
                <a:off x="3375203" y="5184692"/>
                <a:ext cx="51776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51776" h="61705" extrusionOk="0">
                    <a:moveTo>
                      <a:pt x="51518" y="58633"/>
                    </a:moveTo>
                    <a:lnTo>
                      <a:pt x="32462" y="10392"/>
                    </a:lnTo>
                    <a:cubicBezTo>
                      <a:pt x="31409" y="8066"/>
                      <a:pt x="29377" y="6328"/>
                      <a:pt x="26915" y="5649"/>
                    </a:cubicBezTo>
                    <a:lnTo>
                      <a:pt x="2794" y="101"/>
                    </a:lnTo>
                    <a:cubicBezTo>
                      <a:pt x="543" y="-381"/>
                      <a:pt x="-582" y="905"/>
                      <a:pt x="302" y="3076"/>
                    </a:cubicBezTo>
                    <a:cubicBezTo>
                      <a:pt x="4000" y="12563"/>
                      <a:pt x="15578" y="42071"/>
                      <a:pt x="19357" y="51317"/>
                    </a:cubicBezTo>
                    <a:cubicBezTo>
                      <a:pt x="20392" y="53642"/>
                      <a:pt x="22388" y="55403"/>
                      <a:pt x="24824" y="56141"/>
                    </a:cubicBezTo>
                    <a:lnTo>
                      <a:pt x="48945" y="61608"/>
                    </a:lnTo>
                    <a:cubicBezTo>
                      <a:pt x="51196" y="62090"/>
                      <a:pt x="52322" y="60724"/>
                      <a:pt x="51518" y="58633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"/>
              <p:cNvSpPr/>
              <p:nvPr/>
            </p:nvSpPr>
            <p:spPr>
              <a:xfrm>
                <a:off x="3385571" y="5194550"/>
                <a:ext cx="21998" cy="19315"/>
              </a:xfrm>
              <a:custGeom>
                <a:avLst/>
                <a:gdLst/>
                <a:ahLst/>
                <a:cxnLst/>
                <a:rect l="l" t="t" r="r" b="b"/>
                <a:pathLst>
                  <a:path w="21998" h="19315" extrusionOk="0">
                    <a:moveTo>
                      <a:pt x="21371" y="12032"/>
                    </a:moveTo>
                    <a:cubicBezTo>
                      <a:pt x="18634" y="6241"/>
                      <a:pt x="13488" y="1948"/>
                      <a:pt x="7301" y="293"/>
                    </a:cubicBezTo>
                    <a:cubicBezTo>
                      <a:pt x="1592" y="-993"/>
                      <a:pt x="-1382" y="2062"/>
                      <a:pt x="628" y="7288"/>
                    </a:cubicBezTo>
                    <a:cubicBezTo>
                      <a:pt x="3391" y="13059"/>
                      <a:pt x="8526" y="17343"/>
                      <a:pt x="14698" y="19027"/>
                    </a:cubicBezTo>
                    <a:cubicBezTo>
                      <a:pt x="20406" y="20313"/>
                      <a:pt x="23381" y="17178"/>
                      <a:pt x="21371" y="1203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"/>
              <p:cNvSpPr/>
              <p:nvPr/>
            </p:nvSpPr>
            <p:spPr>
              <a:xfrm>
                <a:off x="3394827" y="5219045"/>
                <a:ext cx="22069" cy="19294"/>
              </a:xfrm>
              <a:custGeom>
                <a:avLst/>
                <a:gdLst/>
                <a:ahLst/>
                <a:cxnLst/>
                <a:rect l="l" t="t" r="r" b="b"/>
                <a:pathLst>
                  <a:path w="22069" h="19294" extrusionOk="0">
                    <a:moveTo>
                      <a:pt x="21442" y="12059"/>
                    </a:moveTo>
                    <a:cubicBezTo>
                      <a:pt x="18688" y="6282"/>
                      <a:pt x="13549" y="1995"/>
                      <a:pt x="7372" y="320"/>
                    </a:cubicBezTo>
                    <a:cubicBezTo>
                      <a:pt x="1664" y="-1046"/>
                      <a:pt x="-1391" y="2089"/>
                      <a:pt x="619" y="7235"/>
                    </a:cubicBezTo>
                    <a:cubicBezTo>
                      <a:pt x="3373" y="13012"/>
                      <a:pt x="8512" y="17299"/>
                      <a:pt x="14689" y="18974"/>
                    </a:cubicBezTo>
                    <a:cubicBezTo>
                      <a:pt x="20478" y="20340"/>
                      <a:pt x="23452" y="17205"/>
                      <a:pt x="21442" y="1205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3"/>
              <p:cNvSpPr/>
              <p:nvPr/>
            </p:nvSpPr>
            <p:spPr>
              <a:xfrm>
                <a:off x="3345664" y="5156881"/>
                <a:ext cx="537391" cy="269900"/>
              </a:xfrm>
              <a:custGeom>
                <a:avLst/>
                <a:gdLst/>
                <a:ahLst/>
                <a:cxnLst/>
                <a:rect l="l" t="t" r="r" b="b"/>
                <a:pathLst>
                  <a:path w="537391" h="269900" extrusionOk="0">
                    <a:moveTo>
                      <a:pt x="136132" y="137579"/>
                    </a:moveTo>
                    <a:lnTo>
                      <a:pt x="141599" y="151489"/>
                    </a:lnTo>
                    <a:cubicBezTo>
                      <a:pt x="121831" y="156545"/>
                      <a:pt x="101650" y="159827"/>
                      <a:pt x="81298" y="161298"/>
                    </a:cubicBezTo>
                    <a:cubicBezTo>
                      <a:pt x="74464" y="161298"/>
                      <a:pt x="48655" y="149157"/>
                      <a:pt x="27590" y="143690"/>
                    </a:cubicBezTo>
                    <a:cubicBezTo>
                      <a:pt x="6525" y="138223"/>
                      <a:pt x="-7063" y="150765"/>
                      <a:pt x="3872" y="159207"/>
                    </a:cubicBezTo>
                    <a:cubicBezTo>
                      <a:pt x="9629" y="163954"/>
                      <a:pt x="15759" y="168229"/>
                      <a:pt x="22203" y="171991"/>
                    </a:cubicBezTo>
                    <a:cubicBezTo>
                      <a:pt x="13359" y="180835"/>
                      <a:pt x="7249" y="189036"/>
                      <a:pt x="25017" y="204152"/>
                    </a:cubicBezTo>
                    <a:cubicBezTo>
                      <a:pt x="21733" y="213607"/>
                      <a:pt x="24760" y="224107"/>
                      <a:pt x="32575" y="230362"/>
                    </a:cubicBezTo>
                    <a:cubicBezTo>
                      <a:pt x="50274" y="245897"/>
                      <a:pt x="70295" y="258566"/>
                      <a:pt x="91911" y="267910"/>
                    </a:cubicBezTo>
                    <a:cubicBezTo>
                      <a:pt x="103489" y="272332"/>
                      <a:pt x="163790" y="268392"/>
                      <a:pt x="168775" y="265659"/>
                    </a:cubicBezTo>
                    <a:cubicBezTo>
                      <a:pt x="184836" y="256104"/>
                      <a:pt x="200156" y="245353"/>
                      <a:pt x="214604" y="233498"/>
                    </a:cubicBezTo>
                    <a:cubicBezTo>
                      <a:pt x="233695" y="220208"/>
                      <a:pt x="254087" y="208894"/>
                      <a:pt x="275468" y="199729"/>
                    </a:cubicBezTo>
                    <a:cubicBezTo>
                      <a:pt x="293879" y="193619"/>
                      <a:pt x="457255" y="126082"/>
                      <a:pt x="486038" y="111288"/>
                    </a:cubicBezTo>
                    <a:cubicBezTo>
                      <a:pt x="514822" y="96494"/>
                      <a:pt x="561535" y="64977"/>
                      <a:pt x="522460" y="34264"/>
                    </a:cubicBezTo>
                    <a:cubicBezTo>
                      <a:pt x="483385" y="3550"/>
                      <a:pt x="423165" y="-14862"/>
                      <a:pt x="376130" y="15611"/>
                    </a:cubicBezTo>
                    <a:cubicBezTo>
                      <a:pt x="341879" y="37721"/>
                      <a:pt x="255528" y="85560"/>
                      <a:pt x="217016" y="108394"/>
                    </a:cubicBezTo>
                    <a:cubicBezTo>
                      <a:pt x="206723" y="115143"/>
                      <a:pt x="194240" y="117703"/>
                      <a:pt x="182122" y="115549"/>
                    </a:cubicBezTo>
                    <a:cubicBezTo>
                      <a:pt x="164051" y="113919"/>
                      <a:pt x="145859" y="114215"/>
                      <a:pt x="127851" y="116434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3"/>
              <p:cNvSpPr/>
              <p:nvPr/>
            </p:nvSpPr>
            <p:spPr>
              <a:xfrm>
                <a:off x="3650634" y="4786485"/>
                <a:ext cx="232217" cy="458850"/>
              </a:xfrm>
              <a:custGeom>
                <a:avLst/>
                <a:gdLst/>
                <a:ahLst/>
                <a:cxnLst/>
                <a:rect l="l" t="t" r="r" b="b"/>
                <a:pathLst>
                  <a:path w="232217" h="458850" extrusionOk="0">
                    <a:moveTo>
                      <a:pt x="34658" y="0"/>
                    </a:moveTo>
                    <a:cubicBezTo>
                      <a:pt x="109431" y="21387"/>
                      <a:pt x="132104" y="34733"/>
                      <a:pt x="147220" y="75175"/>
                    </a:cubicBezTo>
                    <a:cubicBezTo>
                      <a:pt x="172144" y="141024"/>
                      <a:pt x="229068" y="366308"/>
                      <a:pt x="232204" y="425082"/>
                    </a:cubicBezTo>
                    <a:cubicBezTo>
                      <a:pt x="233812" y="454107"/>
                      <a:pt x="94235" y="458850"/>
                      <a:pt x="94235" y="458850"/>
                    </a:cubicBezTo>
                    <a:lnTo>
                      <a:pt x="70999" y="386489"/>
                    </a:lnTo>
                    <a:cubicBezTo>
                      <a:pt x="70999" y="386489"/>
                      <a:pt x="22759" y="222068"/>
                      <a:pt x="11824" y="187335"/>
                    </a:cubicBezTo>
                    <a:cubicBezTo>
                      <a:pt x="-478" y="147778"/>
                      <a:pt x="-14708" y="38030"/>
                      <a:pt x="34658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3"/>
              <p:cNvSpPr/>
              <p:nvPr/>
            </p:nvSpPr>
            <p:spPr>
              <a:xfrm>
                <a:off x="3718417" y="5148026"/>
                <a:ext cx="100823" cy="24626"/>
              </a:xfrm>
              <a:custGeom>
                <a:avLst/>
                <a:gdLst/>
                <a:ahLst/>
                <a:cxnLst/>
                <a:rect l="l" t="t" r="r" b="b"/>
                <a:pathLst>
                  <a:path w="100823" h="24626" extrusionOk="0">
                    <a:moveTo>
                      <a:pt x="3377" y="24627"/>
                    </a:moveTo>
                    <a:cubicBezTo>
                      <a:pt x="28301" y="8546"/>
                      <a:pt x="75256" y="6215"/>
                      <a:pt x="100823" y="16587"/>
                    </a:cubicBezTo>
                    <a:cubicBezTo>
                      <a:pt x="82331" y="-7051"/>
                      <a:pt x="26130" y="-3112"/>
                      <a:pt x="0" y="13933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3"/>
              <p:cNvSpPr/>
              <p:nvPr/>
            </p:nvSpPr>
            <p:spPr>
              <a:xfrm>
                <a:off x="3367868" y="5329113"/>
                <a:ext cx="108541" cy="31648"/>
              </a:xfrm>
              <a:custGeom>
                <a:avLst/>
                <a:gdLst/>
                <a:ahLst/>
                <a:cxnLst/>
                <a:rect l="l" t="t" r="r" b="b"/>
                <a:pathLst>
                  <a:path w="108541" h="31648" extrusionOk="0">
                    <a:moveTo>
                      <a:pt x="0" y="0"/>
                    </a:moveTo>
                    <a:cubicBezTo>
                      <a:pt x="8523" y="4904"/>
                      <a:pt x="16804" y="10131"/>
                      <a:pt x="25005" y="15437"/>
                    </a:cubicBezTo>
                    <a:cubicBezTo>
                      <a:pt x="29185" y="18090"/>
                      <a:pt x="33045" y="20904"/>
                      <a:pt x="37306" y="23477"/>
                    </a:cubicBezTo>
                    <a:cubicBezTo>
                      <a:pt x="38866" y="24890"/>
                      <a:pt x="40839" y="25764"/>
                      <a:pt x="42934" y="25970"/>
                    </a:cubicBezTo>
                    <a:lnTo>
                      <a:pt x="50090" y="26774"/>
                    </a:lnTo>
                    <a:cubicBezTo>
                      <a:pt x="69386" y="28140"/>
                      <a:pt x="88924" y="28140"/>
                      <a:pt x="108542" y="29748"/>
                    </a:cubicBezTo>
                    <a:cubicBezTo>
                      <a:pt x="98733" y="30713"/>
                      <a:pt x="89004" y="31196"/>
                      <a:pt x="79195" y="31517"/>
                    </a:cubicBezTo>
                    <a:cubicBezTo>
                      <a:pt x="69386" y="31839"/>
                      <a:pt x="59577" y="31517"/>
                      <a:pt x="49688" y="31115"/>
                    </a:cubicBezTo>
                    <a:cubicBezTo>
                      <a:pt x="47276" y="31115"/>
                      <a:pt x="44783" y="30633"/>
                      <a:pt x="42211" y="30231"/>
                    </a:cubicBezTo>
                    <a:cubicBezTo>
                      <a:pt x="40797" y="29967"/>
                      <a:pt x="39421" y="29535"/>
                      <a:pt x="38110" y="28944"/>
                    </a:cubicBezTo>
                    <a:cubicBezTo>
                      <a:pt x="36928" y="28312"/>
                      <a:pt x="35799" y="27587"/>
                      <a:pt x="34733" y="26774"/>
                    </a:cubicBezTo>
                    <a:cubicBezTo>
                      <a:pt x="30794" y="23879"/>
                      <a:pt x="26693" y="21065"/>
                      <a:pt x="22995" y="18090"/>
                    </a:cubicBezTo>
                    <a:cubicBezTo>
                      <a:pt x="15196" y="12060"/>
                      <a:pt x="7477" y="6110"/>
                      <a:pt x="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"/>
              <p:cNvSpPr/>
              <p:nvPr/>
            </p:nvSpPr>
            <p:spPr>
              <a:xfrm>
                <a:off x="3370681" y="5361274"/>
                <a:ext cx="107737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107737" h="33951" extrusionOk="0">
                    <a:moveTo>
                      <a:pt x="0" y="0"/>
                    </a:moveTo>
                    <a:cubicBezTo>
                      <a:pt x="8040" y="5548"/>
                      <a:pt x="16080" y="10935"/>
                      <a:pt x="24120" y="16080"/>
                    </a:cubicBezTo>
                    <a:cubicBezTo>
                      <a:pt x="28301" y="18573"/>
                      <a:pt x="32161" y="21226"/>
                      <a:pt x="36663" y="23558"/>
                    </a:cubicBezTo>
                    <a:cubicBezTo>
                      <a:pt x="38753" y="24764"/>
                      <a:pt x="40924" y="26050"/>
                      <a:pt x="42934" y="27095"/>
                    </a:cubicBezTo>
                    <a:cubicBezTo>
                      <a:pt x="45012" y="27837"/>
                      <a:pt x="47171" y="28323"/>
                      <a:pt x="49366" y="28542"/>
                    </a:cubicBezTo>
                    <a:cubicBezTo>
                      <a:pt x="58854" y="29748"/>
                      <a:pt x="68663" y="29990"/>
                      <a:pt x="78391" y="30553"/>
                    </a:cubicBezTo>
                    <a:cubicBezTo>
                      <a:pt x="88120" y="31115"/>
                      <a:pt x="97929" y="31276"/>
                      <a:pt x="107738" y="32402"/>
                    </a:cubicBezTo>
                    <a:cubicBezTo>
                      <a:pt x="88146" y="34292"/>
                      <a:pt x="68425" y="34453"/>
                      <a:pt x="48804" y="32884"/>
                    </a:cubicBezTo>
                    <a:cubicBezTo>
                      <a:pt x="46046" y="32577"/>
                      <a:pt x="43342" y="31901"/>
                      <a:pt x="40764" y="30874"/>
                    </a:cubicBezTo>
                    <a:cubicBezTo>
                      <a:pt x="38555" y="29728"/>
                      <a:pt x="36408" y="28466"/>
                      <a:pt x="34332" y="27095"/>
                    </a:cubicBezTo>
                    <a:cubicBezTo>
                      <a:pt x="30150" y="24522"/>
                      <a:pt x="26291" y="21869"/>
                      <a:pt x="22030" y="19055"/>
                    </a:cubicBezTo>
                    <a:cubicBezTo>
                      <a:pt x="14223" y="13261"/>
                      <a:pt x="6859" y="6891"/>
                      <a:pt x="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"/>
              <p:cNvSpPr/>
              <p:nvPr/>
            </p:nvSpPr>
            <p:spPr>
              <a:xfrm>
                <a:off x="3394078" y="5399947"/>
                <a:ext cx="82331" cy="17819"/>
              </a:xfrm>
              <a:custGeom>
                <a:avLst/>
                <a:gdLst/>
                <a:ahLst/>
                <a:cxnLst/>
                <a:rect l="l" t="t" r="r" b="b"/>
                <a:pathLst>
                  <a:path w="82331" h="17819" extrusionOk="0">
                    <a:moveTo>
                      <a:pt x="0" y="0"/>
                    </a:moveTo>
                    <a:cubicBezTo>
                      <a:pt x="6673" y="2653"/>
                      <a:pt x="13105" y="5548"/>
                      <a:pt x="19779" y="8040"/>
                    </a:cubicBezTo>
                    <a:cubicBezTo>
                      <a:pt x="26314" y="10382"/>
                      <a:pt x="33078" y="12026"/>
                      <a:pt x="39959" y="12945"/>
                    </a:cubicBezTo>
                    <a:cubicBezTo>
                      <a:pt x="46905" y="13631"/>
                      <a:pt x="53893" y="13792"/>
                      <a:pt x="60864" y="13427"/>
                    </a:cubicBezTo>
                    <a:cubicBezTo>
                      <a:pt x="68043" y="13216"/>
                      <a:pt x="75228" y="13646"/>
                      <a:pt x="82331" y="14713"/>
                    </a:cubicBezTo>
                    <a:lnTo>
                      <a:pt x="61105" y="17126"/>
                    </a:lnTo>
                    <a:cubicBezTo>
                      <a:pt x="53898" y="18051"/>
                      <a:pt x="46603" y="18051"/>
                      <a:pt x="39397" y="17126"/>
                    </a:cubicBezTo>
                    <a:cubicBezTo>
                      <a:pt x="25094" y="14616"/>
                      <a:pt x="11592" y="8746"/>
                      <a:pt x="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3"/>
              <p:cNvSpPr/>
              <p:nvPr/>
            </p:nvSpPr>
            <p:spPr>
              <a:xfrm>
                <a:off x="3643618" y="4782867"/>
                <a:ext cx="220325" cy="345655"/>
              </a:xfrm>
              <a:custGeom>
                <a:avLst/>
                <a:gdLst/>
                <a:ahLst/>
                <a:cxnLst/>
                <a:rect l="l" t="t" r="r" b="b"/>
                <a:pathLst>
                  <a:path w="220325" h="345655" extrusionOk="0">
                    <a:moveTo>
                      <a:pt x="39825" y="0"/>
                    </a:moveTo>
                    <a:cubicBezTo>
                      <a:pt x="102538" y="16080"/>
                      <a:pt x="113794" y="24603"/>
                      <a:pt x="134457" y="41809"/>
                    </a:cubicBezTo>
                    <a:cubicBezTo>
                      <a:pt x="155120" y="59015"/>
                      <a:pt x="163482" y="87959"/>
                      <a:pt x="178275" y="141828"/>
                    </a:cubicBezTo>
                    <a:cubicBezTo>
                      <a:pt x="193070" y="195697"/>
                      <a:pt x="220325" y="305042"/>
                      <a:pt x="220325" y="305042"/>
                    </a:cubicBezTo>
                    <a:cubicBezTo>
                      <a:pt x="200816" y="324868"/>
                      <a:pt x="175446" y="337892"/>
                      <a:pt x="147964" y="342188"/>
                    </a:cubicBezTo>
                    <a:cubicBezTo>
                      <a:pt x="118850" y="347931"/>
                      <a:pt x="88777" y="346524"/>
                      <a:pt x="60327" y="338087"/>
                    </a:cubicBezTo>
                    <a:cubicBezTo>
                      <a:pt x="60327" y="338087"/>
                      <a:pt x="16508" y="200119"/>
                      <a:pt x="8790" y="175194"/>
                    </a:cubicBezTo>
                    <a:cubicBezTo>
                      <a:pt x="1071" y="150270"/>
                      <a:pt x="-16537" y="32482"/>
                      <a:pt x="39825" y="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61" name="Google Shape;2061;p3"/>
          <p:cNvGrpSpPr/>
          <p:nvPr/>
        </p:nvGrpSpPr>
        <p:grpSpPr>
          <a:xfrm>
            <a:off x="1555588" y="5954871"/>
            <a:ext cx="996728" cy="820897"/>
            <a:chOff x="1571070" y="6491555"/>
            <a:chExt cx="996728" cy="820897"/>
          </a:xfrm>
        </p:grpSpPr>
        <p:sp>
          <p:nvSpPr>
            <p:cNvPr id="2062" name="Google Shape;2062;p3"/>
            <p:cNvSpPr/>
            <p:nvPr/>
          </p:nvSpPr>
          <p:spPr>
            <a:xfrm>
              <a:off x="2096667" y="6827632"/>
              <a:ext cx="241260" cy="244741"/>
            </a:xfrm>
            <a:custGeom>
              <a:avLst/>
              <a:gdLst/>
              <a:ahLst/>
              <a:cxnLst/>
              <a:rect l="l" t="t" r="r" b="b"/>
              <a:pathLst>
                <a:path w="241260" h="244741" extrusionOk="0">
                  <a:moveTo>
                    <a:pt x="58749" y="115376"/>
                  </a:moveTo>
                  <a:lnTo>
                    <a:pt x="123794" y="0"/>
                  </a:lnTo>
                  <a:lnTo>
                    <a:pt x="241260" y="75899"/>
                  </a:lnTo>
                  <a:lnTo>
                    <a:pt x="84960" y="244742"/>
                  </a:lnTo>
                  <a:cubicBezTo>
                    <a:pt x="84960" y="244742"/>
                    <a:pt x="11554" y="234611"/>
                    <a:pt x="1423" y="195697"/>
                  </a:cubicBezTo>
                  <a:cubicBezTo>
                    <a:pt x="-8707" y="156783"/>
                    <a:pt x="37845" y="127275"/>
                    <a:pt x="58749" y="115376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"/>
            <p:cNvSpPr/>
            <p:nvPr/>
          </p:nvSpPr>
          <p:spPr>
            <a:xfrm>
              <a:off x="2005371" y="6985380"/>
              <a:ext cx="130346" cy="327072"/>
            </a:xfrm>
            <a:custGeom>
              <a:avLst/>
              <a:gdLst/>
              <a:ahLst/>
              <a:cxnLst/>
              <a:rect l="l" t="t" r="r" b="b"/>
              <a:pathLst>
                <a:path w="130346" h="327072" extrusionOk="0">
                  <a:moveTo>
                    <a:pt x="63051" y="0"/>
                  </a:moveTo>
                  <a:cubicBezTo>
                    <a:pt x="56100" y="4618"/>
                    <a:pt x="50142" y="10577"/>
                    <a:pt x="45523" y="17527"/>
                  </a:cubicBezTo>
                  <a:cubicBezTo>
                    <a:pt x="40378" y="24522"/>
                    <a:pt x="40297" y="59497"/>
                    <a:pt x="34991" y="75497"/>
                  </a:cubicBezTo>
                  <a:cubicBezTo>
                    <a:pt x="29684" y="91497"/>
                    <a:pt x="25825" y="95677"/>
                    <a:pt x="17222" y="115698"/>
                  </a:cubicBezTo>
                  <a:cubicBezTo>
                    <a:pt x="7654" y="137808"/>
                    <a:pt x="-9150" y="157667"/>
                    <a:pt x="6207" y="216360"/>
                  </a:cubicBezTo>
                  <a:cubicBezTo>
                    <a:pt x="21564" y="275053"/>
                    <a:pt x="49141" y="303837"/>
                    <a:pt x="72779" y="319032"/>
                  </a:cubicBezTo>
                  <a:cubicBezTo>
                    <a:pt x="81640" y="324003"/>
                    <a:pt x="91569" y="326761"/>
                    <a:pt x="101724" y="327072"/>
                  </a:cubicBezTo>
                  <a:cubicBezTo>
                    <a:pt x="101724" y="327072"/>
                    <a:pt x="133884" y="316459"/>
                    <a:pt x="130025" y="297485"/>
                  </a:cubicBezTo>
                  <a:cubicBezTo>
                    <a:pt x="126166" y="278510"/>
                    <a:pt x="63051" y="0"/>
                    <a:pt x="630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"/>
            <p:cNvSpPr/>
            <p:nvPr/>
          </p:nvSpPr>
          <p:spPr>
            <a:xfrm>
              <a:off x="2016643" y="6939529"/>
              <a:ext cx="188530" cy="366457"/>
            </a:xfrm>
            <a:custGeom>
              <a:avLst/>
              <a:gdLst/>
              <a:ahLst/>
              <a:cxnLst/>
              <a:rect l="l" t="t" r="r" b="b"/>
              <a:pathLst>
                <a:path w="188530" h="366457" extrusionOk="0">
                  <a:moveTo>
                    <a:pt x="188380" y="115719"/>
                  </a:moveTo>
                  <a:cubicBezTo>
                    <a:pt x="185065" y="122933"/>
                    <a:pt x="180521" y="129516"/>
                    <a:pt x="174953" y="135176"/>
                  </a:cubicBezTo>
                  <a:cubicBezTo>
                    <a:pt x="163594" y="152487"/>
                    <a:pt x="155728" y="171852"/>
                    <a:pt x="151798" y="192181"/>
                  </a:cubicBezTo>
                  <a:cubicBezTo>
                    <a:pt x="129044" y="282873"/>
                    <a:pt x="163375" y="331034"/>
                    <a:pt x="112562" y="363275"/>
                  </a:cubicBezTo>
                  <a:cubicBezTo>
                    <a:pt x="97929" y="371315"/>
                    <a:pt x="68422" y="367857"/>
                    <a:pt x="25889" y="308119"/>
                  </a:cubicBezTo>
                  <a:cubicBezTo>
                    <a:pt x="4181" y="277647"/>
                    <a:pt x="-6271" y="216381"/>
                    <a:pt x="3940" y="189367"/>
                  </a:cubicBezTo>
                  <a:cubicBezTo>
                    <a:pt x="14151" y="162352"/>
                    <a:pt x="27176" y="144905"/>
                    <a:pt x="33849" y="124081"/>
                  </a:cubicBezTo>
                  <a:cubicBezTo>
                    <a:pt x="40522" y="103257"/>
                    <a:pt x="39316" y="63699"/>
                    <a:pt x="51779" y="46092"/>
                  </a:cubicBezTo>
                  <a:cubicBezTo>
                    <a:pt x="59776" y="36175"/>
                    <a:pt x="69920" y="28202"/>
                    <a:pt x="81447" y="22775"/>
                  </a:cubicBezTo>
                  <a:cubicBezTo>
                    <a:pt x="90452" y="17790"/>
                    <a:pt x="109828" y="11680"/>
                    <a:pt x="118994" y="6695"/>
                  </a:cubicBezTo>
                  <a:cubicBezTo>
                    <a:pt x="128160" y="1710"/>
                    <a:pt x="133305" y="-3516"/>
                    <a:pt x="138773" y="3157"/>
                  </a:cubicBezTo>
                  <a:lnTo>
                    <a:pt x="127919" y="15459"/>
                  </a:lnTo>
                  <a:cubicBezTo>
                    <a:pt x="110873" y="37006"/>
                    <a:pt x="115215" y="40383"/>
                    <a:pt x="115054" y="52282"/>
                  </a:cubicBezTo>
                  <a:cubicBezTo>
                    <a:pt x="113805" y="65001"/>
                    <a:pt x="111245" y="77556"/>
                    <a:pt x="107416" y="89749"/>
                  </a:cubicBezTo>
                  <a:cubicBezTo>
                    <a:pt x="119476" y="75840"/>
                    <a:pt x="124702" y="63458"/>
                    <a:pt x="137084" y="66192"/>
                  </a:cubicBezTo>
                  <a:cubicBezTo>
                    <a:pt x="149466" y="68925"/>
                    <a:pt x="150994" y="68443"/>
                    <a:pt x="168119" y="85971"/>
                  </a:cubicBezTo>
                  <a:cubicBezTo>
                    <a:pt x="185245" y="103498"/>
                    <a:pt x="189426" y="110171"/>
                    <a:pt x="188380" y="11571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"/>
            <p:cNvSpPr/>
            <p:nvPr/>
          </p:nvSpPr>
          <p:spPr>
            <a:xfrm>
              <a:off x="2016643" y="6939529"/>
              <a:ext cx="188530" cy="366457"/>
            </a:xfrm>
            <a:custGeom>
              <a:avLst/>
              <a:gdLst/>
              <a:ahLst/>
              <a:cxnLst/>
              <a:rect l="l" t="t" r="r" b="b"/>
              <a:pathLst>
                <a:path w="188530" h="366457" extrusionOk="0">
                  <a:moveTo>
                    <a:pt x="188380" y="115719"/>
                  </a:moveTo>
                  <a:cubicBezTo>
                    <a:pt x="185065" y="122933"/>
                    <a:pt x="180521" y="129516"/>
                    <a:pt x="174953" y="135176"/>
                  </a:cubicBezTo>
                  <a:cubicBezTo>
                    <a:pt x="163594" y="152487"/>
                    <a:pt x="155728" y="171852"/>
                    <a:pt x="151798" y="192181"/>
                  </a:cubicBezTo>
                  <a:cubicBezTo>
                    <a:pt x="129044" y="282873"/>
                    <a:pt x="163375" y="331034"/>
                    <a:pt x="112562" y="363275"/>
                  </a:cubicBezTo>
                  <a:cubicBezTo>
                    <a:pt x="97929" y="371315"/>
                    <a:pt x="68422" y="367857"/>
                    <a:pt x="25889" y="308119"/>
                  </a:cubicBezTo>
                  <a:cubicBezTo>
                    <a:pt x="4181" y="277647"/>
                    <a:pt x="-6271" y="216381"/>
                    <a:pt x="3940" y="189367"/>
                  </a:cubicBezTo>
                  <a:cubicBezTo>
                    <a:pt x="14151" y="162352"/>
                    <a:pt x="27176" y="144905"/>
                    <a:pt x="33849" y="124081"/>
                  </a:cubicBezTo>
                  <a:cubicBezTo>
                    <a:pt x="40522" y="103257"/>
                    <a:pt x="39316" y="63699"/>
                    <a:pt x="51779" y="46092"/>
                  </a:cubicBezTo>
                  <a:cubicBezTo>
                    <a:pt x="59776" y="36175"/>
                    <a:pt x="69920" y="28202"/>
                    <a:pt x="81447" y="22775"/>
                  </a:cubicBezTo>
                  <a:cubicBezTo>
                    <a:pt x="90452" y="17790"/>
                    <a:pt x="109828" y="11680"/>
                    <a:pt x="118994" y="6695"/>
                  </a:cubicBezTo>
                  <a:cubicBezTo>
                    <a:pt x="128160" y="1710"/>
                    <a:pt x="133305" y="-3516"/>
                    <a:pt x="138773" y="3157"/>
                  </a:cubicBezTo>
                  <a:lnTo>
                    <a:pt x="127919" y="15459"/>
                  </a:lnTo>
                  <a:cubicBezTo>
                    <a:pt x="110873" y="37006"/>
                    <a:pt x="115215" y="40383"/>
                    <a:pt x="115054" y="52282"/>
                  </a:cubicBezTo>
                  <a:cubicBezTo>
                    <a:pt x="113805" y="65001"/>
                    <a:pt x="111245" y="77556"/>
                    <a:pt x="107416" y="89749"/>
                  </a:cubicBezTo>
                  <a:cubicBezTo>
                    <a:pt x="119476" y="75840"/>
                    <a:pt x="124702" y="63458"/>
                    <a:pt x="137084" y="66192"/>
                  </a:cubicBezTo>
                  <a:cubicBezTo>
                    <a:pt x="149466" y="68925"/>
                    <a:pt x="150994" y="68443"/>
                    <a:pt x="168119" y="85971"/>
                  </a:cubicBezTo>
                  <a:cubicBezTo>
                    <a:pt x="185245" y="103498"/>
                    <a:pt x="189426" y="110171"/>
                    <a:pt x="188380" y="115719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"/>
            <p:cNvSpPr/>
            <p:nvPr/>
          </p:nvSpPr>
          <p:spPr>
            <a:xfrm>
              <a:off x="2016643" y="7102765"/>
              <a:ext cx="141988" cy="203355"/>
            </a:xfrm>
            <a:custGeom>
              <a:avLst/>
              <a:gdLst/>
              <a:ahLst/>
              <a:cxnLst/>
              <a:rect l="l" t="t" r="r" b="b"/>
              <a:pathLst>
                <a:path w="141988" h="203355" extrusionOk="0">
                  <a:moveTo>
                    <a:pt x="25889" y="144883"/>
                  </a:moveTo>
                  <a:cubicBezTo>
                    <a:pt x="4181" y="114411"/>
                    <a:pt x="-6271" y="53145"/>
                    <a:pt x="3940" y="26130"/>
                  </a:cubicBezTo>
                  <a:cubicBezTo>
                    <a:pt x="7305" y="17184"/>
                    <a:pt x="11225" y="8457"/>
                    <a:pt x="15678" y="0"/>
                  </a:cubicBezTo>
                  <a:cubicBezTo>
                    <a:pt x="15196" y="1769"/>
                    <a:pt x="14553" y="3698"/>
                    <a:pt x="14231" y="5226"/>
                  </a:cubicBezTo>
                  <a:cubicBezTo>
                    <a:pt x="13508" y="8764"/>
                    <a:pt x="12864" y="12301"/>
                    <a:pt x="12382" y="15919"/>
                  </a:cubicBezTo>
                  <a:cubicBezTo>
                    <a:pt x="9697" y="29833"/>
                    <a:pt x="10639" y="44203"/>
                    <a:pt x="15116" y="57648"/>
                  </a:cubicBezTo>
                  <a:cubicBezTo>
                    <a:pt x="19779" y="69306"/>
                    <a:pt x="30472" y="98492"/>
                    <a:pt x="45909" y="99778"/>
                  </a:cubicBezTo>
                  <a:cubicBezTo>
                    <a:pt x="54593" y="100502"/>
                    <a:pt x="61989" y="92301"/>
                    <a:pt x="66090" y="82733"/>
                  </a:cubicBezTo>
                  <a:cubicBezTo>
                    <a:pt x="67698" y="78632"/>
                    <a:pt x="70592" y="67618"/>
                    <a:pt x="70592" y="67618"/>
                  </a:cubicBezTo>
                  <a:cubicBezTo>
                    <a:pt x="84571" y="71534"/>
                    <a:pt x="97841" y="77640"/>
                    <a:pt x="109909" y="85708"/>
                  </a:cubicBezTo>
                  <a:cubicBezTo>
                    <a:pt x="131617" y="101788"/>
                    <a:pt x="130652" y="104763"/>
                    <a:pt x="130652" y="104763"/>
                  </a:cubicBezTo>
                  <a:cubicBezTo>
                    <a:pt x="128998" y="111135"/>
                    <a:pt x="128454" y="117744"/>
                    <a:pt x="129044" y="124300"/>
                  </a:cubicBezTo>
                  <a:cubicBezTo>
                    <a:pt x="130020" y="131421"/>
                    <a:pt x="132575" y="138233"/>
                    <a:pt x="136521" y="144240"/>
                  </a:cubicBezTo>
                  <a:cubicBezTo>
                    <a:pt x="138145" y="146061"/>
                    <a:pt x="139980" y="147680"/>
                    <a:pt x="141989" y="149064"/>
                  </a:cubicBezTo>
                  <a:cubicBezTo>
                    <a:pt x="141812" y="170044"/>
                    <a:pt x="130642" y="189394"/>
                    <a:pt x="112562" y="200038"/>
                  </a:cubicBezTo>
                  <a:cubicBezTo>
                    <a:pt x="97848" y="208400"/>
                    <a:pt x="68422" y="204621"/>
                    <a:pt x="25889" y="144883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"/>
            <p:cNvSpPr/>
            <p:nvPr/>
          </p:nvSpPr>
          <p:spPr>
            <a:xfrm>
              <a:off x="2142221" y="7111449"/>
              <a:ext cx="32169" cy="111547"/>
            </a:xfrm>
            <a:custGeom>
              <a:avLst/>
              <a:gdLst/>
              <a:ahLst/>
              <a:cxnLst/>
              <a:rect l="l" t="t" r="r" b="b"/>
              <a:pathLst>
                <a:path w="32169" h="111547" extrusionOk="0">
                  <a:moveTo>
                    <a:pt x="26220" y="20261"/>
                  </a:moveTo>
                  <a:cubicBezTo>
                    <a:pt x="20355" y="44128"/>
                    <a:pt x="17359" y="68609"/>
                    <a:pt x="17296" y="93185"/>
                  </a:cubicBezTo>
                  <a:cubicBezTo>
                    <a:pt x="7808" y="116260"/>
                    <a:pt x="492" y="115215"/>
                    <a:pt x="9" y="103075"/>
                  </a:cubicBezTo>
                  <a:cubicBezTo>
                    <a:pt x="-473" y="90934"/>
                    <a:pt x="17939" y="41085"/>
                    <a:pt x="32170" y="0"/>
                  </a:cubicBezTo>
                  <a:cubicBezTo>
                    <a:pt x="29677" y="6834"/>
                    <a:pt x="27828" y="13668"/>
                    <a:pt x="26220" y="2026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"/>
            <p:cNvSpPr/>
            <p:nvPr/>
          </p:nvSpPr>
          <p:spPr>
            <a:xfrm>
              <a:off x="2076210" y="6939832"/>
              <a:ext cx="79206" cy="244570"/>
            </a:xfrm>
            <a:custGeom>
              <a:avLst/>
              <a:gdLst/>
              <a:ahLst/>
              <a:cxnLst/>
              <a:rect l="l" t="t" r="r" b="b"/>
              <a:pathLst>
                <a:path w="79206" h="244570" extrusionOk="0">
                  <a:moveTo>
                    <a:pt x="42945" y="42492"/>
                  </a:moveTo>
                  <a:cubicBezTo>
                    <a:pt x="42510" y="30600"/>
                    <a:pt x="46203" y="18925"/>
                    <a:pt x="53398" y="9447"/>
                  </a:cubicBezTo>
                  <a:lnTo>
                    <a:pt x="59428" y="6713"/>
                  </a:lnTo>
                  <a:cubicBezTo>
                    <a:pt x="69317" y="1648"/>
                    <a:pt x="73739" y="-3498"/>
                    <a:pt x="79206" y="3176"/>
                  </a:cubicBezTo>
                  <a:lnTo>
                    <a:pt x="68352" y="15477"/>
                  </a:lnTo>
                  <a:cubicBezTo>
                    <a:pt x="51307" y="37025"/>
                    <a:pt x="55649" y="40401"/>
                    <a:pt x="55488" y="52301"/>
                  </a:cubicBezTo>
                  <a:cubicBezTo>
                    <a:pt x="54238" y="65019"/>
                    <a:pt x="51679" y="77575"/>
                    <a:pt x="47850" y="89768"/>
                  </a:cubicBezTo>
                  <a:cubicBezTo>
                    <a:pt x="36754" y="129084"/>
                    <a:pt x="27669" y="142029"/>
                    <a:pt x="21639" y="179415"/>
                  </a:cubicBezTo>
                  <a:cubicBezTo>
                    <a:pt x="15609" y="216802"/>
                    <a:pt x="21639" y="242370"/>
                    <a:pt x="16574" y="244219"/>
                  </a:cubicBezTo>
                  <a:cubicBezTo>
                    <a:pt x="11508" y="246068"/>
                    <a:pt x="493" y="241405"/>
                    <a:pt x="11" y="211174"/>
                  </a:cubicBezTo>
                  <a:cubicBezTo>
                    <a:pt x="-471" y="180943"/>
                    <a:pt x="14885" y="130773"/>
                    <a:pt x="25337" y="107456"/>
                  </a:cubicBezTo>
                  <a:cubicBezTo>
                    <a:pt x="35790" y="84140"/>
                    <a:pt x="44151" y="58653"/>
                    <a:pt x="42945" y="42492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"/>
            <p:cNvSpPr/>
            <p:nvPr/>
          </p:nvSpPr>
          <p:spPr>
            <a:xfrm>
              <a:off x="2083488" y="7166988"/>
              <a:ext cx="67982" cy="46292"/>
            </a:xfrm>
            <a:custGeom>
              <a:avLst/>
              <a:gdLst/>
              <a:ahLst/>
              <a:cxnLst/>
              <a:rect l="l" t="t" r="r" b="b"/>
              <a:pathLst>
                <a:path w="67982" h="46292" extrusionOk="0">
                  <a:moveTo>
                    <a:pt x="933" y="5887"/>
                  </a:moveTo>
                  <a:cubicBezTo>
                    <a:pt x="1414" y="6451"/>
                    <a:pt x="2062" y="6845"/>
                    <a:pt x="2783" y="7013"/>
                  </a:cubicBezTo>
                  <a:cubicBezTo>
                    <a:pt x="26590" y="11257"/>
                    <a:pt x="47686" y="24906"/>
                    <a:pt x="61315" y="44882"/>
                  </a:cubicBezTo>
                  <a:cubicBezTo>
                    <a:pt x="62596" y="46475"/>
                    <a:pt x="64912" y="46760"/>
                    <a:pt x="66541" y="45525"/>
                  </a:cubicBezTo>
                  <a:cubicBezTo>
                    <a:pt x="68159" y="44279"/>
                    <a:pt x="68461" y="41957"/>
                    <a:pt x="67215" y="40338"/>
                  </a:cubicBezTo>
                  <a:cubicBezTo>
                    <a:pt x="67205" y="40325"/>
                    <a:pt x="67194" y="40312"/>
                    <a:pt x="67184" y="40299"/>
                  </a:cubicBezTo>
                  <a:cubicBezTo>
                    <a:pt x="52542" y="19080"/>
                    <a:pt x="30016" y="4603"/>
                    <a:pt x="4632" y="98"/>
                  </a:cubicBezTo>
                  <a:cubicBezTo>
                    <a:pt x="2619" y="-363"/>
                    <a:pt x="599" y="841"/>
                    <a:pt x="49" y="2832"/>
                  </a:cubicBezTo>
                  <a:cubicBezTo>
                    <a:pt x="-132" y="3932"/>
                    <a:pt x="193" y="5054"/>
                    <a:pt x="933" y="588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"/>
            <p:cNvSpPr/>
            <p:nvPr/>
          </p:nvSpPr>
          <p:spPr>
            <a:xfrm>
              <a:off x="2089405" y="7135347"/>
              <a:ext cx="71244" cy="50273"/>
            </a:xfrm>
            <a:custGeom>
              <a:avLst/>
              <a:gdLst/>
              <a:ahLst/>
              <a:cxnLst/>
              <a:rect l="l" t="t" r="r" b="b"/>
              <a:pathLst>
                <a:path w="71244" h="50273" extrusionOk="0">
                  <a:moveTo>
                    <a:pt x="966" y="6413"/>
                  </a:moveTo>
                  <a:cubicBezTo>
                    <a:pt x="1446" y="6977"/>
                    <a:pt x="2094" y="7372"/>
                    <a:pt x="2815" y="7539"/>
                  </a:cubicBezTo>
                  <a:cubicBezTo>
                    <a:pt x="27837" y="12969"/>
                    <a:pt x="49855" y="27715"/>
                    <a:pt x="64403" y="48785"/>
                  </a:cubicBezTo>
                  <a:cubicBezTo>
                    <a:pt x="65668" y="50445"/>
                    <a:pt x="68039" y="50765"/>
                    <a:pt x="69699" y="49500"/>
                  </a:cubicBezTo>
                  <a:cubicBezTo>
                    <a:pt x="69729" y="49476"/>
                    <a:pt x="69760" y="49452"/>
                    <a:pt x="69789" y="49428"/>
                  </a:cubicBezTo>
                  <a:cubicBezTo>
                    <a:pt x="71443" y="48111"/>
                    <a:pt x="71729" y="45710"/>
                    <a:pt x="70433" y="44041"/>
                  </a:cubicBezTo>
                  <a:cubicBezTo>
                    <a:pt x="54896" y="21680"/>
                    <a:pt x="31496" y="6004"/>
                    <a:pt x="4906" y="142"/>
                  </a:cubicBezTo>
                  <a:cubicBezTo>
                    <a:pt x="2864" y="-426"/>
                    <a:pt x="747" y="759"/>
                    <a:pt x="162" y="2795"/>
                  </a:cubicBezTo>
                  <a:cubicBezTo>
                    <a:pt x="-220" y="4059"/>
                    <a:pt x="84" y="5430"/>
                    <a:pt x="966" y="641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"/>
            <p:cNvSpPr/>
            <p:nvPr/>
          </p:nvSpPr>
          <p:spPr>
            <a:xfrm>
              <a:off x="2090296" y="7100178"/>
              <a:ext cx="79488" cy="56199"/>
            </a:xfrm>
            <a:custGeom>
              <a:avLst/>
              <a:gdLst/>
              <a:ahLst/>
              <a:cxnLst/>
              <a:rect l="l" t="t" r="r" b="b"/>
              <a:pathLst>
                <a:path w="79488" h="56199" extrusionOk="0">
                  <a:moveTo>
                    <a:pt x="1120" y="7090"/>
                  </a:moveTo>
                  <a:cubicBezTo>
                    <a:pt x="1642" y="7699"/>
                    <a:pt x="2347" y="8123"/>
                    <a:pt x="3130" y="8296"/>
                  </a:cubicBezTo>
                  <a:cubicBezTo>
                    <a:pt x="31028" y="14598"/>
                    <a:pt x="55553" y="31121"/>
                    <a:pt x="71874" y="54607"/>
                  </a:cubicBezTo>
                  <a:cubicBezTo>
                    <a:pt x="73374" y="56409"/>
                    <a:pt x="76020" y="56726"/>
                    <a:pt x="77904" y="55331"/>
                  </a:cubicBezTo>
                  <a:cubicBezTo>
                    <a:pt x="79695" y="53859"/>
                    <a:pt x="80013" y="51240"/>
                    <a:pt x="78627" y="49381"/>
                  </a:cubicBezTo>
                  <a:cubicBezTo>
                    <a:pt x="61170" y="24452"/>
                    <a:pt x="35060" y="6912"/>
                    <a:pt x="5382" y="176"/>
                  </a:cubicBezTo>
                  <a:cubicBezTo>
                    <a:pt x="3169" y="-485"/>
                    <a:pt x="840" y="774"/>
                    <a:pt x="180" y="2986"/>
                  </a:cubicBezTo>
                  <a:cubicBezTo>
                    <a:pt x="171" y="3014"/>
                    <a:pt x="163" y="3042"/>
                    <a:pt x="155" y="3070"/>
                  </a:cubicBezTo>
                  <a:cubicBezTo>
                    <a:pt x="-238" y="4487"/>
                    <a:pt x="127" y="6006"/>
                    <a:pt x="1120" y="709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"/>
            <p:cNvSpPr/>
            <p:nvPr/>
          </p:nvSpPr>
          <p:spPr>
            <a:xfrm>
              <a:off x="2096600" y="7070835"/>
              <a:ext cx="78145" cy="55565"/>
            </a:xfrm>
            <a:custGeom>
              <a:avLst/>
              <a:gdLst/>
              <a:ahLst/>
              <a:cxnLst/>
              <a:rect l="l" t="t" r="r" b="b"/>
              <a:pathLst>
                <a:path w="78145" h="55565" extrusionOk="0">
                  <a:moveTo>
                    <a:pt x="1088" y="7167"/>
                  </a:moveTo>
                  <a:cubicBezTo>
                    <a:pt x="1609" y="7776"/>
                    <a:pt x="2315" y="8200"/>
                    <a:pt x="3098" y="8373"/>
                  </a:cubicBezTo>
                  <a:cubicBezTo>
                    <a:pt x="30394" y="14483"/>
                    <a:pt x="54407" y="30606"/>
                    <a:pt x="70394" y="53559"/>
                  </a:cubicBezTo>
                  <a:cubicBezTo>
                    <a:pt x="71595" y="55531"/>
                    <a:pt x="74167" y="56155"/>
                    <a:pt x="76139" y="54954"/>
                  </a:cubicBezTo>
                  <a:cubicBezTo>
                    <a:pt x="78111" y="53753"/>
                    <a:pt x="78736" y="51180"/>
                    <a:pt x="77535" y="49208"/>
                  </a:cubicBezTo>
                  <a:cubicBezTo>
                    <a:pt x="77358" y="48919"/>
                    <a:pt x="77147" y="48652"/>
                    <a:pt x="76906" y="48413"/>
                  </a:cubicBezTo>
                  <a:cubicBezTo>
                    <a:pt x="59878" y="23962"/>
                    <a:pt x="34328" y="6757"/>
                    <a:pt x="5269" y="172"/>
                  </a:cubicBezTo>
                  <a:cubicBezTo>
                    <a:pt x="3143" y="-469"/>
                    <a:pt x="900" y="735"/>
                    <a:pt x="259" y="2861"/>
                  </a:cubicBezTo>
                  <a:cubicBezTo>
                    <a:pt x="239" y="2929"/>
                    <a:pt x="220" y="2997"/>
                    <a:pt x="203" y="3066"/>
                  </a:cubicBezTo>
                  <a:cubicBezTo>
                    <a:pt x="-258" y="4493"/>
                    <a:pt x="79" y="6057"/>
                    <a:pt x="1088" y="7167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"/>
            <p:cNvSpPr/>
            <p:nvPr/>
          </p:nvSpPr>
          <p:spPr>
            <a:xfrm>
              <a:off x="2108679" y="7042612"/>
              <a:ext cx="77800" cy="55082"/>
            </a:xfrm>
            <a:custGeom>
              <a:avLst/>
              <a:gdLst/>
              <a:ahLst/>
              <a:cxnLst/>
              <a:rect l="l" t="t" r="r" b="b"/>
              <a:pathLst>
                <a:path w="77800" h="55082" extrusionOk="0">
                  <a:moveTo>
                    <a:pt x="1069" y="7088"/>
                  </a:moveTo>
                  <a:cubicBezTo>
                    <a:pt x="1604" y="7681"/>
                    <a:pt x="2304" y="8101"/>
                    <a:pt x="3079" y="8294"/>
                  </a:cubicBezTo>
                  <a:cubicBezTo>
                    <a:pt x="30375" y="14404"/>
                    <a:pt x="54388" y="30527"/>
                    <a:pt x="70375" y="53480"/>
                  </a:cubicBezTo>
                  <a:cubicBezTo>
                    <a:pt x="71754" y="55276"/>
                    <a:pt x="74329" y="55614"/>
                    <a:pt x="76124" y="54234"/>
                  </a:cubicBezTo>
                  <a:cubicBezTo>
                    <a:pt x="76138" y="54224"/>
                    <a:pt x="76151" y="54214"/>
                    <a:pt x="76164" y="54204"/>
                  </a:cubicBezTo>
                  <a:cubicBezTo>
                    <a:pt x="77952" y="52887"/>
                    <a:pt x="78334" y="50371"/>
                    <a:pt x="77018" y="48583"/>
                  </a:cubicBezTo>
                  <a:cubicBezTo>
                    <a:pt x="76976" y="48526"/>
                    <a:pt x="76932" y="48470"/>
                    <a:pt x="76887" y="48415"/>
                  </a:cubicBezTo>
                  <a:cubicBezTo>
                    <a:pt x="59873" y="23986"/>
                    <a:pt x="34357" y="6784"/>
                    <a:pt x="5330" y="174"/>
                  </a:cubicBezTo>
                  <a:cubicBezTo>
                    <a:pt x="3161" y="-477"/>
                    <a:pt x="875" y="755"/>
                    <a:pt x="225" y="2924"/>
                  </a:cubicBezTo>
                  <a:cubicBezTo>
                    <a:pt x="211" y="2972"/>
                    <a:pt x="197" y="3020"/>
                    <a:pt x="185" y="3068"/>
                  </a:cubicBezTo>
                  <a:cubicBezTo>
                    <a:pt x="-246" y="4471"/>
                    <a:pt x="89" y="5996"/>
                    <a:pt x="1069" y="7088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"/>
            <p:cNvSpPr/>
            <p:nvPr/>
          </p:nvSpPr>
          <p:spPr>
            <a:xfrm>
              <a:off x="2112080" y="6953862"/>
              <a:ext cx="193606" cy="189988"/>
            </a:xfrm>
            <a:custGeom>
              <a:avLst/>
              <a:gdLst/>
              <a:ahLst/>
              <a:cxnLst/>
              <a:rect l="l" t="t" r="r" b="b"/>
              <a:pathLst>
                <a:path w="193606" h="189988" extrusionOk="0">
                  <a:moveTo>
                    <a:pt x="75416" y="0"/>
                  </a:moveTo>
                  <a:lnTo>
                    <a:pt x="150672" y="67296"/>
                  </a:lnTo>
                  <a:lnTo>
                    <a:pt x="193606" y="96884"/>
                  </a:lnTo>
                  <a:lnTo>
                    <a:pt x="139014" y="189988"/>
                  </a:lnTo>
                  <a:lnTo>
                    <a:pt x="0" y="115778"/>
                  </a:lnTo>
                  <a:lnTo>
                    <a:pt x="75416" y="0"/>
                  </a:ln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"/>
            <p:cNvSpPr/>
            <p:nvPr/>
          </p:nvSpPr>
          <p:spPr>
            <a:xfrm>
              <a:off x="2047196" y="6491555"/>
              <a:ext cx="520602" cy="485463"/>
            </a:xfrm>
            <a:custGeom>
              <a:avLst/>
              <a:gdLst/>
              <a:ahLst/>
              <a:cxnLst/>
              <a:rect l="l" t="t" r="r" b="b"/>
              <a:pathLst>
                <a:path w="520602" h="485463" extrusionOk="0">
                  <a:moveTo>
                    <a:pt x="0" y="29186"/>
                  </a:moveTo>
                  <a:cubicBezTo>
                    <a:pt x="0" y="29186"/>
                    <a:pt x="286148" y="-5386"/>
                    <a:pt x="407715" y="724"/>
                  </a:cubicBezTo>
                  <a:cubicBezTo>
                    <a:pt x="531774" y="6915"/>
                    <a:pt x="534266" y="97929"/>
                    <a:pt x="505644" y="156300"/>
                  </a:cubicBezTo>
                  <a:cubicBezTo>
                    <a:pt x="432398" y="305284"/>
                    <a:pt x="224239" y="485463"/>
                    <a:pt x="224239" y="485463"/>
                  </a:cubicBezTo>
                  <a:cubicBezTo>
                    <a:pt x="224239" y="485463"/>
                    <a:pt x="156220" y="450650"/>
                    <a:pt x="137567" y="389625"/>
                  </a:cubicBezTo>
                  <a:lnTo>
                    <a:pt x="189425" y="283576"/>
                  </a:lnTo>
                  <a:lnTo>
                    <a:pt x="36663" y="324902"/>
                  </a:lnTo>
                  <a:lnTo>
                    <a:pt x="20583" y="30295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"/>
            <p:cNvSpPr/>
            <p:nvPr/>
          </p:nvSpPr>
          <p:spPr>
            <a:xfrm>
              <a:off x="2198431" y="6601303"/>
              <a:ext cx="166109" cy="184279"/>
            </a:xfrm>
            <a:custGeom>
              <a:avLst/>
              <a:gdLst/>
              <a:ahLst/>
              <a:cxnLst/>
              <a:rect l="l" t="t" r="r" b="b"/>
              <a:pathLst>
                <a:path w="166109" h="184279" extrusionOk="0">
                  <a:moveTo>
                    <a:pt x="67215" y="82894"/>
                  </a:moveTo>
                  <a:cubicBezTo>
                    <a:pt x="42924" y="115400"/>
                    <a:pt x="20484" y="149249"/>
                    <a:pt x="0" y="184280"/>
                  </a:cubicBezTo>
                  <a:lnTo>
                    <a:pt x="38432" y="173828"/>
                  </a:lnTo>
                  <a:cubicBezTo>
                    <a:pt x="85627" y="73969"/>
                    <a:pt x="95758" y="44703"/>
                    <a:pt x="166109" y="0"/>
                  </a:cubicBezTo>
                  <a:cubicBezTo>
                    <a:pt x="166109" y="0"/>
                    <a:pt x="116341" y="16321"/>
                    <a:pt x="67215" y="8289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"/>
            <p:cNvSpPr/>
            <p:nvPr/>
          </p:nvSpPr>
          <p:spPr>
            <a:xfrm>
              <a:off x="1576764" y="6520740"/>
              <a:ext cx="663893" cy="598105"/>
            </a:xfrm>
            <a:custGeom>
              <a:avLst/>
              <a:gdLst/>
              <a:ahLst/>
              <a:cxnLst/>
              <a:rect l="l" t="t" r="r" b="b"/>
              <a:pathLst>
                <a:path w="663893" h="598105" extrusionOk="0">
                  <a:moveTo>
                    <a:pt x="470432" y="0"/>
                  </a:moveTo>
                  <a:lnTo>
                    <a:pt x="28868" y="61025"/>
                  </a:lnTo>
                  <a:cubicBezTo>
                    <a:pt x="28868" y="61025"/>
                    <a:pt x="-21865" y="223275"/>
                    <a:pt x="11180" y="322007"/>
                  </a:cubicBezTo>
                  <a:cubicBezTo>
                    <a:pt x="44225" y="420740"/>
                    <a:pt x="140706" y="455956"/>
                    <a:pt x="187339" y="461584"/>
                  </a:cubicBezTo>
                  <a:cubicBezTo>
                    <a:pt x="254072" y="469624"/>
                    <a:pt x="332705" y="452418"/>
                    <a:pt x="332705" y="452418"/>
                  </a:cubicBezTo>
                  <a:cubicBezTo>
                    <a:pt x="355849" y="471847"/>
                    <a:pt x="381284" y="488372"/>
                    <a:pt x="408443" y="501624"/>
                  </a:cubicBezTo>
                  <a:cubicBezTo>
                    <a:pt x="446874" y="518910"/>
                    <a:pt x="614994" y="598105"/>
                    <a:pt x="614994" y="598105"/>
                  </a:cubicBezTo>
                  <a:cubicBezTo>
                    <a:pt x="614994" y="598105"/>
                    <a:pt x="664923" y="559513"/>
                    <a:pt x="663878" y="474448"/>
                  </a:cubicBezTo>
                  <a:lnTo>
                    <a:pt x="491176" y="273445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"/>
            <p:cNvSpPr/>
            <p:nvPr/>
          </p:nvSpPr>
          <p:spPr>
            <a:xfrm>
              <a:off x="1876171" y="6914546"/>
              <a:ext cx="339706" cy="204379"/>
            </a:xfrm>
            <a:custGeom>
              <a:avLst/>
              <a:gdLst/>
              <a:ahLst/>
              <a:cxnLst/>
              <a:rect l="l" t="t" r="r" b="b"/>
              <a:pathLst>
                <a:path w="339706" h="204379" extrusionOk="0">
                  <a:moveTo>
                    <a:pt x="315586" y="204380"/>
                  </a:moveTo>
                  <a:cubicBezTo>
                    <a:pt x="315586" y="204380"/>
                    <a:pt x="325073" y="200521"/>
                    <a:pt x="339707" y="175838"/>
                  </a:cubicBezTo>
                  <a:cubicBezTo>
                    <a:pt x="295888" y="163456"/>
                    <a:pt x="152532" y="99939"/>
                    <a:pt x="106543" y="77909"/>
                  </a:cubicBezTo>
                  <a:cubicBezTo>
                    <a:pt x="24292" y="38673"/>
                    <a:pt x="11" y="0"/>
                    <a:pt x="11" y="0"/>
                  </a:cubicBezTo>
                  <a:cubicBezTo>
                    <a:pt x="11" y="0"/>
                    <a:pt x="-1597" y="24924"/>
                    <a:pt x="33780" y="58613"/>
                  </a:cubicBezTo>
                  <a:cubicBezTo>
                    <a:pt x="56924" y="78042"/>
                    <a:pt x="82359" y="94566"/>
                    <a:pt x="109518" y="107818"/>
                  </a:cubicBezTo>
                  <a:cubicBezTo>
                    <a:pt x="147467" y="125104"/>
                    <a:pt x="315586" y="204380"/>
                    <a:pt x="315586" y="20438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"/>
            <p:cNvSpPr/>
            <p:nvPr/>
          </p:nvSpPr>
          <p:spPr>
            <a:xfrm>
              <a:off x="1571070" y="6599936"/>
              <a:ext cx="338398" cy="384608"/>
            </a:xfrm>
            <a:custGeom>
              <a:avLst/>
              <a:gdLst/>
              <a:ahLst/>
              <a:cxnLst/>
              <a:rect l="l" t="t" r="r" b="b"/>
              <a:pathLst>
                <a:path w="338398" h="384608" extrusionOk="0">
                  <a:moveTo>
                    <a:pt x="249475" y="353283"/>
                  </a:moveTo>
                  <a:cubicBezTo>
                    <a:pt x="207264" y="358188"/>
                    <a:pt x="95346" y="332459"/>
                    <a:pt x="62220" y="251334"/>
                  </a:cubicBezTo>
                  <a:cubicBezTo>
                    <a:pt x="30060" y="171898"/>
                    <a:pt x="46140" y="79517"/>
                    <a:pt x="57477" y="0"/>
                  </a:cubicBezTo>
                  <a:lnTo>
                    <a:pt x="43809" y="2573"/>
                  </a:lnTo>
                  <a:lnTo>
                    <a:pt x="5698" y="5467"/>
                  </a:lnTo>
                  <a:cubicBezTo>
                    <a:pt x="955" y="51698"/>
                    <a:pt x="-8452" y="167154"/>
                    <a:pt x="16874" y="242892"/>
                  </a:cubicBezTo>
                  <a:cubicBezTo>
                    <a:pt x="49919" y="341545"/>
                    <a:pt x="146400" y="376841"/>
                    <a:pt x="193033" y="382469"/>
                  </a:cubicBezTo>
                  <a:cubicBezTo>
                    <a:pt x="259766" y="390509"/>
                    <a:pt x="338399" y="373303"/>
                    <a:pt x="338399" y="373303"/>
                  </a:cubicBezTo>
                  <a:lnTo>
                    <a:pt x="317655" y="337927"/>
                  </a:lnTo>
                  <a:cubicBezTo>
                    <a:pt x="295644" y="345822"/>
                    <a:pt x="272746" y="350980"/>
                    <a:pt x="249475" y="353283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"/>
            <p:cNvSpPr/>
            <p:nvPr/>
          </p:nvSpPr>
          <p:spPr>
            <a:xfrm>
              <a:off x="1751962" y="6708160"/>
              <a:ext cx="358589" cy="107894"/>
            </a:xfrm>
            <a:custGeom>
              <a:avLst/>
              <a:gdLst/>
              <a:ahLst/>
              <a:cxnLst/>
              <a:rect l="l" t="t" r="r" b="b"/>
              <a:pathLst>
                <a:path w="358589" h="107894" extrusionOk="0">
                  <a:moveTo>
                    <a:pt x="334469" y="107894"/>
                  </a:moveTo>
                  <a:lnTo>
                    <a:pt x="311314" y="77985"/>
                  </a:lnTo>
                  <a:cubicBezTo>
                    <a:pt x="295635" y="57885"/>
                    <a:pt x="270470" y="19855"/>
                    <a:pt x="201566" y="19453"/>
                  </a:cubicBezTo>
                  <a:cubicBezTo>
                    <a:pt x="132662" y="19051"/>
                    <a:pt x="0" y="25161"/>
                    <a:pt x="0" y="25161"/>
                  </a:cubicBezTo>
                  <a:cubicBezTo>
                    <a:pt x="0" y="25161"/>
                    <a:pt x="138933" y="7714"/>
                    <a:pt x="186853" y="1925"/>
                  </a:cubicBezTo>
                  <a:cubicBezTo>
                    <a:pt x="234772" y="-3863"/>
                    <a:pt x="266289" y="2971"/>
                    <a:pt x="292419" y="28297"/>
                  </a:cubicBezTo>
                  <a:cubicBezTo>
                    <a:pt x="318550" y="53623"/>
                    <a:pt x="358590" y="101141"/>
                    <a:pt x="358590" y="10114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"/>
            <p:cNvSpPr/>
            <p:nvPr/>
          </p:nvSpPr>
          <p:spPr>
            <a:xfrm>
              <a:off x="1998232" y="6629845"/>
              <a:ext cx="39670" cy="107898"/>
            </a:xfrm>
            <a:custGeom>
              <a:avLst/>
              <a:gdLst/>
              <a:ahLst/>
              <a:cxnLst/>
              <a:rect l="l" t="t" r="r" b="b"/>
              <a:pathLst>
                <a:path w="39670" h="107898" extrusionOk="0">
                  <a:moveTo>
                    <a:pt x="0" y="93989"/>
                  </a:moveTo>
                  <a:cubicBezTo>
                    <a:pt x="23600" y="68405"/>
                    <a:pt x="36592" y="34806"/>
                    <a:pt x="36341" y="0"/>
                  </a:cubicBezTo>
                  <a:cubicBezTo>
                    <a:pt x="36341" y="0"/>
                    <a:pt x="50090" y="63517"/>
                    <a:pt x="21708" y="107899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"/>
            <p:cNvSpPr/>
            <p:nvPr/>
          </p:nvSpPr>
          <p:spPr>
            <a:xfrm>
              <a:off x="2396298" y="7108313"/>
              <a:ext cx="166363" cy="163448"/>
            </a:xfrm>
            <a:custGeom>
              <a:avLst/>
              <a:gdLst/>
              <a:ahLst/>
              <a:cxnLst/>
              <a:rect l="l" t="t" r="r" b="b"/>
              <a:pathLst>
                <a:path w="166363" h="163448" extrusionOk="0">
                  <a:moveTo>
                    <a:pt x="86190" y="0"/>
                  </a:moveTo>
                  <a:cubicBezTo>
                    <a:pt x="118994" y="14633"/>
                    <a:pt x="139094" y="28784"/>
                    <a:pt x="153567" y="49688"/>
                  </a:cubicBezTo>
                  <a:cubicBezTo>
                    <a:pt x="168039" y="70592"/>
                    <a:pt x="171978" y="91175"/>
                    <a:pt x="156220" y="114974"/>
                  </a:cubicBezTo>
                  <a:cubicBezTo>
                    <a:pt x="140461" y="138772"/>
                    <a:pt x="112240" y="166270"/>
                    <a:pt x="80401" y="163215"/>
                  </a:cubicBezTo>
                  <a:cubicBezTo>
                    <a:pt x="48562" y="160159"/>
                    <a:pt x="29105" y="151074"/>
                    <a:pt x="0" y="13370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"/>
            <p:cNvSpPr/>
            <p:nvPr/>
          </p:nvSpPr>
          <p:spPr>
            <a:xfrm>
              <a:off x="2214175" y="7019650"/>
              <a:ext cx="331553" cy="241741"/>
            </a:xfrm>
            <a:custGeom>
              <a:avLst/>
              <a:gdLst/>
              <a:ahLst/>
              <a:cxnLst/>
              <a:rect l="l" t="t" r="r" b="b"/>
              <a:pathLst>
                <a:path w="331553" h="241741" extrusionOk="0">
                  <a:moveTo>
                    <a:pt x="14" y="105146"/>
                  </a:moveTo>
                  <a:cubicBezTo>
                    <a:pt x="-870" y="115196"/>
                    <a:pt x="40215" y="137306"/>
                    <a:pt x="83390" y="159819"/>
                  </a:cubicBezTo>
                  <a:cubicBezTo>
                    <a:pt x="129380" y="184341"/>
                    <a:pt x="140314" y="199456"/>
                    <a:pt x="177862" y="220039"/>
                  </a:cubicBezTo>
                  <a:cubicBezTo>
                    <a:pt x="220716" y="243516"/>
                    <a:pt x="237359" y="245446"/>
                    <a:pt x="271771" y="237567"/>
                  </a:cubicBezTo>
                  <a:cubicBezTo>
                    <a:pt x="306182" y="229687"/>
                    <a:pt x="350322" y="182733"/>
                    <a:pt x="323066" y="136663"/>
                  </a:cubicBezTo>
                  <a:cubicBezTo>
                    <a:pt x="300795" y="99116"/>
                    <a:pt x="270404" y="87699"/>
                    <a:pt x="224092" y="73307"/>
                  </a:cubicBezTo>
                  <a:cubicBezTo>
                    <a:pt x="187243" y="62253"/>
                    <a:pt x="151147" y="48825"/>
                    <a:pt x="116033" y="33106"/>
                  </a:cubicBezTo>
                  <a:cubicBezTo>
                    <a:pt x="82747" y="18473"/>
                    <a:pt x="55893" y="-6371"/>
                    <a:pt x="48576" y="1508"/>
                  </a:cubicBezTo>
                  <a:cubicBezTo>
                    <a:pt x="53320" y="4081"/>
                    <a:pt x="87732" y="27478"/>
                    <a:pt x="80737" y="33106"/>
                  </a:cubicBezTo>
                  <a:cubicBezTo>
                    <a:pt x="78968" y="36081"/>
                    <a:pt x="73903" y="34875"/>
                    <a:pt x="65380" y="30935"/>
                  </a:cubicBezTo>
                  <a:cubicBezTo>
                    <a:pt x="61611" y="28842"/>
                    <a:pt x="57109" y="28519"/>
                    <a:pt x="53079" y="30051"/>
                  </a:cubicBezTo>
                  <a:cubicBezTo>
                    <a:pt x="49087" y="32444"/>
                    <a:pt x="45897" y="35971"/>
                    <a:pt x="43913" y="40181"/>
                  </a:cubicBezTo>
                  <a:cubicBezTo>
                    <a:pt x="39503" y="48754"/>
                    <a:pt x="35558" y="57557"/>
                    <a:pt x="32094" y="66553"/>
                  </a:cubicBezTo>
                  <a:cubicBezTo>
                    <a:pt x="29200" y="72663"/>
                    <a:pt x="30486" y="69126"/>
                    <a:pt x="27753" y="75236"/>
                  </a:cubicBezTo>
                  <a:cubicBezTo>
                    <a:pt x="23639" y="82553"/>
                    <a:pt x="20913" y="90567"/>
                    <a:pt x="19712" y="98874"/>
                  </a:cubicBezTo>
                  <a:cubicBezTo>
                    <a:pt x="19712" y="102814"/>
                    <a:pt x="22768" y="104100"/>
                    <a:pt x="25662" y="106110"/>
                  </a:cubicBezTo>
                  <a:cubicBezTo>
                    <a:pt x="28557" y="108120"/>
                    <a:pt x="32657" y="110613"/>
                    <a:pt x="35310" y="112945"/>
                  </a:cubicBezTo>
                  <a:cubicBezTo>
                    <a:pt x="36436" y="113829"/>
                    <a:pt x="38285" y="116804"/>
                    <a:pt x="37562" y="118251"/>
                  </a:cubicBezTo>
                  <a:cubicBezTo>
                    <a:pt x="36838" y="119698"/>
                    <a:pt x="30406" y="119216"/>
                    <a:pt x="27913" y="118251"/>
                  </a:cubicBezTo>
                  <a:cubicBezTo>
                    <a:pt x="25421" y="117286"/>
                    <a:pt x="21160" y="115839"/>
                    <a:pt x="18104" y="114633"/>
                  </a:cubicBezTo>
                  <a:cubicBezTo>
                    <a:pt x="15049" y="113427"/>
                    <a:pt x="7572" y="109085"/>
                    <a:pt x="14" y="10514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"/>
            <p:cNvSpPr/>
            <p:nvPr/>
          </p:nvSpPr>
          <p:spPr>
            <a:xfrm>
              <a:off x="2214175" y="7019650"/>
              <a:ext cx="331553" cy="241741"/>
            </a:xfrm>
            <a:custGeom>
              <a:avLst/>
              <a:gdLst/>
              <a:ahLst/>
              <a:cxnLst/>
              <a:rect l="l" t="t" r="r" b="b"/>
              <a:pathLst>
                <a:path w="331553" h="241741" extrusionOk="0">
                  <a:moveTo>
                    <a:pt x="14" y="105146"/>
                  </a:moveTo>
                  <a:cubicBezTo>
                    <a:pt x="-870" y="115196"/>
                    <a:pt x="40215" y="137306"/>
                    <a:pt x="83390" y="159819"/>
                  </a:cubicBezTo>
                  <a:cubicBezTo>
                    <a:pt x="129380" y="184341"/>
                    <a:pt x="140314" y="199456"/>
                    <a:pt x="177862" y="220039"/>
                  </a:cubicBezTo>
                  <a:cubicBezTo>
                    <a:pt x="220716" y="243516"/>
                    <a:pt x="237359" y="245446"/>
                    <a:pt x="271771" y="237567"/>
                  </a:cubicBezTo>
                  <a:cubicBezTo>
                    <a:pt x="306182" y="229687"/>
                    <a:pt x="350322" y="182733"/>
                    <a:pt x="323066" y="136663"/>
                  </a:cubicBezTo>
                  <a:cubicBezTo>
                    <a:pt x="300795" y="99116"/>
                    <a:pt x="270404" y="87699"/>
                    <a:pt x="224092" y="73307"/>
                  </a:cubicBezTo>
                  <a:cubicBezTo>
                    <a:pt x="187243" y="62253"/>
                    <a:pt x="151147" y="48825"/>
                    <a:pt x="116033" y="33106"/>
                  </a:cubicBezTo>
                  <a:cubicBezTo>
                    <a:pt x="82747" y="18473"/>
                    <a:pt x="55893" y="-6371"/>
                    <a:pt x="48576" y="1508"/>
                  </a:cubicBezTo>
                  <a:cubicBezTo>
                    <a:pt x="53320" y="4081"/>
                    <a:pt x="87732" y="27478"/>
                    <a:pt x="80737" y="33106"/>
                  </a:cubicBezTo>
                  <a:cubicBezTo>
                    <a:pt x="78968" y="36081"/>
                    <a:pt x="73903" y="34875"/>
                    <a:pt x="65380" y="30935"/>
                  </a:cubicBezTo>
                  <a:cubicBezTo>
                    <a:pt x="61611" y="28842"/>
                    <a:pt x="57109" y="28519"/>
                    <a:pt x="53079" y="30051"/>
                  </a:cubicBezTo>
                  <a:cubicBezTo>
                    <a:pt x="49087" y="32444"/>
                    <a:pt x="45897" y="35971"/>
                    <a:pt x="43913" y="40181"/>
                  </a:cubicBezTo>
                  <a:cubicBezTo>
                    <a:pt x="39503" y="48754"/>
                    <a:pt x="35558" y="57557"/>
                    <a:pt x="32094" y="66553"/>
                  </a:cubicBezTo>
                  <a:cubicBezTo>
                    <a:pt x="29200" y="72663"/>
                    <a:pt x="30486" y="69126"/>
                    <a:pt x="27753" y="75236"/>
                  </a:cubicBezTo>
                  <a:cubicBezTo>
                    <a:pt x="23639" y="82553"/>
                    <a:pt x="20913" y="90567"/>
                    <a:pt x="19712" y="98874"/>
                  </a:cubicBezTo>
                  <a:cubicBezTo>
                    <a:pt x="19712" y="102814"/>
                    <a:pt x="22768" y="104100"/>
                    <a:pt x="25662" y="106110"/>
                  </a:cubicBezTo>
                  <a:cubicBezTo>
                    <a:pt x="28557" y="108120"/>
                    <a:pt x="32657" y="110613"/>
                    <a:pt x="35310" y="112945"/>
                  </a:cubicBezTo>
                  <a:cubicBezTo>
                    <a:pt x="36436" y="113829"/>
                    <a:pt x="38285" y="116804"/>
                    <a:pt x="37562" y="118251"/>
                  </a:cubicBezTo>
                  <a:cubicBezTo>
                    <a:pt x="36838" y="119698"/>
                    <a:pt x="30406" y="119216"/>
                    <a:pt x="27913" y="118251"/>
                  </a:cubicBezTo>
                  <a:cubicBezTo>
                    <a:pt x="25421" y="117286"/>
                    <a:pt x="21160" y="115839"/>
                    <a:pt x="18104" y="114633"/>
                  </a:cubicBezTo>
                  <a:cubicBezTo>
                    <a:pt x="15049" y="113427"/>
                    <a:pt x="7572" y="109085"/>
                    <a:pt x="14" y="10514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"/>
            <p:cNvSpPr/>
            <p:nvPr/>
          </p:nvSpPr>
          <p:spPr>
            <a:xfrm>
              <a:off x="2377243" y="7094082"/>
              <a:ext cx="168083" cy="167184"/>
            </a:xfrm>
            <a:custGeom>
              <a:avLst/>
              <a:gdLst/>
              <a:ahLst/>
              <a:cxnLst/>
              <a:rect l="l" t="t" r="r" b="b"/>
              <a:pathLst>
                <a:path w="168083" h="167184" extrusionOk="0">
                  <a:moveTo>
                    <a:pt x="0" y="137647"/>
                  </a:moveTo>
                  <a:cubicBezTo>
                    <a:pt x="6191" y="141104"/>
                    <a:pt x="45185" y="161365"/>
                    <a:pt x="58130" y="150833"/>
                  </a:cubicBezTo>
                  <a:cubicBezTo>
                    <a:pt x="71075" y="140300"/>
                    <a:pt x="41085" y="118672"/>
                    <a:pt x="41085" y="118672"/>
                  </a:cubicBezTo>
                  <a:cubicBezTo>
                    <a:pt x="41085" y="118672"/>
                    <a:pt x="37548" y="88441"/>
                    <a:pt x="75738" y="45909"/>
                  </a:cubicBezTo>
                  <a:cubicBezTo>
                    <a:pt x="81848" y="51055"/>
                    <a:pt x="107899" y="51939"/>
                    <a:pt x="107899" y="36502"/>
                  </a:cubicBezTo>
                  <a:cubicBezTo>
                    <a:pt x="107899" y="21065"/>
                    <a:pt x="65206" y="322"/>
                    <a:pt x="64562" y="0"/>
                  </a:cubicBezTo>
                  <a:cubicBezTo>
                    <a:pt x="108944" y="13990"/>
                    <a:pt x="137969" y="25568"/>
                    <a:pt x="159597" y="62070"/>
                  </a:cubicBezTo>
                  <a:cubicBezTo>
                    <a:pt x="186853" y="108140"/>
                    <a:pt x="142712" y="155014"/>
                    <a:pt x="108301" y="162974"/>
                  </a:cubicBezTo>
                  <a:cubicBezTo>
                    <a:pt x="73889" y="170933"/>
                    <a:pt x="57246" y="168923"/>
                    <a:pt x="14392" y="145446"/>
                  </a:cubicBezTo>
                  <a:cubicBezTo>
                    <a:pt x="10613" y="143195"/>
                    <a:pt x="3779" y="140059"/>
                    <a:pt x="0" y="137647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"/>
            <p:cNvSpPr/>
            <p:nvPr/>
          </p:nvSpPr>
          <p:spPr>
            <a:xfrm>
              <a:off x="2214006" y="7124635"/>
              <a:ext cx="216142" cy="102170"/>
            </a:xfrm>
            <a:custGeom>
              <a:avLst/>
              <a:gdLst/>
              <a:ahLst/>
              <a:cxnLst/>
              <a:rect l="l" t="t" r="r" b="b"/>
              <a:pathLst>
                <a:path w="216142" h="102170" extrusionOk="0">
                  <a:moveTo>
                    <a:pt x="208744" y="85869"/>
                  </a:moveTo>
                  <a:cubicBezTo>
                    <a:pt x="224825" y="92140"/>
                    <a:pt x="213086" y="106773"/>
                    <a:pt x="188966" y="100743"/>
                  </a:cubicBezTo>
                  <a:cubicBezTo>
                    <a:pt x="152866" y="91818"/>
                    <a:pt x="123519" y="69869"/>
                    <a:pt x="83560" y="55236"/>
                  </a:cubicBezTo>
                  <a:cubicBezTo>
                    <a:pt x="40625" y="32402"/>
                    <a:pt x="-3193" y="10934"/>
                    <a:pt x="183" y="0"/>
                  </a:cubicBezTo>
                  <a:cubicBezTo>
                    <a:pt x="8224" y="3296"/>
                    <a:pt x="24304" y="11015"/>
                    <a:pt x="24304" y="11015"/>
                  </a:cubicBezTo>
                  <a:cubicBezTo>
                    <a:pt x="27520" y="12543"/>
                    <a:pt x="35801" y="16080"/>
                    <a:pt x="35801" y="16080"/>
                  </a:cubicBezTo>
                  <a:cubicBezTo>
                    <a:pt x="68444" y="32161"/>
                    <a:pt x="104142" y="56281"/>
                    <a:pt x="139680" y="67939"/>
                  </a:cubicBezTo>
                  <a:cubicBezTo>
                    <a:pt x="171036" y="77828"/>
                    <a:pt x="192423" y="79195"/>
                    <a:pt x="208744" y="85869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"/>
            <p:cNvSpPr/>
            <p:nvPr/>
          </p:nvSpPr>
          <p:spPr>
            <a:xfrm>
              <a:off x="2262752" y="7018992"/>
              <a:ext cx="200968" cy="129167"/>
            </a:xfrm>
            <a:custGeom>
              <a:avLst/>
              <a:gdLst/>
              <a:ahLst/>
              <a:cxnLst/>
              <a:rect l="l" t="t" r="r" b="b"/>
              <a:pathLst>
                <a:path w="200968" h="129167" extrusionOk="0">
                  <a:moveTo>
                    <a:pt x="187576" y="126708"/>
                  </a:moveTo>
                  <a:cubicBezTo>
                    <a:pt x="172782" y="117220"/>
                    <a:pt x="170451" y="109663"/>
                    <a:pt x="141265" y="94547"/>
                  </a:cubicBezTo>
                  <a:cubicBezTo>
                    <a:pt x="112079" y="79432"/>
                    <a:pt x="63035" y="48075"/>
                    <a:pt x="32723" y="28538"/>
                  </a:cubicBezTo>
                  <a:cubicBezTo>
                    <a:pt x="21335" y="20331"/>
                    <a:pt x="10411" y="11501"/>
                    <a:pt x="0" y="2086"/>
                  </a:cubicBezTo>
                  <a:cubicBezTo>
                    <a:pt x="5387" y="-3543"/>
                    <a:pt x="24120" y="2648"/>
                    <a:pt x="42613" y="15512"/>
                  </a:cubicBezTo>
                  <a:cubicBezTo>
                    <a:pt x="61105" y="28377"/>
                    <a:pt x="72281" y="36417"/>
                    <a:pt x="90853" y="47030"/>
                  </a:cubicBezTo>
                  <a:cubicBezTo>
                    <a:pt x="126471" y="70668"/>
                    <a:pt x="167476" y="87230"/>
                    <a:pt x="187817" y="101703"/>
                  </a:cubicBezTo>
                  <a:cubicBezTo>
                    <a:pt x="208159" y="116175"/>
                    <a:pt x="202370" y="136195"/>
                    <a:pt x="187576" y="12670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"/>
            <p:cNvSpPr/>
            <p:nvPr/>
          </p:nvSpPr>
          <p:spPr>
            <a:xfrm>
              <a:off x="2412543" y="7135975"/>
              <a:ext cx="40688" cy="83372"/>
            </a:xfrm>
            <a:custGeom>
              <a:avLst/>
              <a:gdLst/>
              <a:ahLst/>
              <a:cxnLst/>
              <a:rect l="l" t="t" r="r" b="b"/>
              <a:pathLst>
                <a:path w="40688" h="83372" extrusionOk="0">
                  <a:moveTo>
                    <a:pt x="40197" y="5785"/>
                  </a:moveTo>
                  <a:cubicBezTo>
                    <a:pt x="39969" y="6257"/>
                    <a:pt x="39671" y="6690"/>
                    <a:pt x="39312" y="7072"/>
                  </a:cubicBezTo>
                  <a:cubicBezTo>
                    <a:pt x="21668" y="27427"/>
                    <a:pt x="10621" y="52661"/>
                    <a:pt x="7634" y="79433"/>
                  </a:cubicBezTo>
                  <a:cubicBezTo>
                    <a:pt x="7426" y="81673"/>
                    <a:pt x="5542" y="83382"/>
                    <a:pt x="3293" y="83372"/>
                  </a:cubicBezTo>
                  <a:cubicBezTo>
                    <a:pt x="1302" y="83193"/>
                    <a:pt x="-165" y="81433"/>
                    <a:pt x="15" y="79443"/>
                  </a:cubicBezTo>
                  <a:cubicBezTo>
                    <a:pt x="27" y="79305"/>
                    <a:pt x="48" y="79167"/>
                    <a:pt x="76" y="79031"/>
                  </a:cubicBezTo>
                  <a:cubicBezTo>
                    <a:pt x="3202" y="50148"/>
                    <a:pt x="15228" y="22951"/>
                    <a:pt x="34488" y="1202"/>
                  </a:cubicBezTo>
                  <a:cubicBezTo>
                    <a:pt x="35822" y="-285"/>
                    <a:pt x="38110" y="-409"/>
                    <a:pt x="39597" y="925"/>
                  </a:cubicBezTo>
                  <a:cubicBezTo>
                    <a:pt x="39695" y="1012"/>
                    <a:pt x="39787" y="1105"/>
                    <a:pt x="39875" y="1202"/>
                  </a:cubicBezTo>
                  <a:cubicBezTo>
                    <a:pt x="40829" y="2550"/>
                    <a:pt x="40954" y="4318"/>
                    <a:pt x="40197" y="578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"/>
            <p:cNvSpPr/>
            <p:nvPr/>
          </p:nvSpPr>
          <p:spPr>
            <a:xfrm>
              <a:off x="2376824" y="7113179"/>
              <a:ext cx="47858" cy="96037"/>
            </a:xfrm>
            <a:custGeom>
              <a:avLst/>
              <a:gdLst/>
              <a:ahLst/>
              <a:cxnLst/>
              <a:rect l="l" t="t" r="r" b="b"/>
              <a:pathLst>
                <a:path w="47858" h="96037" extrusionOk="0">
                  <a:moveTo>
                    <a:pt x="47454" y="5747"/>
                  </a:moveTo>
                  <a:cubicBezTo>
                    <a:pt x="47253" y="6210"/>
                    <a:pt x="46951" y="6622"/>
                    <a:pt x="46570" y="6953"/>
                  </a:cubicBezTo>
                  <a:cubicBezTo>
                    <a:pt x="26359" y="31504"/>
                    <a:pt x="12917" y="60911"/>
                    <a:pt x="7575" y="92259"/>
                  </a:cubicBezTo>
                  <a:cubicBezTo>
                    <a:pt x="7254" y="94447"/>
                    <a:pt x="5365" y="96061"/>
                    <a:pt x="3153" y="96037"/>
                  </a:cubicBezTo>
                  <a:cubicBezTo>
                    <a:pt x="1133" y="95736"/>
                    <a:pt x="-260" y="93854"/>
                    <a:pt x="41" y="91834"/>
                  </a:cubicBezTo>
                  <a:cubicBezTo>
                    <a:pt x="56" y="91733"/>
                    <a:pt x="75" y="91634"/>
                    <a:pt x="98" y="91535"/>
                  </a:cubicBezTo>
                  <a:cubicBezTo>
                    <a:pt x="5574" y="58260"/>
                    <a:pt x="19905" y="27073"/>
                    <a:pt x="41585" y="1244"/>
                  </a:cubicBezTo>
                  <a:cubicBezTo>
                    <a:pt x="42852" y="-243"/>
                    <a:pt x="45085" y="-422"/>
                    <a:pt x="46572" y="844"/>
                  </a:cubicBezTo>
                  <a:cubicBezTo>
                    <a:pt x="46716" y="967"/>
                    <a:pt x="46850" y="1100"/>
                    <a:pt x="46972" y="1244"/>
                  </a:cubicBezTo>
                  <a:cubicBezTo>
                    <a:pt x="47948" y="2543"/>
                    <a:pt x="48133" y="4271"/>
                    <a:pt x="47455" y="5747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"/>
            <p:cNvSpPr/>
            <p:nvPr/>
          </p:nvSpPr>
          <p:spPr>
            <a:xfrm>
              <a:off x="2348495" y="7094932"/>
              <a:ext cx="48476" cy="108576"/>
            </a:xfrm>
            <a:custGeom>
              <a:avLst/>
              <a:gdLst/>
              <a:ahLst/>
              <a:cxnLst/>
              <a:rect l="l" t="t" r="r" b="b"/>
              <a:pathLst>
                <a:path w="48476" h="108576" extrusionOk="0">
                  <a:moveTo>
                    <a:pt x="7201" y="106084"/>
                  </a:moveTo>
                  <a:cubicBezTo>
                    <a:pt x="6564" y="107533"/>
                    <a:pt x="5164" y="108498"/>
                    <a:pt x="3583" y="108577"/>
                  </a:cubicBezTo>
                  <a:cubicBezTo>
                    <a:pt x="1629" y="108602"/>
                    <a:pt x="25" y="107038"/>
                    <a:pt x="0" y="105084"/>
                  </a:cubicBezTo>
                  <a:cubicBezTo>
                    <a:pt x="-2" y="104881"/>
                    <a:pt x="13" y="104677"/>
                    <a:pt x="45" y="104476"/>
                  </a:cubicBezTo>
                  <a:cubicBezTo>
                    <a:pt x="4146" y="51331"/>
                    <a:pt x="40246" y="2849"/>
                    <a:pt x="42336" y="1241"/>
                  </a:cubicBezTo>
                  <a:cubicBezTo>
                    <a:pt x="43560" y="-224"/>
                    <a:pt x="45741" y="-420"/>
                    <a:pt x="47206" y="804"/>
                  </a:cubicBezTo>
                  <a:cubicBezTo>
                    <a:pt x="47364" y="936"/>
                    <a:pt x="47511" y="1083"/>
                    <a:pt x="47643" y="1241"/>
                  </a:cubicBezTo>
                  <a:cubicBezTo>
                    <a:pt x="48941" y="3065"/>
                    <a:pt x="48701" y="5566"/>
                    <a:pt x="47080" y="7110"/>
                  </a:cubicBezTo>
                  <a:cubicBezTo>
                    <a:pt x="47080" y="7512"/>
                    <a:pt x="11382" y="54788"/>
                    <a:pt x="7683" y="104315"/>
                  </a:cubicBezTo>
                  <a:cubicBezTo>
                    <a:pt x="7616" y="104927"/>
                    <a:pt x="7454" y="105524"/>
                    <a:pt x="7201" y="106084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"/>
            <p:cNvSpPr/>
            <p:nvPr/>
          </p:nvSpPr>
          <p:spPr>
            <a:xfrm>
              <a:off x="2321974" y="7082089"/>
              <a:ext cx="50087" cy="102847"/>
            </a:xfrm>
            <a:custGeom>
              <a:avLst/>
              <a:gdLst/>
              <a:ahLst/>
              <a:cxnLst/>
              <a:rect l="l" t="t" r="r" b="b"/>
              <a:pathLst>
                <a:path w="50087" h="102847" extrusionOk="0">
                  <a:moveTo>
                    <a:pt x="7108" y="100355"/>
                  </a:moveTo>
                  <a:cubicBezTo>
                    <a:pt x="6484" y="101779"/>
                    <a:pt x="5122" y="102739"/>
                    <a:pt x="3571" y="102847"/>
                  </a:cubicBezTo>
                  <a:cubicBezTo>
                    <a:pt x="1617" y="102865"/>
                    <a:pt x="18" y="101296"/>
                    <a:pt x="0" y="99343"/>
                  </a:cubicBezTo>
                  <a:cubicBezTo>
                    <a:pt x="-2" y="99170"/>
                    <a:pt x="9" y="98998"/>
                    <a:pt x="33" y="98827"/>
                  </a:cubicBezTo>
                  <a:cubicBezTo>
                    <a:pt x="2800" y="62056"/>
                    <a:pt x="18394" y="27424"/>
                    <a:pt x="44093" y="979"/>
                  </a:cubicBezTo>
                  <a:cubicBezTo>
                    <a:pt x="45506" y="-370"/>
                    <a:pt x="47746" y="-318"/>
                    <a:pt x="49095" y="1095"/>
                  </a:cubicBezTo>
                  <a:cubicBezTo>
                    <a:pt x="49204" y="1210"/>
                    <a:pt x="49306" y="1332"/>
                    <a:pt x="49399" y="1461"/>
                  </a:cubicBezTo>
                  <a:cubicBezTo>
                    <a:pt x="50582" y="3370"/>
                    <a:pt x="50208" y="5855"/>
                    <a:pt x="48515" y="7330"/>
                  </a:cubicBezTo>
                  <a:cubicBezTo>
                    <a:pt x="24882" y="32170"/>
                    <a:pt x="10443" y="64338"/>
                    <a:pt x="7591" y="98505"/>
                  </a:cubicBezTo>
                  <a:cubicBezTo>
                    <a:pt x="7595" y="99153"/>
                    <a:pt x="7428" y="99791"/>
                    <a:pt x="7108" y="10035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"/>
            <p:cNvSpPr/>
            <p:nvPr/>
          </p:nvSpPr>
          <p:spPr>
            <a:xfrm>
              <a:off x="2287332" y="7065100"/>
              <a:ext cx="51391" cy="103353"/>
            </a:xfrm>
            <a:custGeom>
              <a:avLst/>
              <a:gdLst/>
              <a:ahLst/>
              <a:cxnLst/>
              <a:rect l="l" t="t" r="r" b="b"/>
              <a:pathLst>
                <a:path w="51391" h="103353" extrusionOk="0">
                  <a:moveTo>
                    <a:pt x="7098" y="100861"/>
                  </a:moveTo>
                  <a:cubicBezTo>
                    <a:pt x="6474" y="102250"/>
                    <a:pt x="5155" y="103200"/>
                    <a:pt x="3641" y="103354"/>
                  </a:cubicBezTo>
                  <a:cubicBezTo>
                    <a:pt x="1642" y="103366"/>
                    <a:pt x="13" y="101756"/>
                    <a:pt x="0" y="99758"/>
                  </a:cubicBezTo>
                  <a:cubicBezTo>
                    <a:pt x="-1" y="99616"/>
                    <a:pt x="7" y="99474"/>
                    <a:pt x="22" y="99334"/>
                  </a:cubicBezTo>
                  <a:cubicBezTo>
                    <a:pt x="2676" y="44018"/>
                    <a:pt x="43520" y="2852"/>
                    <a:pt x="45288" y="1244"/>
                  </a:cubicBezTo>
                  <a:cubicBezTo>
                    <a:pt x="46555" y="-243"/>
                    <a:pt x="48788" y="-422"/>
                    <a:pt x="50275" y="844"/>
                  </a:cubicBezTo>
                  <a:cubicBezTo>
                    <a:pt x="50419" y="967"/>
                    <a:pt x="50553" y="1100"/>
                    <a:pt x="50675" y="1244"/>
                  </a:cubicBezTo>
                  <a:cubicBezTo>
                    <a:pt x="51878" y="3134"/>
                    <a:pt x="51538" y="5617"/>
                    <a:pt x="49871" y="7114"/>
                  </a:cubicBezTo>
                  <a:cubicBezTo>
                    <a:pt x="49389" y="7515"/>
                    <a:pt x="10073" y="47314"/>
                    <a:pt x="7580" y="98771"/>
                  </a:cubicBezTo>
                  <a:cubicBezTo>
                    <a:pt x="7629" y="99500"/>
                    <a:pt x="7462" y="100227"/>
                    <a:pt x="7098" y="10086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3" name="Google Shape;2093;p3"/>
          <p:cNvGrpSpPr/>
          <p:nvPr/>
        </p:nvGrpSpPr>
        <p:grpSpPr>
          <a:xfrm>
            <a:off x="1457602" y="5114580"/>
            <a:ext cx="1103484" cy="1272206"/>
            <a:chOff x="1473084" y="5651264"/>
            <a:chExt cx="1103484" cy="1272206"/>
          </a:xfrm>
        </p:grpSpPr>
        <p:sp>
          <p:nvSpPr>
            <p:cNvPr id="2094" name="Google Shape;2094;p3"/>
            <p:cNvSpPr/>
            <p:nvPr/>
          </p:nvSpPr>
          <p:spPr>
            <a:xfrm>
              <a:off x="1883900" y="5875046"/>
              <a:ext cx="620286" cy="567095"/>
            </a:xfrm>
            <a:custGeom>
              <a:avLst/>
              <a:gdLst/>
              <a:ahLst/>
              <a:cxnLst/>
              <a:rect l="l" t="t" r="r" b="b"/>
              <a:pathLst>
                <a:path w="620286" h="567095" extrusionOk="0">
                  <a:moveTo>
                    <a:pt x="100342" y="178804"/>
                  </a:moveTo>
                  <a:cubicBezTo>
                    <a:pt x="130412" y="201477"/>
                    <a:pt x="184843" y="256230"/>
                    <a:pt x="220944" y="294260"/>
                  </a:cubicBezTo>
                  <a:cubicBezTo>
                    <a:pt x="251898" y="326421"/>
                    <a:pt x="283978" y="359064"/>
                    <a:pt x="283978" y="359064"/>
                  </a:cubicBezTo>
                  <a:cubicBezTo>
                    <a:pt x="300059" y="315165"/>
                    <a:pt x="334792" y="221899"/>
                    <a:pt x="340983" y="203326"/>
                  </a:cubicBezTo>
                  <a:cubicBezTo>
                    <a:pt x="351355" y="176311"/>
                    <a:pt x="366792" y="128714"/>
                    <a:pt x="369525" y="122925"/>
                  </a:cubicBezTo>
                  <a:cubicBezTo>
                    <a:pt x="388420" y="80714"/>
                    <a:pt x="424600" y="50564"/>
                    <a:pt x="461102" y="23469"/>
                  </a:cubicBezTo>
                  <a:lnTo>
                    <a:pt x="479996" y="9881"/>
                  </a:lnTo>
                  <a:cubicBezTo>
                    <a:pt x="483150" y="7810"/>
                    <a:pt x="486159" y="5527"/>
                    <a:pt x="489001" y="3047"/>
                  </a:cubicBezTo>
                  <a:cubicBezTo>
                    <a:pt x="491574" y="715"/>
                    <a:pt x="493906" y="-1295"/>
                    <a:pt x="497765" y="1037"/>
                  </a:cubicBezTo>
                  <a:cubicBezTo>
                    <a:pt x="500455" y="2966"/>
                    <a:pt x="502320" y="5836"/>
                    <a:pt x="502991" y="9077"/>
                  </a:cubicBezTo>
                  <a:cubicBezTo>
                    <a:pt x="505375" y="19453"/>
                    <a:pt x="503242" y="30354"/>
                    <a:pt x="497122" y="39067"/>
                  </a:cubicBezTo>
                  <a:cubicBezTo>
                    <a:pt x="491111" y="47679"/>
                    <a:pt x="484358" y="55750"/>
                    <a:pt x="476941" y="63187"/>
                  </a:cubicBezTo>
                  <a:cubicBezTo>
                    <a:pt x="471554" y="69217"/>
                    <a:pt x="480720" y="70021"/>
                    <a:pt x="484982" y="69780"/>
                  </a:cubicBezTo>
                  <a:cubicBezTo>
                    <a:pt x="506449" y="68574"/>
                    <a:pt x="534509" y="49036"/>
                    <a:pt x="551956" y="37137"/>
                  </a:cubicBezTo>
                  <a:cubicBezTo>
                    <a:pt x="562652" y="28230"/>
                    <a:pt x="574022" y="20165"/>
                    <a:pt x="585966" y="13016"/>
                  </a:cubicBezTo>
                  <a:cubicBezTo>
                    <a:pt x="593640" y="8980"/>
                    <a:pt x="602363" y="7382"/>
                    <a:pt x="610970" y="8433"/>
                  </a:cubicBezTo>
                  <a:cubicBezTo>
                    <a:pt x="616759" y="9398"/>
                    <a:pt x="621744" y="12213"/>
                    <a:pt x="619895" y="19288"/>
                  </a:cubicBezTo>
                  <a:cubicBezTo>
                    <a:pt x="618206" y="23508"/>
                    <a:pt x="615597" y="27299"/>
                    <a:pt x="612257" y="30383"/>
                  </a:cubicBezTo>
                  <a:cubicBezTo>
                    <a:pt x="605360" y="36193"/>
                    <a:pt x="601290" y="44684"/>
                    <a:pt x="601081" y="53699"/>
                  </a:cubicBezTo>
                  <a:cubicBezTo>
                    <a:pt x="602121" y="59860"/>
                    <a:pt x="602364" y="66130"/>
                    <a:pt x="601804" y="72353"/>
                  </a:cubicBezTo>
                  <a:cubicBezTo>
                    <a:pt x="598867" y="79746"/>
                    <a:pt x="595512" y="86968"/>
                    <a:pt x="591754" y="93981"/>
                  </a:cubicBezTo>
                  <a:cubicBezTo>
                    <a:pt x="590799" y="100696"/>
                    <a:pt x="590236" y="107461"/>
                    <a:pt x="590066" y="114242"/>
                  </a:cubicBezTo>
                  <a:cubicBezTo>
                    <a:pt x="587002" y="121847"/>
                    <a:pt x="582373" y="128723"/>
                    <a:pt x="576478" y="134422"/>
                  </a:cubicBezTo>
                  <a:cubicBezTo>
                    <a:pt x="565596" y="147278"/>
                    <a:pt x="553081" y="158657"/>
                    <a:pt x="539252" y="168271"/>
                  </a:cubicBezTo>
                  <a:cubicBezTo>
                    <a:pt x="523980" y="179899"/>
                    <a:pt x="507179" y="189368"/>
                    <a:pt x="489323" y="196412"/>
                  </a:cubicBezTo>
                  <a:cubicBezTo>
                    <a:pt x="476539" y="201879"/>
                    <a:pt x="455957" y="200995"/>
                    <a:pt x="446550" y="222301"/>
                  </a:cubicBezTo>
                  <a:cubicBezTo>
                    <a:pt x="437143" y="243607"/>
                    <a:pt x="435133" y="266200"/>
                    <a:pt x="424198" y="348933"/>
                  </a:cubicBezTo>
                  <a:cubicBezTo>
                    <a:pt x="416158" y="410360"/>
                    <a:pt x="422108" y="465113"/>
                    <a:pt x="353204" y="551544"/>
                  </a:cubicBezTo>
                  <a:cubicBezTo>
                    <a:pt x="340983" y="566820"/>
                    <a:pt x="317666" y="578559"/>
                    <a:pt x="279717" y="548007"/>
                  </a:cubicBezTo>
                  <a:cubicBezTo>
                    <a:pt x="250612" y="524449"/>
                    <a:pt x="238310" y="515846"/>
                    <a:pt x="223436" y="503866"/>
                  </a:cubicBezTo>
                  <a:cubicBezTo>
                    <a:pt x="202773" y="486982"/>
                    <a:pt x="71960" y="374340"/>
                    <a:pt x="71960" y="374340"/>
                  </a:cubicBezTo>
                  <a:cubicBezTo>
                    <a:pt x="8845" y="292411"/>
                    <a:pt x="-1044" y="230904"/>
                    <a:pt x="81" y="157256"/>
                  </a:cubicBezTo>
                  <a:cubicBezTo>
                    <a:pt x="162" y="156774"/>
                    <a:pt x="60865" y="149216"/>
                    <a:pt x="100342" y="178804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"/>
            <p:cNvSpPr/>
            <p:nvPr/>
          </p:nvSpPr>
          <p:spPr>
            <a:xfrm>
              <a:off x="2289804" y="5988921"/>
              <a:ext cx="76675" cy="58943"/>
            </a:xfrm>
            <a:custGeom>
              <a:avLst/>
              <a:gdLst/>
              <a:ahLst/>
              <a:cxnLst/>
              <a:rect l="l" t="t" r="r" b="b"/>
              <a:pathLst>
                <a:path w="76675" h="58943" extrusionOk="0">
                  <a:moveTo>
                    <a:pt x="75861" y="2779"/>
                  </a:moveTo>
                  <a:cubicBezTo>
                    <a:pt x="71389" y="365"/>
                    <a:pt x="66247" y="-511"/>
                    <a:pt x="61228" y="287"/>
                  </a:cubicBezTo>
                  <a:cubicBezTo>
                    <a:pt x="56602" y="470"/>
                    <a:pt x="52001" y="1062"/>
                    <a:pt x="47479" y="2056"/>
                  </a:cubicBezTo>
                  <a:cubicBezTo>
                    <a:pt x="38392" y="4008"/>
                    <a:pt x="29766" y="7694"/>
                    <a:pt x="22073" y="12910"/>
                  </a:cubicBezTo>
                  <a:cubicBezTo>
                    <a:pt x="14723" y="17908"/>
                    <a:pt x="8661" y="24576"/>
                    <a:pt x="4384" y="32367"/>
                  </a:cubicBezTo>
                  <a:cubicBezTo>
                    <a:pt x="2342" y="35968"/>
                    <a:pt x="902" y="39879"/>
                    <a:pt x="123" y="43945"/>
                  </a:cubicBezTo>
                  <a:cubicBezTo>
                    <a:pt x="-269" y="48695"/>
                    <a:pt x="278" y="53476"/>
                    <a:pt x="1731" y="58015"/>
                  </a:cubicBezTo>
                  <a:cubicBezTo>
                    <a:pt x="1731" y="58819"/>
                    <a:pt x="3098" y="59623"/>
                    <a:pt x="3420" y="58015"/>
                  </a:cubicBezTo>
                  <a:cubicBezTo>
                    <a:pt x="3990" y="56161"/>
                    <a:pt x="4716" y="54359"/>
                    <a:pt x="5590" y="52628"/>
                  </a:cubicBezTo>
                  <a:lnTo>
                    <a:pt x="8244" y="46357"/>
                  </a:lnTo>
                  <a:cubicBezTo>
                    <a:pt x="9574" y="42906"/>
                    <a:pt x="11187" y="39571"/>
                    <a:pt x="13068" y="36387"/>
                  </a:cubicBezTo>
                  <a:cubicBezTo>
                    <a:pt x="17267" y="29446"/>
                    <a:pt x="22917" y="23494"/>
                    <a:pt x="29630" y="18940"/>
                  </a:cubicBezTo>
                  <a:cubicBezTo>
                    <a:pt x="36988" y="14125"/>
                    <a:pt x="45162" y="10693"/>
                    <a:pt x="53751" y="8809"/>
                  </a:cubicBezTo>
                  <a:cubicBezTo>
                    <a:pt x="57549" y="7841"/>
                    <a:pt x="61422" y="7196"/>
                    <a:pt x="65329" y="6880"/>
                  </a:cubicBezTo>
                  <a:lnTo>
                    <a:pt x="73369" y="5915"/>
                  </a:lnTo>
                  <a:cubicBezTo>
                    <a:pt x="74896" y="5915"/>
                    <a:pt x="76102" y="5915"/>
                    <a:pt x="76665" y="4307"/>
                  </a:cubicBezTo>
                  <a:cubicBezTo>
                    <a:pt x="76738" y="3681"/>
                    <a:pt x="76419" y="3074"/>
                    <a:pt x="75861" y="2779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"/>
            <p:cNvSpPr/>
            <p:nvPr/>
          </p:nvSpPr>
          <p:spPr>
            <a:xfrm>
              <a:off x="1520854" y="5702899"/>
              <a:ext cx="144346" cy="459493"/>
            </a:xfrm>
            <a:custGeom>
              <a:avLst/>
              <a:gdLst/>
              <a:ahLst/>
              <a:cxnLst/>
              <a:rect l="l" t="t" r="r" b="b"/>
              <a:pathLst>
                <a:path w="144346" h="459493" extrusionOk="0">
                  <a:moveTo>
                    <a:pt x="24075" y="459494"/>
                  </a:moveTo>
                  <a:lnTo>
                    <a:pt x="24075" y="459494"/>
                  </a:lnTo>
                  <a:cubicBezTo>
                    <a:pt x="95264" y="454516"/>
                    <a:pt x="148956" y="392798"/>
                    <a:pt x="144034" y="321605"/>
                  </a:cubicBezTo>
                  <a:lnTo>
                    <a:pt x="121682" y="0"/>
                  </a:lnTo>
                  <a:lnTo>
                    <a:pt x="100376" y="1528"/>
                  </a:lnTo>
                  <a:cubicBezTo>
                    <a:pt x="41013" y="5596"/>
                    <a:pt x="-3812" y="57017"/>
                    <a:pt x="256" y="116379"/>
                  </a:cubicBezTo>
                  <a:cubicBezTo>
                    <a:pt x="263" y="116474"/>
                    <a:pt x="269" y="116568"/>
                    <a:pt x="276" y="1166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"/>
            <p:cNvSpPr/>
            <p:nvPr/>
          </p:nvSpPr>
          <p:spPr>
            <a:xfrm>
              <a:off x="1577664" y="5697592"/>
              <a:ext cx="96384" cy="104433"/>
            </a:xfrm>
            <a:custGeom>
              <a:avLst/>
              <a:gdLst/>
              <a:ahLst/>
              <a:cxnLst/>
              <a:rect l="l" t="t" r="r" b="b"/>
              <a:pathLst>
                <a:path w="96384" h="104433" extrusionOk="0">
                  <a:moveTo>
                    <a:pt x="2321" y="50090"/>
                  </a:moveTo>
                  <a:cubicBezTo>
                    <a:pt x="969" y="55567"/>
                    <a:pt x="215" y="61174"/>
                    <a:pt x="69" y="66813"/>
                  </a:cubicBezTo>
                  <a:cubicBezTo>
                    <a:pt x="-134" y="70394"/>
                    <a:pt x="109" y="73986"/>
                    <a:pt x="793" y="77506"/>
                  </a:cubicBezTo>
                  <a:cubicBezTo>
                    <a:pt x="5275" y="94215"/>
                    <a:pt x="20914" y="105449"/>
                    <a:pt x="38180" y="104360"/>
                  </a:cubicBezTo>
                  <a:cubicBezTo>
                    <a:pt x="55085" y="102508"/>
                    <a:pt x="70202" y="92993"/>
                    <a:pt x="79184" y="78552"/>
                  </a:cubicBezTo>
                  <a:cubicBezTo>
                    <a:pt x="91727" y="59979"/>
                    <a:pt x="109415" y="17045"/>
                    <a:pt x="81596" y="4181"/>
                  </a:cubicBezTo>
                  <a:cubicBezTo>
                    <a:pt x="62696" y="-3641"/>
                    <a:pt x="41016" y="-328"/>
                    <a:pt x="25315" y="12784"/>
                  </a:cubicBezTo>
                  <a:cubicBezTo>
                    <a:pt x="13887" y="22465"/>
                    <a:pt x="5834" y="35530"/>
                    <a:pt x="2321" y="5009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"/>
            <p:cNvSpPr/>
            <p:nvPr/>
          </p:nvSpPr>
          <p:spPr>
            <a:xfrm>
              <a:off x="1577664" y="5697592"/>
              <a:ext cx="96384" cy="104433"/>
            </a:xfrm>
            <a:custGeom>
              <a:avLst/>
              <a:gdLst/>
              <a:ahLst/>
              <a:cxnLst/>
              <a:rect l="l" t="t" r="r" b="b"/>
              <a:pathLst>
                <a:path w="96384" h="104433" extrusionOk="0">
                  <a:moveTo>
                    <a:pt x="2321" y="50090"/>
                  </a:moveTo>
                  <a:cubicBezTo>
                    <a:pt x="969" y="55567"/>
                    <a:pt x="215" y="61174"/>
                    <a:pt x="69" y="66813"/>
                  </a:cubicBezTo>
                  <a:cubicBezTo>
                    <a:pt x="-134" y="70394"/>
                    <a:pt x="109" y="73986"/>
                    <a:pt x="793" y="77506"/>
                  </a:cubicBezTo>
                  <a:cubicBezTo>
                    <a:pt x="5275" y="94215"/>
                    <a:pt x="20914" y="105449"/>
                    <a:pt x="38180" y="104360"/>
                  </a:cubicBezTo>
                  <a:cubicBezTo>
                    <a:pt x="55085" y="102508"/>
                    <a:pt x="70202" y="92993"/>
                    <a:pt x="79184" y="78552"/>
                  </a:cubicBezTo>
                  <a:cubicBezTo>
                    <a:pt x="91727" y="59979"/>
                    <a:pt x="109415" y="17045"/>
                    <a:pt x="81596" y="4181"/>
                  </a:cubicBezTo>
                  <a:cubicBezTo>
                    <a:pt x="62696" y="-3641"/>
                    <a:pt x="41016" y="-328"/>
                    <a:pt x="25315" y="12784"/>
                  </a:cubicBezTo>
                  <a:cubicBezTo>
                    <a:pt x="13887" y="22465"/>
                    <a:pt x="5834" y="35530"/>
                    <a:pt x="2321" y="50090"/>
                  </a:cubicBez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9" name="Google Shape;2099;p3"/>
            <p:cNvGrpSpPr/>
            <p:nvPr/>
          </p:nvGrpSpPr>
          <p:grpSpPr>
            <a:xfrm>
              <a:off x="1569291" y="6031820"/>
              <a:ext cx="478307" cy="686979"/>
              <a:chOff x="1569291" y="6031820"/>
              <a:chExt cx="478307" cy="686979"/>
            </a:xfrm>
          </p:grpSpPr>
          <p:sp>
            <p:nvSpPr>
              <p:cNvPr id="2100" name="Google Shape;2100;p3"/>
              <p:cNvSpPr/>
              <p:nvPr/>
            </p:nvSpPr>
            <p:spPr>
              <a:xfrm>
                <a:off x="1569291" y="6031820"/>
                <a:ext cx="478307" cy="686979"/>
              </a:xfrm>
              <a:custGeom>
                <a:avLst/>
                <a:gdLst/>
                <a:ahLst/>
                <a:cxnLst/>
                <a:rect l="l" t="t" r="r" b="b"/>
                <a:pathLst>
                  <a:path w="478307" h="686979" extrusionOk="0">
                    <a:moveTo>
                      <a:pt x="18653" y="308661"/>
                    </a:moveTo>
                    <a:cubicBezTo>
                      <a:pt x="29025" y="157104"/>
                      <a:pt x="18171" y="102673"/>
                      <a:pt x="33206" y="53065"/>
                    </a:cubicBezTo>
                    <a:cubicBezTo>
                      <a:pt x="64154" y="40651"/>
                      <a:pt x="96110" y="30914"/>
                      <a:pt x="128723" y="23960"/>
                    </a:cubicBezTo>
                    <a:cubicBezTo>
                      <a:pt x="168360" y="15920"/>
                      <a:pt x="234128" y="4744"/>
                      <a:pt x="253827" y="3296"/>
                    </a:cubicBezTo>
                    <a:cubicBezTo>
                      <a:pt x="279475" y="1447"/>
                      <a:pt x="314771" y="0"/>
                      <a:pt x="314771" y="0"/>
                    </a:cubicBezTo>
                    <a:cubicBezTo>
                      <a:pt x="346931" y="31196"/>
                      <a:pt x="428137" y="104522"/>
                      <a:pt x="455875" y="167315"/>
                    </a:cubicBezTo>
                    <a:cubicBezTo>
                      <a:pt x="474448" y="209526"/>
                      <a:pt x="473483" y="274892"/>
                      <a:pt x="435293" y="312600"/>
                    </a:cubicBezTo>
                    <a:cubicBezTo>
                      <a:pt x="436016" y="357625"/>
                      <a:pt x="435293" y="419614"/>
                      <a:pt x="435293" y="419614"/>
                    </a:cubicBezTo>
                    <a:cubicBezTo>
                      <a:pt x="435293" y="419614"/>
                      <a:pt x="453222" y="451212"/>
                      <a:pt x="478307" y="488599"/>
                    </a:cubicBezTo>
                    <a:cubicBezTo>
                      <a:pt x="471151" y="563211"/>
                      <a:pt x="386409" y="638627"/>
                      <a:pt x="253666" y="674647"/>
                    </a:cubicBezTo>
                    <a:cubicBezTo>
                      <a:pt x="168789" y="697604"/>
                      <a:pt x="78415" y="688294"/>
                      <a:pt x="0" y="648517"/>
                    </a:cubicBezTo>
                    <a:cubicBezTo>
                      <a:pt x="0" y="648517"/>
                      <a:pt x="8362" y="458770"/>
                      <a:pt x="18653" y="308661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"/>
              <p:cNvSpPr/>
              <p:nvPr/>
            </p:nvSpPr>
            <p:spPr>
              <a:xfrm>
                <a:off x="1693511" y="6335496"/>
                <a:ext cx="207194" cy="91585"/>
              </a:xfrm>
              <a:custGeom>
                <a:avLst/>
                <a:gdLst/>
                <a:ahLst/>
                <a:cxnLst/>
                <a:rect l="l" t="t" r="r" b="b"/>
                <a:pathLst>
                  <a:path w="207194" h="91585" extrusionOk="0">
                    <a:moveTo>
                      <a:pt x="207194" y="26130"/>
                    </a:moveTo>
                    <a:cubicBezTo>
                      <a:pt x="207194" y="26130"/>
                      <a:pt x="171335" y="74371"/>
                      <a:pt x="95758" y="69145"/>
                    </a:cubicBezTo>
                    <a:cubicBezTo>
                      <a:pt x="17769" y="63678"/>
                      <a:pt x="0" y="0"/>
                      <a:pt x="0" y="0"/>
                    </a:cubicBezTo>
                    <a:cubicBezTo>
                      <a:pt x="0" y="0"/>
                      <a:pt x="0" y="84421"/>
                      <a:pt x="93346" y="90934"/>
                    </a:cubicBezTo>
                    <a:cubicBezTo>
                      <a:pt x="141294" y="96118"/>
                      <a:pt x="187171" y="70005"/>
                      <a:pt x="207194" y="2613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2" name="Google Shape;2102;p3"/>
            <p:cNvGrpSpPr/>
            <p:nvPr/>
          </p:nvGrpSpPr>
          <p:grpSpPr>
            <a:xfrm>
              <a:off x="1825929" y="6353908"/>
              <a:ext cx="750639" cy="569562"/>
              <a:chOff x="1825929" y="6353908"/>
              <a:chExt cx="750639" cy="569562"/>
            </a:xfrm>
          </p:grpSpPr>
          <p:sp>
            <p:nvSpPr>
              <p:cNvPr id="2103" name="Google Shape;2103;p3"/>
              <p:cNvSpPr/>
              <p:nvPr/>
            </p:nvSpPr>
            <p:spPr>
              <a:xfrm>
                <a:off x="1825932" y="6654930"/>
                <a:ext cx="686305" cy="267897"/>
              </a:xfrm>
              <a:custGeom>
                <a:avLst/>
                <a:gdLst/>
                <a:ahLst/>
                <a:cxnLst/>
                <a:rect l="l" t="t" r="r" b="b"/>
                <a:pathLst>
                  <a:path w="686305" h="267897" extrusionOk="0">
                    <a:moveTo>
                      <a:pt x="0" y="106451"/>
                    </a:moveTo>
                    <a:lnTo>
                      <a:pt x="0" y="114492"/>
                    </a:lnTo>
                    <a:cubicBezTo>
                      <a:pt x="69" y="122905"/>
                      <a:pt x="4518" y="130675"/>
                      <a:pt x="11739" y="134994"/>
                    </a:cubicBezTo>
                    <a:lnTo>
                      <a:pt x="237264" y="264761"/>
                    </a:lnTo>
                    <a:cubicBezTo>
                      <a:pt x="240893" y="266818"/>
                      <a:pt x="244993" y="267898"/>
                      <a:pt x="249163" y="267897"/>
                    </a:cubicBezTo>
                    <a:cubicBezTo>
                      <a:pt x="253283" y="267896"/>
                      <a:pt x="257331" y="266815"/>
                      <a:pt x="260902" y="264761"/>
                    </a:cubicBezTo>
                    <a:lnTo>
                      <a:pt x="674486" y="26211"/>
                    </a:lnTo>
                    <a:cubicBezTo>
                      <a:pt x="681810" y="21983"/>
                      <a:pt x="686316" y="14165"/>
                      <a:pt x="686305" y="5709"/>
                    </a:cubicBezTo>
                    <a:lnTo>
                      <a:pt x="686305" y="0"/>
                    </a:lnTo>
                    <a:lnTo>
                      <a:pt x="249164" y="25246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p3"/>
              <p:cNvSpPr/>
              <p:nvPr/>
            </p:nvSpPr>
            <p:spPr>
              <a:xfrm>
                <a:off x="1825929" y="6511391"/>
                <a:ext cx="686468" cy="395999"/>
              </a:xfrm>
              <a:custGeom>
                <a:avLst/>
                <a:gdLst/>
                <a:ahLst/>
                <a:cxnLst/>
                <a:rect l="l" t="t" r="r" b="b"/>
                <a:pathLst>
                  <a:path w="686468" h="395999" extrusionOk="0">
                    <a:moveTo>
                      <a:pt x="686469" y="143540"/>
                    </a:moveTo>
                    <a:lnTo>
                      <a:pt x="441326" y="1873"/>
                    </a:lnTo>
                    <a:cubicBezTo>
                      <a:pt x="436968" y="-624"/>
                      <a:pt x="431613" y="-624"/>
                      <a:pt x="427255" y="1873"/>
                    </a:cubicBezTo>
                    <a:lnTo>
                      <a:pt x="1531" y="247659"/>
                    </a:lnTo>
                    <a:cubicBezTo>
                      <a:pt x="43" y="248546"/>
                      <a:pt x="-444" y="250471"/>
                      <a:pt x="443" y="251958"/>
                    </a:cubicBezTo>
                    <a:cubicBezTo>
                      <a:pt x="709" y="252406"/>
                      <a:pt x="1083" y="252780"/>
                      <a:pt x="1531" y="253046"/>
                    </a:cubicBezTo>
                    <a:lnTo>
                      <a:pt x="249167" y="39600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5" name="Google Shape;2105;p3"/>
              <p:cNvSpPr/>
              <p:nvPr/>
            </p:nvSpPr>
            <p:spPr>
              <a:xfrm>
                <a:off x="1940503" y="6586911"/>
                <a:ext cx="519874" cy="299655"/>
              </a:xfrm>
              <a:custGeom>
                <a:avLst/>
                <a:gdLst/>
                <a:ahLst/>
                <a:cxnLst/>
                <a:rect l="l" t="t" r="r" b="b"/>
                <a:pathLst>
                  <a:path w="519874" h="299655" extrusionOk="0">
                    <a:moveTo>
                      <a:pt x="132260" y="299655"/>
                    </a:moveTo>
                    <a:lnTo>
                      <a:pt x="0" y="223355"/>
                    </a:lnTo>
                    <a:lnTo>
                      <a:pt x="386891" y="0"/>
                    </a:lnTo>
                    <a:lnTo>
                      <a:pt x="519875" y="75899"/>
                    </a:lnTo>
                    <a:lnTo>
                      <a:pt x="132260" y="2996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p3"/>
              <p:cNvSpPr/>
              <p:nvPr/>
            </p:nvSpPr>
            <p:spPr>
              <a:xfrm>
                <a:off x="2007799" y="6606368"/>
                <a:ext cx="185003" cy="106773"/>
              </a:xfrm>
              <a:custGeom>
                <a:avLst/>
                <a:gdLst/>
                <a:ahLst/>
                <a:cxnLst/>
                <a:rect l="l" t="t" r="r" b="b"/>
                <a:pathLst>
                  <a:path w="185003" h="106773" extrusionOk="0">
                    <a:moveTo>
                      <a:pt x="0" y="67939"/>
                    </a:moveTo>
                    <a:lnTo>
                      <a:pt x="2412" y="69386"/>
                    </a:lnTo>
                    <a:lnTo>
                      <a:pt x="67296" y="106773"/>
                    </a:lnTo>
                    <a:lnTo>
                      <a:pt x="182591" y="40201"/>
                    </a:lnTo>
                    <a:lnTo>
                      <a:pt x="185003" y="38834"/>
                    </a:lnTo>
                    <a:lnTo>
                      <a:pt x="117707" y="0"/>
                    </a:lnTo>
                    <a:lnTo>
                      <a:pt x="0" y="679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7" name="Google Shape;2107;p3"/>
              <p:cNvSpPr/>
              <p:nvPr/>
            </p:nvSpPr>
            <p:spPr>
              <a:xfrm>
                <a:off x="2010211" y="6609102"/>
                <a:ext cx="180179" cy="104039"/>
              </a:xfrm>
              <a:custGeom>
                <a:avLst/>
                <a:gdLst/>
                <a:ahLst/>
                <a:cxnLst/>
                <a:rect l="l" t="t" r="r" b="b"/>
                <a:pathLst>
                  <a:path w="180179" h="104039" extrusionOk="0">
                    <a:moveTo>
                      <a:pt x="0" y="66652"/>
                    </a:moveTo>
                    <a:lnTo>
                      <a:pt x="64884" y="104039"/>
                    </a:lnTo>
                    <a:lnTo>
                      <a:pt x="180179" y="37467"/>
                    </a:lnTo>
                    <a:lnTo>
                      <a:pt x="115295" y="0"/>
                    </a:lnTo>
                    <a:lnTo>
                      <a:pt x="0" y="6665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8" name="Google Shape;2108;p3"/>
              <p:cNvSpPr/>
              <p:nvPr/>
            </p:nvSpPr>
            <p:spPr>
              <a:xfrm>
                <a:off x="2075095" y="6654930"/>
                <a:ext cx="437141" cy="268540"/>
              </a:xfrm>
              <a:custGeom>
                <a:avLst/>
                <a:gdLst/>
                <a:ahLst/>
                <a:cxnLst/>
                <a:rect l="l" t="t" r="r" b="b"/>
                <a:pathLst>
                  <a:path w="437141" h="268540" extrusionOk="0">
                    <a:moveTo>
                      <a:pt x="0" y="252460"/>
                    </a:moveTo>
                    <a:lnTo>
                      <a:pt x="0" y="268540"/>
                    </a:lnTo>
                    <a:cubicBezTo>
                      <a:pt x="4120" y="268540"/>
                      <a:pt x="8167" y="267458"/>
                      <a:pt x="11739" y="265404"/>
                    </a:cubicBezTo>
                    <a:lnTo>
                      <a:pt x="425323" y="26211"/>
                    </a:lnTo>
                    <a:cubicBezTo>
                      <a:pt x="432646" y="21983"/>
                      <a:pt x="437153" y="14165"/>
                      <a:pt x="437142" y="5709"/>
                    </a:cubicBezTo>
                    <a:lnTo>
                      <a:pt x="43714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"/>
              <p:cNvSpPr/>
              <p:nvPr/>
            </p:nvSpPr>
            <p:spPr>
              <a:xfrm>
                <a:off x="2075095" y="6654930"/>
                <a:ext cx="437141" cy="268540"/>
              </a:xfrm>
              <a:custGeom>
                <a:avLst/>
                <a:gdLst/>
                <a:ahLst/>
                <a:cxnLst/>
                <a:rect l="l" t="t" r="r" b="b"/>
                <a:pathLst>
                  <a:path w="437141" h="268540" extrusionOk="0">
                    <a:moveTo>
                      <a:pt x="0" y="252460"/>
                    </a:moveTo>
                    <a:lnTo>
                      <a:pt x="0" y="268540"/>
                    </a:lnTo>
                    <a:cubicBezTo>
                      <a:pt x="4120" y="268540"/>
                      <a:pt x="8167" y="267458"/>
                      <a:pt x="11739" y="265404"/>
                    </a:cubicBezTo>
                    <a:lnTo>
                      <a:pt x="425323" y="26211"/>
                    </a:lnTo>
                    <a:cubicBezTo>
                      <a:pt x="432646" y="21983"/>
                      <a:pt x="437153" y="14165"/>
                      <a:pt x="437142" y="5709"/>
                    </a:cubicBezTo>
                    <a:lnTo>
                      <a:pt x="43714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"/>
              <p:cNvSpPr/>
              <p:nvPr/>
            </p:nvSpPr>
            <p:spPr>
              <a:xfrm>
                <a:off x="2081768" y="6358250"/>
                <a:ext cx="494800" cy="554522"/>
              </a:xfrm>
              <a:custGeom>
                <a:avLst/>
                <a:gdLst/>
                <a:ahLst/>
                <a:cxnLst/>
                <a:rect l="l" t="t" r="r" b="b"/>
                <a:pathLst>
                  <a:path w="494800" h="554522" extrusionOk="0">
                    <a:moveTo>
                      <a:pt x="0" y="552598"/>
                    </a:moveTo>
                    <a:cubicBezTo>
                      <a:pt x="7900" y="555705"/>
                      <a:pt x="16787" y="555024"/>
                      <a:pt x="24120" y="550749"/>
                    </a:cubicBezTo>
                    <a:lnTo>
                      <a:pt x="436016" y="313002"/>
                    </a:lnTo>
                    <a:cubicBezTo>
                      <a:pt x="443239" y="308811"/>
                      <a:pt x="448220" y="301620"/>
                      <a:pt x="449604" y="293384"/>
                    </a:cubicBezTo>
                    <a:lnTo>
                      <a:pt x="494709" y="24522"/>
                    </a:lnTo>
                    <a:cubicBezTo>
                      <a:pt x="494832" y="22970"/>
                      <a:pt x="494832" y="21411"/>
                      <a:pt x="494709" y="19859"/>
                    </a:cubicBezTo>
                    <a:cubicBezTo>
                      <a:pt x="494788" y="12431"/>
                      <a:pt x="491893" y="5281"/>
                      <a:pt x="486669" y="0"/>
                    </a:cubicBezTo>
                    <a:lnTo>
                      <a:pt x="58693" y="247153"/>
                    </a:lnTo>
                    <a:cubicBezTo>
                      <a:pt x="53335" y="250219"/>
                      <a:pt x="49643" y="255535"/>
                      <a:pt x="48643" y="261626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"/>
              <p:cNvSpPr/>
              <p:nvPr/>
            </p:nvSpPr>
            <p:spPr>
              <a:xfrm>
                <a:off x="2081768" y="6358250"/>
                <a:ext cx="494800" cy="554522"/>
              </a:xfrm>
              <a:custGeom>
                <a:avLst/>
                <a:gdLst/>
                <a:ahLst/>
                <a:cxnLst/>
                <a:rect l="l" t="t" r="r" b="b"/>
                <a:pathLst>
                  <a:path w="494800" h="554522" extrusionOk="0">
                    <a:moveTo>
                      <a:pt x="0" y="552598"/>
                    </a:moveTo>
                    <a:cubicBezTo>
                      <a:pt x="7900" y="555705"/>
                      <a:pt x="16787" y="555024"/>
                      <a:pt x="24120" y="550749"/>
                    </a:cubicBezTo>
                    <a:lnTo>
                      <a:pt x="436016" y="313002"/>
                    </a:lnTo>
                    <a:cubicBezTo>
                      <a:pt x="443239" y="308811"/>
                      <a:pt x="448220" y="301620"/>
                      <a:pt x="449604" y="293384"/>
                    </a:cubicBezTo>
                    <a:lnTo>
                      <a:pt x="494709" y="24522"/>
                    </a:lnTo>
                    <a:cubicBezTo>
                      <a:pt x="494832" y="22970"/>
                      <a:pt x="494832" y="21411"/>
                      <a:pt x="494709" y="19859"/>
                    </a:cubicBezTo>
                    <a:cubicBezTo>
                      <a:pt x="494788" y="12431"/>
                      <a:pt x="491893" y="5281"/>
                      <a:pt x="486669" y="0"/>
                    </a:cubicBezTo>
                    <a:lnTo>
                      <a:pt x="58693" y="247153"/>
                    </a:lnTo>
                    <a:cubicBezTo>
                      <a:pt x="53335" y="250219"/>
                      <a:pt x="49643" y="255535"/>
                      <a:pt x="48643" y="2616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"/>
              <p:cNvSpPr/>
              <p:nvPr/>
            </p:nvSpPr>
            <p:spPr>
              <a:xfrm>
                <a:off x="2075095" y="6353908"/>
                <a:ext cx="493422" cy="556939"/>
              </a:xfrm>
              <a:custGeom>
                <a:avLst/>
                <a:gdLst/>
                <a:ahLst/>
                <a:cxnLst/>
                <a:rect l="l" t="t" r="r" b="b"/>
                <a:pathLst>
                  <a:path w="493422" h="556939" extrusionOk="0">
                    <a:moveTo>
                      <a:pt x="0" y="553482"/>
                    </a:moveTo>
                    <a:lnTo>
                      <a:pt x="2814" y="555091"/>
                    </a:lnTo>
                    <a:cubicBezTo>
                      <a:pt x="4035" y="555835"/>
                      <a:pt x="5328" y="556455"/>
                      <a:pt x="6673" y="556940"/>
                    </a:cubicBezTo>
                    <a:lnTo>
                      <a:pt x="55477" y="265968"/>
                    </a:lnTo>
                    <a:cubicBezTo>
                      <a:pt x="56477" y="259877"/>
                      <a:pt x="60169" y="254561"/>
                      <a:pt x="65527" y="251495"/>
                    </a:cubicBezTo>
                    <a:lnTo>
                      <a:pt x="493423" y="4342"/>
                    </a:lnTo>
                    <a:cubicBezTo>
                      <a:pt x="491747" y="2618"/>
                      <a:pt x="489823" y="1155"/>
                      <a:pt x="487714" y="0"/>
                    </a:cubicBezTo>
                    <a:lnTo>
                      <a:pt x="58854" y="247556"/>
                    </a:lnTo>
                    <a:cubicBezTo>
                      <a:pt x="53531" y="250697"/>
                      <a:pt x="49856" y="256018"/>
                      <a:pt x="48804" y="262108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"/>
              <p:cNvSpPr/>
              <p:nvPr/>
            </p:nvSpPr>
            <p:spPr>
              <a:xfrm>
                <a:off x="2313299" y="6603163"/>
                <a:ext cx="72893" cy="77379"/>
              </a:xfrm>
              <a:custGeom>
                <a:avLst/>
                <a:gdLst/>
                <a:ahLst/>
                <a:cxnLst/>
                <a:rect l="l" t="t" r="r" b="b"/>
                <a:pathLst>
                  <a:path w="72893" h="77379" extrusionOk="0">
                    <a:moveTo>
                      <a:pt x="427" y="59485"/>
                    </a:moveTo>
                    <a:cubicBezTo>
                      <a:pt x="3402" y="41475"/>
                      <a:pt x="21974" y="17596"/>
                      <a:pt x="41914" y="6099"/>
                    </a:cubicBezTo>
                    <a:cubicBezTo>
                      <a:pt x="61854" y="-5398"/>
                      <a:pt x="75522" y="-172"/>
                      <a:pt x="72466" y="17837"/>
                    </a:cubicBezTo>
                    <a:cubicBezTo>
                      <a:pt x="69411" y="35848"/>
                      <a:pt x="50919" y="59807"/>
                      <a:pt x="30979" y="71304"/>
                    </a:cubicBezTo>
                    <a:cubicBezTo>
                      <a:pt x="11040" y="82802"/>
                      <a:pt x="-2628" y="77495"/>
                      <a:pt x="427" y="59485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4" name="Google Shape;2114;p3"/>
            <p:cNvGrpSpPr/>
            <p:nvPr/>
          </p:nvGrpSpPr>
          <p:grpSpPr>
            <a:xfrm>
              <a:off x="1473084" y="6085287"/>
              <a:ext cx="624792" cy="676570"/>
              <a:chOff x="1473084" y="6085287"/>
              <a:chExt cx="624792" cy="676570"/>
            </a:xfrm>
          </p:grpSpPr>
          <p:sp>
            <p:nvSpPr>
              <p:cNvPr id="2115" name="Google Shape;2115;p3"/>
              <p:cNvSpPr/>
              <p:nvPr/>
            </p:nvSpPr>
            <p:spPr>
              <a:xfrm>
                <a:off x="1473084" y="6085287"/>
                <a:ext cx="624792" cy="676570"/>
              </a:xfrm>
              <a:custGeom>
                <a:avLst/>
                <a:gdLst/>
                <a:ahLst/>
                <a:cxnLst/>
                <a:rect l="l" t="t" r="r" b="b"/>
                <a:pathLst>
                  <a:path w="624792" h="676570" extrusionOk="0">
                    <a:moveTo>
                      <a:pt x="3263" y="391394"/>
                    </a:moveTo>
                    <a:cubicBezTo>
                      <a:pt x="13137" y="291808"/>
                      <a:pt x="28057" y="192787"/>
                      <a:pt x="47966" y="94713"/>
                    </a:cubicBezTo>
                    <a:cubicBezTo>
                      <a:pt x="56971" y="48723"/>
                      <a:pt x="66780" y="22352"/>
                      <a:pt x="129413" y="0"/>
                    </a:cubicBezTo>
                    <a:cubicBezTo>
                      <a:pt x="191482" y="37065"/>
                      <a:pt x="188749" y="163938"/>
                      <a:pt x="182960" y="195214"/>
                    </a:cubicBezTo>
                    <a:lnTo>
                      <a:pt x="144206" y="395333"/>
                    </a:lnTo>
                    <a:cubicBezTo>
                      <a:pt x="179559" y="423675"/>
                      <a:pt x="216496" y="449982"/>
                      <a:pt x="254839" y="474126"/>
                    </a:cubicBezTo>
                    <a:cubicBezTo>
                      <a:pt x="296711" y="501665"/>
                      <a:pt x="345589" y="516647"/>
                      <a:pt x="395702" y="517302"/>
                    </a:cubicBezTo>
                    <a:cubicBezTo>
                      <a:pt x="449570" y="519312"/>
                      <a:pt x="471038" y="515774"/>
                      <a:pt x="499821" y="525342"/>
                    </a:cubicBezTo>
                    <a:cubicBezTo>
                      <a:pt x="515178" y="530568"/>
                      <a:pt x="550152" y="542709"/>
                      <a:pt x="562213" y="547613"/>
                    </a:cubicBezTo>
                    <a:cubicBezTo>
                      <a:pt x="574273" y="552518"/>
                      <a:pt x="596544" y="571734"/>
                      <a:pt x="616805" y="584196"/>
                    </a:cubicBezTo>
                    <a:cubicBezTo>
                      <a:pt x="637066" y="596658"/>
                      <a:pt x="614072" y="606869"/>
                      <a:pt x="599840" y="603894"/>
                    </a:cubicBezTo>
                    <a:cubicBezTo>
                      <a:pt x="584651" y="600156"/>
                      <a:pt x="570006" y="594481"/>
                      <a:pt x="556263" y="587010"/>
                    </a:cubicBezTo>
                    <a:cubicBezTo>
                      <a:pt x="544196" y="582391"/>
                      <a:pt x="531773" y="578761"/>
                      <a:pt x="519118" y="576156"/>
                    </a:cubicBezTo>
                    <a:cubicBezTo>
                      <a:pt x="524173" y="589524"/>
                      <a:pt x="527864" y="603370"/>
                      <a:pt x="530133" y="617482"/>
                    </a:cubicBezTo>
                    <a:cubicBezTo>
                      <a:pt x="530856" y="625522"/>
                      <a:pt x="533268" y="634366"/>
                      <a:pt x="527077" y="640477"/>
                    </a:cubicBezTo>
                    <a:cubicBezTo>
                      <a:pt x="522351" y="643942"/>
                      <a:pt x="517116" y="646654"/>
                      <a:pt x="511560" y="648517"/>
                    </a:cubicBezTo>
                    <a:cubicBezTo>
                      <a:pt x="511652" y="651290"/>
                      <a:pt x="510738" y="654003"/>
                      <a:pt x="508987" y="656155"/>
                    </a:cubicBezTo>
                    <a:cubicBezTo>
                      <a:pt x="505268" y="659361"/>
                      <a:pt x="500466" y="661029"/>
                      <a:pt x="495560" y="660818"/>
                    </a:cubicBezTo>
                    <a:cubicBezTo>
                      <a:pt x="492870" y="660812"/>
                      <a:pt x="490184" y="660624"/>
                      <a:pt x="487520" y="660255"/>
                    </a:cubicBezTo>
                    <a:cubicBezTo>
                      <a:pt x="487140" y="665347"/>
                      <a:pt x="484076" y="669851"/>
                      <a:pt x="479480" y="672074"/>
                    </a:cubicBezTo>
                    <a:cubicBezTo>
                      <a:pt x="469134" y="676236"/>
                      <a:pt x="457860" y="677541"/>
                      <a:pt x="446837" y="675853"/>
                    </a:cubicBezTo>
                    <a:cubicBezTo>
                      <a:pt x="445229" y="675291"/>
                      <a:pt x="432525" y="669743"/>
                      <a:pt x="428747" y="667813"/>
                    </a:cubicBezTo>
                    <a:cubicBezTo>
                      <a:pt x="424083" y="666629"/>
                      <a:pt x="419760" y="664371"/>
                      <a:pt x="416123" y="661220"/>
                    </a:cubicBezTo>
                    <a:cubicBezTo>
                      <a:pt x="413149" y="657441"/>
                      <a:pt x="419822" y="647632"/>
                      <a:pt x="426013" y="646105"/>
                    </a:cubicBezTo>
                    <a:cubicBezTo>
                      <a:pt x="432963" y="644990"/>
                      <a:pt x="440047" y="644990"/>
                      <a:pt x="446998" y="646105"/>
                    </a:cubicBezTo>
                    <a:cubicBezTo>
                      <a:pt x="443691" y="640663"/>
                      <a:pt x="441148" y="634792"/>
                      <a:pt x="439440" y="628658"/>
                    </a:cubicBezTo>
                    <a:cubicBezTo>
                      <a:pt x="433008" y="620055"/>
                      <a:pt x="392807" y="632597"/>
                      <a:pt x="355903" y="629301"/>
                    </a:cubicBezTo>
                    <a:cubicBezTo>
                      <a:pt x="328084" y="626728"/>
                      <a:pt x="306054" y="602286"/>
                      <a:pt x="293270" y="597703"/>
                    </a:cubicBezTo>
                    <a:cubicBezTo>
                      <a:pt x="211261" y="568518"/>
                      <a:pt x="148548" y="548498"/>
                      <a:pt x="65092" y="506769"/>
                    </a:cubicBezTo>
                    <a:cubicBezTo>
                      <a:pt x="-10968" y="468981"/>
                      <a:pt x="-1802" y="448559"/>
                      <a:pt x="3263" y="391394"/>
                    </a:cubicBezTo>
                    <a:close/>
                  </a:path>
                </a:pathLst>
              </a:custGeom>
              <a:solidFill>
                <a:srgbClr val="FFBD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"/>
              <p:cNvSpPr/>
              <p:nvPr/>
            </p:nvSpPr>
            <p:spPr>
              <a:xfrm>
                <a:off x="1978774" y="6639654"/>
                <a:ext cx="20743" cy="24120"/>
              </a:xfrm>
              <a:custGeom>
                <a:avLst/>
                <a:gdLst/>
                <a:ahLst/>
                <a:cxnLst/>
                <a:rect l="l" t="t" r="r" b="b"/>
                <a:pathLst>
                  <a:path w="20743" h="24120" extrusionOk="0">
                    <a:moveTo>
                      <a:pt x="20744" y="24120"/>
                    </a:moveTo>
                    <a:cubicBezTo>
                      <a:pt x="15678" y="14070"/>
                      <a:pt x="8201" y="2251"/>
                      <a:pt x="0" y="0"/>
                    </a:cubicBezTo>
                    <a:cubicBezTo>
                      <a:pt x="5460" y="6784"/>
                      <a:pt x="9977" y="14276"/>
                      <a:pt x="13427" y="22271"/>
                    </a:cubicBezTo>
                    <a:cubicBezTo>
                      <a:pt x="15920" y="22834"/>
                      <a:pt x="18331" y="23397"/>
                      <a:pt x="20744" y="24120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"/>
              <p:cNvSpPr/>
              <p:nvPr/>
            </p:nvSpPr>
            <p:spPr>
              <a:xfrm>
                <a:off x="1955699" y="6650669"/>
                <a:ext cx="29214" cy="83376"/>
              </a:xfrm>
              <a:custGeom>
                <a:avLst/>
                <a:gdLst/>
                <a:ahLst/>
                <a:cxnLst/>
                <a:rect l="l" t="t" r="r" b="b"/>
                <a:pathLst>
                  <a:path w="29214" h="83376" extrusionOk="0">
                    <a:moveTo>
                      <a:pt x="28944" y="83376"/>
                    </a:moveTo>
                    <a:cubicBezTo>
                      <a:pt x="29535" y="75801"/>
                      <a:pt x="29157" y="68182"/>
                      <a:pt x="27819" y="60703"/>
                    </a:cubicBezTo>
                    <a:cubicBezTo>
                      <a:pt x="26640" y="53226"/>
                      <a:pt x="25056" y="45818"/>
                      <a:pt x="23075" y="38512"/>
                    </a:cubicBezTo>
                    <a:cubicBezTo>
                      <a:pt x="21226" y="31072"/>
                      <a:pt x="18528" y="23869"/>
                      <a:pt x="15035" y="17045"/>
                    </a:cubicBezTo>
                    <a:cubicBezTo>
                      <a:pt x="11697" y="10082"/>
                      <a:pt x="6492" y="4181"/>
                      <a:pt x="0" y="0"/>
                    </a:cubicBezTo>
                    <a:cubicBezTo>
                      <a:pt x="2784" y="2478"/>
                      <a:pt x="5122" y="5415"/>
                      <a:pt x="6915" y="8683"/>
                    </a:cubicBezTo>
                    <a:cubicBezTo>
                      <a:pt x="8897" y="11806"/>
                      <a:pt x="10618" y="15086"/>
                      <a:pt x="12060" y="18492"/>
                    </a:cubicBezTo>
                    <a:cubicBezTo>
                      <a:pt x="14790" y="25371"/>
                      <a:pt x="17020" y="32438"/>
                      <a:pt x="18734" y="39638"/>
                    </a:cubicBezTo>
                    <a:cubicBezTo>
                      <a:pt x="20743" y="46874"/>
                      <a:pt x="22593" y="54110"/>
                      <a:pt x="24442" y="61346"/>
                    </a:cubicBezTo>
                    <a:cubicBezTo>
                      <a:pt x="26344" y="68602"/>
                      <a:pt x="27847" y="75956"/>
                      <a:pt x="28944" y="83376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"/>
              <p:cNvSpPr/>
              <p:nvPr/>
            </p:nvSpPr>
            <p:spPr>
              <a:xfrm>
                <a:off x="1932946" y="6662810"/>
                <a:ext cx="27861" cy="82974"/>
              </a:xfrm>
              <a:custGeom>
                <a:avLst/>
                <a:gdLst/>
                <a:ahLst/>
                <a:cxnLst/>
                <a:rect l="l" t="t" r="r" b="b"/>
                <a:pathLst>
                  <a:path w="27861" h="82974" extrusionOk="0">
                    <a:moveTo>
                      <a:pt x="27819" y="82974"/>
                    </a:moveTo>
                    <a:cubicBezTo>
                      <a:pt x="28033" y="75535"/>
                      <a:pt x="27440" y="68095"/>
                      <a:pt x="26050" y="60783"/>
                    </a:cubicBezTo>
                    <a:cubicBezTo>
                      <a:pt x="24782" y="53448"/>
                      <a:pt x="23064" y="46199"/>
                      <a:pt x="20904" y="39075"/>
                    </a:cubicBezTo>
                    <a:cubicBezTo>
                      <a:pt x="18755" y="31888"/>
                      <a:pt x="16067" y="24873"/>
                      <a:pt x="12864" y="18090"/>
                    </a:cubicBezTo>
                    <a:cubicBezTo>
                      <a:pt x="10270" y="11019"/>
                      <a:pt x="5828" y="4772"/>
                      <a:pt x="0" y="0"/>
                    </a:cubicBezTo>
                    <a:cubicBezTo>
                      <a:pt x="2501" y="2670"/>
                      <a:pt x="4442" y="5814"/>
                      <a:pt x="5709" y="9246"/>
                    </a:cubicBezTo>
                    <a:cubicBezTo>
                      <a:pt x="7209" y="12569"/>
                      <a:pt x="8576" y="15946"/>
                      <a:pt x="9809" y="19377"/>
                    </a:cubicBezTo>
                    <a:cubicBezTo>
                      <a:pt x="12221" y="26291"/>
                      <a:pt x="14472" y="33286"/>
                      <a:pt x="16482" y="40281"/>
                    </a:cubicBezTo>
                    <a:cubicBezTo>
                      <a:pt x="20744" y="54351"/>
                      <a:pt x="24924" y="68502"/>
                      <a:pt x="27819" y="82974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"/>
              <p:cNvSpPr/>
              <p:nvPr/>
            </p:nvSpPr>
            <p:spPr>
              <a:xfrm>
                <a:off x="1899579" y="6729837"/>
                <a:ext cx="26612" cy="14258"/>
              </a:xfrm>
              <a:custGeom>
                <a:avLst/>
                <a:gdLst/>
                <a:ahLst/>
                <a:cxnLst/>
                <a:rect l="l" t="t" r="r" b="b"/>
                <a:pathLst>
                  <a:path w="26612" h="14258" extrusionOk="0">
                    <a:moveTo>
                      <a:pt x="0" y="2118"/>
                    </a:moveTo>
                    <a:cubicBezTo>
                      <a:pt x="3120" y="1970"/>
                      <a:pt x="6247" y="2159"/>
                      <a:pt x="9327" y="2681"/>
                    </a:cubicBezTo>
                    <a:cubicBezTo>
                      <a:pt x="12302" y="3163"/>
                      <a:pt x="14553" y="4530"/>
                      <a:pt x="18412" y="5415"/>
                    </a:cubicBezTo>
                    <a:lnTo>
                      <a:pt x="16643" y="3083"/>
                    </a:lnTo>
                    <a:cubicBezTo>
                      <a:pt x="16593" y="4589"/>
                      <a:pt x="16925" y="6082"/>
                      <a:pt x="17608" y="7425"/>
                    </a:cubicBezTo>
                    <a:cubicBezTo>
                      <a:pt x="18198" y="8665"/>
                      <a:pt x="19016" y="9784"/>
                      <a:pt x="20020" y="10721"/>
                    </a:cubicBezTo>
                    <a:cubicBezTo>
                      <a:pt x="21821" y="12524"/>
                      <a:pt x="24115" y="13754"/>
                      <a:pt x="26613" y="14259"/>
                    </a:cubicBezTo>
                    <a:cubicBezTo>
                      <a:pt x="24980" y="12642"/>
                      <a:pt x="23549" y="10833"/>
                      <a:pt x="22352" y="8872"/>
                    </a:cubicBezTo>
                    <a:cubicBezTo>
                      <a:pt x="21921" y="7957"/>
                      <a:pt x="21545" y="7017"/>
                      <a:pt x="21226" y="6058"/>
                    </a:cubicBezTo>
                    <a:cubicBezTo>
                      <a:pt x="21048" y="5209"/>
                      <a:pt x="21048" y="4333"/>
                      <a:pt x="21226" y="3485"/>
                    </a:cubicBezTo>
                    <a:lnTo>
                      <a:pt x="21226" y="1797"/>
                    </a:lnTo>
                    <a:lnTo>
                      <a:pt x="19457" y="1234"/>
                    </a:lnTo>
                    <a:cubicBezTo>
                      <a:pt x="16595" y="358"/>
                      <a:pt x="13604" y="-23"/>
                      <a:pt x="10613" y="108"/>
                    </a:cubicBezTo>
                    <a:cubicBezTo>
                      <a:pt x="6954" y="-288"/>
                      <a:pt x="3260" y="411"/>
                      <a:pt x="0" y="2118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0" name="Google Shape;2120;p3"/>
            <p:cNvGrpSpPr/>
            <p:nvPr/>
          </p:nvGrpSpPr>
          <p:grpSpPr>
            <a:xfrm>
              <a:off x="1581220" y="5651264"/>
              <a:ext cx="361951" cy="523268"/>
              <a:chOff x="1581220" y="5651264"/>
              <a:chExt cx="361951" cy="523268"/>
            </a:xfrm>
          </p:grpSpPr>
          <p:sp>
            <p:nvSpPr>
              <p:cNvPr id="2121" name="Google Shape;2121;p3"/>
              <p:cNvSpPr/>
              <p:nvPr/>
            </p:nvSpPr>
            <p:spPr>
              <a:xfrm>
                <a:off x="1581220" y="5651264"/>
                <a:ext cx="361951" cy="345582"/>
              </a:xfrm>
              <a:custGeom>
                <a:avLst/>
                <a:gdLst/>
                <a:ahLst/>
                <a:cxnLst/>
                <a:rect l="l" t="t" r="r" b="b"/>
                <a:pathLst>
                  <a:path w="361951" h="345582" extrusionOk="0">
                    <a:moveTo>
                      <a:pt x="316188" y="216538"/>
                    </a:moveTo>
                    <a:lnTo>
                      <a:pt x="326479" y="212599"/>
                    </a:lnTo>
                    <a:cubicBezTo>
                      <a:pt x="372147" y="183895"/>
                      <a:pt x="365474" y="122308"/>
                      <a:pt x="351725" y="90871"/>
                    </a:cubicBezTo>
                    <a:cubicBezTo>
                      <a:pt x="321012" y="20841"/>
                      <a:pt x="241495" y="-706"/>
                      <a:pt x="193255" y="18"/>
                    </a:cubicBezTo>
                    <a:cubicBezTo>
                      <a:pt x="101838" y="1304"/>
                      <a:pt x="58904" y="27997"/>
                      <a:pt x="52794" y="75836"/>
                    </a:cubicBezTo>
                    <a:cubicBezTo>
                      <a:pt x="40412" y="75836"/>
                      <a:pt x="24090" y="86770"/>
                      <a:pt x="14844" y="101403"/>
                    </a:cubicBezTo>
                    <a:cubicBezTo>
                      <a:pt x="-5497" y="133564"/>
                      <a:pt x="-24794" y="241623"/>
                      <a:pt x="101195" y="34558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"/>
              <p:cNvSpPr/>
              <p:nvPr/>
            </p:nvSpPr>
            <p:spPr>
              <a:xfrm>
                <a:off x="1597434" y="5728784"/>
                <a:ext cx="315249" cy="445748"/>
              </a:xfrm>
              <a:custGeom>
                <a:avLst/>
                <a:gdLst/>
                <a:ahLst/>
                <a:cxnLst/>
                <a:rect l="l" t="t" r="r" b="b"/>
                <a:pathLst>
                  <a:path w="315249" h="445748" extrusionOk="0">
                    <a:moveTo>
                      <a:pt x="58770" y="232524"/>
                    </a:moveTo>
                    <a:cubicBezTo>
                      <a:pt x="42690" y="236062"/>
                      <a:pt x="31595" y="229630"/>
                      <a:pt x="21303" y="218936"/>
                    </a:cubicBezTo>
                    <a:cubicBezTo>
                      <a:pt x="-1611" y="195298"/>
                      <a:pt x="-4425" y="170696"/>
                      <a:pt x="5223" y="153731"/>
                    </a:cubicBezTo>
                    <a:cubicBezTo>
                      <a:pt x="13263" y="139902"/>
                      <a:pt x="33927" y="130575"/>
                      <a:pt x="48801" y="139339"/>
                    </a:cubicBezTo>
                    <a:cubicBezTo>
                      <a:pt x="63675" y="148103"/>
                      <a:pt x="65524" y="156706"/>
                      <a:pt x="71795" y="167640"/>
                    </a:cubicBezTo>
                    <a:cubicBezTo>
                      <a:pt x="78067" y="178575"/>
                      <a:pt x="100901" y="176886"/>
                      <a:pt x="105001" y="131942"/>
                    </a:cubicBezTo>
                    <a:cubicBezTo>
                      <a:pt x="108860" y="90053"/>
                      <a:pt x="103956" y="46717"/>
                      <a:pt x="123815" y="27420"/>
                    </a:cubicBezTo>
                    <a:cubicBezTo>
                      <a:pt x="153403" y="-1685"/>
                      <a:pt x="193443" y="4908"/>
                      <a:pt x="206146" y="21149"/>
                    </a:cubicBezTo>
                    <a:cubicBezTo>
                      <a:pt x="217214" y="1376"/>
                      <a:pt x="242140" y="-5797"/>
                      <a:pt x="262025" y="5069"/>
                    </a:cubicBezTo>
                    <a:cubicBezTo>
                      <a:pt x="282768" y="15360"/>
                      <a:pt x="298447" y="37632"/>
                      <a:pt x="309301" y="116425"/>
                    </a:cubicBezTo>
                    <a:cubicBezTo>
                      <a:pt x="318627" y="184766"/>
                      <a:pt x="318306" y="233248"/>
                      <a:pt x="298768" y="259941"/>
                    </a:cubicBezTo>
                    <a:cubicBezTo>
                      <a:pt x="284618" y="279237"/>
                      <a:pt x="255512" y="283016"/>
                      <a:pt x="225282" y="285267"/>
                    </a:cubicBezTo>
                    <a:lnTo>
                      <a:pt x="229864" y="324182"/>
                    </a:lnTo>
                    <a:cubicBezTo>
                      <a:pt x="249509" y="361801"/>
                      <a:pt x="260497" y="403336"/>
                      <a:pt x="262025" y="445748"/>
                    </a:cubicBezTo>
                    <a:cubicBezTo>
                      <a:pt x="262025" y="445748"/>
                      <a:pt x="248196" y="439718"/>
                      <a:pt x="164096" y="385688"/>
                    </a:cubicBezTo>
                    <a:cubicBezTo>
                      <a:pt x="139296" y="370143"/>
                      <a:pt x="115528" y="353009"/>
                      <a:pt x="92941" y="334392"/>
                    </a:cubicBezTo>
                    <a:lnTo>
                      <a:pt x="78549" y="223599"/>
                    </a:lnTo>
                    <a:cubicBezTo>
                      <a:pt x="73022" y="228523"/>
                      <a:pt x="66120" y="231638"/>
                      <a:pt x="58770" y="232524"/>
                    </a:cubicBezTo>
                    <a:close/>
                  </a:path>
                </a:pathLst>
              </a:custGeom>
              <a:solidFill>
                <a:srgbClr val="FFBD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"/>
              <p:cNvSpPr/>
              <p:nvPr/>
            </p:nvSpPr>
            <p:spPr>
              <a:xfrm>
                <a:off x="1852062" y="5784896"/>
                <a:ext cx="31286" cy="20273"/>
              </a:xfrm>
              <a:custGeom>
                <a:avLst/>
                <a:gdLst/>
                <a:ahLst/>
                <a:cxnLst/>
                <a:rect l="l" t="t" r="r" b="b"/>
                <a:pathLst>
                  <a:path w="31286" h="20273" extrusionOk="0">
                    <a:moveTo>
                      <a:pt x="30874" y="20273"/>
                    </a:moveTo>
                    <a:lnTo>
                      <a:pt x="0" y="12233"/>
                    </a:lnTo>
                    <a:cubicBezTo>
                      <a:pt x="1682" y="3966"/>
                      <a:pt x="9748" y="-1372"/>
                      <a:pt x="18015" y="310"/>
                    </a:cubicBezTo>
                    <a:cubicBezTo>
                      <a:pt x="18283" y="364"/>
                      <a:pt x="18549" y="426"/>
                      <a:pt x="18814" y="495"/>
                    </a:cubicBezTo>
                    <a:cubicBezTo>
                      <a:pt x="27516" y="2749"/>
                      <a:pt x="32855" y="11506"/>
                      <a:pt x="30874" y="2027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"/>
              <p:cNvSpPr/>
              <p:nvPr/>
            </p:nvSpPr>
            <p:spPr>
              <a:xfrm>
                <a:off x="1858874" y="5824088"/>
                <a:ext cx="25569" cy="25569"/>
              </a:xfrm>
              <a:custGeom>
                <a:avLst/>
                <a:gdLst/>
                <a:ahLst/>
                <a:cxnLst/>
                <a:rect l="l" t="t" r="r" b="b"/>
                <a:pathLst>
                  <a:path w="25569" h="25569" extrusionOk="0">
                    <a:moveTo>
                      <a:pt x="25509" y="11553"/>
                    </a:moveTo>
                    <a:cubicBezTo>
                      <a:pt x="26189" y="18581"/>
                      <a:pt x="21044" y="24829"/>
                      <a:pt x="14016" y="25509"/>
                    </a:cubicBezTo>
                    <a:cubicBezTo>
                      <a:pt x="6989" y="26189"/>
                      <a:pt x="740" y="21043"/>
                      <a:pt x="60" y="14016"/>
                    </a:cubicBezTo>
                    <a:cubicBezTo>
                      <a:pt x="-620" y="6988"/>
                      <a:pt x="4526" y="740"/>
                      <a:pt x="11553" y="60"/>
                    </a:cubicBezTo>
                    <a:cubicBezTo>
                      <a:pt x="11569" y="59"/>
                      <a:pt x="11584" y="57"/>
                      <a:pt x="11600" y="56"/>
                    </a:cubicBezTo>
                    <a:cubicBezTo>
                      <a:pt x="18612" y="-597"/>
                      <a:pt x="24831" y="4544"/>
                      <a:pt x="25509" y="1155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"/>
              <p:cNvSpPr/>
              <p:nvPr/>
            </p:nvSpPr>
            <p:spPr>
              <a:xfrm>
                <a:off x="1768744" y="5839364"/>
                <a:ext cx="25569" cy="25569"/>
              </a:xfrm>
              <a:custGeom>
                <a:avLst/>
                <a:gdLst/>
                <a:ahLst/>
                <a:cxnLst/>
                <a:rect l="l" t="t" r="r" b="b"/>
                <a:pathLst>
                  <a:path w="25569" h="25569" extrusionOk="0">
                    <a:moveTo>
                      <a:pt x="25509" y="11553"/>
                    </a:moveTo>
                    <a:cubicBezTo>
                      <a:pt x="26189" y="18581"/>
                      <a:pt x="21044" y="24829"/>
                      <a:pt x="14016" y="25509"/>
                    </a:cubicBezTo>
                    <a:cubicBezTo>
                      <a:pt x="6989" y="26189"/>
                      <a:pt x="740" y="21043"/>
                      <a:pt x="60" y="14016"/>
                    </a:cubicBezTo>
                    <a:cubicBezTo>
                      <a:pt x="-620" y="6988"/>
                      <a:pt x="4526" y="740"/>
                      <a:pt x="11553" y="60"/>
                    </a:cubicBezTo>
                    <a:cubicBezTo>
                      <a:pt x="11569" y="59"/>
                      <a:pt x="11584" y="57"/>
                      <a:pt x="11600" y="56"/>
                    </a:cubicBezTo>
                    <a:cubicBezTo>
                      <a:pt x="18612" y="-597"/>
                      <a:pt x="24831" y="4544"/>
                      <a:pt x="25509" y="1155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"/>
              <p:cNvSpPr/>
              <p:nvPr/>
            </p:nvSpPr>
            <p:spPr>
              <a:xfrm>
                <a:off x="1747184" y="5802953"/>
                <a:ext cx="31150" cy="27060"/>
              </a:xfrm>
              <a:custGeom>
                <a:avLst/>
                <a:gdLst/>
                <a:ahLst/>
                <a:cxnLst/>
                <a:rect l="l" t="t" r="r" b="b"/>
                <a:pathLst>
                  <a:path w="31150" h="27060" extrusionOk="0">
                    <a:moveTo>
                      <a:pt x="31150" y="6558"/>
                    </a:moveTo>
                    <a:lnTo>
                      <a:pt x="3894" y="27060"/>
                    </a:lnTo>
                    <a:cubicBezTo>
                      <a:pt x="-1900" y="20330"/>
                      <a:pt x="-1141" y="10177"/>
                      <a:pt x="5589" y="4383"/>
                    </a:cubicBezTo>
                    <a:cubicBezTo>
                      <a:pt x="5949" y="4073"/>
                      <a:pt x="6322" y="3779"/>
                      <a:pt x="6708" y="3503"/>
                    </a:cubicBezTo>
                    <a:cubicBezTo>
                      <a:pt x="14365" y="-2164"/>
                      <a:pt x="25123" y="-820"/>
                      <a:pt x="31150" y="655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3"/>
              <p:cNvSpPr/>
              <p:nvPr/>
            </p:nvSpPr>
            <p:spPr>
              <a:xfrm>
                <a:off x="1627328" y="5725467"/>
                <a:ext cx="174965" cy="184285"/>
              </a:xfrm>
              <a:custGeom>
                <a:avLst/>
                <a:gdLst/>
                <a:ahLst/>
                <a:cxnLst/>
                <a:rect l="l" t="t" r="r" b="b"/>
                <a:pathLst>
                  <a:path w="174965" h="184285" extrusionOk="0">
                    <a:moveTo>
                      <a:pt x="101238" y="35401"/>
                    </a:moveTo>
                    <a:cubicBezTo>
                      <a:pt x="94725" y="44969"/>
                      <a:pt x="90142" y="54375"/>
                      <a:pt x="93198" y="86777"/>
                    </a:cubicBezTo>
                    <a:cubicBezTo>
                      <a:pt x="94565" y="100285"/>
                      <a:pt x="95690" y="131882"/>
                      <a:pt x="87972" y="151098"/>
                    </a:cubicBezTo>
                    <a:cubicBezTo>
                      <a:pt x="81218" y="168063"/>
                      <a:pt x="73660" y="178435"/>
                      <a:pt x="56294" y="182696"/>
                    </a:cubicBezTo>
                    <a:cubicBezTo>
                      <a:pt x="45665" y="185104"/>
                      <a:pt x="34598" y="184772"/>
                      <a:pt x="24133" y="181731"/>
                    </a:cubicBezTo>
                    <a:cubicBezTo>
                      <a:pt x="17781" y="179239"/>
                      <a:pt x="-550" y="168143"/>
                      <a:pt x="13" y="149973"/>
                    </a:cubicBezTo>
                    <a:cubicBezTo>
                      <a:pt x="3880" y="153559"/>
                      <a:pt x="8453" y="156297"/>
                      <a:pt x="13440" y="158013"/>
                    </a:cubicBezTo>
                    <a:cubicBezTo>
                      <a:pt x="17253" y="159284"/>
                      <a:pt x="21239" y="159962"/>
                      <a:pt x="25259" y="160023"/>
                    </a:cubicBezTo>
                    <a:cubicBezTo>
                      <a:pt x="37384" y="159175"/>
                      <a:pt x="48209" y="152120"/>
                      <a:pt x="53882" y="141370"/>
                    </a:cubicBezTo>
                    <a:cubicBezTo>
                      <a:pt x="64494" y="123118"/>
                      <a:pt x="61922" y="99641"/>
                      <a:pt x="64253" y="79380"/>
                    </a:cubicBezTo>
                    <a:cubicBezTo>
                      <a:pt x="67067" y="53652"/>
                      <a:pt x="69479" y="24466"/>
                      <a:pt x="91590" y="10235"/>
                    </a:cubicBezTo>
                    <a:cubicBezTo>
                      <a:pt x="117640" y="-6488"/>
                      <a:pt x="167167" y="-3272"/>
                      <a:pt x="174966" y="23984"/>
                    </a:cubicBezTo>
                    <a:cubicBezTo>
                      <a:pt x="151275" y="7531"/>
                      <a:pt x="118843" y="12553"/>
                      <a:pt x="101238" y="3540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3"/>
              <p:cNvSpPr/>
              <p:nvPr/>
            </p:nvSpPr>
            <p:spPr>
              <a:xfrm>
                <a:off x="1793602" y="5926414"/>
                <a:ext cx="46158" cy="26598"/>
              </a:xfrm>
              <a:custGeom>
                <a:avLst/>
                <a:gdLst/>
                <a:ahLst/>
                <a:cxnLst/>
                <a:rect l="l" t="t" r="r" b="b"/>
                <a:pathLst>
                  <a:path w="46158" h="26598" extrusionOk="0">
                    <a:moveTo>
                      <a:pt x="491" y="0"/>
                    </a:moveTo>
                    <a:lnTo>
                      <a:pt x="46159" y="7075"/>
                    </a:lnTo>
                    <a:cubicBezTo>
                      <a:pt x="44151" y="19705"/>
                      <a:pt x="32284" y="28316"/>
                      <a:pt x="19655" y="26308"/>
                    </a:cubicBezTo>
                    <a:cubicBezTo>
                      <a:pt x="18969" y="26199"/>
                      <a:pt x="18289" y="26059"/>
                      <a:pt x="17616" y="25889"/>
                    </a:cubicBezTo>
                    <a:cubicBezTo>
                      <a:pt x="5842" y="23627"/>
                      <a:pt x="-1868" y="12248"/>
                      <a:pt x="394" y="475"/>
                    </a:cubicBezTo>
                    <a:cubicBezTo>
                      <a:pt x="424" y="316"/>
                      <a:pt x="457" y="158"/>
                      <a:pt x="491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"/>
              <p:cNvSpPr/>
              <p:nvPr/>
            </p:nvSpPr>
            <p:spPr>
              <a:xfrm>
                <a:off x="1785479" y="5933835"/>
                <a:ext cx="38442" cy="26855"/>
              </a:xfrm>
              <a:custGeom>
                <a:avLst/>
                <a:gdLst/>
                <a:ahLst/>
                <a:cxnLst/>
                <a:rect l="l" t="t" r="r" b="b"/>
                <a:pathLst>
                  <a:path w="38442" h="26855" extrusionOk="0">
                    <a:moveTo>
                      <a:pt x="38442" y="17745"/>
                    </a:moveTo>
                    <a:cubicBezTo>
                      <a:pt x="35144" y="5718"/>
                      <a:pt x="23222" y="-1812"/>
                      <a:pt x="10945" y="378"/>
                    </a:cubicBezTo>
                    <a:cubicBezTo>
                      <a:pt x="3694" y="1706"/>
                      <a:pt x="-1107" y="8659"/>
                      <a:pt x="221" y="15910"/>
                    </a:cubicBezTo>
                    <a:cubicBezTo>
                      <a:pt x="1548" y="23161"/>
                      <a:pt x="8502" y="27962"/>
                      <a:pt x="15753" y="26634"/>
                    </a:cubicBezTo>
                    <a:cubicBezTo>
                      <a:pt x="20263" y="25809"/>
                      <a:pt x="24034" y="22725"/>
                      <a:pt x="25739" y="18468"/>
                    </a:cubicBezTo>
                    <a:cubicBezTo>
                      <a:pt x="29967" y="19291"/>
                      <a:pt x="34335" y="19042"/>
                      <a:pt x="38442" y="17744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"/>
              <p:cNvSpPr/>
              <p:nvPr/>
            </p:nvSpPr>
            <p:spPr>
              <a:xfrm>
                <a:off x="1818615" y="5820204"/>
                <a:ext cx="63838" cy="87476"/>
              </a:xfrm>
              <a:custGeom>
                <a:avLst/>
                <a:gdLst/>
                <a:ahLst/>
                <a:cxnLst/>
                <a:rect l="l" t="t" r="r" b="b"/>
                <a:pathLst>
                  <a:path w="63838" h="87476" extrusionOk="0">
                    <a:moveTo>
                      <a:pt x="0" y="0"/>
                    </a:moveTo>
                    <a:lnTo>
                      <a:pt x="20985" y="87477"/>
                    </a:lnTo>
                    <a:lnTo>
                      <a:pt x="63839" y="61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"/>
              <p:cNvSpPr/>
              <p:nvPr/>
            </p:nvSpPr>
            <p:spPr>
              <a:xfrm>
                <a:off x="1693028" y="5961308"/>
                <a:ext cx="131456" cy="69952"/>
              </a:xfrm>
              <a:custGeom>
                <a:avLst/>
                <a:gdLst/>
                <a:ahLst/>
                <a:cxnLst/>
                <a:rect l="l" t="t" r="r" b="b"/>
                <a:pathLst>
                  <a:path w="131456" h="69952" extrusionOk="0">
                    <a:moveTo>
                      <a:pt x="129526" y="52904"/>
                    </a:moveTo>
                    <a:cubicBezTo>
                      <a:pt x="102190" y="54432"/>
                      <a:pt x="69226" y="56603"/>
                      <a:pt x="41809" y="43095"/>
                    </a:cubicBezTo>
                    <a:cubicBezTo>
                      <a:pt x="22754" y="33768"/>
                      <a:pt x="12141" y="19457"/>
                      <a:pt x="0" y="0"/>
                    </a:cubicBezTo>
                    <a:cubicBezTo>
                      <a:pt x="5366" y="22071"/>
                      <a:pt x="18676" y="41392"/>
                      <a:pt x="37387" y="54271"/>
                    </a:cubicBezTo>
                    <a:cubicBezTo>
                      <a:pt x="70029" y="75175"/>
                      <a:pt x="131456" y="69145"/>
                      <a:pt x="131456" y="69145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2" name="Google Shape;2132;p3"/>
          <p:cNvGrpSpPr/>
          <p:nvPr/>
        </p:nvGrpSpPr>
        <p:grpSpPr>
          <a:xfrm>
            <a:off x="4509294" y="2370237"/>
            <a:ext cx="5061736" cy="1939499"/>
            <a:chOff x="4728711" y="2146174"/>
            <a:chExt cx="4471103" cy="1092737"/>
          </a:xfrm>
        </p:grpSpPr>
        <p:sp>
          <p:nvSpPr>
            <p:cNvPr id="2133" name="Google Shape;2133;p3"/>
            <p:cNvSpPr/>
            <p:nvPr/>
          </p:nvSpPr>
          <p:spPr>
            <a:xfrm>
              <a:off x="4728711" y="2146174"/>
              <a:ext cx="790088" cy="801744"/>
            </a:xfrm>
            <a:custGeom>
              <a:avLst/>
              <a:gdLst/>
              <a:ahLst/>
              <a:cxnLst/>
              <a:rect l="l" t="t" r="r" b="b"/>
              <a:pathLst>
                <a:path w="790088" h="801744" extrusionOk="0">
                  <a:moveTo>
                    <a:pt x="404914" y="0"/>
                  </a:moveTo>
                  <a:cubicBezTo>
                    <a:pt x="572635" y="0"/>
                    <a:pt x="716539" y="101552"/>
                    <a:pt x="778008" y="246280"/>
                  </a:cubicBezTo>
                  <a:lnTo>
                    <a:pt x="790088" y="305866"/>
                  </a:lnTo>
                  <a:lnTo>
                    <a:pt x="720466" y="305866"/>
                  </a:lnTo>
                  <a:cubicBezTo>
                    <a:pt x="507800" y="305866"/>
                    <a:pt x="335401" y="478265"/>
                    <a:pt x="335401" y="690931"/>
                  </a:cubicBezTo>
                  <a:lnTo>
                    <a:pt x="357773" y="801744"/>
                  </a:lnTo>
                  <a:lnTo>
                    <a:pt x="323310" y="798284"/>
                  </a:lnTo>
                  <a:cubicBezTo>
                    <a:pt x="138797" y="760683"/>
                    <a:pt x="0" y="598102"/>
                    <a:pt x="0" y="403238"/>
                  </a:cubicBezTo>
                  <a:cubicBezTo>
                    <a:pt x="0" y="180536"/>
                    <a:pt x="181286" y="0"/>
                    <a:pt x="404914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"/>
            <p:cNvSpPr/>
            <p:nvPr/>
          </p:nvSpPr>
          <p:spPr>
            <a:xfrm>
              <a:off x="5179750" y="2522006"/>
              <a:ext cx="4020064" cy="716905"/>
            </a:xfrm>
            <a:prstGeom prst="roundRect">
              <a:avLst>
                <a:gd name="adj" fmla="val 50000"/>
              </a:avLst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GGL INDUKSI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5" name="Google Shape;2135;p3"/>
          <p:cNvSpPr/>
          <p:nvPr/>
        </p:nvSpPr>
        <p:spPr>
          <a:xfrm>
            <a:off x="8644270" y="174660"/>
            <a:ext cx="1452838" cy="4349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6" name="Google Shape;2136;p3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">
            <a:hlinkClick r:id=""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l="36785" t="24712" r="34456" b="28130"/>
          <a:stretch/>
        </p:blipFill>
        <p:spPr>
          <a:xfrm>
            <a:off x="9403010" y="272316"/>
            <a:ext cx="139892" cy="22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3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l="36785" t="24712" r="34456" b="28130"/>
          <a:stretch/>
        </p:blipFill>
        <p:spPr>
          <a:xfrm flipH="1">
            <a:off x="9688970" y="276360"/>
            <a:ext cx="139892" cy="2293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9" name="Google Shape;2139;p3"/>
          <p:cNvGrpSpPr/>
          <p:nvPr/>
        </p:nvGrpSpPr>
        <p:grpSpPr>
          <a:xfrm>
            <a:off x="4578707" y="339212"/>
            <a:ext cx="5061663" cy="1939668"/>
            <a:chOff x="4728711" y="2146174"/>
            <a:chExt cx="4471039" cy="1092832"/>
          </a:xfrm>
        </p:grpSpPr>
        <p:sp>
          <p:nvSpPr>
            <p:cNvPr id="2140" name="Google Shape;2140;p3"/>
            <p:cNvSpPr/>
            <p:nvPr/>
          </p:nvSpPr>
          <p:spPr>
            <a:xfrm>
              <a:off x="4728711" y="2146174"/>
              <a:ext cx="790088" cy="801744"/>
            </a:xfrm>
            <a:custGeom>
              <a:avLst/>
              <a:gdLst/>
              <a:ahLst/>
              <a:cxnLst/>
              <a:rect l="l" t="t" r="r" b="b"/>
              <a:pathLst>
                <a:path w="790088" h="801744" extrusionOk="0">
                  <a:moveTo>
                    <a:pt x="404914" y="0"/>
                  </a:moveTo>
                  <a:cubicBezTo>
                    <a:pt x="572635" y="0"/>
                    <a:pt x="716539" y="101552"/>
                    <a:pt x="778008" y="246280"/>
                  </a:cubicBezTo>
                  <a:lnTo>
                    <a:pt x="790088" y="305866"/>
                  </a:lnTo>
                  <a:lnTo>
                    <a:pt x="720466" y="305866"/>
                  </a:lnTo>
                  <a:cubicBezTo>
                    <a:pt x="507800" y="305866"/>
                    <a:pt x="335401" y="478265"/>
                    <a:pt x="335401" y="690931"/>
                  </a:cubicBezTo>
                  <a:lnTo>
                    <a:pt x="357773" y="801744"/>
                  </a:lnTo>
                  <a:lnTo>
                    <a:pt x="323310" y="798284"/>
                  </a:lnTo>
                  <a:cubicBezTo>
                    <a:pt x="138797" y="760683"/>
                    <a:pt x="0" y="598102"/>
                    <a:pt x="0" y="403238"/>
                  </a:cubicBezTo>
                  <a:cubicBezTo>
                    <a:pt x="0" y="180536"/>
                    <a:pt x="181286" y="0"/>
                    <a:pt x="404914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3"/>
            <p:cNvSpPr/>
            <p:nvPr/>
          </p:nvSpPr>
          <p:spPr>
            <a:xfrm>
              <a:off x="5179750" y="2522006"/>
              <a:ext cx="4020000" cy="717000"/>
            </a:xfrm>
            <a:prstGeom prst="roundRect">
              <a:avLst>
                <a:gd name="adj" fmla="val 50000"/>
              </a:avLst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DASAR TEORITIS HUKUM</a:t>
              </a:r>
              <a:b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LENZ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2" name="Google Shape;2142;p3"/>
          <p:cNvGrpSpPr/>
          <p:nvPr/>
        </p:nvGrpSpPr>
        <p:grpSpPr>
          <a:xfrm>
            <a:off x="4595619" y="4401087"/>
            <a:ext cx="5061663" cy="1939668"/>
            <a:chOff x="4728711" y="2146174"/>
            <a:chExt cx="4471039" cy="1092832"/>
          </a:xfrm>
        </p:grpSpPr>
        <p:sp>
          <p:nvSpPr>
            <p:cNvPr id="2143" name="Google Shape;2143;p3"/>
            <p:cNvSpPr/>
            <p:nvPr/>
          </p:nvSpPr>
          <p:spPr>
            <a:xfrm>
              <a:off x="4728711" y="2146174"/>
              <a:ext cx="790088" cy="801744"/>
            </a:xfrm>
            <a:custGeom>
              <a:avLst/>
              <a:gdLst/>
              <a:ahLst/>
              <a:cxnLst/>
              <a:rect l="l" t="t" r="r" b="b"/>
              <a:pathLst>
                <a:path w="790088" h="801744" extrusionOk="0">
                  <a:moveTo>
                    <a:pt x="404914" y="0"/>
                  </a:moveTo>
                  <a:cubicBezTo>
                    <a:pt x="572635" y="0"/>
                    <a:pt x="716539" y="101552"/>
                    <a:pt x="778008" y="246280"/>
                  </a:cubicBezTo>
                  <a:lnTo>
                    <a:pt x="790088" y="305866"/>
                  </a:lnTo>
                  <a:lnTo>
                    <a:pt x="720466" y="305866"/>
                  </a:lnTo>
                  <a:cubicBezTo>
                    <a:pt x="507800" y="305866"/>
                    <a:pt x="335401" y="478265"/>
                    <a:pt x="335401" y="690931"/>
                  </a:cubicBezTo>
                  <a:lnTo>
                    <a:pt x="357773" y="801744"/>
                  </a:lnTo>
                  <a:lnTo>
                    <a:pt x="323310" y="798284"/>
                  </a:lnTo>
                  <a:cubicBezTo>
                    <a:pt x="138797" y="760683"/>
                    <a:pt x="0" y="598102"/>
                    <a:pt x="0" y="403238"/>
                  </a:cubicBezTo>
                  <a:cubicBezTo>
                    <a:pt x="0" y="180536"/>
                    <a:pt x="181286" y="0"/>
                    <a:pt x="404914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3"/>
            <p:cNvSpPr/>
            <p:nvPr/>
          </p:nvSpPr>
          <p:spPr>
            <a:xfrm>
              <a:off x="5179750" y="2522006"/>
              <a:ext cx="4020000" cy="717000"/>
            </a:xfrm>
            <a:prstGeom prst="roundRect">
              <a:avLst>
                <a:gd name="adj" fmla="val 50000"/>
              </a:avLst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INDUKATOR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1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4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40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400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4"/>
          <p:cNvSpPr/>
          <p:nvPr/>
        </p:nvSpPr>
        <p:spPr>
          <a:xfrm rot="5400000">
            <a:off x="-1742183" y="1737012"/>
            <a:ext cx="6858000" cy="3384000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4"/>
          <p:cNvSpPr/>
          <p:nvPr/>
        </p:nvSpPr>
        <p:spPr>
          <a:xfrm>
            <a:off x="5299446" y="1849503"/>
            <a:ext cx="5769300" cy="3537900"/>
          </a:xfrm>
          <a:prstGeom prst="round2SameRect">
            <a:avLst>
              <a:gd name="adj1" fmla="val 33834"/>
              <a:gd name="adj2" fmla="val 27797"/>
            </a:avLst>
          </a:prstGeom>
          <a:solidFill>
            <a:srgbClr val="626262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“Arus listrik yang diinduksi akan selalu berusaha untuk menghasilkan fluks magnetik yang berlawanan dengan perubahan yang menyebabkannya”</a:t>
            </a: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4"/>
          <p:cNvSpPr txBox="1"/>
          <p:nvPr/>
        </p:nvSpPr>
        <p:spPr>
          <a:xfrm>
            <a:off x="3542728" y="714175"/>
            <a:ext cx="9021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</a:rPr>
              <a:t>BUNYI HUKUM LENZ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"/>
          <p:cNvSpPr/>
          <p:nvPr/>
        </p:nvSpPr>
        <p:spPr>
          <a:xfrm rot="5723600" flipH="1">
            <a:off x="723876" y="-606638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3" name="Google Shape;2153;p4"/>
          <p:cNvGrpSpPr/>
          <p:nvPr/>
        </p:nvGrpSpPr>
        <p:grpSpPr>
          <a:xfrm rot="-10476400">
            <a:off x="-169514" y="-931566"/>
            <a:ext cx="570494" cy="570412"/>
            <a:chOff x="1816936" y="1019390"/>
            <a:chExt cx="570494" cy="570412"/>
          </a:xfrm>
        </p:grpSpPr>
        <p:sp>
          <p:nvSpPr>
            <p:cNvPr id="2154" name="Google Shape;2154;p4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4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3" name="Google Shape;2163;p4"/>
          <p:cNvGrpSpPr/>
          <p:nvPr/>
        </p:nvGrpSpPr>
        <p:grpSpPr>
          <a:xfrm rot="-10476400">
            <a:off x="125712" y="18106"/>
            <a:ext cx="570412" cy="570412"/>
            <a:chOff x="2113081" y="1968393"/>
            <a:chExt cx="570412" cy="570412"/>
          </a:xfrm>
        </p:grpSpPr>
        <p:sp>
          <p:nvSpPr>
            <p:cNvPr id="2164" name="Google Shape;2164;p4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3" name="Google Shape;2173;p4"/>
          <p:cNvSpPr/>
          <p:nvPr/>
        </p:nvSpPr>
        <p:spPr>
          <a:xfrm rot="-10476400" flipH="1">
            <a:off x="901380" y="692954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4"/>
          <p:cNvGrpSpPr/>
          <p:nvPr/>
        </p:nvGrpSpPr>
        <p:grpSpPr>
          <a:xfrm rot="-10476400">
            <a:off x="1478909" y="527054"/>
            <a:ext cx="372185" cy="372185"/>
            <a:chOff x="3466277" y="2477339"/>
            <a:chExt cx="372185" cy="372185"/>
          </a:xfrm>
        </p:grpSpPr>
        <p:sp>
          <p:nvSpPr>
            <p:cNvPr id="2175" name="Google Shape;2175;p4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7" name="Google Shape;2177;p4"/>
          <p:cNvGrpSpPr/>
          <p:nvPr/>
        </p:nvGrpSpPr>
        <p:grpSpPr>
          <a:xfrm rot="-10476400">
            <a:off x="723080" y="308469"/>
            <a:ext cx="406464" cy="406464"/>
            <a:chOff x="2710448" y="2258754"/>
            <a:chExt cx="406464" cy="406464"/>
          </a:xfrm>
        </p:grpSpPr>
        <p:sp>
          <p:nvSpPr>
            <p:cNvPr id="2178" name="Google Shape;2178;p4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4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4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7" name="Google Shape;2187;p4"/>
          <p:cNvGrpSpPr/>
          <p:nvPr/>
        </p:nvGrpSpPr>
        <p:grpSpPr>
          <a:xfrm rot="-10476400">
            <a:off x="844543" y="636446"/>
            <a:ext cx="653821" cy="653821"/>
            <a:chOff x="2831911" y="2586731"/>
            <a:chExt cx="653821" cy="653821"/>
          </a:xfrm>
        </p:grpSpPr>
        <p:sp>
          <p:nvSpPr>
            <p:cNvPr id="2188" name="Google Shape;2188;p4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4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4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4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4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4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4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4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4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4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1" name="Google Shape;2201;p4"/>
          <p:cNvGrpSpPr/>
          <p:nvPr/>
        </p:nvGrpSpPr>
        <p:grpSpPr>
          <a:xfrm rot="-10476400">
            <a:off x="1433737" y="483324"/>
            <a:ext cx="455919" cy="455919"/>
            <a:chOff x="3421105" y="2433609"/>
            <a:chExt cx="455919" cy="455919"/>
          </a:xfrm>
        </p:grpSpPr>
        <p:sp>
          <p:nvSpPr>
            <p:cNvPr id="2202" name="Google Shape;2202;p4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0" name="Google Shape;2210;p4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2211" name="Google Shape;2211;p4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4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3" name="Google Shape;2213;p4"/>
          <p:cNvSpPr/>
          <p:nvPr/>
        </p:nvSpPr>
        <p:spPr>
          <a:xfrm>
            <a:off x="277373" y="3330403"/>
            <a:ext cx="4739499" cy="2577453"/>
          </a:xfrm>
          <a:custGeom>
            <a:avLst/>
            <a:gdLst/>
            <a:ahLst/>
            <a:cxnLst/>
            <a:rect l="l" t="t" r="r" b="b"/>
            <a:pathLst>
              <a:path w="4739499" h="2577453" extrusionOk="0">
                <a:moveTo>
                  <a:pt x="4739500" y="1288727"/>
                </a:moveTo>
                <a:cubicBezTo>
                  <a:pt x="4739500" y="2000471"/>
                  <a:pt x="3678527" y="2577453"/>
                  <a:pt x="2369750" y="2577453"/>
                </a:cubicBezTo>
                <a:cubicBezTo>
                  <a:pt x="1060973" y="2577453"/>
                  <a:pt x="0" y="2000471"/>
                  <a:pt x="0" y="1288727"/>
                </a:cubicBezTo>
                <a:cubicBezTo>
                  <a:pt x="0" y="576983"/>
                  <a:pt x="1060973" y="0"/>
                  <a:pt x="2369750" y="0"/>
                </a:cubicBezTo>
                <a:cubicBezTo>
                  <a:pt x="3678527" y="0"/>
                  <a:pt x="4739500" y="576983"/>
                  <a:pt x="4739500" y="1288727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4" name="Google Shape;2214;p4"/>
          <p:cNvGrpSpPr/>
          <p:nvPr/>
        </p:nvGrpSpPr>
        <p:grpSpPr>
          <a:xfrm>
            <a:off x="517289" y="3746065"/>
            <a:ext cx="4385413" cy="1691250"/>
            <a:chOff x="672332" y="4120279"/>
            <a:chExt cx="4385413" cy="1691250"/>
          </a:xfrm>
        </p:grpSpPr>
        <p:sp>
          <p:nvSpPr>
            <p:cNvPr id="2215" name="Google Shape;2215;p4"/>
            <p:cNvSpPr/>
            <p:nvPr/>
          </p:nvSpPr>
          <p:spPr>
            <a:xfrm>
              <a:off x="1716009" y="5244477"/>
              <a:ext cx="945189" cy="567052"/>
            </a:xfrm>
            <a:custGeom>
              <a:avLst/>
              <a:gdLst/>
              <a:ahLst/>
              <a:cxnLst/>
              <a:rect l="l" t="t" r="r" b="b"/>
              <a:pathLst>
                <a:path w="945189" h="567052" extrusionOk="0">
                  <a:moveTo>
                    <a:pt x="413251" y="567052"/>
                  </a:moveTo>
                  <a:cubicBezTo>
                    <a:pt x="395014" y="566914"/>
                    <a:pt x="379333" y="554096"/>
                    <a:pt x="375571" y="536251"/>
                  </a:cubicBezTo>
                  <a:lnTo>
                    <a:pt x="366844" y="490357"/>
                  </a:lnTo>
                  <a:cubicBezTo>
                    <a:pt x="347185" y="486702"/>
                    <a:pt x="327749" y="481937"/>
                    <a:pt x="308629" y="476085"/>
                  </a:cubicBezTo>
                  <a:lnTo>
                    <a:pt x="307192" y="476086"/>
                  </a:lnTo>
                  <a:lnTo>
                    <a:pt x="225876" y="513253"/>
                  </a:lnTo>
                  <a:cubicBezTo>
                    <a:pt x="219952" y="515965"/>
                    <a:pt x="213500" y="517332"/>
                    <a:pt x="206985" y="517257"/>
                  </a:cubicBezTo>
                  <a:cubicBezTo>
                    <a:pt x="198941" y="517332"/>
                    <a:pt x="191016" y="515316"/>
                    <a:pt x="183986" y="511405"/>
                  </a:cubicBezTo>
                  <a:lnTo>
                    <a:pt x="103287" y="464792"/>
                  </a:lnTo>
                  <a:cubicBezTo>
                    <a:pt x="87712" y="456401"/>
                    <a:pt x="81887" y="436973"/>
                    <a:pt x="90278" y="421398"/>
                  </a:cubicBezTo>
                  <a:cubicBezTo>
                    <a:pt x="92727" y="416851"/>
                    <a:pt x="96239" y="412964"/>
                    <a:pt x="100515" y="410068"/>
                  </a:cubicBezTo>
                  <a:lnTo>
                    <a:pt x="149386" y="374955"/>
                  </a:lnTo>
                  <a:cubicBezTo>
                    <a:pt x="144926" y="369095"/>
                    <a:pt x="140846" y="362957"/>
                    <a:pt x="137168" y="356577"/>
                  </a:cubicBezTo>
                  <a:lnTo>
                    <a:pt x="34497" y="350108"/>
                  </a:lnTo>
                  <a:cubicBezTo>
                    <a:pt x="15108" y="348863"/>
                    <a:pt x="14" y="332782"/>
                    <a:pt x="0" y="313352"/>
                  </a:cubicBezTo>
                  <a:lnTo>
                    <a:pt x="0" y="253392"/>
                  </a:lnTo>
                  <a:cubicBezTo>
                    <a:pt x="11" y="233943"/>
                    <a:pt x="15092" y="217830"/>
                    <a:pt x="34497" y="216533"/>
                  </a:cubicBezTo>
                  <a:lnTo>
                    <a:pt x="137168" y="210065"/>
                  </a:lnTo>
                  <a:cubicBezTo>
                    <a:pt x="140846" y="203685"/>
                    <a:pt x="144926" y="197547"/>
                    <a:pt x="149386" y="191687"/>
                  </a:cubicBezTo>
                  <a:lnTo>
                    <a:pt x="100515" y="156573"/>
                  </a:lnTo>
                  <a:cubicBezTo>
                    <a:pt x="85867" y="146652"/>
                    <a:pt x="82036" y="126735"/>
                    <a:pt x="91957" y="112087"/>
                  </a:cubicBezTo>
                  <a:cubicBezTo>
                    <a:pt x="94854" y="107811"/>
                    <a:pt x="98740" y="104299"/>
                    <a:pt x="103287" y="101849"/>
                  </a:cubicBezTo>
                  <a:lnTo>
                    <a:pt x="184808" y="55648"/>
                  </a:lnTo>
                  <a:cubicBezTo>
                    <a:pt x="197726" y="48558"/>
                    <a:pt x="213205" y="47876"/>
                    <a:pt x="226698" y="53800"/>
                  </a:cubicBezTo>
                  <a:lnTo>
                    <a:pt x="307705" y="91275"/>
                  </a:lnTo>
                  <a:lnTo>
                    <a:pt x="308732" y="91275"/>
                  </a:lnTo>
                  <a:cubicBezTo>
                    <a:pt x="308732" y="91275"/>
                    <a:pt x="308732" y="91275"/>
                    <a:pt x="308732" y="91275"/>
                  </a:cubicBezTo>
                  <a:cubicBezTo>
                    <a:pt x="328064" y="85258"/>
                    <a:pt x="347745" y="80424"/>
                    <a:pt x="367665" y="76798"/>
                  </a:cubicBezTo>
                  <a:lnTo>
                    <a:pt x="376392" y="30801"/>
                  </a:lnTo>
                  <a:cubicBezTo>
                    <a:pt x="380155" y="12956"/>
                    <a:pt x="395835" y="138"/>
                    <a:pt x="414072" y="0"/>
                  </a:cubicBezTo>
                  <a:lnTo>
                    <a:pt x="531836" y="0"/>
                  </a:lnTo>
                  <a:cubicBezTo>
                    <a:pt x="550048" y="148"/>
                    <a:pt x="565694" y="12972"/>
                    <a:pt x="569414" y="30801"/>
                  </a:cubicBezTo>
                  <a:lnTo>
                    <a:pt x="578141" y="76798"/>
                  </a:lnTo>
                  <a:cubicBezTo>
                    <a:pt x="597848" y="80380"/>
                    <a:pt x="617323" y="85146"/>
                    <a:pt x="636458" y="91069"/>
                  </a:cubicBezTo>
                  <a:lnTo>
                    <a:pt x="637895" y="91069"/>
                  </a:lnTo>
                  <a:lnTo>
                    <a:pt x="718903" y="53594"/>
                  </a:lnTo>
                  <a:cubicBezTo>
                    <a:pt x="724839" y="50920"/>
                    <a:pt x="731283" y="49554"/>
                    <a:pt x="737794" y="49590"/>
                  </a:cubicBezTo>
                  <a:cubicBezTo>
                    <a:pt x="745838" y="49514"/>
                    <a:pt x="753763" y="51531"/>
                    <a:pt x="760792" y="55442"/>
                  </a:cubicBezTo>
                  <a:lnTo>
                    <a:pt x="841902" y="101850"/>
                  </a:lnTo>
                  <a:cubicBezTo>
                    <a:pt x="857461" y="110272"/>
                    <a:pt x="863246" y="129711"/>
                    <a:pt x="854824" y="145270"/>
                  </a:cubicBezTo>
                  <a:cubicBezTo>
                    <a:pt x="852367" y="149809"/>
                    <a:pt x="848850" y="153687"/>
                    <a:pt x="844572" y="156574"/>
                  </a:cubicBezTo>
                  <a:lnTo>
                    <a:pt x="795803" y="191687"/>
                  </a:lnTo>
                  <a:cubicBezTo>
                    <a:pt x="800228" y="197571"/>
                    <a:pt x="804308" y="203708"/>
                    <a:pt x="808021" y="210065"/>
                  </a:cubicBezTo>
                  <a:lnTo>
                    <a:pt x="910692" y="216533"/>
                  </a:lnTo>
                  <a:cubicBezTo>
                    <a:pt x="930058" y="217827"/>
                    <a:pt x="945125" y="233880"/>
                    <a:pt x="945189" y="253290"/>
                  </a:cubicBezTo>
                  <a:lnTo>
                    <a:pt x="945189" y="313352"/>
                  </a:lnTo>
                  <a:cubicBezTo>
                    <a:pt x="945125" y="332762"/>
                    <a:pt x="930058" y="348815"/>
                    <a:pt x="910692" y="350108"/>
                  </a:cubicBezTo>
                  <a:lnTo>
                    <a:pt x="808021" y="356577"/>
                  </a:lnTo>
                  <a:cubicBezTo>
                    <a:pt x="804380" y="362955"/>
                    <a:pt x="800333" y="369094"/>
                    <a:pt x="795906" y="374955"/>
                  </a:cubicBezTo>
                  <a:lnTo>
                    <a:pt x="844675" y="410068"/>
                  </a:lnTo>
                  <a:cubicBezTo>
                    <a:pt x="859339" y="419964"/>
                    <a:pt x="863205" y="439875"/>
                    <a:pt x="853309" y="454540"/>
                  </a:cubicBezTo>
                  <a:cubicBezTo>
                    <a:pt x="850422" y="458818"/>
                    <a:pt x="846544" y="462335"/>
                    <a:pt x="842005" y="464792"/>
                  </a:cubicBezTo>
                  <a:lnTo>
                    <a:pt x="761306" y="511405"/>
                  </a:lnTo>
                  <a:cubicBezTo>
                    <a:pt x="754276" y="515316"/>
                    <a:pt x="746351" y="517332"/>
                    <a:pt x="738307" y="517257"/>
                  </a:cubicBezTo>
                  <a:lnTo>
                    <a:pt x="738307" y="517257"/>
                  </a:lnTo>
                  <a:cubicBezTo>
                    <a:pt x="731791" y="517343"/>
                    <a:pt x="725337" y="515975"/>
                    <a:pt x="719416" y="513252"/>
                  </a:cubicBezTo>
                  <a:lnTo>
                    <a:pt x="638408" y="475778"/>
                  </a:lnTo>
                  <a:lnTo>
                    <a:pt x="636560" y="475778"/>
                  </a:lnTo>
                  <a:cubicBezTo>
                    <a:pt x="636560" y="475778"/>
                    <a:pt x="636560" y="475778"/>
                    <a:pt x="636560" y="475778"/>
                  </a:cubicBezTo>
                  <a:cubicBezTo>
                    <a:pt x="617188" y="481804"/>
                    <a:pt x="597475" y="486672"/>
                    <a:pt x="577525" y="490357"/>
                  </a:cubicBezTo>
                  <a:lnTo>
                    <a:pt x="568797" y="536251"/>
                  </a:lnTo>
                  <a:cubicBezTo>
                    <a:pt x="565078" y="554080"/>
                    <a:pt x="549432" y="566905"/>
                    <a:pt x="531220" y="567052"/>
                  </a:cubicBezTo>
                  <a:close/>
                  <a:moveTo>
                    <a:pt x="472287" y="198155"/>
                  </a:moveTo>
                  <a:cubicBezTo>
                    <a:pt x="429413" y="197180"/>
                    <a:pt x="387002" y="207182"/>
                    <a:pt x="349081" y="227211"/>
                  </a:cubicBezTo>
                  <a:cubicBezTo>
                    <a:pt x="321463" y="243125"/>
                    <a:pt x="305652" y="263659"/>
                    <a:pt x="305652" y="283372"/>
                  </a:cubicBezTo>
                  <a:cubicBezTo>
                    <a:pt x="305652" y="303085"/>
                    <a:pt x="321463" y="323516"/>
                    <a:pt x="349081" y="339431"/>
                  </a:cubicBezTo>
                  <a:cubicBezTo>
                    <a:pt x="426659" y="378134"/>
                    <a:pt x="517914" y="378134"/>
                    <a:pt x="595492" y="339431"/>
                  </a:cubicBezTo>
                  <a:cubicBezTo>
                    <a:pt x="623110" y="323516"/>
                    <a:pt x="638922" y="303085"/>
                    <a:pt x="638922" y="283372"/>
                  </a:cubicBezTo>
                  <a:cubicBezTo>
                    <a:pt x="638922" y="263659"/>
                    <a:pt x="623110" y="243125"/>
                    <a:pt x="595492" y="227211"/>
                  </a:cubicBezTo>
                  <a:cubicBezTo>
                    <a:pt x="557565" y="207199"/>
                    <a:pt x="515159" y="197198"/>
                    <a:pt x="472287" y="19815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2434706" y="4857611"/>
              <a:ext cx="713255" cy="434003"/>
            </a:xfrm>
            <a:custGeom>
              <a:avLst/>
              <a:gdLst/>
              <a:ahLst/>
              <a:cxnLst/>
              <a:rect l="l" t="t" r="r" b="b"/>
              <a:pathLst>
                <a:path w="713255" h="434003" extrusionOk="0">
                  <a:moveTo>
                    <a:pt x="443641" y="433889"/>
                  </a:moveTo>
                  <a:cubicBezTo>
                    <a:pt x="432023" y="433741"/>
                    <a:pt x="420940" y="428975"/>
                    <a:pt x="412840" y="420644"/>
                  </a:cubicBezTo>
                  <a:lnTo>
                    <a:pt x="380602" y="386763"/>
                  </a:lnTo>
                  <a:cubicBezTo>
                    <a:pt x="372696" y="386763"/>
                    <a:pt x="364688" y="387379"/>
                    <a:pt x="356884" y="387379"/>
                  </a:cubicBezTo>
                  <a:cubicBezTo>
                    <a:pt x="349081" y="387379"/>
                    <a:pt x="341176" y="387379"/>
                    <a:pt x="333373" y="386763"/>
                  </a:cubicBezTo>
                  <a:lnTo>
                    <a:pt x="299183" y="422800"/>
                  </a:lnTo>
                  <a:cubicBezTo>
                    <a:pt x="291775" y="430073"/>
                    <a:pt x="281738" y="434036"/>
                    <a:pt x="271359" y="433786"/>
                  </a:cubicBezTo>
                  <a:cubicBezTo>
                    <a:pt x="267900" y="433794"/>
                    <a:pt x="264452" y="433380"/>
                    <a:pt x="261092" y="432554"/>
                  </a:cubicBezTo>
                  <a:lnTo>
                    <a:pt x="181112" y="413457"/>
                  </a:lnTo>
                  <a:cubicBezTo>
                    <a:pt x="170814" y="411133"/>
                    <a:pt x="162128" y="404259"/>
                    <a:pt x="157497" y="394771"/>
                  </a:cubicBezTo>
                  <a:cubicBezTo>
                    <a:pt x="153551" y="386562"/>
                    <a:pt x="153551" y="377005"/>
                    <a:pt x="157497" y="368795"/>
                  </a:cubicBezTo>
                  <a:lnTo>
                    <a:pt x="170229" y="343641"/>
                  </a:lnTo>
                  <a:cubicBezTo>
                    <a:pt x="163452" y="339842"/>
                    <a:pt x="156881" y="335838"/>
                    <a:pt x="150721" y="331526"/>
                  </a:cubicBezTo>
                  <a:lnTo>
                    <a:pt x="75258" y="344257"/>
                  </a:lnTo>
                  <a:cubicBezTo>
                    <a:pt x="73359" y="344585"/>
                    <a:pt x="71436" y="344757"/>
                    <a:pt x="69508" y="344770"/>
                  </a:cubicBezTo>
                  <a:cubicBezTo>
                    <a:pt x="56673" y="344489"/>
                    <a:pt x="44707" y="338221"/>
                    <a:pt x="37167" y="327830"/>
                  </a:cubicBezTo>
                  <a:lnTo>
                    <a:pt x="6982" y="285837"/>
                  </a:lnTo>
                  <a:cubicBezTo>
                    <a:pt x="2900" y="280172"/>
                    <a:pt x="611" y="273412"/>
                    <a:pt x="411" y="266432"/>
                  </a:cubicBezTo>
                  <a:cubicBezTo>
                    <a:pt x="173" y="252705"/>
                    <a:pt x="9051" y="240477"/>
                    <a:pt x="22177" y="236452"/>
                  </a:cubicBezTo>
                  <a:lnTo>
                    <a:pt x="80186" y="218074"/>
                  </a:lnTo>
                  <a:lnTo>
                    <a:pt x="80186" y="215405"/>
                  </a:lnTo>
                  <a:lnTo>
                    <a:pt x="23922" y="197540"/>
                  </a:lnTo>
                  <a:cubicBezTo>
                    <a:pt x="10755" y="193979"/>
                    <a:pt x="1205" y="182585"/>
                    <a:pt x="0" y="168998"/>
                  </a:cubicBezTo>
                  <a:lnTo>
                    <a:pt x="0" y="166944"/>
                  </a:lnTo>
                  <a:cubicBezTo>
                    <a:pt x="22" y="160617"/>
                    <a:pt x="2073" y="154463"/>
                    <a:pt x="5852" y="149388"/>
                  </a:cubicBezTo>
                  <a:lnTo>
                    <a:pt x="38810" y="103494"/>
                  </a:lnTo>
                  <a:cubicBezTo>
                    <a:pt x="46135" y="93952"/>
                    <a:pt x="57586" y="88493"/>
                    <a:pt x="69611" y="88812"/>
                  </a:cubicBezTo>
                  <a:cubicBezTo>
                    <a:pt x="71918" y="88808"/>
                    <a:pt x="74220" y="89014"/>
                    <a:pt x="76490" y="89428"/>
                  </a:cubicBezTo>
                  <a:lnTo>
                    <a:pt x="150824" y="101851"/>
                  </a:lnTo>
                  <a:cubicBezTo>
                    <a:pt x="156163" y="98257"/>
                    <a:pt x="161912" y="94561"/>
                    <a:pt x="167970" y="91584"/>
                  </a:cubicBezTo>
                  <a:lnTo>
                    <a:pt x="170331" y="90249"/>
                  </a:lnTo>
                  <a:lnTo>
                    <a:pt x="158524" y="66943"/>
                  </a:lnTo>
                  <a:cubicBezTo>
                    <a:pt x="156410" y="62829"/>
                    <a:pt x="155186" y="58316"/>
                    <a:pt x="154931" y="53698"/>
                  </a:cubicBezTo>
                  <a:lnTo>
                    <a:pt x="154931" y="49797"/>
                  </a:lnTo>
                  <a:lnTo>
                    <a:pt x="155444" y="47641"/>
                  </a:lnTo>
                  <a:cubicBezTo>
                    <a:pt x="156859" y="34600"/>
                    <a:pt x="166378" y="23887"/>
                    <a:pt x="179161" y="20946"/>
                  </a:cubicBezTo>
                  <a:lnTo>
                    <a:pt x="262838" y="925"/>
                  </a:lnTo>
                  <a:cubicBezTo>
                    <a:pt x="265494" y="290"/>
                    <a:pt x="268218" y="-20"/>
                    <a:pt x="270949" y="1"/>
                  </a:cubicBezTo>
                  <a:cubicBezTo>
                    <a:pt x="282413" y="267"/>
                    <a:pt x="293305" y="5066"/>
                    <a:pt x="301237" y="13348"/>
                  </a:cubicBezTo>
                  <a:lnTo>
                    <a:pt x="333475" y="47230"/>
                  </a:lnTo>
                  <a:cubicBezTo>
                    <a:pt x="341484" y="47230"/>
                    <a:pt x="349697" y="46511"/>
                    <a:pt x="357809" y="46511"/>
                  </a:cubicBezTo>
                  <a:cubicBezTo>
                    <a:pt x="365920" y="46511"/>
                    <a:pt x="373106" y="46511"/>
                    <a:pt x="380704" y="47127"/>
                  </a:cubicBezTo>
                  <a:lnTo>
                    <a:pt x="414791" y="11192"/>
                  </a:lnTo>
                  <a:cubicBezTo>
                    <a:pt x="422231" y="3904"/>
                    <a:pt x="432306" y="-60"/>
                    <a:pt x="442717" y="206"/>
                  </a:cubicBezTo>
                  <a:cubicBezTo>
                    <a:pt x="446173" y="155"/>
                    <a:pt x="449622" y="535"/>
                    <a:pt x="452985" y="1335"/>
                  </a:cubicBezTo>
                  <a:lnTo>
                    <a:pt x="532965" y="20535"/>
                  </a:lnTo>
                  <a:cubicBezTo>
                    <a:pt x="547845" y="23432"/>
                    <a:pt x="558773" y="36189"/>
                    <a:pt x="559352" y="51337"/>
                  </a:cubicBezTo>
                  <a:cubicBezTo>
                    <a:pt x="559373" y="55875"/>
                    <a:pt x="558392" y="60363"/>
                    <a:pt x="556477" y="64478"/>
                  </a:cubicBezTo>
                  <a:lnTo>
                    <a:pt x="543438" y="90146"/>
                  </a:lnTo>
                  <a:lnTo>
                    <a:pt x="546107" y="91686"/>
                  </a:lnTo>
                  <a:cubicBezTo>
                    <a:pt x="552062" y="95074"/>
                    <a:pt x="557709" y="98668"/>
                    <a:pt x="562843" y="101953"/>
                  </a:cubicBezTo>
                  <a:lnTo>
                    <a:pt x="638511" y="89325"/>
                  </a:lnTo>
                  <a:cubicBezTo>
                    <a:pt x="640390" y="89168"/>
                    <a:pt x="642279" y="89168"/>
                    <a:pt x="644158" y="89325"/>
                  </a:cubicBezTo>
                  <a:cubicBezTo>
                    <a:pt x="656921" y="89590"/>
                    <a:pt x="668836" y="95774"/>
                    <a:pt x="676397" y="106060"/>
                  </a:cubicBezTo>
                  <a:lnTo>
                    <a:pt x="706685" y="148258"/>
                  </a:lnTo>
                  <a:cubicBezTo>
                    <a:pt x="710726" y="153750"/>
                    <a:pt x="713016" y="160335"/>
                    <a:pt x="713256" y="167149"/>
                  </a:cubicBezTo>
                  <a:lnTo>
                    <a:pt x="713256" y="170538"/>
                  </a:lnTo>
                  <a:lnTo>
                    <a:pt x="712640" y="172899"/>
                  </a:lnTo>
                  <a:cubicBezTo>
                    <a:pt x="710949" y="184310"/>
                    <a:pt x="703024" y="193820"/>
                    <a:pt x="692105" y="197540"/>
                  </a:cubicBezTo>
                  <a:lnTo>
                    <a:pt x="633686" y="216021"/>
                  </a:lnTo>
                  <a:lnTo>
                    <a:pt x="633686" y="218690"/>
                  </a:lnTo>
                  <a:lnTo>
                    <a:pt x="689949" y="236452"/>
                  </a:lnTo>
                  <a:cubicBezTo>
                    <a:pt x="707180" y="241769"/>
                    <a:pt x="716838" y="260047"/>
                    <a:pt x="711521" y="277277"/>
                  </a:cubicBezTo>
                  <a:cubicBezTo>
                    <a:pt x="710728" y="279846"/>
                    <a:pt x="709621" y="282307"/>
                    <a:pt x="708225" y="284605"/>
                  </a:cubicBezTo>
                  <a:cubicBezTo>
                    <a:pt x="698574" y="299493"/>
                    <a:pt x="687691" y="313661"/>
                    <a:pt x="677424" y="328138"/>
                  </a:cubicBezTo>
                  <a:lnTo>
                    <a:pt x="675575" y="330602"/>
                  </a:lnTo>
                  <a:cubicBezTo>
                    <a:pt x="668250" y="340144"/>
                    <a:pt x="656799" y="345602"/>
                    <a:pt x="644774" y="345284"/>
                  </a:cubicBezTo>
                  <a:cubicBezTo>
                    <a:pt x="642433" y="345287"/>
                    <a:pt x="640097" y="345081"/>
                    <a:pt x="637792" y="344668"/>
                  </a:cubicBezTo>
                  <a:lnTo>
                    <a:pt x="563664" y="332245"/>
                  </a:lnTo>
                  <a:cubicBezTo>
                    <a:pt x="557401" y="336454"/>
                    <a:pt x="550933" y="340458"/>
                    <a:pt x="544054" y="344257"/>
                  </a:cubicBezTo>
                  <a:lnTo>
                    <a:pt x="555861" y="367563"/>
                  </a:lnTo>
                  <a:cubicBezTo>
                    <a:pt x="560520" y="376567"/>
                    <a:pt x="560748" y="387220"/>
                    <a:pt x="556477" y="396414"/>
                  </a:cubicBezTo>
                  <a:cubicBezTo>
                    <a:pt x="552435" y="405218"/>
                    <a:pt x="544486" y="411608"/>
                    <a:pt x="535019" y="413663"/>
                  </a:cubicBezTo>
                  <a:lnTo>
                    <a:pt x="451855" y="433581"/>
                  </a:lnTo>
                  <a:cubicBezTo>
                    <a:pt x="449139" y="434009"/>
                    <a:pt x="446382" y="434113"/>
                    <a:pt x="443642" y="433889"/>
                  </a:cubicBezTo>
                  <a:close/>
                  <a:moveTo>
                    <a:pt x="241893" y="231832"/>
                  </a:moveTo>
                  <a:cubicBezTo>
                    <a:pt x="246088" y="238101"/>
                    <a:pt x="251415" y="243533"/>
                    <a:pt x="257602" y="247849"/>
                  </a:cubicBezTo>
                  <a:cubicBezTo>
                    <a:pt x="260668" y="250160"/>
                    <a:pt x="263893" y="252252"/>
                    <a:pt x="267253" y="254112"/>
                  </a:cubicBezTo>
                  <a:cubicBezTo>
                    <a:pt x="279834" y="261128"/>
                    <a:pt x="293351" y="266314"/>
                    <a:pt x="307397" y="269512"/>
                  </a:cubicBezTo>
                  <a:cubicBezTo>
                    <a:pt x="323753" y="273332"/>
                    <a:pt x="340499" y="275227"/>
                    <a:pt x="357295" y="275159"/>
                  </a:cubicBezTo>
                  <a:cubicBezTo>
                    <a:pt x="388552" y="275926"/>
                    <a:pt x="419504" y="268867"/>
                    <a:pt x="447338" y="254625"/>
                  </a:cubicBezTo>
                  <a:cubicBezTo>
                    <a:pt x="450729" y="252763"/>
                    <a:pt x="453987" y="250671"/>
                    <a:pt x="457092" y="248362"/>
                  </a:cubicBezTo>
                  <a:cubicBezTo>
                    <a:pt x="462587" y="244452"/>
                    <a:pt x="467437" y="239706"/>
                    <a:pt x="471465" y="234296"/>
                  </a:cubicBezTo>
                  <a:cubicBezTo>
                    <a:pt x="479034" y="225715"/>
                    <a:pt x="480037" y="213171"/>
                    <a:pt x="473929" y="203495"/>
                  </a:cubicBezTo>
                  <a:lnTo>
                    <a:pt x="472492" y="201031"/>
                  </a:lnTo>
                  <a:cubicBezTo>
                    <a:pt x="471900" y="200100"/>
                    <a:pt x="471249" y="199208"/>
                    <a:pt x="470541" y="198361"/>
                  </a:cubicBezTo>
                  <a:cubicBezTo>
                    <a:pt x="469823" y="197335"/>
                    <a:pt x="469104" y="196616"/>
                    <a:pt x="468488" y="195795"/>
                  </a:cubicBezTo>
                  <a:lnTo>
                    <a:pt x="467872" y="195179"/>
                  </a:lnTo>
                  <a:lnTo>
                    <a:pt x="467256" y="194460"/>
                  </a:lnTo>
                  <a:lnTo>
                    <a:pt x="466640" y="193844"/>
                  </a:lnTo>
                  <a:cubicBezTo>
                    <a:pt x="449996" y="178655"/>
                    <a:pt x="429506" y="168321"/>
                    <a:pt x="407399" y="163967"/>
                  </a:cubicBezTo>
                  <a:cubicBezTo>
                    <a:pt x="391013" y="160105"/>
                    <a:pt x="374232" y="158175"/>
                    <a:pt x="357398" y="158217"/>
                  </a:cubicBezTo>
                  <a:cubicBezTo>
                    <a:pt x="307705" y="158217"/>
                    <a:pt x="260784" y="175261"/>
                    <a:pt x="243228" y="199285"/>
                  </a:cubicBezTo>
                  <a:cubicBezTo>
                    <a:pt x="236966" y="206536"/>
                    <a:pt x="235264" y="216671"/>
                    <a:pt x="238813" y="225569"/>
                  </a:cubicBezTo>
                  <a:lnTo>
                    <a:pt x="239737" y="227725"/>
                  </a:lnTo>
                  <a:lnTo>
                    <a:pt x="241893" y="23131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4150544" y="4489126"/>
              <a:ext cx="907201" cy="523827"/>
            </a:xfrm>
            <a:custGeom>
              <a:avLst/>
              <a:gdLst/>
              <a:ahLst/>
              <a:cxnLst/>
              <a:rect l="l" t="t" r="r" b="b"/>
              <a:pathLst>
                <a:path w="907201" h="523827" extrusionOk="0">
                  <a:moveTo>
                    <a:pt x="907201" y="261914"/>
                  </a:moveTo>
                  <a:cubicBezTo>
                    <a:pt x="907201" y="406565"/>
                    <a:pt x="704117" y="523828"/>
                    <a:pt x="453601" y="523828"/>
                  </a:cubicBezTo>
                  <a:cubicBezTo>
                    <a:pt x="203084" y="523828"/>
                    <a:pt x="0" y="406565"/>
                    <a:pt x="0" y="261914"/>
                  </a:cubicBezTo>
                  <a:cubicBezTo>
                    <a:pt x="0" y="117263"/>
                    <a:pt x="203084" y="0"/>
                    <a:pt x="453601" y="0"/>
                  </a:cubicBezTo>
                  <a:cubicBezTo>
                    <a:pt x="704117" y="0"/>
                    <a:pt x="907201" y="117262"/>
                    <a:pt x="907201" y="26191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672332" y="4120279"/>
              <a:ext cx="1942176" cy="1121787"/>
            </a:xfrm>
            <a:custGeom>
              <a:avLst/>
              <a:gdLst/>
              <a:ahLst/>
              <a:cxnLst/>
              <a:rect l="l" t="t" r="r" b="b"/>
              <a:pathLst>
                <a:path w="1942176" h="1121787" extrusionOk="0">
                  <a:moveTo>
                    <a:pt x="637305" y="1112391"/>
                  </a:moveTo>
                  <a:lnTo>
                    <a:pt x="16248" y="753864"/>
                  </a:lnTo>
                  <a:cubicBezTo>
                    <a:pt x="-5416" y="741338"/>
                    <a:pt x="-5416" y="721009"/>
                    <a:pt x="16248" y="708483"/>
                  </a:cubicBezTo>
                  <a:lnTo>
                    <a:pt x="1226431" y="9396"/>
                  </a:lnTo>
                  <a:cubicBezTo>
                    <a:pt x="1251077" y="-3132"/>
                    <a:pt x="1280226" y="-3132"/>
                    <a:pt x="1304872" y="9396"/>
                  </a:cubicBezTo>
                  <a:lnTo>
                    <a:pt x="1925929" y="368745"/>
                  </a:lnTo>
                  <a:cubicBezTo>
                    <a:pt x="1947592" y="381271"/>
                    <a:pt x="1947592" y="401600"/>
                    <a:pt x="1925929" y="414126"/>
                  </a:cubicBezTo>
                  <a:lnTo>
                    <a:pt x="715745" y="1112391"/>
                  </a:lnTo>
                  <a:cubicBezTo>
                    <a:pt x="691099" y="1124919"/>
                    <a:pt x="661951" y="1124919"/>
                    <a:pt x="637305" y="111239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9" name="Google Shape;2219;p4"/>
          <p:cNvGrpSpPr/>
          <p:nvPr/>
        </p:nvGrpSpPr>
        <p:grpSpPr>
          <a:xfrm>
            <a:off x="4674208" y="3758570"/>
            <a:ext cx="366918" cy="606037"/>
            <a:chOff x="4829251" y="4132784"/>
            <a:chExt cx="366918" cy="606037"/>
          </a:xfrm>
        </p:grpSpPr>
        <p:sp>
          <p:nvSpPr>
            <p:cNvPr id="2220" name="Google Shape;2220;p4"/>
            <p:cNvSpPr/>
            <p:nvPr/>
          </p:nvSpPr>
          <p:spPr>
            <a:xfrm>
              <a:off x="4829251" y="4132784"/>
              <a:ext cx="313236" cy="413016"/>
            </a:xfrm>
            <a:custGeom>
              <a:avLst/>
              <a:gdLst/>
              <a:ahLst/>
              <a:cxnLst/>
              <a:rect l="l" t="t" r="r" b="b"/>
              <a:pathLst>
                <a:path w="313236" h="413016" extrusionOk="0">
                  <a:moveTo>
                    <a:pt x="564" y="402544"/>
                  </a:moveTo>
                  <a:cubicBezTo>
                    <a:pt x="564" y="402544"/>
                    <a:pt x="-7033" y="287039"/>
                    <a:pt x="33522" y="189091"/>
                  </a:cubicBezTo>
                  <a:cubicBezTo>
                    <a:pt x="74077" y="91143"/>
                    <a:pt x="141429" y="22353"/>
                    <a:pt x="212580" y="3667"/>
                  </a:cubicBezTo>
                  <a:cubicBezTo>
                    <a:pt x="283731" y="-15019"/>
                    <a:pt x="353958" y="40834"/>
                    <a:pt x="284963" y="100383"/>
                  </a:cubicBezTo>
                  <a:cubicBezTo>
                    <a:pt x="215968" y="159932"/>
                    <a:pt x="87116" y="231083"/>
                    <a:pt x="54672" y="41301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4829251" y="4132784"/>
              <a:ext cx="313236" cy="413016"/>
            </a:xfrm>
            <a:custGeom>
              <a:avLst/>
              <a:gdLst/>
              <a:ahLst/>
              <a:cxnLst/>
              <a:rect l="l" t="t" r="r" b="b"/>
              <a:pathLst>
                <a:path w="313236" h="413016" extrusionOk="0">
                  <a:moveTo>
                    <a:pt x="564" y="402544"/>
                  </a:moveTo>
                  <a:cubicBezTo>
                    <a:pt x="564" y="402544"/>
                    <a:pt x="-7033" y="287039"/>
                    <a:pt x="33522" y="189091"/>
                  </a:cubicBezTo>
                  <a:cubicBezTo>
                    <a:pt x="74077" y="91143"/>
                    <a:pt x="141429" y="22353"/>
                    <a:pt x="212580" y="3667"/>
                  </a:cubicBezTo>
                  <a:cubicBezTo>
                    <a:pt x="283731" y="-15019"/>
                    <a:pt x="353958" y="40834"/>
                    <a:pt x="284963" y="100383"/>
                  </a:cubicBezTo>
                  <a:cubicBezTo>
                    <a:pt x="215968" y="159932"/>
                    <a:pt x="87116" y="231083"/>
                    <a:pt x="54672" y="413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4841722" y="4164391"/>
              <a:ext cx="241805" cy="337671"/>
            </a:xfrm>
            <a:custGeom>
              <a:avLst/>
              <a:gdLst/>
              <a:ahLst/>
              <a:cxnLst/>
              <a:rect l="l" t="t" r="r" b="b"/>
              <a:pathLst>
                <a:path w="241805" h="337671" extrusionOk="0">
                  <a:moveTo>
                    <a:pt x="3905" y="337671"/>
                  </a:moveTo>
                  <a:lnTo>
                    <a:pt x="3084" y="337671"/>
                  </a:lnTo>
                  <a:cubicBezTo>
                    <a:pt x="1023" y="337276"/>
                    <a:pt x="-326" y="335285"/>
                    <a:pt x="69" y="333225"/>
                  </a:cubicBezTo>
                  <a:cubicBezTo>
                    <a:pt x="80" y="333167"/>
                    <a:pt x="92" y="333109"/>
                    <a:pt x="106" y="333051"/>
                  </a:cubicBezTo>
                  <a:cubicBezTo>
                    <a:pt x="42509" y="131816"/>
                    <a:pt x="173313" y="27400"/>
                    <a:pt x="236250" y="295"/>
                  </a:cubicBezTo>
                  <a:cubicBezTo>
                    <a:pt x="238264" y="-511"/>
                    <a:pt x="240557" y="388"/>
                    <a:pt x="241486" y="2348"/>
                  </a:cubicBezTo>
                  <a:cubicBezTo>
                    <a:pt x="242339" y="4327"/>
                    <a:pt x="241426" y="6623"/>
                    <a:pt x="239448" y="7475"/>
                  </a:cubicBezTo>
                  <a:cubicBezTo>
                    <a:pt x="239443" y="7478"/>
                    <a:pt x="239438" y="7480"/>
                    <a:pt x="239433" y="7482"/>
                  </a:cubicBezTo>
                  <a:cubicBezTo>
                    <a:pt x="177830" y="34073"/>
                    <a:pt x="49183" y="136642"/>
                    <a:pt x="7396" y="334694"/>
                  </a:cubicBezTo>
                  <a:cubicBezTo>
                    <a:pt x="7031" y="336357"/>
                    <a:pt x="5605" y="337573"/>
                    <a:pt x="3905" y="337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4848051" y="4343754"/>
              <a:ext cx="348118" cy="395067"/>
            </a:xfrm>
            <a:custGeom>
              <a:avLst/>
              <a:gdLst/>
              <a:ahLst/>
              <a:cxnLst/>
              <a:rect l="l" t="t" r="r" b="b"/>
              <a:pathLst>
                <a:path w="348118" h="395067" extrusionOk="0">
                  <a:moveTo>
                    <a:pt x="347685" y="59231"/>
                  </a:moveTo>
                  <a:cubicBezTo>
                    <a:pt x="344193" y="74221"/>
                    <a:pt x="330436" y="84385"/>
                    <a:pt x="317396" y="92702"/>
                  </a:cubicBezTo>
                  <a:cubicBezTo>
                    <a:pt x="304357" y="101018"/>
                    <a:pt x="290291" y="110155"/>
                    <a:pt x="285158" y="124735"/>
                  </a:cubicBezTo>
                  <a:cubicBezTo>
                    <a:pt x="274891" y="154099"/>
                    <a:pt x="307232" y="186337"/>
                    <a:pt x="295425" y="215496"/>
                  </a:cubicBezTo>
                  <a:cubicBezTo>
                    <a:pt x="289594" y="227384"/>
                    <a:pt x="279179" y="236390"/>
                    <a:pt x="266574" y="240445"/>
                  </a:cubicBezTo>
                  <a:cubicBezTo>
                    <a:pt x="256307" y="244347"/>
                    <a:pt x="246040" y="246400"/>
                    <a:pt x="235260" y="249378"/>
                  </a:cubicBezTo>
                  <a:cubicBezTo>
                    <a:pt x="230197" y="250224"/>
                    <a:pt x="225089" y="250772"/>
                    <a:pt x="219962" y="251020"/>
                  </a:cubicBezTo>
                  <a:cubicBezTo>
                    <a:pt x="204621" y="250596"/>
                    <a:pt x="189558" y="255173"/>
                    <a:pt x="177045" y="264060"/>
                  </a:cubicBezTo>
                  <a:cubicBezTo>
                    <a:pt x="158256" y="279973"/>
                    <a:pt x="156511" y="307797"/>
                    <a:pt x="147989" y="330693"/>
                  </a:cubicBezTo>
                  <a:cubicBezTo>
                    <a:pt x="136694" y="358248"/>
                    <a:pt x="113873" y="379455"/>
                    <a:pt x="85565" y="388702"/>
                  </a:cubicBezTo>
                  <a:cubicBezTo>
                    <a:pt x="62259" y="396402"/>
                    <a:pt x="25503" y="397942"/>
                    <a:pt x="17289" y="388702"/>
                  </a:cubicBezTo>
                  <a:cubicBezTo>
                    <a:pt x="11026" y="381618"/>
                    <a:pt x="20369" y="354718"/>
                    <a:pt x="18932" y="345375"/>
                  </a:cubicBezTo>
                  <a:cubicBezTo>
                    <a:pt x="15115" y="321378"/>
                    <a:pt x="13603" y="297071"/>
                    <a:pt x="14414" y="272786"/>
                  </a:cubicBezTo>
                  <a:cubicBezTo>
                    <a:pt x="15257" y="261741"/>
                    <a:pt x="14705" y="250633"/>
                    <a:pt x="12771" y="239726"/>
                  </a:cubicBezTo>
                  <a:cubicBezTo>
                    <a:pt x="10410" y="227611"/>
                    <a:pt x="8049" y="215393"/>
                    <a:pt x="5790" y="203176"/>
                  </a:cubicBezTo>
                  <a:cubicBezTo>
                    <a:pt x="3531" y="190958"/>
                    <a:pt x="-1705" y="180177"/>
                    <a:pt x="554" y="166009"/>
                  </a:cubicBezTo>
                  <a:cubicBezTo>
                    <a:pt x="3243" y="152512"/>
                    <a:pt x="7951" y="139499"/>
                    <a:pt x="14517" y="127404"/>
                  </a:cubicBezTo>
                  <a:cubicBezTo>
                    <a:pt x="20472" y="115289"/>
                    <a:pt x="26530" y="103174"/>
                    <a:pt x="32690" y="91162"/>
                  </a:cubicBezTo>
                  <a:cubicBezTo>
                    <a:pt x="39430" y="76731"/>
                    <a:pt x="47912" y="63180"/>
                    <a:pt x="57947" y="50812"/>
                  </a:cubicBezTo>
                  <a:cubicBezTo>
                    <a:pt x="76643" y="29953"/>
                    <a:pt x="103051" y="17639"/>
                    <a:pt x="131048" y="16725"/>
                  </a:cubicBezTo>
                  <a:cubicBezTo>
                    <a:pt x="153944" y="16725"/>
                    <a:pt x="178072" y="24528"/>
                    <a:pt x="200762" y="19189"/>
                  </a:cubicBezTo>
                  <a:cubicBezTo>
                    <a:pt x="223453" y="13850"/>
                    <a:pt x="243473" y="3788"/>
                    <a:pt x="266472" y="1016"/>
                  </a:cubicBezTo>
                  <a:cubicBezTo>
                    <a:pt x="290983" y="-2910"/>
                    <a:pt x="315937" y="4664"/>
                    <a:pt x="334132" y="21551"/>
                  </a:cubicBezTo>
                  <a:cubicBezTo>
                    <a:pt x="344622" y="31084"/>
                    <a:pt x="349699" y="45200"/>
                    <a:pt x="347685" y="59231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4870755" y="4369823"/>
              <a:ext cx="283584" cy="299491"/>
            </a:xfrm>
            <a:custGeom>
              <a:avLst/>
              <a:gdLst/>
              <a:ahLst/>
              <a:cxnLst/>
              <a:rect l="l" t="t" r="r" b="b"/>
              <a:pathLst>
                <a:path w="283584" h="299491" extrusionOk="0">
                  <a:moveTo>
                    <a:pt x="3209" y="299491"/>
                  </a:moveTo>
                  <a:lnTo>
                    <a:pt x="3209" y="299491"/>
                  </a:lnTo>
                  <a:cubicBezTo>
                    <a:pt x="1395" y="299449"/>
                    <a:pt x="-41" y="297944"/>
                    <a:pt x="1" y="296130"/>
                  </a:cubicBezTo>
                  <a:cubicBezTo>
                    <a:pt x="3" y="296018"/>
                    <a:pt x="12" y="295906"/>
                    <a:pt x="26" y="295795"/>
                  </a:cubicBezTo>
                  <a:cubicBezTo>
                    <a:pt x="15324" y="78132"/>
                    <a:pt x="228264" y="6263"/>
                    <a:pt x="280113" y="0"/>
                  </a:cubicBezTo>
                  <a:cubicBezTo>
                    <a:pt x="282040" y="10"/>
                    <a:pt x="283595" y="1582"/>
                    <a:pt x="283585" y="3510"/>
                  </a:cubicBezTo>
                  <a:cubicBezTo>
                    <a:pt x="283576" y="5107"/>
                    <a:pt x="282484" y="6495"/>
                    <a:pt x="280934" y="6879"/>
                  </a:cubicBezTo>
                  <a:cubicBezTo>
                    <a:pt x="230215" y="12834"/>
                    <a:pt x="21998" y="82958"/>
                    <a:pt x="6597" y="296308"/>
                  </a:cubicBezTo>
                  <a:cubicBezTo>
                    <a:pt x="6488" y="298099"/>
                    <a:pt x="5003" y="299495"/>
                    <a:pt x="3209" y="2994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4933349" y="4485345"/>
              <a:ext cx="166809" cy="32528"/>
            </a:xfrm>
            <a:custGeom>
              <a:avLst/>
              <a:gdLst/>
              <a:ahLst/>
              <a:cxnLst/>
              <a:rect l="l" t="t" r="r" b="b"/>
              <a:pathLst>
                <a:path w="166809" h="32528" extrusionOk="0">
                  <a:moveTo>
                    <a:pt x="163411" y="32529"/>
                  </a:moveTo>
                  <a:cubicBezTo>
                    <a:pt x="162681" y="32531"/>
                    <a:pt x="161967" y="32316"/>
                    <a:pt x="161358" y="31913"/>
                  </a:cubicBezTo>
                  <a:cubicBezTo>
                    <a:pt x="113756" y="4292"/>
                    <a:pt x="56320" y="-676"/>
                    <a:pt x="4682" y="18360"/>
                  </a:cubicBezTo>
                  <a:cubicBezTo>
                    <a:pt x="2869" y="18992"/>
                    <a:pt x="880" y="18088"/>
                    <a:pt x="164" y="16307"/>
                  </a:cubicBezTo>
                  <a:cubicBezTo>
                    <a:pt x="-401" y="14469"/>
                    <a:pt x="536" y="12505"/>
                    <a:pt x="2320" y="11789"/>
                  </a:cubicBezTo>
                  <a:cubicBezTo>
                    <a:pt x="56092" y="-7971"/>
                    <a:pt x="115877" y="-2700"/>
                    <a:pt x="165362" y="26163"/>
                  </a:cubicBezTo>
                  <a:cubicBezTo>
                    <a:pt x="166907" y="27278"/>
                    <a:pt x="167272" y="29425"/>
                    <a:pt x="166183" y="30989"/>
                  </a:cubicBezTo>
                  <a:cubicBezTo>
                    <a:pt x="165584" y="31943"/>
                    <a:pt x="164538" y="32525"/>
                    <a:pt x="163411" y="32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6" name="Google Shape;2226;p4"/>
          <p:cNvSpPr/>
          <p:nvPr/>
        </p:nvSpPr>
        <p:spPr>
          <a:xfrm>
            <a:off x="1598498" y="4770774"/>
            <a:ext cx="871927" cy="637073"/>
          </a:xfrm>
          <a:custGeom>
            <a:avLst/>
            <a:gdLst/>
            <a:ahLst/>
            <a:cxnLst/>
            <a:rect l="l" t="t" r="r" b="b"/>
            <a:pathLst>
              <a:path w="871927" h="637073" extrusionOk="0">
                <a:moveTo>
                  <a:pt x="45" y="271360"/>
                </a:moveTo>
                <a:lnTo>
                  <a:pt x="45" y="415099"/>
                </a:lnTo>
                <a:cubicBezTo>
                  <a:pt x="38" y="420575"/>
                  <a:pt x="4330" y="425092"/>
                  <a:pt x="9799" y="425366"/>
                </a:cubicBezTo>
                <a:lnTo>
                  <a:pt x="84544" y="430089"/>
                </a:lnTo>
                <a:lnTo>
                  <a:pt x="84544" y="535019"/>
                </a:lnTo>
                <a:lnTo>
                  <a:pt x="84544" y="535019"/>
                </a:lnTo>
                <a:cubicBezTo>
                  <a:pt x="84665" y="537325"/>
                  <a:pt x="86047" y="539377"/>
                  <a:pt x="88137" y="540358"/>
                </a:cubicBezTo>
                <a:lnTo>
                  <a:pt x="167810" y="586354"/>
                </a:lnTo>
                <a:cubicBezTo>
                  <a:pt x="170963" y="588014"/>
                  <a:pt x="174528" y="588728"/>
                  <a:pt x="178077" y="588408"/>
                </a:cubicBezTo>
                <a:lnTo>
                  <a:pt x="178077" y="588408"/>
                </a:lnTo>
                <a:cubicBezTo>
                  <a:pt x="180646" y="588427"/>
                  <a:pt x="183193" y="587939"/>
                  <a:pt x="185572" y="586970"/>
                </a:cubicBezTo>
                <a:lnTo>
                  <a:pt x="265450" y="550009"/>
                </a:lnTo>
                <a:cubicBezTo>
                  <a:pt x="271216" y="547636"/>
                  <a:pt x="277606" y="547239"/>
                  <a:pt x="283623" y="548880"/>
                </a:cubicBezTo>
                <a:cubicBezTo>
                  <a:pt x="303814" y="555116"/>
                  <a:pt x="324392" y="560020"/>
                  <a:pt x="345225" y="563561"/>
                </a:cubicBezTo>
                <a:cubicBezTo>
                  <a:pt x="350943" y="564781"/>
                  <a:pt x="355454" y="569172"/>
                  <a:pt x="356827" y="574855"/>
                </a:cubicBezTo>
                <a:lnTo>
                  <a:pt x="367094" y="627423"/>
                </a:lnTo>
                <a:cubicBezTo>
                  <a:pt x="367665" y="630157"/>
                  <a:pt x="369194" y="632597"/>
                  <a:pt x="371406" y="634302"/>
                </a:cubicBezTo>
                <a:lnTo>
                  <a:pt x="371406" y="634302"/>
                </a:lnTo>
                <a:cubicBezTo>
                  <a:pt x="373504" y="636005"/>
                  <a:pt x="376099" y="636978"/>
                  <a:pt x="378799" y="637074"/>
                </a:cubicBezTo>
                <a:lnTo>
                  <a:pt x="494612" y="637074"/>
                </a:lnTo>
                <a:cubicBezTo>
                  <a:pt x="497038" y="636885"/>
                  <a:pt x="499357" y="635993"/>
                  <a:pt x="501285" y="634507"/>
                </a:cubicBezTo>
                <a:cubicBezTo>
                  <a:pt x="501812" y="634117"/>
                  <a:pt x="502295" y="633669"/>
                  <a:pt x="502723" y="633172"/>
                </a:cubicBezTo>
                <a:cubicBezTo>
                  <a:pt x="502723" y="632659"/>
                  <a:pt x="503955" y="632351"/>
                  <a:pt x="504365" y="631735"/>
                </a:cubicBezTo>
                <a:lnTo>
                  <a:pt x="504365" y="630503"/>
                </a:lnTo>
                <a:cubicBezTo>
                  <a:pt x="504981" y="629476"/>
                  <a:pt x="506111" y="628552"/>
                  <a:pt x="506316" y="627320"/>
                </a:cubicBezTo>
                <a:lnTo>
                  <a:pt x="516583" y="574753"/>
                </a:lnTo>
                <a:cubicBezTo>
                  <a:pt x="517945" y="569083"/>
                  <a:pt x="522471" y="564718"/>
                  <a:pt x="528185" y="563561"/>
                </a:cubicBezTo>
                <a:cubicBezTo>
                  <a:pt x="549021" y="559986"/>
                  <a:pt x="569599" y="555047"/>
                  <a:pt x="589788" y="548777"/>
                </a:cubicBezTo>
                <a:cubicBezTo>
                  <a:pt x="595839" y="547144"/>
                  <a:pt x="602259" y="547540"/>
                  <a:pt x="608063" y="549906"/>
                </a:cubicBezTo>
                <a:lnTo>
                  <a:pt x="687941" y="586868"/>
                </a:lnTo>
                <a:cubicBezTo>
                  <a:pt x="689501" y="587374"/>
                  <a:pt x="691127" y="587650"/>
                  <a:pt x="692767" y="587689"/>
                </a:cubicBezTo>
                <a:lnTo>
                  <a:pt x="692767" y="588202"/>
                </a:lnTo>
                <a:lnTo>
                  <a:pt x="697592" y="588202"/>
                </a:lnTo>
                <a:cubicBezTo>
                  <a:pt x="700230" y="588068"/>
                  <a:pt x="702814" y="587404"/>
                  <a:pt x="705190" y="586252"/>
                </a:cubicBezTo>
                <a:lnTo>
                  <a:pt x="705190" y="586252"/>
                </a:lnTo>
                <a:lnTo>
                  <a:pt x="784041" y="540768"/>
                </a:lnTo>
                <a:cubicBezTo>
                  <a:pt x="785197" y="540156"/>
                  <a:pt x="786158" y="539231"/>
                  <a:pt x="786813" y="538099"/>
                </a:cubicBezTo>
                <a:lnTo>
                  <a:pt x="786813" y="538099"/>
                </a:lnTo>
                <a:cubicBezTo>
                  <a:pt x="787158" y="537428"/>
                  <a:pt x="787367" y="536695"/>
                  <a:pt x="787429" y="535943"/>
                </a:cubicBezTo>
                <a:cubicBezTo>
                  <a:pt x="787429" y="535943"/>
                  <a:pt x="787429" y="535943"/>
                  <a:pt x="787429" y="535943"/>
                </a:cubicBezTo>
                <a:lnTo>
                  <a:pt x="787429" y="535943"/>
                </a:lnTo>
                <a:lnTo>
                  <a:pt x="787429" y="491178"/>
                </a:lnTo>
                <a:lnTo>
                  <a:pt x="787429" y="491178"/>
                </a:lnTo>
                <a:lnTo>
                  <a:pt x="787429" y="430705"/>
                </a:lnTo>
                <a:lnTo>
                  <a:pt x="787429" y="430705"/>
                </a:lnTo>
                <a:lnTo>
                  <a:pt x="860737" y="425982"/>
                </a:lnTo>
                <a:lnTo>
                  <a:pt x="862174" y="425982"/>
                </a:lnTo>
                <a:cubicBezTo>
                  <a:pt x="862893" y="425982"/>
                  <a:pt x="863303" y="425264"/>
                  <a:pt x="864022" y="425058"/>
                </a:cubicBezTo>
                <a:cubicBezTo>
                  <a:pt x="865875" y="424720"/>
                  <a:pt x="867608" y="423906"/>
                  <a:pt x="869053" y="422697"/>
                </a:cubicBezTo>
                <a:cubicBezTo>
                  <a:pt x="869804" y="421578"/>
                  <a:pt x="870327" y="420322"/>
                  <a:pt x="870593" y="419001"/>
                </a:cubicBezTo>
                <a:cubicBezTo>
                  <a:pt x="870593" y="417871"/>
                  <a:pt x="871928" y="416947"/>
                  <a:pt x="871928" y="415715"/>
                </a:cubicBezTo>
                <a:lnTo>
                  <a:pt x="871928" y="415715"/>
                </a:lnTo>
                <a:lnTo>
                  <a:pt x="871928" y="357193"/>
                </a:lnTo>
                <a:lnTo>
                  <a:pt x="871928" y="357193"/>
                </a:lnTo>
                <a:lnTo>
                  <a:pt x="871928" y="282140"/>
                </a:lnTo>
                <a:lnTo>
                  <a:pt x="871928" y="282140"/>
                </a:lnTo>
                <a:lnTo>
                  <a:pt x="871928" y="223515"/>
                </a:lnTo>
                <a:cubicBezTo>
                  <a:pt x="871935" y="218039"/>
                  <a:pt x="867643" y="213522"/>
                  <a:pt x="862174" y="213248"/>
                </a:cubicBezTo>
                <a:lnTo>
                  <a:pt x="787327" y="208525"/>
                </a:lnTo>
                <a:lnTo>
                  <a:pt x="787327" y="102055"/>
                </a:lnTo>
                <a:lnTo>
                  <a:pt x="787327" y="102055"/>
                </a:lnTo>
                <a:cubicBezTo>
                  <a:pt x="787207" y="99642"/>
                  <a:pt x="785794" y="97483"/>
                  <a:pt x="783631" y="96408"/>
                </a:cubicBezTo>
                <a:lnTo>
                  <a:pt x="704882" y="50925"/>
                </a:lnTo>
                <a:cubicBezTo>
                  <a:pt x="699439" y="48182"/>
                  <a:pt x="693078" y="47920"/>
                  <a:pt x="687428" y="50206"/>
                </a:cubicBezTo>
                <a:lnTo>
                  <a:pt x="607550" y="87168"/>
                </a:lnTo>
                <a:cubicBezTo>
                  <a:pt x="601723" y="89434"/>
                  <a:pt x="595336" y="89829"/>
                  <a:pt x="589274" y="88297"/>
                </a:cubicBezTo>
                <a:cubicBezTo>
                  <a:pt x="569102" y="81968"/>
                  <a:pt x="548520" y="77028"/>
                  <a:pt x="527672" y="73512"/>
                </a:cubicBezTo>
                <a:cubicBezTo>
                  <a:pt x="521981" y="72310"/>
                  <a:pt x="517477" y="67965"/>
                  <a:pt x="516070" y="62321"/>
                </a:cubicBezTo>
                <a:lnTo>
                  <a:pt x="505803" y="9651"/>
                </a:lnTo>
                <a:cubicBezTo>
                  <a:pt x="504589" y="4165"/>
                  <a:pt x="499816" y="195"/>
                  <a:pt x="494201" y="0"/>
                </a:cubicBezTo>
                <a:lnTo>
                  <a:pt x="378080" y="0"/>
                </a:lnTo>
                <a:cubicBezTo>
                  <a:pt x="372439" y="185"/>
                  <a:pt x="367632" y="4149"/>
                  <a:pt x="366375" y="9651"/>
                </a:cubicBezTo>
                <a:lnTo>
                  <a:pt x="356108" y="62321"/>
                </a:lnTo>
                <a:cubicBezTo>
                  <a:pt x="354740" y="67949"/>
                  <a:pt x="350272" y="72297"/>
                  <a:pt x="344609" y="73512"/>
                </a:cubicBezTo>
                <a:cubicBezTo>
                  <a:pt x="323759" y="77016"/>
                  <a:pt x="303176" y="81956"/>
                  <a:pt x="283007" y="88297"/>
                </a:cubicBezTo>
                <a:cubicBezTo>
                  <a:pt x="276946" y="89829"/>
                  <a:pt x="270558" y="89434"/>
                  <a:pt x="264731" y="87168"/>
                </a:cubicBezTo>
                <a:lnTo>
                  <a:pt x="184853" y="50206"/>
                </a:lnTo>
                <a:cubicBezTo>
                  <a:pt x="179203" y="47920"/>
                  <a:pt x="172842" y="48182"/>
                  <a:pt x="167399" y="50925"/>
                </a:cubicBezTo>
                <a:lnTo>
                  <a:pt x="88548" y="96408"/>
                </a:lnTo>
                <a:cubicBezTo>
                  <a:pt x="86344" y="97474"/>
                  <a:pt x="84947" y="99710"/>
                  <a:pt x="84954" y="102158"/>
                </a:cubicBezTo>
                <a:lnTo>
                  <a:pt x="84954" y="102158"/>
                </a:lnTo>
                <a:lnTo>
                  <a:pt x="84954" y="207088"/>
                </a:lnTo>
                <a:lnTo>
                  <a:pt x="10312" y="211810"/>
                </a:lnTo>
                <a:cubicBezTo>
                  <a:pt x="4642" y="211810"/>
                  <a:pt x="45" y="216407"/>
                  <a:pt x="45" y="222077"/>
                </a:cubicBezTo>
                <a:lnTo>
                  <a:pt x="45" y="268998"/>
                </a:lnTo>
                <a:cubicBezTo>
                  <a:pt x="-15" y="269784"/>
                  <a:pt x="-15" y="270574"/>
                  <a:pt x="45" y="271360"/>
                </a:cubicBezTo>
                <a:close/>
                <a:moveTo>
                  <a:pt x="302925" y="308629"/>
                </a:moveTo>
                <a:cubicBezTo>
                  <a:pt x="376437" y="266123"/>
                  <a:pt x="495638" y="266123"/>
                  <a:pt x="569151" y="308629"/>
                </a:cubicBezTo>
                <a:cubicBezTo>
                  <a:pt x="574695" y="311812"/>
                  <a:pt x="579418" y="315097"/>
                  <a:pt x="584551" y="318383"/>
                </a:cubicBezTo>
                <a:cubicBezTo>
                  <a:pt x="579620" y="322100"/>
                  <a:pt x="574478" y="325528"/>
                  <a:pt x="569151" y="328650"/>
                </a:cubicBezTo>
                <a:cubicBezTo>
                  <a:pt x="495638" y="371053"/>
                  <a:pt x="376437" y="371156"/>
                  <a:pt x="302925" y="328650"/>
                </a:cubicBezTo>
                <a:cubicBezTo>
                  <a:pt x="297582" y="325553"/>
                  <a:pt x="292438" y="322124"/>
                  <a:pt x="287524" y="318383"/>
                </a:cubicBezTo>
                <a:cubicBezTo>
                  <a:pt x="292487" y="315027"/>
                  <a:pt x="297628" y="311943"/>
                  <a:pt x="302925" y="30914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7" name="Google Shape;2227;p4"/>
          <p:cNvSpPr/>
          <p:nvPr/>
        </p:nvSpPr>
        <p:spPr>
          <a:xfrm>
            <a:off x="1598544" y="5041313"/>
            <a:ext cx="871779" cy="366022"/>
          </a:xfrm>
          <a:custGeom>
            <a:avLst/>
            <a:gdLst/>
            <a:ahLst/>
            <a:cxnLst/>
            <a:rect l="l" t="t" r="r" b="b"/>
            <a:pathLst>
              <a:path w="871779" h="366022" extrusionOk="0">
                <a:moveTo>
                  <a:pt x="0" y="822"/>
                </a:moveTo>
                <a:lnTo>
                  <a:pt x="0" y="144561"/>
                </a:lnTo>
                <a:cubicBezTo>
                  <a:pt x="0" y="150231"/>
                  <a:pt x="4597" y="154828"/>
                  <a:pt x="10267" y="154828"/>
                </a:cubicBezTo>
                <a:lnTo>
                  <a:pt x="84909" y="159551"/>
                </a:lnTo>
                <a:lnTo>
                  <a:pt x="84909" y="264481"/>
                </a:lnTo>
                <a:cubicBezTo>
                  <a:pt x="85094" y="266795"/>
                  <a:pt x="86504" y="268832"/>
                  <a:pt x="88605" y="269819"/>
                </a:cubicBezTo>
                <a:lnTo>
                  <a:pt x="167764" y="315816"/>
                </a:lnTo>
                <a:cubicBezTo>
                  <a:pt x="170917" y="317476"/>
                  <a:pt x="174483" y="318189"/>
                  <a:pt x="178032" y="317870"/>
                </a:cubicBezTo>
                <a:lnTo>
                  <a:pt x="178032" y="317870"/>
                </a:lnTo>
                <a:cubicBezTo>
                  <a:pt x="180568" y="317900"/>
                  <a:pt x="183084" y="317411"/>
                  <a:pt x="185424" y="316432"/>
                </a:cubicBezTo>
                <a:lnTo>
                  <a:pt x="265405" y="279471"/>
                </a:lnTo>
                <a:cubicBezTo>
                  <a:pt x="267780" y="278435"/>
                  <a:pt x="270315" y="277810"/>
                  <a:pt x="272899" y="277623"/>
                </a:cubicBezTo>
                <a:lnTo>
                  <a:pt x="272900" y="277623"/>
                </a:lnTo>
                <a:cubicBezTo>
                  <a:pt x="276336" y="277175"/>
                  <a:pt x="279826" y="277419"/>
                  <a:pt x="283167" y="278341"/>
                </a:cubicBezTo>
                <a:cubicBezTo>
                  <a:pt x="303358" y="284577"/>
                  <a:pt x="323936" y="289482"/>
                  <a:pt x="344769" y="293023"/>
                </a:cubicBezTo>
                <a:cubicBezTo>
                  <a:pt x="346537" y="293358"/>
                  <a:pt x="348215" y="294057"/>
                  <a:pt x="349697" y="295077"/>
                </a:cubicBezTo>
                <a:lnTo>
                  <a:pt x="349697" y="295282"/>
                </a:lnTo>
                <a:cubicBezTo>
                  <a:pt x="353015" y="297115"/>
                  <a:pt x="355429" y="300235"/>
                  <a:pt x="356371" y="303906"/>
                </a:cubicBezTo>
                <a:lnTo>
                  <a:pt x="366638" y="356474"/>
                </a:lnTo>
                <a:cubicBezTo>
                  <a:pt x="367209" y="359208"/>
                  <a:pt x="368738" y="361648"/>
                  <a:pt x="370950" y="363353"/>
                </a:cubicBezTo>
                <a:lnTo>
                  <a:pt x="370950" y="363353"/>
                </a:lnTo>
                <a:cubicBezTo>
                  <a:pt x="373049" y="365040"/>
                  <a:pt x="375650" y="365979"/>
                  <a:pt x="378343" y="366022"/>
                </a:cubicBezTo>
                <a:lnTo>
                  <a:pt x="494156" y="366022"/>
                </a:lnTo>
                <a:lnTo>
                  <a:pt x="496312" y="366022"/>
                </a:lnTo>
                <a:cubicBezTo>
                  <a:pt x="499382" y="365349"/>
                  <a:pt x="502091" y="363556"/>
                  <a:pt x="503909" y="360992"/>
                </a:cubicBezTo>
                <a:lnTo>
                  <a:pt x="503909" y="359759"/>
                </a:lnTo>
                <a:cubicBezTo>
                  <a:pt x="504525" y="358733"/>
                  <a:pt x="505655" y="357809"/>
                  <a:pt x="505860" y="356577"/>
                </a:cubicBezTo>
                <a:lnTo>
                  <a:pt x="516127" y="304009"/>
                </a:lnTo>
                <a:cubicBezTo>
                  <a:pt x="516847" y="301036"/>
                  <a:pt x="518502" y="298372"/>
                  <a:pt x="520850" y="296412"/>
                </a:cubicBezTo>
                <a:lnTo>
                  <a:pt x="520850" y="296411"/>
                </a:lnTo>
                <a:cubicBezTo>
                  <a:pt x="522770" y="294605"/>
                  <a:pt x="525150" y="293362"/>
                  <a:pt x="527729" y="292818"/>
                </a:cubicBezTo>
                <a:cubicBezTo>
                  <a:pt x="548562" y="289276"/>
                  <a:pt x="569141" y="284372"/>
                  <a:pt x="589332" y="278136"/>
                </a:cubicBezTo>
                <a:cubicBezTo>
                  <a:pt x="593283" y="277086"/>
                  <a:pt x="597410" y="276877"/>
                  <a:pt x="601447" y="277520"/>
                </a:cubicBezTo>
                <a:lnTo>
                  <a:pt x="601447" y="277520"/>
                </a:lnTo>
                <a:cubicBezTo>
                  <a:pt x="603549" y="277757"/>
                  <a:pt x="605617" y="278239"/>
                  <a:pt x="607607" y="278957"/>
                </a:cubicBezTo>
                <a:lnTo>
                  <a:pt x="687485" y="315919"/>
                </a:lnTo>
                <a:cubicBezTo>
                  <a:pt x="689045" y="316425"/>
                  <a:pt x="690671" y="316702"/>
                  <a:pt x="692311" y="316740"/>
                </a:cubicBezTo>
                <a:lnTo>
                  <a:pt x="692311" y="317254"/>
                </a:lnTo>
                <a:lnTo>
                  <a:pt x="692311" y="317254"/>
                </a:lnTo>
                <a:cubicBezTo>
                  <a:pt x="696597" y="317816"/>
                  <a:pt x="700954" y="317102"/>
                  <a:pt x="704837" y="315200"/>
                </a:cubicBezTo>
                <a:lnTo>
                  <a:pt x="704837" y="315200"/>
                </a:lnTo>
                <a:lnTo>
                  <a:pt x="783585" y="269717"/>
                </a:lnTo>
                <a:cubicBezTo>
                  <a:pt x="784186" y="269383"/>
                  <a:pt x="784739" y="268968"/>
                  <a:pt x="785228" y="268485"/>
                </a:cubicBezTo>
                <a:cubicBezTo>
                  <a:pt x="785758" y="268052"/>
                  <a:pt x="786210" y="267531"/>
                  <a:pt x="786563" y="266945"/>
                </a:cubicBezTo>
                <a:cubicBezTo>
                  <a:pt x="786941" y="266207"/>
                  <a:pt x="787184" y="265407"/>
                  <a:pt x="787281" y="264583"/>
                </a:cubicBezTo>
                <a:lnTo>
                  <a:pt x="787281" y="264583"/>
                </a:lnTo>
                <a:lnTo>
                  <a:pt x="787281" y="159448"/>
                </a:lnTo>
                <a:lnTo>
                  <a:pt x="800937" y="158524"/>
                </a:lnTo>
                <a:lnTo>
                  <a:pt x="860691" y="154725"/>
                </a:lnTo>
                <a:lnTo>
                  <a:pt x="862026" y="154725"/>
                </a:lnTo>
                <a:cubicBezTo>
                  <a:pt x="867495" y="154451"/>
                  <a:pt x="871786" y="149934"/>
                  <a:pt x="871780" y="144458"/>
                </a:cubicBezTo>
                <a:lnTo>
                  <a:pt x="871780" y="10986"/>
                </a:lnTo>
                <a:cubicBezTo>
                  <a:pt x="871787" y="16462"/>
                  <a:pt x="867495" y="20979"/>
                  <a:pt x="862026" y="21253"/>
                </a:cubicBezTo>
                <a:lnTo>
                  <a:pt x="756993" y="27927"/>
                </a:lnTo>
                <a:cubicBezTo>
                  <a:pt x="751079" y="28753"/>
                  <a:pt x="745863" y="32230"/>
                  <a:pt x="742825" y="37372"/>
                </a:cubicBezTo>
                <a:cubicBezTo>
                  <a:pt x="736651" y="48490"/>
                  <a:pt x="729172" y="58831"/>
                  <a:pt x="720545" y="68174"/>
                </a:cubicBezTo>
                <a:cubicBezTo>
                  <a:pt x="717281" y="71324"/>
                  <a:pt x="717189" y="76524"/>
                  <a:pt x="720340" y="79788"/>
                </a:cubicBezTo>
                <a:cubicBezTo>
                  <a:pt x="720744" y="80206"/>
                  <a:pt x="721191" y="80581"/>
                  <a:pt x="721675" y="80905"/>
                </a:cubicBezTo>
                <a:lnTo>
                  <a:pt x="784099" y="125875"/>
                </a:lnTo>
                <a:cubicBezTo>
                  <a:pt x="786857" y="127560"/>
                  <a:pt x="787726" y="131162"/>
                  <a:pt x="786041" y="133920"/>
                </a:cubicBezTo>
                <a:cubicBezTo>
                  <a:pt x="785453" y="134882"/>
                  <a:pt x="784601" y="135653"/>
                  <a:pt x="783585" y="136142"/>
                </a:cubicBezTo>
                <a:lnTo>
                  <a:pt x="704734" y="182344"/>
                </a:lnTo>
                <a:cubicBezTo>
                  <a:pt x="699291" y="185087"/>
                  <a:pt x="692930" y="185349"/>
                  <a:pt x="687280" y="183063"/>
                </a:cubicBezTo>
                <a:lnTo>
                  <a:pt x="607402" y="146101"/>
                </a:lnTo>
                <a:cubicBezTo>
                  <a:pt x="601588" y="143762"/>
                  <a:pt x="595166" y="143401"/>
                  <a:pt x="589126" y="145074"/>
                </a:cubicBezTo>
                <a:cubicBezTo>
                  <a:pt x="568938" y="151322"/>
                  <a:pt x="548359" y="156226"/>
                  <a:pt x="527524" y="159756"/>
                </a:cubicBezTo>
                <a:cubicBezTo>
                  <a:pt x="521821" y="160936"/>
                  <a:pt x="517306" y="165291"/>
                  <a:pt x="515922" y="170947"/>
                </a:cubicBezTo>
                <a:lnTo>
                  <a:pt x="505655" y="223617"/>
                </a:lnTo>
                <a:cubicBezTo>
                  <a:pt x="504399" y="229120"/>
                  <a:pt x="499591" y="233084"/>
                  <a:pt x="493950" y="233269"/>
                </a:cubicBezTo>
                <a:lnTo>
                  <a:pt x="378035" y="233269"/>
                </a:lnTo>
                <a:cubicBezTo>
                  <a:pt x="372394" y="233084"/>
                  <a:pt x="367586" y="229120"/>
                  <a:pt x="366330" y="223617"/>
                </a:cubicBezTo>
                <a:lnTo>
                  <a:pt x="356063" y="170948"/>
                </a:lnTo>
                <a:cubicBezTo>
                  <a:pt x="354695" y="165320"/>
                  <a:pt x="350227" y="160971"/>
                  <a:pt x="344564" y="159756"/>
                </a:cubicBezTo>
                <a:cubicBezTo>
                  <a:pt x="323544" y="156259"/>
                  <a:pt x="302790" y="151319"/>
                  <a:pt x="282448" y="144972"/>
                </a:cubicBezTo>
                <a:cubicBezTo>
                  <a:pt x="276426" y="143391"/>
                  <a:pt x="270055" y="143787"/>
                  <a:pt x="264275" y="146101"/>
                </a:cubicBezTo>
                <a:lnTo>
                  <a:pt x="184294" y="183063"/>
                </a:lnTo>
                <a:cubicBezTo>
                  <a:pt x="178927" y="185152"/>
                  <a:pt x="172930" y="184891"/>
                  <a:pt x="167764" y="182344"/>
                </a:cubicBezTo>
                <a:lnTo>
                  <a:pt x="88913" y="136861"/>
                </a:lnTo>
                <a:cubicBezTo>
                  <a:pt x="85995" y="135344"/>
                  <a:pt x="84859" y="131748"/>
                  <a:pt x="86376" y="128830"/>
                </a:cubicBezTo>
                <a:cubicBezTo>
                  <a:pt x="86847" y="127923"/>
                  <a:pt x="87544" y="127153"/>
                  <a:pt x="88400" y="126594"/>
                </a:cubicBezTo>
                <a:lnTo>
                  <a:pt x="150926" y="81624"/>
                </a:lnTo>
                <a:cubicBezTo>
                  <a:pt x="154733" y="78953"/>
                  <a:pt x="155654" y="73703"/>
                  <a:pt x="152983" y="69896"/>
                </a:cubicBezTo>
                <a:cubicBezTo>
                  <a:pt x="152706" y="69502"/>
                  <a:pt x="152396" y="69132"/>
                  <a:pt x="152056" y="68790"/>
                </a:cubicBezTo>
                <a:cubicBezTo>
                  <a:pt x="143403" y="59444"/>
                  <a:pt x="135890" y="49105"/>
                  <a:pt x="129674" y="37988"/>
                </a:cubicBezTo>
                <a:cubicBezTo>
                  <a:pt x="126635" y="32847"/>
                  <a:pt x="121420" y="29369"/>
                  <a:pt x="115505" y="28543"/>
                </a:cubicBezTo>
                <a:lnTo>
                  <a:pt x="10575" y="21972"/>
                </a:lnTo>
                <a:cubicBezTo>
                  <a:pt x="4905" y="21972"/>
                  <a:pt x="308" y="17375"/>
                  <a:pt x="308" y="11705"/>
                </a:cubicBezTo>
                <a:lnTo>
                  <a:pt x="308" y="0"/>
                </a:lnTo>
                <a:cubicBezTo>
                  <a:pt x="196" y="270"/>
                  <a:pt x="93" y="544"/>
                  <a:pt x="0" y="821"/>
                </a:cubicBezTo>
                <a:close/>
              </a:path>
            </a:pathLst>
          </a:cu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8" name="Google Shape;2228;p4"/>
          <p:cNvSpPr/>
          <p:nvPr/>
        </p:nvSpPr>
        <p:spPr>
          <a:xfrm>
            <a:off x="1683247" y="4873035"/>
            <a:ext cx="69806" cy="104929"/>
          </a:xfrm>
          <a:custGeom>
            <a:avLst/>
            <a:gdLst/>
            <a:ahLst/>
            <a:cxnLst/>
            <a:rect l="l" t="t" r="r" b="b"/>
            <a:pathLst>
              <a:path w="69806" h="104929" extrusionOk="0">
                <a:moveTo>
                  <a:pt x="0" y="0"/>
                </a:moveTo>
                <a:lnTo>
                  <a:pt x="0" y="104930"/>
                </a:lnTo>
                <a:lnTo>
                  <a:pt x="30801" y="103082"/>
                </a:lnTo>
                <a:cubicBezTo>
                  <a:pt x="36716" y="102255"/>
                  <a:pt x="41932" y="98778"/>
                  <a:pt x="44970" y="93636"/>
                </a:cubicBezTo>
                <a:cubicBezTo>
                  <a:pt x="51186" y="82520"/>
                  <a:pt x="58699" y="72180"/>
                  <a:pt x="67352" y="62835"/>
                </a:cubicBezTo>
                <a:cubicBezTo>
                  <a:pt x="70634" y="59541"/>
                  <a:pt x="70623" y="54210"/>
                  <a:pt x="67329" y="50928"/>
                </a:cubicBezTo>
                <a:cubicBezTo>
                  <a:pt x="66988" y="50588"/>
                  <a:pt x="66618" y="50277"/>
                  <a:pt x="66223" y="50001"/>
                </a:cubicBezTo>
                <a:lnTo>
                  <a:pt x="3696" y="5031"/>
                </a:lnTo>
                <a:cubicBezTo>
                  <a:pt x="1959" y="3956"/>
                  <a:pt x="821" y="2135"/>
                  <a:pt x="616" y="102"/>
                </a:cubicBezTo>
                <a:close/>
              </a:path>
            </a:pathLst>
          </a:cu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9" name="Google Shape;2229;p4"/>
          <p:cNvSpPr/>
          <p:nvPr/>
        </p:nvSpPr>
        <p:spPr>
          <a:xfrm>
            <a:off x="1846082" y="4914155"/>
            <a:ext cx="376708" cy="175618"/>
          </a:xfrm>
          <a:custGeom>
            <a:avLst/>
            <a:gdLst/>
            <a:ahLst/>
            <a:cxnLst/>
            <a:rect l="l" t="t" r="r" b="b"/>
            <a:pathLst>
              <a:path w="376708" h="175618" extrusionOk="0">
                <a:moveTo>
                  <a:pt x="39941" y="175105"/>
                </a:moveTo>
                <a:lnTo>
                  <a:pt x="46717" y="170485"/>
                </a:lnTo>
                <a:lnTo>
                  <a:pt x="47538" y="170485"/>
                </a:lnTo>
                <a:cubicBezTo>
                  <a:pt x="50003" y="168842"/>
                  <a:pt x="52569" y="167302"/>
                  <a:pt x="55239" y="165762"/>
                </a:cubicBezTo>
                <a:cubicBezTo>
                  <a:pt x="128854" y="123256"/>
                  <a:pt x="247952" y="123256"/>
                  <a:pt x="321567" y="165762"/>
                </a:cubicBezTo>
                <a:lnTo>
                  <a:pt x="328549" y="169972"/>
                </a:lnTo>
                <a:cubicBezTo>
                  <a:pt x="331424" y="171820"/>
                  <a:pt x="334299" y="173668"/>
                  <a:pt x="336968" y="175619"/>
                </a:cubicBezTo>
                <a:cubicBezTo>
                  <a:pt x="394669" y="132907"/>
                  <a:pt x="389536" y="71202"/>
                  <a:pt x="321567" y="31879"/>
                </a:cubicBezTo>
                <a:cubicBezTo>
                  <a:pt x="248055" y="-10626"/>
                  <a:pt x="128854" y="-10626"/>
                  <a:pt x="55342" y="31879"/>
                </a:cubicBezTo>
                <a:cubicBezTo>
                  <a:pt x="-12729" y="70689"/>
                  <a:pt x="-18171" y="132497"/>
                  <a:pt x="39941" y="175105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0" name="Google Shape;2230;p4"/>
          <p:cNvSpPr/>
          <p:nvPr/>
        </p:nvSpPr>
        <p:spPr>
          <a:xfrm>
            <a:off x="2316171" y="4872829"/>
            <a:ext cx="69448" cy="105443"/>
          </a:xfrm>
          <a:custGeom>
            <a:avLst/>
            <a:gdLst/>
            <a:ahLst/>
            <a:cxnLst/>
            <a:rect l="l" t="t" r="r" b="b"/>
            <a:pathLst>
              <a:path w="69448" h="105443" extrusionOk="0">
                <a:moveTo>
                  <a:pt x="2815" y="63348"/>
                </a:moveTo>
                <a:cubicBezTo>
                  <a:pt x="11469" y="72669"/>
                  <a:pt x="18951" y="83013"/>
                  <a:pt x="25094" y="94149"/>
                </a:cubicBezTo>
                <a:cubicBezTo>
                  <a:pt x="28133" y="99291"/>
                  <a:pt x="33348" y="102768"/>
                  <a:pt x="39263" y="103595"/>
                </a:cubicBezTo>
                <a:lnTo>
                  <a:pt x="69448" y="105443"/>
                </a:lnTo>
                <a:lnTo>
                  <a:pt x="69448" y="0"/>
                </a:lnTo>
                <a:cubicBezTo>
                  <a:pt x="69283" y="2126"/>
                  <a:pt x="68097" y="4040"/>
                  <a:pt x="66266" y="5134"/>
                </a:cubicBezTo>
                <a:lnTo>
                  <a:pt x="3841" y="50104"/>
                </a:lnTo>
                <a:cubicBezTo>
                  <a:pt x="-30" y="52576"/>
                  <a:pt x="-1164" y="57718"/>
                  <a:pt x="1308" y="61589"/>
                </a:cubicBezTo>
                <a:cubicBezTo>
                  <a:pt x="1726" y="62242"/>
                  <a:pt x="2233" y="62835"/>
                  <a:pt x="2815" y="63348"/>
                </a:cubicBezTo>
                <a:close/>
              </a:path>
            </a:pathLst>
          </a:cu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1" name="Google Shape;2231;p4"/>
          <p:cNvSpPr/>
          <p:nvPr/>
        </p:nvSpPr>
        <p:spPr>
          <a:xfrm>
            <a:off x="1598441" y="4770877"/>
            <a:ext cx="872087" cy="503703"/>
          </a:xfrm>
          <a:custGeom>
            <a:avLst/>
            <a:gdLst/>
            <a:ahLst/>
            <a:cxnLst/>
            <a:rect l="l" t="t" r="r" b="b"/>
            <a:pathLst>
              <a:path w="872087" h="503703" extrusionOk="0">
                <a:moveTo>
                  <a:pt x="687383" y="50206"/>
                </a:moveTo>
                <a:lnTo>
                  <a:pt x="607505" y="87168"/>
                </a:lnTo>
                <a:cubicBezTo>
                  <a:pt x="601678" y="89434"/>
                  <a:pt x="595290" y="89829"/>
                  <a:pt x="589229" y="88297"/>
                </a:cubicBezTo>
                <a:cubicBezTo>
                  <a:pt x="569057" y="81968"/>
                  <a:pt x="548474" y="77028"/>
                  <a:pt x="527627" y="73512"/>
                </a:cubicBezTo>
                <a:cubicBezTo>
                  <a:pt x="521936" y="72310"/>
                  <a:pt x="517432" y="67965"/>
                  <a:pt x="516025" y="62321"/>
                </a:cubicBezTo>
                <a:lnTo>
                  <a:pt x="505758" y="9651"/>
                </a:lnTo>
                <a:cubicBezTo>
                  <a:pt x="504544" y="4165"/>
                  <a:pt x="499771" y="195"/>
                  <a:pt x="494156" y="0"/>
                </a:cubicBezTo>
                <a:lnTo>
                  <a:pt x="378137" y="0"/>
                </a:lnTo>
                <a:cubicBezTo>
                  <a:pt x="372497" y="185"/>
                  <a:pt x="367689" y="4149"/>
                  <a:pt x="366433" y="9651"/>
                </a:cubicBezTo>
                <a:lnTo>
                  <a:pt x="356166" y="62321"/>
                </a:lnTo>
                <a:cubicBezTo>
                  <a:pt x="354798" y="67949"/>
                  <a:pt x="350329" y="72297"/>
                  <a:pt x="344667" y="73512"/>
                </a:cubicBezTo>
                <a:cubicBezTo>
                  <a:pt x="323819" y="77028"/>
                  <a:pt x="303237" y="81968"/>
                  <a:pt x="283064" y="88297"/>
                </a:cubicBezTo>
                <a:cubicBezTo>
                  <a:pt x="277003" y="89829"/>
                  <a:pt x="270615" y="89434"/>
                  <a:pt x="264789" y="87168"/>
                </a:cubicBezTo>
                <a:lnTo>
                  <a:pt x="184911" y="50206"/>
                </a:lnTo>
                <a:cubicBezTo>
                  <a:pt x="179261" y="47920"/>
                  <a:pt x="172899" y="48182"/>
                  <a:pt x="167457" y="50925"/>
                </a:cubicBezTo>
                <a:lnTo>
                  <a:pt x="88605" y="96408"/>
                </a:lnTo>
                <a:cubicBezTo>
                  <a:pt x="85687" y="97925"/>
                  <a:pt x="84551" y="101520"/>
                  <a:pt x="86068" y="104439"/>
                </a:cubicBezTo>
                <a:cubicBezTo>
                  <a:pt x="86539" y="105346"/>
                  <a:pt x="87236" y="106116"/>
                  <a:pt x="88092" y="106675"/>
                </a:cubicBezTo>
                <a:lnTo>
                  <a:pt x="150516" y="151645"/>
                </a:lnTo>
                <a:cubicBezTo>
                  <a:pt x="154346" y="154282"/>
                  <a:pt x="155313" y="159524"/>
                  <a:pt x="152676" y="163354"/>
                </a:cubicBezTo>
                <a:cubicBezTo>
                  <a:pt x="152400" y="163755"/>
                  <a:pt x="152089" y="164132"/>
                  <a:pt x="151748" y="164479"/>
                </a:cubicBezTo>
                <a:cubicBezTo>
                  <a:pt x="143094" y="173800"/>
                  <a:pt x="135612" y="184144"/>
                  <a:pt x="129468" y="195280"/>
                </a:cubicBezTo>
                <a:cubicBezTo>
                  <a:pt x="126312" y="200356"/>
                  <a:pt x="121102" y="203805"/>
                  <a:pt x="115197" y="204726"/>
                </a:cubicBezTo>
                <a:lnTo>
                  <a:pt x="10267" y="211297"/>
                </a:lnTo>
                <a:cubicBezTo>
                  <a:pt x="4597" y="211297"/>
                  <a:pt x="0" y="215894"/>
                  <a:pt x="0" y="221564"/>
                </a:cubicBezTo>
                <a:lnTo>
                  <a:pt x="0" y="280189"/>
                </a:lnTo>
                <a:cubicBezTo>
                  <a:pt x="0" y="285860"/>
                  <a:pt x="4597" y="290456"/>
                  <a:pt x="10267" y="290456"/>
                </a:cubicBezTo>
                <a:lnTo>
                  <a:pt x="115197" y="297027"/>
                </a:lnTo>
                <a:cubicBezTo>
                  <a:pt x="121102" y="297949"/>
                  <a:pt x="126312" y="301397"/>
                  <a:pt x="129468" y="306473"/>
                </a:cubicBezTo>
                <a:cubicBezTo>
                  <a:pt x="135612" y="317610"/>
                  <a:pt x="143094" y="327954"/>
                  <a:pt x="151748" y="337274"/>
                </a:cubicBezTo>
                <a:cubicBezTo>
                  <a:pt x="155006" y="340592"/>
                  <a:pt x="154958" y="345922"/>
                  <a:pt x="151641" y="349180"/>
                </a:cubicBezTo>
                <a:cubicBezTo>
                  <a:pt x="151293" y="349521"/>
                  <a:pt x="150917" y="349832"/>
                  <a:pt x="150516" y="350108"/>
                </a:cubicBezTo>
                <a:lnTo>
                  <a:pt x="88092" y="395078"/>
                </a:lnTo>
                <a:cubicBezTo>
                  <a:pt x="85339" y="396879"/>
                  <a:pt x="84568" y="400569"/>
                  <a:pt x="86368" y="403322"/>
                </a:cubicBezTo>
                <a:cubicBezTo>
                  <a:pt x="86928" y="404177"/>
                  <a:pt x="87698" y="404874"/>
                  <a:pt x="88605" y="405345"/>
                </a:cubicBezTo>
                <a:lnTo>
                  <a:pt x="167867" y="452779"/>
                </a:lnTo>
                <a:cubicBezTo>
                  <a:pt x="173310" y="455522"/>
                  <a:pt x="179671" y="455784"/>
                  <a:pt x="185321" y="453498"/>
                </a:cubicBezTo>
                <a:lnTo>
                  <a:pt x="265199" y="416536"/>
                </a:lnTo>
                <a:cubicBezTo>
                  <a:pt x="271026" y="414270"/>
                  <a:pt x="277414" y="413875"/>
                  <a:pt x="283475" y="415407"/>
                </a:cubicBezTo>
                <a:cubicBezTo>
                  <a:pt x="303644" y="421748"/>
                  <a:pt x="324227" y="426688"/>
                  <a:pt x="345077" y="430192"/>
                </a:cubicBezTo>
                <a:cubicBezTo>
                  <a:pt x="350740" y="431407"/>
                  <a:pt x="355208" y="435755"/>
                  <a:pt x="356576" y="441383"/>
                </a:cubicBezTo>
                <a:lnTo>
                  <a:pt x="366844" y="494053"/>
                </a:lnTo>
                <a:cubicBezTo>
                  <a:pt x="368100" y="499555"/>
                  <a:pt x="372907" y="503519"/>
                  <a:pt x="378548" y="503704"/>
                </a:cubicBezTo>
                <a:lnTo>
                  <a:pt x="494361" y="503704"/>
                </a:lnTo>
                <a:cubicBezTo>
                  <a:pt x="500002" y="503519"/>
                  <a:pt x="504809" y="499555"/>
                  <a:pt x="506066" y="494053"/>
                </a:cubicBezTo>
                <a:lnTo>
                  <a:pt x="516333" y="441383"/>
                </a:lnTo>
                <a:cubicBezTo>
                  <a:pt x="517740" y="435740"/>
                  <a:pt x="522244" y="431394"/>
                  <a:pt x="527935" y="430192"/>
                </a:cubicBezTo>
                <a:cubicBezTo>
                  <a:pt x="548780" y="426665"/>
                  <a:pt x="569362" y="421725"/>
                  <a:pt x="589537" y="415407"/>
                </a:cubicBezTo>
                <a:cubicBezTo>
                  <a:pt x="595598" y="413876"/>
                  <a:pt x="601986" y="414270"/>
                  <a:pt x="607813" y="416536"/>
                </a:cubicBezTo>
                <a:lnTo>
                  <a:pt x="687691" y="453498"/>
                </a:lnTo>
                <a:cubicBezTo>
                  <a:pt x="693340" y="455785"/>
                  <a:pt x="699702" y="455523"/>
                  <a:pt x="705145" y="452779"/>
                </a:cubicBezTo>
                <a:lnTo>
                  <a:pt x="783893" y="407296"/>
                </a:lnTo>
                <a:cubicBezTo>
                  <a:pt x="786806" y="405894"/>
                  <a:pt x="788030" y="402397"/>
                  <a:pt x="786629" y="399485"/>
                </a:cubicBezTo>
                <a:cubicBezTo>
                  <a:pt x="786140" y="398469"/>
                  <a:pt x="785368" y="397616"/>
                  <a:pt x="784407" y="397029"/>
                </a:cubicBezTo>
                <a:lnTo>
                  <a:pt x="721983" y="352059"/>
                </a:lnTo>
                <a:cubicBezTo>
                  <a:pt x="718184" y="349477"/>
                  <a:pt x="717198" y="344305"/>
                  <a:pt x="719780" y="340506"/>
                </a:cubicBezTo>
                <a:cubicBezTo>
                  <a:pt x="720094" y="340044"/>
                  <a:pt x="720453" y="339615"/>
                  <a:pt x="720853" y="339225"/>
                </a:cubicBezTo>
                <a:cubicBezTo>
                  <a:pt x="729507" y="329904"/>
                  <a:pt x="736989" y="319560"/>
                  <a:pt x="743133" y="308424"/>
                </a:cubicBezTo>
                <a:cubicBezTo>
                  <a:pt x="746171" y="303282"/>
                  <a:pt x="751387" y="299805"/>
                  <a:pt x="757302" y="298978"/>
                </a:cubicBezTo>
                <a:lnTo>
                  <a:pt x="862334" y="292407"/>
                </a:lnTo>
                <a:cubicBezTo>
                  <a:pt x="867803" y="292133"/>
                  <a:pt x="872095" y="287616"/>
                  <a:pt x="872088" y="282140"/>
                </a:cubicBezTo>
                <a:lnTo>
                  <a:pt x="872088" y="223515"/>
                </a:lnTo>
                <a:cubicBezTo>
                  <a:pt x="872095" y="218039"/>
                  <a:pt x="867803" y="213522"/>
                  <a:pt x="862334" y="213248"/>
                </a:cubicBezTo>
                <a:lnTo>
                  <a:pt x="757302" y="206677"/>
                </a:lnTo>
                <a:cubicBezTo>
                  <a:pt x="751053" y="205693"/>
                  <a:pt x="745662" y="201755"/>
                  <a:pt x="742825" y="196102"/>
                </a:cubicBezTo>
                <a:cubicBezTo>
                  <a:pt x="736681" y="184965"/>
                  <a:pt x="729199" y="174621"/>
                  <a:pt x="720545" y="165300"/>
                </a:cubicBezTo>
                <a:cubicBezTo>
                  <a:pt x="717256" y="162095"/>
                  <a:pt x="717188" y="156830"/>
                  <a:pt x="720394" y="153540"/>
                </a:cubicBezTo>
                <a:cubicBezTo>
                  <a:pt x="720783" y="153140"/>
                  <a:pt x="721213" y="152780"/>
                  <a:pt x="721675" y="152467"/>
                </a:cubicBezTo>
                <a:lnTo>
                  <a:pt x="784099" y="107497"/>
                </a:lnTo>
                <a:cubicBezTo>
                  <a:pt x="786857" y="105812"/>
                  <a:pt x="787726" y="102209"/>
                  <a:pt x="786041" y="99451"/>
                </a:cubicBezTo>
                <a:cubicBezTo>
                  <a:pt x="785454" y="98490"/>
                  <a:pt x="784601" y="97718"/>
                  <a:pt x="783585" y="97229"/>
                </a:cubicBezTo>
                <a:lnTo>
                  <a:pt x="704837" y="51746"/>
                </a:lnTo>
                <a:cubicBezTo>
                  <a:pt x="699515" y="48734"/>
                  <a:pt x="693150" y="48172"/>
                  <a:pt x="687383" y="50206"/>
                </a:cubicBezTo>
                <a:close/>
                <a:moveTo>
                  <a:pt x="569208" y="174746"/>
                </a:moveTo>
                <a:cubicBezTo>
                  <a:pt x="642721" y="217149"/>
                  <a:pt x="642721" y="286042"/>
                  <a:pt x="569208" y="328753"/>
                </a:cubicBezTo>
                <a:cubicBezTo>
                  <a:pt x="495696" y="371464"/>
                  <a:pt x="376495" y="371258"/>
                  <a:pt x="302982" y="328753"/>
                </a:cubicBezTo>
                <a:cubicBezTo>
                  <a:pt x="229470" y="286247"/>
                  <a:pt x="229470" y="217457"/>
                  <a:pt x="302982" y="174746"/>
                </a:cubicBezTo>
                <a:cubicBezTo>
                  <a:pt x="376495" y="132035"/>
                  <a:pt x="495696" y="132343"/>
                  <a:pt x="569208" y="17474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2" name="Google Shape;2232;p4"/>
          <p:cNvSpPr/>
          <p:nvPr/>
        </p:nvSpPr>
        <p:spPr>
          <a:xfrm>
            <a:off x="2351533" y="5051683"/>
            <a:ext cx="119098" cy="148462"/>
          </a:xfrm>
          <a:custGeom>
            <a:avLst/>
            <a:gdLst/>
            <a:ahLst/>
            <a:cxnLst/>
            <a:rect l="l" t="t" r="r" b="b"/>
            <a:pathLst>
              <a:path w="119098" h="148462" extrusionOk="0">
                <a:moveTo>
                  <a:pt x="34189" y="120638"/>
                </a:moveTo>
                <a:cubicBezTo>
                  <a:pt x="34075" y="118469"/>
                  <a:pt x="32879" y="116503"/>
                  <a:pt x="31007" y="115402"/>
                </a:cubicBezTo>
                <a:lnTo>
                  <a:pt x="0" y="92609"/>
                </a:lnTo>
                <a:lnTo>
                  <a:pt x="0" y="17967"/>
                </a:lnTo>
                <a:cubicBezTo>
                  <a:pt x="1384" y="17432"/>
                  <a:pt x="2835" y="17087"/>
                  <a:pt x="4312" y="16941"/>
                </a:cubicBezTo>
                <a:lnTo>
                  <a:pt x="109345" y="10267"/>
                </a:lnTo>
                <a:cubicBezTo>
                  <a:pt x="114814" y="9993"/>
                  <a:pt x="119105" y="5476"/>
                  <a:pt x="119098" y="0"/>
                </a:cubicBezTo>
                <a:lnTo>
                  <a:pt x="119098" y="133472"/>
                </a:lnTo>
                <a:cubicBezTo>
                  <a:pt x="119105" y="138948"/>
                  <a:pt x="114814" y="143466"/>
                  <a:pt x="109345" y="143739"/>
                </a:cubicBezTo>
                <a:lnTo>
                  <a:pt x="108010" y="143739"/>
                </a:lnTo>
                <a:lnTo>
                  <a:pt x="48255" y="147538"/>
                </a:lnTo>
                <a:lnTo>
                  <a:pt x="34600" y="148462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3" name="Google Shape;2233;p4"/>
          <p:cNvSpPr/>
          <p:nvPr/>
        </p:nvSpPr>
        <p:spPr>
          <a:xfrm>
            <a:off x="2351533" y="5051683"/>
            <a:ext cx="119098" cy="148462"/>
          </a:xfrm>
          <a:custGeom>
            <a:avLst/>
            <a:gdLst/>
            <a:ahLst/>
            <a:cxnLst/>
            <a:rect l="l" t="t" r="r" b="b"/>
            <a:pathLst>
              <a:path w="119098" h="148462" extrusionOk="0">
                <a:moveTo>
                  <a:pt x="34189" y="120638"/>
                </a:moveTo>
                <a:cubicBezTo>
                  <a:pt x="34075" y="118469"/>
                  <a:pt x="32879" y="116503"/>
                  <a:pt x="31007" y="115402"/>
                </a:cubicBezTo>
                <a:lnTo>
                  <a:pt x="0" y="92609"/>
                </a:lnTo>
                <a:lnTo>
                  <a:pt x="0" y="17967"/>
                </a:lnTo>
                <a:cubicBezTo>
                  <a:pt x="1384" y="17432"/>
                  <a:pt x="2835" y="17087"/>
                  <a:pt x="4312" y="16941"/>
                </a:cubicBezTo>
                <a:lnTo>
                  <a:pt x="109345" y="10267"/>
                </a:lnTo>
                <a:cubicBezTo>
                  <a:pt x="114814" y="9993"/>
                  <a:pt x="119105" y="5476"/>
                  <a:pt x="119098" y="0"/>
                </a:cubicBezTo>
                <a:lnTo>
                  <a:pt x="119098" y="133472"/>
                </a:lnTo>
                <a:cubicBezTo>
                  <a:pt x="119105" y="138948"/>
                  <a:pt x="114814" y="143466"/>
                  <a:pt x="109345" y="143739"/>
                </a:cubicBezTo>
                <a:lnTo>
                  <a:pt x="108010" y="143739"/>
                </a:lnTo>
                <a:lnTo>
                  <a:pt x="48255" y="147538"/>
                </a:lnTo>
                <a:lnTo>
                  <a:pt x="34600" y="148462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4" name="Google Shape;2234;p4"/>
          <p:cNvSpPr/>
          <p:nvPr/>
        </p:nvSpPr>
        <p:spPr>
          <a:xfrm>
            <a:off x="2199888" y="5185258"/>
            <a:ext cx="96202" cy="173565"/>
          </a:xfrm>
          <a:custGeom>
            <a:avLst/>
            <a:gdLst/>
            <a:ahLst/>
            <a:cxnLst/>
            <a:rect l="l" t="t" r="r" b="b"/>
            <a:pathLst>
              <a:path w="96202" h="173565" extrusionOk="0">
                <a:moveTo>
                  <a:pt x="0" y="0"/>
                </a:moveTo>
                <a:cubicBezTo>
                  <a:pt x="2081" y="288"/>
                  <a:pt x="4116" y="840"/>
                  <a:pt x="6058" y="1643"/>
                </a:cubicBezTo>
                <a:lnTo>
                  <a:pt x="85936" y="38604"/>
                </a:lnTo>
                <a:cubicBezTo>
                  <a:pt x="89177" y="39961"/>
                  <a:pt x="92723" y="40422"/>
                  <a:pt x="96203" y="39939"/>
                </a:cubicBezTo>
                <a:lnTo>
                  <a:pt x="96203" y="173411"/>
                </a:lnTo>
                <a:cubicBezTo>
                  <a:pt x="94395" y="173616"/>
                  <a:pt x="92569" y="173616"/>
                  <a:pt x="90761" y="173411"/>
                </a:cubicBezTo>
                <a:lnTo>
                  <a:pt x="90761" y="173411"/>
                </a:lnTo>
                <a:lnTo>
                  <a:pt x="90761" y="172898"/>
                </a:lnTo>
                <a:cubicBezTo>
                  <a:pt x="89122" y="172859"/>
                  <a:pt x="87496" y="172582"/>
                  <a:pt x="85936" y="172077"/>
                </a:cubicBezTo>
                <a:lnTo>
                  <a:pt x="6058" y="135115"/>
                </a:lnTo>
                <a:cubicBezTo>
                  <a:pt x="4106" y="134385"/>
                  <a:pt x="2071" y="133902"/>
                  <a:pt x="0" y="13367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4"/>
          <p:cNvSpPr/>
          <p:nvPr/>
        </p:nvSpPr>
        <p:spPr>
          <a:xfrm>
            <a:off x="2199888" y="5185258"/>
            <a:ext cx="96202" cy="173565"/>
          </a:xfrm>
          <a:custGeom>
            <a:avLst/>
            <a:gdLst/>
            <a:ahLst/>
            <a:cxnLst/>
            <a:rect l="l" t="t" r="r" b="b"/>
            <a:pathLst>
              <a:path w="96202" h="173565" extrusionOk="0">
                <a:moveTo>
                  <a:pt x="0" y="0"/>
                </a:moveTo>
                <a:cubicBezTo>
                  <a:pt x="2081" y="288"/>
                  <a:pt x="4116" y="840"/>
                  <a:pt x="6058" y="1643"/>
                </a:cubicBezTo>
                <a:lnTo>
                  <a:pt x="85936" y="38604"/>
                </a:lnTo>
                <a:cubicBezTo>
                  <a:pt x="89177" y="39961"/>
                  <a:pt x="92723" y="40422"/>
                  <a:pt x="96203" y="39939"/>
                </a:cubicBezTo>
                <a:lnTo>
                  <a:pt x="96203" y="173411"/>
                </a:lnTo>
                <a:cubicBezTo>
                  <a:pt x="94395" y="173616"/>
                  <a:pt x="92569" y="173616"/>
                  <a:pt x="90761" y="173411"/>
                </a:cubicBezTo>
                <a:lnTo>
                  <a:pt x="90761" y="173411"/>
                </a:lnTo>
                <a:lnTo>
                  <a:pt x="90761" y="172898"/>
                </a:lnTo>
                <a:cubicBezTo>
                  <a:pt x="89122" y="172859"/>
                  <a:pt x="87496" y="172582"/>
                  <a:pt x="85936" y="172077"/>
                </a:cubicBezTo>
                <a:lnTo>
                  <a:pt x="6058" y="135115"/>
                </a:lnTo>
                <a:cubicBezTo>
                  <a:pt x="4106" y="134385"/>
                  <a:pt x="2071" y="133902"/>
                  <a:pt x="0" y="133678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6" name="Google Shape;2236;p4"/>
          <p:cNvSpPr/>
          <p:nvPr/>
        </p:nvSpPr>
        <p:spPr>
          <a:xfrm>
            <a:off x="2102556" y="5207742"/>
            <a:ext cx="13449" cy="192508"/>
          </a:xfrm>
          <a:custGeom>
            <a:avLst/>
            <a:gdLst/>
            <a:ahLst/>
            <a:cxnLst/>
            <a:rect l="l" t="t" r="r" b="b"/>
            <a:pathLst>
              <a:path w="13449" h="192508" extrusionOk="0">
                <a:moveTo>
                  <a:pt x="0" y="60371"/>
                </a:moveTo>
                <a:cubicBezTo>
                  <a:pt x="722" y="59236"/>
                  <a:pt x="1243" y="57986"/>
                  <a:pt x="1540" y="56675"/>
                </a:cubicBezTo>
                <a:lnTo>
                  <a:pt x="11807" y="4004"/>
                </a:lnTo>
                <a:cubicBezTo>
                  <a:pt x="12112" y="2582"/>
                  <a:pt x="12668" y="1226"/>
                  <a:pt x="13450" y="0"/>
                </a:cubicBezTo>
                <a:lnTo>
                  <a:pt x="13450" y="133473"/>
                </a:lnTo>
                <a:cubicBezTo>
                  <a:pt x="12652" y="134653"/>
                  <a:pt x="12094" y="135979"/>
                  <a:pt x="11807" y="137374"/>
                </a:cubicBezTo>
                <a:lnTo>
                  <a:pt x="1540" y="189942"/>
                </a:lnTo>
                <a:cubicBezTo>
                  <a:pt x="1231" y="190904"/>
                  <a:pt x="704" y="191783"/>
                  <a:pt x="0" y="19250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4"/>
          <p:cNvSpPr/>
          <p:nvPr/>
        </p:nvSpPr>
        <p:spPr>
          <a:xfrm>
            <a:off x="2102556" y="5207742"/>
            <a:ext cx="13449" cy="192508"/>
          </a:xfrm>
          <a:custGeom>
            <a:avLst/>
            <a:gdLst/>
            <a:ahLst/>
            <a:cxnLst/>
            <a:rect l="l" t="t" r="r" b="b"/>
            <a:pathLst>
              <a:path w="13449" h="192508" extrusionOk="0">
                <a:moveTo>
                  <a:pt x="0" y="60371"/>
                </a:moveTo>
                <a:cubicBezTo>
                  <a:pt x="722" y="59236"/>
                  <a:pt x="1243" y="57986"/>
                  <a:pt x="1540" y="56675"/>
                </a:cubicBezTo>
                <a:lnTo>
                  <a:pt x="11807" y="4004"/>
                </a:lnTo>
                <a:cubicBezTo>
                  <a:pt x="12112" y="2582"/>
                  <a:pt x="12668" y="1226"/>
                  <a:pt x="13450" y="0"/>
                </a:cubicBezTo>
                <a:lnTo>
                  <a:pt x="13450" y="133473"/>
                </a:lnTo>
                <a:cubicBezTo>
                  <a:pt x="12652" y="134653"/>
                  <a:pt x="12094" y="135979"/>
                  <a:pt x="11807" y="137374"/>
                </a:cubicBezTo>
                <a:lnTo>
                  <a:pt x="1540" y="189942"/>
                </a:lnTo>
                <a:cubicBezTo>
                  <a:pt x="1231" y="190904"/>
                  <a:pt x="704" y="191783"/>
                  <a:pt x="0" y="192508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8" name="Google Shape;2238;p4"/>
          <p:cNvSpPr/>
          <p:nvPr/>
        </p:nvSpPr>
        <p:spPr>
          <a:xfrm>
            <a:off x="1953375" y="5207845"/>
            <a:ext cx="13347" cy="193842"/>
          </a:xfrm>
          <a:custGeom>
            <a:avLst/>
            <a:gdLst/>
            <a:ahLst/>
            <a:cxnLst/>
            <a:rect l="l" t="t" r="r" b="b"/>
            <a:pathLst>
              <a:path w="13347" h="193842" extrusionOk="0">
                <a:moveTo>
                  <a:pt x="0" y="0"/>
                </a:moveTo>
                <a:cubicBezTo>
                  <a:pt x="705" y="1216"/>
                  <a:pt x="1225" y="2531"/>
                  <a:pt x="1540" y="3902"/>
                </a:cubicBezTo>
                <a:lnTo>
                  <a:pt x="11807" y="56572"/>
                </a:lnTo>
                <a:cubicBezTo>
                  <a:pt x="12123" y="57909"/>
                  <a:pt x="12643" y="59191"/>
                  <a:pt x="13347" y="60371"/>
                </a:cubicBezTo>
                <a:lnTo>
                  <a:pt x="13347" y="193843"/>
                </a:lnTo>
                <a:cubicBezTo>
                  <a:pt x="12625" y="192671"/>
                  <a:pt x="12105" y="191387"/>
                  <a:pt x="11807" y="190044"/>
                </a:cubicBezTo>
                <a:lnTo>
                  <a:pt x="1540" y="137477"/>
                </a:lnTo>
                <a:cubicBezTo>
                  <a:pt x="1286" y="136184"/>
                  <a:pt x="761" y="134959"/>
                  <a:pt x="0" y="133883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4"/>
          <p:cNvSpPr/>
          <p:nvPr/>
        </p:nvSpPr>
        <p:spPr>
          <a:xfrm>
            <a:off x="1772982" y="5185258"/>
            <a:ext cx="96202" cy="173515"/>
          </a:xfrm>
          <a:custGeom>
            <a:avLst/>
            <a:gdLst/>
            <a:ahLst/>
            <a:cxnLst/>
            <a:rect l="l" t="t" r="r" b="b"/>
            <a:pathLst>
              <a:path w="96202" h="173515" extrusionOk="0">
                <a:moveTo>
                  <a:pt x="0" y="39939"/>
                </a:moveTo>
                <a:cubicBezTo>
                  <a:pt x="3480" y="40432"/>
                  <a:pt x="7029" y="39971"/>
                  <a:pt x="10267" y="38604"/>
                </a:cubicBezTo>
                <a:lnTo>
                  <a:pt x="90248" y="1643"/>
                </a:lnTo>
                <a:cubicBezTo>
                  <a:pt x="92154" y="840"/>
                  <a:pt x="94155" y="288"/>
                  <a:pt x="96203" y="0"/>
                </a:cubicBezTo>
                <a:lnTo>
                  <a:pt x="96203" y="133472"/>
                </a:lnTo>
                <a:cubicBezTo>
                  <a:pt x="94146" y="133716"/>
                  <a:pt x="92139" y="134270"/>
                  <a:pt x="90248" y="135115"/>
                </a:cubicBezTo>
                <a:lnTo>
                  <a:pt x="10267" y="172076"/>
                </a:lnTo>
                <a:cubicBezTo>
                  <a:pt x="7927" y="173055"/>
                  <a:pt x="5411" y="173544"/>
                  <a:pt x="2875" y="173514"/>
                </a:cubicBezTo>
                <a:lnTo>
                  <a:pt x="2875" y="173514"/>
                </a:lnTo>
                <a:lnTo>
                  <a:pt x="103" y="173514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0" name="Google Shape;2240;p4"/>
          <p:cNvSpPr/>
          <p:nvPr/>
        </p:nvSpPr>
        <p:spPr>
          <a:xfrm>
            <a:off x="1598399" y="5039875"/>
            <a:ext cx="119550" cy="160783"/>
          </a:xfrm>
          <a:custGeom>
            <a:avLst/>
            <a:gdLst/>
            <a:ahLst/>
            <a:cxnLst/>
            <a:rect l="l" t="t" r="r" b="b"/>
            <a:pathLst>
              <a:path w="119550" h="160783" extrusionOk="0">
                <a:moveTo>
                  <a:pt x="10206" y="22383"/>
                </a:moveTo>
                <a:lnTo>
                  <a:pt x="115136" y="28954"/>
                </a:lnTo>
                <a:cubicBezTo>
                  <a:pt x="116647" y="29099"/>
                  <a:pt x="118131" y="29444"/>
                  <a:pt x="119551" y="29980"/>
                </a:cubicBezTo>
                <a:lnTo>
                  <a:pt x="119551" y="104417"/>
                </a:lnTo>
                <a:lnTo>
                  <a:pt x="88031" y="127107"/>
                </a:lnTo>
                <a:cubicBezTo>
                  <a:pt x="86198" y="128232"/>
                  <a:pt x="85043" y="130194"/>
                  <a:pt x="84951" y="132343"/>
                </a:cubicBezTo>
                <a:cubicBezTo>
                  <a:pt x="84951" y="134397"/>
                  <a:pt x="84951" y="160783"/>
                  <a:pt x="84951" y="160783"/>
                </a:cubicBezTo>
                <a:lnTo>
                  <a:pt x="10309" y="156060"/>
                </a:lnTo>
                <a:cubicBezTo>
                  <a:pt x="4638" y="156060"/>
                  <a:pt x="42" y="151463"/>
                  <a:pt x="42" y="145793"/>
                </a:cubicBezTo>
                <a:lnTo>
                  <a:pt x="42" y="2054"/>
                </a:lnTo>
                <a:cubicBezTo>
                  <a:pt x="-14" y="1370"/>
                  <a:pt x="-14" y="683"/>
                  <a:pt x="42" y="0"/>
                </a:cubicBezTo>
                <a:lnTo>
                  <a:pt x="42" y="11705"/>
                </a:lnTo>
                <a:cubicBezTo>
                  <a:pt x="-185" y="17371"/>
                  <a:pt x="4224" y="22148"/>
                  <a:pt x="9890" y="22375"/>
                </a:cubicBezTo>
                <a:cubicBezTo>
                  <a:pt x="9995" y="22379"/>
                  <a:pt x="10101" y="22382"/>
                  <a:pt x="10206" y="22383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1" name="Google Shape;2241;p4"/>
          <p:cNvSpPr/>
          <p:nvPr/>
        </p:nvSpPr>
        <p:spPr>
          <a:xfrm>
            <a:off x="2315701" y="4405679"/>
            <a:ext cx="646006" cy="490654"/>
          </a:xfrm>
          <a:custGeom>
            <a:avLst/>
            <a:gdLst/>
            <a:ahLst/>
            <a:cxnLst/>
            <a:rect l="l" t="t" r="r" b="b"/>
            <a:pathLst>
              <a:path w="646006" h="490654" extrusionOk="0">
                <a:moveTo>
                  <a:pt x="646006" y="235011"/>
                </a:moveTo>
                <a:lnTo>
                  <a:pt x="646006" y="235011"/>
                </a:lnTo>
                <a:cubicBezTo>
                  <a:pt x="646005" y="234360"/>
                  <a:pt x="645828" y="233721"/>
                  <a:pt x="645493" y="233163"/>
                </a:cubicBezTo>
                <a:lnTo>
                  <a:pt x="645493" y="233163"/>
                </a:lnTo>
                <a:cubicBezTo>
                  <a:pt x="645493" y="200001"/>
                  <a:pt x="645493" y="142402"/>
                  <a:pt x="645493" y="138809"/>
                </a:cubicBezTo>
                <a:cubicBezTo>
                  <a:pt x="645493" y="138809"/>
                  <a:pt x="645493" y="138809"/>
                  <a:pt x="645493" y="138809"/>
                </a:cubicBezTo>
                <a:cubicBezTo>
                  <a:pt x="645427" y="137169"/>
                  <a:pt x="644853" y="135590"/>
                  <a:pt x="643850" y="134291"/>
                </a:cubicBezTo>
                <a:lnTo>
                  <a:pt x="614281" y="93223"/>
                </a:lnTo>
                <a:cubicBezTo>
                  <a:pt x="611452" y="89419"/>
                  <a:pt x="606898" y="87296"/>
                  <a:pt x="602166" y="87576"/>
                </a:cubicBezTo>
                <a:lnTo>
                  <a:pt x="525060" y="100512"/>
                </a:lnTo>
                <a:cubicBezTo>
                  <a:pt x="519835" y="100774"/>
                  <a:pt x="514670" y="99293"/>
                  <a:pt x="510378" y="96303"/>
                </a:cubicBezTo>
                <a:cubicBezTo>
                  <a:pt x="505552" y="93018"/>
                  <a:pt x="500111" y="89732"/>
                  <a:pt x="495080" y="86652"/>
                </a:cubicBezTo>
                <a:lnTo>
                  <a:pt x="495080" y="25049"/>
                </a:lnTo>
                <a:lnTo>
                  <a:pt x="495080" y="25049"/>
                </a:lnTo>
                <a:cubicBezTo>
                  <a:pt x="495080" y="22585"/>
                  <a:pt x="492821" y="20223"/>
                  <a:pt x="489022" y="19299"/>
                </a:cubicBezTo>
                <a:lnTo>
                  <a:pt x="410684" y="614"/>
                </a:lnTo>
                <a:cubicBezTo>
                  <a:pt x="406368" y="-563"/>
                  <a:pt x="401750" y="308"/>
                  <a:pt x="398158" y="2975"/>
                </a:cubicBezTo>
                <a:lnTo>
                  <a:pt x="360683" y="42400"/>
                </a:lnTo>
                <a:cubicBezTo>
                  <a:pt x="357183" y="45139"/>
                  <a:pt x="352797" y="46491"/>
                  <a:pt x="348363" y="46199"/>
                </a:cubicBezTo>
                <a:cubicBezTo>
                  <a:pt x="331269" y="45104"/>
                  <a:pt x="314122" y="45104"/>
                  <a:pt x="297027" y="46199"/>
                </a:cubicBezTo>
                <a:cubicBezTo>
                  <a:pt x="291841" y="45992"/>
                  <a:pt x="286925" y="43827"/>
                  <a:pt x="283269" y="40142"/>
                </a:cubicBezTo>
                <a:lnTo>
                  <a:pt x="249799" y="4926"/>
                </a:lnTo>
                <a:cubicBezTo>
                  <a:pt x="246426" y="1332"/>
                  <a:pt x="241554" y="-457"/>
                  <a:pt x="236657" y="100"/>
                </a:cubicBezTo>
                <a:lnTo>
                  <a:pt x="155341" y="19505"/>
                </a:lnTo>
                <a:cubicBezTo>
                  <a:pt x="152824" y="20089"/>
                  <a:pt x="151065" y="22363"/>
                  <a:pt x="151132" y="24947"/>
                </a:cubicBezTo>
                <a:lnTo>
                  <a:pt x="151132" y="85933"/>
                </a:lnTo>
                <a:cubicBezTo>
                  <a:pt x="144766" y="89629"/>
                  <a:pt x="138709" y="93428"/>
                  <a:pt x="132959" y="97535"/>
                </a:cubicBezTo>
                <a:cubicBezTo>
                  <a:pt x="128893" y="99775"/>
                  <a:pt x="124188" y="100571"/>
                  <a:pt x="119612" y="99794"/>
                </a:cubicBezTo>
                <a:lnTo>
                  <a:pt x="44867" y="87268"/>
                </a:lnTo>
                <a:cubicBezTo>
                  <a:pt x="40612" y="86318"/>
                  <a:pt x="36165" y="87594"/>
                  <a:pt x="33060" y="90656"/>
                </a:cubicBezTo>
                <a:lnTo>
                  <a:pt x="616" y="135831"/>
                </a:lnTo>
                <a:cubicBezTo>
                  <a:pt x="212" y="136440"/>
                  <a:pt x="-2" y="137154"/>
                  <a:pt x="0" y="137885"/>
                </a:cubicBezTo>
                <a:lnTo>
                  <a:pt x="0" y="137885"/>
                </a:lnTo>
                <a:cubicBezTo>
                  <a:pt x="0" y="144763"/>
                  <a:pt x="0" y="254519"/>
                  <a:pt x="0" y="255238"/>
                </a:cubicBezTo>
                <a:cubicBezTo>
                  <a:pt x="65" y="255892"/>
                  <a:pt x="276" y="256523"/>
                  <a:pt x="616" y="257086"/>
                </a:cubicBezTo>
                <a:cubicBezTo>
                  <a:pt x="616" y="290864"/>
                  <a:pt x="616" y="350106"/>
                  <a:pt x="616" y="351543"/>
                </a:cubicBezTo>
                <a:cubicBezTo>
                  <a:pt x="623" y="353256"/>
                  <a:pt x="1201" y="354918"/>
                  <a:pt x="2259" y="356266"/>
                </a:cubicBezTo>
                <a:lnTo>
                  <a:pt x="31725" y="397334"/>
                </a:lnTo>
                <a:cubicBezTo>
                  <a:pt x="34530" y="401168"/>
                  <a:pt x="39101" y="403299"/>
                  <a:pt x="43841" y="402981"/>
                </a:cubicBezTo>
                <a:lnTo>
                  <a:pt x="120946" y="390045"/>
                </a:lnTo>
                <a:cubicBezTo>
                  <a:pt x="126198" y="389835"/>
                  <a:pt x="131378" y="391311"/>
                  <a:pt x="135731" y="394254"/>
                </a:cubicBezTo>
                <a:cubicBezTo>
                  <a:pt x="140655" y="397741"/>
                  <a:pt x="145761" y="400963"/>
                  <a:pt x="151029" y="403905"/>
                </a:cubicBezTo>
                <a:lnTo>
                  <a:pt x="151029" y="465508"/>
                </a:lnTo>
                <a:cubicBezTo>
                  <a:pt x="151029" y="467972"/>
                  <a:pt x="153288" y="470436"/>
                  <a:pt x="157189" y="471360"/>
                </a:cubicBezTo>
                <a:lnTo>
                  <a:pt x="235425" y="490046"/>
                </a:lnTo>
                <a:cubicBezTo>
                  <a:pt x="239773" y="491256"/>
                  <a:pt x="244436" y="490384"/>
                  <a:pt x="248053" y="487685"/>
                </a:cubicBezTo>
                <a:lnTo>
                  <a:pt x="285425" y="448259"/>
                </a:lnTo>
                <a:cubicBezTo>
                  <a:pt x="288926" y="445521"/>
                  <a:pt x="293312" y="444169"/>
                  <a:pt x="297746" y="444460"/>
                </a:cubicBezTo>
                <a:cubicBezTo>
                  <a:pt x="314840" y="445552"/>
                  <a:pt x="331987" y="445552"/>
                  <a:pt x="349081" y="444460"/>
                </a:cubicBezTo>
                <a:cubicBezTo>
                  <a:pt x="354218" y="444666"/>
                  <a:pt x="359091" y="446791"/>
                  <a:pt x="362737" y="450415"/>
                </a:cubicBezTo>
                <a:lnTo>
                  <a:pt x="396310" y="485734"/>
                </a:lnTo>
                <a:cubicBezTo>
                  <a:pt x="399651" y="489311"/>
                  <a:pt x="404485" y="491100"/>
                  <a:pt x="409349" y="490560"/>
                </a:cubicBezTo>
                <a:lnTo>
                  <a:pt x="490665" y="471052"/>
                </a:lnTo>
                <a:cubicBezTo>
                  <a:pt x="492869" y="470634"/>
                  <a:pt x="494562" y="468858"/>
                  <a:pt x="494874" y="466637"/>
                </a:cubicBezTo>
                <a:cubicBezTo>
                  <a:pt x="494874" y="465302"/>
                  <a:pt x="494874" y="405035"/>
                  <a:pt x="494874" y="405035"/>
                </a:cubicBezTo>
                <a:cubicBezTo>
                  <a:pt x="501113" y="401550"/>
                  <a:pt x="507146" y="397711"/>
                  <a:pt x="512945" y="393535"/>
                </a:cubicBezTo>
                <a:cubicBezTo>
                  <a:pt x="517040" y="391272"/>
                  <a:pt x="521785" y="390475"/>
                  <a:pt x="526394" y="391277"/>
                </a:cubicBezTo>
                <a:lnTo>
                  <a:pt x="600523" y="403187"/>
                </a:lnTo>
                <a:cubicBezTo>
                  <a:pt x="604828" y="404128"/>
                  <a:pt x="609316" y="402812"/>
                  <a:pt x="612433" y="399696"/>
                </a:cubicBezTo>
                <a:lnTo>
                  <a:pt x="644774" y="354520"/>
                </a:lnTo>
                <a:cubicBezTo>
                  <a:pt x="645248" y="353942"/>
                  <a:pt x="645502" y="353215"/>
                  <a:pt x="645493" y="352467"/>
                </a:cubicBezTo>
                <a:cubicBezTo>
                  <a:pt x="645493" y="350311"/>
                  <a:pt x="645493" y="239529"/>
                  <a:pt x="645493" y="235011"/>
                </a:cubicBezTo>
                <a:close/>
                <a:moveTo>
                  <a:pt x="210578" y="237373"/>
                </a:moveTo>
                <a:cubicBezTo>
                  <a:pt x="214172" y="234909"/>
                  <a:pt x="217971" y="232445"/>
                  <a:pt x="222180" y="229981"/>
                </a:cubicBezTo>
                <a:cubicBezTo>
                  <a:pt x="278136" y="197742"/>
                  <a:pt x="368589" y="197742"/>
                  <a:pt x="424545" y="229981"/>
                </a:cubicBezTo>
                <a:cubicBezTo>
                  <a:pt x="428549" y="232342"/>
                  <a:pt x="432450" y="234806"/>
                  <a:pt x="435941" y="237270"/>
                </a:cubicBezTo>
                <a:cubicBezTo>
                  <a:pt x="432025" y="240221"/>
                  <a:pt x="427908" y="242898"/>
                  <a:pt x="423621" y="245279"/>
                </a:cubicBezTo>
                <a:cubicBezTo>
                  <a:pt x="383887" y="267866"/>
                  <a:pt x="323208" y="276080"/>
                  <a:pt x="268382" y="262733"/>
                </a:cubicBezTo>
                <a:cubicBezTo>
                  <a:pt x="252362" y="259083"/>
                  <a:pt x="236944" y="253172"/>
                  <a:pt x="222591" y="245176"/>
                </a:cubicBezTo>
                <a:cubicBezTo>
                  <a:pt x="218358" y="242834"/>
                  <a:pt x="214278" y="240228"/>
                  <a:pt x="210373" y="23737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4"/>
          <p:cNvSpPr/>
          <p:nvPr/>
        </p:nvSpPr>
        <p:spPr>
          <a:xfrm>
            <a:off x="2315701" y="4405679"/>
            <a:ext cx="646006" cy="490654"/>
          </a:xfrm>
          <a:custGeom>
            <a:avLst/>
            <a:gdLst/>
            <a:ahLst/>
            <a:cxnLst/>
            <a:rect l="l" t="t" r="r" b="b"/>
            <a:pathLst>
              <a:path w="646006" h="490654" extrusionOk="0">
                <a:moveTo>
                  <a:pt x="646006" y="235011"/>
                </a:moveTo>
                <a:lnTo>
                  <a:pt x="646006" y="235011"/>
                </a:lnTo>
                <a:cubicBezTo>
                  <a:pt x="646005" y="234360"/>
                  <a:pt x="645828" y="233721"/>
                  <a:pt x="645493" y="233163"/>
                </a:cubicBezTo>
                <a:lnTo>
                  <a:pt x="645493" y="233163"/>
                </a:lnTo>
                <a:cubicBezTo>
                  <a:pt x="645493" y="200001"/>
                  <a:pt x="645493" y="142402"/>
                  <a:pt x="645493" y="138809"/>
                </a:cubicBezTo>
                <a:cubicBezTo>
                  <a:pt x="645493" y="138809"/>
                  <a:pt x="645493" y="138809"/>
                  <a:pt x="645493" y="138809"/>
                </a:cubicBezTo>
                <a:cubicBezTo>
                  <a:pt x="645427" y="137169"/>
                  <a:pt x="644853" y="135590"/>
                  <a:pt x="643850" y="134291"/>
                </a:cubicBezTo>
                <a:lnTo>
                  <a:pt x="614281" y="93223"/>
                </a:lnTo>
                <a:cubicBezTo>
                  <a:pt x="611452" y="89419"/>
                  <a:pt x="606898" y="87296"/>
                  <a:pt x="602166" y="87576"/>
                </a:cubicBezTo>
                <a:lnTo>
                  <a:pt x="525060" y="100512"/>
                </a:lnTo>
                <a:cubicBezTo>
                  <a:pt x="519835" y="100774"/>
                  <a:pt x="514670" y="99293"/>
                  <a:pt x="510378" y="96303"/>
                </a:cubicBezTo>
                <a:cubicBezTo>
                  <a:pt x="505552" y="93018"/>
                  <a:pt x="500111" y="89732"/>
                  <a:pt x="495080" y="86652"/>
                </a:cubicBezTo>
                <a:lnTo>
                  <a:pt x="495080" y="25049"/>
                </a:lnTo>
                <a:lnTo>
                  <a:pt x="495080" y="25049"/>
                </a:lnTo>
                <a:cubicBezTo>
                  <a:pt x="495080" y="22585"/>
                  <a:pt x="492821" y="20223"/>
                  <a:pt x="489022" y="19299"/>
                </a:cubicBezTo>
                <a:lnTo>
                  <a:pt x="410684" y="614"/>
                </a:lnTo>
                <a:cubicBezTo>
                  <a:pt x="406368" y="-563"/>
                  <a:pt x="401750" y="308"/>
                  <a:pt x="398158" y="2975"/>
                </a:cubicBezTo>
                <a:lnTo>
                  <a:pt x="360683" y="42400"/>
                </a:lnTo>
                <a:cubicBezTo>
                  <a:pt x="357183" y="45139"/>
                  <a:pt x="352797" y="46491"/>
                  <a:pt x="348363" y="46199"/>
                </a:cubicBezTo>
                <a:cubicBezTo>
                  <a:pt x="331269" y="45104"/>
                  <a:pt x="314122" y="45104"/>
                  <a:pt x="297027" y="46199"/>
                </a:cubicBezTo>
                <a:cubicBezTo>
                  <a:pt x="291841" y="45992"/>
                  <a:pt x="286925" y="43827"/>
                  <a:pt x="283269" y="40142"/>
                </a:cubicBezTo>
                <a:lnTo>
                  <a:pt x="249799" y="4926"/>
                </a:lnTo>
                <a:cubicBezTo>
                  <a:pt x="246426" y="1332"/>
                  <a:pt x="241554" y="-457"/>
                  <a:pt x="236657" y="100"/>
                </a:cubicBezTo>
                <a:lnTo>
                  <a:pt x="155341" y="19505"/>
                </a:lnTo>
                <a:cubicBezTo>
                  <a:pt x="152824" y="20089"/>
                  <a:pt x="151065" y="22363"/>
                  <a:pt x="151132" y="24947"/>
                </a:cubicBezTo>
                <a:lnTo>
                  <a:pt x="151132" y="85933"/>
                </a:lnTo>
                <a:cubicBezTo>
                  <a:pt x="144766" y="89629"/>
                  <a:pt x="138709" y="93428"/>
                  <a:pt x="132959" y="97535"/>
                </a:cubicBezTo>
                <a:cubicBezTo>
                  <a:pt x="128893" y="99775"/>
                  <a:pt x="124188" y="100571"/>
                  <a:pt x="119612" y="99794"/>
                </a:cubicBezTo>
                <a:lnTo>
                  <a:pt x="44867" y="87268"/>
                </a:lnTo>
                <a:cubicBezTo>
                  <a:pt x="40612" y="86318"/>
                  <a:pt x="36165" y="87594"/>
                  <a:pt x="33060" y="90656"/>
                </a:cubicBezTo>
                <a:lnTo>
                  <a:pt x="616" y="135831"/>
                </a:lnTo>
                <a:cubicBezTo>
                  <a:pt x="212" y="136440"/>
                  <a:pt x="-2" y="137154"/>
                  <a:pt x="0" y="137885"/>
                </a:cubicBezTo>
                <a:lnTo>
                  <a:pt x="0" y="137885"/>
                </a:lnTo>
                <a:cubicBezTo>
                  <a:pt x="0" y="144763"/>
                  <a:pt x="0" y="254519"/>
                  <a:pt x="0" y="255238"/>
                </a:cubicBezTo>
                <a:cubicBezTo>
                  <a:pt x="65" y="255892"/>
                  <a:pt x="276" y="256523"/>
                  <a:pt x="616" y="257086"/>
                </a:cubicBezTo>
                <a:cubicBezTo>
                  <a:pt x="616" y="290864"/>
                  <a:pt x="616" y="350106"/>
                  <a:pt x="616" y="351543"/>
                </a:cubicBezTo>
                <a:cubicBezTo>
                  <a:pt x="623" y="353256"/>
                  <a:pt x="1201" y="354918"/>
                  <a:pt x="2259" y="356266"/>
                </a:cubicBezTo>
                <a:lnTo>
                  <a:pt x="31725" y="397334"/>
                </a:lnTo>
                <a:cubicBezTo>
                  <a:pt x="34530" y="401168"/>
                  <a:pt x="39101" y="403299"/>
                  <a:pt x="43841" y="402981"/>
                </a:cubicBezTo>
                <a:lnTo>
                  <a:pt x="120946" y="390045"/>
                </a:lnTo>
                <a:cubicBezTo>
                  <a:pt x="126198" y="389835"/>
                  <a:pt x="131378" y="391311"/>
                  <a:pt x="135731" y="394254"/>
                </a:cubicBezTo>
                <a:cubicBezTo>
                  <a:pt x="140655" y="397741"/>
                  <a:pt x="145761" y="400963"/>
                  <a:pt x="151029" y="403905"/>
                </a:cubicBezTo>
                <a:lnTo>
                  <a:pt x="151029" y="465508"/>
                </a:lnTo>
                <a:cubicBezTo>
                  <a:pt x="151029" y="467972"/>
                  <a:pt x="153288" y="470436"/>
                  <a:pt x="157189" y="471360"/>
                </a:cubicBezTo>
                <a:lnTo>
                  <a:pt x="235425" y="490046"/>
                </a:lnTo>
                <a:cubicBezTo>
                  <a:pt x="239773" y="491256"/>
                  <a:pt x="244436" y="490384"/>
                  <a:pt x="248053" y="487685"/>
                </a:cubicBezTo>
                <a:lnTo>
                  <a:pt x="285425" y="448259"/>
                </a:lnTo>
                <a:cubicBezTo>
                  <a:pt x="288926" y="445521"/>
                  <a:pt x="293312" y="444169"/>
                  <a:pt x="297746" y="444460"/>
                </a:cubicBezTo>
                <a:cubicBezTo>
                  <a:pt x="314840" y="445552"/>
                  <a:pt x="331987" y="445552"/>
                  <a:pt x="349081" y="444460"/>
                </a:cubicBezTo>
                <a:cubicBezTo>
                  <a:pt x="354218" y="444666"/>
                  <a:pt x="359091" y="446791"/>
                  <a:pt x="362737" y="450415"/>
                </a:cubicBezTo>
                <a:lnTo>
                  <a:pt x="396310" y="485734"/>
                </a:lnTo>
                <a:cubicBezTo>
                  <a:pt x="399651" y="489311"/>
                  <a:pt x="404485" y="491100"/>
                  <a:pt x="409349" y="490560"/>
                </a:cubicBezTo>
                <a:lnTo>
                  <a:pt x="490665" y="471052"/>
                </a:lnTo>
                <a:cubicBezTo>
                  <a:pt x="492869" y="470634"/>
                  <a:pt x="494562" y="468858"/>
                  <a:pt x="494874" y="466637"/>
                </a:cubicBezTo>
                <a:cubicBezTo>
                  <a:pt x="494874" y="465302"/>
                  <a:pt x="494874" y="405035"/>
                  <a:pt x="494874" y="405035"/>
                </a:cubicBezTo>
                <a:cubicBezTo>
                  <a:pt x="501113" y="401550"/>
                  <a:pt x="507146" y="397711"/>
                  <a:pt x="512945" y="393535"/>
                </a:cubicBezTo>
                <a:cubicBezTo>
                  <a:pt x="517040" y="391272"/>
                  <a:pt x="521785" y="390475"/>
                  <a:pt x="526394" y="391277"/>
                </a:cubicBezTo>
                <a:lnTo>
                  <a:pt x="600523" y="403187"/>
                </a:lnTo>
                <a:cubicBezTo>
                  <a:pt x="604828" y="404128"/>
                  <a:pt x="609316" y="402812"/>
                  <a:pt x="612433" y="399696"/>
                </a:cubicBezTo>
                <a:lnTo>
                  <a:pt x="644774" y="354520"/>
                </a:lnTo>
                <a:cubicBezTo>
                  <a:pt x="645248" y="353942"/>
                  <a:pt x="645502" y="353215"/>
                  <a:pt x="645493" y="352467"/>
                </a:cubicBezTo>
                <a:cubicBezTo>
                  <a:pt x="645493" y="350311"/>
                  <a:pt x="645493" y="239529"/>
                  <a:pt x="645493" y="235011"/>
                </a:cubicBezTo>
                <a:close/>
                <a:moveTo>
                  <a:pt x="210578" y="237373"/>
                </a:moveTo>
                <a:cubicBezTo>
                  <a:pt x="214172" y="234909"/>
                  <a:pt x="217971" y="232445"/>
                  <a:pt x="222180" y="229981"/>
                </a:cubicBezTo>
                <a:cubicBezTo>
                  <a:pt x="278136" y="197742"/>
                  <a:pt x="368589" y="197742"/>
                  <a:pt x="424545" y="229981"/>
                </a:cubicBezTo>
                <a:cubicBezTo>
                  <a:pt x="428549" y="232342"/>
                  <a:pt x="432450" y="234806"/>
                  <a:pt x="435941" y="237270"/>
                </a:cubicBezTo>
                <a:cubicBezTo>
                  <a:pt x="432025" y="240221"/>
                  <a:pt x="427908" y="242898"/>
                  <a:pt x="423621" y="245279"/>
                </a:cubicBezTo>
                <a:cubicBezTo>
                  <a:pt x="383887" y="267866"/>
                  <a:pt x="323208" y="276080"/>
                  <a:pt x="268382" y="262733"/>
                </a:cubicBezTo>
                <a:cubicBezTo>
                  <a:pt x="252362" y="259083"/>
                  <a:pt x="236944" y="253172"/>
                  <a:pt x="222591" y="245176"/>
                </a:cubicBezTo>
                <a:cubicBezTo>
                  <a:pt x="218358" y="242834"/>
                  <a:pt x="214278" y="240228"/>
                  <a:pt x="210373" y="237373"/>
                </a:cubicBezTo>
                <a:close/>
              </a:path>
            </a:pathLst>
          </a:cu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4"/>
          <p:cNvSpPr/>
          <p:nvPr/>
        </p:nvSpPr>
        <p:spPr>
          <a:xfrm>
            <a:off x="2315971" y="4542845"/>
            <a:ext cx="37" cy="718"/>
          </a:xfrm>
          <a:custGeom>
            <a:avLst/>
            <a:gdLst/>
            <a:ahLst/>
            <a:cxnLst/>
            <a:rect l="l" t="t" r="r" b="b"/>
            <a:pathLst>
              <a:path w="37" h="718" extrusionOk="0">
                <a:moveTo>
                  <a:pt x="37" y="719"/>
                </a:moveTo>
                <a:lnTo>
                  <a:pt x="37" y="719"/>
                </a:lnTo>
                <a:cubicBezTo>
                  <a:pt x="-12" y="482"/>
                  <a:pt x="-12" y="237"/>
                  <a:pt x="37" y="0"/>
                </a:cubicBezTo>
                <a:cubicBezTo>
                  <a:pt x="-7" y="238"/>
                  <a:pt x="-7" y="481"/>
                  <a:pt x="37" y="71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4"/>
          <p:cNvSpPr/>
          <p:nvPr/>
        </p:nvSpPr>
        <p:spPr>
          <a:xfrm>
            <a:off x="2467038" y="4430831"/>
            <a:ext cx="21494" cy="60781"/>
          </a:xfrm>
          <a:custGeom>
            <a:avLst/>
            <a:gdLst/>
            <a:ahLst/>
            <a:cxnLst/>
            <a:rect l="l" t="t" r="r" b="b"/>
            <a:pathLst>
              <a:path w="21494" h="60781" extrusionOk="0">
                <a:moveTo>
                  <a:pt x="17967" y="51644"/>
                </a:moveTo>
                <a:cubicBezTo>
                  <a:pt x="11704" y="54518"/>
                  <a:pt x="5750" y="57599"/>
                  <a:pt x="0" y="60781"/>
                </a:cubicBezTo>
                <a:lnTo>
                  <a:pt x="0" y="0"/>
                </a:lnTo>
                <a:cubicBezTo>
                  <a:pt x="67" y="1117"/>
                  <a:pt x="382" y="2204"/>
                  <a:pt x="924" y="3183"/>
                </a:cubicBezTo>
                <a:lnTo>
                  <a:pt x="20432" y="41787"/>
                </a:lnTo>
                <a:cubicBezTo>
                  <a:pt x="22492" y="45113"/>
                  <a:pt x="21466" y="49480"/>
                  <a:pt x="18140" y="51540"/>
                </a:cubicBezTo>
                <a:cubicBezTo>
                  <a:pt x="18083" y="51576"/>
                  <a:pt x="18025" y="51610"/>
                  <a:pt x="17967" y="51644"/>
                </a:cubicBezTo>
                <a:close/>
              </a:path>
            </a:pathLst>
          </a:cu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4"/>
          <p:cNvSpPr/>
          <p:nvPr/>
        </p:nvSpPr>
        <p:spPr>
          <a:xfrm>
            <a:off x="2316009" y="4543564"/>
            <a:ext cx="79590" cy="119508"/>
          </a:xfrm>
          <a:custGeom>
            <a:avLst/>
            <a:gdLst/>
            <a:ahLst/>
            <a:cxnLst/>
            <a:rect l="l" t="t" r="r" b="b"/>
            <a:pathLst>
              <a:path w="79590" h="119508" extrusionOk="0">
                <a:moveTo>
                  <a:pt x="79467" y="35421"/>
                </a:moveTo>
                <a:cubicBezTo>
                  <a:pt x="78134" y="43856"/>
                  <a:pt x="78134" y="52449"/>
                  <a:pt x="79467" y="60884"/>
                </a:cubicBezTo>
                <a:cubicBezTo>
                  <a:pt x="80151" y="64768"/>
                  <a:pt x="77941" y="68581"/>
                  <a:pt x="74231" y="69919"/>
                </a:cubicBezTo>
                <a:lnTo>
                  <a:pt x="3902" y="92198"/>
                </a:lnTo>
                <a:cubicBezTo>
                  <a:pt x="1911" y="92724"/>
                  <a:pt x="548" y="94556"/>
                  <a:pt x="616" y="96613"/>
                </a:cubicBezTo>
                <a:lnTo>
                  <a:pt x="616" y="119509"/>
                </a:lnTo>
                <a:cubicBezTo>
                  <a:pt x="322" y="118999"/>
                  <a:pt x="113" y="118444"/>
                  <a:pt x="0" y="117866"/>
                </a:cubicBezTo>
                <a:cubicBezTo>
                  <a:pt x="0" y="77824"/>
                  <a:pt x="0" y="11088"/>
                  <a:pt x="0" y="4928"/>
                </a:cubicBezTo>
                <a:lnTo>
                  <a:pt x="0" y="0"/>
                </a:lnTo>
                <a:cubicBezTo>
                  <a:pt x="0" y="2156"/>
                  <a:pt x="2259" y="4210"/>
                  <a:pt x="5647" y="5236"/>
                </a:cubicBezTo>
                <a:lnTo>
                  <a:pt x="72075" y="26386"/>
                </a:lnTo>
                <a:cubicBezTo>
                  <a:pt x="76415" y="27188"/>
                  <a:pt x="79541" y="31008"/>
                  <a:pt x="79467" y="35421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6" name="Google Shape;2246;p4"/>
          <p:cNvSpPr/>
          <p:nvPr/>
        </p:nvSpPr>
        <p:spPr>
          <a:xfrm>
            <a:off x="2355742" y="4678298"/>
            <a:ext cx="83779" cy="130999"/>
          </a:xfrm>
          <a:custGeom>
            <a:avLst/>
            <a:gdLst/>
            <a:ahLst/>
            <a:cxnLst/>
            <a:rect l="l" t="t" r="r" b="b"/>
            <a:pathLst>
              <a:path w="83779" h="130999" extrusionOk="0">
                <a:moveTo>
                  <a:pt x="83780" y="176"/>
                </a:moveTo>
                <a:lnTo>
                  <a:pt x="83780" y="117837"/>
                </a:lnTo>
                <a:lnTo>
                  <a:pt x="81008" y="117837"/>
                </a:lnTo>
                <a:lnTo>
                  <a:pt x="3902" y="130773"/>
                </a:lnTo>
                <a:cubicBezTo>
                  <a:pt x="2618" y="131075"/>
                  <a:pt x="1283" y="131075"/>
                  <a:pt x="0" y="130773"/>
                </a:cubicBezTo>
                <a:lnTo>
                  <a:pt x="0" y="13010"/>
                </a:lnTo>
                <a:cubicBezTo>
                  <a:pt x="1352" y="13314"/>
                  <a:pt x="2755" y="13314"/>
                  <a:pt x="4107" y="13010"/>
                </a:cubicBezTo>
                <a:lnTo>
                  <a:pt x="81213" y="73"/>
                </a:lnTo>
                <a:cubicBezTo>
                  <a:pt x="82068" y="-51"/>
                  <a:pt x="82938" y="-17"/>
                  <a:pt x="83780" y="176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7" name="Google Shape;2247;p4"/>
          <p:cNvSpPr/>
          <p:nvPr/>
        </p:nvSpPr>
        <p:spPr>
          <a:xfrm>
            <a:off x="2439522" y="4678473"/>
            <a:ext cx="48972" cy="131521"/>
          </a:xfrm>
          <a:custGeom>
            <a:avLst/>
            <a:gdLst/>
            <a:ahLst/>
            <a:cxnLst/>
            <a:rect l="l" t="t" r="r" b="b"/>
            <a:pathLst>
              <a:path w="48972" h="131521" extrusionOk="0">
                <a:moveTo>
                  <a:pt x="27208" y="131522"/>
                </a:moveTo>
                <a:cubicBezTo>
                  <a:pt x="21972" y="128442"/>
                  <a:pt x="16941" y="125259"/>
                  <a:pt x="12012" y="121870"/>
                </a:cubicBezTo>
                <a:cubicBezTo>
                  <a:pt x="8389" y="119555"/>
                  <a:pt x="4276" y="118113"/>
                  <a:pt x="0" y="117661"/>
                </a:cubicBezTo>
                <a:lnTo>
                  <a:pt x="0" y="0"/>
                </a:lnTo>
                <a:cubicBezTo>
                  <a:pt x="4320" y="472"/>
                  <a:pt x="8469" y="1949"/>
                  <a:pt x="12115" y="4312"/>
                </a:cubicBezTo>
                <a:cubicBezTo>
                  <a:pt x="21879" y="11125"/>
                  <a:pt x="32180" y="17133"/>
                  <a:pt x="42916" y="22280"/>
                </a:cubicBezTo>
                <a:cubicBezTo>
                  <a:pt x="47537" y="24539"/>
                  <a:pt x="50001" y="28543"/>
                  <a:pt x="48563" y="31520"/>
                </a:cubicBezTo>
                <a:lnTo>
                  <a:pt x="27413" y="73512"/>
                </a:lnTo>
                <a:cubicBezTo>
                  <a:pt x="27091" y="74039"/>
                  <a:pt x="26914" y="74641"/>
                  <a:pt x="26900" y="75258"/>
                </a:cubicBezTo>
                <a:cubicBezTo>
                  <a:pt x="27310" y="77722"/>
                  <a:pt x="27208" y="131522"/>
                  <a:pt x="27208" y="131522"/>
                </a:cubicBez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2248;p4"/>
          <p:cNvSpPr/>
          <p:nvPr/>
        </p:nvSpPr>
        <p:spPr>
          <a:xfrm>
            <a:off x="2556978" y="4733608"/>
            <a:ext cx="48871" cy="162425"/>
          </a:xfrm>
          <a:custGeom>
            <a:avLst/>
            <a:gdLst/>
            <a:ahLst/>
            <a:cxnLst/>
            <a:rect l="l" t="t" r="r" b="b"/>
            <a:pathLst>
              <a:path w="48871" h="162425" extrusionOk="0">
                <a:moveTo>
                  <a:pt x="48872" y="0"/>
                </a:moveTo>
                <a:lnTo>
                  <a:pt x="48872" y="117661"/>
                </a:lnTo>
                <a:cubicBezTo>
                  <a:pt x="47120" y="118192"/>
                  <a:pt x="45507" y="119104"/>
                  <a:pt x="44149" y="120331"/>
                </a:cubicBezTo>
                <a:lnTo>
                  <a:pt x="6776" y="159654"/>
                </a:lnTo>
                <a:cubicBezTo>
                  <a:pt x="4847" y="161238"/>
                  <a:pt x="2486" y="162203"/>
                  <a:pt x="0" y="162426"/>
                </a:cubicBezTo>
                <a:lnTo>
                  <a:pt x="0" y="44765"/>
                </a:lnTo>
                <a:cubicBezTo>
                  <a:pt x="2531" y="44786"/>
                  <a:pt x="4981" y="43872"/>
                  <a:pt x="6879" y="42198"/>
                </a:cubicBezTo>
                <a:lnTo>
                  <a:pt x="44354" y="2670"/>
                </a:lnTo>
                <a:cubicBezTo>
                  <a:pt x="45670" y="1492"/>
                  <a:pt x="47205" y="585"/>
                  <a:pt x="48872" y="0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9" name="Google Shape;2249;p4"/>
          <p:cNvSpPr/>
          <p:nvPr/>
        </p:nvSpPr>
        <p:spPr>
          <a:xfrm>
            <a:off x="2606054" y="4732462"/>
            <a:ext cx="63758" cy="118806"/>
          </a:xfrm>
          <a:custGeom>
            <a:avLst/>
            <a:gdLst/>
            <a:ahLst/>
            <a:cxnLst/>
            <a:rect l="l" t="t" r="r" b="b"/>
            <a:pathLst>
              <a:path w="63758" h="118806" extrusionOk="0">
                <a:moveTo>
                  <a:pt x="63759" y="735"/>
                </a:moveTo>
                <a:lnTo>
                  <a:pt x="63759" y="118293"/>
                </a:lnTo>
                <a:cubicBezTo>
                  <a:pt x="62204" y="117777"/>
                  <a:pt x="60571" y="117534"/>
                  <a:pt x="58933" y="117575"/>
                </a:cubicBezTo>
                <a:cubicBezTo>
                  <a:pt x="41837" y="118614"/>
                  <a:pt x="24694" y="118614"/>
                  <a:pt x="7598" y="117575"/>
                </a:cubicBezTo>
                <a:cubicBezTo>
                  <a:pt x="5009" y="117482"/>
                  <a:pt x="2427" y="117901"/>
                  <a:pt x="0" y="118807"/>
                </a:cubicBezTo>
                <a:lnTo>
                  <a:pt x="0" y="1146"/>
                </a:lnTo>
                <a:cubicBezTo>
                  <a:pt x="2514" y="313"/>
                  <a:pt x="5156" y="-70"/>
                  <a:pt x="7803" y="17"/>
                </a:cubicBezTo>
                <a:cubicBezTo>
                  <a:pt x="24900" y="1008"/>
                  <a:pt x="42041" y="1008"/>
                  <a:pt x="59138" y="17"/>
                </a:cubicBezTo>
                <a:cubicBezTo>
                  <a:pt x="60712" y="-69"/>
                  <a:pt x="62286" y="176"/>
                  <a:pt x="63759" y="735"/>
                </a:cubicBez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0" name="Google Shape;2250;p4"/>
          <p:cNvSpPr/>
          <p:nvPr/>
        </p:nvSpPr>
        <p:spPr>
          <a:xfrm>
            <a:off x="2669300" y="4733197"/>
            <a:ext cx="49898" cy="161912"/>
          </a:xfrm>
          <a:custGeom>
            <a:avLst/>
            <a:gdLst/>
            <a:ahLst/>
            <a:cxnLst/>
            <a:rect l="l" t="t" r="r" b="b"/>
            <a:pathLst>
              <a:path w="49898" h="161912" extrusionOk="0">
                <a:moveTo>
                  <a:pt x="49898" y="44867"/>
                </a:moveTo>
                <a:lnTo>
                  <a:pt x="49898" y="161912"/>
                </a:lnTo>
                <a:cubicBezTo>
                  <a:pt x="47056" y="161179"/>
                  <a:pt x="44465" y="159689"/>
                  <a:pt x="42403" y="157600"/>
                </a:cubicBezTo>
                <a:lnTo>
                  <a:pt x="8830" y="122281"/>
                </a:lnTo>
                <a:cubicBezTo>
                  <a:pt x="6366" y="119854"/>
                  <a:pt x="3329" y="118088"/>
                  <a:pt x="0" y="117148"/>
                </a:cubicBezTo>
                <a:lnTo>
                  <a:pt x="0" y="0"/>
                </a:lnTo>
                <a:cubicBezTo>
                  <a:pt x="3413" y="938"/>
                  <a:pt x="6525" y="2741"/>
                  <a:pt x="9035" y="5236"/>
                </a:cubicBezTo>
                <a:lnTo>
                  <a:pt x="42609" y="40452"/>
                </a:lnTo>
                <a:cubicBezTo>
                  <a:pt x="44642" y="42497"/>
                  <a:pt x="47144" y="44013"/>
                  <a:pt x="49898" y="44867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4"/>
          <p:cNvSpPr/>
          <p:nvPr/>
        </p:nvSpPr>
        <p:spPr>
          <a:xfrm>
            <a:off x="2719300" y="4754655"/>
            <a:ext cx="91069" cy="141759"/>
          </a:xfrm>
          <a:custGeom>
            <a:avLst/>
            <a:gdLst/>
            <a:ahLst/>
            <a:cxnLst/>
            <a:rect l="l" t="t" r="r" b="b"/>
            <a:pathLst>
              <a:path w="91069" h="141759" extrusionOk="0">
                <a:moveTo>
                  <a:pt x="91069" y="0"/>
                </a:moveTo>
                <a:lnTo>
                  <a:pt x="91069" y="55442"/>
                </a:lnTo>
                <a:lnTo>
                  <a:pt x="91069" y="55442"/>
                </a:lnTo>
                <a:lnTo>
                  <a:pt x="91069" y="87886"/>
                </a:lnTo>
                <a:cubicBezTo>
                  <a:pt x="91069" y="102568"/>
                  <a:pt x="91069" y="116840"/>
                  <a:pt x="91069" y="117456"/>
                </a:cubicBezTo>
                <a:cubicBezTo>
                  <a:pt x="90757" y="119677"/>
                  <a:pt x="89064" y="121452"/>
                  <a:pt x="86860" y="121870"/>
                </a:cubicBezTo>
                <a:lnTo>
                  <a:pt x="5544" y="141378"/>
                </a:lnTo>
                <a:cubicBezTo>
                  <a:pt x="3731" y="141886"/>
                  <a:pt x="1813" y="141886"/>
                  <a:pt x="0" y="141378"/>
                </a:cubicBezTo>
                <a:lnTo>
                  <a:pt x="0" y="23409"/>
                </a:lnTo>
                <a:cubicBezTo>
                  <a:pt x="1885" y="23905"/>
                  <a:pt x="3865" y="23905"/>
                  <a:pt x="5750" y="23409"/>
                </a:cubicBezTo>
                <a:lnTo>
                  <a:pt x="87065" y="3902"/>
                </a:lnTo>
                <a:cubicBezTo>
                  <a:pt x="89066" y="3531"/>
                  <a:pt x="90646" y="1991"/>
                  <a:pt x="91069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4"/>
          <p:cNvSpPr/>
          <p:nvPr/>
        </p:nvSpPr>
        <p:spPr>
          <a:xfrm>
            <a:off x="2719300" y="4754655"/>
            <a:ext cx="91069" cy="141759"/>
          </a:xfrm>
          <a:custGeom>
            <a:avLst/>
            <a:gdLst/>
            <a:ahLst/>
            <a:cxnLst/>
            <a:rect l="l" t="t" r="r" b="b"/>
            <a:pathLst>
              <a:path w="91069" h="141759" extrusionOk="0">
                <a:moveTo>
                  <a:pt x="91069" y="0"/>
                </a:moveTo>
                <a:lnTo>
                  <a:pt x="91069" y="55442"/>
                </a:lnTo>
                <a:lnTo>
                  <a:pt x="91069" y="55442"/>
                </a:lnTo>
                <a:lnTo>
                  <a:pt x="91069" y="87886"/>
                </a:lnTo>
                <a:cubicBezTo>
                  <a:pt x="91069" y="102568"/>
                  <a:pt x="91069" y="116840"/>
                  <a:pt x="91069" y="117456"/>
                </a:cubicBezTo>
                <a:cubicBezTo>
                  <a:pt x="90757" y="119677"/>
                  <a:pt x="89064" y="121452"/>
                  <a:pt x="86860" y="121870"/>
                </a:cubicBezTo>
                <a:lnTo>
                  <a:pt x="5544" y="141378"/>
                </a:lnTo>
                <a:cubicBezTo>
                  <a:pt x="3731" y="141886"/>
                  <a:pt x="1813" y="141886"/>
                  <a:pt x="0" y="141378"/>
                </a:cubicBezTo>
                <a:lnTo>
                  <a:pt x="0" y="23409"/>
                </a:lnTo>
                <a:cubicBezTo>
                  <a:pt x="1885" y="23905"/>
                  <a:pt x="3865" y="23905"/>
                  <a:pt x="5750" y="23409"/>
                </a:cubicBezTo>
                <a:lnTo>
                  <a:pt x="87065" y="3902"/>
                </a:lnTo>
                <a:cubicBezTo>
                  <a:pt x="89066" y="3531"/>
                  <a:pt x="90646" y="1991"/>
                  <a:pt x="91069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4"/>
          <p:cNvSpPr/>
          <p:nvPr/>
        </p:nvSpPr>
        <p:spPr>
          <a:xfrm>
            <a:off x="2788725" y="4678576"/>
            <a:ext cx="47929" cy="131521"/>
          </a:xfrm>
          <a:custGeom>
            <a:avLst/>
            <a:gdLst/>
            <a:ahLst/>
            <a:cxnLst/>
            <a:rect l="l" t="t" r="r" b="b"/>
            <a:pathLst>
              <a:path w="47929" h="131521" extrusionOk="0">
                <a:moveTo>
                  <a:pt x="47929" y="0"/>
                </a:moveTo>
                <a:lnTo>
                  <a:pt x="47929" y="117661"/>
                </a:lnTo>
                <a:cubicBezTo>
                  <a:pt x="45039" y="117764"/>
                  <a:pt x="42219" y="118575"/>
                  <a:pt x="39715" y="120022"/>
                </a:cubicBezTo>
                <a:cubicBezTo>
                  <a:pt x="33917" y="124198"/>
                  <a:pt x="27884" y="128037"/>
                  <a:pt x="21645" y="131522"/>
                </a:cubicBezTo>
                <a:cubicBezTo>
                  <a:pt x="21645" y="131522"/>
                  <a:pt x="21645" y="77722"/>
                  <a:pt x="21645" y="75052"/>
                </a:cubicBezTo>
                <a:cubicBezTo>
                  <a:pt x="21565" y="73906"/>
                  <a:pt x="21250" y="72787"/>
                  <a:pt x="20721" y="71767"/>
                </a:cubicBezTo>
                <a:lnTo>
                  <a:pt x="1214" y="33060"/>
                </a:lnTo>
                <a:cubicBezTo>
                  <a:pt x="-993" y="29761"/>
                  <a:pt x="-107" y="25297"/>
                  <a:pt x="3192" y="23091"/>
                </a:cubicBezTo>
                <a:cubicBezTo>
                  <a:pt x="3350" y="22985"/>
                  <a:pt x="3512" y="22886"/>
                  <a:pt x="3678" y="22793"/>
                </a:cubicBezTo>
                <a:cubicBezTo>
                  <a:pt x="16319" y="17051"/>
                  <a:pt x="28415" y="10178"/>
                  <a:pt x="39818" y="2259"/>
                </a:cubicBezTo>
                <a:cubicBezTo>
                  <a:pt x="42285" y="827"/>
                  <a:pt x="45077" y="50"/>
                  <a:pt x="47929" y="0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4"/>
          <p:cNvSpPr/>
          <p:nvPr/>
        </p:nvSpPr>
        <p:spPr>
          <a:xfrm>
            <a:off x="2922897" y="4640690"/>
            <a:ext cx="38710" cy="167867"/>
          </a:xfrm>
          <a:custGeom>
            <a:avLst/>
            <a:gdLst/>
            <a:ahLst/>
            <a:cxnLst/>
            <a:rect l="l" t="t" r="r" b="b"/>
            <a:pathLst>
              <a:path w="38710" h="167867" extrusionOk="0">
                <a:moveTo>
                  <a:pt x="38707" y="0"/>
                </a:moveTo>
                <a:cubicBezTo>
                  <a:pt x="38707" y="4107"/>
                  <a:pt x="38707" y="115300"/>
                  <a:pt x="38707" y="117456"/>
                </a:cubicBezTo>
                <a:cubicBezTo>
                  <a:pt x="38707" y="118233"/>
                  <a:pt x="38455" y="118990"/>
                  <a:pt x="37988" y="119612"/>
                </a:cubicBezTo>
                <a:lnTo>
                  <a:pt x="5544" y="164684"/>
                </a:lnTo>
                <a:cubicBezTo>
                  <a:pt x="4187" y="166433"/>
                  <a:pt x="2195" y="167576"/>
                  <a:pt x="0" y="167867"/>
                </a:cubicBezTo>
                <a:lnTo>
                  <a:pt x="0" y="50412"/>
                </a:lnTo>
                <a:cubicBezTo>
                  <a:pt x="2236" y="50073"/>
                  <a:pt x="4276" y="48944"/>
                  <a:pt x="5750" y="47229"/>
                </a:cubicBezTo>
                <a:lnTo>
                  <a:pt x="38194" y="2054"/>
                </a:lnTo>
                <a:cubicBezTo>
                  <a:pt x="38561" y="1434"/>
                  <a:pt x="38740" y="720"/>
                  <a:pt x="38707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4"/>
          <p:cNvSpPr/>
          <p:nvPr/>
        </p:nvSpPr>
        <p:spPr>
          <a:xfrm>
            <a:off x="2922897" y="4640690"/>
            <a:ext cx="38710" cy="167867"/>
          </a:xfrm>
          <a:custGeom>
            <a:avLst/>
            <a:gdLst/>
            <a:ahLst/>
            <a:cxnLst/>
            <a:rect l="l" t="t" r="r" b="b"/>
            <a:pathLst>
              <a:path w="38710" h="167867" extrusionOk="0">
                <a:moveTo>
                  <a:pt x="38707" y="0"/>
                </a:moveTo>
                <a:cubicBezTo>
                  <a:pt x="38707" y="4107"/>
                  <a:pt x="38707" y="115300"/>
                  <a:pt x="38707" y="117456"/>
                </a:cubicBezTo>
                <a:cubicBezTo>
                  <a:pt x="38707" y="118233"/>
                  <a:pt x="38455" y="118990"/>
                  <a:pt x="37988" y="119612"/>
                </a:cubicBezTo>
                <a:lnTo>
                  <a:pt x="5544" y="164684"/>
                </a:lnTo>
                <a:cubicBezTo>
                  <a:pt x="4187" y="166433"/>
                  <a:pt x="2195" y="167576"/>
                  <a:pt x="0" y="167867"/>
                </a:cubicBezTo>
                <a:lnTo>
                  <a:pt x="0" y="50412"/>
                </a:lnTo>
                <a:cubicBezTo>
                  <a:pt x="2236" y="50073"/>
                  <a:pt x="4276" y="48944"/>
                  <a:pt x="5750" y="47229"/>
                </a:cubicBezTo>
                <a:lnTo>
                  <a:pt x="38194" y="2054"/>
                </a:lnTo>
                <a:cubicBezTo>
                  <a:pt x="38561" y="1434"/>
                  <a:pt x="38740" y="720"/>
                  <a:pt x="38707" y="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4"/>
          <p:cNvSpPr/>
          <p:nvPr/>
        </p:nvSpPr>
        <p:spPr>
          <a:xfrm>
            <a:off x="2922897" y="4640690"/>
            <a:ext cx="38710" cy="167867"/>
          </a:xfrm>
          <a:custGeom>
            <a:avLst/>
            <a:gdLst/>
            <a:ahLst/>
            <a:cxnLst/>
            <a:rect l="l" t="t" r="r" b="b"/>
            <a:pathLst>
              <a:path w="38710" h="167867" extrusionOk="0">
                <a:moveTo>
                  <a:pt x="38707" y="0"/>
                </a:moveTo>
                <a:cubicBezTo>
                  <a:pt x="38707" y="4107"/>
                  <a:pt x="38707" y="115300"/>
                  <a:pt x="38707" y="117456"/>
                </a:cubicBezTo>
                <a:cubicBezTo>
                  <a:pt x="38707" y="118233"/>
                  <a:pt x="38455" y="118990"/>
                  <a:pt x="37988" y="119612"/>
                </a:cubicBezTo>
                <a:lnTo>
                  <a:pt x="5544" y="164684"/>
                </a:lnTo>
                <a:cubicBezTo>
                  <a:pt x="4187" y="166433"/>
                  <a:pt x="2195" y="167576"/>
                  <a:pt x="0" y="167867"/>
                </a:cubicBezTo>
                <a:lnTo>
                  <a:pt x="0" y="50412"/>
                </a:lnTo>
                <a:cubicBezTo>
                  <a:pt x="2236" y="50073"/>
                  <a:pt x="4276" y="48944"/>
                  <a:pt x="5750" y="47229"/>
                </a:cubicBezTo>
                <a:lnTo>
                  <a:pt x="38194" y="2054"/>
                </a:lnTo>
                <a:cubicBezTo>
                  <a:pt x="38561" y="1434"/>
                  <a:pt x="38740" y="720"/>
                  <a:pt x="38707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4"/>
          <p:cNvSpPr/>
          <p:nvPr/>
        </p:nvSpPr>
        <p:spPr>
          <a:xfrm>
            <a:off x="2316009" y="4406090"/>
            <a:ext cx="645595" cy="372322"/>
          </a:xfrm>
          <a:custGeom>
            <a:avLst/>
            <a:gdLst/>
            <a:ahLst/>
            <a:cxnLst/>
            <a:rect l="l" t="t" r="r" b="b"/>
            <a:pathLst>
              <a:path w="645595" h="372322" extrusionOk="0">
                <a:moveTo>
                  <a:pt x="151235" y="24536"/>
                </a:moveTo>
                <a:lnTo>
                  <a:pt x="151235" y="24536"/>
                </a:lnTo>
                <a:cubicBezTo>
                  <a:pt x="151316" y="25617"/>
                  <a:pt x="151631" y="26668"/>
                  <a:pt x="152159" y="27616"/>
                </a:cubicBezTo>
                <a:lnTo>
                  <a:pt x="171666" y="66220"/>
                </a:lnTo>
                <a:cubicBezTo>
                  <a:pt x="173892" y="69437"/>
                  <a:pt x="173089" y="73851"/>
                  <a:pt x="169872" y="76077"/>
                </a:cubicBezTo>
                <a:cubicBezTo>
                  <a:pt x="169656" y="76226"/>
                  <a:pt x="169433" y="76363"/>
                  <a:pt x="169202" y="76487"/>
                </a:cubicBezTo>
                <a:cubicBezTo>
                  <a:pt x="162939" y="79362"/>
                  <a:pt x="156881" y="82442"/>
                  <a:pt x="151235" y="85625"/>
                </a:cubicBezTo>
                <a:cubicBezTo>
                  <a:pt x="145588" y="88808"/>
                  <a:pt x="138811" y="93120"/>
                  <a:pt x="133062" y="97227"/>
                </a:cubicBezTo>
                <a:cubicBezTo>
                  <a:pt x="128996" y="99467"/>
                  <a:pt x="124291" y="100263"/>
                  <a:pt x="119714" y="99486"/>
                </a:cubicBezTo>
                <a:lnTo>
                  <a:pt x="44970" y="86960"/>
                </a:lnTo>
                <a:cubicBezTo>
                  <a:pt x="40714" y="86010"/>
                  <a:pt x="36267" y="87286"/>
                  <a:pt x="33163" y="90348"/>
                </a:cubicBezTo>
                <a:lnTo>
                  <a:pt x="719" y="135523"/>
                </a:lnTo>
                <a:cubicBezTo>
                  <a:pt x="329" y="136145"/>
                  <a:pt x="84" y="136847"/>
                  <a:pt x="0" y="137577"/>
                </a:cubicBezTo>
                <a:lnTo>
                  <a:pt x="0" y="137576"/>
                </a:lnTo>
                <a:cubicBezTo>
                  <a:pt x="0" y="139733"/>
                  <a:pt x="2156" y="141786"/>
                  <a:pt x="5647" y="142813"/>
                </a:cubicBezTo>
                <a:lnTo>
                  <a:pt x="72075" y="163963"/>
                </a:lnTo>
                <a:cubicBezTo>
                  <a:pt x="76260" y="164786"/>
                  <a:pt x="79300" y="168425"/>
                  <a:pt x="79365" y="172690"/>
                </a:cubicBezTo>
                <a:cubicBezTo>
                  <a:pt x="78031" y="181125"/>
                  <a:pt x="78031" y="189717"/>
                  <a:pt x="79365" y="198153"/>
                </a:cubicBezTo>
                <a:cubicBezTo>
                  <a:pt x="80018" y="202001"/>
                  <a:pt x="77872" y="205779"/>
                  <a:pt x="74231" y="207188"/>
                </a:cubicBezTo>
                <a:lnTo>
                  <a:pt x="3799" y="229467"/>
                </a:lnTo>
                <a:cubicBezTo>
                  <a:pt x="1808" y="229993"/>
                  <a:pt x="445" y="231824"/>
                  <a:pt x="513" y="233882"/>
                </a:cubicBezTo>
                <a:cubicBezTo>
                  <a:pt x="625" y="235544"/>
                  <a:pt x="1193" y="237143"/>
                  <a:pt x="2156" y="238502"/>
                </a:cubicBezTo>
                <a:lnTo>
                  <a:pt x="31725" y="279571"/>
                </a:lnTo>
                <a:cubicBezTo>
                  <a:pt x="34504" y="283436"/>
                  <a:pt x="39094" y="285576"/>
                  <a:pt x="43841" y="285217"/>
                </a:cubicBezTo>
                <a:lnTo>
                  <a:pt x="120947" y="272281"/>
                </a:lnTo>
                <a:cubicBezTo>
                  <a:pt x="126172" y="272019"/>
                  <a:pt x="131336" y="273500"/>
                  <a:pt x="135628" y="276491"/>
                </a:cubicBezTo>
                <a:cubicBezTo>
                  <a:pt x="145406" y="283282"/>
                  <a:pt x="155705" y="289290"/>
                  <a:pt x="166430" y="294458"/>
                </a:cubicBezTo>
                <a:cubicBezTo>
                  <a:pt x="171050" y="296716"/>
                  <a:pt x="173514" y="300721"/>
                  <a:pt x="172077" y="303698"/>
                </a:cubicBezTo>
                <a:lnTo>
                  <a:pt x="150824" y="345691"/>
                </a:lnTo>
                <a:cubicBezTo>
                  <a:pt x="149386" y="348668"/>
                  <a:pt x="151953" y="351954"/>
                  <a:pt x="156573" y="353083"/>
                </a:cubicBezTo>
                <a:lnTo>
                  <a:pt x="234809" y="371769"/>
                </a:lnTo>
                <a:cubicBezTo>
                  <a:pt x="239155" y="373012"/>
                  <a:pt x="243833" y="372137"/>
                  <a:pt x="247437" y="369407"/>
                </a:cubicBezTo>
                <a:lnTo>
                  <a:pt x="284912" y="330085"/>
                </a:lnTo>
                <a:cubicBezTo>
                  <a:pt x="288383" y="327283"/>
                  <a:pt x="292782" y="325890"/>
                  <a:pt x="297233" y="326183"/>
                </a:cubicBezTo>
                <a:cubicBezTo>
                  <a:pt x="314328" y="327227"/>
                  <a:pt x="331472" y="327227"/>
                  <a:pt x="348568" y="326183"/>
                </a:cubicBezTo>
                <a:cubicBezTo>
                  <a:pt x="353727" y="326336"/>
                  <a:pt x="358638" y="328425"/>
                  <a:pt x="362326" y="332035"/>
                </a:cubicBezTo>
                <a:lnTo>
                  <a:pt x="395900" y="367354"/>
                </a:lnTo>
                <a:cubicBezTo>
                  <a:pt x="399190" y="370942"/>
                  <a:pt x="404000" y="372736"/>
                  <a:pt x="408836" y="372180"/>
                </a:cubicBezTo>
                <a:lnTo>
                  <a:pt x="490254" y="352672"/>
                </a:lnTo>
                <a:cubicBezTo>
                  <a:pt x="493276" y="351900"/>
                  <a:pt x="495099" y="348824"/>
                  <a:pt x="494326" y="345803"/>
                </a:cubicBezTo>
                <a:cubicBezTo>
                  <a:pt x="494166" y="345177"/>
                  <a:pt x="493900" y="344584"/>
                  <a:pt x="493540" y="344048"/>
                </a:cubicBezTo>
                <a:lnTo>
                  <a:pt x="474032" y="305341"/>
                </a:lnTo>
                <a:cubicBezTo>
                  <a:pt x="471994" y="302068"/>
                  <a:pt x="472994" y="297762"/>
                  <a:pt x="476267" y="295724"/>
                </a:cubicBezTo>
                <a:cubicBezTo>
                  <a:pt x="476343" y="295677"/>
                  <a:pt x="476419" y="295631"/>
                  <a:pt x="476496" y="295587"/>
                </a:cubicBezTo>
                <a:cubicBezTo>
                  <a:pt x="489104" y="289781"/>
                  <a:pt x="501195" y="282911"/>
                  <a:pt x="512636" y="275053"/>
                </a:cubicBezTo>
                <a:cubicBezTo>
                  <a:pt x="516673" y="272729"/>
                  <a:pt x="521395" y="271894"/>
                  <a:pt x="525984" y="272691"/>
                </a:cubicBezTo>
                <a:lnTo>
                  <a:pt x="600728" y="285217"/>
                </a:lnTo>
                <a:cubicBezTo>
                  <a:pt x="604983" y="286148"/>
                  <a:pt x="609421" y="284874"/>
                  <a:pt x="612535" y="281829"/>
                </a:cubicBezTo>
                <a:lnTo>
                  <a:pt x="644979" y="236654"/>
                </a:lnTo>
                <a:cubicBezTo>
                  <a:pt x="645383" y="236046"/>
                  <a:pt x="645597" y="235331"/>
                  <a:pt x="645595" y="234601"/>
                </a:cubicBezTo>
                <a:lnTo>
                  <a:pt x="645596" y="234601"/>
                </a:lnTo>
                <a:lnTo>
                  <a:pt x="645596" y="234601"/>
                </a:lnTo>
                <a:cubicBezTo>
                  <a:pt x="645595" y="233950"/>
                  <a:pt x="645418" y="233311"/>
                  <a:pt x="645082" y="232753"/>
                </a:cubicBezTo>
                <a:lnTo>
                  <a:pt x="645082" y="232753"/>
                </a:lnTo>
                <a:cubicBezTo>
                  <a:pt x="643831" y="231026"/>
                  <a:pt x="642015" y="229791"/>
                  <a:pt x="639949" y="229262"/>
                </a:cubicBezTo>
                <a:lnTo>
                  <a:pt x="573520" y="208214"/>
                </a:lnTo>
                <a:cubicBezTo>
                  <a:pt x="568798" y="206674"/>
                  <a:pt x="565615" y="202875"/>
                  <a:pt x="566231" y="199385"/>
                </a:cubicBezTo>
                <a:cubicBezTo>
                  <a:pt x="567514" y="190946"/>
                  <a:pt x="567514" y="182361"/>
                  <a:pt x="566231" y="173922"/>
                </a:cubicBezTo>
                <a:cubicBezTo>
                  <a:pt x="565546" y="170093"/>
                  <a:pt x="567711" y="166325"/>
                  <a:pt x="571364" y="164990"/>
                </a:cubicBezTo>
                <a:lnTo>
                  <a:pt x="641797" y="142607"/>
                </a:lnTo>
                <a:cubicBezTo>
                  <a:pt x="643692" y="142071"/>
                  <a:pt x="645022" y="140368"/>
                  <a:pt x="645082" y="138398"/>
                </a:cubicBezTo>
                <a:cubicBezTo>
                  <a:pt x="645082" y="138398"/>
                  <a:pt x="645082" y="138398"/>
                  <a:pt x="645082" y="138398"/>
                </a:cubicBezTo>
                <a:cubicBezTo>
                  <a:pt x="645017" y="136758"/>
                  <a:pt x="644443" y="135179"/>
                  <a:pt x="643439" y="133880"/>
                </a:cubicBezTo>
                <a:lnTo>
                  <a:pt x="613870" y="92812"/>
                </a:lnTo>
                <a:cubicBezTo>
                  <a:pt x="611041" y="89008"/>
                  <a:pt x="606487" y="86886"/>
                  <a:pt x="601755" y="87165"/>
                </a:cubicBezTo>
                <a:lnTo>
                  <a:pt x="524649" y="100102"/>
                </a:lnTo>
                <a:cubicBezTo>
                  <a:pt x="519424" y="100363"/>
                  <a:pt x="514260" y="98883"/>
                  <a:pt x="509967" y="95892"/>
                </a:cubicBezTo>
                <a:cubicBezTo>
                  <a:pt x="505141" y="92607"/>
                  <a:pt x="499700" y="89321"/>
                  <a:pt x="494669" y="86241"/>
                </a:cubicBezTo>
                <a:cubicBezTo>
                  <a:pt x="489638" y="83161"/>
                  <a:pt x="484402" y="80594"/>
                  <a:pt x="478755" y="77925"/>
                </a:cubicBezTo>
                <a:cubicBezTo>
                  <a:pt x="473108" y="75255"/>
                  <a:pt x="471568" y="71662"/>
                  <a:pt x="473108" y="68684"/>
                </a:cubicBezTo>
                <a:lnTo>
                  <a:pt x="494361" y="26692"/>
                </a:lnTo>
                <a:cubicBezTo>
                  <a:pt x="494510" y="26154"/>
                  <a:pt x="494510" y="25587"/>
                  <a:pt x="494361" y="25049"/>
                </a:cubicBezTo>
                <a:cubicBezTo>
                  <a:pt x="494361" y="22585"/>
                  <a:pt x="492102" y="20223"/>
                  <a:pt x="488304" y="19299"/>
                </a:cubicBezTo>
                <a:lnTo>
                  <a:pt x="409965" y="613"/>
                </a:lnTo>
                <a:cubicBezTo>
                  <a:pt x="405649" y="-563"/>
                  <a:pt x="401031" y="307"/>
                  <a:pt x="397440" y="2975"/>
                </a:cubicBezTo>
                <a:lnTo>
                  <a:pt x="359965" y="42400"/>
                </a:lnTo>
                <a:cubicBezTo>
                  <a:pt x="356443" y="45096"/>
                  <a:pt x="352073" y="46444"/>
                  <a:pt x="347644" y="46199"/>
                </a:cubicBezTo>
                <a:cubicBezTo>
                  <a:pt x="330550" y="45104"/>
                  <a:pt x="313403" y="45104"/>
                  <a:pt x="296309" y="46199"/>
                </a:cubicBezTo>
                <a:cubicBezTo>
                  <a:pt x="291122" y="45992"/>
                  <a:pt x="286206" y="43827"/>
                  <a:pt x="282551" y="40142"/>
                </a:cubicBezTo>
                <a:lnTo>
                  <a:pt x="249080" y="4926"/>
                </a:lnTo>
                <a:cubicBezTo>
                  <a:pt x="245707" y="1332"/>
                  <a:pt x="240835" y="-457"/>
                  <a:pt x="235938" y="100"/>
                </a:cubicBezTo>
                <a:lnTo>
                  <a:pt x="154623" y="19505"/>
                </a:lnTo>
                <a:cubicBezTo>
                  <a:pt x="152577" y="20338"/>
                  <a:pt x="151238" y="22326"/>
                  <a:pt x="151235" y="24535"/>
                </a:cubicBezTo>
                <a:close/>
                <a:moveTo>
                  <a:pt x="447132" y="145277"/>
                </a:moveTo>
                <a:lnTo>
                  <a:pt x="449083" y="147330"/>
                </a:lnTo>
                <a:lnTo>
                  <a:pt x="450521" y="148767"/>
                </a:lnTo>
                <a:cubicBezTo>
                  <a:pt x="451547" y="149897"/>
                  <a:pt x="452471" y="151129"/>
                  <a:pt x="453395" y="152361"/>
                </a:cubicBezTo>
                <a:cubicBezTo>
                  <a:pt x="454480" y="153697"/>
                  <a:pt x="455474" y="155103"/>
                  <a:pt x="456373" y="156571"/>
                </a:cubicBezTo>
                <a:cubicBezTo>
                  <a:pt x="456989" y="157495"/>
                  <a:pt x="457605" y="158419"/>
                  <a:pt x="458118" y="159343"/>
                </a:cubicBezTo>
                <a:cubicBezTo>
                  <a:pt x="458396" y="159730"/>
                  <a:pt x="458636" y="160143"/>
                  <a:pt x="458837" y="160575"/>
                </a:cubicBezTo>
                <a:cubicBezTo>
                  <a:pt x="469507" y="178570"/>
                  <a:pt x="467955" y="201285"/>
                  <a:pt x="454935" y="217660"/>
                </a:cubicBezTo>
                <a:cubicBezTo>
                  <a:pt x="449539" y="225025"/>
                  <a:pt x="443027" y="231502"/>
                  <a:pt x="435633" y="236859"/>
                </a:cubicBezTo>
                <a:cubicBezTo>
                  <a:pt x="431717" y="239811"/>
                  <a:pt x="427600" y="242487"/>
                  <a:pt x="423313" y="244868"/>
                </a:cubicBezTo>
                <a:cubicBezTo>
                  <a:pt x="383579" y="267455"/>
                  <a:pt x="322900" y="275669"/>
                  <a:pt x="268074" y="262322"/>
                </a:cubicBezTo>
                <a:cubicBezTo>
                  <a:pt x="252054" y="258673"/>
                  <a:pt x="236636" y="252761"/>
                  <a:pt x="222283" y="244765"/>
                </a:cubicBezTo>
                <a:cubicBezTo>
                  <a:pt x="218120" y="242416"/>
                  <a:pt x="214109" y="239810"/>
                  <a:pt x="210270" y="236962"/>
                </a:cubicBezTo>
                <a:cubicBezTo>
                  <a:pt x="200150" y="229925"/>
                  <a:pt x="191788" y="220650"/>
                  <a:pt x="185834" y="209857"/>
                </a:cubicBezTo>
                <a:cubicBezTo>
                  <a:pt x="185835" y="209857"/>
                  <a:pt x="185835" y="209857"/>
                  <a:pt x="185835" y="209857"/>
                </a:cubicBezTo>
                <a:cubicBezTo>
                  <a:pt x="185521" y="209366"/>
                  <a:pt x="185247" y="208851"/>
                  <a:pt x="185013" y="208317"/>
                </a:cubicBezTo>
                <a:cubicBezTo>
                  <a:pt x="184730" y="207754"/>
                  <a:pt x="184490" y="207170"/>
                  <a:pt x="184294" y="206571"/>
                </a:cubicBezTo>
                <a:cubicBezTo>
                  <a:pt x="183960" y="206020"/>
                  <a:pt x="183685" y="205435"/>
                  <a:pt x="183473" y="204826"/>
                </a:cubicBezTo>
                <a:cubicBezTo>
                  <a:pt x="176964" y="188034"/>
                  <a:pt x="179731" y="169059"/>
                  <a:pt x="190763" y="154825"/>
                </a:cubicBezTo>
                <a:cubicBezTo>
                  <a:pt x="221051" y="112730"/>
                  <a:pt x="304728" y="92709"/>
                  <a:pt x="377624" y="110163"/>
                </a:cubicBezTo>
                <a:cubicBezTo>
                  <a:pt x="403594" y="115219"/>
                  <a:pt x="427654" y="127373"/>
                  <a:pt x="447132" y="14527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8" name="Google Shape;2258;p4"/>
          <p:cNvGrpSpPr/>
          <p:nvPr/>
        </p:nvGrpSpPr>
        <p:grpSpPr>
          <a:xfrm>
            <a:off x="1089295" y="1590247"/>
            <a:ext cx="1246631" cy="3201300"/>
            <a:chOff x="1244338" y="1964461"/>
            <a:chExt cx="1246631" cy="3201300"/>
          </a:xfrm>
        </p:grpSpPr>
        <p:sp>
          <p:nvSpPr>
            <p:cNvPr id="2259" name="Google Shape;2259;p4"/>
            <p:cNvSpPr/>
            <p:nvPr/>
          </p:nvSpPr>
          <p:spPr>
            <a:xfrm>
              <a:off x="1244338" y="1964626"/>
              <a:ext cx="1246528" cy="3201135"/>
            </a:xfrm>
            <a:custGeom>
              <a:avLst/>
              <a:gdLst/>
              <a:ahLst/>
              <a:cxnLst/>
              <a:rect l="l" t="t" r="r" b="b"/>
              <a:pathLst>
                <a:path w="1246528" h="3201135" extrusionOk="0">
                  <a:moveTo>
                    <a:pt x="1083590" y="15221"/>
                  </a:moveTo>
                  <a:lnTo>
                    <a:pt x="131419" y="564921"/>
                  </a:lnTo>
                  <a:cubicBezTo>
                    <a:pt x="59549" y="606708"/>
                    <a:pt x="0" y="708661"/>
                    <a:pt x="0" y="792543"/>
                  </a:cubicBezTo>
                  <a:lnTo>
                    <a:pt x="0" y="3091552"/>
                  </a:lnTo>
                  <a:cubicBezTo>
                    <a:pt x="0" y="3129233"/>
                    <a:pt x="23306" y="3173176"/>
                    <a:pt x="51952" y="3189809"/>
                  </a:cubicBezTo>
                  <a:cubicBezTo>
                    <a:pt x="80597" y="3206441"/>
                    <a:pt x="130392" y="3204490"/>
                    <a:pt x="162939" y="3185702"/>
                  </a:cubicBezTo>
                  <a:lnTo>
                    <a:pt x="1187493" y="2594111"/>
                  </a:lnTo>
                  <a:cubicBezTo>
                    <a:pt x="1222476" y="2571314"/>
                    <a:pt x="1244424" y="2533142"/>
                    <a:pt x="1246529" y="2491440"/>
                  </a:cubicBezTo>
                  <a:lnTo>
                    <a:pt x="1246529" y="109267"/>
                  </a:lnTo>
                  <a:cubicBezTo>
                    <a:pt x="1246529" y="71587"/>
                    <a:pt x="1223325" y="27130"/>
                    <a:pt x="1194577" y="11114"/>
                  </a:cubicBezTo>
                  <a:cubicBezTo>
                    <a:pt x="1165830" y="-4903"/>
                    <a:pt x="1116239" y="-3671"/>
                    <a:pt x="1083590" y="15221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1244338" y="2627701"/>
              <a:ext cx="148770" cy="2538024"/>
            </a:xfrm>
            <a:custGeom>
              <a:avLst/>
              <a:gdLst/>
              <a:ahLst/>
              <a:cxnLst/>
              <a:rect l="l" t="t" r="r" b="b"/>
              <a:pathLst>
                <a:path w="148770" h="2538024" extrusionOk="0">
                  <a:moveTo>
                    <a:pt x="148770" y="2529301"/>
                  </a:moveTo>
                  <a:cubicBezTo>
                    <a:pt x="117250" y="2541621"/>
                    <a:pt x="76901" y="2541005"/>
                    <a:pt x="51952" y="2526734"/>
                  </a:cubicBezTo>
                  <a:cubicBezTo>
                    <a:pt x="23306" y="2510204"/>
                    <a:pt x="0" y="2466158"/>
                    <a:pt x="0" y="2428478"/>
                  </a:cubicBezTo>
                  <a:lnTo>
                    <a:pt x="0" y="129468"/>
                  </a:lnTo>
                  <a:cubicBezTo>
                    <a:pt x="1699" y="83740"/>
                    <a:pt x="14982" y="39191"/>
                    <a:pt x="38604" y="0"/>
                  </a:cubicBezTo>
                  <a:lnTo>
                    <a:pt x="119920" y="46921"/>
                  </a:lnTo>
                  <a:cubicBezTo>
                    <a:pt x="97410" y="77054"/>
                    <a:pt x="84463" y="113250"/>
                    <a:pt x="82753" y="150824"/>
                  </a:cubicBezTo>
                  <a:lnTo>
                    <a:pt x="82753" y="2476425"/>
                  </a:lnTo>
                  <a:cubicBezTo>
                    <a:pt x="82753" y="2521703"/>
                    <a:pt x="111398" y="2543264"/>
                    <a:pt x="148770" y="2529301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1327091" y="2031791"/>
              <a:ext cx="1163878" cy="3129623"/>
            </a:xfrm>
            <a:custGeom>
              <a:avLst/>
              <a:gdLst/>
              <a:ahLst/>
              <a:cxnLst/>
              <a:rect l="l" t="t" r="r" b="b"/>
              <a:pathLst>
                <a:path w="1163878" h="3129623" extrusionOk="0">
                  <a:moveTo>
                    <a:pt x="87270" y="595397"/>
                  </a:moveTo>
                  <a:cubicBezTo>
                    <a:pt x="39220" y="623221"/>
                    <a:pt x="0" y="691291"/>
                    <a:pt x="0" y="746734"/>
                  </a:cubicBezTo>
                  <a:lnTo>
                    <a:pt x="0" y="3072335"/>
                  </a:lnTo>
                  <a:cubicBezTo>
                    <a:pt x="0" y="3123671"/>
                    <a:pt x="36140" y="3144205"/>
                    <a:pt x="80186" y="3118640"/>
                  </a:cubicBezTo>
                  <a:lnTo>
                    <a:pt x="1104843" y="2526947"/>
                  </a:lnTo>
                  <a:cubicBezTo>
                    <a:pt x="1139825" y="2504150"/>
                    <a:pt x="1161774" y="2465978"/>
                    <a:pt x="1163879" y="2424276"/>
                  </a:cubicBezTo>
                  <a:lnTo>
                    <a:pt x="1163879" y="42103"/>
                  </a:lnTo>
                  <a:cubicBezTo>
                    <a:pt x="1163879" y="4628"/>
                    <a:pt x="1137390" y="-10773"/>
                    <a:pt x="1104843" y="801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1348241" y="2157357"/>
              <a:ext cx="1132461" cy="2881045"/>
            </a:xfrm>
            <a:custGeom>
              <a:avLst/>
              <a:gdLst/>
              <a:ahLst/>
              <a:cxnLst/>
              <a:rect l="l" t="t" r="r" b="b"/>
              <a:pathLst>
                <a:path w="1132461" h="2881045" extrusionOk="0">
                  <a:moveTo>
                    <a:pt x="59036" y="593959"/>
                  </a:moveTo>
                  <a:cubicBezTo>
                    <a:pt x="24078" y="616780"/>
                    <a:pt x="2138" y="654938"/>
                    <a:pt x="0" y="696630"/>
                  </a:cubicBezTo>
                  <a:lnTo>
                    <a:pt x="0" y="2838861"/>
                  </a:lnTo>
                  <a:cubicBezTo>
                    <a:pt x="0" y="2876542"/>
                    <a:pt x="26489" y="2891839"/>
                    <a:pt x="59036" y="2872948"/>
                  </a:cubicBezTo>
                  <a:lnTo>
                    <a:pt x="1073426" y="2287723"/>
                  </a:lnTo>
                  <a:cubicBezTo>
                    <a:pt x="1108309" y="2264832"/>
                    <a:pt x="1130226" y="2226716"/>
                    <a:pt x="1132461" y="2185052"/>
                  </a:cubicBezTo>
                  <a:lnTo>
                    <a:pt x="1132461" y="42103"/>
                  </a:lnTo>
                  <a:cubicBezTo>
                    <a:pt x="1132461" y="4628"/>
                    <a:pt x="1105870" y="-10773"/>
                    <a:pt x="1073426" y="801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1815703" y="2324009"/>
              <a:ext cx="207806" cy="144131"/>
            </a:xfrm>
            <a:custGeom>
              <a:avLst/>
              <a:gdLst/>
              <a:ahLst/>
              <a:cxnLst/>
              <a:rect l="l" t="t" r="r" b="b"/>
              <a:pathLst>
                <a:path w="207806" h="144131" extrusionOk="0">
                  <a:moveTo>
                    <a:pt x="18481" y="101327"/>
                  </a:moveTo>
                  <a:lnTo>
                    <a:pt x="189325" y="2660"/>
                  </a:lnTo>
                  <a:cubicBezTo>
                    <a:pt x="199592" y="-3192"/>
                    <a:pt x="207806" y="915"/>
                    <a:pt x="207806" y="12003"/>
                  </a:cubicBezTo>
                  <a:cubicBezTo>
                    <a:pt x="206952" y="24643"/>
                    <a:pt x="200076" y="36103"/>
                    <a:pt x="189325" y="42805"/>
                  </a:cubicBezTo>
                  <a:lnTo>
                    <a:pt x="18481" y="141471"/>
                  </a:lnTo>
                  <a:cubicBezTo>
                    <a:pt x="8214" y="147324"/>
                    <a:pt x="0" y="143217"/>
                    <a:pt x="0" y="132128"/>
                  </a:cubicBezTo>
                  <a:cubicBezTo>
                    <a:pt x="887" y="119499"/>
                    <a:pt x="7754" y="108053"/>
                    <a:pt x="18481" y="10132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2109958" y="2253256"/>
              <a:ext cx="34702" cy="44977"/>
            </a:xfrm>
            <a:custGeom>
              <a:avLst/>
              <a:gdLst/>
              <a:ahLst/>
              <a:cxnLst/>
              <a:rect l="l" t="t" r="r" b="b"/>
              <a:pathLst>
                <a:path w="34702" h="44977" extrusionOk="0">
                  <a:moveTo>
                    <a:pt x="17351" y="2365"/>
                  </a:moveTo>
                  <a:cubicBezTo>
                    <a:pt x="26900" y="-3179"/>
                    <a:pt x="34703" y="1338"/>
                    <a:pt x="34703" y="12632"/>
                  </a:cubicBezTo>
                  <a:cubicBezTo>
                    <a:pt x="34027" y="24820"/>
                    <a:pt x="27582" y="35955"/>
                    <a:pt x="17351" y="42612"/>
                  </a:cubicBezTo>
                  <a:cubicBezTo>
                    <a:pt x="7803" y="48156"/>
                    <a:pt x="0" y="43639"/>
                    <a:pt x="0" y="32345"/>
                  </a:cubicBezTo>
                  <a:cubicBezTo>
                    <a:pt x="676" y="20157"/>
                    <a:pt x="7120" y="9022"/>
                    <a:pt x="17351" y="23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2179261" y="2213298"/>
              <a:ext cx="34702" cy="44995"/>
            </a:xfrm>
            <a:custGeom>
              <a:avLst/>
              <a:gdLst/>
              <a:ahLst/>
              <a:cxnLst/>
              <a:rect l="l" t="t" r="r" b="b"/>
              <a:pathLst>
                <a:path w="34702" h="44995" extrusionOk="0">
                  <a:moveTo>
                    <a:pt x="17351" y="2383"/>
                  </a:moveTo>
                  <a:cubicBezTo>
                    <a:pt x="26900" y="-3161"/>
                    <a:pt x="34703" y="1254"/>
                    <a:pt x="34703" y="12651"/>
                  </a:cubicBezTo>
                  <a:cubicBezTo>
                    <a:pt x="34027" y="24838"/>
                    <a:pt x="27582" y="35973"/>
                    <a:pt x="17351" y="42630"/>
                  </a:cubicBezTo>
                  <a:cubicBezTo>
                    <a:pt x="7803" y="48175"/>
                    <a:pt x="0" y="43657"/>
                    <a:pt x="0" y="32363"/>
                  </a:cubicBezTo>
                  <a:cubicBezTo>
                    <a:pt x="643" y="20166"/>
                    <a:pt x="7095" y="9017"/>
                    <a:pt x="17351" y="238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1625248" y="2533137"/>
              <a:ext cx="34600" cy="44932"/>
            </a:xfrm>
            <a:custGeom>
              <a:avLst/>
              <a:gdLst/>
              <a:ahLst/>
              <a:cxnLst/>
              <a:rect l="l" t="t" r="r" b="b"/>
              <a:pathLst>
                <a:path w="34600" h="44932" extrusionOk="0">
                  <a:moveTo>
                    <a:pt x="17351" y="2365"/>
                  </a:moveTo>
                  <a:cubicBezTo>
                    <a:pt x="26900" y="-3179"/>
                    <a:pt x="34600" y="1338"/>
                    <a:pt x="34600" y="12632"/>
                  </a:cubicBezTo>
                  <a:cubicBezTo>
                    <a:pt x="33948" y="24801"/>
                    <a:pt x="27543" y="35932"/>
                    <a:pt x="17351" y="42612"/>
                  </a:cubicBezTo>
                  <a:cubicBezTo>
                    <a:pt x="7700" y="48054"/>
                    <a:pt x="0" y="43639"/>
                    <a:pt x="0" y="32345"/>
                  </a:cubicBezTo>
                  <a:cubicBezTo>
                    <a:pt x="659" y="20153"/>
                    <a:pt x="7108" y="9010"/>
                    <a:pt x="17351" y="23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1694551" y="2493198"/>
              <a:ext cx="34600" cy="44995"/>
            </a:xfrm>
            <a:custGeom>
              <a:avLst/>
              <a:gdLst/>
              <a:ahLst/>
              <a:cxnLst/>
              <a:rect l="l" t="t" r="r" b="b"/>
              <a:pathLst>
                <a:path w="34600" h="44995" extrusionOk="0">
                  <a:moveTo>
                    <a:pt x="17351" y="2365"/>
                  </a:moveTo>
                  <a:cubicBezTo>
                    <a:pt x="26900" y="-3179"/>
                    <a:pt x="34600" y="1338"/>
                    <a:pt x="34600" y="12632"/>
                  </a:cubicBezTo>
                  <a:cubicBezTo>
                    <a:pt x="33997" y="24815"/>
                    <a:pt x="27581" y="35968"/>
                    <a:pt x="17351" y="42612"/>
                  </a:cubicBezTo>
                  <a:cubicBezTo>
                    <a:pt x="7700" y="48156"/>
                    <a:pt x="0" y="43742"/>
                    <a:pt x="0" y="32345"/>
                  </a:cubicBezTo>
                  <a:cubicBezTo>
                    <a:pt x="659" y="20153"/>
                    <a:pt x="7108" y="9010"/>
                    <a:pt x="17351" y="236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1260490" y="2989766"/>
              <a:ext cx="47676" cy="331628"/>
            </a:xfrm>
            <a:custGeom>
              <a:avLst/>
              <a:gdLst/>
              <a:ahLst/>
              <a:cxnLst/>
              <a:rect l="l" t="t" r="r" b="b"/>
              <a:pathLst>
                <a:path w="47676" h="331628" extrusionOk="0">
                  <a:moveTo>
                    <a:pt x="47607" y="33527"/>
                  </a:moveTo>
                  <a:cubicBezTo>
                    <a:pt x="47152" y="20917"/>
                    <a:pt x="40705" y="9283"/>
                    <a:pt x="30255" y="2212"/>
                  </a:cubicBezTo>
                  <a:cubicBezTo>
                    <a:pt x="26821" y="-311"/>
                    <a:pt x="22266" y="-707"/>
                    <a:pt x="18448" y="1185"/>
                  </a:cubicBezTo>
                  <a:lnTo>
                    <a:pt x="5409" y="8577"/>
                  </a:lnTo>
                  <a:cubicBezTo>
                    <a:pt x="1610" y="11478"/>
                    <a:pt x="-411" y="16143"/>
                    <a:pt x="70" y="20898"/>
                  </a:cubicBezTo>
                  <a:lnTo>
                    <a:pt x="70" y="298110"/>
                  </a:lnTo>
                  <a:cubicBezTo>
                    <a:pt x="525" y="310719"/>
                    <a:pt x="6971" y="322354"/>
                    <a:pt x="17421" y="329424"/>
                  </a:cubicBezTo>
                  <a:cubicBezTo>
                    <a:pt x="20730" y="331834"/>
                    <a:pt x="25071" y="332303"/>
                    <a:pt x="28818" y="330656"/>
                  </a:cubicBezTo>
                  <a:lnTo>
                    <a:pt x="42268" y="323059"/>
                  </a:lnTo>
                  <a:cubicBezTo>
                    <a:pt x="46067" y="320158"/>
                    <a:pt x="48088" y="315494"/>
                    <a:pt x="47607" y="31073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1260490" y="2989766"/>
              <a:ext cx="47676" cy="331628"/>
            </a:xfrm>
            <a:custGeom>
              <a:avLst/>
              <a:gdLst/>
              <a:ahLst/>
              <a:cxnLst/>
              <a:rect l="l" t="t" r="r" b="b"/>
              <a:pathLst>
                <a:path w="47676" h="331628" extrusionOk="0">
                  <a:moveTo>
                    <a:pt x="47607" y="33527"/>
                  </a:moveTo>
                  <a:cubicBezTo>
                    <a:pt x="47152" y="20917"/>
                    <a:pt x="40705" y="9283"/>
                    <a:pt x="30255" y="2212"/>
                  </a:cubicBezTo>
                  <a:cubicBezTo>
                    <a:pt x="26821" y="-311"/>
                    <a:pt x="22266" y="-707"/>
                    <a:pt x="18448" y="1185"/>
                  </a:cubicBezTo>
                  <a:lnTo>
                    <a:pt x="5409" y="8577"/>
                  </a:lnTo>
                  <a:cubicBezTo>
                    <a:pt x="1610" y="11478"/>
                    <a:pt x="-411" y="16143"/>
                    <a:pt x="70" y="20898"/>
                  </a:cubicBezTo>
                  <a:lnTo>
                    <a:pt x="70" y="298110"/>
                  </a:lnTo>
                  <a:cubicBezTo>
                    <a:pt x="525" y="310719"/>
                    <a:pt x="6971" y="322354"/>
                    <a:pt x="17421" y="329424"/>
                  </a:cubicBezTo>
                  <a:cubicBezTo>
                    <a:pt x="20730" y="331834"/>
                    <a:pt x="25071" y="332303"/>
                    <a:pt x="28818" y="330656"/>
                  </a:cubicBezTo>
                  <a:lnTo>
                    <a:pt x="42268" y="323059"/>
                  </a:lnTo>
                  <a:cubicBezTo>
                    <a:pt x="46067" y="320158"/>
                    <a:pt x="48088" y="315494"/>
                    <a:pt x="47607" y="310738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1260560" y="2997030"/>
              <a:ext cx="34497" cy="324824"/>
            </a:xfrm>
            <a:custGeom>
              <a:avLst/>
              <a:gdLst/>
              <a:ahLst/>
              <a:cxnLst/>
              <a:rect l="l" t="t" r="r" b="b"/>
              <a:pathLst>
                <a:path w="34497" h="324824" extrusionOk="0">
                  <a:moveTo>
                    <a:pt x="34497" y="34065"/>
                  </a:moveTo>
                  <a:lnTo>
                    <a:pt x="34497" y="311277"/>
                  </a:lnTo>
                  <a:cubicBezTo>
                    <a:pt x="34497" y="323084"/>
                    <a:pt x="26797" y="328115"/>
                    <a:pt x="17249" y="322571"/>
                  </a:cubicBezTo>
                  <a:cubicBezTo>
                    <a:pt x="6693" y="315372"/>
                    <a:pt x="268" y="303516"/>
                    <a:pt x="0" y="290743"/>
                  </a:cubicBezTo>
                  <a:lnTo>
                    <a:pt x="0" y="13531"/>
                  </a:lnTo>
                  <a:cubicBezTo>
                    <a:pt x="0" y="1826"/>
                    <a:pt x="7803" y="-3307"/>
                    <a:pt x="17351" y="2237"/>
                  </a:cubicBezTo>
                  <a:cubicBezTo>
                    <a:pt x="27868" y="9458"/>
                    <a:pt x="34253" y="21310"/>
                    <a:pt x="34497" y="3406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1260479" y="3361340"/>
              <a:ext cx="47698" cy="185118"/>
            </a:xfrm>
            <a:custGeom>
              <a:avLst/>
              <a:gdLst/>
              <a:ahLst/>
              <a:cxnLst/>
              <a:rect l="l" t="t" r="r" b="b"/>
              <a:pathLst>
                <a:path w="47698" h="185118" extrusionOk="0">
                  <a:moveTo>
                    <a:pt x="47618" y="33006"/>
                  </a:moveTo>
                  <a:cubicBezTo>
                    <a:pt x="46987" y="20585"/>
                    <a:pt x="40563" y="9180"/>
                    <a:pt x="30266" y="2204"/>
                  </a:cubicBezTo>
                  <a:cubicBezTo>
                    <a:pt x="26838" y="-356"/>
                    <a:pt x="22244" y="-715"/>
                    <a:pt x="18459" y="1280"/>
                  </a:cubicBezTo>
                  <a:lnTo>
                    <a:pt x="5420" y="8672"/>
                  </a:lnTo>
                  <a:cubicBezTo>
                    <a:pt x="1588" y="11547"/>
                    <a:pt x="-442" y="16231"/>
                    <a:pt x="81" y="20993"/>
                  </a:cubicBezTo>
                  <a:lnTo>
                    <a:pt x="81" y="151693"/>
                  </a:lnTo>
                  <a:cubicBezTo>
                    <a:pt x="585" y="164289"/>
                    <a:pt x="7020" y="175903"/>
                    <a:pt x="17433" y="183008"/>
                  </a:cubicBezTo>
                  <a:cubicBezTo>
                    <a:pt x="20775" y="185344"/>
                    <a:pt x="25093" y="185772"/>
                    <a:pt x="28829" y="184137"/>
                  </a:cubicBezTo>
                  <a:lnTo>
                    <a:pt x="42279" y="176540"/>
                  </a:lnTo>
                  <a:cubicBezTo>
                    <a:pt x="46111" y="173665"/>
                    <a:pt x="48141" y="168981"/>
                    <a:pt x="47618" y="16421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1260479" y="3361340"/>
              <a:ext cx="47698" cy="185118"/>
            </a:xfrm>
            <a:custGeom>
              <a:avLst/>
              <a:gdLst/>
              <a:ahLst/>
              <a:cxnLst/>
              <a:rect l="l" t="t" r="r" b="b"/>
              <a:pathLst>
                <a:path w="47698" h="185118" extrusionOk="0">
                  <a:moveTo>
                    <a:pt x="47618" y="33006"/>
                  </a:moveTo>
                  <a:cubicBezTo>
                    <a:pt x="46987" y="20585"/>
                    <a:pt x="40563" y="9180"/>
                    <a:pt x="30266" y="2204"/>
                  </a:cubicBezTo>
                  <a:cubicBezTo>
                    <a:pt x="26838" y="-356"/>
                    <a:pt x="22244" y="-715"/>
                    <a:pt x="18459" y="1280"/>
                  </a:cubicBezTo>
                  <a:lnTo>
                    <a:pt x="5420" y="8672"/>
                  </a:lnTo>
                  <a:cubicBezTo>
                    <a:pt x="1588" y="11547"/>
                    <a:pt x="-442" y="16231"/>
                    <a:pt x="81" y="20993"/>
                  </a:cubicBezTo>
                  <a:lnTo>
                    <a:pt x="81" y="151693"/>
                  </a:lnTo>
                  <a:cubicBezTo>
                    <a:pt x="585" y="164289"/>
                    <a:pt x="7020" y="175903"/>
                    <a:pt x="17433" y="183008"/>
                  </a:cubicBezTo>
                  <a:cubicBezTo>
                    <a:pt x="20775" y="185344"/>
                    <a:pt x="25093" y="185772"/>
                    <a:pt x="28829" y="184137"/>
                  </a:cubicBezTo>
                  <a:lnTo>
                    <a:pt x="42279" y="176540"/>
                  </a:lnTo>
                  <a:cubicBezTo>
                    <a:pt x="46111" y="173665"/>
                    <a:pt x="48141" y="168981"/>
                    <a:pt x="47618" y="164219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1260458" y="3368232"/>
              <a:ext cx="34600" cy="177792"/>
            </a:xfrm>
            <a:custGeom>
              <a:avLst/>
              <a:gdLst/>
              <a:ahLst/>
              <a:cxnLst/>
              <a:rect l="l" t="t" r="r" b="b"/>
              <a:pathLst>
                <a:path w="34600" h="177792" extrusionOk="0">
                  <a:moveTo>
                    <a:pt x="34600" y="33505"/>
                  </a:moveTo>
                  <a:lnTo>
                    <a:pt x="34600" y="164205"/>
                  </a:lnTo>
                  <a:cubicBezTo>
                    <a:pt x="34600" y="176012"/>
                    <a:pt x="26900" y="181043"/>
                    <a:pt x="17351" y="175602"/>
                  </a:cubicBezTo>
                  <a:cubicBezTo>
                    <a:pt x="6939" y="168497"/>
                    <a:pt x="504" y="156883"/>
                    <a:pt x="0" y="144287"/>
                  </a:cubicBezTo>
                  <a:lnTo>
                    <a:pt x="0" y="13587"/>
                  </a:lnTo>
                  <a:cubicBezTo>
                    <a:pt x="0" y="1780"/>
                    <a:pt x="7803" y="-3251"/>
                    <a:pt x="17351" y="2190"/>
                  </a:cubicBezTo>
                  <a:cubicBezTo>
                    <a:pt x="27737" y="9306"/>
                    <a:pt x="34136" y="20924"/>
                    <a:pt x="34600" y="3350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1282943" y="1964461"/>
              <a:ext cx="1207719" cy="710160"/>
            </a:xfrm>
            <a:custGeom>
              <a:avLst/>
              <a:gdLst/>
              <a:ahLst/>
              <a:cxnLst/>
              <a:rect l="l" t="t" r="r" b="b"/>
              <a:pathLst>
                <a:path w="1207719" h="710160" extrusionOk="0">
                  <a:moveTo>
                    <a:pt x="1207719" y="104504"/>
                  </a:moveTo>
                  <a:cubicBezTo>
                    <a:pt x="1205563" y="70623"/>
                    <a:pt x="1179998" y="57481"/>
                    <a:pt x="1148889" y="75346"/>
                  </a:cubicBezTo>
                  <a:lnTo>
                    <a:pt x="131522" y="662727"/>
                  </a:lnTo>
                  <a:cubicBezTo>
                    <a:pt x="111648" y="674846"/>
                    <a:pt x="94543" y="691006"/>
                    <a:pt x="81315" y="710161"/>
                  </a:cubicBezTo>
                  <a:lnTo>
                    <a:pt x="0" y="663240"/>
                  </a:lnTo>
                  <a:cubicBezTo>
                    <a:pt x="22080" y="623150"/>
                    <a:pt x="54071" y="589391"/>
                    <a:pt x="92917" y="565189"/>
                  </a:cubicBezTo>
                  <a:lnTo>
                    <a:pt x="1044986" y="15386"/>
                  </a:lnTo>
                  <a:cubicBezTo>
                    <a:pt x="1077635" y="-3506"/>
                    <a:pt x="1127123" y="-5149"/>
                    <a:pt x="1155973" y="11279"/>
                  </a:cubicBezTo>
                  <a:cubicBezTo>
                    <a:pt x="1184824" y="27706"/>
                    <a:pt x="1205871" y="68056"/>
                    <a:pt x="1207719" y="10450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1348241" y="4335222"/>
              <a:ext cx="1119832" cy="703217"/>
            </a:xfrm>
            <a:custGeom>
              <a:avLst/>
              <a:gdLst/>
              <a:ahLst/>
              <a:cxnLst/>
              <a:rect l="l" t="t" r="r" b="b"/>
              <a:pathLst>
                <a:path w="1119832" h="703217" extrusionOk="0">
                  <a:moveTo>
                    <a:pt x="1119833" y="56264"/>
                  </a:moveTo>
                  <a:cubicBezTo>
                    <a:pt x="1109787" y="78077"/>
                    <a:pt x="1093677" y="96539"/>
                    <a:pt x="1073426" y="109447"/>
                  </a:cubicBezTo>
                  <a:lnTo>
                    <a:pt x="59139" y="695186"/>
                  </a:lnTo>
                  <a:cubicBezTo>
                    <a:pt x="26489" y="713974"/>
                    <a:pt x="0" y="698677"/>
                    <a:pt x="0" y="660996"/>
                  </a:cubicBezTo>
                  <a:lnTo>
                    <a:pt x="0" y="609661"/>
                  </a:lnTo>
                  <a:lnTo>
                    <a:pt x="979790" y="43943"/>
                  </a:lnTo>
                  <a:cubicBezTo>
                    <a:pt x="997031" y="33072"/>
                    <a:pt x="1011176" y="17936"/>
                    <a:pt x="1020858" y="0"/>
                  </a:cubicBezTo>
                  <a:lnTo>
                    <a:pt x="1020858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2369715" y="2157354"/>
              <a:ext cx="110987" cy="2233926"/>
            </a:xfrm>
            <a:custGeom>
              <a:avLst/>
              <a:gdLst/>
              <a:ahLst/>
              <a:cxnLst/>
              <a:rect l="l" t="t" r="r" b="b"/>
              <a:pathLst>
                <a:path w="110987" h="2233926" extrusionOk="0">
                  <a:moveTo>
                    <a:pt x="110987" y="42106"/>
                  </a:moveTo>
                  <a:lnTo>
                    <a:pt x="110987" y="2184850"/>
                  </a:lnTo>
                  <a:cubicBezTo>
                    <a:pt x="110493" y="2201946"/>
                    <a:pt x="106178" y="2218715"/>
                    <a:pt x="98359" y="2233927"/>
                  </a:cubicBezTo>
                  <a:lnTo>
                    <a:pt x="0" y="2177663"/>
                  </a:lnTo>
                  <a:cubicBezTo>
                    <a:pt x="10703" y="2160034"/>
                    <a:pt x="16712" y="2139957"/>
                    <a:pt x="17454" y="2119346"/>
                  </a:cubicBezTo>
                  <a:lnTo>
                    <a:pt x="17454" y="28245"/>
                  </a:lnTo>
                  <a:lnTo>
                    <a:pt x="52054" y="7711"/>
                  </a:lnTo>
                  <a:cubicBezTo>
                    <a:pt x="84396" y="-10565"/>
                    <a:pt x="110987" y="4733"/>
                    <a:pt x="110987" y="42106"/>
                  </a:cubicBez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1348241" y="2185599"/>
              <a:ext cx="1038825" cy="2758770"/>
            </a:xfrm>
            <a:custGeom>
              <a:avLst/>
              <a:gdLst/>
              <a:ahLst/>
              <a:cxnLst/>
              <a:rect l="l" t="t" r="r" b="b"/>
              <a:pathLst>
                <a:path w="1038825" h="2758770" extrusionOk="0">
                  <a:moveTo>
                    <a:pt x="1038825" y="2090793"/>
                  </a:moveTo>
                  <a:lnTo>
                    <a:pt x="1038825" y="0"/>
                  </a:lnTo>
                  <a:lnTo>
                    <a:pt x="59036" y="565717"/>
                  </a:lnTo>
                  <a:cubicBezTo>
                    <a:pt x="24078" y="588538"/>
                    <a:pt x="2138" y="626696"/>
                    <a:pt x="0" y="668388"/>
                  </a:cubicBezTo>
                  <a:lnTo>
                    <a:pt x="0" y="2758770"/>
                  </a:lnTo>
                  <a:lnTo>
                    <a:pt x="979790" y="2193053"/>
                  </a:lnTo>
                  <a:cubicBezTo>
                    <a:pt x="1014585" y="2170270"/>
                    <a:pt x="1036495" y="2132318"/>
                    <a:pt x="1038825" y="209079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4"/>
          <p:cNvGrpSpPr/>
          <p:nvPr/>
        </p:nvGrpSpPr>
        <p:grpSpPr>
          <a:xfrm>
            <a:off x="1244123" y="1899682"/>
            <a:ext cx="959256" cy="2621396"/>
            <a:chOff x="1399166" y="2273896"/>
            <a:chExt cx="959256" cy="2621396"/>
          </a:xfrm>
        </p:grpSpPr>
        <p:sp>
          <p:nvSpPr>
            <p:cNvPr id="2279" name="Google Shape;2279;p4"/>
            <p:cNvSpPr/>
            <p:nvPr/>
          </p:nvSpPr>
          <p:spPr>
            <a:xfrm>
              <a:off x="1542495" y="2664457"/>
              <a:ext cx="83984" cy="643007"/>
            </a:xfrm>
            <a:custGeom>
              <a:avLst/>
              <a:gdLst/>
              <a:ahLst/>
              <a:cxnLst/>
              <a:rect l="l" t="t" r="r" b="b"/>
              <a:pathLst>
                <a:path w="83984" h="643007" extrusionOk="0">
                  <a:moveTo>
                    <a:pt x="73923" y="240353"/>
                  </a:moveTo>
                  <a:cubicBezTo>
                    <a:pt x="75175" y="239583"/>
                    <a:pt x="75949" y="238229"/>
                    <a:pt x="75977" y="236759"/>
                  </a:cubicBezTo>
                  <a:lnTo>
                    <a:pt x="75977" y="0"/>
                  </a:lnTo>
                  <a:lnTo>
                    <a:pt x="67660" y="4826"/>
                  </a:lnTo>
                  <a:lnTo>
                    <a:pt x="67660" y="234398"/>
                  </a:lnTo>
                  <a:lnTo>
                    <a:pt x="2053" y="272181"/>
                  </a:lnTo>
                  <a:cubicBezTo>
                    <a:pt x="801" y="272951"/>
                    <a:pt x="27" y="274305"/>
                    <a:pt x="0" y="275774"/>
                  </a:cubicBezTo>
                  <a:lnTo>
                    <a:pt x="0" y="392922"/>
                  </a:lnTo>
                  <a:cubicBezTo>
                    <a:pt x="12" y="394423"/>
                    <a:pt x="785" y="395815"/>
                    <a:pt x="2053" y="396618"/>
                  </a:cubicBezTo>
                  <a:lnTo>
                    <a:pt x="67660" y="434401"/>
                  </a:lnTo>
                  <a:lnTo>
                    <a:pt x="67660" y="616539"/>
                  </a:lnTo>
                  <a:cubicBezTo>
                    <a:pt x="62873" y="621257"/>
                    <a:pt x="60018" y="627591"/>
                    <a:pt x="59652" y="634302"/>
                  </a:cubicBezTo>
                  <a:cubicBezTo>
                    <a:pt x="59652" y="642105"/>
                    <a:pt x="65093" y="645185"/>
                    <a:pt x="71767" y="641386"/>
                  </a:cubicBezTo>
                  <a:cubicBezTo>
                    <a:pt x="78990" y="636698"/>
                    <a:pt x="83532" y="628835"/>
                    <a:pt x="83985" y="620236"/>
                  </a:cubicBezTo>
                  <a:cubicBezTo>
                    <a:pt x="83985" y="614178"/>
                    <a:pt x="80597" y="610995"/>
                    <a:pt x="75977" y="611714"/>
                  </a:cubicBezTo>
                  <a:lnTo>
                    <a:pt x="75977" y="432040"/>
                  </a:lnTo>
                  <a:cubicBezTo>
                    <a:pt x="75990" y="430559"/>
                    <a:pt x="75205" y="429186"/>
                    <a:pt x="73923" y="428446"/>
                  </a:cubicBezTo>
                  <a:lnTo>
                    <a:pt x="8316" y="390561"/>
                  </a:lnTo>
                  <a:lnTo>
                    <a:pt x="8316" y="278238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1474629" y="2742692"/>
              <a:ext cx="84190" cy="525654"/>
            </a:xfrm>
            <a:custGeom>
              <a:avLst/>
              <a:gdLst/>
              <a:ahLst/>
              <a:cxnLst/>
              <a:rect l="l" t="t" r="r" b="b"/>
              <a:pathLst>
                <a:path w="84190" h="525654" extrusionOk="0">
                  <a:moveTo>
                    <a:pt x="0" y="4825"/>
                  </a:moveTo>
                  <a:lnTo>
                    <a:pt x="0" y="353907"/>
                  </a:lnTo>
                  <a:cubicBezTo>
                    <a:pt x="-13" y="355387"/>
                    <a:pt x="771" y="356760"/>
                    <a:pt x="2054" y="357501"/>
                  </a:cubicBezTo>
                  <a:lnTo>
                    <a:pt x="67866" y="395283"/>
                  </a:lnTo>
                  <a:lnTo>
                    <a:pt x="67866" y="499186"/>
                  </a:lnTo>
                  <a:cubicBezTo>
                    <a:pt x="63111" y="503927"/>
                    <a:pt x="60262" y="510247"/>
                    <a:pt x="59857" y="516949"/>
                  </a:cubicBezTo>
                  <a:cubicBezTo>
                    <a:pt x="59857" y="524752"/>
                    <a:pt x="65299" y="527832"/>
                    <a:pt x="71973" y="524033"/>
                  </a:cubicBezTo>
                  <a:cubicBezTo>
                    <a:pt x="79196" y="519345"/>
                    <a:pt x="83738" y="511482"/>
                    <a:pt x="84190" y="502883"/>
                  </a:cubicBezTo>
                  <a:cubicBezTo>
                    <a:pt x="84190" y="496825"/>
                    <a:pt x="80802" y="493642"/>
                    <a:pt x="76182" y="494361"/>
                  </a:cubicBezTo>
                  <a:lnTo>
                    <a:pt x="76182" y="392819"/>
                  </a:lnTo>
                  <a:cubicBezTo>
                    <a:pt x="76155" y="391350"/>
                    <a:pt x="75381" y="389995"/>
                    <a:pt x="74129" y="389226"/>
                  </a:cubicBezTo>
                  <a:lnTo>
                    <a:pt x="8317" y="351545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1399166" y="3237316"/>
              <a:ext cx="83984" cy="1618961"/>
            </a:xfrm>
            <a:custGeom>
              <a:avLst/>
              <a:gdLst/>
              <a:ahLst/>
              <a:cxnLst/>
              <a:rect l="l" t="t" r="r" b="b"/>
              <a:pathLst>
                <a:path w="83984" h="1618961" extrusionOk="0">
                  <a:moveTo>
                    <a:pt x="83985" y="1614136"/>
                  </a:moveTo>
                  <a:lnTo>
                    <a:pt x="83985" y="1187025"/>
                  </a:lnTo>
                  <a:cubicBezTo>
                    <a:pt x="83958" y="1185556"/>
                    <a:pt x="83184" y="1184201"/>
                    <a:pt x="81932" y="1183432"/>
                  </a:cubicBezTo>
                  <a:lnTo>
                    <a:pt x="16325" y="1145546"/>
                  </a:lnTo>
                  <a:lnTo>
                    <a:pt x="16325" y="26432"/>
                  </a:lnTo>
                  <a:cubicBezTo>
                    <a:pt x="21128" y="21726"/>
                    <a:pt x="23987" y="15386"/>
                    <a:pt x="24333" y="8670"/>
                  </a:cubicBezTo>
                  <a:cubicBezTo>
                    <a:pt x="24333" y="867"/>
                    <a:pt x="18892" y="-2213"/>
                    <a:pt x="12218" y="1688"/>
                  </a:cubicBezTo>
                  <a:cubicBezTo>
                    <a:pt x="4985" y="6319"/>
                    <a:pt x="435" y="14159"/>
                    <a:pt x="0" y="22736"/>
                  </a:cubicBezTo>
                  <a:cubicBezTo>
                    <a:pt x="0" y="28793"/>
                    <a:pt x="3388" y="31976"/>
                    <a:pt x="8008" y="31257"/>
                  </a:cubicBezTo>
                  <a:lnTo>
                    <a:pt x="8008" y="1148010"/>
                  </a:lnTo>
                  <a:cubicBezTo>
                    <a:pt x="8036" y="1149480"/>
                    <a:pt x="8810" y="1150834"/>
                    <a:pt x="10062" y="1151604"/>
                  </a:cubicBezTo>
                  <a:lnTo>
                    <a:pt x="75669" y="1189489"/>
                  </a:lnTo>
                  <a:lnTo>
                    <a:pt x="75669" y="1618962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1407174" y="2781604"/>
              <a:ext cx="83779" cy="603627"/>
            </a:xfrm>
            <a:custGeom>
              <a:avLst/>
              <a:gdLst/>
              <a:ahLst/>
              <a:cxnLst/>
              <a:rect l="l" t="t" r="r" b="b"/>
              <a:pathLst>
                <a:path w="83779" h="603627" extrusionOk="0">
                  <a:moveTo>
                    <a:pt x="0" y="4826"/>
                  </a:moveTo>
                  <a:lnTo>
                    <a:pt x="0" y="353907"/>
                  </a:lnTo>
                  <a:cubicBezTo>
                    <a:pt x="-13" y="355387"/>
                    <a:pt x="771" y="356760"/>
                    <a:pt x="2054" y="357501"/>
                  </a:cubicBezTo>
                  <a:lnTo>
                    <a:pt x="67660" y="395386"/>
                  </a:lnTo>
                  <a:lnTo>
                    <a:pt x="67660" y="577011"/>
                  </a:lnTo>
                  <a:cubicBezTo>
                    <a:pt x="62791" y="581734"/>
                    <a:pt x="59862" y="588105"/>
                    <a:pt x="59447" y="594876"/>
                  </a:cubicBezTo>
                  <a:cubicBezTo>
                    <a:pt x="59447" y="602679"/>
                    <a:pt x="64888" y="605862"/>
                    <a:pt x="71665" y="601960"/>
                  </a:cubicBezTo>
                  <a:cubicBezTo>
                    <a:pt x="78808" y="597259"/>
                    <a:pt x="83302" y="589451"/>
                    <a:pt x="83780" y="580913"/>
                  </a:cubicBezTo>
                  <a:cubicBezTo>
                    <a:pt x="83780" y="574855"/>
                    <a:pt x="80597" y="571672"/>
                    <a:pt x="75977" y="572288"/>
                  </a:cubicBezTo>
                  <a:lnTo>
                    <a:pt x="75977" y="393230"/>
                  </a:lnTo>
                  <a:cubicBezTo>
                    <a:pt x="75990" y="391750"/>
                    <a:pt x="75205" y="390377"/>
                    <a:pt x="73923" y="389637"/>
                  </a:cubicBezTo>
                  <a:lnTo>
                    <a:pt x="8317" y="351751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1974124" y="4154597"/>
              <a:ext cx="83984" cy="369540"/>
            </a:xfrm>
            <a:custGeom>
              <a:avLst/>
              <a:gdLst/>
              <a:ahLst/>
              <a:cxnLst/>
              <a:rect l="l" t="t" r="r" b="b"/>
              <a:pathLst>
                <a:path w="83984" h="369540" extrusionOk="0">
                  <a:moveTo>
                    <a:pt x="83985" y="365228"/>
                  </a:moveTo>
                  <a:lnTo>
                    <a:pt x="83985" y="211221"/>
                  </a:lnTo>
                  <a:cubicBezTo>
                    <a:pt x="83977" y="209746"/>
                    <a:pt x="83198" y="208383"/>
                    <a:pt x="81932" y="207628"/>
                  </a:cubicBezTo>
                  <a:lnTo>
                    <a:pt x="16427" y="170153"/>
                  </a:lnTo>
                  <a:lnTo>
                    <a:pt x="16427" y="26413"/>
                  </a:lnTo>
                  <a:cubicBezTo>
                    <a:pt x="21168" y="21674"/>
                    <a:pt x="23985" y="15346"/>
                    <a:pt x="24333" y="8651"/>
                  </a:cubicBezTo>
                  <a:cubicBezTo>
                    <a:pt x="24333" y="951"/>
                    <a:pt x="18891" y="-2232"/>
                    <a:pt x="12218" y="1670"/>
                  </a:cubicBezTo>
                  <a:cubicBezTo>
                    <a:pt x="5035" y="6348"/>
                    <a:pt x="501" y="14160"/>
                    <a:pt x="0" y="22717"/>
                  </a:cubicBezTo>
                  <a:cubicBezTo>
                    <a:pt x="0" y="28775"/>
                    <a:pt x="3388" y="31958"/>
                    <a:pt x="8111" y="31239"/>
                  </a:cubicBezTo>
                  <a:lnTo>
                    <a:pt x="8111" y="171898"/>
                  </a:lnTo>
                  <a:cubicBezTo>
                    <a:pt x="8051" y="173390"/>
                    <a:pt x="8849" y="174786"/>
                    <a:pt x="10164" y="175492"/>
                  </a:cubicBezTo>
                  <a:lnTo>
                    <a:pt x="75668" y="213377"/>
                  </a:lnTo>
                  <a:lnTo>
                    <a:pt x="75668" y="36954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1399166" y="4642948"/>
              <a:ext cx="24333" cy="252344"/>
            </a:xfrm>
            <a:custGeom>
              <a:avLst/>
              <a:gdLst/>
              <a:ahLst/>
              <a:cxnLst/>
              <a:rect l="l" t="t" r="r" b="b"/>
              <a:pathLst>
                <a:path w="24333" h="252344" extrusionOk="0">
                  <a:moveTo>
                    <a:pt x="16325" y="247622"/>
                  </a:moveTo>
                  <a:lnTo>
                    <a:pt x="16325" y="26469"/>
                  </a:lnTo>
                  <a:cubicBezTo>
                    <a:pt x="21112" y="21751"/>
                    <a:pt x="23967" y="15417"/>
                    <a:pt x="24333" y="8706"/>
                  </a:cubicBezTo>
                  <a:cubicBezTo>
                    <a:pt x="24333" y="903"/>
                    <a:pt x="18892" y="-2177"/>
                    <a:pt x="12218" y="1622"/>
                  </a:cubicBezTo>
                  <a:cubicBezTo>
                    <a:pt x="4995" y="6310"/>
                    <a:pt x="453" y="14173"/>
                    <a:pt x="0" y="22772"/>
                  </a:cubicBezTo>
                  <a:cubicBezTo>
                    <a:pt x="0" y="28830"/>
                    <a:pt x="3388" y="32013"/>
                    <a:pt x="8008" y="31294"/>
                  </a:cubicBezTo>
                  <a:lnTo>
                    <a:pt x="8008" y="252345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1568471" y="2391147"/>
              <a:ext cx="726400" cy="2268926"/>
            </a:xfrm>
            <a:custGeom>
              <a:avLst/>
              <a:gdLst/>
              <a:ahLst/>
              <a:cxnLst/>
              <a:rect l="l" t="t" r="r" b="b"/>
              <a:pathLst>
                <a:path w="726400" h="2268926" extrusionOk="0">
                  <a:moveTo>
                    <a:pt x="724344" y="1404745"/>
                  </a:moveTo>
                  <a:lnTo>
                    <a:pt x="656684" y="1365627"/>
                  </a:lnTo>
                  <a:cubicBezTo>
                    <a:pt x="655408" y="1364914"/>
                    <a:pt x="653853" y="1364914"/>
                    <a:pt x="652577" y="1365627"/>
                  </a:cubicBezTo>
                  <a:lnTo>
                    <a:pt x="624958" y="1381541"/>
                  </a:lnTo>
                  <a:lnTo>
                    <a:pt x="624958" y="1116547"/>
                  </a:lnTo>
                  <a:lnTo>
                    <a:pt x="691695" y="1000324"/>
                  </a:lnTo>
                  <a:cubicBezTo>
                    <a:pt x="692098" y="999715"/>
                    <a:pt x="692313" y="999001"/>
                    <a:pt x="692311" y="998270"/>
                  </a:cubicBezTo>
                  <a:lnTo>
                    <a:pt x="692311" y="803195"/>
                  </a:lnTo>
                  <a:cubicBezTo>
                    <a:pt x="692324" y="801715"/>
                    <a:pt x="691539" y="800342"/>
                    <a:pt x="690257" y="799602"/>
                  </a:cubicBezTo>
                  <a:lnTo>
                    <a:pt x="622597" y="760484"/>
                  </a:lnTo>
                  <a:cubicBezTo>
                    <a:pt x="621284" y="759772"/>
                    <a:pt x="619700" y="759772"/>
                    <a:pt x="618388" y="760484"/>
                  </a:cubicBezTo>
                  <a:lnTo>
                    <a:pt x="590872" y="776398"/>
                  </a:lnTo>
                  <a:lnTo>
                    <a:pt x="590872" y="549598"/>
                  </a:lnTo>
                  <a:cubicBezTo>
                    <a:pt x="590858" y="548071"/>
                    <a:pt x="590038" y="546665"/>
                    <a:pt x="588715" y="545902"/>
                  </a:cubicBezTo>
                  <a:lnTo>
                    <a:pt x="523211" y="508119"/>
                  </a:lnTo>
                  <a:lnTo>
                    <a:pt x="523211" y="395181"/>
                  </a:lnTo>
                  <a:lnTo>
                    <a:pt x="620544" y="339020"/>
                  </a:lnTo>
                  <a:lnTo>
                    <a:pt x="683994" y="375673"/>
                  </a:lnTo>
                  <a:lnTo>
                    <a:pt x="683994" y="689333"/>
                  </a:lnTo>
                  <a:cubicBezTo>
                    <a:pt x="679191" y="694039"/>
                    <a:pt x="676332" y="700380"/>
                    <a:pt x="675986" y="707095"/>
                  </a:cubicBezTo>
                  <a:cubicBezTo>
                    <a:pt x="675986" y="714898"/>
                    <a:pt x="681428" y="717979"/>
                    <a:pt x="688101" y="714077"/>
                  </a:cubicBezTo>
                  <a:cubicBezTo>
                    <a:pt x="695193" y="709550"/>
                    <a:pt x="699724" y="701935"/>
                    <a:pt x="700319" y="693543"/>
                  </a:cubicBezTo>
                  <a:cubicBezTo>
                    <a:pt x="700319" y="687485"/>
                    <a:pt x="696931" y="684302"/>
                    <a:pt x="692311" y="685021"/>
                  </a:cubicBezTo>
                  <a:lnTo>
                    <a:pt x="692311" y="373004"/>
                  </a:lnTo>
                  <a:cubicBezTo>
                    <a:pt x="692299" y="371503"/>
                    <a:pt x="691526" y="370111"/>
                    <a:pt x="690257" y="369308"/>
                  </a:cubicBezTo>
                  <a:lnTo>
                    <a:pt x="622597" y="330293"/>
                  </a:lnTo>
                  <a:cubicBezTo>
                    <a:pt x="621284" y="329581"/>
                    <a:pt x="619700" y="329581"/>
                    <a:pt x="618388" y="330293"/>
                  </a:cubicBezTo>
                  <a:lnTo>
                    <a:pt x="523211" y="385324"/>
                  </a:lnTo>
                  <a:lnTo>
                    <a:pt x="523211" y="0"/>
                  </a:lnTo>
                  <a:lnTo>
                    <a:pt x="514895" y="4723"/>
                  </a:lnTo>
                  <a:lnTo>
                    <a:pt x="514895" y="390458"/>
                  </a:lnTo>
                  <a:lnTo>
                    <a:pt x="485223" y="407604"/>
                  </a:lnTo>
                  <a:lnTo>
                    <a:pt x="420643" y="370950"/>
                  </a:lnTo>
                  <a:lnTo>
                    <a:pt x="420643" y="59139"/>
                  </a:lnTo>
                  <a:lnTo>
                    <a:pt x="412327" y="63964"/>
                  </a:lnTo>
                  <a:lnTo>
                    <a:pt x="412327" y="373004"/>
                  </a:lnTo>
                  <a:cubicBezTo>
                    <a:pt x="412291" y="374490"/>
                    <a:pt x="413082" y="375874"/>
                    <a:pt x="414380" y="376597"/>
                  </a:cubicBezTo>
                  <a:lnTo>
                    <a:pt x="483170" y="415612"/>
                  </a:lnTo>
                  <a:cubicBezTo>
                    <a:pt x="484446" y="416325"/>
                    <a:pt x="486001" y="416325"/>
                    <a:pt x="487277" y="415612"/>
                  </a:cubicBezTo>
                  <a:lnTo>
                    <a:pt x="514895" y="399698"/>
                  </a:lnTo>
                  <a:lnTo>
                    <a:pt x="514895" y="510070"/>
                  </a:lnTo>
                  <a:cubicBezTo>
                    <a:pt x="514835" y="511562"/>
                    <a:pt x="515633" y="512957"/>
                    <a:pt x="516949" y="513663"/>
                  </a:cubicBezTo>
                  <a:lnTo>
                    <a:pt x="582555" y="551549"/>
                  </a:lnTo>
                  <a:lnTo>
                    <a:pt x="582555" y="780608"/>
                  </a:lnTo>
                  <a:lnTo>
                    <a:pt x="354112" y="912540"/>
                  </a:lnTo>
                  <a:lnTo>
                    <a:pt x="354112" y="529577"/>
                  </a:lnTo>
                  <a:cubicBezTo>
                    <a:pt x="354105" y="528075"/>
                    <a:pt x="353278" y="526697"/>
                    <a:pt x="351956" y="525984"/>
                  </a:cubicBezTo>
                  <a:lnTo>
                    <a:pt x="252571" y="468591"/>
                  </a:lnTo>
                  <a:lnTo>
                    <a:pt x="252571" y="156163"/>
                  </a:lnTo>
                  <a:lnTo>
                    <a:pt x="244254" y="160988"/>
                  </a:lnTo>
                  <a:lnTo>
                    <a:pt x="244254" y="471055"/>
                  </a:lnTo>
                  <a:cubicBezTo>
                    <a:pt x="244303" y="472545"/>
                    <a:pt x="245119" y="473904"/>
                    <a:pt x="246410" y="474648"/>
                  </a:cubicBezTo>
                  <a:lnTo>
                    <a:pt x="345796" y="532041"/>
                  </a:lnTo>
                  <a:lnTo>
                    <a:pt x="345796" y="917776"/>
                  </a:lnTo>
                  <a:lnTo>
                    <a:pt x="180804" y="1012952"/>
                  </a:lnTo>
                  <a:lnTo>
                    <a:pt x="117353" y="976299"/>
                  </a:lnTo>
                  <a:lnTo>
                    <a:pt x="117353" y="234295"/>
                  </a:lnTo>
                  <a:lnTo>
                    <a:pt x="109037" y="239121"/>
                  </a:lnTo>
                  <a:lnTo>
                    <a:pt x="109037" y="978352"/>
                  </a:lnTo>
                  <a:cubicBezTo>
                    <a:pt x="109044" y="979827"/>
                    <a:pt x="109823" y="981190"/>
                    <a:pt x="111090" y="981946"/>
                  </a:cubicBezTo>
                  <a:lnTo>
                    <a:pt x="178750" y="1020961"/>
                  </a:lnTo>
                  <a:cubicBezTo>
                    <a:pt x="180026" y="1021674"/>
                    <a:pt x="181581" y="1021674"/>
                    <a:pt x="182857" y="1020961"/>
                  </a:cubicBezTo>
                  <a:lnTo>
                    <a:pt x="346104" y="927427"/>
                  </a:lnTo>
                  <a:lnTo>
                    <a:pt x="346104" y="1065725"/>
                  </a:lnTo>
                  <a:cubicBezTo>
                    <a:pt x="341300" y="1070431"/>
                    <a:pt x="338442" y="1076772"/>
                    <a:pt x="338096" y="1083487"/>
                  </a:cubicBezTo>
                  <a:cubicBezTo>
                    <a:pt x="338096" y="1091290"/>
                    <a:pt x="343537" y="1094370"/>
                    <a:pt x="350211" y="1090469"/>
                  </a:cubicBezTo>
                  <a:cubicBezTo>
                    <a:pt x="357443" y="1085838"/>
                    <a:pt x="361994" y="1077999"/>
                    <a:pt x="362429" y="1069421"/>
                  </a:cubicBezTo>
                  <a:cubicBezTo>
                    <a:pt x="362429" y="1063364"/>
                    <a:pt x="359041" y="1060181"/>
                    <a:pt x="354420" y="1060900"/>
                  </a:cubicBezTo>
                  <a:lnTo>
                    <a:pt x="354420" y="922499"/>
                  </a:lnTo>
                  <a:lnTo>
                    <a:pt x="582863" y="790669"/>
                  </a:lnTo>
                  <a:lnTo>
                    <a:pt x="582863" y="1014698"/>
                  </a:lnTo>
                  <a:cubicBezTo>
                    <a:pt x="578060" y="1019404"/>
                    <a:pt x="575201" y="1025744"/>
                    <a:pt x="574855" y="1032460"/>
                  </a:cubicBezTo>
                  <a:cubicBezTo>
                    <a:pt x="574855" y="1040160"/>
                    <a:pt x="580297" y="1043343"/>
                    <a:pt x="586970" y="1039441"/>
                  </a:cubicBezTo>
                  <a:cubicBezTo>
                    <a:pt x="594050" y="1034903"/>
                    <a:pt x="598577" y="1027294"/>
                    <a:pt x="599188" y="1018907"/>
                  </a:cubicBezTo>
                  <a:cubicBezTo>
                    <a:pt x="599188" y="1012850"/>
                    <a:pt x="595800" y="1009667"/>
                    <a:pt x="591180" y="1010386"/>
                  </a:cubicBezTo>
                  <a:lnTo>
                    <a:pt x="591180" y="785844"/>
                  </a:lnTo>
                  <a:lnTo>
                    <a:pt x="620852" y="768698"/>
                  </a:lnTo>
                  <a:lnTo>
                    <a:pt x="684302" y="805352"/>
                  </a:lnTo>
                  <a:lnTo>
                    <a:pt x="684302" y="997141"/>
                  </a:lnTo>
                  <a:lnTo>
                    <a:pt x="617156" y="1113365"/>
                  </a:lnTo>
                  <a:cubicBezTo>
                    <a:pt x="616831" y="1114001"/>
                    <a:pt x="616656" y="1114703"/>
                    <a:pt x="616642" y="1115418"/>
                  </a:cubicBezTo>
                  <a:lnTo>
                    <a:pt x="616642" y="1386367"/>
                  </a:lnTo>
                  <a:lnTo>
                    <a:pt x="523519" y="1440167"/>
                  </a:lnTo>
                  <a:lnTo>
                    <a:pt x="523519" y="950426"/>
                  </a:lnTo>
                  <a:cubicBezTo>
                    <a:pt x="528290" y="945697"/>
                    <a:pt x="531143" y="939370"/>
                    <a:pt x="531528" y="932664"/>
                  </a:cubicBezTo>
                  <a:cubicBezTo>
                    <a:pt x="531528" y="924861"/>
                    <a:pt x="526086" y="921780"/>
                    <a:pt x="519310" y="925579"/>
                  </a:cubicBezTo>
                  <a:cubicBezTo>
                    <a:pt x="512151" y="930314"/>
                    <a:pt x="507657" y="938159"/>
                    <a:pt x="507195" y="946730"/>
                  </a:cubicBezTo>
                  <a:cubicBezTo>
                    <a:pt x="507195" y="952787"/>
                    <a:pt x="510480" y="955970"/>
                    <a:pt x="515203" y="955251"/>
                  </a:cubicBezTo>
                  <a:lnTo>
                    <a:pt x="515203" y="1444992"/>
                  </a:lnTo>
                  <a:lnTo>
                    <a:pt x="422081" y="1498792"/>
                  </a:lnTo>
                  <a:lnTo>
                    <a:pt x="422081" y="1165214"/>
                  </a:lnTo>
                  <a:cubicBezTo>
                    <a:pt x="426822" y="1160474"/>
                    <a:pt x="429638" y="1154146"/>
                    <a:pt x="429986" y="1147451"/>
                  </a:cubicBezTo>
                  <a:cubicBezTo>
                    <a:pt x="429986" y="1139648"/>
                    <a:pt x="424545" y="1136568"/>
                    <a:pt x="417871" y="1140470"/>
                  </a:cubicBezTo>
                  <a:cubicBezTo>
                    <a:pt x="410664" y="1145125"/>
                    <a:pt x="406121" y="1152950"/>
                    <a:pt x="405653" y="1161517"/>
                  </a:cubicBezTo>
                  <a:cubicBezTo>
                    <a:pt x="405653" y="1167575"/>
                    <a:pt x="409041" y="1170758"/>
                    <a:pt x="413661" y="1170039"/>
                  </a:cubicBezTo>
                  <a:lnTo>
                    <a:pt x="413661" y="1503515"/>
                  </a:lnTo>
                  <a:lnTo>
                    <a:pt x="252879" y="1595918"/>
                  </a:lnTo>
                  <a:lnTo>
                    <a:pt x="252879" y="1527334"/>
                  </a:lnTo>
                  <a:lnTo>
                    <a:pt x="318485" y="1489551"/>
                  </a:lnTo>
                  <a:cubicBezTo>
                    <a:pt x="319784" y="1488827"/>
                    <a:pt x="320575" y="1487444"/>
                    <a:pt x="320539" y="1485958"/>
                  </a:cubicBezTo>
                  <a:lnTo>
                    <a:pt x="320539" y="1301150"/>
                  </a:lnTo>
                  <a:cubicBezTo>
                    <a:pt x="325343" y="1296444"/>
                    <a:pt x="328201" y="1290104"/>
                    <a:pt x="328547" y="1283388"/>
                  </a:cubicBezTo>
                  <a:cubicBezTo>
                    <a:pt x="328547" y="1275687"/>
                    <a:pt x="323106" y="1272505"/>
                    <a:pt x="316432" y="1276406"/>
                  </a:cubicBezTo>
                  <a:cubicBezTo>
                    <a:pt x="309237" y="1281073"/>
                    <a:pt x="304699" y="1288891"/>
                    <a:pt x="304214" y="1297454"/>
                  </a:cubicBezTo>
                  <a:cubicBezTo>
                    <a:pt x="304214" y="1303511"/>
                    <a:pt x="307602" y="1306694"/>
                    <a:pt x="312222" y="1305975"/>
                  </a:cubicBezTo>
                  <a:lnTo>
                    <a:pt x="312222" y="1483288"/>
                  </a:lnTo>
                  <a:lnTo>
                    <a:pt x="246718" y="1521174"/>
                  </a:lnTo>
                  <a:cubicBezTo>
                    <a:pt x="245397" y="1521887"/>
                    <a:pt x="244570" y="1523265"/>
                    <a:pt x="244562" y="1524767"/>
                  </a:cubicBezTo>
                  <a:lnTo>
                    <a:pt x="244562" y="1600436"/>
                  </a:lnTo>
                  <a:lnTo>
                    <a:pt x="185321" y="1635857"/>
                  </a:lnTo>
                  <a:lnTo>
                    <a:pt x="185321" y="1106588"/>
                  </a:lnTo>
                  <a:cubicBezTo>
                    <a:pt x="190104" y="1101878"/>
                    <a:pt x="192928" y="1095533"/>
                    <a:pt x="193227" y="1088826"/>
                  </a:cubicBezTo>
                  <a:cubicBezTo>
                    <a:pt x="193227" y="1081126"/>
                    <a:pt x="187785" y="1077943"/>
                    <a:pt x="181112" y="1081845"/>
                  </a:cubicBezTo>
                  <a:cubicBezTo>
                    <a:pt x="173968" y="1086546"/>
                    <a:pt x="169474" y="1094354"/>
                    <a:pt x="168997" y="1102892"/>
                  </a:cubicBezTo>
                  <a:cubicBezTo>
                    <a:pt x="168996" y="1108950"/>
                    <a:pt x="172282" y="1112133"/>
                    <a:pt x="176902" y="1111414"/>
                  </a:cubicBezTo>
                  <a:lnTo>
                    <a:pt x="176902" y="1640272"/>
                  </a:lnTo>
                  <a:lnTo>
                    <a:pt x="147538" y="1657418"/>
                  </a:lnTo>
                  <a:lnTo>
                    <a:pt x="83985" y="1620765"/>
                  </a:lnTo>
                  <a:lnTo>
                    <a:pt x="83985" y="1388831"/>
                  </a:lnTo>
                  <a:cubicBezTo>
                    <a:pt x="84045" y="1387339"/>
                    <a:pt x="83247" y="1385944"/>
                    <a:pt x="81931" y="1385237"/>
                  </a:cubicBezTo>
                  <a:lnTo>
                    <a:pt x="16325" y="1347352"/>
                  </a:lnTo>
                  <a:lnTo>
                    <a:pt x="16325" y="1294374"/>
                  </a:lnTo>
                  <a:cubicBezTo>
                    <a:pt x="21152" y="1289642"/>
                    <a:pt x="24012" y="1283261"/>
                    <a:pt x="24333" y="1276509"/>
                  </a:cubicBezTo>
                  <a:cubicBezTo>
                    <a:pt x="24333" y="1268809"/>
                    <a:pt x="18891" y="1265626"/>
                    <a:pt x="12218" y="1269527"/>
                  </a:cubicBezTo>
                  <a:cubicBezTo>
                    <a:pt x="5126" y="1274054"/>
                    <a:pt x="595" y="1281669"/>
                    <a:pt x="0" y="1290062"/>
                  </a:cubicBezTo>
                  <a:cubicBezTo>
                    <a:pt x="0" y="1296119"/>
                    <a:pt x="3388" y="1299302"/>
                    <a:pt x="8008" y="1298583"/>
                  </a:cubicBezTo>
                  <a:lnTo>
                    <a:pt x="8008" y="1349097"/>
                  </a:lnTo>
                  <a:cubicBezTo>
                    <a:pt x="7993" y="1350606"/>
                    <a:pt x="8826" y="1351995"/>
                    <a:pt x="10164" y="1352691"/>
                  </a:cubicBezTo>
                  <a:lnTo>
                    <a:pt x="75668" y="1390576"/>
                  </a:lnTo>
                  <a:lnTo>
                    <a:pt x="75668" y="1622510"/>
                  </a:lnTo>
                  <a:cubicBezTo>
                    <a:pt x="75696" y="1623980"/>
                    <a:pt x="76470" y="1625334"/>
                    <a:pt x="77722" y="1626104"/>
                  </a:cubicBezTo>
                  <a:lnTo>
                    <a:pt x="145382" y="1665119"/>
                  </a:lnTo>
                  <a:cubicBezTo>
                    <a:pt x="146665" y="1665941"/>
                    <a:pt x="148309" y="1665941"/>
                    <a:pt x="149592" y="1665119"/>
                  </a:cubicBezTo>
                  <a:lnTo>
                    <a:pt x="177108" y="1649205"/>
                  </a:lnTo>
                  <a:lnTo>
                    <a:pt x="177108" y="1837298"/>
                  </a:lnTo>
                  <a:cubicBezTo>
                    <a:pt x="177092" y="1838806"/>
                    <a:pt x="177925" y="1840195"/>
                    <a:pt x="179264" y="1840891"/>
                  </a:cubicBezTo>
                  <a:lnTo>
                    <a:pt x="244768" y="1878777"/>
                  </a:lnTo>
                  <a:lnTo>
                    <a:pt x="244768" y="2268927"/>
                  </a:lnTo>
                  <a:lnTo>
                    <a:pt x="253084" y="2264102"/>
                  </a:lnTo>
                  <a:lnTo>
                    <a:pt x="253084" y="1876005"/>
                  </a:lnTo>
                  <a:cubicBezTo>
                    <a:pt x="253076" y="1874530"/>
                    <a:pt x="252297" y="1873167"/>
                    <a:pt x="251031" y="1872412"/>
                  </a:cubicBezTo>
                  <a:lnTo>
                    <a:pt x="185526" y="1834628"/>
                  </a:lnTo>
                  <a:lnTo>
                    <a:pt x="185526" y="1645098"/>
                  </a:lnTo>
                  <a:lnTo>
                    <a:pt x="244768" y="1610806"/>
                  </a:lnTo>
                  <a:lnTo>
                    <a:pt x="244768" y="1720766"/>
                  </a:lnTo>
                  <a:cubicBezTo>
                    <a:pt x="244775" y="1722268"/>
                    <a:pt x="245602" y="1723646"/>
                    <a:pt x="246924" y="1724360"/>
                  </a:cubicBezTo>
                  <a:lnTo>
                    <a:pt x="312428" y="1762245"/>
                  </a:lnTo>
                  <a:lnTo>
                    <a:pt x="312428" y="2231349"/>
                  </a:lnTo>
                  <a:lnTo>
                    <a:pt x="320744" y="2226524"/>
                  </a:lnTo>
                  <a:lnTo>
                    <a:pt x="320744" y="1759781"/>
                  </a:lnTo>
                  <a:cubicBezTo>
                    <a:pt x="320780" y="1758295"/>
                    <a:pt x="319989" y="1756912"/>
                    <a:pt x="318691" y="1756188"/>
                  </a:cubicBezTo>
                  <a:lnTo>
                    <a:pt x="252879" y="1717994"/>
                  </a:lnTo>
                  <a:lnTo>
                    <a:pt x="252879" y="1605056"/>
                  </a:lnTo>
                  <a:lnTo>
                    <a:pt x="413661" y="1512652"/>
                  </a:lnTo>
                  <a:lnTo>
                    <a:pt x="413661" y="1700746"/>
                  </a:lnTo>
                  <a:cubicBezTo>
                    <a:pt x="413669" y="1702248"/>
                    <a:pt x="414496" y="1703626"/>
                    <a:pt x="415818" y="1704339"/>
                  </a:cubicBezTo>
                  <a:lnTo>
                    <a:pt x="549290" y="1781240"/>
                  </a:lnTo>
                  <a:lnTo>
                    <a:pt x="549290" y="2093565"/>
                  </a:lnTo>
                  <a:lnTo>
                    <a:pt x="557606" y="2088842"/>
                  </a:lnTo>
                  <a:lnTo>
                    <a:pt x="557606" y="1779597"/>
                  </a:lnTo>
                  <a:cubicBezTo>
                    <a:pt x="557635" y="1778085"/>
                    <a:pt x="556851" y="1776675"/>
                    <a:pt x="555553" y="1775901"/>
                  </a:cubicBezTo>
                  <a:lnTo>
                    <a:pt x="422081" y="1699000"/>
                  </a:lnTo>
                  <a:lnTo>
                    <a:pt x="422081" y="1508340"/>
                  </a:lnTo>
                  <a:lnTo>
                    <a:pt x="515203" y="1454643"/>
                  </a:lnTo>
                  <a:lnTo>
                    <a:pt x="515203" y="1642634"/>
                  </a:lnTo>
                  <a:cubicBezTo>
                    <a:pt x="515143" y="1644126"/>
                    <a:pt x="515941" y="1645521"/>
                    <a:pt x="517257" y="1646227"/>
                  </a:cubicBezTo>
                  <a:lnTo>
                    <a:pt x="616642" y="1703620"/>
                  </a:lnTo>
                  <a:lnTo>
                    <a:pt x="616642" y="2055063"/>
                  </a:lnTo>
                  <a:lnTo>
                    <a:pt x="624958" y="2050238"/>
                  </a:lnTo>
                  <a:lnTo>
                    <a:pt x="624958" y="1701156"/>
                  </a:lnTo>
                  <a:cubicBezTo>
                    <a:pt x="624972" y="1699676"/>
                    <a:pt x="624187" y="1698303"/>
                    <a:pt x="622905" y="1697563"/>
                  </a:cubicBezTo>
                  <a:lnTo>
                    <a:pt x="523519" y="1640170"/>
                  </a:lnTo>
                  <a:lnTo>
                    <a:pt x="523519" y="1449818"/>
                  </a:lnTo>
                  <a:lnTo>
                    <a:pt x="616642" y="1396018"/>
                  </a:lnTo>
                  <a:lnTo>
                    <a:pt x="616642" y="1573331"/>
                  </a:lnTo>
                  <a:cubicBezTo>
                    <a:pt x="611872" y="1578060"/>
                    <a:pt x="609019" y="1584387"/>
                    <a:pt x="608634" y="1591093"/>
                  </a:cubicBezTo>
                  <a:cubicBezTo>
                    <a:pt x="608634" y="1598896"/>
                    <a:pt x="614075" y="1601976"/>
                    <a:pt x="620852" y="1598075"/>
                  </a:cubicBezTo>
                  <a:cubicBezTo>
                    <a:pt x="627892" y="1593514"/>
                    <a:pt x="632379" y="1585909"/>
                    <a:pt x="632967" y="1577540"/>
                  </a:cubicBezTo>
                  <a:cubicBezTo>
                    <a:pt x="632967" y="1571483"/>
                    <a:pt x="629579" y="1568300"/>
                    <a:pt x="624958" y="1569019"/>
                  </a:cubicBezTo>
                  <a:lnTo>
                    <a:pt x="624958" y="1391192"/>
                  </a:lnTo>
                  <a:lnTo>
                    <a:pt x="654630" y="1374046"/>
                  </a:lnTo>
                  <a:lnTo>
                    <a:pt x="718081" y="1410700"/>
                  </a:lnTo>
                  <a:lnTo>
                    <a:pt x="718081" y="1996438"/>
                  </a:lnTo>
                  <a:lnTo>
                    <a:pt x="726397" y="1991715"/>
                  </a:lnTo>
                  <a:lnTo>
                    <a:pt x="726397" y="1408338"/>
                  </a:lnTo>
                  <a:cubicBezTo>
                    <a:pt x="726457" y="1406846"/>
                    <a:pt x="725660" y="1405451"/>
                    <a:pt x="724344" y="140474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1466826" y="3936161"/>
              <a:ext cx="83985" cy="881409"/>
            </a:xfrm>
            <a:custGeom>
              <a:avLst/>
              <a:gdLst/>
              <a:ahLst/>
              <a:cxnLst/>
              <a:rect l="l" t="t" r="r" b="b"/>
              <a:pathLst>
                <a:path w="83985" h="881409" extrusionOk="0">
                  <a:moveTo>
                    <a:pt x="83985" y="876276"/>
                  </a:moveTo>
                  <a:lnTo>
                    <a:pt x="83985" y="449165"/>
                  </a:lnTo>
                  <a:cubicBezTo>
                    <a:pt x="83998" y="447684"/>
                    <a:pt x="83214" y="446311"/>
                    <a:pt x="81932" y="445571"/>
                  </a:cubicBezTo>
                  <a:lnTo>
                    <a:pt x="16325" y="407686"/>
                  </a:lnTo>
                  <a:lnTo>
                    <a:pt x="16325" y="26468"/>
                  </a:lnTo>
                  <a:cubicBezTo>
                    <a:pt x="21128" y="21762"/>
                    <a:pt x="23987" y="15422"/>
                    <a:pt x="24333" y="8706"/>
                  </a:cubicBezTo>
                  <a:cubicBezTo>
                    <a:pt x="24333" y="903"/>
                    <a:pt x="18892" y="-2177"/>
                    <a:pt x="12218" y="1622"/>
                  </a:cubicBezTo>
                  <a:cubicBezTo>
                    <a:pt x="4995" y="6310"/>
                    <a:pt x="453" y="14173"/>
                    <a:pt x="0" y="22772"/>
                  </a:cubicBezTo>
                  <a:cubicBezTo>
                    <a:pt x="0" y="28830"/>
                    <a:pt x="3388" y="32013"/>
                    <a:pt x="8008" y="31294"/>
                  </a:cubicBezTo>
                  <a:lnTo>
                    <a:pt x="8008" y="410047"/>
                  </a:lnTo>
                  <a:cubicBezTo>
                    <a:pt x="7995" y="411528"/>
                    <a:pt x="8780" y="412901"/>
                    <a:pt x="10062" y="413641"/>
                  </a:cubicBezTo>
                  <a:lnTo>
                    <a:pt x="75669" y="451526"/>
                  </a:lnTo>
                  <a:lnTo>
                    <a:pt x="75669" y="88141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1940345" y="4447704"/>
              <a:ext cx="24333" cy="135160"/>
            </a:xfrm>
            <a:custGeom>
              <a:avLst/>
              <a:gdLst/>
              <a:ahLst/>
              <a:cxnLst/>
              <a:rect l="l" t="t" r="r" b="b"/>
              <a:pathLst>
                <a:path w="24333" h="135160" extrusionOk="0">
                  <a:moveTo>
                    <a:pt x="16325" y="130437"/>
                  </a:moveTo>
                  <a:lnTo>
                    <a:pt x="16325" y="26432"/>
                  </a:lnTo>
                  <a:cubicBezTo>
                    <a:pt x="21128" y="21725"/>
                    <a:pt x="23987" y="15385"/>
                    <a:pt x="24333" y="8669"/>
                  </a:cubicBezTo>
                  <a:cubicBezTo>
                    <a:pt x="24333" y="867"/>
                    <a:pt x="18892" y="-2213"/>
                    <a:pt x="12218" y="1688"/>
                  </a:cubicBezTo>
                  <a:cubicBezTo>
                    <a:pt x="4985" y="6319"/>
                    <a:pt x="435" y="14159"/>
                    <a:pt x="0" y="22736"/>
                  </a:cubicBezTo>
                  <a:cubicBezTo>
                    <a:pt x="0" y="28793"/>
                    <a:pt x="3388" y="31976"/>
                    <a:pt x="8008" y="31257"/>
                  </a:cubicBezTo>
                  <a:lnTo>
                    <a:pt x="8008" y="135161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2151331" y="2352029"/>
              <a:ext cx="83885" cy="330748"/>
            </a:xfrm>
            <a:custGeom>
              <a:avLst/>
              <a:gdLst/>
              <a:ahLst/>
              <a:cxnLst/>
              <a:rect l="l" t="t" r="r" b="b"/>
              <a:pathLst>
                <a:path w="83885" h="330748" extrusionOk="0">
                  <a:moveTo>
                    <a:pt x="3" y="4826"/>
                  </a:moveTo>
                  <a:lnTo>
                    <a:pt x="3" y="158832"/>
                  </a:lnTo>
                  <a:cubicBezTo>
                    <a:pt x="-57" y="160324"/>
                    <a:pt x="741" y="161719"/>
                    <a:pt x="2057" y="162426"/>
                  </a:cubicBezTo>
                  <a:lnTo>
                    <a:pt x="67561" y="200311"/>
                  </a:lnTo>
                  <a:lnTo>
                    <a:pt x="67561" y="304317"/>
                  </a:lnTo>
                  <a:cubicBezTo>
                    <a:pt x="62790" y="309046"/>
                    <a:pt x="59938" y="315373"/>
                    <a:pt x="59552" y="322079"/>
                  </a:cubicBezTo>
                  <a:cubicBezTo>
                    <a:pt x="59552" y="329882"/>
                    <a:pt x="64994" y="332962"/>
                    <a:pt x="71770" y="329061"/>
                  </a:cubicBezTo>
                  <a:cubicBezTo>
                    <a:pt x="78811" y="324500"/>
                    <a:pt x="83298" y="316895"/>
                    <a:pt x="83885" y="308526"/>
                  </a:cubicBezTo>
                  <a:cubicBezTo>
                    <a:pt x="83885" y="302469"/>
                    <a:pt x="80600" y="299286"/>
                    <a:pt x="75877" y="300005"/>
                  </a:cubicBezTo>
                  <a:lnTo>
                    <a:pt x="75877" y="198360"/>
                  </a:lnTo>
                  <a:cubicBezTo>
                    <a:pt x="75869" y="196886"/>
                    <a:pt x="75090" y="195522"/>
                    <a:pt x="73824" y="194767"/>
                  </a:cubicBezTo>
                  <a:lnTo>
                    <a:pt x="8320" y="156984"/>
                  </a:lnTo>
                  <a:lnTo>
                    <a:pt x="8320" y="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2278544" y="2273896"/>
              <a:ext cx="24332" cy="135344"/>
            </a:xfrm>
            <a:custGeom>
              <a:avLst/>
              <a:gdLst/>
              <a:ahLst/>
              <a:cxnLst/>
              <a:rect l="l" t="t" r="r" b="b"/>
              <a:pathLst>
                <a:path w="24332" h="135344" extrusionOk="0">
                  <a:moveTo>
                    <a:pt x="8008" y="4826"/>
                  </a:moveTo>
                  <a:lnTo>
                    <a:pt x="8008" y="108831"/>
                  </a:lnTo>
                  <a:cubicBezTo>
                    <a:pt x="3254" y="113572"/>
                    <a:pt x="404" y="119892"/>
                    <a:pt x="0" y="126593"/>
                  </a:cubicBezTo>
                  <a:cubicBezTo>
                    <a:pt x="0" y="134396"/>
                    <a:pt x="5442" y="137579"/>
                    <a:pt x="12218" y="133678"/>
                  </a:cubicBezTo>
                  <a:cubicBezTo>
                    <a:pt x="19223" y="129083"/>
                    <a:pt x="23698" y="121497"/>
                    <a:pt x="24333" y="113143"/>
                  </a:cubicBezTo>
                  <a:cubicBezTo>
                    <a:pt x="24333" y="107086"/>
                    <a:pt x="21047" y="103903"/>
                    <a:pt x="16325" y="104622"/>
                  </a:cubicBezTo>
                  <a:lnTo>
                    <a:pt x="16325" y="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2219097" y="2313014"/>
              <a:ext cx="83984" cy="369763"/>
            </a:xfrm>
            <a:custGeom>
              <a:avLst/>
              <a:gdLst/>
              <a:ahLst/>
              <a:cxnLst/>
              <a:rect l="l" t="t" r="r" b="b"/>
              <a:pathLst>
                <a:path w="83984" h="369763" extrusionOk="0">
                  <a:moveTo>
                    <a:pt x="0" y="4826"/>
                  </a:moveTo>
                  <a:lnTo>
                    <a:pt x="0" y="158832"/>
                  </a:lnTo>
                  <a:cubicBezTo>
                    <a:pt x="8" y="160334"/>
                    <a:pt x="834" y="161712"/>
                    <a:pt x="2156" y="162426"/>
                  </a:cubicBezTo>
                  <a:lnTo>
                    <a:pt x="67660" y="200208"/>
                  </a:lnTo>
                  <a:lnTo>
                    <a:pt x="67660" y="343332"/>
                  </a:lnTo>
                  <a:cubicBezTo>
                    <a:pt x="62890" y="348061"/>
                    <a:pt x="60037" y="354388"/>
                    <a:pt x="59652" y="361094"/>
                  </a:cubicBezTo>
                  <a:cubicBezTo>
                    <a:pt x="59652" y="368897"/>
                    <a:pt x="65093" y="371977"/>
                    <a:pt x="71870" y="368076"/>
                  </a:cubicBezTo>
                  <a:cubicBezTo>
                    <a:pt x="78910" y="363515"/>
                    <a:pt x="83397" y="355910"/>
                    <a:pt x="83985" y="347541"/>
                  </a:cubicBezTo>
                  <a:cubicBezTo>
                    <a:pt x="83985" y="341484"/>
                    <a:pt x="80699" y="338301"/>
                    <a:pt x="75976" y="339020"/>
                  </a:cubicBezTo>
                  <a:lnTo>
                    <a:pt x="75976" y="198360"/>
                  </a:lnTo>
                  <a:cubicBezTo>
                    <a:pt x="76012" y="196874"/>
                    <a:pt x="75222" y="195491"/>
                    <a:pt x="73923" y="194767"/>
                  </a:cubicBezTo>
                  <a:lnTo>
                    <a:pt x="8316" y="156881"/>
                  </a:lnTo>
                  <a:lnTo>
                    <a:pt x="8316" y="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2278544" y="3471322"/>
              <a:ext cx="79878" cy="254856"/>
            </a:xfrm>
            <a:custGeom>
              <a:avLst/>
              <a:gdLst/>
              <a:ahLst/>
              <a:cxnLst/>
              <a:rect l="l" t="t" r="r" b="b"/>
              <a:pathLst>
                <a:path w="79878" h="254856" extrusionOk="0">
                  <a:moveTo>
                    <a:pt x="79878" y="245308"/>
                  </a:moveTo>
                  <a:lnTo>
                    <a:pt x="16325" y="208552"/>
                  </a:lnTo>
                  <a:lnTo>
                    <a:pt x="16325" y="26413"/>
                  </a:lnTo>
                  <a:cubicBezTo>
                    <a:pt x="21128" y="21707"/>
                    <a:pt x="23987" y="15367"/>
                    <a:pt x="24333" y="8651"/>
                  </a:cubicBezTo>
                  <a:cubicBezTo>
                    <a:pt x="24333" y="951"/>
                    <a:pt x="18892" y="-2232"/>
                    <a:pt x="12218" y="1669"/>
                  </a:cubicBezTo>
                  <a:cubicBezTo>
                    <a:pt x="5023" y="6337"/>
                    <a:pt x="485" y="14155"/>
                    <a:pt x="0" y="22717"/>
                  </a:cubicBezTo>
                  <a:cubicBezTo>
                    <a:pt x="0" y="28775"/>
                    <a:pt x="3388" y="31958"/>
                    <a:pt x="8008" y="31239"/>
                  </a:cubicBezTo>
                  <a:lnTo>
                    <a:pt x="8008" y="211016"/>
                  </a:lnTo>
                  <a:cubicBezTo>
                    <a:pt x="8016" y="212518"/>
                    <a:pt x="8843" y="213896"/>
                    <a:pt x="10165" y="214609"/>
                  </a:cubicBezTo>
                  <a:lnTo>
                    <a:pt x="79878" y="254856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1466621" y="3471322"/>
              <a:ext cx="253289" cy="1248300"/>
            </a:xfrm>
            <a:custGeom>
              <a:avLst/>
              <a:gdLst/>
              <a:ahLst/>
              <a:cxnLst/>
              <a:rect l="l" t="t" r="r" b="b"/>
              <a:pathLst>
                <a:path w="253289" h="1248300" extrusionOk="0">
                  <a:moveTo>
                    <a:pt x="253289" y="1243578"/>
                  </a:moveTo>
                  <a:lnTo>
                    <a:pt x="253289" y="894497"/>
                  </a:lnTo>
                  <a:cubicBezTo>
                    <a:pt x="253244" y="893032"/>
                    <a:pt x="252474" y="891686"/>
                    <a:pt x="251236" y="890903"/>
                  </a:cubicBezTo>
                  <a:lnTo>
                    <a:pt x="117764" y="814003"/>
                  </a:lnTo>
                  <a:lnTo>
                    <a:pt x="117764" y="386686"/>
                  </a:lnTo>
                  <a:cubicBezTo>
                    <a:pt x="117756" y="385211"/>
                    <a:pt x="116977" y="383848"/>
                    <a:pt x="115710" y="383092"/>
                  </a:cubicBezTo>
                  <a:lnTo>
                    <a:pt x="16325" y="325699"/>
                  </a:lnTo>
                  <a:lnTo>
                    <a:pt x="16325" y="26516"/>
                  </a:lnTo>
                  <a:cubicBezTo>
                    <a:pt x="21118" y="21761"/>
                    <a:pt x="23973" y="15394"/>
                    <a:pt x="24333" y="8651"/>
                  </a:cubicBezTo>
                  <a:cubicBezTo>
                    <a:pt x="24333" y="951"/>
                    <a:pt x="18892" y="-2232"/>
                    <a:pt x="12218" y="1669"/>
                  </a:cubicBezTo>
                  <a:cubicBezTo>
                    <a:pt x="5023" y="6337"/>
                    <a:pt x="485" y="14155"/>
                    <a:pt x="0" y="22717"/>
                  </a:cubicBezTo>
                  <a:cubicBezTo>
                    <a:pt x="0" y="28775"/>
                    <a:pt x="3388" y="31958"/>
                    <a:pt x="8008" y="31239"/>
                  </a:cubicBezTo>
                  <a:lnTo>
                    <a:pt x="8008" y="328163"/>
                  </a:lnTo>
                  <a:cubicBezTo>
                    <a:pt x="8036" y="329633"/>
                    <a:pt x="8810" y="330987"/>
                    <a:pt x="10062" y="331757"/>
                  </a:cubicBezTo>
                  <a:lnTo>
                    <a:pt x="109447" y="389150"/>
                  </a:lnTo>
                  <a:lnTo>
                    <a:pt x="109447" y="816364"/>
                  </a:lnTo>
                  <a:cubicBezTo>
                    <a:pt x="109455" y="817866"/>
                    <a:pt x="110282" y="819244"/>
                    <a:pt x="111603" y="819958"/>
                  </a:cubicBezTo>
                  <a:lnTo>
                    <a:pt x="245076" y="896858"/>
                  </a:lnTo>
                  <a:lnTo>
                    <a:pt x="245076" y="1248301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1602147" y="4447704"/>
              <a:ext cx="50104" cy="310933"/>
            </a:xfrm>
            <a:custGeom>
              <a:avLst/>
              <a:gdLst/>
              <a:ahLst/>
              <a:cxnLst/>
              <a:rect l="l" t="t" r="r" b="b"/>
              <a:pathLst>
                <a:path w="50104" h="310933" extrusionOk="0">
                  <a:moveTo>
                    <a:pt x="50103" y="306108"/>
                  </a:moveTo>
                  <a:lnTo>
                    <a:pt x="50103" y="191424"/>
                  </a:lnTo>
                  <a:cubicBezTo>
                    <a:pt x="50139" y="189938"/>
                    <a:pt x="49348" y="188554"/>
                    <a:pt x="48050" y="187831"/>
                  </a:cubicBezTo>
                  <a:lnTo>
                    <a:pt x="16325" y="169555"/>
                  </a:lnTo>
                  <a:lnTo>
                    <a:pt x="16325" y="26432"/>
                  </a:lnTo>
                  <a:cubicBezTo>
                    <a:pt x="21095" y="21703"/>
                    <a:pt x="23948" y="15376"/>
                    <a:pt x="24333" y="8669"/>
                  </a:cubicBezTo>
                  <a:cubicBezTo>
                    <a:pt x="24333" y="867"/>
                    <a:pt x="18891" y="-2213"/>
                    <a:pt x="12115" y="1688"/>
                  </a:cubicBezTo>
                  <a:cubicBezTo>
                    <a:pt x="4934" y="6355"/>
                    <a:pt x="428" y="14183"/>
                    <a:pt x="0" y="22736"/>
                  </a:cubicBezTo>
                  <a:cubicBezTo>
                    <a:pt x="0" y="28793"/>
                    <a:pt x="3285" y="31976"/>
                    <a:pt x="8008" y="31257"/>
                  </a:cubicBezTo>
                  <a:lnTo>
                    <a:pt x="8008" y="171917"/>
                  </a:lnTo>
                  <a:cubicBezTo>
                    <a:pt x="8036" y="173386"/>
                    <a:pt x="8810" y="174741"/>
                    <a:pt x="10062" y="175510"/>
                  </a:cubicBezTo>
                  <a:lnTo>
                    <a:pt x="41787" y="193888"/>
                  </a:lnTo>
                  <a:lnTo>
                    <a:pt x="41787" y="310933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1745373" y="2586324"/>
              <a:ext cx="83984" cy="603992"/>
            </a:xfrm>
            <a:custGeom>
              <a:avLst/>
              <a:gdLst/>
              <a:ahLst/>
              <a:cxnLst/>
              <a:rect l="l" t="t" r="r" b="b"/>
              <a:pathLst>
                <a:path w="83984" h="603992" extrusionOk="0">
                  <a:moveTo>
                    <a:pt x="73923" y="350314"/>
                  </a:moveTo>
                  <a:lnTo>
                    <a:pt x="8419" y="312531"/>
                  </a:lnTo>
                  <a:lnTo>
                    <a:pt x="8419" y="0"/>
                  </a:lnTo>
                  <a:lnTo>
                    <a:pt x="0" y="4826"/>
                  </a:lnTo>
                  <a:lnTo>
                    <a:pt x="0" y="314892"/>
                  </a:lnTo>
                  <a:cubicBezTo>
                    <a:pt x="8" y="316394"/>
                    <a:pt x="834" y="317772"/>
                    <a:pt x="2156" y="318486"/>
                  </a:cubicBezTo>
                  <a:lnTo>
                    <a:pt x="67660" y="356371"/>
                  </a:lnTo>
                  <a:lnTo>
                    <a:pt x="67660" y="577524"/>
                  </a:lnTo>
                  <a:cubicBezTo>
                    <a:pt x="62890" y="582253"/>
                    <a:pt x="60037" y="588580"/>
                    <a:pt x="59652" y="595286"/>
                  </a:cubicBezTo>
                  <a:cubicBezTo>
                    <a:pt x="59652" y="603090"/>
                    <a:pt x="65093" y="606170"/>
                    <a:pt x="71870" y="602371"/>
                  </a:cubicBezTo>
                  <a:cubicBezTo>
                    <a:pt x="79029" y="597637"/>
                    <a:pt x="83523" y="589791"/>
                    <a:pt x="83985" y="581221"/>
                  </a:cubicBezTo>
                  <a:cubicBezTo>
                    <a:pt x="83985" y="575163"/>
                    <a:pt x="80699" y="571980"/>
                    <a:pt x="75976" y="572699"/>
                  </a:cubicBezTo>
                  <a:lnTo>
                    <a:pt x="75976" y="353907"/>
                  </a:lnTo>
                  <a:cubicBezTo>
                    <a:pt x="75969" y="352432"/>
                    <a:pt x="75190" y="351069"/>
                    <a:pt x="73923" y="350313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1880488" y="2508294"/>
              <a:ext cx="151850" cy="564820"/>
            </a:xfrm>
            <a:custGeom>
              <a:avLst/>
              <a:gdLst/>
              <a:ahLst/>
              <a:cxnLst/>
              <a:rect l="l" t="t" r="r" b="b"/>
              <a:pathLst>
                <a:path w="151850" h="564820" extrusionOk="0">
                  <a:moveTo>
                    <a:pt x="141789" y="389329"/>
                  </a:moveTo>
                  <a:lnTo>
                    <a:pt x="8316" y="312428"/>
                  </a:lnTo>
                  <a:lnTo>
                    <a:pt x="8316" y="0"/>
                  </a:lnTo>
                  <a:lnTo>
                    <a:pt x="0" y="4723"/>
                  </a:lnTo>
                  <a:lnTo>
                    <a:pt x="0" y="314789"/>
                  </a:lnTo>
                  <a:cubicBezTo>
                    <a:pt x="-13" y="316270"/>
                    <a:pt x="771" y="317643"/>
                    <a:pt x="2054" y="318383"/>
                  </a:cubicBezTo>
                  <a:lnTo>
                    <a:pt x="135526" y="395283"/>
                  </a:lnTo>
                  <a:lnTo>
                    <a:pt x="135526" y="538407"/>
                  </a:lnTo>
                  <a:cubicBezTo>
                    <a:pt x="130722" y="543113"/>
                    <a:pt x="127864" y="549453"/>
                    <a:pt x="127518" y="556169"/>
                  </a:cubicBezTo>
                  <a:cubicBezTo>
                    <a:pt x="127518" y="563869"/>
                    <a:pt x="132959" y="567052"/>
                    <a:pt x="139633" y="563150"/>
                  </a:cubicBezTo>
                  <a:cubicBezTo>
                    <a:pt x="146853" y="558507"/>
                    <a:pt x="151399" y="550675"/>
                    <a:pt x="151851" y="542103"/>
                  </a:cubicBezTo>
                  <a:cubicBezTo>
                    <a:pt x="151851" y="536045"/>
                    <a:pt x="148462" y="532863"/>
                    <a:pt x="143842" y="533581"/>
                  </a:cubicBezTo>
                  <a:lnTo>
                    <a:pt x="143842" y="392922"/>
                  </a:lnTo>
                  <a:cubicBezTo>
                    <a:pt x="143856" y="391442"/>
                    <a:pt x="143071" y="390069"/>
                    <a:pt x="141789" y="38932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6" name="Google Shape;2296;p4"/>
            <p:cNvGrpSpPr/>
            <p:nvPr/>
          </p:nvGrpSpPr>
          <p:grpSpPr>
            <a:xfrm>
              <a:off x="1426982" y="2711172"/>
              <a:ext cx="342984" cy="466845"/>
              <a:chOff x="1426982" y="2711172"/>
              <a:chExt cx="342984" cy="466845"/>
            </a:xfrm>
          </p:grpSpPr>
          <p:sp>
            <p:nvSpPr>
              <p:cNvPr id="2297" name="Google Shape;2297;p4"/>
              <p:cNvSpPr/>
              <p:nvPr/>
            </p:nvSpPr>
            <p:spPr>
              <a:xfrm>
                <a:off x="1539928" y="3094854"/>
                <a:ext cx="22690" cy="83163"/>
              </a:xfrm>
              <a:custGeom>
                <a:avLst/>
                <a:gdLst/>
                <a:ahLst/>
                <a:cxnLst/>
                <a:rect l="l" t="t" r="r" b="b"/>
                <a:pathLst>
                  <a:path w="22690" h="83163" extrusionOk="0">
                    <a:moveTo>
                      <a:pt x="22690" y="0"/>
                    </a:moveTo>
                    <a:lnTo>
                      <a:pt x="0" y="0"/>
                    </a:lnTo>
                    <a:lnTo>
                      <a:pt x="0" y="71870"/>
                    </a:lnTo>
                    <a:lnTo>
                      <a:pt x="0" y="71870"/>
                    </a:lnTo>
                    <a:cubicBezTo>
                      <a:pt x="0" y="78107"/>
                      <a:pt x="5056" y="83164"/>
                      <a:pt x="11294" y="83164"/>
                    </a:cubicBezTo>
                    <a:cubicBezTo>
                      <a:pt x="17531" y="83164"/>
                      <a:pt x="22588" y="78107"/>
                      <a:pt x="22588" y="71870"/>
                    </a:cubicBezTo>
                    <a:lnTo>
                      <a:pt x="22588" y="7187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4"/>
              <p:cNvSpPr/>
              <p:nvPr/>
            </p:nvSpPr>
            <p:spPr>
              <a:xfrm>
                <a:off x="1582537" y="3070315"/>
                <a:ext cx="22690" cy="83163"/>
              </a:xfrm>
              <a:custGeom>
                <a:avLst/>
                <a:gdLst/>
                <a:ahLst/>
                <a:cxnLst/>
                <a:rect l="l" t="t" r="r" b="b"/>
                <a:pathLst>
                  <a:path w="22690" h="83163" extrusionOk="0">
                    <a:moveTo>
                      <a:pt x="22690" y="0"/>
                    </a:moveTo>
                    <a:lnTo>
                      <a:pt x="0" y="0"/>
                    </a:lnTo>
                    <a:lnTo>
                      <a:pt x="0" y="71870"/>
                    </a:lnTo>
                    <a:lnTo>
                      <a:pt x="0" y="71870"/>
                    </a:lnTo>
                    <a:cubicBezTo>
                      <a:pt x="0" y="78107"/>
                      <a:pt x="5056" y="83164"/>
                      <a:pt x="11294" y="83164"/>
                    </a:cubicBezTo>
                    <a:cubicBezTo>
                      <a:pt x="17531" y="83164"/>
                      <a:pt x="22588" y="78107"/>
                      <a:pt x="22588" y="71870"/>
                    </a:cubicBezTo>
                    <a:lnTo>
                      <a:pt x="22588" y="7187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4"/>
              <p:cNvSpPr/>
              <p:nvPr/>
            </p:nvSpPr>
            <p:spPr>
              <a:xfrm>
                <a:off x="1625248" y="3045674"/>
                <a:ext cx="22587" cy="83163"/>
              </a:xfrm>
              <a:custGeom>
                <a:avLst/>
                <a:gdLst/>
                <a:ahLst/>
                <a:cxnLst/>
                <a:rect l="l" t="t" r="r" b="b"/>
                <a:pathLst>
                  <a:path w="22587" h="83163" extrusionOk="0">
                    <a:moveTo>
                      <a:pt x="22588" y="0"/>
                    </a:moveTo>
                    <a:lnTo>
                      <a:pt x="0" y="0"/>
                    </a:lnTo>
                    <a:lnTo>
                      <a:pt x="0" y="71870"/>
                    </a:lnTo>
                    <a:lnTo>
                      <a:pt x="0" y="71870"/>
                    </a:lnTo>
                    <a:cubicBezTo>
                      <a:pt x="0" y="78107"/>
                      <a:pt x="5056" y="83164"/>
                      <a:pt x="11294" y="83164"/>
                    </a:cubicBezTo>
                    <a:cubicBezTo>
                      <a:pt x="17531" y="83164"/>
                      <a:pt x="22588" y="78107"/>
                      <a:pt x="22588" y="71870"/>
                    </a:cubicBezTo>
                    <a:lnTo>
                      <a:pt x="22588" y="7187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4"/>
              <p:cNvSpPr/>
              <p:nvPr/>
            </p:nvSpPr>
            <p:spPr>
              <a:xfrm>
                <a:off x="1667959" y="3020828"/>
                <a:ext cx="22587" cy="83163"/>
              </a:xfrm>
              <a:custGeom>
                <a:avLst/>
                <a:gdLst/>
                <a:ahLst/>
                <a:cxnLst/>
                <a:rect l="l" t="t" r="r" b="b"/>
                <a:pathLst>
                  <a:path w="22587" h="83163" extrusionOk="0">
                    <a:moveTo>
                      <a:pt x="22588" y="0"/>
                    </a:moveTo>
                    <a:lnTo>
                      <a:pt x="0" y="0"/>
                    </a:lnTo>
                    <a:lnTo>
                      <a:pt x="0" y="71870"/>
                    </a:lnTo>
                    <a:lnTo>
                      <a:pt x="0" y="71870"/>
                    </a:lnTo>
                    <a:cubicBezTo>
                      <a:pt x="0" y="78107"/>
                      <a:pt x="5056" y="83164"/>
                      <a:pt x="11294" y="83164"/>
                    </a:cubicBezTo>
                    <a:cubicBezTo>
                      <a:pt x="17531" y="83164"/>
                      <a:pt x="22588" y="78107"/>
                      <a:pt x="22588" y="71870"/>
                    </a:cubicBezTo>
                    <a:lnTo>
                      <a:pt x="22588" y="7187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01" name="Google Shape;2301;p4"/>
              <p:cNvGrpSpPr/>
              <p:nvPr/>
            </p:nvGrpSpPr>
            <p:grpSpPr>
              <a:xfrm>
                <a:off x="1539928" y="3020828"/>
                <a:ext cx="150618" cy="157189"/>
                <a:chOff x="1539928" y="3020828"/>
                <a:chExt cx="150618" cy="157189"/>
              </a:xfrm>
            </p:grpSpPr>
            <p:sp>
              <p:nvSpPr>
                <p:cNvPr id="2302" name="Google Shape;2302;p4"/>
                <p:cNvSpPr/>
                <p:nvPr/>
              </p:nvSpPr>
              <p:spPr>
                <a:xfrm>
                  <a:off x="1539928" y="3094854"/>
                  <a:ext cx="22690" cy="83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0" h="83163" extrusionOk="0">
                      <a:moveTo>
                        <a:pt x="22690" y="0"/>
                      </a:moveTo>
                      <a:lnTo>
                        <a:pt x="0" y="0"/>
                      </a:lnTo>
                      <a:lnTo>
                        <a:pt x="0" y="71870"/>
                      </a:lnTo>
                      <a:lnTo>
                        <a:pt x="0" y="71870"/>
                      </a:lnTo>
                      <a:cubicBezTo>
                        <a:pt x="0" y="78107"/>
                        <a:pt x="5056" y="83164"/>
                        <a:pt x="11294" y="83164"/>
                      </a:cubicBezTo>
                      <a:cubicBezTo>
                        <a:pt x="17531" y="83164"/>
                        <a:pt x="22588" y="78107"/>
                        <a:pt x="22588" y="71870"/>
                      </a:cubicBezTo>
                      <a:lnTo>
                        <a:pt x="22588" y="71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4"/>
                <p:cNvSpPr/>
                <p:nvPr/>
              </p:nvSpPr>
              <p:spPr>
                <a:xfrm>
                  <a:off x="1582537" y="3070315"/>
                  <a:ext cx="22690" cy="83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0" h="83163" extrusionOk="0">
                      <a:moveTo>
                        <a:pt x="22690" y="0"/>
                      </a:moveTo>
                      <a:lnTo>
                        <a:pt x="0" y="0"/>
                      </a:lnTo>
                      <a:lnTo>
                        <a:pt x="0" y="71870"/>
                      </a:lnTo>
                      <a:lnTo>
                        <a:pt x="0" y="71870"/>
                      </a:lnTo>
                      <a:cubicBezTo>
                        <a:pt x="0" y="78107"/>
                        <a:pt x="5056" y="83164"/>
                        <a:pt x="11294" y="83164"/>
                      </a:cubicBezTo>
                      <a:cubicBezTo>
                        <a:pt x="17531" y="83164"/>
                        <a:pt x="22588" y="78107"/>
                        <a:pt x="22588" y="71870"/>
                      </a:cubicBezTo>
                      <a:lnTo>
                        <a:pt x="22588" y="71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4"/>
                <p:cNvSpPr/>
                <p:nvPr/>
              </p:nvSpPr>
              <p:spPr>
                <a:xfrm>
                  <a:off x="1625248" y="3045674"/>
                  <a:ext cx="22587" cy="83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7" h="83163" extrusionOk="0">
                      <a:moveTo>
                        <a:pt x="22588" y="0"/>
                      </a:moveTo>
                      <a:lnTo>
                        <a:pt x="0" y="0"/>
                      </a:lnTo>
                      <a:lnTo>
                        <a:pt x="0" y="71870"/>
                      </a:lnTo>
                      <a:lnTo>
                        <a:pt x="0" y="71870"/>
                      </a:lnTo>
                      <a:cubicBezTo>
                        <a:pt x="0" y="78107"/>
                        <a:pt x="5056" y="83164"/>
                        <a:pt x="11294" y="83164"/>
                      </a:cubicBezTo>
                      <a:cubicBezTo>
                        <a:pt x="17531" y="83164"/>
                        <a:pt x="22588" y="78107"/>
                        <a:pt x="22588" y="71870"/>
                      </a:cubicBezTo>
                      <a:lnTo>
                        <a:pt x="22588" y="71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4"/>
                <p:cNvSpPr/>
                <p:nvPr/>
              </p:nvSpPr>
              <p:spPr>
                <a:xfrm>
                  <a:off x="1667959" y="3020828"/>
                  <a:ext cx="22587" cy="83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7" h="83163" extrusionOk="0">
                      <a:moveTo>
                        <a:pt x="22588" y="0"/>
                      </a:moveTo>
                      <a:lnTo>
                        <a:pt x="0" y="0"/>
                      </a:lnTo>
                      <a:lnTo>
                        <a:pt x="0" y="71870"/>
                      </a:lnTo>
                      <a:lnTo>
                        <a:pt x="0" y="71870"/>
                      </a:lnTo>
                      <a:cubicBezTo>
                        <a:pt x="0" y="78107"/>
                        <a:pt x="5056" y="83164"/>
                        <a:pt x="11294" y="83164"/>
                      </a:cubicBezTo>
                      <a:cubicBezTo>
                        <a:pt x="17531" y="83164"/>
                        <a:pt x="22588" y="78107"/>
                        <a:pt x="22588" y="71870"/>
                      </a:cubicBezTo>
                      <a:lnTo>
                        <a:pt x="22588" y="71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06" name="Google Shape;2306;p4"/>
              <p:cNvSpPr/>
              <p:nvPr/>
            </p:nvSpPr>
            <p:spPr>
              <a:xfrm>
                <a:off x="1539928" y="3094854"/>
                <a:ext cx="22690" cy="60781"/>
              </a:xfrm>
              <a:custGeom>
                <a:avLst/>
                <a:gdLst/>
                <a:ahLst/>
                <a:cxnLst/>
                <a:rect l="l" t="t" r="r" b="b"/>
                <a:pathLst>
                  <a:path w="22690" h="60781" extrusionOk="0">
                    <a:moveTo>
                      <a:pt x="22690" y="0"/>
                    </a:moveTo>
                    <a:lnTo>
                      <a:pt x="0" y="0"/>
                    </a:lnTo>
                    <a:lnTo>
                      <a:pt x="0" y="60781"/>
                    </a:lnTo>
                    <a:lnTo>
                      <a:pt x="22690" y="47742"/>
                    </a:lnTo>
                    <a:lnTo>
                      <a:pt x="22690" y="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4"/>
              <p:cNvSpPr/>
              <p:nvPr/>
            </p:nvSpPr>
            <p:spPr>
              <a:xfrm>
                <a:off x="1667856" y="3021136"/>
                <a:ext cx="22690" cy="60678"/>
              </a:xfrm>
              <a:custGeom>
                <a:avLst/>
                <a:gdLst/>
                <a:ahLst/>
                <a:cxnLst/>
                <a:rect l="l" t="t" r="r" b="b"/>
                <a:pathLst>
                  <a:path w="22690" h="60678" extrusionOk="0">
                    <a:moveTo>
                      <a:pt x="0" y="60679"/>
                    </a:moveTo>
                    <a:lnTo>
                      <a:pt x="22690" y="47639"/>
                    </a:lnTo>
                    <a:lnTo>
                      <a:pt x="22690" y="0"/>
                    </a:lnTo>
                    <a:lnTo>
                      <a:pt x="0" y="0"/>
                    </a:lnTo>
                    <a:lnTo>
                      <a:pt x="0" y="60679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4"/>
              <p:cNvSpPr/>
              <p:nvPr/>
            </p:nvSpPr>
            <p:spPr>
              <a:xfrm>
                <a:off x="1625248" y="3045674"/>
                <a:ext cx="22587" cy="60781"/>
              </a:xfrm>
              <a:custGeom>
                <a:avLst/>
                <a:gdLst/>
                <a:ahLst/>
                <a:cxnLst/>
                <a:rect l="l" t="t" r="r" b="b"/>
                <a:pathLst>
                  <a:path w="22587" h="60781" extrusionOk="0">
                    <a:moveTo>
                      <a:pt x="22588" y="0"/>
                    </a:moveTo>
                    <a:lnTo>
                      <a:pt x="0" y="0"/>
                    </a:lnTo>
                    <a:lnTo>
                      <a:pt x="0" y="60781"/>
                    </a:lnTo>
                    <a:lnTo>
                      <a:pt x="22588" y="47639"/>
                    </a:lnTo>
                    <a:lnTo>
                      <a:pt x="22588" y="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4"/>
              <p:cNvSpPr/>
              <p:nvPr/>
            </p:nvSpPr>
            <p:spPr>
              <a:xfrm>
                <a:off x="1582639" y="3070315"/>
                <a:ext cx="22587" cy="60781"/>
              </a:xfrm>
              <a:custGeom>
                <a:avLst/>
                <a:gdLst/>
                <a:ahLst/>
                <a:cxnLst/>
                <a:rect l="l" t="t" r="r" b="b"/>
                <a:pathLst>
                  <a:path w="22587" h="60781" extrusionOk="0">
                    <a:moveTo>
                      <a:pt x="22588" y="0"/>
                    </a:moveTo>
                    <a:lnTo>
                      <a:pt x="0" y="0"/>
                    </a:lnTo>
                    <a:lnTo>
                      <a:pt x="0" y="60781"/>
                    </a:lnTo>
                    <a:lnTo>
                      <a:pt x="22588" y="47639"/>
                    </a:lnTo>
                    <a:lnTo>
                      <a:pt x="22588" y="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4"/>
              <p:cNvSpPr/>
              <p:nvPr/>
            </p:nvSpPr>
            <p:spPr>
              <a:xfrm>
                <a:off x="1691368" y="2795391"/>
                <a:ext cx="78566" cy="56851"/>
              </a:xfrm>
              <a:custGeom>
                <a:avLst/>
                <a:gdLst/>
                <a:ahLst/>
                <a:cxnLst/>
                <a:rect l="l" t="t" r="r" b="b"/>
                <a:pathLst>
                  <a:path w="78566" h="56851" extrusionOk="0">
                    <a:moveTo>
                      <a:pt x="11294" y="56851"/>
                    </a:moveTo>
                    <a:lnTo>
                      <a:pt x="0" y="37241"/>
                    </a:lnTo>
                    <a:lnTo>
                      <a:pt x="61603" y="1512"/>
                    </a:lnTo>
                    <a:lnTo>
                      <a:pt x="61603" y="1512"/>
                    </a:lnTo>
                    <a:cubicBezTo>
                      <a:pt x="67018" y="-1607"/>
                      <a:pt x="73936" y="255"/>
                      <a:pt x="77055" y="5670"/>
                    </a:cubicBezTo>
                    <a:cubicBezTo>
                      <a:pt x="80173" y="11085"/>
                      <a:pt x="78312" y="18003"/>
                      <a:pt x="72896" y="21122"/>
                    </a:cubicBezTo>
                    <a:lnTo>
                      <a:pt x="72896" y="21122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4"/>
              <p:cNvSpPr/>
              <p:nvPr/>
            </p:nvSpPr>
            <p:spPr>
              <a:xfrm>
                <a:off x="1691368" y="2844570"/>
                <a:ext cx="78566" cy="56954"/>
              </a:xfrm>
              <a:custGeom>
                <a:avLst/>
                <a:gdLst/>
                <a:ahLst/>
                <a:cxnLst/>
                <a:rect l="l" t="t" r="r" b="b"/>
                <a:pathLst>
                  <a:path w="78566" h="56954" extrusionOk="0">
                    <a:moveTo>
                      <a:pt x="11294" y="56954"/>
                    </a:moveTo>
                    <a:lnTo>
                      <a:pt x="0" y="37344"/>
                    </a:lnTo>
                    <a:lnTo>
                      <a:pt x="61603" y="1512"/>
                    </a:lnTo>
                    <a:lnTo>
                      <a:pt x="61603" y="1512"/>
                    </a:lnTo>
                    <a:cubicBezTo>
                      <a:pt x="67018" y="-1607"/>
                      <a:pt x="73936" y="255"/>
                      <a:pt x="77055" y="5670"/>
                    </a:cubicBezTo>
                    <a:cubicBezTo>
                      <a:pt x="80173" y="11085"/>
                      <a:pt x="78312" y="18003"/>
                      <a:pt x="72896" y="21122"/>
                    </a:cubicBezTo>
                    <a:lnTo>
                      <a:pt x="72896" y="21122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4"/>
              <p:cNvSpPr/>
              <p:nvPr/>
            </p:nvSpPr>
            <p:spPr>
              <a:xfrm>
                <a:off x="1691368" y="2893820"/>
                <a:ext cx="78598" cy="56884"/>
              </a:xfrm>
              <a:custGeom>
                <a:avLst/>
                <a:gdLst/>
                <a:ahLst/>
                <a:cxnLst/>
                <a:rect l="l" t="t" r="r" b="b"/>
                <a:pathLst>
                  <a:path w="78598" h="56884" extrusionOk="0">
                    <a:moveTo>
                      <a:pt x="11294" y="56884"/>
                    </a:moveTo>
                    <a:lnTo>
                      <a:pt x="0" y="37274"/>
                    </a:lnTo>
                    <a:lnTo>
                      <a:pt x="61603" y="1544"/>
                    </a:lnTo>
                    <a:lnTo>
                      <a:pt x="61603" y="1544"/>
                    </a:lnTo>
                    <a:cubicBezTo>
                      <a:pt x="66989" y="-1603"/>
                      <a:pt x="73908" y="213"/>
                      <a:pt x="77055" y="5600"/>
                    </a:cubicBezTo>
                    <a:cubicBezTo>
                      <a:pt x="80202" y="10987"/>
                      <a:pt x="78386" y="17905"/>
                      <a:pt x="72999" y="21052"/>
                    </a:cubicBezTo>
                    <a:lnTo>
                      <a:pt x="72999" y="21052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4"/>
              <p:cNvSpPr/>
              <p:nvPr/>
            </p:nvSpPr>
            <p:spPr>
              <a:xfrm>
                <a:off x="1691368" y="2943340"/>
                <a:ext cx="78566" cy="56954"/>
              </a:xfrm>
              <a:custGeom>
                <a:avLst/>
                <a:gdLst/>
                <a:ahLst/>
                <a:cxnLst/>
                <a:rect l="l" t="t" r="r" b="b"/>
                <a:pathLst>
                  <a:path w="78566" h="56954" extrusionOk="0">
                    <a:moveTo>
                      <a:pt x="11396" y="56954"/>
                    </a:moveTo>
                    <a:lnTo>
                      <a:pt x="0" y="37344"/>
                    </a:lnTo>
                    <a:lnTo>
                      <a:pt x="61603" y="1512"/>
                    </a:lnTo>
                    <a:lnTo>
                      <a:pt x="61603" y="1512"/>
                    </a:lnTo>
                    <a:cubicBezTo>
                      <a:pt x="67018" y="-1607"/>
                      <a:pt x="73936" y="255"/>
                      <a:pt x="77055" y="5670"/>
                    </a:cubicBezTo>
                    <a:cubicBezTo>
                      <a:pt x="80173" y="11085"/>
                      <a:pt x="78312" y="18003"/>
                      <a:pt x="72896" y="21122"/>
                    </a:cubicBezTo>
                    <a:lnTo>
                      <a:pt x="72896" y="21122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14" name="Google Shape;2314;p4"/>
              <p:cNvGrpSpPr/>
              <p:nvPr/>
            </p:nvGrpSpPr>
            <p:grpSpPr>
              <a:xfrm>
                <a:off x="1691368" y="2795391"/>
                <a:ext cx="78598" cy="204903"/>
                <a:chOff x="1691368" y="2795391"/>
                <a:chExt cx="78598" cy="204903"/>
              </a:xfrm>
            </p:grpSpPr>
            <p:sp>
              <p:nvSpPr>
                <p:cNvPr id="2315" name="Google Shape;2315;p4"/>
                <p:cNvSpPr/>
                <p:nvPr/>
              </p:nvSpPr>
              <p:spPr>
                <a:xfrm>
                  <a:off x="1691368" y="2795391"/>
                  <a:ext cx="78566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66" h="56851" extrusionOk="0">
                      <a:moveTo>
                        <a:pt x="11294" y="56851"/>
                      </a:moveTo>
                      <a:lnTo>
                        <a:pt x="0" y="37241"/>
                      </a:lnTo>
                      <a:lnTo>
                        <a:pt x="61603" y="1512"/>
                      </a:lnTo>
                      <a:lnTo>
                        <a:pt x="61603" y="1512"/>
                      </a:lnTo>
                      <a:cubicBezTo>
                        <a:pt x="67018" y="-1607"/>
                        <a:pt x="73936" y="255"/>
                        <a:pt x="77055" y="5670"/>
                      </a:cubicBezTo>
                      <a:cubicBezTo>
                        <a:pt x="80173" y="11085"/>
                        <a:pt x="78312" y="18003"/>
                        <a:pt x="72896" y="21122"/>
                      </a:cubicBezTo>
                      <a:lnTo>
                        <a:pt x="72896" y="21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4"/>
                <p:cNvSpPr/>
                <p:nvPr/>
              </p:nvSpPr>
              <p:spPr>
                <a:xfrm>
                  <a:off x="1691368" y="2844570"/>
                  <a:ext cx="78566" cy="5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66" h="56954" extrusionOk="0">
                      <a:moveTo>
                        <a:pt x="11294" y="56954"/>
                      </a:moveTo>
                      <a:lnTo>
                        <a:pt x="0" y="37344"/>
                      </a:lnTo>
                      <a:lnTo>
                        <a:pt x="61603" y="1512"/>
                      </a:lnTo>
                      <a:lnTo>
                        <a:pt x="61603" y="1512"/>
                      </a:lnTo>
                      <a:cubicBezTo>
                        <a:pt x="67018" y="-1607"/>
                        <a:pt x="73936" y="255"/>
                        <a:pt x="77055" y="5670"/>
                      </a:cubicBezTo>
                      <a:cubicBezTo>
                        <a:pt x="80173" y="11085"/>
                        <a:pt x="78312" y="18003"/>
                        <a:pt x="72896" y="21122"/>
                      </a:cubicBezTo>
                      <a:lnTo>
                        <a:pt x="72896" y="21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4"/>
                <p:cNvSpPr/>
                <p:nvPr/>
              </p:nvSpPr>
              <p:spPr>
                <a:xfrm>
                  <a:off x="1691368" y="2893820"/>
                  <a:ext cx="78598" cy="56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98" h="56884" extrusionOk="0">
                      <a:moveTo>
                        <a:pt x="11294" y="56884"/>
                      </a:moveTo>
                      <a:lnTo>
                        <a:pt x="0" y="37274"/>
                      </a:lnTo>
                      <a:lnTo>
                        <a:pt x="61603" y="1544"/>
                      </a:lnTo>
                      <a:lnTo>
                        <a:pt x="61603" y="1544"/>
                      </a:lnTo>
                      <a:cubicBezTo>
                        <a:pt x="66989" y="-1603"/>
                        <a:pt x="73908" y="213"/>
                        <a:pt x="77055" y="5600"/>
                      </a:cubicBezTo>
                      <a:cubicBezTo>
                        <a:pt x="80202" y="10987"/>
                        <a:pt x="78386" y="17905"/>
                        <a:pt x="72999" y="21052"/>
                      </a:cubicBezTo>
                      <a:lnTo>
                        <a:pt x="72999" y="210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4"/>
                <p:cNvSpPr/>
                <p:nvPr/>
              </p:nvSpPr>
              <p:spPr>
                <a:xfrm>
                  <a:off x="1691368" y="2943340"/>
                  <a:ext cx="78566" cy="56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66" h="56954" extrusionOk="0">
                      <a:moveTo>
                        <a:pt x="11396" y="56954"/>
                      </a:moveTo>
                      <a:lnTo>
                        <a:pt x="0" y="37344"/>
                      </a:lnTo>
                      <a:lnTo>
                        <a:pt x="61603" y="1512"/>
                      </a:lnTo>
                      <a:lnTo>
                        <a:pt x="61603" y="1512"/>
                      </a:lnTo>
                      <a:cubicBezTo>
                        <a:pt x="67018" y="-1607"/>
                        <a:pt x="73936" y="255"/>
                        <a:pt x="77055" y="5670"/>
                      </a:cubicBezTo>
                      <a:cubicBezTo>
                        <a:pt x="80173" y="11085"/>
                        <a:pt x="78312" y="18003"/>
                        <a:pt x="72896" y="21122"/>
                      </a:cubicBezTo>
                      <a:lnTo>
                        <a:pt x="72896" y="21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19" name="Google Shape;2319;p4"/>
              <p:cNvSpPr/>
              <p:nvPr/>
            </p:nvSpPr>
            <p:spPr>
              <a:xfrm>
                <a:off x="1691368" y="2802241"/>
                <a:ext cx="5267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52670" h="50000" extrusionOk="0">
                    <a:moveTo>
                      <a:pt x="11294" y="50001"/>
                    </a:moveTo>
                    <a:lnTo>
                      <a:pt x="0" y="30391"/>
                    </a:lnTo>
                    <a:lnTo>
                      <a:pt x="52670" y="0"/>
                    </a:lnTo>
                    <a:lnTo>
                      <a:pt x="52670" y="26078"/>
                    </a:lnTo>
                    <a:lnTo>
                      <a:pt x="11294" y="50001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p4"/>
              <p:cNvSpPr/>
              <p:nvPr/>
            </p:nvSpPr>
            <p:spPr>
              <a:xfrm>
                <a:off x="1691368" y="2949985"/>
                <a:ext cx="5267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52670" h="50000" extrusionOk="0">
                    <a:moveTo>
                      <a:pt x="52670" y="0"/>
                    </a:moveTo>
                    <a:lnTo>
                      <a:pt x="52670" y="26181"/>
                    </a:lnTo>
                    <a:lnTo>
                      <a:pt x="11396" y="50001"/>
                    </a:lnTo>
                    <a:lnTo>
                      <a:pt x="0" y="30391"/>
                    </a:lnTo>
                    <a:lnTo>
                      <a:pt x="52670" y="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4"/>
              <p:cNvSpPr/>
              <p:nvPr/>
            </p:nvSpPr>
            <p:spPr>
              <a:xfrm>
                <a:off x="1691368" y="2900805"/>
                <a:ext cx="52670" cy="49898"/>
              </a:xfrm>
              <a:custGeom>
                <a:avLst/>
                <a:gdLst/>
                <a:ahLst/>
                <a:cxnLst/>
                <a:rect l="l" t="t" r="r" b="b"/>
                <a:pathLst>
                  <a:path w="52670" h="49898" extrusionOk="0">
                    <a:moveTo>
                      <a:pt x="11294" y="49898"/>
                    </a:moveTo>
                    <a:lnTo>
                      <a:pt x="0" y="30288"/>
                    </a:lnTo>
                    <a:lnTo>
                      <a:pt x="52670" y="0"/>
                    </a:lnTo>
                    <a:lnTo>
                      <a:pt x="52670" y="26079"/>
                    </a:lnTo>
                    <a:lnTo>
                      <a:pt x="11294" y="49898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4"/>
              <p:cNvSpPr/>
              <p:nvPr/>
            </p:nvSpPr>
            <p:spPr>
              <a:xfrm>
                <a:off x="1691368" y="2851523"/>
                <a:ext cx="5267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52670" h="50000" extrusionOk="0">
                    <a:moveTo>
                      <a:pt x="11294" y="50001"/>
                    </a:moveTo>
                    <a:lnTo>
                      <a:pt x="0" y="30391"/>
                    </a:lnTo>
                    <a:lnTo>
                      <a:pt x="52670" y="0"/>
                    </a:lnTo>
                    <a:lnTo>
                      <a:pt x="52670" y="26079"/>
                    </a:lnTo>
                    <a:lnTo>
                      <a:pt x="11294" y="50001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p4"/>
              <p:cNvSpPr/>
              <p:nvPr/>
            </p:nvSpPr>
            <p:spPr>
              <a:xfrm>
                <a:off x="1490646" y="2775619"/>
                <a:ext cx="230907" cy="130935"/>
              </a:xfrm>
              <a:custGeom>
                <a:avLst/>
                <a:gdLst/>
                <a:ahLst/>
                <a:cxnLst/>
                <a:rect l="l" t="t" r="r" b="b"/>
                <a:pathLst>
                  <a:path w="230907" h="130935" extrusionOk="0">
                    <a:moveTo>
                      <a:pt x="230907" y="12248"/>
                    </a:moveTo>
                    <a:cubicBezTo>
                      <a:pt x="227747" y="10785"/>
                      <a:pt x="224038" y="11180"/>
                      <a:pt x="221256" y="13275"/>
                    </a:cubicBezTo>
                    <a:lnTo>
                      <a:pt x="35216" y="120669"/>
                    </a:lnTo>
                    <a:cubicBezTo>
                      <a:pt x="31166" y="123199"/>
                      <a:pt x="27840" y="126737"/>
                      <a:pt x="25565" y="130936"/>
                    </a:cubicBezTo>
                    <a:lnTo>
                      <a:pt x="0" y="116254"/>
                    </a:lnTo>
                    <a:cubicBezTo>
                      <a:pt x="2319" y="112087"/>
                      <a:pt x="5635" y="108559"/>
                      <a:pt x="9651" y="105987"/>
                    </a:cubicBezTo>
                    <a:lnTo>
                      <a:pt x="187683" y="3316"/>
                    </a:lnTo>
                    <a:cubicBezTo>
                      <a:pt x="196249" y="-1105"/>
                      <a:pt x="206426" y="-1105"/>
                      <a:pt x="214993" y="3316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4"/>
              <p:cNvSpPr/>
              <p:nvPr/>
            </p:nvSpPr>
            <p:spPr>
              <a:xfrm>
                <a:off x="1490646" y="2775619"/>
                <a:ext cx="230907" cy="130935"/>
              </a:xfrm>
              <a:custGeom>
                <a:avLst/>
                <a:gdLst/>
                <a:ahLst/>
                <a:cxnLst/>
                <a:rect l="l" t="t" r="r" b="b"/>
                <a:pathLst>
                  <a:path w="230907" h="130935" extrusionOk="0">
                    <a:moveTo>
                      <a:pt x="230907" y="12248"/>
                    </a:moveTo>
                    <a:cubicBezTo>
                      <a:pt x="227747" y="10785"/>
                      <a:pt x="224038" y="11180"/>
                      <a:pt x="221256" y="13275"/>
                    </a:cubicBezTo>
                    <a:lnTo>
                      <a:pt x="35216" y="120669"/>
                    </a:lnTo>
                    <a:cubicBezTo>
                      <a:pt x="31166" y="123199"/>
                      <a:pt x="27840" y="126737"/>
                      <a:pt x="25565" y="130936"/>
                    </a:cubicBezTo>
                    <a:lnTo>
                      <a:pt x="0" y="116254"/>
                    </a:lnTo>
                    <a:cubicBezTo>
                      <a:pt x="2319" y="112087"/>
                      <a:pt x="5635" y="108559"/>
                      <a:pt x="9651" y="105987"/>
                    </a:cubicBezTo>
                    <a:lnTo>
                      <a:pt x="187683" y="3316"/>
                    </a:lnTo>
                    <a:cubicBezTo>
                      <a:pt x="196249" y="-1105"/>
                      <a:pt x="206426" y="-1105"/>
                      <a:pt x="214993" y="3316"/>
                    </a:cubicBez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4"/>
              <p:cNvSpPr/>
              <p:nvPr/>
            </p:nvSpPr>
            <p:spPr>
              <a:xfrm>
                <a:off x="1512207" y="2786946"/>
                <a:ext cx="213247" cy="357392"/>
              </a:xfrm>
              <a:custGeom>
                <a:avLst/>
                <a:gdLst/>
                <a:ahLst/>
                <a:cxnLst/>
                <a:rect l="l" t="t" r="r" b="b"/>
                <a:pathLst>
                  <a:path w="213247" h="357392" extrusionOk="0">
                    <a:moveTo>
                      <a:pt x="0" y="132956"/>
                    </a:moveTo>
                    <a:lnTo>
                      <a:pt x="0" y="347642"/>
                    </a:lnTo>
                    <a:cubicBezTo>
                      <a:pt x="0" y="356368"/>
                      <a:pt x="6058" y="359859"/>
                      <a:pt x="13655" y="355547"/>
                    </a:cubicBezTo>
                    <a:lnTo>
                      <a:pt x="199592" y="248153"/>
                    </a:lnTo>
                    <a:cubicBezTo>
                      <a:pt x="207644" y="242905"/>
                      <a:pt x="212715" y="234135"/>
                      <a:pt x="213248" y="224539"/>
                    </a:cubicBezTo>
                    <a:lnTo>
                      <a:pt x="213248" y="9751"/>
                    </a:lnTo>
                    <a:cubicBezTo>
                      <a:pt x="213248" y="1024"/>
                      <a:pt x="207088" y="-2467"/>
                      <a:pt x="199592" y="1845"/>
                    </a:cubicBezTo>
                    <a:lnTo>
                      <a:pt x="13553" y="109342"/>
                    </a:lnTo>
                    <a:cubicBezTo>
                      <a:pt x="5540" y="114613"/>
                      <a:pt x="509" y="123379"/>
                      <a:pt x="0" y="132956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4"/>
              <p:cNvSpPr/>
              <p:nvPr/>
            </p:nvSpPr>
            <p:spPr>
              <a:xfrm>
                <a:off x="1486745" y="2891463"/>
                <a:ext cx="29569" cy="251749"/>
              </a:xfrm>
              <a:custGeom>
                <a:avLst/>
                <a:gdLst/>
                <a:ahLst/>
                <a:cxnLst/>
                <a:rect l="l" t="t" r="r" b="b"/>
                <a:pathLst>
                  <a:path w="29569" h="251749" extrusionOk="0">
                    <a:moveTo>
                      <a:pt x="29159" y="251749"/>
                    </a:moveTo>
                    <a:lnTo>
                      <a:pt x="13655" y="242304"/>
                    </a:lnTo>
                    <a:cubicBezTo>
                      <a:pt x="5619" y="237088"/>
                      <a:pt x="548" y="228356"/>
                      <a:pt x="0" y="218792"/>
                    </a:cubicBezTo>
                    <a:lnTo>
                      <a:pt x="0" y="13450"/>
                    </a:lnTo>
                    <a:cubicBezTo>
                      <a:pt x="150" y="8696"/>
                      <a:pt x="1529" y="4062"/>
                      <a:pt x="4004" y="0"/>
                    </a:cubicBezTo>
                    <a:lnTo>
                      <a:pt x="29569" y="14682"/>
                    </a:lnTo>
                    <a:cubicBezTo>
                      <a:pt x="27107" y="18787"/>
                      <a:pt x="25729" y="23450"/>
                      <a:pt x="25565" y="28235"/>
                    </a:cubicBezTo>
                    <a:lnTo>
                      <a:pt x="25565" y="242920"/>
                    </a:lnTo>
                    <a:cubicBezTo>
                      <a:pt x="25241" y="246274"/>
                      <a:pt x="26584" y="249574"/>
                      <a:pt x="29159" y="251749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4"/>
              <p:cNvSpPr/>
              <p:nvPr/>
            </p:nvSpPr>
            <p:spPr>
              <a:xfrm>
                <a:off x="1486745" y="2891463"/>
                <a:ext cx="29569" cy="251851"/>
              </a:xfrm>
              <a:custGeom>
                <a:avLst/>
                <a:gdLst/>
                <a:ahLst/>
                <a:cxnLst/>
                <a:rect l="l" t="t" r="r" b="b"/>
                <a:pathLst>
                  <a:path w="29569" h="251851" extrusionOk="0">
                    <a:moveTo>
                      <a:pt x="29364" y="251852"/>
                    </a:moveTo>
                    <a:lnTo>
                      <a:pt x="13655" y="242304"/>
                    </a:lnTo>
                    <a:cubicBezTo>
                      <a:pt x="5619" y="237088"/>
                      <a:pt x="548" y="228356"/>
                      <a:pt x="0" y="218792"/>
                    </a:cubicBezTo>
                    <a:lnTo>
                      <a:pt x="0" y="13450"/>
                    </a:lnTo>
                    <a:cubicBezTo>
                      <a:pt x="150" y="8696"/>
                      <a:pt x="1529" y="4062"/>
                      <a:pt x="4004" y="0"/>
                    </a:cubicBezTo>
                    <a:lnTo>
                      <a:pt x="29569" y="14682"/>
                    </a:lnTo>
                    <a:cubicBezTo>
                      <a:pt x="27167" y="18838"/>
                      <a:pt x="25860" y="23537"/>
                      <a:pt x="25770" y="28337"/>
                    </a:cubicBezTo>
                    <a:lnTo>
                      <a:pt x="25770" y="243022"/>
                    </a:lnTo>
                    <a:cubicBezTo>
                      <a:pt x="25446" y="246377"/>
                      <a:pt x="26789" y="249677"/>
                      <a:pt x="29364" y="251852"/>
                    </a:cubicBez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p4"/>
              <p:cNvSpPr/>
              <p:nvPr/>
            </p:nvSpPr>
            <p:spPr>
              <a:xfrm>
                <a:off x="1535993" y="2826603"/>
                <a:ext cx="166036" cy="277491"/>
              </a:xfrm>
              <a:custGeom>
                <a:avLst/>
                <a:gdLst/>
                <a:ahLst/>
                <a:cxnLst/>
                <a:rect l="l" t="t" r="r" b="b"/>
                <a:pathLst>
                  <a:path w="166036" h="277491" extrusionOk="0">
                    <a:moveTo>
                      <a:pt x="6605" y="277491"/>
                    </a:moveTo>
                    <a:cubicBezTo>
                      <a:pt x="5479" y="277485"/>
                      <a:pt x="4377" y="277164"/>
                      <a:pt x="3422" y="276567"/>
                    </a:cubicBezTo>
                    <a:cubicBezTo>
                      <a:pt x="1067" y="274968"/>
                      <a:pt x="-232" y="272214"/>
                      <a:pt x="34" y="269380"/>
                    </a:cubicBezTo>
                    <a:lnTo>
                      <a:pt x="34" y="101821"/>
                    </a:lnTo>
                    <a:cubicBezTo>
                      <a:pt x="307" y="95076"/>
                      <a:pt x="3876" y="88896"/>
                      <a:pt x="9583" y="85290"/>
                    </a:cubicBezTo>
                    <a:lnTo>
                      <a:pt x="154451" y="1614"/>
                    </a:lnTo>
                    <a:cubicBezTo>
                      <a:pt x="157473" y="-872"/>
                      <a:pt x="161937" y="-438"/>
                      <a:pt x="164423" y="2584"/>
                    </a:cubicBezTo>
                    <a:cubicBezTo>
                      <a:pt x="165709" y="4147"/>
                      <a:pt x="166265" y="6185"/>
                      <a:pt x="165951" y="8185"/>
                    </a:cubicBezTo>
                    <a:lnTo>
                      <a:pt x="165951" y="175436"/>
                    </a:lnTo>
                    <a:cubicBezTo>
                      <a:pt x="165711" y="182217"/>
                      <a:pt x="162138" y="188442"/>
                      <a:pt x="156402" y="192068"/>
                    </a:cubicBezTo>
                    <a:lnTo>
                      <a:pt x="11431" y="276361"/>
                    </a:lnTo>
                    <a:cubicBezTo>
                      <a:pt x="9939" y="277126"/>
                      <a:pt x="8282" y="277514"/>
                      <a:pt x="6605" y="277491"/>
                    </a:cubicBezTo>
                    <a:close/>
                    <a:moveTo>
                      <a:pt x="10507" y="274410"/>
                    </a:moveTo>
                    <a:lnTo>
                      <a:pt x="10507" y="274410"/>
                    </a:lnTo>
                    <a:close/>
                    <a:moveTo>
                      <a:pt x="159482" y="4283"/>
                    </a:moveTo>
                    <a:cubicBezTo>
                      <a:pt x="158453" y="4379"/>
                      <a:pt x="157465" y="4732"/>
                      <a:pt x="156608" y="5310"/>
                    </a:cubicBezTo>
                    <a:lnTo>
                      <a:pt x="11739" y="88884"/>
                    </a:lnTo>
                    <a:cubicBezTo>
                      <a:pt x="7229" y="91887"/>
                      <a:pt x="4381" y="96824"/>
                      <a:pt x="4038" y="102231"/>
                    </a:cubicBezTo>
                    <a:lnTo>
                      <a:pt x="4038" y="269380"/>
                    </a:lnTo>
                    <a:cubicBezTo>
                      <a:pt x="3869" y="270907"/>
                      <a:pt x="4488" y="272415"/>
                      <a:pt x="5681" y="273384"/>
                    </a:cubicBezTo>
                    <a:cubicBezTo>
                      <a:pt x="7093" y="273955"/>
                      <a:pt x="8702" y="273719"/>
                      <a:pt x="9891" y="272768"/>
                    </a:cubicBezTo>
                    <a:lnTo>
                      <a:pt x="154657" y="189194"/>
                    </a:lnTo>
                    <a:cubicBezTo>
                      <a:pt x="159191" y="186213"/>
                      <a:pt x="162047" y="181263"/>
                      <a:pt x="162357" y="175846"/>
                    </a:cubicBezTo>
                    <a:lnTo>
                      <a:pt x="162357" y="8595"/>
                    </a:lnTo>
                    <a:cubicBezTo>
                      <a:pt x="162357" y="6644"/>
                      <a:pt x="161844" y="5207"/>
                      <a:pt x="160817" y="4694"/>
                    </a:cubicBezTo>
                    <a:cubicBezTo>
                      <a:pt x="160413" y="4449"/>
                      <a:pt x="159954" y="4308"/>
                      <a:pt x="159482" y="428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p4"/>
              <p:cNvSpPr/>
              <p:nvPr/>
            </p:nvSpPr>
            <p:spPr>
              <a:xfrm>
                <a:off x="1565381" y="2876381"/>
                <a:ext cx="10658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06587" h="178076" extrusionOk="0">
                    <a:moveTo>
                      <a:pt x="3911" y="177918"/>
                    </a:moveTo>
                    <a:cubicBezTo>
                      <a:pt x="3313" y="178129"/>
                      <a:pt x="2661" y="178129"/>
                      <a:pt x="2063" y="177918"/>
                    </a:cubicBezTo>
                    <a:cubicBezTo>
                      <a:pt x="697" y="177109"/>
                      <a:pt x="-96" y="175600"/>
                      <a:pt x="9" y="174016"/>
                    </a:cubicBezTo>
                    <a:lnTo>
                      <a:pt x="9" y="64158"/>
                    </a:lnTo>
                    <a:cubicBezTo>
                      <a:pt x="351" y="60985"/>
                      <a:pt x="2032" y="58109"/>
                      <a:pt x="4629" y="56253"/>
                    </a:cubicBezTo>
                    <a:lnTo>
                      <a:pt x="100113" y="605"/>
                    </a:lnTo>
                    <a:cubicBezTo>
                      <a:pt x="101511" y="-202"/>
                      <a:pt x="103233" y="-202"/>
                      <a:pt x="104631" y="605"/>
                    </a:cubicBezTo>
                    <a:cubicBezTo>
                      <a:pt x="105924" y="1518"/>
                      <a:pt x="106660" y="3029"/>
                      <a:pt x="106582" y="4609"/>
                    </a:cubicBezTo>
                    <a:lnTo>
                      <a:pt x="106582" y="115186"/>
                    </a:lnTo>
                    <a:cubicBezTo>
                      <a:pt x="106367" y="118400"/>
                      <a:pt x="104657" y="121327"/>
                      <a:pt x="101962" y="123092"/>
                    </a:cubicBezTo>
                    <a:lnTo>
                      <a:pt x="6888" y="177199"/>
                    </a:lnTo>
                    <a:cubicBezTo>
                      <a:pt x="6000" y="177756"/>
                      <a:pt x="4955" y="178008"/>
                      <a:pt x="3911" y="177918"/>
                    </a:cubicBezTo>
                    <a:close/>
                    <a:moveTo>
                      <a:pt x="102680" y="3377"/>
                    </a:moveTo>
                    <a:cubicBezTo>
                      <a:pt x="102478" y="3325"/>
                      <a:pt x="102266" y="3325"/>
                      <a:pt x="102064" y="3377"/>
                    </a:cubicBezTo>
                    <a:lnTo>
                      <a:pt x="6888" y="58922"/>
                    </a:lnTo>
                    <a:cubicBezTo>
                      <a:pt x="5476" y="60154"/>
                      <a:pt x="4503" y="61811"/>
                      <a:pt x="4116" y="63645"/>
                    </a:cubicBezTo>
                    <a:lnTo>
                      <a:pt x="4116" y="173503"/>
                    </a:lnTo>
                    <a:cubicBezTo>
                      <a:pt x="4081" y="173741"/>
                      <a:pt x="4081" y="173984"/>
                      <a:pt x="4116" y="174222"/>
                    </a:cubicBezTo>
                    <a:cubicBezTo>
                      <a:pt x="4351" y="174288"/>
                      <a:pt x="4600" y="174288"/>
                      <a:pt x="4835" y="174222"/>
                    </a:cubicBezTo>
                    <a:lnTo>
                      <a:pt x="99908" y="119293"/>
                    </a:lnTo>
                    <a:cubicBezTo>
                      <a:pt x="101465" y="118249"/>
                      <a:pt x="102450" y="116543"/>
                      <a:pt x="102577" y="114673"/>
                    </a:cubicBezTo>
                    <a:lnTo>
                      <a:pt x="102578" y="114673"/>
                    </a:lnTo>
                    <a:lnTo>
                      <a:pt x="102578" y="4096"/>
                    </a:lnTo>
                    <a:cubicBezTo>
                      <a:pt x="102886" y="3275"/>
                      <a:pt x="102783" y="3069"/>
                      <a:pt x="102680" y="3069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4"/>
              <p:cNvSpPr/>
              <p:nvPr/>
            </p:nvSpPr>
            <p:spPr>
              <a:xfrm>
                <a:off x="1539415" y="2784993"/>
                <a:ext cx="22690" cy="86417"/>
              </a:xfrm>
              <a:custGeom>
                <a:avLst/>
                <a:gdLst/>
                <a:ahLst/>
                <a:cxnLst/>
                <a:rect l="l" t="t" r="r" b="b"/>
                <a:pathLst>
                  <a:path w="22690" h="86417" extrusionOk="0">
                    <a:moveTo>
                      <a:pt x="22588" y="11294"/>
                    </a:moveTo>
                    <a:cubicBezTo>
                      <a:pt x="22588" y="5056"/>
                      <a:pt x="17531" y="0"/>
                      <a:pt x="11294" y="0"/>
                    </a:cubicBezTo>
                    <a:cubicBezTo>
                      <a:pt x="5056" y="0"/>
                      <a:pt x="0" y="5056"/>
                      <a:pt x="0" y="11294"/>
                    </a:cubicBezTo>
                    <a:lnTo>
                      <a:pt x="0" y="79878"/>
                    </a:lnTo>
                    <a:cubicBezTo>
                      <a:pt x="162" y="81936"/>
                      <a:pt x="1474" y="83726"/>
                      <a:pt x="3388" y="84498"/>
                    </a:cubicBezTo>
                    <a:cubicBezTo>
                      <a:pt x="8384" y="87057"/>
                      <a:pt x="14306" y="87057"/>
                      <a:pt x="19302" y="84498"/>
                    </a:cubicBezTo>
                    <a:cubicBezTo>
                      <a:pt x="21217" y="83726"/>
                      <a:pt x="22529" y="81936"/>
                      <a:pt x="22690" y="79878"/>
                    </a:cubicBezTo>
                    <a:lnTo>
                      <a:pt x="22690" y="79878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p4"/>
              <p:cNvSpPr/>
              <p:nvPr/>
            </p:nvSpPr>
            <p:spPr>
              <a:xfrm>
                <a:off x="1581818" y="2761431"/>
                <a:ext cx="22690" cy="85441"/>
              </a:xfrm>
              <a:custGeom>
                <a:avLst/>
                <a:gdLst/>
                <a:ahLst/>
                <a:cxnLst/>
                <a:rect l="l" t="t" r="r" b="b"/>
                <a:pathLst>
                  <a:path w="22690" h="85441" extrusionOk="0">
                    <a:moveTo>
                      <a:pt x="22690" y="10317"/>
                    </a:moveTo>
                    <a:cubicBezTo>
                      <a:pt x="22094" y="4051"/>
                      <a:pt x="16531" y="-545"/>
                      <a:pt x="10265" y="52"/>
                    </a:cubicBezTo>
                    <a:cubicBezTo>
                      <a:pt x="4825" y="570"/>
                      <a:pt x="518" y="4877"/>
                      <a:pt x="0" y="10317"/>
                    </a:cubicBezTo>
                    <a:lnTo>
                      <a:pt x="0" y="10317"/>
                    </a:lnTo>
                    <a:lnTo>
                      <a:pt x="0" y="78901"/>
                    </a:lnTo>
                    <a:cubicBezTo>
                      <a:pt x="226" y="80904"/>
                      <a:pt x="1468" y="82650"/>
                      <a:pt x="3286" y="83521"/>
                    </a:cubicBezTo>
                    <a:cubicBezTo>
                      <a:pt x="8317" y="86082"/>
                      <a:pt x="14270" y="86082"/>
                      <a:pt x="19302" y="83521"/>
                    </a:cubicBezTo>
                    <a:cubicBezTo>
                      <a:pt x="21120" y="82650"/>
                      <a:pt x="22361" y="80904"/>
                      <a:pt x="22588" y="78901"/>
                    </a:cubicBezTo>
                    <a:lnTo>
                      <a:pt x="22588" y="78901"/>
                    </a:lnTo>
                    <a:lnTo>
                      <a:pt x="22588" y="10317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p4"/>
              <p:cNvSpPr/>
              <p:nvPr/>
            </p:nvSpPr>
            <p:spPr>
              <a:xfrm>
                <a:off x="1624529" y="2735813"/>
                <a:ext cx="22690" cy="86417"/>
              </a:xfrm>
              <a:custGeom>
                <a:avLst/>
                <a:gdLst/>
                <a:ahLst/>
                <a:cxnLst/>
                <a:rect l="l" t="t" r="r" b="b"/>
                <a:pathLst>
                  <a:path w="22690" h="86417" extrusionOk="0">
                    <a:moveTo>
                      <a:pt x="22588" y="11294"/>
                    </a:moveTo>
                    <a:cubicBezTo>
                      <a:pt x="22588" y="5056"/>
                      <a:pt x="17531" y="0"/>
                      <a:pt x="11294" y="0"/>
                    </a:cubicBezTo>
                    <a:cubicBezTo>
                      <a:pt x="5056" y="0"/>
                      <a:pt x="0" y="5056"/>
                      <a:pt x="0" y="11294"/>
                    </a:cubicBezTo>
                    <a:lnTo>
                      <a:pt x="0" y="11294"/>
                    </a:lnTo>
                    <a:lnTo>
                      <a:pt x="0" y="79878"/>
                    </a:lnTo>
                    <a:lnTo>
                      <a:pt x="0" y="79878"/>
                    </a:lnTo>
                    <a:cubicBezTo>
                      <a:pt x="206" y="81919"/>
                      <a:pt x="1504" y="83688"/>
                      <a:pt x="3388" y="84498"/>
                    </a:cubicBezTo>
                    <a:cubicBezTo>
                      <a:pt x="8384" y="87057"/>
                      <a:pt x="14306" y="87057"/>
                      <a:pt x="19302" y="84498"/>
                    </a:cubicBezTo>
                    <a:cubicBezTo>
                      <a:pt x="21187" y="83688"/>
                      <a:pt x="22484" y="81919"/>
                      <a:pt x="22691" y="79878"/>
                    </a:cubicBezTo>
                    <a:lnTo>
                      <a:pt x="22691" y="79878"/>
                    </a:lnTo>
                    <a:lnTo>
                      <a:pt x="22691" y="11294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2333;p4"/>
              <p:cNvSpPr/>
              <p:nvPr/>
            </p:nvSpPr>
            <p:spPr>
              <a:xfrm>
                <a:off x="1667138" y="2711172"/>
                <a:ext cx="22587" cy="86381"/>
              </a:xfrm>
              <a:custGeom>
                <a:avLst/>
                <a:gdLst/>
                <a:ahLst/>
                <a:cxnLst/>
                <a:rect l="l" t="t" r="r" b="b"/>
                <a:pathLst>
                  <a:path w="22587" h="86381" extrusionOk="0">
                    <a:moveTo>
                      <a:pt x="11294" y="0"/>
                    </a:moveTo>
                    <a:cubicBezTo>
                      <a:pt x="5040" y="56"/>
                      <a:pt x="0" y="5142"/>
                      <a:pt x="0" y="11396"/>
                    </a:cubicBezTo>
                    <a:lnTo>
                      <a:pt x="0" y="11396"/>
                    </a:lnTo>
                    <a:lnTo>
                      <a:pt x="0" y="79981"/>
                    </a:lnTo>
                    <a:cubicBezTo>
                      <a:pt x="201" y="81969"/>
                      <a:pt x="1457" y="83695"/>
                      <a:pt x="3286" y="84498"/>
                    </a:cubicBezTo>
                    <a:cubicBezTo>
                      <a:pt x="8329" y="87010"/>
                      <a:pt x="14259" y="87010"/>
                      <a:pt x="19302" y="84498"/>
                    </a:cubicBezTo>
                    <a:cubicBezTo>
                      <a:pt x="21120" y="83627"/>
                      <a:pt x="22362" y="81881"/>
                      <a:pt x="22588" y="79878"/>
                    </a:cubicBezTo>
                    <a:lnTo>
                      <a:pt x="22588" y="79878"/>
                    </a:lnTo>
                    <a:lnTo>
                      <a:pt x="22588" y="11294"/>
                    </a:lnTo>
                    <a:cubicBezTo>
                      <a:pt x="22532" y="5080"/>
                      <a:pt x="17508" y="56"/>
                      <a:pt x="11294" y="0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4"/>
              <p:cNvSpPr/>
              <p:nvPr/>
            </p:nvSpPr>
            <p:spPr>
              <a:xfrm>
                <a:off x="1427354" y="2935589"/>
                <a:ext cx="78824" cy="55929"/>
              </a:xfrm>
              <a:custGeom>
                <a:avLst/>
                <a:gdLst/>
                <a:ahLst/>
                <a:cxnLst/>
                <a:rect l="l" t="t" r="r" b="b"/>
                <a:pathLst>
                  <a:path w="78824" h="55929" extrusionOk="0">
                    <a:moveTo>
                      <a:pt x="16988" y="54438"/>
                    </a:moveTo>
                    <a:cubicBezTo>
                      <a:pt x="11542" y="57535"/>
                      <a:pt x="4617" y="55655"/>
                      <a:pt x="1485" y="50228"/>
                    </a:cubicBezTo>
                    <a:cubicBezTo>
                      <a:pt x="-1603" y="44813"/>
                      <a:pt x="281" y="37920"/>
                      <a:pt x="5694" y="34828"/>
                    </a:cubicBezTo>
                    <a:lnTo>
                      <a:pt x="65141" y="741"/>
                    </a:lnTo>
                    <a:cubicBezTo>
                      <a:pt x="66893" y="-247"/>
                      <a:pt x="69035" y="-247"/>
                      <a:pt x="70788" y="741"/>
                    </a:cubicBezTo>
                    <a:cubicBezTo>
                      <a:pt x="75493" y="3840"/>
                      <a:pt x="78462" y="8977"/>
                      <a:pt x="78796" y="14602"/>
                    </a:cubicBezTo>
                    <a:cubicBezTo>
                      <a:pt x="79000" y="16644"/>
                      <a:pt x="78100" y="18639"/>
                      <a:pt x="76434" y="19838"/>
                    </a:cubicBezTo>
                    <a:lnTo>
                      <a:pt x="76434" y="19838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4"/>
              <p:cNvSpPr/>
              <p:nvPr/>
            </p:nvSpPr>
            <p:spPr>
              <a:xfrm>
                <a:off x="1427347" y="2984744"/>
                <a:ext cx="78846" cy="55708"/>
              </a:xfrm>
              <a:custGeom>
                <a:avLst/>
                <a:gdLst/>
                <a:ahLst/>
                <a:cxnLst/>
                <a:rect l="l" t="t" r="r" b="b"/>
                <a:pathLst>
                  <a:path w="78846" h="55708" extrusionOk="0">
                    <a:moveTo>
                      <a:pt x="16995" y="54154"/>
                    </a:moveTo>
                    <a:cubicBezTo>
                      <a:pt x="11615" y="57310"/>
                      <a:pt x="4695" y="55508"/>
                      <a:pt x="1539" y="50128"/>
                    </a:cubicBezTo>
                    <a:cubicBezTo>
                      <a:pt x="1523" y="50101"/>
                      <a:pt x="1507" y="50074"/>
                      <a:pt x="1491" y="50047"/>
                    </a:cubicBezTo>
                    <a:cubicBezTo>
                      <a:pt x="-1605" y="44600"/>
                      <a:pt x="275" y="37675"/>
                      <a:pt x="5701" y="34543"/>
                    </a:cubicBezTo>
                    <a:lnTo>
                      <a:pt x="5701" y="34544"/>
                    </a:lnTo>
                    <a:lnTo>
                      <a:pt x="65148" y="559"/>
                    </a:lnTo>
                    <a:cubicBezTo>
                      <a:pt x="66977" y="-341"/>
                      <a:pt x="69157" y="-143"/>
                      <a:pt x="70794" y="1073"/>
                    </a:cubicBezTo>
                    <a:cubicBezTo>
                      <a:pt x="75525" y="4148"/>
                      <a:pt x="78501" y="9299"/>
                      <a:pt x="78803" y="14933"/>
                    </a:cubicBezTo>
                    <a:cubicBezTo>
                      <a:pt x="79058" y="16931"/>
                      <a:pt x="78189" y="18905"/>
                      <a:pt x="76544" y="20067"/>
                    </a:cubicBezTo>
                    <a:lnTo>
                      <a:pt x="76544" y="20067"/>
                    </a:lnTo>
                    <a:lnTo>
                      <a:pt x="16995" y="54154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4"/>
              <p:cNvSpPr/>
              <p:nvPr/>
            </p:nvSpPr>
            <p:spPr>
              <a:xfrm>
                <a:off x="1427378" y="3033980"/>
                <a:ext cx="78898" cy="55711"/>
              </a:xfrm>
              <a:custGeom>
                <a:avLst/>
                <a:gdLst/>
                <a:ahLst/>
                <a:cxnLst/>
                <a:rect l="l" t="t" r="r" b="b"/>
                <a:pathLst>
                  <a:path w="78898" h="55711" extrusionOk="0">
                    <a:moveTo>
                      <a:pt x="16964" y="54200"/>
                    </a:moveTo>
                    <a:cubicBezTo>
                      <a:pt x="11548" y="57318"/>
                      <a:pt x="4630" y="55457"/>
                      <a:pt x="1512" y="50042"/>
                    </a:cubicBezTo>
                    <a:cubicBezTo>
                      <a:pt x="-1607" y="44626"/>
                      <a:pt x="255" y="37708"/>
                      <a:pt x="5670" y="34590"/>
                    </a:cubicBezTo>
                    <a:lnTo>
                      <a:pt x="5670" y="34590"/>
                    </a:lnTo>
                    <a:lnTo>
                      <a:pt x="65219" y="503"/>
                    </a:lnTo>
                    <a:lnTo>
                      <a:pt x="65219" y="503"/>
                    </a:lnTo>
                    <a:cubicBezTo>
                      <a:pt x="67072" y="-345"/>
                      <a:pt x="69240" y="-108"/>
                      <a:pt x="70866" y="1119"/>
                    </a:cubicBezTo>
                    <a:cubicBezTo>
                      <a:pt x="75609" y="4182"/>
                      <a:pt x="78589" y="9340"/>
                      <a:pt x="78874" y="14980"/>
                    </a:cubicBezTo>
                    <a:cubicBezTo>
                      <a:pt x="79062" y="16990"/>
                      <a:pt x="78161" y="18947"/>
                      <a:pt x="76513" y="20113"/>
                    </a:cubicBezTo>
                    <a:lnTo>
                      <a:pt x="76513" y="20113"/>
                    </a:lnTo>
                    <a:lnTo>
                      <a:pt x="16964" y="54200"/>
                    </a:ln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4"/>
              <p:cNvSpPr/>
              <p:nvPr/>
            </p:nvSpPr>
            <p:spPr>
              <a:xfrm>
                <a:off x="1426982" y="3083767"/>
                <a:ext cx="78882" cy="55653"/>
              </a:xfrm>
              <a:custGeom>
                <a:avLst/>
                <a:gdLst/>
                <a:ahLst/>
                <a:cxnLst/>
                <a:rect l="l" t="t" r="r" b="b"/>
                <a:pathLst>
                  <a:path w="78882" h="55653" extrusionOk="0">
                    <a:moveTo>
                      <a:pt x="1548" y="49999"/>
                    </a:moveTo>
                    <a:cubicBezTo>
                      <a:pt x="-1587" y="44672"/>
                      <a:pt x="190" y="37813"/>
                      <a:pt x="5517" y="34678"/>
                    </a:cubicBezTo>
                    <a:cubicBezTo>
                      <a:pt x="5563" y="34651"/>
                      <a:pt x="5609" y="34624"/>
                      <a:pt x="5655" y="34598"/>
                    </a:cubicBezTo>
                    <a:lnTo>
                      <a:pt x="5655" y="34598"/>
                    </a:lnTo>
                    <a:lnTo>
                      <a:pt x="65204" y="511"/>
                    </a:lnTo>
                    <a:cubicBezTo>
                      <a:pt x="67046" y="-322"/>
                      <a:pt x="69190" y="-127"/>
                      <a:pt x="70851" y="1025"/>
                    </a:cubicBezTo>
                    <a:cubicBezTo>
                      <a:pt x="75581" y="4100"/>
                      <a:pt x="78557" y="9251"/>
                      <a:pt x="78859" y="14886"/>
                    </a:cubicBezTo>
                    <a:cubicBezTo>
                      <a:pt x="79042" y="16924"/>
                      <a:pt x="78146" y="18909"/>
                      <a:pt x="76498" y="20122"/>
                    </a:cubicBezTo>
                    <a:lnTo>
                      <a:pt x="76498" y="20122"/>
                    </a:lnTo>
                    <a:lnTo>
                      <a:pt x="16949" y="54106"/>
                    </a:lnTo>
                    <a:cubicBezTo>
                      <a:pt x="11622" y="57240"/>
                      <a:pt x="4762" y="55463"/>
                      <a:pt x="1628" y="50137"/>
                    </a:cubicBezTo>
                    <a:cubicBezTo>
                      <a:pt x="1601" y="50091"/>
                      <a:pt x="1574" y="50045"/>
                      <a:pt x="1548" y="49999"/>
                    </a:cubicBezTo>
                    <a:close/>
                  </a:path>
                </a:pathLst>
              </a:custGeom>
              <a:solidFill>
                <a:srgbClr val="F6CF6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8" name="Google Shape;2338;p4"/>
              <p:cNvGrpSpPr/>
              <p:nvPr/>
            </p:nvGrpSpPr>
            <p:grpSpPr>
              <a:xfrm>
                <a:off x="1426982" y="2711172"/>
                <a:ext cx="262743" cy="428248"/>
                <a:chOff x="1426982" y="2711172"/>
                <a:chExt cx="262743" cy="428248"/>
              </a:xfrm>
            </p:grpSpPr>
            <p:sp>
              <p:nvSpPr>
                <p:cNvPr id="2339" name="Google Shape;2339;p4"/>
                <p:cNvSpPr/>
                <p:nvPr/>
              </p:nvSpPr>
              <p:spPr>
                <a:xfrm>
                  <a:off x="1539415" y="2784993"/>
                  <a:ext cx="22690" cy="86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0" h="86417" extrusionOk="0">
                      <a:moveTo>
                        <a:pt x="22588" y="11294"/>
                      </a:moveTo>
                      <a:cubicBezTo>
                        <a:pt x="22588" y="5056"/>
                        <a:pt x="17531" y="0"/>
                        <a:pt x="11294" y="0"/>
                      </a:cubicBezTo>
                      <a:cubicBezTo>
                        <a:pt x="5056" y="0"/>
                        <a:pt x="0" y="5056"/>
                        <a:pt x="0" y="11294"/>
                      </a:cubicBezTo>
                      <a:lnTo>
                        <a:pt x="0" y="79878"/>
                      </a:lnTo>
                      <a:cubicBezTo>
                        <a:pt x="162" y="81936"/>
                        <a:pt x="1474" y="83726"/>
                        <a:pt x="3388" y="84498"/>
                      </a:cubicBezTo>
                      <a:cubicBezTo>
                        <a:pt x="8384" y="87057"/>
                        <a:pt x="14306" y="87057"/>
                        <a:pt x="19302" y="84498"/>
                      </a:cubicBezTo>
                      <a:cubicBezTo>
                        <a:pt x="21217" y="83726"/>
                        <a:pt x="22529" y="81936"/>
                        <a:pt x="22690" y="79878"/>
                      </a:cubicBezTo>
                      <a:lnTo>
                        <a:pt x="22690" y="79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0" name="Google Shape;2340;p4"/>
                <p:cNvSpPr/>
                <p:nvPr/>
              </p:nvSpPr>
              <p:spPr>
                <a:xfrm>
                  <a:off x="1581818" y="2761431"/>
                  <a:ext cx="22690" cy="85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0" h="85441" extrusionOk="0">
                      <a:moveTo>
                        <a:pt x="22690" y="10317"/>
                      </a:moveTo>
                      <a:cubicBezTo>
                        <a:pt x="22094" y="4051"/>
                        <a:pt x="16531" y="-545"/>
                        <a:pt x="10265" y="52"/>
                      </a:cubicBezTo>
                      <a:cubicBezTo>
                        <a:pt x="4825" y="570"/>
                        <a:pt x="518" y="4877"/>
                        <a:pt x="0" y="10317"/>
                      </a:cubicBezTo>
                      <a:lnTo>
                        <a:pt x="0" y="10317"/>
                      </a:lnTo>
                      <a:lnTo>
                        <a:pt x="0" y="78901"/>
                      </a:lnTo>
                      <a:cubicBezTo>
                        <a:pt x="226" y="80904"/>
                        <a:pt x="1468" y="82650"/>
                        <a:pt x="3286" y="83521"/>
                      </a:cubicBezTo>
                      <a:cubicBezTo>
                        <a:pt x="8317" y="86082"/>
                        <a:pt x="14270" y="86082"/>
                        <a:pt x="19302" y="83521"/>
                      </a:cubicBezTo>
                      <a:cubicBezTo>
                        <a:pt x="21120" y="82650"/>
                        <a:pt x="22361" y="80904"/>
                        <a:pt x="22588" y="78901"/>
                      </a:cubicBezTo>
                      <a:lnTo>
                        <a:pt x="22588" y="78901"/>
                      </a:lnTo>
                      <a:lnTo>
                        <a:pt x="22588" y="10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1" name="Google Shape;2341;p4"/>
                <p:cNvSpPr/>
                <p:nvPr/>
              </p:nvSpPr>
              <p:spPr>
                <a:xfrm>
                  <a:off x="1624529" y="2735813"/>
                  <a:ext cx="22690" cy="86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0" h="86417" extrusionOk="0">
                      <a:moveTo>
                        <a:pt x="22588" y="11294"/>
                      </a:moveTo>
                      <a:cubicBezTo>
                        <a:pt x="22588" y="5056"/>
                        <a:pt x="17531" y="0"/>
                        <a:pt x="11294" y="0"/>
                      </a:cubicBezTo>
                      <a:cubicBezTo>
                        <a:pt x="5056" y="0"/>
                        <a:pt x="0" y="5056"/>
                        <a:pt x="0" y="11294"/>
                      </a:cubicBezTo>
                      <a:lnTo>
                        <a:pt x="0" y="11294"/>
                      </a:lnTo>
                      <a:lnTo>
                        <a:pt x="0" y="79878"/>
                      </a:lnTo>
                      <a:lnTo>
                        <a:pt x="0" y="79878"/>
                      </a:lnTo>
                      <a:cubicBezTo>
                        <a:pt x="206" y="81919"/>
                        <a:pt x="1504" y="83688"/>
                        <a:pt x="3388" y="84498"/>
                      </a:cubicBezTo>
                      <a:cubicBezTo>
                        <a:pt x="8384" y="87057"/>
                        <a:pt x="14306" y="87057"/>
                        <a:pt x="19302" y="84498"/>
                      </a:cubicBezTo>
                      <a:cubicBezTo>
                        <a:pt x="21187" y="83688"/>
                        <a:pt x="22484" y="81919"/>
                        <a:pt x="22691" y="79878"/>
                      </a:cubicBezTo>
                      <a:lnTo>
                        <a:pt x="22691" y="79878"/>
                      </a:lnTo>
                      <a:lnTo>
                        <a:pt x="22691" y="11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2" name="Google Shape;2342;p4"/>
                <p:cNvSpPr/>
                <p:nvPr/>
              </p:nvSpPr>
              <p:spPr>
                <a:xfrm>
                  <a:off x="1667138" y="2711172"/>
                  <a:ext cx="22587" cy="8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7" h="86381" extrusionOk="0">
                      <a:moveTo>
                        <a:pt x="11294" y="0"/>
                      </a:moveTo>
                      <a:cubicBezTo>
                        <a:pt x="5040" y="56"/>
                        <a:pt x="0" y="5142"/>
                        <a:pt x="0" y="11396"/>
                      </a:cubicBezTo>
                      <a:lnTo>
                        <a:pt x="0" y="11396"/>
                      </a:lnTo>
                      <a:lnTo>
                        <a:pt x="0" y="79981"/>
                      </a:lnTo>
                      <a:cubicBezTo>
                        <a:pt x="201" y="81969"/>
                        <a:pt x="1457" y="83695"/>
                        <a:pt x="3286" y="84498"/>
                      </a:cubicBezTo>
                      <a:cubicBezTo>
                        <a:pt x="8329" y="87010"/>
                        <a:pt x="14259" y="87010"/>
                        <a:pt x="19302" y="84498"/>
                      </a:cubicBezTo>
                      <a:cubicBezTo>
                        <a:pt x="21120" y="83627"/>
                        <a:pt x="22362" y="81881"/>
                        <a:pt x="22588" y="79878"/>
                      </a:cubicBezTo>
                      <a:lnTo>
                        <a:pt x="22588" y="79878"/>
                      </a:lnTo>
                      <a:lnTo>
                        <a:pt x="22588" y="11294"/>
                      </a:lnTo>
                      <a:cubicBezTo>
                        <a:pt x="22532" y="5080"/>
                        <a:pt x="17508" y="56"/>
                        <a:pt x="112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3" name="Google Shape;2343;p4"/>
                <p:cNvSpPr/>
                <p:nvPr/>
              </p:nvSpPr>
              <p:spPr>
                <a:xfrm>
                  <a:off x="1427354" y="2935589"/>
                  <a:ext cx="78824" cy="55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24" h="55929" extrusionOk="0">
                      <a:moveTo>
                        <a:pt x="16988" y="54438"/>
                      </a:moveTo>
                      <a:cubicBezTo>
                        <a:pt x="11542" y="57535"/>
                        <a:pt x="4617" y="55655"/>
                        <a:pt x="1485" y="50228"/>
                      </a:cubicBezTo>
                      <a:cubicBezTo>
                        <a:pt x="-1603" y="44813"/>
                        <a:pt x="281" y="37920"/>
                        <a:pt x="5694" y="34828"/>
                      </a:cubicBezTo>
                      <a:lnTo>
                        <a:pt x="65141" y="741"/>
                      </a:lnTo>
                      <a:cubicBezTo>
                        <a:pt x="66893" y="-247"/>
                        <a:pt x="69035" y="-247"/>
                        <a:pt x="70788" y="741"/>
                      </a:cubicBezTo>
                      <a:cubicBezTo>
                        <a:pt x="75493" y="3840"/>
                        <a:pt x="78462" y="8977"/>
                        <a:pt x="78796" y="14602"/>
                      </a:cubicBezTo>
                      <a:cubicBezTo>
                        <a:pt x="79000" y="16644"/>
                        <a:pt x="78100" y="18639"/>
                        <a:pt x="76434" y="19838"/>
                      </a:cubicBezTo>
                      <a:lnTo>
                        <a:pt x="76434" y="198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4"/>
                <p:cNvSpPr/>
                <p:nvPr/>
              </p:nvSpPr>
              <p:spPr>
                <a:xfrm>
                  <a:off x="1427347" y="2984744"/>
                  <a:ext cx="78846" cy="5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46" h="55708" extrusionOk="0">
                      <a:moveTo>
                        <a:pt x="16995" y="54154"/>
                      </a:moveTo>
                      <a:cubicBezTo>
                        <a:pt x="11615" y="57310"/>
                        <a:pt x="4695" y="55508"/>
                        <a:pt x="1539" y="50128"/>
                      </a:cubicBezTo>
                      <a:cubicBezTo>
                        <a:pt x="1523" y="50101"/>
                        <a:pt x="1507" y="50074"/>
                        <a:pt x="1491" y="50047"/>
                      </a:cubicBezTo>
                      <a:cubicBezTo>
                        <a:pt x="-1605" y="44600"/>
                        <a:pt x="275" y="37675"/>
                        <a:pt x="5701" y="34543"/>
                      </a:cubicBezTo>
                      <a:lnTo>
                        <a:pt x="5701" y="34544"/>
                      </a:lnTo>
                      <a:lnTo>
                        <a:pt x="65148" y="559"/>
                      </a:lnTo>
                      <a:cubicBezTo>
                        <a:pt x="66977" y="-341"/>
                        <a:pt x="69157" y="-143"/>
                        <a:pt x="70794" y="1073"/>
                      </a:cubicBezTo>
                      <a:cubicBezTo>
                        <a:pt x="75525" y="4148"/>
                        <a:pt x="78501" y="9299"/>
                        <a:pt x="78803" y="14933"/>
                      </a:cubicBezTo>
                      <a:cubicBezTo>
                        <a:pt x="79058" y="16931"/>
                        <a:pt x="78189" y="18905"/>
                        <a:pt x="76544" y="20067"/>
                      </a:cubicBezTo>
                      <a:lnTo>
                        <a:pt x="76544" y="20067"/>
                      </a:lnTo>
                      <a:lnTo>
                        <a:pt x="16995" y="541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4"/>
                <p:cNvSpPr/>
                <p:nvPr/>
              </p:nvSpPr>
              <p:spPr>
                <a:xfrm>
                  <a:off x="1427378" y="3033980"/>
                  <a:ext cx="78898" cy="55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8" h="55711" extrusionOk="0">
                      <a:moveTo>
                        <a:pt x="16964" y="54200"/>
                      </a:moveTo>
                      <a:cubicBezTo>
                        <a:pt x="11548" y="57318"/>
                        <a:pt x="4630" y="55457"/>
                        <a:pt x="1512" y="50042"/>
                      </a:cubicBezTo>
                      <a:cubicBezTo>
                        <a:pt x="-1607" y="44626"/>
                        <a:pt x="255" y="37708"/>
                        <a:pt x="5670" y="34590"/>
                      </a:cubicBezTo>
                      <a:lnTo>
                        <a:pt x="5670" y="34590"/>
                      </a:lnTo>
                      <a:lnTo>
                        <a:pt x="65219" y="503"/>
                      </a:lnTo>
                      <a:lnTo>
                        <a:pt x="65219" y="503"/>
                      </a:lnTo>
                      <a:cubicBezTo>
                        <a:pt x="67072" y="-345"/>
                        <a:pt x="69240" y="-108"/>
                        <a:pt x="70866" y="1119"/>
                      </a:cubicBezTo>
                      <a:cubicBezTo>
                        <a:pt x="75609" y="4182"/>
                        <a:pt x="78589" y="9340"/>
                        <a:pt x="78874" y="14980"/>
                      </a:cubicBezTo>
                      <a:cubicBezTo>
                        <a:pt x="79062" y="16990"/>
                        <a:pt x="78161" y="18947"/>
                        <a:pt x="76513" y="20113"/>
                      </a:cubicBezTo>
                      <a:lnTo>
                        <a:pt x="76513" y="20113"/>
                      </a:lnTo>
                      <a:lnTo>
                        <a:pt x="16964" y="54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4"/>
                <p:cNvSpPr/>
                <p:nvPr/>
              </p:nvSpPr>
              <p:spPr>
                <a:xfrm>
                  <a:off x="1426982" y="3083767"/>
                  <a:ext cx="78882" cy="5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82" h="55653" extrusionOk="0">
                      <a:moveTo>
                        <a:pt x="1548" y="49999"/>
                      </a:moveTo>
                      <a:cubicBezTo>
                        <a:pt x="-1587" y="44672"/>
                        <a:pt x="190" y="37813"/>
                        <a:pt x="5517" y="34678"/>
                      </a:cubicBezTo>
                      <a:cubicBezTo>
                        <a:pt x="5563" y="34651"/>
                        <a:pt x="5609" y="34624"/>
                        <a:pt x="5655" y="34598"/>
                      </a:cubicBezTo>
                      <a:lnTo>
                        <a:pt x="5655" y="34598"/>
                      </a:lnTo>
                      <a:lnTo>
                        <a:pt x="65204" y="511"/>
                      </a:lnTo>
                      <a:cubicBezTo>
                        <a:pt x="67046" y="-322"/>
                        <a:pt x="69190" y="-127"/>
                        <a:pt x="70851" y="1025"/>
                      </a:cubicBezTo>
                      <a:cubicBezTo>
                        <a:pt x="75581" y="4100"/>
                        <a:pt x="78557" y="9251"/>
                        <a:pt x="78859" y="14886"/>
                      </a:cubicBezTo>
                      <a:cubicBezTo>
                        <a:pt x="79042" y="16924"/>
                        <a:pt x="78146" y="18909"/>
                        <a:pt x="76498" y="20122"/>
                      </a:cubicBezTo>
                      <a:lnTo>
                        <a:pt x="76498" y="20122"/>
                      </a:lnTo>
                      <a:lnTo>
                        <a:pt x="16949" y="54106"/>
                      </a:lnTo>
                      <a:cubicBezTo>
                        <a:pt x="11622" y="57240"/>
                        <a:pt x="4762" y="55463"/>
                        <a:pt x="1628" y="50137"/>
                      </a:cubicBezTo>
                      <a:cubicBezTo>
                        <a:pt x="1601" y="50091"/>
                        <a:pt x="1574" y="50045"/>
                        <a:pt x="1548" y="499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47" name="Google Shape;2347;p4"/>
            <p:cNvSpPr/>
            <p:nvPr/>
          </p:nvSpPr>
          <p:spPr>
            <a:xfrm>
              <a:off x="1451221" y="4063656"/>
              <a:ext cx="878863" cy="498983"/>
            </a:xfrm>
            <a:custGeom>
              <a:avLst/>
              <a:gdLst/>
              <a:ahLst/>
              <a:cxnLst/>
              <a:rect l="l" t="t" r="r" b="b"/>
              <a:pathLst>
                <a:path w="878863" h="498983" extrusionOk="0">
                  <a:moveTo>
                    <a:pt x="878864" y="12836"/>
                  </a:moveTo>
                  <a:cubicBezTo>
                    <a:pt x="875506" y="11308"/>
                    <a:pt x="871586" y="11700"/>
                    <a:pt x="868597" y="13863"/>
                  </a:cubicBezTo>
                  <a:lnTo>
                    <a:pt x="36962" y="488716"/>
                  </a:lnTo>
                  <a:cubicBezTo>
                    <a:pt x="32770" y="491271"/>
                    <a:pt x="29250" y="494791"/>
                    <a:pt x="26694" y="498983"/>
                  </a:cubicBezTo>
                  <a:lnTo>
                    <a:pt x="0" y="483583"/>
                  </a:lnTo>
                  <a:cubicBezTo>
                    <a:pt x="2523" y="479365"/>
                    <a:pt x="6050" y="475838"/>
                    <a:pt x="10267" y="473315"/>
                  </a:cubicBezTo>
                  <a:lnTo>
                    <a:pt x="833483" y="3390"/>
                  </a:lnTo>
                  <a:cubicBezTo>
                    <a:pt x="842425" y="-1130"/>
                    <a:pt x="852982" y="-1130"/>
                    <a:pt x="861923" y="339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1451221" y="4063656"/>
              <a:ext cx="878863" cy="498983"/>
            </a:xfrm>
            <a:custGeom>
              <a:avLst/>
              <a:gdLst/>
              <a:ahLst/>
              <a:cxnLst/>
              <a:rect l="l" t="t" r="r" b="b"/>
              <a:pathLst>
                <a:path w="878863" h="498983" extrusionOk="0">
                  <a:moveTo>
                    <a:pt x="878864" y="12836"/>
                  </a:moveTo>
                  <a:cubicBezTo>
                    <a:pt x="875506" y="11308"/>
                    <a:pt x="871586" y="11700"/>
                    <a:pt x="868597" y="13863"/>
                  </a:cubicBezTo>
                  <a:lnTo>
                    <a:pt x="36962" y="488716"/>
                  </a:lnTo>
                  <a:cubicBezTo>
                    <a:pt x="32770" y="491271"/>
                    <a:pt x="29250" y="494791"/>
                    <a:pt x="26694" y="498983"/>
                  </a:cubicBezTo>
                  <a:lnTo>
                    <a:pt x="0" y="483583"/>
                  </a:lnTo>
                  <a:cubicBezTo>
                    <a:pt x="2523" y="479365"/>
                    <a:pt x="6050" y="475838"/>
                    <a:pt x="10267" y="473315"/>
                  </a:cubicBezTo>
                  <a:lnTo>
                    <a:pt x="833483" y="3390"/>
                  </a:lnTo>
                  <a:cubicBezTo>
                    <a:pt x="842425" y="-1130"/>
                    <a:pt x="852982" y="-1130"/>
                    <a:pt x="861923" y="3390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1474116" y="4075592"/>
              <a:ext cx="860177" cy="707521"/>
            </a:xfrm>
            <a:custGeom>
              <a:avLst/>
              <a:gdLst/>
              <a:ahLst/>
              <a:cxnLst/>
              <a:rect l="l" t="t" r="r" b="b"/>
              <a:pathLst>
                <a:path w="860177" h="707521" extrusionOk="0">
                  <a:moveTo>
                    <a:pt x="0" y="501523"/>
                  </a:moveTo>
                  <a:lnTo>
                    <a:pt x="0" y="697316"/>
                  </a:lnTo>
                  <a:cubicBezTo>
                    <a:pt x="0" y="706454"/>
                    <a:pt x="6366" y="710150"/>
                    <a:pt x="14271" y="705530"/>
                  </a:cubicBezTo>
                  <a:lnTo>
                    <a:pt x="845907" y="230779"/>
                  </a:lnTo>
                  <a:cubicBezTo>
                    <a:pt x="854318" y="225261"/>
                    <a:pt x="859613" y="216079"/>
                    <a:pt x="860178" y="206035"/>
                  </a:cubicBezTo>
                  <a:lnTo>
                    <a:pt x="860178" y="10242"/>
                  </a:lnTo>
                  <a:cubicBezTo>
                    <a:pt x="860178" y="1104"/>
                    <a:pt x="853709" y="-2592"/>
                    <a:pt x="845907" y="1926"/>
                  </a:cubicBezTo>
                  <a:lnTo>
                    <a:pt x="14271" y="476779"/>
                  </a:lnTo>
                  <a:cubicBezTo>
                    <a:pt x="5860" y="482298"/>
                    <a:pt x="565" y="491479"/>
                    <a:pt x="0" y="501523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1447422" y="4547546"/>
              <a:ext cx="30903" cy="234397"/>
            </a:xfrm>
            <a:custGeom>
              <a:avLst/>
              <a:gdLst/>
              <a:ahLst/>
              <a:cxnLst/>
              <a:rect l="l" t="t" r="r" b="b"/>
              <a:pathLst>
                <a:path w="30903" h="234397" extrusionOk="0">
                  <a:moveTo>
                    <a:pt x="30596" y="234398"/>
                  </a:moveTo>
                  <a:lnTo>
                    <a:pt x="14271" y="224952"/>
                  </a:lnTo>
                  <a:cubicBezTo>
                    <a:pt x="5876" y="219466"/>
                    <a:pt x="581" y="210323"/>
                    <a:pt x="0" y="200311"/>
                  </a:cubicBezTo>
                  <a:lnTo>
                    <a:pt x="0" y="14066"/>
                  </a:lnTo>
                  <a:cubicBezTo>
                    <a:pt x="189" y="9097"/>
                    <a:pt x="1638" y="4257"/>
                    <a:pt x="4210" y="0"/>
                  </a:cubicBezTo>
                  <a:lnTo>
                    <a:pt x="30904" y="15401"/>
                  </a:lnTo>
                  <a:cubicBezTo>
                    <a:pt x="28328" y="19693"/>
                    <a:pt x="26880" y="24567"/>
                    <a:pt x="26694" y="29569"/>
                  </a:cubicBezTo>
                  <a:lnTo>
                    <a:pt x="26695" y="225363"/>
                  </a:lnTo>
                  <a:cubicBezTo>
                    <a:pt x="26373" y="228842"/>
                    <a:pt x="27843" y="232246"/>
                    <a:pt x="30596" y="23439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1447422" y="4547546"/>
              <a:ext cx="30903" cy="234500"/>
            </a:xfrm>
            <a:custGeom>
              <a:avLst/>
              <a:gdLst/>
              <a:ahLst/>
              <a:cxnLst/>
              <a:rect l="l" t="t" r="r" b="b"/>
              <a:pathLst>
                <a:path w="30903" h="234500" extrusionOk="0">
                  <a:moveTo>
                    <a:pt x="30801" y="234501"/>
                  </a:moveTo>
                  <a:lnTo>
                    <a:pt x="14271" y="224952"/>
                  </a:lnTo>
                  <a:cubicBezTo>
                    <a:pt x="5876" y="219466"/>
                    <a:pt x="581" y="210323"/>
                    <a:pt x="0" y="200311"/>
                  </a:cubicBezTo>
                  <a:lnTo>
                    <a:pt x="0" y="14066"/>
                  </a:lnTo>
                  <a:cubicBezTo>
                    <a:pt x="189" y="9097"/>
                    <a:pt x="1638" y="4257"/>
                    <a:pt x="4210" y="0"/>
                  </a:cubicBezTo>
                  <a:lnTo>
                    <a:pt x="30904" y="15401"/>
                  </a:lnTo>
                  <a:cubicBezTo>
                    <a:pt x="28388" y="19744"/>
                    <a:pt x="27010" y="24653"/>
                    <a:pt x="26900" y="29672"/>
                  </a:cubicBezTo>
                  <a:lnTo>
                    <a:pt x="26900" y="225465"/>
                  </a:lnTo>
                  <a:cubicBezTo>
                    <a:pt x="26578" y="228945"/>
                    <a:pt x="28048" y="232349"/>
                    <a:pt x="30801" y="234501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1498920" y="4117946"/>
              <a:ext cx="810656" cy="623135"/>
            </a:xfrm>
            <a:custGeom>
              <a:avLst/>
              <a:gdLst/>
              <a:ahLst/>
              <a:cxnLst/>
              <a:rect l="l" t="t" r="r" b="b"/>
              <a:pathLst>
                <a:path w="810656" h="623135" extrusionOk="0">
                  <a:moveTo>
                    <a:pt x="7127" y="623135"/>
                  </a:moveTo>
                  <a:cubicBezTo>
                    <a:pt x="5902" y="623143"/>
                    <a:pt x="4697" y="622824"/>
                    <a:pt x="3636" y="622211"/>
                  </a:cubicBezTo>
                  <a:cubicBezTo>
                    <a:pt x="1118" y="620545"/>
                    <a:pt x="-267" y="617617"/>
                    <a:pt x="43" y="614613"/>
                  </a:cubicBezTo>
                  <a:lnTo>
                    <a:pt x="43" y="468512"/>
                  </a:lnTo>
                  <a:cubicBezTo>
                    <a:pt x="437" y="461375"/>
                    <a:pt x="4263" y="454871"/>
                    <a:pt x="10310" y="451058"/>
                  </a:cubicBezTo>
                  <a:lnTo>
                    <a:pt x="798515" y="1462"/>
                  </a:lnTo>
                  <a:cubicBezTo>
                    <a:pt x="801009" y="-237"/>
                    <a:pt x="804221" y="-472"/>
                    <a:pt x="806935" y="846"/>
                  </a:cubicBezTo>
                  <a:cubicBezTo>
                    <a:pt x="809457" y="2566"/>
                    <a:pt x="810867" y="5503"/>
                    <a:pt x="810631" y="8546"/>
                  </a:cubicBezTo>
                  <a:lnTo>
                    <a:pt x="810631" y="154750"/>
                  </a:lnTo>
                  <a:cubicBezTo>
                    <a:pt x="810236" y="161887"/>
                    <a:pt x="806410" y="168391"/>
                    <a:pt x="800364" y="172204"/>
                  </a:cubicBezTo>
                  <a:lnTo>
                    <a:pt x="11747" y="621595"/>
                  </a:lnTo>
                  <a:cubicBezTo>
                    <a:pt x="10353" y="622471"/>
                    <a:pt x="8769" y="623000"/>
                    <a:pt x="7127" y="623135"/>
                  </a:cubicBezTo>
                  <a:close/>
                  <a:moveTo>
                    <a:pt x="803546" y="3721"/>
                  </a:moveTo>
                  <a:cubicBezTo>
                    <a:pt x="802478" y="3779"/>
                    <a:pt x="801446" y="4135"/>
                    <a:pt x="800569" y="4748"/>
                  </a:cubicBezTo>
                  <a:lnTo>
                    <a:pt x="11747" y="454652"/>
                  </a:lnTo>
                  <a:cubicBezTo>
                    <a:pt x="7077" y="457784"/>
                    <a:pt x="4120" y="462902"/>
                    <a:pt x="3739" y="468513"/>
                  </a:cubicBezTo>
                  <a:lnTo>
                    <a:pt x="3739" y="614613"/>
                  </a:lnTo>
                  <a:cubicBezTo>
                    <a:pt x="3126" y="616441"/>
                    <a:pt x="4110" y="618420"/>
                    <a:pt x="5938" y="619033"/>
                  </a:cubicBezTo>
                  <a:cubicBezTo>
                    <a:pt x="7283" y="619485"/>
                    <a:pt x="8768" y="619077"/>
                    <a:pt x="9694" y="618002"/>
                  </a:cubicBezTo>
                  <a:lnTo>
                    <a:pt x="9694" y="618001"/>
                  </a:lnTo>
                  <a:lnTo>
                    <a:pt x="798105" y="168097"/>
                  </a:lnTo>
                  <a:cubicBezTo>
                    <a:pt x="802744" y="164997"/>
                    <a:pt x="805668" y="159908"/>
                    <a:pt x="806010" y="154339"/>
                  </a:cubicBezTo>
                  <a:lnTo>
                    <a:pt x="806010" y="8136"/>
                  </a:lnTo>
                  <a:cubicBezTo>
                    <a:pt x="806177" y="6579"/>
                    <a:pt x="805562" y="5041"/>
                    <a:pt x="804368" y="4029"/>
                  </a:cubicBezTo>
                  <a:cubicBezTo>
                    <a:pt x="804111" y="3885"/>
                    <a:pt x="803834" y="3781"/>
                    <a:pt x="803546" y="372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1529655" y="4167917"/>
              <a:ext cx="748720" cy="521212"/>
            </a:xfrm>
            <a:custGeom>
              <a:avLst/>
              <a:gdLst/>
              <a:ahLst/>
              <a:cxnLst/>
              <a:rect l="l" t="t" r="r" b="b"/>
              <a:pathLst>
                <a:path w="748720" h="521212" extrusionOk="0">
                  <a:moveTo>
                    <a:pt x="4216" y="521212"/>
                  </a:moveTo>
                  <a:cubicBezTo>
                    <a:pt x="3485" y="521214"/>
                    <a:pt x="2771" y="521000"/>
                    <a:pt x="2162" y="520596"/>
                  </a:cubicBezTo>
                  <a:cubicBezTo>
                    <a:pt x="742" y="519680"/>
                    <a:pt x="-80" y="518074"/>
                    <a:pt x="6" y="516386"/>
                  </a:cubicBezTo>
                  <a:lnTo>
                    <a:pt x="6" y="430246"/>
                  </a:lnTo>
                  <a:cubicBezTo>
                    <a:pt x="347" y="426881"/>
                    <a:pt x="2101" y="423821"/>
                    <a:pt x="4832" y="421827"/>
                  </a:cubicBezTo>
                  <a:lnTo>
                    <a:pt x="741804" y="875"/>
                  </a:lnTo>
                  <a:cubicBezTo>
                    <a:pt x="743702" y="-563"/>
                    <a:pt x="746407" y="-190"/>
                    <a:pt x="747846" y="1708"/>
                  </a:cubicBezTo>
                  <a:cubicBezTo>
                    <a:pt x="748532" y="2614"/>
                    <a:pt x="748833" y="3753"/>
                    <a:pt x="748683" y="4880"/>
                  </a:cubicBezTo>
                  <a:lnTo>
                    <a:pt x="748683" y="91739"/>
                  </a:lnTo>
                  <a:cubicBezTo>
                    <a:pt x="748564" y="95197"/>
                    <a:pt x="746711" y="98361"/>
                    <a:pt x="743755" y="100158"/>
                  </a:cubicBezTo>
                  <a:lnTo>
                    <a:pt x="7398" y="520083"/>
                  </a:lnTo>
                  <a:cubicBezTo>
                    <a:pt x="6474" y="520769"/>
                    <a:pt x="5366" y="521163"/>
                    <a:pt x="4216" y="521212"/>
                  </a:cubicBezTo>
                  <a:close/>
                  <a:moveTo>
                    <a:pt x="4216" y="517105"/>
                  </a:moveTo>
                  <a:lnTo>
                    <a:pt x="4216" y="517105"/>
                  </a:lnTo>
                  <a:close/>
                  <a:moveTo>
                    <a:pt x="744371" y="4469"/>
                  </a:moveTo>
                  <a:lnTo>
                    <a:pt x="743755" y="4469"/>
                  </a:lnTo>
                  <a:lnTo>
                    <a:pt x="6782" y="425420"/>
                  </a:lnTo>
                  <a:cubicBezTo>
                    <a:pt x="5394" y="426698"/>
                    <a:pt x="4458" y="428391"/>
                    <a:pt x="4113" y="430246"/>
                  </a:cubicBezTo>
                  <a:lnTo>
                    <a:pt x="4113" y="516181"/>
                  </a:lnTo>
                  <a:cubicBezTo>
                    <a:pt x="4113" y="516181"/>
                    <a:pt x="4113" y="516694"/>
                    <a:pt x="4113" y="516797"/>
                  </a:cubicBezTo>
                  <a:lnTo>
                    <a:pt x="4113" y="516797"/>
                  </a:lnTo>
                  <a:lnTo>
                    <a:pt x="740572" y="96873"/>
                  </a:lnTo>
                  <a:cubicBezTo>
                    <a:pt x="742145" y="95735"/>
                    <a:pt x="743154" y="93979"/>
                    <a:pt x="743344" y="92047"/>
                  </a:cubicBezTo>
                  <a:lnTo>
                    <a:pt x="743344" y="92047"/>
                  </a:lnTo>
                  <a:lnTo>
                    <a:pt x="743858" y="5188"/>
                  </a:lnTo>
                  <a:cubicBezTo>
                    <a:pt x="744094" y="4976"/>
                    <a:pt x="744301" y="4735"/>
                    <a:pt x="744474" y="446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1904924" y="2352026"/>
              <a:ext cx="444668" cy="252984"/>
            </a:xfrm>
            <a:custGeom>
              <a:avLst/>
              <a:gdLst/>
              <a:ahLst/>
              <a:cxnLst/>
              <a:rect l="l" t="t" r="r" b="b"/>
              <a:pathLst>
                <a:path w="444668" h="252984" extrusionOk="0">
                  <a:moveTo>
                    <a:pt x="444668" y="13042"/>
                  </a:moveTo>
                  <a:cubicBezTo>
                    <a:pt x="441310" y="11515"/>
                    <a:pt x="437391" y="11907"/>
                    <a:pt x="434401" y="14069"/>
                  </a:cubicBezTo>
                  <a:lnTo>
                    <a:pt x="36962" y="242717"/>
                  </a:lnTo>
                  <a:cubicBezTo>
                    <a:pt x="32734" y="245226"/>
                    <a:pt x="29203" y="248756"/>
                    <a:pt x="26695" y="252984"/>
                  </a:cubicBezTo>
                  <a:lnTo>
                    <a:pt x="0" y="237584"/>
                  </a:lnTo>
                  <a:cubicBezTo>
                    <a:pt x="2509" y="233356"/>
                    <a:pt x="6039" y="229825"/>
                    <a:pt x="10267" y="227317"/>
                  </a:cubicBezTo>
                  <a:lnTo>
                    <a:pt x="399390" y="3391"/>
                  </a:lnTo>
                  <a:cubicBezTo>
                    <a:pt x="408367" y="-1130"/>
                    <a:pt x="418956" y="-1130"/>
                    <a:pt x="427933" y="3391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1904924" y="2352026"/>
              <a:ext cx="444668" cy="252984"/>
            </a:xfrm>
            <a:custGeom>
              <a:avLst/>
              <a:gdLst/>
              <a:ahLst/>
              <a:cxnLst/>
              <a:rect l="l" t="t" r="r" b="b"/>
              <a:pathLst>
                <a:path w="444668" h="252984" extrusionOk="0">
                  <a:moveTo>
                    <a:pt x="444668" y="13042"/>
                  </a:moveTo>
                  <a:cubicBezTo>
                    <a:pt x="441310" y="11515"/>
                    <a:pt x="437391" y="11907"/>
                    <a:pt x="434401" y="14069"/>
                  </a:cubicBezTo>
                  <a:lnTo>
                    <a:pt x="36962" y="242717"/>
                  </a:lnTo>
                  <a:cubicBezTo>
                    <a:pt x="32734" y="245226"/>
                    <a:pt x="29203" y="248756"/>
                    <a:pt x="26695" y="252984"/>
                  </a:cubicBezTo>
                  <a:lnTo>
                    <a:pt x="0" y="237584"/>
                  </a:lnTo>
                  <a:cubicBezTo>
                    <a:pt x="2509" y="233356"/>
                    <a:pt x="6039" y="229825"/>
                    <a:pt x="10267" y="227317"/>
                  </a:cubicBezTo>
                  <a:lnTo>
                    <a:pt x="399390" y="3391"/>
                  </a:lnTo>
                  <a:cubicBezTo>
                    <a:pt x="408367" y="-1130"/>
                    <a:pt x="418956" y="-1130"/>
                    <a:pt x="427933" y="3391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1927614" y="2363795"/>
              <a:ext cx="425982" cy="490438"/>
            </a:xfrm>
            <a:custGeom>
              <a:avLst/>
              <a:gdLst/>
              <a:ahLst/>
              <a:cxnLst/>
              <a:rect l="l" t="t" r="r" b="b"/>
              <a:pathLst>
                <a:path w="425982" h="490438" extrusionOk="0">
                  <a:moveTo>
                    <a:pt x="0" y="255692"/>
                  </a:moveTo>
                  <a:lnTo>
                    <a:pt x="0" y="480233"/>
                  </a:lnTo>
                  <a:cubicBezTo>
                    <a:pt x="0" y="489371"/>
                    <a:pt x="6366" y="493067"/>
                    <a:pt x="14271" y="488447"/>
                  </a:cubicBezTo>
                  <a:lnTo>
                    <a:pt x="411711" y="259799"/>
                  </a:lnTo>
                  <a:cubicBezTo>
                    <a:pt x="420131" y="254336"/>
                    <a:pt x="425434" y="245179"/>
                    <a:pt x="425982" y="235157"/>
                  </a:cubicBezTo>
                  <a:lnTo>
                    <a:pt x="425982" y="10205"/>
                  </a:lnTo>
                  <a:cubicBezTo>
                    <a:pt x="425982" y="1068"/>
                    <a:pt x="419616" y="-2629"/>
                    <a:pt x="411711" y="1992"/>
                  </a:cubicBezTo>
                  <a:lnTo>
                    <a:pt x="14271" y="230948"/>
                  </a:lnTo>
                  <a:cubicBezTo>
                    <a:pt x="5823" y="236432"/>
                    <a:pt x="516" y="245633"/>
                    <a:pt x="0" y="25569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1901125" y="2589918"/>
              <a:ext cx="30903" cy="263145"/>
            </a:xfrm>
            <a:custGeom>
              <a:avLst/>
              <a:gdLst/>
              <a:ahLst/>
              <a:cxnLst/>
              <a:rect l="l" t="t" r="r" b="b"/>
              <a:pathLst>
                <a:path w="30903" h="263145" extrusionOk="0">
                  <a:moveTo>
                    <a:pt x="30493" y="263146"/>
                  </a:moveTo>
                  <a:lnTo>
                    <a:pt x="14271" y="253700"/>
                  </a:lnTo>
                  <a:cubicBezTo>
                    <a:pt x="5851" y="248238"/>
                    <a:pt x="548" y="239081"/>
                    <a:pt x="0" y="229059"/>
                  </a:cubicBezTo>
                  <a:lnTo>
                    <a:pt x="0" y="14066"/>
                  </a:lnTo>
                  <a:cubicBezTo>
                    <a:pt x="203" y="9099"/>
                    <a:pt x="1650" y="4262"/>
                    <a:pt x="4210" y="0"/>
                  </a:cubicBezTo>
                  <a:lnTo>
                    <a:pt x="30904" y="15401"/>
                  </a:lnTo>
                  <a:cubicBezTo>
                    <a:pt x="28281" y="19672"/>
                    <a:pt x="26829" y="24559"/>
                    <a:pt x="26694" y="29569"/>
                  </a:cubicBezTo>
                  <a:lnTo>
                    <a:pt x="26695" y="254111"/>
                  </a:lnTo>
                  <a:cubicBezTo>
                    <a:pt x="26349" y="257571"/>
                    <a:pt x="27778" y="260972"/>
                    <a:pt x="30493" y="26314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1900920" y="2589918"/>
              <a:ext cx="30904" cy="263248"/>
            </a:xfrm>
            <a:custGeom>
              <a:avLst/>
              <a:gdLst/>
              <a:ahLst/>
              <a:cxnLst/>
              <a:rect l="l" t="t" r="r" b="b"/>
              <a:pathLst>
                <a:path w="30904" h="263248" extrusionOk="0">
                  <a:moveTo>
                    <a:pt x="30699" y="263249"/>
                  </a:moveTo>
                  <a:lnTo>
                    <a:pt x="14271" y="253700"/>
                  </a:lnTo>
                  <a:cubicBezTo>
                    <a:pt x="5851" y="248238"/>
                    <a:pt x="548" y="239081"/>
                    <a:pt x="0" y="229059"/>
                  </a:cubicBezTo>
                  <a:lnTo>
                    <a:pt x="0" y="14066"/>
                  </a:lnTo>
                  <a:cubicBezTo>
                    <a:pt x="203" y="9099"/>
                    <a:pt x="1650" y="4262"/>
                    <a:pt x="4210" y="0"/>
                  </a:cubicBezTo>
                  <a:lnTo>
                    <a:pt x="30904" y="15401"/>
                  </a:lnTo>
                  <a:cubicBezTo>
                    <a:pt x="28340" y="19724"/>
                    <a:pt x="26959" y="24646"/>
                    <a:pt x="26900" y="29672"/>
                  </a:cubicBezTo>
                  <a:lnTo>
                    <a:pt x="26900" y="254213"/>
                  </a:lnTo>
                  <a:cubicBezTo>
                    <a:pt x="26554" y="257674"/>
                    <a:pt x="27984" y="261075"/>
                    <a:pt x="30699" y="263249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1952332" y="2406264"/>
              <a:ext cx="376997" cy="405936"/>
            </a:xfrm>
            <a:custGeom>
              <a:avLst/>
              <a:gdLst/>
              <a:ahLst/>
              <a:cxnLst/>
              <a:rect l="l" t="t" r="r" b="b"/>
              <a:pathLst>
                <a:path w="376997" h="405936" extrusionOk="0">
                  <a:moveTo>
                    <a:pt x="7110" y="405936"/>
                  </a:moveTo>
                  <a:cubicBezTo>
                    <a:pt x="5932" y="405933"/>
                    <a:pt x="4771" y="405651"/>
                    <a:pt x="3722" y="405115"/>
                  </a:cubicBezTo>
                  <a:cubicBezTo>
                    <a:pt x="1199" y="403395"/>
                    <a:pt x="-210" y="400458"/>
                    <a:pt x="26" y="397415"/>
                  </a:cubicBezTo>
                  <a:lnTo>
                    <a:pt x="26" y="222874"/>
                  </a:lnTo>
                  <a:cubicBezTo>
                    <a:pt x="366" y="215748"/>
                    <a:pt x="4210" y="209251"/>
                    <a:pt x="10293" y="205523"/>
                  </a:cubicBezTo>
                  <a:lnTo>
                    <a:pt x="364713" y="1618"/>
                  </a:lnTo>
                  <a:cubicBezTo>
                    <a:pt x="368016" y="-970"/>
                    <a:pt x="372791" y="-391"/>
                    <a:pt x="375380" y="2912"/>
                  </a:cubicBezTo>
                  <a:cubicBezTo>
                    <a:pt x="376641" y="4521"/>
                    <a:pt x="377200" y="6572"/>
                    <a:pt x="376931" y="8600"/>
                  </a:cubicBezTo>
                  <a:lnTo>
                    <a:pt x="376931" y="183140"/>
                  </a:lnTo>
                  <a:cubicBezTo>
                    <a:pt x="376536" y="190278"/>
                    <a:pt x="372710" y="196782"/>
                    <a:pt x="366664" y="200594"/>
                  </a:cubicBezTo>
                  <a:lnTo>
                    <a:pt x="12141" y="404396"/>
                  </a:lnTo>
                  <a:cubicBezTo>
                    <a:pt x="10626" y="405338"/>
                    <a:pt x="8892" y="405869"/>
                    <a:pt x="7110" y="405936"/>
                  </a:cubicBezTo>
                  <a:close/>
                  <a:moveTo>
                    <a:pt x="369436" y="3979"/>
                  </a:moveTo>
                  <a:cubicBezTo>
                    <a:pt x="368378" y="4012"/>
                    <a:pt x="367349" y="4332"/>
                    <a:pt x="366459" y="4903"/>
                  </a:cubicBezTo>
                  <a:lnTo>
                    <a:pt x="12141" y="208808"/>
                  </a:lnTo>
                  <a:cubicBezTo>
                    <a:pt x="7474" y="211897"/>
                    <a:pt x="4514" y="216983"/>
                    <a:pt x="4132" y="222566"/>
                  </a:cubicBezTo>
                  <a:lnTo>
                    <a:pt x="4132" y="397107"/>
                  </a:lnTo>
                  <a:cubicBezTo>
                    <a:pt x="4132" y="399057"/>
                    <a:pt x="4132" y="400598"/>
                    <a:pt x="5673" y="401111"/>
                  </a:cubicBezTo>
                  <a:cubicBezTo>
                    <a:pt x="7116" y="401700"/>
                    <a:pt x="8764" y="401465"/>
                    <a:pt x="9985" y="400495"/>
                  </a:cubicBezTo>
                  <a:lnTo>
                    <a:pt x="9985" y="400495"/>
                  </a:lnTo>
                  <a:lnTo>
                    <a:pt x="364405" y="196796"/>
                  </a:lnTo>
                  <a:cubicBezTo>
                    <a:pt x="369111" y="193697"/>
                    <a:pt x="372079" y="188559"/>
                    <a:pt x="372413" y="182935"/>
                  </a:cubicBezTo>
                  <a:lnTo>
                    <a:pt x="372413" y="8805"/>
                  </a:lnTo>
                  <a:cubicBezTo>
                    <a:pt x="372627" y="7294"/>
                    <a:pt x="372044" y="5780"/>
                    <a:pt x="370873" y="4801"/>
                  </a:cubicBezTo>
                  <a:cubicBezTo>
                    <a:pt x="370485" y="4392"/>
                    <a:pt x="369985" y="4106"/>
                    <a:pt x="369436" y="397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1983140" y="2457339"/>
              <a:ext cx="314821" cy="303073"/>
            </a:xfrm>
            <a:custGeom>
              <a:avLst/>
              <a:gdLst/>
              <a:ahLst/>
              <a:cxnLst/>
              <a:rect l="l" t="t" r="r" b="b"/>
              <a:pathLst>
                <a:path w="314821" h="303073" extrusionOk="0">
                  <a:moveTo>
                    <a:pt x="4126" y="302910"/>
                  </a:moveTo>
                  <a:cubicBezTo>
                    <a:pt x="3427" y="302911"/>
                    <a:pt x="2746" y="302695"/>
                    <a:pt x="2175" y="302294"/>
                  </a:cubicBezTo>
                  <a:cubicBezTo>
                    <a:pt x="702" y="301427"/>
                    <a:pt x="-138" y="299787"/>
                    <a:pt x="19" y="298084"/>
                  </a:cubicBezTo>
                  <a:lnTo>
                    <a:pt x="19" y="183606"/>
                  </a:lnTo>
                  <a:cubicBezTo>
                    <a:pt x="397" y="180229"/>
                    <a:pt x="2187" y="177170"/>
                    <a:pt x="4947" y="175187"/>
                  </a:cubicBezTo>
                  <a:lnTo>
                    <a:pt x="307827" y="646"/>
                  </a:lnTo>
                  <a:cubicBezTo>
                    <a:pt x="309320" y="-215"/>
                    <a:pt x="311159" y="-215"/>
                    <a:pt x="312652" y="646"/>
                  </a:cubicBezTo>
                  <a:cubicBezTo>
                    <a:pt x="314107" y="1531"/>
                    <a:pt x="314940" y="3159"/>
                    <a:pt x="314808" y="4856"/>
                  </a:cubicBezTo>
                  <a:lnTo>
                    <a:pt x="314808" y="120464"/>
                  </a:lnTo>
                  <a:cubicBezTo>
                    <a:pt x="314711" y="123901"/>
                    <a:pt x="312899" y="127061"/>
                    <a:pt x="309983" y="128883"/>
                  </a:cubicBezTo>
                  <a:lnTo>
                    <a:pt x="7514" y="302705"/>
                  </a:lnTo>
                  <a:cubicBezTo>
                    <a:pt x="6431" y="303112"/>
                    <a:pt x="5250" y="303184"/>
                    <a:pt x="4126" y="302910"/>
                  </a:cubicBezTo>
                  <a:close/>
                  <a:moveTo>
                    <a:pt x="4126" y="298803"/>
                  </a:moveTo>
                  <a:lnTo>
                    <a:pt x="4126" y="298803"/>
                  </a:lnTo>
                  <a:close/>
                  <a:moveTo>
                    <a:pt x="310291" y="3624"/>
                  </a:moveTo>
                  <a:lnTo>
                    <a:pt x="309777" y="3624"/>
                  </a:lnTo>
                  <a:lnTo>
                    <a:pt x="6795" y="178165"/>
                  </a:lnTo>
                  <a:cubicBezTo>
                    <a:pt x="5375" y="179432"/>
                    <a:pt x="4403" y="181125"/>
                    <a:pt x="4023" y="182990"/>
                  </a:cubicBezTo>
                  <a:lnTo>
                    <a:pt x="4023" y="297879"/>
                  </a:lnTo>
                  <a:cubicBezTo>
                    <a:pt x="3981" y="298082"/>
                    <a:pt x="3981" y="298292"/>
                    <a:pt x="4023" y="298495"/>
                  </a:cubicBezTo>
                  <a:cubicBezTo>
                    <a:pt x="4224" y="298558"/>
                    <a:pt x="4438" y="298558"/>
                    <a:pt x="4639" y="298495"/>
                  </a:cubicBezTo>
                  <a:lnTo>
                    <a:pt x="307827" y="124673"/>
                  </a:lnTo>
                  <a:cubicBezTo>
                    <a:pt x="309420" y="123555"/>
                    <a:pt x="310435" y="121787"/>
                    <a:pt x="310599" y="119848"/>
                  </a:cubicBezTo>
                  <a:lnTo>
                    <a:pt x="310599" y="119848"/>
                  </a:lnTo>
                  <a:lnTo>
                    <a:pt x="310599" y="4240"/>
                  </a:lnTo>
                  <a:cubicBezTo>
                    <a:pt x="310599" y="4240"/>
                    <a:pt x="310496" y="3727"/>
                    <a:pt x="310393" y="362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1447011" y="3377357"/>
              <a:ext cx="199284" cy="297418"/>
            </a:xfrm>
            <a:custGeom>
              <a:avLst/>
              <a:gdLst/>
              <a:ahLst/>
              <a:cxnLst/>
              <a:rect l="l" t="t" r="r" b="b"/>
              <a:pathLst>
                <a:path w="199284" h="297418" extrusionOk="0">
                  <a:moveTo>
                    <a:pt x="199284" y="13086"/>
                  </a:moveTo>
                  <a:lnTo>
                    <a:pt x="199284" y="168119"/>
                  </a:lnTo>
                  <a:cubicBezTo>
                    <a:pt x="198603" y="180950"/>
                    <a:pt x="191805" y="192673"/>
                    <a:pt x="181009" y="199640"/>
                  </a:cubicBezTo>
                  <a:lnTo>
                    <a:pt x="18173" y="294918"/>
                  </a:lnTo>
                  <a:cubicBezTo>
                    <a:pt x="7906" y="300770"/>
                    <a:pt x="0" y="295945"/>
                    <a:pt x="0" y="284651"/>
                  </a:cubicBezTo>
                  <a:lnTo>
                    <a:pt x="0" y="129310"/>
                  </a:lnTo>
                  <a:cubicBezTo>
                    <a:pt x="692" y="116509"/>
                    <a:pt x="7441" y="104802"/>
                    <a:pt x="18173" y="97790"/>
                  </a:cubicBezTo>
                  <a:cubicBezTo>
                    <a:pt x="62629" y="72122"/>
                    <a:pt x="136552" y="28179"/>
                    <a:pt x="181009" y="2511"/>
                  </a:cubicBezTo>
                  <a:cubicBezTo>
                    <a:pt x="191173" y="-3341"/>
                    <a:pt x="199284" y="1382"/>
                    <a:pt x="199284" y="1308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1447011" y="3423914"/>
              <a:ext cx="199284" cy="125463"/>
            </a:xfrm>
            <a:custGeom>
              <a:avLst/>
              <a:gdLst/>
              <a:ahLst/>
              <a:cxnLst/>
              <a:rect l="l" t="t" r="r" b="b"/>
              <a:pathLst>
                <a:path w="199284" h="125463" extrusionOk="0">
                  <a:moveTo>
                    <a:pt x="199284" y="0"/>
                  </a:moveTo>
                  <a:lnTo>
                    <a:pt x="199284" y="9446"/>
                  </a:lnTo>
                  <a:lnTo>
                    <a:pt x="0" y="125464"/>
                  </a:lnTo>
                  <a:lnTo>
                    <a:pt x="0" y="115916"/>
                  </a:lnTo>
                  <a:lnTo>
                    <a:pt x="199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1573912" y="3463135"/>
              <a:ext cx="8213" cy="88502"/>
            </a:xfrm>
            <a:custGeom>
              <a:avLst/>
              <a:gdLst/>
              <a:ahLst/>
              <a:cxnLst/>
              <a:rect l="l" t="t" r="r" b="b"/>
              <a:pathLst>
                <a:path w="8213" h="88502" extrusionOk="0">
                  <a:moveTo>
                    <a:pt x="0" y="88502"/>
                  </a:moveTo>
                  <a:lnTo>
                    <a:pt x="8214" y="79057"/>
                  </a:lnTo>
                  <a:lnTo>
                    <a:pt x="8214" y="0"/>
                  </a:lnTo>
                  <a:lnTo>
                    <a:pt x="0" y="9548"/>
                  </a:lnTo>
                  <a:lnTo>
                    <a:pt x="0" y="88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1511180" y="3500918"/>
              <a:ext cx="8213" cy="88399"/>
            </a:xfrm>
            <a:custGeom>
              <a:avLst/>
              <a:gdLst/>
              <a:ahLst/>
              <a:cxnLst/>
              <a:rect l="l" t="t" r="r" b="b"/>
              <a:pathLst>
                <a:path w="8213" h="88399" extrusionOk="0">
                  <a:moveTo>
                    <a:pt x="0" y="88400"/>
                  </a:moveTo>
                  <a:lnTo>
                    <a:pt x="8214" y="78851"/>
                  </a:lnTo>
                  <a:lnTo>
                    <a:pt x="8214" y="0"/>
                  </a:lnTo>
                  <a:lnTo>
                    <a:pt x="0" y="9446"/>
                  </a:lnTo>
                  <a:lnTo>
                    <a:pt x="0" y="88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1447011" y="3503074"/>
              <a:ext cx="199284" cy="125463"/>
            </a:xfrm>
            <a:custGeom>
              <a:avLst/>
              <a:gdLst/>
              <a:ahLst/>
              <a:cxnLst/>
              <a:rect l="l" t="t" r="r" b="b"/>
              <a:pathLst>
                <a:path w="199284" h="125463" extrusionOk="0">
                  <a:moveTo>
                    <a:pt x="199284" y="0"/>
                  </a:moveTo>
                  <a:lnTo>
                    <a:pt x="199284" y="9548"/>
                  </a:lnTo>
                  <a:lnTo>
                    <a:pt x="0" y="125464"/>
                  </a:lnTo>
                  <a:lnTo>
                    <a:pt x="0" y="115916"/>
                  </a:lnTo>
                  <a:lnTo>
                    <a:pt x="199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1439756" y="3447742"/>
              <a:ext cx="779214" cy="976843"/>
            </a:xfrm>
            <a:custGeom>
              <a:avLst/>
              <a:gdLst/>
              <a:ahLst/>
              <a:cxnLst/>
              <a:rect l="l" t="t" r="r" b="b"/>
              <a:pathLst>
                <a:path w="779214" h="976843" extrusionOk="0">
                  <a:moveTo>
                    <a:pt x="773489" y="11491"/>
                  </a:moveTo>
                  <a:cubicBezTo>
                    <a:pt x="777505" y="14332"/>
                    <a:pt x="779666" y="19126"/>
                    <a:pt x="779136" y="24017"/>
                  </a:cubicBezTo>
                  <a:lnTo>
                    <a:pt x="779136" y="523511"/>
                  </a:lnTo>
                  <a:cubicBezTo>
                    <a:pt x="778404" y="537107"/>
                    <a:pt x="771235" y="549539"/>
                    <a:pt x="759833" y="556982"/>
                  </a:cubicBezTo>
                  <a:lnTo>
                    <a:pt x="37132" y="974237"/>
                  </a:lnTo>
                  <a:cubicBezTo>
                    <a:pt x="33207" y="977148"/>
                    <a:pt x="27997" y="977661"/>
                    <a:pt x="23580" y="975572"/>
                  </a:cubicBezTo>
                  <a:lnTo>
                    <a:pt x="5818" y="965305"/>
                  </a:lnTo>
                  <a:cubicBezTo>
                    <a:pt x="1779" y="962522"/>
                    <a:pt x="-424" y="957761"/>
                    <a:pt x="68" y="952882"/>
                  </a:cubicBezTo>
                  <a:lnTo>
                    <a:pt x="68" y="453284"/>
                  </a:lnTo>
                  <a:cubicBezTo>
                    <a:pt x="839" y="439674"/>
                    <a:pt x="8045" y="427245"/>
                    <a:pt x="19473" y="419814"/>
                  </a:cubicBezTo>
                  <a:lnTo>
                    <a:pt x="742071" y="2559"/>
                  </a:lnTo>
                  <a:cubicBezTo>
                    <a:pt x="746021" y="-289"/>
                    <a:pt x="751195" y="-798"/>
                    <a:pt x="755624" y="1224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1439757" y="3881930"/>
              <a:ext cx="23578" cy="541384"/>
            </a:xfrm>
            <a:custGeom>
              <a:avLst/>
              <a:gdLst/>
              <a:ahLst/>
              <a:cxnLst/>
              <a:rect l="l" t="t" r="r" b="b"/>
              <a:pathLst>
                <a:path w="23578" h="541384" extrusionOk="0">
                  <a:moveTo>
                    <a:pt x="23476" y="10267"/>
                  </a:moveTo>
                  <a:lnTo>
                    <a:pt x="5816" y="0"/>
                  </a:lnTo>
                  <a:cubicBezTo>
                    <a:pt x="2376" y="5766"/>
                    <a:pt x="402" y="12288"/>
                    <a:pt x="67" y="18994"/>
                  </a:cubicBezTo>
                  <a:lnTo>
                    <a:pt x="67" y="518591"/>
                  </a:lnTo>
                  <a:cubicBezTo>
                    <a:pt x="-419" y="523498"/>
                    <a:pt x="1779" y="528286"/>
                    <a:pt x="5816" y="531117"/>
                  </a:cubicBezTo>
                  <a:cubicBezTo>
                    <a:pt x="8999" y="532760"/>
                    <a:pt x="20395" y="539331"/>
                    <a:pt x="23578" y="541384"/>
                  </a:cubicBezTo>
                  <a:cubicBezTo>
                    <a:pt x="19575" y="538572"/>
                    <a:pt x="17381" y="533833"/>
                    <a:pt x="17829" y="528961"/>
                  </a:cubicBezTo>
                  <a:lnTo>
                    <a:pt x="17829" y="29364"/>
                  </a:lnTo>
                  <a:cubicBezTo>
                    <a:pt x="18059" y="22622"/>
                    <a:pt x="20003" y="16050"/>
                    <a:pt x="23476" y="10267"/>
                  </a:cubicBezTo>
                  <a:close/>
                </a:path>
              </a:pathLst>
            </a:custGeom>
            <a:solidFill>
              <a:srgbClr val="000000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2205442" y="3978748"/>
              <a:ext cx="12320" cy="21252"/>
            </a:xfrm>
            <a:custGeom>
              <a:avLst/>
              <a:gdLst/>
              <a:ahLst/>
              <a:cxnLst/>
              <a:rect l="l" t="t" r="r" b="b"/>
              <a:pathLst>
                <a:path w="12320" h="21252" extrusionOk="0">
                  <a:moveTo>
                    <a:pt x="12320" y="0"/>
                  </a:moveTo>
                  <a:lnTo>
                    <a:pt x="0" y="21253"/>
                  </a:lnTo>
                  <a:cubicBezTo>
                    <a:pt x="6030" y="15474"/>
                    <a:pt x="10302" y="8105"/>
                    <a:pt x="12320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1445779" y="3447742"/>
              <a:ext cx="766131" cy="444557"/>
            </a:xfrm>
            <a:custGeom>
              <a:avLst/>
              <a:gdLst/>
              <a:ahLst/>
              <a:cxnLst/>
              <a:rect l="l" t="t" r="r" b="b"/>
              <a:pathLst>
                <a:path w="766131" h="444557" extrusionOk="0">
                  <a:moveTo>
                    <a:pt x="766131" y="10772"/>
                  </a:moveTo>
                  <a:lnTo>
                    <a:pt x="749601" y="1224"/>
                  </a:lnTo>
                  <a:cubicBezTo>
                    <a:pt x="745172" y="-798"/>
                    <a:pt x="739998" y="-289"/>
                    <a:pt x="736049" y="2559"/>
                  </a:cubicBezTo>
                  <a:lnTo>
                    <a:pt x="13553" y="419814"/>
                  </a:lnTo>
                  <a:cubicBezTo>
                    <a:pt x="7872" y="423402"/>
                    <a:pt x="3207" y="428386"/>
                    <a:pt x="0" y="434290"/>
                  </a:cubicBezTo>
                  <a:lnTo>
                    <a:pt x="17659" y="444557"/>
                  </a:lnTo>
                  <a:cubicBezTo>
                    <a:pt x="20915" y="438649"/>
                    <a:pt x="25657" y="433694"/>
                    <a:pt x="31417" y="430184"/>
                  </a:cubicBezTo>
                  <a:lnTo>
                    <a:pt x="754016" y="12928"/>
                  </a:lnTo>
                  <a:cubicBezTo>
                    <a:pt x="757533" y="10444"/>
                    <a:pt x="761973" y="9653"/>
                    <a:pt x="766131" y="10772"/>
                  </a:cubicBezTo>
                  <a:close/>
                </a:path>
              </a:pathLst>
            </a:custGeom>
            <a:solidFill>
              <a:srgbClr val="000000">
                <a:alpha val="4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1457586" y="3457937"/>
              <a:ext cx="761305" cy="966673"/>
            </a:xfrm>
            <a:custGeom>
              <a:avLst/>
              <a:gdLst/>
              <a:ahLst/>
              <a:cxnLst/>
              <a:rect l="l" t="t" r="r" b="b"/>
              <a:pathLst>
                <a:path w="761305" h="966673" extrusionOk="0">
                  <a:moveTo>
                    <a:pt x="19302" y="419886"/>
                  </a:moveTo>
                  <a:lnTo>
                    <a:pt x="742004" y="2631"/>
                  </a:lnTo>
                  <a:cubicBezTo>
                    <a:pt x="752271" y="-3529"/>
                    <a:pt x="761306" y="1502"/>
                    <a:pt x="761306" y="13822"/>
                  </a:cubicBezTo>
                  <a:lnTo>
                    <a:pt x="761306" y="513317"/>
                  </a:lnTo>
                  <a:cubicBezTo>
                    <a:pt x="760574" y="526913"/>
                    <a:pt x="753405" y="539345"/>
                    <a:pt x="742003" y="546788"/>
                  </a:cubicBezTo>
                  <a:lnTo>
                    <a:pt x="19302" y="964043"/>
                  </a:lnTo>
                  <a:cubicBezTo>
                    <a:pt x="9035" y="970203"/>
                    <a:pt x="0" y="965172"/>
                    <a:pt x="0" y="952851"/>
                  </a:cubicBezTo>
                  <a:lnTo>
                    <a:pt x="0" y="453357"/>
                  </a:lnTo>
                  <a:cubicBezTo>
                    <a:pt x="731" y="439761"/>
                    <a:pt x="7901" y="427329"/>
                    <a:pt x="19302" y="41988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1457586" y="3457937"/>
              <a:ext cx="761305" cy="966673"/>
            </a:xfrm>
            <a:custGeom>
              <a:avLst/>
              <a:gdLst/>
              <a:ahLst/>
              <a:cxnLst/>
              <a:rect l="l" t="t" r="r" b="b"/>
              <a:pathLst>
                <a:path w="761305" h="966673" extrusionOk="0">
                  <a:moveTo>
                    <a:pt x="19302" y="419886"/>
                  </a:moveTo>
                  <a:lnTo>
                    <a:pt x="742004" y="2631"/>
                  </a:lnTo>
                  <a:cubicBezTo>
                    <a:pt x="752271" y="-3529"/>
                    <a:pt x="761306" y="1502"/>
                    <a:pt x="761306" y="13822"/>
                  </a:cubicBezTo>
                  <a:lnTo>
                    <a:pt x="761306" y="513317"/>
                  </a:lnTo>
                  <a:cubicBezTo>
                    <a:pt x="760574" y="526913"/>
                    <a:pt x="753405" y="539345"/>
                    <a:pt x="742003" y="546788"/>
                  </a:cubicBezTo>
                  <a:lnTo>
                    <a:pt x="19302" y="964043"/>
                  </a:lnTo>
                  <a:cubicBezTo>
                    <a:pt x="9035" y="970203"/>
                    <a:pt x="0" y="965172"/>
                    <a:pt x="0" y="952851"/>
                  </a:cubicBezTo>
                  <a:lnTo>
                    <a:pt x="0" y="453357"/>
                  </a:lnTo>
                  <a:cubicBezTo>
                    <a:pt x="731" y="439761"/>
                    <a:pt x="7901" y="427329"/>
                    <a:pt x="19302" y="419886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1475348" y="3891548"/>
              <a:ext cx="238710" cy="142231"/>
            </a:xfrm>
            <a:custGeom>
              <a:avLst/>
              <a:gdLst/>
              <a:ahLst/>
              <a:cxnLst/>
              <a:rect l="l" t="t" r="r" b="b"/>
              <a:pathLst>
                <a:path w="238710" h="142231" extrusionOk="0">
                  <a:moveTo>
                    <a:pt x="88400" y="92539"/>
                  </a:moveTo>
                  <a:lnTo>
                    <a:pt x="3902" y="141308"/>
                  </a:lnTo>
                  <a:cubicBezTo>
                    <a:pt x="1745" y="142540"/>
                    <a:pt x="0" y="142540"/>
                    <a:pt x="0" y="141308"/>
                  </a:cubicBezTo>
                  <a:cubicBezTo>
                    <a:pt x="0" y="140076"/>
                    <a:pt x="1745" y="138228"/>
                    <a:pt x="3902" y="136996"/>
                  </a:cubicBezTo>
                  <a:lnTo>
                    <a:pt x="86038" y="89870"/>
                  </a:lnTo>
                  <a:lnTo>
                    <a:pt x="86038" y="57220"/>
                  </a:lnTo>
                  <a:cubicBezTo>
                    <a:pt x="86037" y="56602"/>
                    <a:pt x="86346" y="56024"/>
                    <a:pt x="86860" y="55680"/>
                  </a:cubicBezTo>
                  <a:lnTo>
                    <a:pt x="130598" y="30423"/>
                  </a:lnTo>
                  <a:cubicBezTo>
                    <a:pt x="131175" y="30113"/>
                    <a:pt x="131869" y="30113"/>
                    <a:pt x="132446" y="30423"/>
                  </a:cubicBezTo>
                  <a:lnTo>
                    <a:pt x="160680" y="46748"/>
                  </a:lnTo>
                  <a:lnTo>
                    <a:pt x="228648" y="7527"/>
                  </a:lnTo>
                  <a:cubicBezTo>
                    <a:pt x="229350" y="4716"/>
                    <a:pt x="231069" y="2265"/>
                    <a:pt x="233474" y="648"/>
                  </a:cubicBezTo>
                  <a:cubicBezTo>
                    <a:pt x="236451" y="-994"/>
                    <a:pt x="238710" y="648"/>
                    <a:pt x="238710" y="3729"/>
                  </a:cubicBezTo>
                  <a:cubicBezTo>
                    <a:pt x="238545" y="7415"/>
                    <a:pt x="236590" y="10788"/>
                    <a:pt x="233474" y="12764"/>
                  </a:cubicBezTo>
                  <a:cubicBezTo>
                    <a:pt x="231215" y="14098"/>
                    <a:pt x="229367" y="13482"/>
                    <a:pt x="228648" y="11634"/>
                  </a:cubicBezTo>
                  <a:lnTo>
                    <a:pt x="161501" y="50341"/>
                  </a:lnTo>
                  <a:cubicBezTo>
                    <a:pt x="160961" y="50653"/>
                    <a:pt x="160296" y="50653"/>
                    <a:pt x="159756" y="50341"/>
                  </a:cubicBezTo>
                  <a:lnTo>
                    <a:pt x="131522" y="34016"/>
                  </a:lnTo>
                  <a:lnTo>
                    <a:pt x="89632" y="58247"/>
                  </a:lnTo>
                  <a:lnTo>
                    <a:pt x="89632" y="90896"/>
                  </a:lnTo>
                  <a:cubicBezTo>
                    <a:pt x="89566" y="91633"/>
                    <a:pt x="89089" y="92269"/>
                    <a:pt x="88400" y="9253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1475348" y="3880208"/>
              <a:ext cx="200003" cy="86156"/>
            </a:xfrm>
            <a:custGeom>
              <a:avLst/>
              <a:gdLst/>
              <a:ahLst/>
              <a:cxnLst/>
              <a:rect l="l" t="t" r="r" b="b"/>
              <a:pathLst>
                <a:path w="200003" h="86156" extrusionOk="0">
                  <a:moveTo>
                    <a:pt x="3902" y="81086"/>
                  </a:moveTo>
                  <a:lnTo>
                    <a:pt x="130290" y="8087"/>
                  </a:lnTo>
                  <a:cubicBezTo>
                    <a:pt x="130867" y="7777"/>
                    <a:pt x="131561" y="7777"/>
                    <a:pt x="132138" y="8087"/>
                  </a:cubicBezTo>
                  <a:lnTo>
                    <a:pt x="160372" y="24515"/>
                  </a:lnTo>
                  <a:lnTo>
                    <a:pt x="189839" y="7471"/>
                  </a:lnTo>
                  <a:cubicBezTo>
                    <a:pt x="190552" y="4664"/>
                    <a:pt x="192316" y="2238"/>
                    <a:pt x="194767" y="695"/>
                  </a:cubicBezTo>
                  <a:cubicBezTo>
                    <a:pt x="197642" y="-1050"/>
                    <a:pt x="200003" y="695"/>
                    <a:pt x="200003" y="3672"/>
                  </a:cubicBezTo>
                  <a:cubicBezTo>
                    <a:pt x="199788" y="7371"/>
                    <a:pt x="197849" y="10755"/>
                    <a:pt x="194767" y="12810"/>
                  </a:cubicBezTo>
                  <a:cubicBezTo>
                    <a:pt x="192508" y="14042"/>
                    <a:pt x="190557" y="13529"/>
                    <a:pt x="189839" y="11578"/>
                  </a:cubicBezTo>
                  <a:lnTo>
                    <a:pt x="161296" y="28108"/>
                  </a:lnTo>
                  <a:cubicBezTo>
                    <a:pt x="160719" y="28419"/>
                    <a:pt x="160025" y="28419"/>
                    <a:pt x="159448" y="28108"/>
                  </a:cubicBezTo>
                  <a:lnTo>
                    <a:pt x="131214" y="11681"/>
                  </a:lnTo>
                  <a:lnTo>
                    <a:pt x="3902" y="85193"/>
                  </a:lnTo>
                  <a:cubicBezTo>
                    <a:pt x="1745" y="86425"/>
                    <a:pt x="0" y="86528"/>
                    <a:pt x="0" y="85193"/>
                  </a:cubicBezTo>
                  <a:cubicBezTo>
                    <a:pt x="0" y="83858"/>
                    <a:pt x="1745" y="82318"/>
                    <a:pt x="3902" y="8108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1645063" y="3545887"/>
              <a:ext cx="556066" cy="291926"/>
            </a:xfrm>
            <a:custGeom>
              <a:avLst/>
              <a:gdLst/>
              <a:ahLst/>
              <a:cxnLst/>
              <a:rect l="l" t="t" r="r" b="b"/>
              <a:pathLst>
                <a:path w="556066" h="291926" extrusionOk="0">
                  <a:moveTo>
                    <a:pt x="552165" y="5134"/>
                  </a:moveTo>
                  <a:lnTo>
                    <a:pt x="396721" y="94868"/>
                  </a:lnTo>
                  <a:cubicBezTo>
                    <a:pt x="396144" y="95178"/>
                    <a:pt x="395450" y="95178"/>
                    <a:pt x="394873" y="94868"/>
                  </a:cubicBezTo>
                  <a:lnTo>
                    <a:pt x="366638" y="78543"/>
                  </a:lnTo>
                  <a:lnTo>
                    <a:pt x="10062" y="284399"/>
                  </a:lnTo>
                  <a:cubicBezTo>
                    <a:pt x="9360" y="287210"/>
                    <a:pt x="7641" y="289661"/>
                    <a:pt x="5236" y="291278"/>
                  </a:cubicBezTo>
                  <a:cubicBezTo>
                    <a:pt x="2259" y="292920"/>
                    <a:pt x="0" y="291278"/>
                    <a:pt x="0" y="288198"/>
                  </a:cubicBezTo>
                  <a:cubicBezTo>
                    <a:pt x="165" y="284511"/>
                    <a:pt x="2120" y="281138"/>
                    <a:pt x="5236" y="279163"/>
                  </a:cubicBezTo>
                  <a:cubicBezTo>
                    <a:pt x="7495" y="277828"/>
                    <a:pt x="9343" y="278341"/>
                    <a:pt x="10062" y="280292"/>
                  </a:cubicBezTo>
                  <a:lnTo>
                    <a:pt x="365714" y="74950"/>
                  </a:lnTo>
                  <a:cubicBezTo>
                    <a:pt x="366291" y="74640"/>
                    <a:pt x="366985" y="74640"/>
                    <a:pt x="367562" y="74950"/>
                  </a:cubicBezTo>
                  <a:lnTo>
                    <a:pt x="395797" y="91275"/>
                  </a:lnTo>
                  <a:lnTo>
                    <a:pt x="552165" y="924"/>
                  </a:lnTo>
                  <a:cubicBezTo>
                    <a:pt x="554321" y="-308"/>
                    <a:pt x="556066" y="-308"/>
                    <a:pt x="556066" y="924"/>
                  </a:cubicBezTo>
                  <a:cubicBezTo>
                    <a:pt x="556066" y="2156"/>
                    <a:pt x="554321" y="3902"/>
                    <a:pt x="552165" y="5134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1475348" y="3824355"/>
              <a:ext cx="238299" cy="108435"/>
            </a:xfrm>
            <a:custGeom>
              <a:avLst/>
              <a:gdLst/>
              <a:ahLst/>
              <a:cxnLst/>
              <a:rect l="l" t="t" r="r" b="b"/>
              <a:pathLst>
                <a:path w="238299" h="108435" extrusionOk="0">
                  <a:moveTo>
                    <a:pt x="3902" y="103366"/>
                  </a:moveTo>
                  <a:lnTo>
                    <a:pt x="130290" y="30367"/>
                  </a:lnTo>
                  <a:cubicBezTo>
                    <a:pt x="130867" y="30057"/>
                    <a:pt x="131561" y="30057"/>
                    <a:pt x="132138" y="30367"/>
                  </a:cubicBezTo>
                  <a:lnTo>
                    <a:pt x="160372" y="46692"/>
                  </a:lnTo>
                  <a:lnTo>
                    <a:pt x="228135" y="7574"/>
                  </a:lnTo>
                  <a:cubicBezTo>
                    <a:pt x="228834" y="4733"/>
                    <a:pt x="230599" y="2271"/>
                    <a:pt x="233063" y="695"/>
                  </a:cubicBezTo>
                  <a:cubicBezTo>
                    <a:pt x="235938" y="-1050"/>
                    <a:pt x="238300" y="695"/>
                    <a:pt x="238300" y="3672"/>
                  </a:cubicBezTo>
                  <a:cubicBezTo>
                    <a:pt x="238084" y="7371"/>
                    <a:pt x="236146" y="10754"/>
                    <a:pt x="233063" y="12810"/>
                  </a:cubicBezTo>
                  <a:cubicBezTo>
                    <a:pt x="230804" y="14042"/>
                    <a:pt x="228956" y="13529"/>
                    <a:pt x="228135" y="11681"/>
                  </a:cubicBezTo>
                  <a:lnTo>
                    <a:pt x="161296" y="50285"/>
                  </a:lnTo>
                  <a:cubicBezTo>
                    <a:pt x="160749" y="50696"/>
                    <a:pt x="159996" y="50696"/>
                    <a:pt x="159448" y="50285"/>
                  </a:cubicBezTo>
                  <a:lnTo>
                    <a:pt x="131214" y="34063"/>
                  </a:lnTo>
                  <a:lnTo>
                    <a:pt x="3902" y="107473"/>
                  </a:lnTo>
                  <a:cubicBezTo>
                    <a:pt x="1745" y="108705"/>
                    <a:pt x="0" y="108808"/>
                    <a:pt x="0" y="107473"/>
                  </a:cubicBezTo>
                  <a:cubicBezTo>
                    <a:pt x="0" y="106138"/>
                    <a:pt x="1745" y="104598"/>
                    <a:pt x="3902" y="10336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2050203" y="3831416"/>
              <a:ext cx="150926" cy="58396"/>
            </a:xfrm>
            <a:custGeom>
              <a:avLst/>
              <a:gdLst/>
              <a:ahLst/>
              <a:cxnLst/>
              <a:rect l="l" t="t" r="r" b="b"/>
              <a:pathLst>
                <a:path w="150926" h="58396" extrusionOk="0">
                  <a:moveTo>
                    <a:pt x="147025" y="5647"/>
                  </a:moveTo>
                  <a:lnTo>
                    <a:pt x="93533" y="36448"/>
                  </a:lnTo>
                  <a:cubicBezTo>
                    <a:pt x="92993" y="36760"/>
                    <a:pt x="92328" y="36760"/>
                    <a:pt x="91788" y="36448"/>
                  </a:cubicBezTo>
                  <a:lnTo>
                    <a:pt x="63553" y="20124"/>
                  </a:lnTo>
                  <a:lnTo>
                    <a:pt x="10164" y="50925"/>
                  </a:lnTo>
                  <a:cubicBezTo>
                    <a:pt x="9451" y="53732"/>
                    <a:pt x="7687" y="56158"/>
                    <a:pt x="5236" y="57701"/>
                  </a:cubicBezTo>
                  <a:cubicBezTo>
                    <a:pt x="2361" y="59447"/>
                    <a:pt x="0" y="57701"/>
                    <a:pt x="0" y="54724"/>
                  </a:cubicBezTo>
                  <a:cubicBezTo>
                    <a:pt x="215" y="51025"/>
                    <a:pt x="2154" y="47642"/>
                    <a:pt x="5236" y="45586"/>
                  </a:cubicBezTo>
                  <a:cubicBezTo>
                    <a:pt x="7495" y="44354"/>
                    <a:pt x="9446" y="44867"/>
                    <a:pt x="10164" y="46818"/>
                  </a:cubicBezTo>
                  <a:lnTo>
                    <a:pt x="62629" y="16017"/>
                  </a:lnTo>
                  <a:cubicBezTo>
                    <a:pt x="63169" y="15705"/>
                    <a:pt x="63835" y="15705"/>
                    <a:pt x="64375" y="16017"/>
                  </a:cubicBezTo>
                  <a:lnTo>
                    <a:pt x="92712" y="32341"/>
                  </a:lnTo>
                  <a:lnTo>
                    <a:pt x="147025" y="924"/>
                  </a:lnTo>
                  <a:cubicBezTo>
                    <a:pt x="149181" y="-308"/>
                    <a:pt x="150926" y="-308"/>
                    <a:pt x="150926" y="924"/>
                  </a:cubicBezTo>
                  <a:cubicBezTo>
                    <a:pt x="150926" y="2156"/>
                    <a:pt x="149181" y="4415"/>
                    <a:pt x="147025" y="5647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2108520" y="3512275"/>
              <a:ext cx="92609" cy="57921"/>
            </a:xfrm>
            <a:custGeom>
              <a:avLst/>
              <a:gdLst/>
              <a:ahLst/>
              <a:cxnLst/>
              <a:rect l="l" t="t" r="r" b="b"/>
              <a:pathLst>
                <a:path w="92609" h="57921" extrusionOk="0">
                  <a:moveTo>
                    <a:pt x="88708" y="5070"/>
                  </a:moveTo>
                  <a:lnTo>
                    <a:pt x="10062" y="50450"/>
                  </a:lnTo>
                  <a:cubicBezTo>
                    <a:pt x="9394" y="53250"/>
                    <a:pt x="7663" y="55680"/>
                    <a:pt x="5236" y="57227"/>
                  </a:cubicBezTo>
                  <a:cubicBezTo>
                    <a:pt x="2259" y="58972"/>
                    <a:pt x="0" y="57227"/>
                    <a:pt x="0" y="54249"/>
                  </a:cubicBezTo>
                  <a:cubicBezTo>
                    <a:pt x="166" y="50536"/>
                    <a:pt x="2117" y="47132"/>
                    <a:pt x="5236" y="45111"/>
                  </a:cubicBezTo>
                  <a:cubicBezTo>
                    <a:pt x="7495" y="43879"/>
                    <a:pt x="9343" y="44393"/>
                    <a:pt x="10062" y="46344"/>
                  </a:cubicBezTo>
                  <a:lnTo>
                    <a:pt x="88708" y="963"/>
                  </a:lnTo>
                  <a:cubicBezTo>
                    <a:pt x="90864" y="-269"/>
                    <a:pt x="92609" y="-372"/>
                    <a:pt x="92609" y="963"/>
                  </a:cubicBezTo>
                  <a:cubicBezTo>
                    <a:pt x="92609" y="2298"/>
                    <a:pt x="90864" y="3838"/>
                    <a:pt x="88708" y="507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1474424" y="3714434"/>
              <a:ext cx="727218" cy="554501"/>
            </a:xfrm>
            <a:custGeom>
              <a:avLst/>
              <a:gdLst/>
              <a:ahLst/>
              <a:cxnLst/>
              <a:rect l="l" t="t" r="r" b="b"/>
              <a:pathLst>
                <a:path w="727218" h="554501" extrusionOk="0">
                  <a:moveTo>
                    <a:pt x="477728" y="345424"/>
                  </a:moveTo>
                  <a:lnTo>
                    <a:pt x="477728" y="331666"/>
                  </a:lnTo>
                  <a:lnTo>
                    <a:pt x="439432" y="353638"/>
                  </a:lnTo>
                  <a:lnTo>
                    <a:pt x="410581" y="403639"/>
                  </a:lnTo>
                  <a:lnTo>
                    <a:pt x="409863" y="404357"/>
                  </a:lnTo>
                  <a:lnTo>
                    <a:pt x="337069" y="446042"/>
                  </a:lnTo>
                  <a:cubicBezTo>
                    <a:pt x="336492" y="446352"/>
                    <a:pt x="335798" y="446352"/>
                    <a:pt x="335221" y="446042"/>
                  </a:cubicBezTo>
                  <a:lnTo>
                    <a:pt x="306062" y="429204"/>
                  </a:lnTo>
                  <a:cubicBezTo>
                    <a:pt x="305548" y="428860"/>
                    <a:pt x="305240" y="428282"/>
                    <a:pt x="305241" y="427664"/>
                  </a:cubicBezTo>
                  <a:lnTo>
                    <a:pt x="305241" y="414214"/>
                  </a:lnTo>
                  <a:lnTo>
                    <a:pt x="221051" y="463085"/>
                  </a:lnTo>
                  <a:cubicBezTo>
                    <a:pt x="220474" y="463395"/>
                    <a:pt x="219780" y="463395"/>
                    <a:pt x="219203" y="463085"/>
                  </a:cubicBezTo>
                  <a:lnTo>
                    <a:pt x="190249" y="446761"/>
                  </a:lnTo>
                  <a:lnTo>
                    <a:pt x="148154" y="470991"/>
                  </a:lnTo>
                  <a:lnTo>
                    <a:pt x="148154" y="519452"/>
                  </a:lnTo>
                  <a:lnTo>
                    <a:pt x="175568" y="535263"/>
                  </a:lnTo>
                  <a:lnTo>
                    <a:pt x="292920" y="467603"/>
                  </a:lnTo>
                  <a:cubicBezTo>
                    <a:pt x="293645" y="464829"/>
                    <a:pt x="295362" y="462418"/>
                    <a:pt x="297746" y="460826"/>
                  </a:cubicBezTo>
                  <a:cubicBezTo>
                    <a:pt x="300723" y="459184"/>
                    <a:pt x="302982" y="460826"/>
                    <a:pt x="302982" y="463906"/>
                  </a:cubicBezTo>
                  <a:cubicBezTo>
                    <a:pt x="302817" y="467593"/>
                    <a:pt x="300862" y="470966"/>
                    <a:pt x="297746" y="472942"/>
                  </a:cubicBezTo>
                  <a:cubicBezTo>
                    <a:pt x="295487" y="474276"/>
                    <a:pt x="293639" y="473660"/>
                    <a:pt x="292920" y="471812"/>
                  </a:cubicBezTo>
                  <a:lnTo>
                    <a:pt x="176697" y="538446"/>
                  </a:lnTo>
                  <a:cubicBezTo>
                    <a:pt x="176157" y="538758"/>
                    <a:pt x="175491" y="538758"/>
                    <a:pt x="174951" y="538446"/>
                  </a:cubicBezTo>
                  <a:lnTo>
                    <a:pt x="145793" y="521608"/>
                  </a:lnTo>
                  <a:cubicBezTo>
                    <a:pt x="145253" y="521275"/>
                    <a:pt x="144908" y="520700"/>
                    <a:pt x="144869" y="520068"/>
                  </a:cubicBezTo>
                  <a:lnTo>
                    <a:pt x="144869" y="472634"/>
                  </a:lnTo>
                  <a:lnTo>
                    <a:pt x="4826" y="553538"/>
                  </a:lnTo>
                  <a:cubicBezTo>
                    <a:pt x="2669" y="554770"/>
                    <a:pt x="924" y="554873"/>
                    <a:pt x="924" y="553538"/>
                  </a:cubicBezTo>
                  <a:cubicBezTo>
                    <a:pt x="924" y="552204"/>
                    <a:pt x="2669" y="550458"/>
                    <a:pt x="4826" y="549226"/>
                  </a:cubicBezTo>
                  <a:lnTo>
                    <a:pt x="144869" y="468322"/>
                  </a:lnTo>
                  <a:lnTo>
                    <a:pt x="144869" y="453537"/>
                  </a:lnTo>
                  <a:lnTo>
                    <a:pt x="117353" y="437417"/>
                  </a:lnTo>
                  <a:lnTo>
                    <a:pt x="4415" y="502306"/>
                  </a:lnTo>
                  <a:cubicBezTo>
                    <a:pt x="2259" y="503538"/>
                    <a:pt x="513" y="503640"/>
                    <a:pt x="513" y="502306"/>
                  </a:cubicBezTo>
                  <a:cubicBezTo>
                    <a:pt x="513" y="500971"/>
                    <a:pt x="2259" y="499225"/>
                    <a:pt x="4415" y="497993"/>
                  </a:cubicBezTo>
                  <a:lnTo>
                    <a:pt x="116018" y="433516"/>
                  </a:lnTo>
                  <a:cubicBezTo>
                    <a:pt x="116558" y="433204"/>
                    <a:pt x="117224" y="433204"/>
                    <a:pt x="117764" y="433516"/>
                  </a:cubicBezTo>
                  <a:lnTo>
                    <a:pt x="147230" y="450765"/>
                  </a:lnTo>
                  <a:cubicBezTo>
                    <a:pt x="147744" y="451108"/>
                    <a:pt x="148053" y="451686"/>
                    <a:pt x="148052" y="452305"/>
                  </a:cubicBezTo>
                  <a:lnTo>
                    <a:pt x="148052" y="466576"/>
                  </a:lnTo>
                  <a:lnTo>
                    <a:pt x="189120" y="442756"/>
                  </a:lnTo>
                  <a:cubicBezTo>
                    <a:pt x="189697" y="442446"/>
                    <a:pt x="190391" y="442446"/>
                    <a:pt x="190968" y="442756"/>
                  </a:cubicBezTo>
                  <a:lnTo>
                    <a:pt x="219203" y="459081"/>
                  </a:lnTo>
                  <a:lnTo>
                    <a:pt x="304728" y="409799"/>
                  </a:lnTo>
                  <a:lnTo>
                    <a:pt x="304728" y="296450"/>
                  </a:lnTo>
                  <a:lnTo>
                    <a:pt x="161604" y="378587"/>
                  </a:lnTo>
                  <a:cubicBezTo>
                    <a:pt x="161064" y="378899"/>
                    <a:pt x="160399" y="378899"/>
                    <a:pt x="159859" y="378587"/>
                  </a:cubicBezTo>
                  <a:lnTo>
                    <a:pt x="117045" y="353843"/>
                  </a:lnTo>
                  <a:lnTo>
                    <a:pt x="4107" y="418937"/>
                  </a:lnTo>
                  <a:cubicBezTo>
                    <a:pt x="1951" y="420169"/>
                    <a:pt x="205" y="420271"/>
                    <a:pt x="205" y="418937"/>
                  </a:cubicBezTo>
                  <a:cubicBezTo>
                    <a:pt x="205" y="417602"/>
                    <a:pt x="1951" y="415857"/>
                    <a:pt x="4107" y="414625"/>
                  </a:cubicBezTo>
                  <a:lnTo>
                    <a:pt x="115916" y="350044"/>
                  </a:lnTo>
                  <a:cubicBezTo>
                    <a:pt x="116493" y="349734"/>
                    <a:pt x="117187" y="349734"/>
                    <a:pt x="117764" y="350044"/>
                  </a:cubicBezTo>
                  <a:lnTo>
                    <a:pt x="160577" y="374788"/>
                  </a:lnTo>
                  <a:lnTo>
                    <a:pt x="304317" y="291625"/>
                  </a:lnTo>
                  <a:lnTo>
                    <a:pt x="304317" y="209488"/>
                  </a:lnTo>
                  <a:lnTo>
                    <a:pt x="276904" y="193676"/>
                  </a:lnTo>
                  <a:lnTo>
                    <a:pt x="3901" y="351277"/>
                  </a:lnTo>
                  <a:cubicBezTo>
                    <a:pt x="1745" y="352509"/>
                    <a:pt x="0" y="352611"/>
                    <a:pt x="0" y="351277"/>
                  </a:cubicBezTo>
                  <a:cubicBezTo>
                    <a:pt x="0" y="349942"/>
                    <a:pt x="1745" y="348196"/>
                    <a:pt x="3901" y="346964"/>
                  </a:cubicBezTo>
                  <a:lnTo>
                    <a:pt x="275980" y="189878"/>
                  </a:lnTo>
                  <a:cubicBezTo>
                    <a:pt x="276557" y="189567"/>
                    <a:pt x="277251" y="189567"/>
                    <a:pt x="277828" y="189878"/>
                  </a:cubicBezTo>
                  <a:lnTo>
                    <a:pt x="306986" y="206716"/>
                  </a:lnTo>
                  <a:cubicBezTo>
                    <a:pt x="307526" y="207048"/>
                    <a:pt x="307871" y="207623"/>
                    <a:pt x="307910" y="208256"/>
                  </a:cubicBezTo>
                  <a:lnTo>
                    <a:pt x="307910" y="289263"/>
                  </a:lnTo>
                  <a:lnTo>
                    <a:pt x="359246" y="259489"/>
                  </a:lnTo>
                  <a:cubicBezTo>
                    <a:pt x="359959" y="256681"/>
                    <a:pt x="361723" y="254256"/>
                    <a:pt x="364174" y="252712"/>
                  </a:cubicBezTo>
                  <a:cubicBezTo>
                    <a:pt x="367049" y="250967"/>
                    <a:pt x="369410" y="252712"/>
                    <a:pt x="369410" y="255690"/>
                  </a:cubicBezTo>
                  <a:cubicBezTo>
                    <a:pt x="369195" y="259388"/>
                    <a:pt x="367256" y="262772"/>
                    <a:pt x="364174" y="264828"/>
                  </a:cubicBezTo>
                  <a:cubicBezTo>
                    <a:pt x="361915" y="266060"/>
                    <a:pt x="359965" y="265546"/>
                    <a:pt x="359246" y="263595"/>
                  </a:cubicBezTo>
                  <a:lnTo>
                    <a:pt x="307910" y="293370"/>
                  </a:lnTo>
                  <a:lnTo>
                    <a:pt x="307910" y="407027"/>
                  </a:lnTo>
                  <a:lnTo>
                    <a:pt x="391485" y="358771"/>
                  </a:lnTo>
                  <a:cubicBezTo>
                    <a:pt x="392209" y="355998"/>
                    <a:pt x="393926" y="353587"/>
                    <a:pt x="396310" y="351995"/>
                  </a:cubicBezTo>
                  <a:cubicBezTo>
                    <a:pt x="399288" y="350352"/>
                    <a:pt x="401546" y="351995"/>
                    <a:pt x="401546" y="354973"/>
                  </a:cubicBezTo>
                  <a:cubicBezTo>
                    <a:pt x="401397" y="358691"/>
                    <a:pt x="399443" y="362102"/>
                    <a:pt x="396310" y="364110"/>
                  </a:cubicBezTo>
                  <a:cubicBezTo>
                    <a:pt x="394051" y="365445"/>
                    <a:pt x="392203" y="364829"/>
                    <a:pt x="391485" y="362981"/>
                  </a:cubicBezTo>
                  <a:lnTo>
                    <a:pt x="307910" y="411236"/>
                  </a:lnTo>
                  <a:lnTo>
                    <a:pt x="307910" y="425918"/>
                  </a:lnTo>
                  <a:lnTo>
                    <a:pt x="335221" y="441729"/>
                  </a:lnTo>
                  <a:lnTo>
                    <a:pt x="407091" y="400661"/>
                  </a:lnTo>
                  <a:lnTo>
                    <a:pt x="435941" y="350558"/>
                  </a:lnTo>
                  <a:cubicBezTo>
                    <a:pt x="435941" y="350558"/>
                    <a:pt x="435941" y="350044"/>
                    <a:pt x="436660" y="349942"/>
                  </a:cubicBezTo>
                  <a:lnTo>
                    <a:pt x="476599" y="326841"/>
                  </a:lnTo>
                  <a:lnTo>
                    <a:pt x="476599" y="281768"/>
                  </a:lnTo>
                  <a:lnTo>
                    <a:pt x="355036" y="351995"/>
                  </a:lnTo>
                  <a:cubicBezTo>
                    <a:pt x="354228" y="354756"/>
                    <a:pt x="352486" y="357152"/>
                    <a:pt x="350108" y="358771"/>
                  </a:cubicBezTo>
                  <a:cubicBezTo>
                    <a:pt x="347233" y="360414"/>
                    <a:pt x="344872" y="358771"/>
                    <a:pt x="344872" y="355794"/>
                  </a:cubicBezTo>
                  <a:cubicBezTo>
                    <a:pt x="345055" y="352086"/>
                    <a:pt x="347001" y="348689"/>
                    <a:pt x="350108" y="346656"/>
                  </a:cubicBezTo>
                  <a:cubicBezTo>
                    <a:pt x="352367" y="345322"/>
                    <a:pt x="354215" y="345938"/>
                    <a:pt x="355036" y="347786"/>
                  </a:cubicBezTo>
                  <a:lnTo>
                    <a:pt x="477728" y="277045"/>
                  </a:lnTo>
                  <a:lnTo>
                    <a:pt x="477728" y="230433"/>
                  </a:lnTo>
                  <a:lnTo>
                    <a:pt x="395591" y="277764"/>
                  </a:lnTo>
                  <a:cubicBezTo>
                    <a:pt x="394824" y="280545"/>
                    <a:pt x="393072" y="282953"/>
                    <a:pt x="390663" y="284540"/>
                  </a:cubicBezTo>
                  <a:cubicBezTo>
                    <a:pt x="387789" y="286183"/>
                    <a:pt x="385427" y="284540"/>
                    <a:pt x="385427" y="281460"/>
                  </a:cubicBezTo>
                  <a:cubicBezTo>
                    <a:pt x="385642" y="277789"/>
                    <a:pt x="387584" y="274437"/>
                    <a:pt x="390663" y="272425"/>
                  </a:cubicBezTo>
                  <a:cubicBezTo>
                    <a:pt x="392922" y="271090"/>
                    <a:pt x="394873" y="271706"/>
                    <a:pt x="395591" y="273554"/>
                  </a:cubicBezTo>
                  <a:lnTo>
                    <a:pt x="477728" y="226326"/>
                  </a:lnTo>
                  <a:lnTo>
                    <a:pt x="477728" y="146345"/>
                  </a:lnTo>
                  <a:lnTo>
                    <a:pt x="452163" y="161027"/>
                  </a:lnTo>
                  <a:lnTo>
                    <a:pt x="452163" y="193676"/>
                  </a:lnTo>
                  <a:cubicBezTo>
                    <a:pt x="452188" y="194328"/>
                    <a:pt x="451825" y="194932"/>
                    <a:pt x="451239" y="195216"/>
                  </a:cubicBezTo>
                  <a:lnTo>
                    <a:pt x="418282" y="214313"/>
                  </a:lnTo>
                  <a:cubicBezTo>
                    <a:pt x="417514" y="217094"/>
                    <a:pt x="415763" y="219502"/>
                    <a:pt x="413354" y="221090"/>
                  </a:cubicBezTo>
                  <a:cubicBezTo>
                    <a:pt x="410479" y="222732"/>
                    <a:pt x="408117" y="221090"/>
                    <a:pt x="408117" y="218112"/>
                  </a:cubicBezTo>
                  <a:cubicBezTo>
                    <a:pt x="408300" y="214404"/>
                    <a:pt x="410247" y="211007"/>
                    <a:pt x="413353" y="208974"/>
                  </a:cubicBezTo>
                  <a:cubicBezTo>
                    <a:pt x="415612" y="207640"/>
                    <a:pt x="417563" y="208256"/>
                    <a:pt x="418282" y="210104"/>
                  </a:cubicBezTo>
                  <a:lnTo>
                    <a:pt x="449083" y="192650"/>
                  </a:lnTo>
                  <a:lnTo>
                    <a:pt x="449083" y="160000"/>
                  </a:lnTo>
                  <a:cubicBezTo>
                    <a:pt x="449058" y="159349"/>
                    <a:pt x="449421" y="158745"/>
                    <a:pt x="450007" y="158460"/>
                  </a:cubicBezTo>
                  <a:lnTo>
                    <a:pt x="478242" y="142136"/>
                  </a:lnTo>
                  <a:lnTo>
                    <a:pt x="478242" y="112669"/>
                  </a:lnTo>
                  <a:lnTo>
                    <a:pt x="342100" y="191315"/>
                  </a:lnTo>
                  <a:cubicBezTo>
                    <a:pt x="341332" y="194096"/>
                    <a:pt x="339581" y="196504"/>
                    <a:pt x="337172" y="198091"/>
                  </a:cubicBezTo>
                  <a:cubicBezTo>
                    <a:pt x="334297" y="199734"/>
                    <a:pt x="331935" y="198091"/>
                    <a:pt x="331935" y="195114"/>
                  </a:cubicBezTo>
                  <a:cubicBezTo>
                    <a:pt x="332118" y="191406"/>
                    <a:pt x="334065" y="188009"/>
                    <a:pt x="337172" y="185976"/>
                  </a:cubicBezTo>
                  <a:cubicBezTo>
                    <a:pt x="339430" y="184641"/>
                    <a:pt x="341381" y="185257"/>
                    <a:pt x="342100" y="187105"/>
                  </a:cubicBezTo>
                  <a:lnTo>
                    <a:pt x="477728" y="108870"/>
                  </a:lnTo>
                  <a:lnTo>
                    <a:pt x="477728" y="94086"/>
                  </a:lnTo>
                  <a:lnTo>
                    <a:pt x="450418" y="78274"/>
                  </a:lnTo>
                  <a:lnTo>
                    <a:pt x="363866" y="128275"/>
                  </a:lnTo>
                  <a:cubicBezTo>
                    <a:pt x="363289" y="128585"/>
                    <a:pt x="362595" y="128585"/>
                    <a:pt x="362018" y="128275"/>
                  </a:cubicBezTo>
                  <a:lnTo>
                    <a:pt x="333783" y="111950"/>
                  </a:lnTo>
                  <a:lnTo>
                    <a:pt x="280395" y="142752"/>
                  </a:lnTo>
                  <a:cubicBezTo>
                    <a:pt x="279658" y="145575"/>
                    <a:pt x="277902" y="148025"/>
                    <a:pt x="275466" y="149631"/>
                  </a:cubicBezTo>
                  <a:cubicBezTo>
                    <a:pt x="272592" y="151273"/>
                    <a:pt x="270230" y="149631"/>
                    <a:pt x="270230" y="146550"/>
                  </a:cubicBezTo>
                  <a:cubicBezTo>
                    <a:pt x="270412" y="142869"/>
                    <a:pt x="272363" y="139503"/>
                    <a:pt x="275466" y="137515"/>
                  </a:cubicBezTo>
                  <a:cubicBezTo>
                    <a:pt x="277725" y="136181"/>
                    <a:pt x="279676" y="136694"/>
                    <a:pt x="280395" y="138645"/>
                  </a:cubicBezTo>
                  <a:lnTo>
                    <a:pt x="332859" y="108357"/>
                  </a:lnTo>
                  <a:cubicBezTo>
                    <a:pt x="333407" y="107946"/>
                    <a:pt x="334160" y="107946"/>
                    <a:pt x="334707" y="108357"/>
                  </a:cubicBezTo>
                  <a:lnTo>
                    <a:pt x="362942" y="124579"/>
                  </a:lnTo>
                  <a:lnTo>
                    <a:pt x="449494" y="74681"/>
                  </a:lnTo>
                  <a:cubicBezTo>
                    <a:pt x="450034" y="74369"/>
                    <a:pt x="450699" y="74369"/>
                    <a:pt x="451239" y="74681"/>
                  </a:cubicBezTo>
                  <a:lnTo>
                    <a:pt x="480398" y="91519"/>
                  </a:lnTo>
                  <a:cubicBezTo>
                    <a:pt x="480984" y="91803"/>
                    <a:pt x="481346" y="92408"/>
                    <a:pt x="481322" y="93059"/>
                  </a:cubicBezTo>
                  <a:lnTo>
                    <a:pt x="481322" y="107227"/>
                  </a:lnTo>
                  <a:lnTo>
                    <a:pt x="551446" y="66775"/>
                  </a:lnTo>
                  <a:cubicBezTo>
                    <a:pt x="552023" y="66465"/>
                    <a:pt x="552717" y="66465"/>
                    <a:pt x="553294" y="66775"/>
                  </a:cubicBezTo>
                  <a:lnTo>
                    <a:pt x="581529" y="83100"/>
                  </a:lnTo>
                  <a:lnTo>
                    <a:pt x="723317" y="963"/>
                  </a:lnTo>
                  <a:cubicBezTo>
                    <a:pt x="725473" y="-269"/>
                    <a:pt x="727219" y="-372"/>
                    <a:pt x="727219" y="963"/>
                  </a:cubicBezTo>
                  <a:cubicBezTo>
                    <a:pt x="727219" y="2298"/>
                    <a:pt x="725473" y="3940"/>
                    <a:pt x="723317" y="5172"/>
                  </a:cubicBezTo>
                  <a:lnTo>
                    <a:pt x="581939" y="86693"/>
                  </a:lnTo>
                  <a:cubicBezTo>
                    <a:pt x="581362" y="87004"/>
                    <a:pt x="580668" y="87004"/>
                    <a:pt x="580091" y="86693"/>
                  </a:cubicBezTo>
                  <a:lnTo>
                    <a:pt x="551857" y="70369"/>
                  </a:lnTo>
                  <a:lnTo>
                    <a:pt x="480808" y="111437"/>
                  </a:lnTo>
                  <a:lnTo>
                    <a:pt x="480808" y="140904"/>
                  </a:lnTo>
                  <a:lnTo>
                    <a:pt x="521877" y="117289"/>
                  </a:lnTo>
                  <a:cubicBezTo>
                    <a:pt x="522392" y="116895"/>
                    <a:pt x="523107" y="116895"/>
                    <a:pt x="523622" y="117289"/>
                  </a:cubicBezTo>
                  <a:lnTo>
                    <a:pt x="551857" y="133511"/>
                  </a:lnTo>
                  <a:lnTo>
                    <a:pt x="722804" y="34844"/>
                  </a:lnTo>
                  <a:cubicBezTo>
                    <a:pt x="724960" y="33612"/>
                    <a:pt x="726705" y="33510"/>
                    <a:pt x="726705" y="34844"/>
                  </a:cubicBezTo>
                  <a:cubicBezTo>
                    <a:pt x="726705" y="36179"/>
                    <a:pt x="724960" y="37924"/>
                    <a:pt x="722804" y="39157"/>
                  </a:cubicBezTo>
                  <a:lnTo>
                    <a:pt x="552781" y="137413"/>
                  </a:lnTo>
                  <a:cubicBezTo>
                    <a:pt x="552204" y="137723"/>
                    <a:pt x="551510" y="137723"/>
                    <a:pt x="550933" y="137413"/>
                  </a:cubicBezTo>
                  <a:lnTo>
                    <a:pt x="522698" y="121088"/>
                  </a:lnTo>
                  <a:lnTo>
                    <a:pt x="480808" y="145318"/>
                  </a:lnTo>
                  <a:lnTo>
                    <a:pt x="480808" y="225299"/>
                  </a:lnTo>
                  <a:lnTo>
                    <a:pt x="550933" y="184231"/>
                  </a:lnTo>
                  <a:cubicBezTo>
                    <a:pt x="551510" y="183920"/>
                    <a:pt x="552204" y="183920"/>
                    <a:pt x="552781" y="184231"/>
                  </a:cubicBezTo>
                  <a:lnTo>
                    <a:pt x="610174" y="217393"/>
                  </a:lnTo>
                  <a:lnTo>
                    <a:pt x="723112" y="152300"/>
                  </a:lnTo>
                  <a:cubicBezTo>
                    <a:pt x="725268" y="151068"/>
                    <a:pt x="727013" y="150965"/>
                    <a:pt x="727013" y="152300"/>
                  </a:cubicBezTo>
                  <a:cubicBezTo>
                    <a:pt x="727013" y="153635"/>
                    <a:pt x="725268" y="155277"/>
                    <a:pt x="723112" y="156510"/>
                  </a:cubicBezTo>
                  <a:lnTo>
                    <a:pt x="611201" y="220782"/>
                  </a:lnTo>
                  <a:cubicBezTo>
                    <a:pt x="610624" y="221092"/>
                    <a:pt x="609929" y="221092"/>
                    <a:pt x="609353" y="220782"/>
                  </a:cubicBezTo>
                  <a:lnTo>
                    <a:pt x="551959" y="187619"/>
                  </a:lnTo>
                  <a:lnTo>
                    <a:pt x="480911" y="228687"/>
                  </a:lnTo>
                  <a:lnTo>
                    <a:pt x="480911" y="274992"/>
                  </a:lnTo>
                  <a:lnTo>
                    <a:pt x="551035" y="234539"/>
                  </a:lnTo>
                  <a:cubicBezTo>
                    <a:pt x="551612" y="234229"/>
                    <a:pt x="552307" y="234229"/>
                    <a:pt x="552883" y="234539"/>
                  </a:cubicBezTo>
                  <a:lnTo>
                    <a:pt x="595697" y="259283"/>
                  </a:lnTo>
                  <a:lnTo>
                    <a:pt x="722907" y="185771"/>
                  </a:lnTo>
                  <a:cubicBezTo>
                    <a:pt x="725063" y="184539"/>
                    <a:pt x="726808" y="184436"/>
                    <a:pt x="726808" y="185771"/>
                  </a:cubicBezTo>
                  <a:cubicBezTo>
                    <a:pt x="726808" y="187105"/>
                    <a:pt x="725063" y="188851"/>
                    <a:pt x="722907" y="190083"/>
                  </a:cubicBezTo>
                  <a:lnTo>
                    <a:pt x="596621" y="263082"/>
                  </a:lnTo>
                  <a:cubicBezTo>
                    <a:pt x="596044" y="263392"/>
                    <a:pt x="595350" y="263392"/>
                    <a:pt x="594773" y="263082"/>
                  </a:cubicBezTo>
                  <a:lnTo>
                    <a:pt x="551959" y="238338"/>
                  </a:lnTo>
                  <a:lnTo>
                    <a:pt x="480911" y="279407"/>
                  </a:lnTo>
                  <a:lnTo>
                    <a:pt x="480911" y="325711"/>
                  </a:lnTo>
                  <a:lnTo>
                    <a:pt x="547031" y="287518"/>
                  </a:lnTo>
                  <a:cubicBezTo>
                    <a:pt x="547781" y="284728"/>
                    <a:pt x="549537" y="282315"/>
                    <a:pt x="551959" y="280741"/>
                  </a:cubicBezTo>
                  <a:cubicBezTo>
                    <a:pt x="554834" y="278996"/>
                    <a:pt x="557196" y="280741"/>
                    <a:pt x="557196" y="283719"/>
                  </a:cubicBezTo>
                  <a:cubicBezTo>
                    <a:pt x="557014" y="287400"/>
                    <a:pt x="555063" y="290766"/>
                    <a:pt x="551960" y="292754"/>
                  </a:cubicBezTo>
                  <a:cubicBezTo>
                    <a:pt x="549701" y="294089"/>
                    <a:pt x="547750" y="293575"/>
                    <a:pt x="547031" y="291625"/>
                  </a:cubicBezTo>
                  <a:lnTo>
                    <a:pt x="480911" y="329818"/>
                  </a:lnTo>
                  <a:lnTo>
                    <a:pt x="480911" y="344603"/>
                  </a:lnTo>
                  <a:lnTo>
                    <a:pt x="508222" y="360414"/>
                  </a:lnTo>
                  <a:lnTo>
                    <a:pt x="722907" y="236490"/>
                  </a:lnTo>
                  <a:cubicBezTo>
                    <a:pt x="725063" y="235258"/>
                    <a:pt x="726808" y="235156"/>
                    <a:pt x="726808" y="236490"/>
                  </a:cubicBezTo>
                  <a:cubicBezTo>
                    <a:pt x="726808" y="237825"/>
                    <a:pt x="725063" y="239570"/>
                    <a:pt x="722907" y="240802"/>
                  </a:cubicBezTo>
                  <a:lnTo>
                    <a:pt x="509146" y="364008"/>
                  </a:lnTo>
                  <a:cubicBezTo>
                    <a:pt x="508606" y="364319"/>
                    <a:pt x="507940" y="364319"/>
                    <a:pt x="507400" y="364008"/>
                  </a:cubicBezTo>
                  <a:lnTo>
                    <a:pt x="477728" y="346964"/>
                  </a:lnTo>
                  <a:cubicBezTo>
                    <a:pt x="477473" y="346483"/>
                    <a:pt x="477473" y="345906"/>
                    <a:pt x="477728" y="345424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1859338" y="3579525"/>
              <a:ext cx="341791" cy="168190"/>
            </a:xfrm>
            <a:custGeom>
              <a:avLst/>
              <a:gdLst/>
              <a:ahLst/>
              <a:cxnLst/>
              <a:rect l="l" t="t" r="r" b="b"/>
              <a:pathLst>
                <a:path w="341791" h="168190" extrusionOk="0">
                  <a:moveTo>
                    <a:pt x="337890" y="5070"/>
                  </a:moveTo>
                  <a:lnTo>
                    <a:pt x="182446" y="94907"/>
                  </a:lnTo>
                  <a:cubicBezTo>
                    <a:pt x="181869" y="95217"/>
                    <a:pt x="181175" y="95217"/>
                    <a:pt x="180598" y="94907"/>
                  </a:cubicBezTo>
                  <a:lnTo>
                    <a:pt x="152364" y="78582"/>
                  </a:lnTo>
                  <a:lnTo>
                    <a:pt x="10164" y="160719"/>
                  </a:lnTo>
                  <a:cubicBezTo>
                    <a:pt x="9451" y="163526"/>
                    <a:pt x="7687" y="165952"/>
                    <a:pt x="5236" y="167495"/>
                  </a:cubicBezTo>
                  <a:cubicBezTo>
                    <a:pt x="2361" y="169241"/>
                    <a:pt x="0" y="167495"/>
                    <a:pt x="0" y="164518"/>
                  </a:cubicBezTo>
                  <a:cubicBezTo>
                    <a:pt x="215" y="160819"/>
                    <a:pt x="2154" y="157436"/>
                    <a:pt x="5236" y="155380"/>
                  </a:cubicBezTo>
                  <a:cubicBezTo>
                    <a:pt x="7495" y="154148"/>
                    <a:pt x="9446" y="154661"/>
                    <a:pt x="10164" y="156612"/>
                  </a:cubicBezTo>
                  <a:lnTo>
                    <a:pt x="151440" y="74989"/>
                  </a:lnTo>
                  <a:cubicBezTo>
                    <a:pt x="152017" y="74678"/>
                    <a:pt x="152711" y="74678"/>
                    <a:pt x="153288" y="74989"/>
                  </a:cubicBezTo>
                  <a:lnTo>
                    <a:pt x="181522" y="91313"/>
                  </a:lnTo>
                  <a:lnTo>
                    <a:pt x="337890" y="963"/>
                  </a:lnTo>
                  <a:cubicBezTo>
                    <a:pt x="340046" y="-269"/>
                    <a:pt x="341792" y="-372"/>
                    <a:pt x="341792" y="963"/>
                  </a:cubicBezTo>
                  <a:cubicBezTo>
                    <a:pt x="341792" y="2298"/>
                    <a:pt x="340046" y="3838"/>
                    <a:pt x="337890" y="507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2152156" y="3780760"/>
              <a:ext cx="49076" cy="33850"/>
            </a:xfrm>
            <a:custGeom>
              <a:avLst/>
              <a:gdLst/>
              <a:ahLst/>
              <a:cxnLst/>
              <a:rect l="l" t="t" r="r" b="b"/>
              <a:pathLst>
                <a:path w="49076" h="33850" extrusionOk="0">
                  <a:moveTo>
                    <a:pt x="45073" y="5788"/>
                  </a:moveTo>
                  <a:lnTo>
                    <a:pt x="10164" y="26323"/>
                  </a:lnTo>
                  <a:cubicBezTo>
                    <a:pt x="9465" y="29163"/>
                    <a:pt x="7701" y="31626"/>
                    <a:pt x="5236" y="33202"/>
                  </a:cubicBezTo>
                  <a:cubicBezTo>
                    <a:pt x="2362" y="34844"/>
                    <a:pt x="0" y="33202"/>
                    <a:pt x="0" y="30121"/>
                  </a:cubicBezTo>
                  <a:cubicBezTo>
                    <a:pt x="4" y="26174"/>
                    <a:pt x="2016" y="22499"/>
                    <a:pt x="5339" y="20368"/>
                  </a:cubicBezTo>
                  <a:cubicBezTo>
                    <a:pt x="7700" y="19033"/>
                    <a:pt x="9548" y="19649"/>
                    <a:pt x="10267" y="21497"/>
                  </a:cubicBezTo>
                  <a:lnTo>
                    <a:pt x="45175" y="963"/>
                  </a:lnTo>
                  <a:cubicBezTo>
                    <a:pt x="47331" y="-269"/>
                    <a:pt x="49077" y="-372"/>
                    <a:pt x="49077" y="963"/>
                  </a:cubicBezTo>
                  <a:cubicBezTo>
                    <a:pt x="49077" y="2298"/>
                    <a:pt x="47229" y="4556"/>
                    <a:pt x="45073" y="578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1475348" y="4253564"/>
              <a:ext cx="136449" cy="49560"/>
            </a:xfrm>
            <a:custGeom>
              <a:avLst/>
              <a:gdLst/>
              <a:ahLst/>
              <a:cxnLst/>
              <a:rect l="l" t="t" r="r" b="b"/>
              <a:pathLst>
                <a:path w="136449" h="49560" extrusionOk="0">
                  <a:moveTo>
                    <a:pt x="3902" y="44388"/>
                  </a:moveTo>
                  <a:lnTo>
                    <a:pt x="57393" y="13587"/>
                  </a:lnTo>
                  <a:cubicBezTo>
                    <a:pt x="57941" y="13176"/>
                    <a:pt x="58694" y="13176"/>
                    <a:pt x="59241" y="13587"/>
                  </a:cubicBezTo>
                  <a:lnTo>
                    <a:pt x="87476" y="29809"/>
                  </a:lnTo>
                  <a:lnTo>
                    <a:pt x="126285" y="7427"/>
                  </a:lnTo>
                  <a:cubicBezTo>
                    <a:pt x="127027" y="4633"/>
                    <a:pt x="128784" y="2217"/>
                    <a:pt x="131214" y="651"/>
                  </a:cubicBezTo>
                  <a:cubicBezTo>
                    <a:pt x="134088" y="-992"/>
                    <a:pt x="136450" y="651"/>
                    <a:pt x="136450" y="3628"/>
                  </a:cubicBezTo>
                  <a:cubicBezTo>
                    <a:pt x="136235" y="7327"/>
                    <a:pt x="134296" y="10710"/>
                    <a:pt x="131214" y="12766"/>
                  </a:cubicBezTo>
                  <a:cubicBezTo>
                    <a:pt x="128955" y="13998"/>
                    <a:pt x="127004" y="13484"/>
                    <a:pt x="126285" y="11534"/>
                  </a:cubicBezTo>
                  <a:lnTo>
                    <a:pt x="88400" y="33505"/>
                  </a:lnTo>
                  <a:cubicBezTo>
                    <a:pt x="87823" y="33815"/>
                    <a:pt x="87129" y="33815"/>
                    <a:pt x="86552" y="33505"/>
                  </a:cubicBezTo>
                  <a:lnTo>
                    <a:pt x="58317" y="17180"/>
                  </a:lnTo>
                  <a:lnTo>
                    <a:pt x="3902" y="48598"/>
                  </a:lnTo>
                  <a:cubicBezTo>
                    <a:pt x="1745" y="49830"/>
                    <a:pt x="0" y="49932"/>
                    <a:pt x="0" y="48598"/>
                  </a:cubicBezTo>
                  <a:cubicBezTo>
                    <a:pt x="0" y="47263"/>
                    <a:pt x="1745" y="45620"/>
                    <a:pt x="3902" y="4438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1475348" y="4337140"/>
              <a:ext cx="48974" cy="33131"/>
            </a:xfrm>
            <a:custGeom>
              <a:avLst/>
              <a:gdLst/>
              <a:ahLst/>
              <a:cxnLst/>
              <a:rect l="l" t="t" r="r" b="b"/>
              <a:pathLst>
                <a:path w="48974" h="33131" extrusionOk="0">
                  <a:moveTo>
                    <a:pt x="3902" y="28062"/>
                  </a:moveTo>
                  <a:lnTo>
                    <a:pt x="38912" y="7528"/>
                  </a:lnTo>
                  <a:cubicBezTo>
                    <a:pt x="39614" y="4716"/>
                    <a:pt x="41333" y="2265"/>
                    <a:pt x="43738" y="648"/>
                  </a:cubicBezTo>
                  <a:cubicBezTo>
                    <a:pt x="46613" y="-994"/>
                    <a:pt x="48974" y="648"/>
                    <a:pt x="48974" y="3729"/>
                  </a:cubicBezTo>
                  <a:cubicBezTo>
                    <a:pt x="48759" y="7400"/>
                    <a:pt x="46817" y="10752"/>
                    <a:pt x="43738" y="12764"/>
                  </a:cubicBezTo>
                  <a:cubicBezTo>
                    <a:pt x="41479" y="14098"/>
                    <a:pt x="39631" y="13482"/>
                    <a:pt x="38912" y="11634"/>
                  </a:cubicBezTo>
                  <a:lnTo>
                    <a:pt x="3902" y="32169"/>
                  </a:lnTo>
                  <a:cubicBezTo>
                    <a:pt x="1745" y="33401"/>
                    <a:pt x="0" y="33503"/>
                    <a:pt x="0" y="32169"/>
                  </a:cubicBezTo>
                  <a:cubicBezTo>
                    <a:pt x="0" y="30834"/>
                    <a:pt x="1745" y="29294"/>
                    <a:pt x="3902" y="2806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1475348" y="4278777"/>
              <a:ext cx="151029" cy="57779"/>
            </a:xfrm>
            <a:custGeom>
              <a:avLst/>
              <a:gdLst/>
              <a:ahLst/>
              <a:cxnLst/>
              <a:rect l="l" t="t" r="r" b="b"/>
              <a:pathLst>
                <a:path w="151029" h="57779" extrusionOk="0">
                  <a:moveTo>
                    <a:pt x="3902" y="52749"/>
                  </a:moveTo>
                  <a:lnTo>
                    <a:pt x="57393" y="21948"/>
                  </a:lnTo>
                  <a:cubicBezTo>
                    <a:pt x="57970" y="21638"/>
                    <a:pt x="58664" y="21638"/>
                    <a:pt x="59241" y="21948"/>
                  </a:cubicBezTo>
                  <a:lnTo>
                    <a:pt x="87476" y="38273"/>
                  </a:lnTo>
                  <a:lnTo>
                    <a:pt x="140865" y="7471"/>
                  </a:lnTo>
                  <a:cubicBezTo>
                    <a:pt x="141578" y="4664"/>
                    <a:pt x="143342" y="2238"/>
                    <a:pt x="145793" y="695"/>
                  </a:cubicBezTo>
                  <a:cubicBezTo>
                    <a:pt x="148668" y="-1050"/>
                    <a:pt x="151029" y="695"/>
                    <a:pt x="151029" y="3672"/>
                  </a:cubicBezTo>
                  <a:cubicBezTo>
                    <a:pt x="150814" y="7371"/>
                    <a:pt x="148875" y="10755"/>
                    <a:pt x="145793" y="12810"/>
                  </a:cubicBezTo>
                  <a:cubicBezTo>
                    <a:pt x="143534" y="14042"/>
                    <a:pt x="141583" y="13529"/>
                    <a:pt x="140865" y="11578"/>
                  </a:cubicBezTo>
                  <a:lnTo>
                    <a:pt x="88400" y="41866"/>
                  </a:lnTo>
                  <a:cubicBezTo>
                    <a:pt x="87852" y="42277"/>
                    <a:pt x="87099" y="42277"/>
                    <a:pt x="86552" y="41866"/>
                  </a:cubicBezTo>
                  <a:lnTo>
                    <a:pt x="58317" y="25439"/>
                  </a:lnTo>
                  <a:lnTo>
                    <a:pt x="3902" y="56856"/>
                  </a:lnTo>
                  <a:cubicBezTo>
                    <a:pt x="1745" y="58088"/>
                    <a:pt x="0" y="58088"/>
                    <a:pt x="0" y="56856"/>
                  </a:cubicBezTo>
                  <a:cubicBezTo>
                    <a:pt x="0" y="55624"/>
                    <a:pt x="1745" y="53981"/>
                    <a:pt x="3902" y="5274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1908209" y="4099769"/>
              <a:ext cx="61499" cy="23061"/>
            </a:xfrm>
            <a:custGeom>
              <a:avLst/>
              <a:gdLst/>
              <a:ahLst/>
              <a:cxnLst/>
              <a:rect l="l" t="t" r="r" b="b"/>
              <a:pathLst>
                <a:path w="61499" h="23061" extrusionOk="0">
                  <a:moveTo>
                    <a:pt x="58009" y="19639"/>
                  </a:moveTo>
                  <a:lnTo>
                    <a:pt x="30699" y="3827"/>
                  </a:lnTo>
                  <a:lnTo>
                    <a:pt x="10164" y="15634"/>
                  </a:lnTo>
                  <a:cubicBezTo>
                    <a:pt x="9397" y="18416"/>
                    <a:pt x="7645" y="20823"/>
                    <a:pt x="5236" y="22411"/>
                  </a:cubicBezTo>
                  <a:cubicBezTo>
                    <a:pt x="2361" y="24054"/>
                    <a:pt x="0" y="22411"/>
                    <a:pt x="0" y="19434"/>
                  </a:cubicBezTo>
                  <a:cubicBezTo>
                    <a:pt x="215" y="15735"/>
                    <a:pt x="2154" y="12351"/>
                    <a:pt x="5236" y="10296"/>
                  </a:cubicBezTo>
                  <a:cubicBezTo>
                    <a:pt x="7495" y="9064"/>
                    <a:pt x="9446" y="9577"/>
                    <a:pt x="10164" y="11425"/>
                  </a:cubicBezTo>
                  <a:lnTo>
                    <a:pt x="29672" y="234"/>
                  </a:lnTo>
                  <a:cubicBezTo>
                    <a:pt x="30212" y="-78"/>
                    <a:pt x="30877" y="-78"/>
                    <a:pt x="31417" y="234"/>
                  </a:cubicBezTo>
                  <a:lnTo>
                    <a:pt x="61500" y="17585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1746913" y="3663343"/>
              <a:ext cx="454114" cy="149213"/>
            </a:xfrm>
            <a:custGeom>
              <a:avLst/>
              <a:gdLst/>
              <a:ahLst/>
              <a:cxnLst/>
              <a:rect l="l" t="t" r="r" b="b"/>
              <a:pathLst>
                <a:path w="454114" h="149213" extrusionOk="0">
                  <a:moveTo>
                    <a:pt x="450315" y="5442"/>
                  </a:moveTo>
                  <a:lnTo>
                    <a:pt x="324030" y="78338"/>
                  </a:lnTo>
                  <a:cubicBezTo>
                    <a:pt x="323482" y="78749"/>
                    <a:pt x="322729" y="78749"/>
                    <a:pt x="322182" y="78338"/>
                  </a:cubicBezTo>
                  <a:lnTo>
                    <a:pt x="264789" y="45381"/>
                  </a:lnTo>
                  <a:lnTo>
                    <a:pt x="105443" y="137784"/>
                  </a:lnTo>
                  <a:cubicBezTo>
                    <a:pt x="104866" y="138095"/>
                    <a:pt x="104172" y="138095"/>
                    <a:pt x="103595" y="137784"/>
                  </a:cubicBezTo>
                  <a:lnTo>
                    <a:pt x="60781" y="113041"/>
                  </a:lnTo>
                  <a:lnTo>
                    <a:pt x="10164" y="141686"/>
                  </a:lnTo>
                  <a:cubicBezTo>
                    <a:pt x="9428" y="144509"/>
                    <a:pt x="7672" y="146960"/>
                    <a:pt x="5236" y="148565"/>
                  </a:cubicBezTo>
                  <a:cubicBezTo>
                    <a:pt x="2362" y="150208"/>
                    <a:pt x="0" y="148565"/>
                    <a:pt x="0" y="145485"/>
                  </a:cubicBezTo>
                  <a:cubicBezTo>
                    <a:pt x="215" y="141813"/>
                    <a:pt x="2157" y="138461"/>
                    <a:pt x="5236" y="136450"/>
                  </a:cubicBezTo>
                  <a:cubicBezTo>
                    <a:pt x="7495" y="135115"/>
                    <a:pt x="9446" y="135731"/>
                    <a:pt x="10164" y="137579"/>
                  </a:cubicBezTo>
                  <a:lnTo>
                    <a:pt x="59755" y="108934"/>
                  </a:lnTo>
                  <a:cubicBezTo>
                    <a:pt x="60332" y="108624"/>
                    <a:pt x="61026" y="108624"/>
                    <a:pt x="61603" y="108934"/>
                  </a:cubicBezTo>
                  <a:lnTo>
                    <a:pt x="104416" y="133678"/>
                  </a:lnTo>
                  <a:lnTo>
                    <a:pt x="263762" y="41274"/>
                  </a:lnTo>
                  <a:cubicBezTo>
                    <a:pt x="264339" y="40963"/>
                    <a:pt x="265033" y="40963"/>
                    <a:pt x="265610" y="41274"/>
                  </a:cubicBezTo>
                  <a:lnTo>
                    <a:pt x="323003" y="74436"/>
                  </a:lnTo>
                  <a:lnTo>
                    <a:pt x="450213" y="924"/>
                  </a:lnTo>
                  <a:cubicBezTo>
                    <a:pt x="452369" y="-308"/>
                    <a:pt x="454114" y="-308"/>
                    <a:pt x="454114" y="924"/>
                  </a:cubicBezTo>
                  <a:cubicBezTo>
                    <a:pt x="454114" y="2156"/>
                    <a:pt x="452471" y="4312"/>
                    <a:pt x="450315" y="5442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2079362" y="3629833"/>
              <a:ext cx="121767" cy="57977"/>
            </a:xfrm>
            <a:custGeom>
              <a:avLst/>
              <a:gdLst/>
              <a:ahLst/>
              <a:cxnLst/>
              <a:rect l="l" t="t" r="r" b="b"/>
              <a:pathLst>
                <a:path w="121767" h="57977" extrusionOk="0">
                  <a:moveTo>
                    <a:pt x="117866" y="5275"/>
                  </a:moveTo>
                  <a:lnTo>
                    <a:pt x="78954" y="27555"/>
                  </a:lnTo>
                  <a:cubicBezTo>
                    <a:pt x="78414" y="27867"/>
                    <a:pt x="77749" y="27867"/>
                    <a:pt x="77209" y="27555"/>
                  </a:cubicBezTo>
                  <a:lnTo>
                    <a:pt x="63553" y="19649"/>
                  </a:lnTo>
                  <a:lnTo>
                    <a:pt x="10164" y="50450"/>
                  </a:lnTo>
                  <a:cubicBezTo>
                    <a:pt x="9394" y="53257"/>
                    <a:pt x="7646" y="55697"/>
                    <a:pt x="5236" y="57329"/>
                  </a:cubicBezTo>
                  <a:cubicBezTo>
                    <a:pt x="2361" y="58972"/>
                    <a:pt x="0" y="57329"/>
                    <a:pt x="0" y="54249"/>
                  </a:cubicBezTo>
                  <a:cubicBezTo>
                    <a:pt x="215" y="50578"/>
                    <a:pt x="2157" y="47226"/>
                    <a:pt x="5236" y="45214"/>
                  </a:cubicBezTo>
                  <a:cubicBezTo>
                    <a:pt x="7495" y="43879"/>
                    <a:pt x="9343" y="44393"/>
                    <a:pt x="10164" y="46344"/>
                  </a:cubicBezTo>
                  <a:lnTo>
                    <a:pt x="62629" y="16056"/>
                  </a:lnTo>
                  <a:cubicBezTo>
                    <a:pt x="63169" y="15744"/>
                    <a:pt x="63835" y="15744"/>
                    <a:pt x="64375" y="16056"/>
                  </a:cubicBezTo>
                  <a:lnTo>
                    <a:pt x="78030" y="23961"/>
                  </a:lnTo>
                  <a:lnTo>
                    <a:pt x="117866" y="963"/>
                  </a:lnTo>
                  <a:cubicBezTo>
                    <a:pt x="120022" y="-269"/>
                    <a:pt x="121768" y="-372"/>
                    <a:pt x="121768" y="963"/>
                  </a:cubicBezTo>
                  <a:cubicBezTo>
                    <a:pt x="121768" y="2298"/>
                    <a:pt x="120022" y="4043"/>
                    <a:pt x="117866" y="527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1475143" y="3992427"/>
              <a:ext cx="237991" cy="108641"/>
            </a:xfrm>
            <a:custGeom>
              <a:avLst/>
              <a:gdLst/>
              <a:ahLst/>
              <a:cxnLst/>
              <a:rect l="l" t="t" r="r" b="b"/>
              <a:pathLst>
                <a:path w="237991" h="108641" extrusionOk="0">
                  <a:moveTo>
                    <a:pt x="116840" y="42585"/>
                  </a:moveTo>
                  <a:lnTo>
                    <a:pt x="3901" y="107678"/>
                  </a:lnTo>
                  <a:cubicBezTo>
                    <a:pt x="1745" y="108910"/>
                    <a:pt x="0" y="109013"/>
                    <a:pt x="0" y="107678"/>
                  </a:cubicBezTo>
                  <a:cubicBezTo>
                    <a:pt x="0" y="106344"/>
                    <a:pt x="1745" y="104598"/>
                    <a:pt x="3901" y="103366"/>
                  </a:cubicBezTo>
                  <a:lnTo>
                    <a:pt x="115710" y="38786"/>
                  </a:lnTo>
                  <a:cubicBezTo>
                    <a:pt x="116287" y="38476"/>
                    <a:pt x="116981" y="38476"/>
                    <a:pt x="117558" y="38786"/>
                  </a:cubicBezTo>
                  <a:lnTo>
                    <a:pt x="145793" y="55111"/>
                  </a:lnTo>
                  <a:lnTo>
                    <a:pt x="227930" y="7471"/>
                  </a:lnTo>
                  <a:cubicBezTo>
                    <a:pt x="228598" y="4672"/>
                    <a:pt x="230328" y="2242"/>
                    <a:pt x="232755" y="695"/>
                  </a:cubicBezTo>
                  <a:cubicBezTo>
                    <a:pt x="235733" y="-1050"/>
                    <a:pt x="237991" y="695"/>
                    <a:pt x="237991" y="3672"/>
                  </a:cubicBezTo>
                  <a:cubicBezTo>
                    <a:pt x="237844" y="7364"/>
                    <a:pt x="235885" y="10745"/>
                    <a:pt x="232755" y="12708"/>
                  </a:cubicBezTo>
                  <a:cubicBezTo>
                    <a:pt x="230496" y="14042"/>
                    <a:pt x="228648" y="13529"/>
                    <a:pt x="227930" y="11578"/>
                  </a:cubicBezTo>
                  <a:lnTo>
                    <a:pt x="145793" y="58704"/>
                  </a:lnTo>
                  <a:cubicBezTo>
                    <a:pt x="145216" y="59015"/>
                    <a:pt x="144522" y="59015"/>
                    <a:pt x="143945" y="58704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1475143" y="4093706"/>
              <a:ext cx="238607" cy="74715"/>
            </a:xfrm>
            <a:custGeom>
              <a:avLst/>
              <a:gdLst/>
              <a:ahLst/>
              <a:cxnLst/>
              <a:rect l="l" t="t" r="r" b="b"/>
              <a:pathLst>
                <a:path w="238607" h="74715" extrusionOk="0">
                  <a:moveTo>
                    <a:pt x="116840" y="8659"/>
                  </a:moveTo>
                  <a:lnTo>
                    <a:pt x="3901" y="73752"/>
                  </a:lnTo>
                  <a:cubicBezTo>
                    <a:pt x="1745" y="74984"/>
                    <a:pt x="0" y="75087"/>
                    <a:pt x="0" y="73752"/>
                  </a:cubicBezTo>
                  <a:cubicBezTo>
                    <a:pt x="0" y="72417"/>
                    <a:pt x="1745" y="70672"/>
                    <a:pt x="3901" y="69440"/>
                  </a:cubicBezTo>
                  <a:lnTo>
                    <a:pt x="115916" y="5168"/>
                  </a:lnTo>
                  <a:cubicBezTo>
                    <a:pt x="116493" y="4858"/>
                    <a:pt x="117187" y="4858"/>
                    <a:pt x="117764" y="5168"/>
                  </a:cubicBezTo>
                  <a:lnTo>
                    <a:pt x="175157" y="38228"/>
                  </a:lnTo>
                  <a:lnTo>
                    <a:pt x="228546" y="7427"/>
                  </a:lnTo>
                  <a:cubicBezTo>
                    <a:pt x="229270" y="4653"/>
                    <a:pt x="230987" y="2242"/>
                    <a:pt x="233371" y="651"/>
                  </a:cubicBezTo>
                  <a:cubicBezTo>
                    <a:pt x="236349" y="-992"/>
                    <a:pt x="238607" y="651"/>
                    <a:pt x="238607" y="3628"/>
                  </a:cubicBezTo>
                  <a:cubicBezTo>
                    <a:pt x="238441" y="7341"/>
                    <a:pt x="236491" y="10745"/>
                    <a:pt x="233371" y="12766"/>
                  </a:cubicBezTo>
                  <a:cubicBezTo>
                    <a:pt x="231112" y="13998"/>
                    <a:pt x="229264" y="13484"/>
                    <a:pt x="228546" y="11636"/>
                  </a:cubicBezTo>
                  <a:lnTo>
                    <a:pt x="175978" y="41924"/>
                  </a:lnTo>
                  <a:cubicBezTo>
                    <a:pt x="175438" y="42236"/>
                    <a:pt x="174773" y="42236"/>
                    <a:pt x="174233" y="41924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89" name="Google Shape;2389;p4"/>
            <p:cNvGrpSpPr/>
            <p:nvPr/>
          </p:nvGrpSpPr>
          <p:grpSpPr>
            <a:xfrm>
              <a:off x="1500797" y="3957855"/>
              <a:ext cx="167367" cy="260313"/>
              <a:chOff x="1500797" y="3957855"/>
              <a:chExt cx="167367" cy="260313"/>
            </a:xfrm>
          </p:grpSpPr>
          <p:sp>
            <p:nvSpPr>
              <p:cNvPr id="2390" name="Google Shape;2390;p4"/>
              <p:cNvSpPr/>
              <p:nvPr/>
            </p:nvSpPr>
            <p:spPr>
              <a:xfrm>
                <a:off x="1500797" y="4041173"/>
                <a:ext cx="20753" cy="176388"/>
              </a:xfrm>
              <a:custGeom>
                <a:avLst/>
                <a:gdLst/>
                <a:ahLst/>
                <a:cxnLst/>
                <a:rect l="l" t="t" r="r" b="b"/>
                <a:pathLst>
                  <a:path w="20753" h="176388" extrusionOk="0">
                    <a:moveTo>
                      <a:pt x="20753" y="176389"/>
                    </a:moveTo>
                    <a:cubicBezTo>
                      <a:pt x="18765" y="174956"/>
                      <a:pt x="17705" y="172561"/>
                      <a:pt x="17981" y="170126"/>
                    </a:cubicBezTo>
                    <a:lnTo>
                      <a:pt x="17981" y="19610"/>
                    </a:lnTo>
                    <a:cubicBezTo>
                      <a:pt x="18086" y="16309"/>
                      <a:pt x="19041" y="13091"/>
                      <a:pt x="20753" y="10267"/>
                    </a:cubicBezTo>
                    <a:lnTo>
                      <a:pt x="2786" y="0"/>
                    </a:lnTo>
                    <a:cubicBezTo>
                      <a:pt x="1110" y="2877"/>
                      <a:pt x="158" y="6119"/>
                      <a:pt x="14" y="9446"/>
                    </a:cubicBezTo>
                    <a:lnTo>
                      <a:pt x="14" y="153185"/>
                    </a:lnTo>
                    <a:cubicBezTo>
                      <a:pt x="14" y="159243"/>
                      <a:pt x="-500" y="163452"/>
                      <a:pt x="4737" y="16694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4"/>
              <p:cNvSpPr/>
              <p:nvPr/>
            </p:nvSpPr>
            <p:spPr>
              <a:xfrm>
                <a:off x="1518778" y="3967769"/>
                <a:ext cx="149386" cy="250399"/>
              </a:xfrm>
              <a:custGeom>
                <a:avLst/>
                <a:gdLst/>
                <a:ahLst/>
                <a:cxnLst/>
                <a:rect l="l" t="t" r="r" b="b"/>
                <a:pathLst>
                  <a:path w="149386" h="250399" extrusionOk="0">
                    <a:moveTo>
                      <a:pt x="9548" y="76484"/>
                    </a:moveTo>
                    <a:lnTo>
                      <a:pt x="139838" y="1329"/>
                    </a:lnTo>
                    <a:cubicBezTo>
                      <a:pt x="145177" y="-1752"/>
                      <a:pt x="149386" y="713"/>
                      <a:pt x="149386" y="6770"/>
                    </a:cubicBezTo>
                    <a:lnTo>
                      <a:pt x="149386" y="157286"/>
                    </a:lnTo>
                    <a:cubicBezTo>
                      <a:pt x="149114" y="164030"/>
                      <a:pt x="145544" y="170210"/>
                      <a:pt x="139838" y="173816"/>
                    </a:cubicBezTo>
                    <a:lnTo>
                      <a:pt x="9548" y="249074"/>
                    </a:lnTo>
                    <a:cubicBezTo>
                      <a:pt x="4209" y="252154"/>
                      <a:pt x="0" y="249690"/>
                      <a:pt x="0" y="243530"/>
                    </a:cubicBezTo>
                    <a:lnTo>
                      <a:pt x="0" y="93014"/>
                    </a:lnTo>
                    <a:cubicBezTo>
                      <a:pt x="273" y="86269"/>
                      <a:pt x="3842" y="80089"/>
                      <a:pt x="9548" y="76484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4"/>
              <p:cNvSpPr/>
              <p:nvPr/>
            </p:nvSpPr>
            <p:spPr>
              <a:xfrm>
                <a:off x="1503172" y="3957855"/>
                <a:ext cx="161501" cy="93277"/>
              </a:xfrm>
              <a:custGeom>
                <a:avLst/>
                <a:gdLst/>
                <a:ahLst/>
                <a:cxnLst/>
                <a:rect l="l" t="t" r="r" b="b"/>
                <a:pathLst>
                  <a:path w="161501" h="93277" extrusionOk="0">
                    <a:moveTo>
                      <a:pt x="161502" y="10421"/>
                    </a:moveTo>
                    <a:lnTo>
                      <a:pt x="145793" y="1284"/>
                    </a:lnTo>
                    <a:cubicBezTo>
                      <a:pt x="140557" y="-1796"/>
                      <a:pt x="136758" y="1284"/>
                      <a:pt x="131522" y="4056"/>
                    </a:cubicBezTo>
                    <a:lnTo>
                      <a:pt x="6776" y="75926"/>
                    </a:lnTo>
                    <a:cubicBezTo>
                      <a:pt x="3930" y="77646"/>
                      <a:pt x="1592" y="80090"/>
                      <a:pt x="0" y="83010"/>
                    </a:cubicBezTo>
                    <a:lnTo>
                      <a:pt x="17967" y="93277"/>
                    </a:lnTo>
                    <a:cubicBezTo>
                      <a:pt x="19528" y="90308"/>
                      <a:pt x="21871" y="87822"/>
                      <a:pt x="24744" y="86090"/>
                    </a:cubicBezTo>
                    <a:lnTo>
                      <a:pt x="155033" y="10935"/>
                    </a:lnTo>
                    <a:cubicBezTo>
                      <a:pt x="156955" y="9656"/>
                      <a:pt x="159402" y="9462"/>
                      <a:pt x="161502" y="1042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4"/>
              <p:cNvSpPr/>
              <p:nvPr/>
            </p:nvSpPr>
            <p:spPr>
              <a:xfrm>
                <a:off x="1535290" y="3996209"/>
                <a:ext cx="116242" cy="193522"/>
              </a:xfrm>
              <a:custGeom>
                <a:avLst/>
                <a:gdLst/>
                <a:ahLst/>
                <a:cxnLst/>
                <a:rect l="l" t="t" r="r" b="b"/>
                <a:pathLst>
                  <a:path w="116242" h="193522" extrusionOk="0">
                    <a:moveTo>
                      <a:pt x="116242" y="5435"/>
                    </a:moveTo>
                    <a:lnTo>
                      <a:pt x="116242" y="122583"/>
                    </a:lnTo>
                    <a:cubicBezTo>
                      <a:pt x="116046" y="127308"/>
                      <a:pt x="113555" y="131640"/>
                      <a:pt x="109569" y="134185"/>
                    </a:cubicBezTo>
                    <a:lnTo>
                      <a:pt x="8027" y="192810"/>
                    </a:lnTo>
                    <a:cubicBezTo>
                      <a:pt x="6301" y="193760"/>
                      <a:pt x="4209" y="193760"/>
                      <a:pt x="2483" y="192810"/>
                    </a:cubicBezTo>
                    <a:cubicBezTo>
                      <a:pt x="795" y="191668"/>
                      <a:pt x="-146" y="189707"/>
                      <a:pt x="19" y="187676"/>
                    </a:cubicBezTo>
                    <a:lnTo>
                      <a:pt x="19" y="70939"/>
                    </a:lnTo>
                    <a:cubicBezTo>
                      <a:pt x="256" y="66173"/>
                      <a:pt x="2779" y="61814"/>
                      <a:pt x="6795" y="59235"/>
                    </a:cubicBezTo>
                    <a:lnTo>
                      <a:pt x="108234" y="712"/>
                    </a:lnTo>
                    <a:cubicBezTo>
                      <a:pt x="109960" y="-237"/>
                      <a:pt x="112052" y="-237"/>
                      <a:pt x="113778" y="712"/>
                    </a:cubicBezTo>
                    <a:cubicBezTo>
                      <a:pt x="114446" y="1124"/>
                      <a:pt x="115009" y="1687"/>
                      <a:pt x="115421" y="2355"/>
                    </a:cubicBezTo>
                    <a:cubicBezTo>
                      <a:pt x="115918" y="3309"/>
                      <a:pt x="116199" y="4361"/>
                      <a:pt x="116242" y="5435"/>
                    </a:cubicBezTo>
                    <a:close/>
                    <a:moveTo>
                      <a:pt x="3817" y="190962"/>
                    </a:moveTo>
                    <a:cubicBezTo>
                      <a:pt x="4536" y="190962"/>
                      <a:pt x="5563" y="190962"/>
                      <a:pt x="6795" y="190448"/>
                    </a:cubicBezTo>
                    <a:lnTo>
                      <a:pt x="108234" y="131926"/>
                    </a:lnTo>
                    <a:cubicBezTo>
                      <a:pt x="111414" y="129839"/>
                      <a:pt x="113429" y="126379"/>
                      <a:pt x="113675" y="122583"/>
                    </a:cubicBezTo>
                    <a:lnTo>
                      <a:pt x="113675" y="5435"/>
                    </a:lnTo>
                    <a:cubicBezTo>
                      <a:pt x="113820" y="4346"/>
                      <a:pt x="113393" y="3260"/>
                      <a:pt x="112546" y="2560"/>
                    </a:cubicBezTo>
                    <a:cubicBezTo>
                      <a:pt x="111532" y="2200"/>
                      <a:pt x="110403" y="2394"/>
                      <a:pt x="109569" y="3074"/>
                    </a:cubicBezTo>
                    <a:lnTo>
                      <a:pt x="8130" y="61596"/>
                    </a:lnTo>
                    <a:cubicBezTo>
                      <a:pt x="4925" y="63660"/>
                      <a:pt x="2902" y="67134"/>
                      <a:pt x="2688" y="70939"/>
                    </a:cubicBezTo>
                    <a:lnTo>
                      <a:pt x="2688" y="188087"/>
                    </a:lnTo>
                    <a:cubicBezTo>
                      <a:pt x="2501" y="188794"/>
                      <a:pt x="2501" y="189536"/>
                      <a:pt x="2688" y="1902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4"/>
              <p:cNvSpPr/>
              <p:nvPr/>
            </p:nvSpPr>
            <p:spPr>
              <a:xfrm>
                <a:off x="1555624" y="4030494"/>
                <a:ext cx="74655" cy="125072"/>
              </a:xfrm>
              <a:custGeom>
                <a:avLst/>
                <a:gdLst/>
                <a:ahLst/>
                <a:cxnLst/>
                <a:rect l="l" t="t" r="r" b="b"/>
                <a:pathLst>
                  <a:path w="74655" h="125072" extrusionOk="0">
                    <a:moveTo>
                      <a:pt x="74655" y="3081"/>
                    </a:moveTo>
                    <a:lnTo>
                      <a:pt x="74655" y="80084"/>
                    </a:lnTo>
                    <a:cubicBezTo>
                      <a:pt x="74569" y="82343"/>
                      <a:pt x="73380" y="84415"/>
                      <a:pt x="71472" y="85628"/>
                    </a:cubicBezTo>
                    <a:lnTo>
                      <a:pt x="4531" y="124643"/>
                    </a:lnTo>
                    <a:cubicBezTo>
                      <a:pt x="3584" y="125216"/>
                      <a:pt x="2398" y="125216"/>
                      <a:pt x="1451" y="124643"/>
                    </a:cubicBezTo>
                    <a:cubicBezTo>
                      <a:pt x="468" y="124083"/>
                      <a:pt x="-95" y="122998"/>
                      <a:pt x="13" y="121871"/>
                    </a:cubicBezTo>
                    <a:lnTo>
                      <a:pt x="13" y="44457"/>
                    </a:lnTo>
                    <a:cubicBezTo>
                      <a:pt x="221" y="42235"/>
                      <a:pt x="1382" y="40212"/>
                      <a:pt x="3196" y="38913"/>
                    </a:cubicBezTo>
                    <a:lnTo>
                      <a:pt x="69829" y="411"/>
                    </a:lnTo>
                    <a:cubicBezTo>
                      <a:pt x="70820" y="-137"/>
                      <a:pt x="72022" y="-137"/>
                      <a:pt x="73012" y="411"/>
                    </a:cubicBezTo>
                    <a:cubicBezTo>
                      <a:pt x="73392" y="638"/>
                      <a:pt x="73710" y="955"/>
                      <a:pt x="73936" y="1335"/>
                    </a:cubicBezTo>
                    <a:cubicBezTo>
                      <a:pt x="74332" y="1840"/>
                      <a:pt x="74580" y="2444"/>
                      <a:pt x="74655" y="3081"/>
                    </a:cubicBezTo>
                    <a:close/>
                    <a:moveTo>
                      <a:pt x="2785" y="122384"/>
                    </a:moveTo>
                    <a:lnTo>
                      <a:pt x="69727" y="83369"/>
                    </a:lnTo>
                    <a:lnTo>
                      <a:pt x="69727" y="83369"/>
                    </a:lnTo>
                    <a:cubicBezTo>
                      <a:pt x="70842" y="82627"/>
                      <a:pt x="71560" y="81418"/>
                      <a:pt x="71678" y="80084"/>
                    </a:cubicBezTo>
                    <a:lnTo>
                      <a:pt x="71678" y="3081"/>
                    </a:lnTo>
                    <a:lnTo>
                      <a:pt x="71678" y="3081"/>
                    </a:lnTo>
                    <a:lnTo>
                      <a:pt x="5044" y="41582"/>
                    </a:lnTo>
                    <a:cubicBezTo>
                      <a:pt x="4056" y="42438"/>
                      <a:pt x="3372" y="43591"/>
                      <a:pt x="3093" y="44868"/>
                    </a:cubicBezTo>
                    <a:lnTo>
                      <a:pt x="3093" y="122282"/>
                    </a:lnTo>
                    <a:cubicBezTo>
                      <a:pt x="3093" y="122282"/>
                      <a:pt x="3093" y="122282"/>
                      <a:pt x="3093" y="12228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5" name="Google Shape;2395;p4"/>
            <p:cNvSpPr/>
            <p:nvPr/>
          </p:nvSpPr>
          <p:spPr>
            <a:xfrm>
              <a:off x="1903794" y="2752033"/>
              <a:ext cx="430499" cy="876509"/>
            </a:xfrm>
            <a:custGeom>
              <a:avLst/>
              <a:gdLst/>
              <a:ahLst/>
              <a:cxnLst/>
              <a:rect l="l" t="t" r="r" b="b"/>
              <a:pathLst>
                <a:path w="430499" h="876509" extrusionOk="0">
                  <a:moveTo>
                    <a:pt x="429986" y="27519"/>
                  </a:moveTo>
                  <a:lnTo>
                    <a:pt x="430500" y="27519"/>
                  </a:lnTo>
                  <a:lnTo>
                    <a:pt x="430500" y="652785"/>
                  </a:lnTo>
                  <a:cubicBezTo>
                    <a:pt x="430062" y="657663"/>
                    <a:pt x="427046" y="661934"/>
                    <a:pt x="422594" y="663976"/>
                  </a:cubicBezTo>
                  <a:lnTo>
                    <a:pt x="62424" y="871885"/>
                  </a:lnTo>
                  <a:cubicBezTo>
                    <a:pt x="50258" y="878050"/>
                    <a:pt x="35883" y="878050"/>
                    <a:pt x="23717" y="871885"/>
                  </a:cubicBezTo>
                  <a:lnTo>
                    <a:pt x="8008" y="862850"/>
                  </a:lnTo>
                  <a:cubicBezTo>
                    <a:pt x="3517" y="860836"/>
                    <a:pt x="457" y="856560"/>
                    <a:pt x="0" y="851659"/>
                  </a:cubicBezTo>
                  <a:lnTo>
                    <a:pt x="0" y="223723"/>
                  </a:lnTo>
                  <a:cubicBezTo>
                    <a:pt x="457" y="218822"/>
                    <a:pt x="3517" y="214546"/>
                    <a:pt x="8008" y="212532"/>
                  </a:cubicBezTo>
                  <a:lnTo>
                    <a:pt x="368178" y="4623"/>
                  </a:lnTo>
                  <a:cubicBezTo>
                    <a:pt x="380308" y="-1541"/>
                    <a:pt x="394653" y="-1541"/>
                    <a:pt x="406783" y="4623"/>
                  </a:cubicBezTo>
                  <a:lnTo>
                    <a:pt x="422491" y="13761"/>
                  </a:lnTo>
                  <a:cubicBezTo>
                    <a:pt x="428960" y="17457"/>
                    <a:pt x="431424" y="22385"/>
                    <a:pt x="429986" y="2751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1903794" y="2752033"/>
              <a:ext cx="430499" cy="876509"/>
            </a:xfrm>
            <a:custGeom>
              <a:avLst/>
              <a:gdLst/>
              <a:ahLst/>
              <a:cxnLst/>
              <a:rect l="l" t="t" r="r" b="b"/>
              <a:pathLst>
                <a:path w="430499" h="876509" extrusionOk="0">
                  <a:moveTo>
                    <a:pt x="429986" y="27519"/>
                  </a:moveTo>
                  <a:lnTo>
                    <a:pt x="430500" y="27519"/>
                  </a:lnTo>
                  <a:lnTo>
                    <a:pt x="430500" y="652785"/>
                  </a:lnTo>
                  <a:cubicBezTo>
                    <a:pt x="430062" y="657663"/>
                    <a:pt x="427046" y="661934"/>
                    <a:pt x="422594" y="663976"/>
                  </a:cubicBezTo>
                  <a:lnTo>
                    <a:pt x="62424" y="871885"/>
                  </a:lnTo>
                  <a:cubicBezTo>
                    <a:pt x="50258" y="878050"/>
                    <a:pt x="35883" y="878050"/>
                    <a:pt x="23717" y="871885"/>
                  </a:cubicBezTo>
                  <a:lnTo>
                    <a:pt x="8008" y="862850"/>
                  </a:lnTo>
                  <a:cubicBezTo>
                    <a:pt x="3517" y="860836"/>
                    <a:pt x="457" y="856560"/>
                    <a:pt x="0" y="851659"/>
                  </a:cubicBezTo>
                  <a:lnTo>
                    <a:pt x="0" y="223723"/>
                  </a:lnTo>
                  <a:cubicBezTo>
                    <a:pt x="457" y="218822"/>
                    <a:pt x="3517" y="214546"/>
                    <a:pt x="8008" y="212532"/>
                  </a:cubicBezTo>
                  <a:lnTo>
                    <a:pt x="368178" y="4623"/>
                  </a:lnTo>
                  <a:cubicBezTo>
                    <a:pt x="380308" y="-1541"/>
                    <a:pt x="394653" y="-1541"/>
                    <a:pt x="406783" y="4623"/>
                  </a:cubicBezTo>
                  <a:lnTo>
                    <a:pt x="422491" y="13761"/>
                  </a:lnTo>
                  <a:cubicBezTo>
                    <a:pt x="428960" y="17457"/>
                    <a:pt x="431424" y="22385"/>
                    <a:pt x="429986" y="27519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1903692" y="2975242"/>
              <a:ext cx="41684" cy="653193"/>
            </a:xfrm>
            <a:custGeom>
              <a:avLst/>
              <a:gdLst/>
              <a:ahLst/>
              <a:cxnLst/>
              <a:rect l="l" t="t" r="r" b="b"/>
              <a:pathLst>
                <a:path w="41684" h="653193" extrusionOk="0">
                  <a:moveTo>
                    <a:pt x="0" y="0"/>
                  </a:moveTo>
                  <a:lnTo>
                    <a:pt x="0" y="628449"/>
                  </a:lnTo>
                  <a:cubicBezTo>
                    <a:pt x="493" y="633312"/>
                    <a:pt x="3547" y="637541"/>
                    <a:pt x="8008" y="639538"/>
                  </a:cubicBezTo>
                  <a:lnTo>
                    <a:pt x="23820" y="648676"/>
                  </a:lnTo>
                  <a:cubicBezTo>
                    <a:pt x="29320" y="651609"/>
                    <a:pt x="35451" y="653160"/>
                    <a:pt x="41685" y="653193"/>
                  </a:cubicBezTo>
                  <a:lnTo>
                    <a:pt x="41684" y="25052"/>
                  </a:lnTo>
                  <a:cubicBezTo>
                    <a:pt x="35415" y="25043"/>
                    <a:pt x="29245" y="23492"/>
                    <a:pt x="23717" y="20534"/>
                  </a:cubicBezTo>
                  <a:lnTo>
                    <a:pt x="8008" y="11396"/>
                  </a:lnTo>
                  <a:cubicBezTo>
                    <a:pt x="3396" y="9421"/>
                    <a:pt x="295" y="5009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1903654" y="2752033"/>
              <a:ext cx="430645" cy="248573"/>
            </a:xfrm>
            <a:custGeom>
              <a:avLst/>
              <a:gdLst/>
              <a:ahLst/>
              <a:cxnLst/>
              <a:rect l="l" t="t" r="r" b="b"/>
              <a:pathLst>
                <a:path w="430645" h="248573" extrusionOk="0">
                  <a:moveTo>
                    <a:pt x="8046" y="234914"/>
                  </a:moveTo>
                  <a:lnTo>
                    <a:pt x="23755" y="243949"/>
                  </a:lnTo>
                  <a:cubicBezTo>
                    <a:pt x="35921" y="250114"/>
                    <a:pt x="50296" y="250114"/>
                    <a:pt x="62462" y="243949"/>
                  </a:cubicBezTo>
                  <a:lnTo>
                    <a:pt x="422529" y="36040"/>
                  </a:lnTo>
                  <a:cubicBezTo>
                    <a:pt x="428682" y="34057"/>
                    <a:pt x="432061" y="27461"/>
                    <a:pt x="430077" y="21309"/>
                  </a:cubicBezTo>
                  <a:cubicBezTo>
                    <a:pt x="428922" y="17725"/>
                    <a:pt x="426113" y="14916"/>
                    <a:pt x="422529" y="13761"/>
                  </a:cubicBezTo>
                  <a:lnTo>
                    <a:pt x="406821" y="4623"/>
                  </a:lnTo>
                  <a:cubicBezTo>
                    <a:pt x="394691" y="-1541"/>
                    <a:pt x="380346" y="-1541"/>
                    <a:pt x="368216" y="4623"/>
                  </a:cubicBezTo>
                  <a:lnTo>
                    <a:pt x="8046" y="212532"/>
                  </a:lnTo>
                  <a:cubicBezTo>
                    <a:pt x="1866" y="214610"/>
                    <a:pt x="-1460" y="221306"/>
                    <a:pt x="619" y="227487"/>
                  </a:cubicBezTo>
                  <a:cubicBezTo>
                    <a:pt x="1797" y="230988"/>
                    <a:pt x="4545" y="233736"/>
                    <a:pt x="8046" y="234914"/>
                  </a:cubicBez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1939931" y="2952360"/>
              <a:ext cx="45692" cy="26217"/>
            </a:xfrm>
            <a:custGeom>
              <a:avLst/>
              <a:gdLst/>
              <a:ahLst/>
              <a:cxnLst/>
              <a:rect l="l" t="t" r="r" b="b"/>
              <a:pathLst>
                <a:path w="45692" h="26217" extrusionOk="0">
                  <a:moveTo>
                    <a:pt x="43023" y="15593"/>
                  </a:moveTo>
                  <a:lnTo>
                    <a:pt x="18382" y="1424"/>
                  </a:lnTo>
                  <a:cubicBezTo>
                    <a:pt x="14748" y="-475"/>
                    <a:pt x="10414" y="-475"/>
                    <a:pt x="6780" y="1424"/>
                  </a:cubicBezTo>
                  <a:lnTo>
                    <a:pt x="2365" y="3888"/>
                  </a:lnTo>
                  <a:cubicBezTo>
                    <a:pt x="4" y="5326"/>
                    <a:pt x="-612" y="7379"/>
                    <a:pt x="620" y="8919"/>
                  </a:cubicBezTo>
                  <a:cubicBezTo>
                    <a:pt x="1051" y="9670"/>
                    <a:pt x="1694" y="10276"/>
                    <a:pt x="2468" y="10665"/>
                  </a:cubicBezTo>
                  <a:lnTo>
                    <a:pt x="27109" y="24833"/>
                  </a:lnTo>
                  <a:cubicBezTo>
                    <a:pt x="30720" y="26680"/>
                    <a:pt x="34997" y="26680"/>
                    <a:pt x="38608" y="24833"/>
                  </a:cubicBezTo>
                  <a:lnTo>
                    <a:pt x="43023" y="22266"/>
                  </a:lnTo>
                  <a:cubicBezTo>
                    <a:pt x="43595" y="21934"/>
                    <a:pt x="44114" y="21519"/>
                    <a:pt x="44563" y="21034"/>
                  </a:cubicBezTo>
                  <a:cubicBezTo>
                    <a:pt x="46514" y="19289"/>
                    <a:pt x="45898" y="17133"/>
                    <a:pt x="43023" y="15593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1939931" y="2952360"/>
              <a:ext cx="45692" cy="26217"/>
            </a:xfrm>
            <a:custGeom>
              <a:avLst/>
              <a:gdLst/>
              <a:ahLst/>
              <a:cxnLst/>
              <a:rect l="l" t="t" r="r" b="b"/>
              <a:pathLst>
                <a:path w="45692" h="26217" extrusionOk="0">
                  <a:moveTo>
                    <a:pt x="43023" y="15593"/>
                  </a:moveTo>
                  <a:lnTo>
                    <a:pt x="18382" y="1424"/>
                  </a:lnTo>
                  <a:cubicBezTo>
                    <a:pt x="14748" y="-475"/>
                    <a:pt x="10414" y="-475"/>
                    <a:pt x="6780" y="1424"/>
                  </a:cubicBezTo>
                  <a:lnTo>
                    <a:pt x="2365" y="3888"/>
                  </a:lnTo>
                  <a:cubicBezTo>
                    <a:pt x="4" y="5326"/>
                    <a:pt x="-612" y="7379"/>
                    <a:pt x="620" y="8919"/>
                  </a:cubicBezTo>
                  <a:cubicBezTo>
                    <a:pt x="1051" y="9670"/>
                    <a:pt x="1694" y="10276"/>
                    <a:pt x="2468" y="10665"/>
                  </a:cubicBezTo>
                  <a:lnTo>
                    <a:pt x="27109" y="24833"/>
                  </a:lnTo>
                  <a:cubicBezTo>
                    <a:pt x="30720" y="26680"/>
                    <a:pt x="34997" y="26680"/>
                    <a:pt x="38608" y="24833"/>
                  </a:cubicBezTo>
                  <a:lnTo>
                    <a:pt x="43023" y="22266"/>
                  </a:lnTo>
                  <a:cubicBezTo>
                    <a:pt x="43595" y="21934"/>
                    <a:pt x="44114" y="21519"/>
                    <a:pt x="44563" y="21034"/>
                  </a:cubicBezTo>
                  <a:cubicBezTo>
                    <a:pt x="46514" y="19289"/>
                    <a:pt x="45898" y="17133"/>
                    <a:pt x="43023" y="15593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1966116" y="2937267"/>
              <a:ext cx="45456" cy="26219"/>
            </a:xfrm>
            <a:custGeom>
              <a:avLst/>
              <a:gdLst/>
              <a:ahLst/>
              <a:cxnLst/>
              <a:rect l="l" t="t" r="r" b="b"/>
              <a:pathLst>
                <a:path w="45456" h="26219" extrusionOk="0">
                  <a:moveTo>
                    <a:pt x="43122" y="15798"/>
                  </a:moveTo>
                  <a:lnTo>
                    <a:pt x="18378" y="1424"/>
                  </a:lnTo>
                  <a:cubicBezTo>
                    <a:pt x="14744" y="-475"/>
                    <a:pt x="10410" y="-475"/>
                    <a:pt x="6776" y="1424"/>
                  </a:cubicBezTo>
                  <a:lnTo>
                    <a:pt x="2464" y="3888"/>
                  </a:lnTo>
                  <a:cubicBezTo>
                    <a:pt x="0" y="5326"/>
                    <a:pt x="-616" y="7379"/>
                    <a:pt x="616" y="8919"/>
                  </a:cubicBezTo>
                  <a:cubicBezTo>
                    <a:pt x="1073" y="9649"/>
                    <a:pt x="1709" y="10250"/>
                    <a:pt x="2464" y="10665"/>
                  </a:cubicBezTo>
                  <a:lnTo>
                    <a:pt x="27105" y="24833"/>
                  </a:lnTo>
                  <a:cubicBezTo>
                    <a:pt x="30752" y="26681"/>
                    <a:pt x="35060" y="26681"/>
                    <a:pt x="38707" y="24833"/>
                  </a:cubicBezTo>
                  <a:lnTo>
                    <a:pt x="43019" y="22266"/>
                  </a:lnTo>
                  <a:cubicBezTo>
                    <a:pt x="43649" y="21933"/>
                    <a:pt x="44207" y="21480"/>
                    <a:pt x="44662" y="20932"/>
                  </a:cubicBezTo>
                  <a:cubicBezTo>
                    <a:pt x="46099" y="19392"/>
                    <a:pt x="45586" y="17235"/>
                    <a:pt x="43122" y="1579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1966116" y="2937267"/>
              <a:ext cx="45456" cy="26219"/>
            </a:xfrm>
            <a:custGeom>
              <a:avLst/>
              <a:gdLst/>
              <a:ahLst/>
              <a:cxnLst/>
              <a:rect l="l" t="t" r="r" b="b"/>
              <a:pathLst>
                <a:path w="45456" h="26219" extrusionOk="0">
                  <a:moveTo>
                    <a:pt x="43122" y="15798"/>
                  </a:moveTo>
                  <a:lnTo>
                    <a:pt x="18378" y="1424"/>
                  </a:lnTo>
                  <a:cubicBezTo>
                    <a:pt x="14744" y="-475"/>
                    <a:pt x="10410" y="-475"/>
                    <a:pt x="6776" y="1424"/>
                  </a:cubicBezTo>
                  <a:lnTo>
                    <a:pt x="2464" y="3888"/>
                  </a:lnTo>
                  <a:cubicBezTo>
                    <a:pt x="0" y="5326"/>
                    <a:pt x="-616" y="7379"/>
                    <a:pt x="616" y="8919"/>
                  </a:cubicBezTo>
                  <a:cubicBezTo>
                    <a:pt x="1073" y="9649"/>
                    <a:pt x="1709" y="10250"/>
                    <a:pt x="2464" y="10665"/>
                  </a:cubicBezTo>
                  <a:lnTo>
                    <a:pt x="27105" y="24833"/>
                  </a:lnTo>
                  <a:cubicBezTo>
                    <a:pt x="30752" y="26681"/>
                    <a:pt x="35060" y="26681"/>
                    <a:pt x="38707" y="24833"/>
                  </a:cubicBezTo>
                  <a:lnTo>
                    <a:pt x="43019" y="22266"/>
                  </a:lnTo>
                  <a:cubicBezTo>
                    <a:pt x="43649" y="21933"/>
                    <a:pt x="44207" y="21480"/>
                    <a:pt x="44662" y="20932"/>
                  </a:cubicBezTo>
                  <a:cubicBezTo>
                    <a:pt x="46099" y="19392"/>
                    <a:pt x="45586" y="17235"/>
                    <a:pt x="43122" y="15798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1991961" y="2923135"/>
              <a:ext cx="45381" cy="26180"/>
            </a:xfrm>
            <a:custGeom>
              <a:avLst/>
              <a:gdLst/>
              <a:ahLst/>
              <a:cxnLst/>
              <a:rect l="l" t="t" r="r" b="b"/>
              <a:pathLst>
                <a:path w="45381" h="26180" extrusionOk="0">
                  <a:moveTo>
                    <a:pt x="43047" y="15556"/>
                  </a:moveTo>
                  <a:lnTo>
                    <a:pt x="18406" y="1387"/>
                  </a:lnTo>
                  <a:cubicBezTo>
                    <a:pt x="14723" y="-462"/>
                    <a:pt x="10383" y="-462"/>
                    <a:pt x="6701" y="1387"/>
                  </a:cubicBezTo>
                  <a:lnTo>
                    <a:pt x="2389" y="3851"/>
                  </a:lnTo>
                  <a:cubicBezTo>
                    <a:pt x="-75" y="5289"/>
                    <a:pt x="-589" y="7342"/>
                    <a:pt x="644" y="8985"/>
                  </a:cubicBezTo>
                  <a:cubicBezTo>
                    <a:pt x="1067" y="9680"/>
                    <a:pt x="1670" y="10247"/>
                    <a:pt x="2389" y="10628"/>
                  </a:cubicBezTo>
                  <a:lnTo>
                    <a:pt x="27133" y="24796"/>
                  </a:lnTo>
                  <a:cubicBezTo>
                    <a:pt x="30743" y="26642"/>
                    <a:pt x="35021" y="26642"/>
                    <a:pt x="38632" y="24796"/>
                  </a:cubicBezTo>
                  <a:lnTo>
                    <a:pt x="42944" y="22229"/>
                  </a:lnTo>
                  <a:cubicBezTo>
                    <a:pt x="43613" y="21959"/>
                    <a:pt x="44185" y="21494"/>
                    <a:pt x="44587" y="20894"/>
                  </a:cubicBezTo>
                  <a:cubicBezTo>
                    <a:pt x="46024" y="18636"/>
                    <a:pt x="45511" y="16480"/>
                    <a:pt x="43047" y="1555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1991961" y="2923135"/>
              <a:ext cx="45381" cy="26180"/>
            </a:xfrm>
            <a:custGeom>
              <a:avLst/>
              <a:gdLst/>
              <a:ahLst/>
              <a:cxnLst/>
              <a:rect l="l" t="t" r="r" b="b"/>
              <a:pathLst>
                <a:path w="45381" h="26180" extrusionOk="0">
                  <a:moveTo>
                    <a:pt x="43047" y="15556"/>
                  </a:moveTo>
                  <a:lnTo>
                    <a:pt x="18406" y="1387"/>
                  </a:lnTo>
                  <a:cubicBezTo>
                    <a:pt x="14723" y="-462"/>
                    <a:pt x="10383" y="-462"/>
                    <a:pt x="6701" y="1387"/>
                  </a:cubicBezTo>
                  <a:lnTo>
                    <a:pt x="2389" y="3851"/>
                  </a:lnTo>
                  <a:cubicBezTo>
                    <a:pt x="-75" y="5289"/>
                    <a:pt x="-589" y="7342"/>
                    <a:pt x="644" y="8985"/>
                  </a:cubicBezTo>
                  <a:cubicBezTo>
                    <a:pt x="1067" y="9680"/>
                    <a:pt x="1670" y="10247"/>
                    <a:pt x="2389" y="10628"/>
                  </a:cubicBezTo>
                  <a:lnTo>
                    <a:pt x="27133" y="24796"/>
                  </a:lnTo>
                  <a:cubicBezTo>
                    <a:pt x="30743" y="26642"/>
                    <a:pt x="35021" y="26642"/>
                    <a:pt x="38632" y="24796"/>
                  </a:cubicBezTo>
                  <a:lnTo>
                    <a:pt x="42944" y="22229"/>
                  </a:lnTo>
                  <a:cubicBezTo>
                    <a:pt x="43613" y="21959"/>
                    <a:pt x="44185" y="21494"/>
                    <a:pt x="44587" y="20894"/>
                  </a:cubicBezTo>
                  <a:cubicBezTo>
                    <a:pt x="46024" y="18636"/>
                    <a:pt x="45511" y="16480"/>
                    <a:pt x="43047" y="15556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2017805" y="2907668"/>
              <a:ext cx="45385" cy="26212"/>
            </a:xfrm>
            <a:custGeom>
              <a:avLst/>
              <a:gdLst/>
              <a:ahLst/>
              <a:cxnLst/>
              <a:rect l="l" t="t" r="r" b="b"/>
              <a:pathLst>
                <a:path w="45385" h="26212" extrusionOk="0">
                  <a:moveTo>
                    <a:pt x="43076" y="15623"/>
                  </a:moveTo>
                  <a:lnTo>
                    <a:pt x="18435" y="1351"/>
                  </a:lnTo>
                  <a:cubicBezTo>
                    <a:pt x="14742" y="-450"/>
                    <a:pt x="10424" y="-450"/>
                    <a:pt x="6731" y="1351"/>
                  </a:cubicBezTo>
                  <a:lnTo>
                    <a:pt x="2419" y="3918"/>
                  </a:lnTo>
                  <a:cubicBezTo>
                    <a:pt x="-46" y="5253"/>
                    <a:pt x="-559" y="7306"/>
                    <a:pt x="570" y="8949"/>
                  </a:cubicBezTo>
                  <a:cubicBezTo>
                    <a:pt x="1062" y="9622"/>
                    <a:pt x="1692" y="10182"/>
                    <a:pt x="2418" y="10592"/>
                  </a:cubicBezTo>
                  <a:lnTo>
                    <a:pt x="27060" y="24863"/>
                  </a:lnTo>
                  <a:cubicBezTo>
                    <a:pt x="30717" y="26662"/>
                    <a:pt x="35003" y="26662"/>
                    <a:pt x="38661" y="24863"/>
                  </a:cubicBezTo>
                  <a:lnTo>
                    <a:pt x="42974" y="22399"/>
                  </a:lnTo>
                  <a:cubicBezTo>
                    <a:pt x="43549" y="22031"/>
                    <a:pt x="44067" y="21581"/>
                    <a:pt x="44514" y="21064"/>
                  </a:cubicBezTo>
                  <a:cubicBezTo>
                    <a:pt x="46054" y="19216"/>
                    <a:pt x="45540" y="17060"/>
                    <a:pt x="43076" y="15623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2017805" y="2907668"/>
              <a:ext cx="45385" cy="26212"/>
            </a:xfrm>
            <a:custGeom>
              <a:avLst/>
              <a:gdLst/>
              <a:ahLst/>
              <a:cxnLst/>
              <a:rect l="l" t="t" r="r" b="b"/>
              <a:pathLst>
                <a:path w="45385" h="26212" extrusionOk="0">
                  <a:moveTo>
                    <a:pt x="43076" y="15623"/>
                  </a:moveTo>
                  <a:lnTo>
                    <a:pt x="18435" y="1351"/>
                  </a:lnTo>
                  <a:cubicBezTo>
                    <a:pt x="14742" y="-450"/>
                    <a:pt x="10424" y="-450"/>
                    <a:pt x="6731" y="1351"/>
                  </a:cubicBezTo>
                  <a:lnTo>
                    <a:pt x="2419" y="3918"/>
                  </a:lnTo>
                  <a:cubicBezTo>
                    <a:pt x="-46" y="5253"/>
                    <a:pt x="-559" y="7306"/>
                    <a:pt x="570" y="8949"/>
                  </a:cubicBezTo>
                  <a:cubicBezTo>
                    <a:pt x="1062" y="9622"/>
                    <a:pt x="1692" y="10182"/>
                    <a:pt x="2418" y="10592"/>
                  </a:cubicBezTo>
                  <a:lnTo>
                    <a:pt x="27060" y="24863"/>
                  </a:lnTo>
                  <a:cubicBezTo>
                    <a:pt x="30717" y="26662"/>
                    <a:pt x="35003" y="26662"/>
                    <a:pt x="38661" y="24863"/>
                  </a:cubicBezTo>
                  <a:lnTo>
                    <a:pt x="42974" y="22399"/>
                  </a:lnTo>
                  <a:cubicBezTo>
                    <a:pt x="43549" y="22031"/>
                    <a:pt x="44067" y="21581"/>
                    <a:pt x="44514" y="21064"/>
                  </a:cubicBezTo>
                  <a:cubicBezTo>
                    <a:pt x="46054" y="19216"/>
                    <a:pt x="45540" y="17060"/>
                    <a:pt x="43076" y="15623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1940756" y="2956158"/>
              <a:ext cx="43943" cy="22521"/>
            </a:xfrm>
            <a:custGeom>
              <a:avLst/>
              <a:gdLst/>
              <a:ahLst/>
              <a:cxnLst/>
              <a:rect l="l" t="t" r="r" b="b"/>
              <a:pathLst>
                <a:path w="43943" h="22521" extrusionOk="0">
                  <a:moveTo>
                    <a:pt x="42198" y="15593"/>
                  </a:moveTo>
                  <a:lnTo>
                    <a:pt x="17557" y="1424"/>
                  </a:lnTo>
                  <a:cubicBezTo>
                    <a:pt x="13923" y="-475"/>
                    <a:pt x="9589" y="-475"/>
                    <a:pt x="5955" y="1424"/>
                  </a:cubicBezTo>
                  <a:lnTo>
                    <a:pt x="1540" y="3991"/>
                  </a:lnTo>
                  <a:cubicBezTo>
                    <a:pt x="968" y="4323"/>
                    <a:pt x="449" y="4738"/>
                    <a:pt x="0" y="5223"/>
                  </a:cubicBezTo>
                  <a:cubicBezTo>
                    <a:pt x="432" y="5973"/>
                    <a:pt x="1074" y="6580"/>
                    <a:pt x="1848" y="6968"/>
                  </a:cubicBezTo>
                  <a:lnTo>
                    <a:pt x="26489" y="21137"/>
                  </a:lnTo>
                  <a:cubicBezTo>
                    <a:pt x="30100" y="22983"/>
                    <a:pt x="34378" y="22983"/>
                    <a:pt x="37988" y="21137"/>
                  </a:cubicBezTo>
                  <a:lnTo>
                    <a:pt x="42403" y="18570"/>
                  </a:lnTo>
                  <a:cubicBezTo>
                    <a:pt x="42975" y="18238"/>
                    <a:pt x="43494" y="17823"/>
                    <a:pt x="43943" y="17338"/>
                  </a:cubicBezTo>
                  <a:cubicBezTo>
                    <a:pt x="43503" y="16630"/>
                    <a:pt x="42906" y="16033"/>
                    <a:pt x="42198" y="15593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1966732" y="2941271"/>
              <a:ext cx="44045" cy="22522"/>
            </a:xfrm>
            <a:custGeom>
              <a:avLst/>
              <a:gdLst/>
              <a:ahLst/>
              <a:cxnLst/>
              <a:rect l="l" t="t" r="r" b="b"/>
              <a:pathLst>
                <a:path w="44045" h="22522" extrusionOk="0">
                  <a:moveTo>
                    <a:pt x="42300" y="15593"/>
                  </a:moveTo>
                  <a:lnTo>
                    <a:pt x="17557" y="1424"/>
                  </a:lnTo>
                  <a:cubicBezTo>
                    <a:pt x="13923" y="-475"/>
                    <a:pt x="9589" y="-475"/>
                    <a:pt x="5955" y="1424"/>
                  </a:cubicBezTo>
                  <a:lnTo>
                    <a:pt x="1643" y="3888"/>
                  </a:lnTo>
                  <a:lnTo>
                    <a:pt x="0" y="5223"/>
                  </a:lnTo>
                  <a:cubicBezTo>
                    <a:pt x="457" y="5953"/>
                    <a:pt x="1093" y="6554"/>
                    <a:pt x="1848" y="6968"/>
                  </a:cubicBezTo>
                  <a:lnTo>
                    <a:pt x="26489" y="21137"/>
                  </a:lnTo>
                  <a:cubicBezTo>
                    <a:pt x="30136" y="22985"/>
                    <a:pt x="34444" y="22985"/>
                    <a:pt x="38091" y="21137"/>
                  </a:cubicBezTo>
                  <a:lnTo>
                    <a:pt x="42403" y="18570"/>
                  </a:lnTo>
                  <a:cubicBezTo>
                    <a:pt x="43033" y="18237"/>
                    <a:pt x="43591" y="17784"/>
                    <a:pt x="44046" y="17235"/>
                  </a:cubicBezTo>
                  <a:cubicBezTo>
                    <a:pt x="43602" y="16558"/>
                    <a:pt x="43004" y="15995"/>
                    <a:pt x="42301" y="15593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1992605" y="2926319"/>
              <a:ext cx="43943" cy="22483"/>
            </a:xfrm>
            <a:custGeom>
              <a:avLst/>
              <a:gdLst/>
              <a:ahLst/>
              <a:cxnLst/>
              <a:rect l="l" t="t" r="r" b="b"/>
              <a:pathLst>
                <a:path w="43943" h="22483" extrusionOk="0">
                  <a:moveTo>
                    <a:pt x="42198" y="15657"/>
                  </a:moveTo>
                  <a:lnTo>
                    <a:pt x="17557" y="1386"/>
                  </a:lnTo>
                  <a:cubicBezTo>
                    <a:pt x="13910" y="-462"/>
                    <a:pt x="9601" y="-462"/>
                    <a:pt x="5955" y="1386"/>
                  </a:cubicBezTo>
                  <a:lnTo>
                    <a:pt x="1540" y="3850"/>
                  </a:lnTo>
                  <a:cubicBezTo>
                    <a:pt x="913" y="4191"/>
                    <a:pt x="383" y="4686"/>
                    <a:pt x="0" y="5287"/>
                  </a:cubicBezTo>
                  <a:cubicBezTo>
                    <a:pt x="423" y="5982"/>
                    <a:pt x="1026" y="6550"/>
                    <a:pt x="1745" y="6930"/>
                  </a:cubicBezTo>
                  <a:lnTo>
                    <a:pt x="26489" y="21099"/>
                  </a:lnTo>
                  <a:cubicBezTo>
                    <a:pt x="30100" y="22945"/>
                    <a:pt x="34378" y="22945"/>
                    <a:pt x="37988" y="21099"/>
                  </a:cubicBezTo>
                  <a:lnTo>
                    <a:pt x="42300" y="18532"/>
                  </a:lnTo>
                  <a:cubicBezTo>
                    <a:pt x="42970" y="18262"/>
                    <a:pt x="43542" y="17797"/>
                    <a:pt x="43943" y="17197"/>
                  </a:cubicBezTo>
                  <a:cubicBezTo>
                    <a:pt x="43542" y="16509"/>
                    <a:pt x="42930" y="15969"/>
                    <a:pt x="42198" y="15657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2018375" y="2911432"/>
              <a:ext cx="43943" cy="22448"/>
            </a:xfrm>
            <a:custGeom>
              <a:avLst/>
              <a:gdLst/>
              <a:ahLst/>
              <a:cxnLst/>
              <a:rect l="l" t="t" r="r" b="b"/>
              <a:pathLst>
                <a:path w="43943" h="22448" extrusionOk="0">
                  <a:moveTo>
                    <a:pt x="42198" y="15657"/>
                  </a:moveTo>
                  <a:lnTo>
                    <a:pt x="17557" y="1386"/>
                  </a:lnTo>
                  <a:cubicBezTo>
                    <a:pt x="13910" y="-462"/>
                    <a:pt x="9602" y="-462"/>
                    <a:pt x="5955" y="1386"/>
                  </a:cubicBezTo>
                  <a:lnTo>
                    <a:pt x="1643" y="3850"/>
                  </a:lnTo>
                  <a:lnTo>
                    <a:pt x="0" y="5185"/>
                  </a:lnTo>
                  <a:cubicBezTo>
                    <a:pt x="492" y="5858"/>
                    <a:pt x="1122" y="6418"/>
                    <a:pt x="1848" y="6828"/>
                  </a:cubicBezTo>
                  <a:lnTo>
                    <a:pt x="26489" y="21099"/>
                  </a:lnTo>
                  <a:cubicBezTo>
                    <a:pt x="30147" y="22898"/>
                    <a:pt x="34433" y="22898"/>
                    <a:pt x="38091" y="21099"/>
                  </a:cubicBezTo>
                  <a:lnTo>
                    <a:pt x="42403" y="18635"/>
                  </a:lnTo>
                  <a:cubicBezTo>
                    <a:pt x="42978" y="18266"/>
                    <a:pt x="43497" y="17817"/>
                    <a:pt x="43943" y="17300"/>
                  </a:cubicBezTo>
                  <a:cubicBezTo>
                    <a:pt x="43560" y="16574"/>
                    <a:pt x="42946" y="15996"/>
                    <a:pt x="42198" y="15657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1709130" y="3266520"/>
              <a:ext cx="46819" cy="695082"/>
            </a:xfrm>
            <a:custGeom>
              <a:avLst/>
              <a:gdLst/>
              <a:ahLst/>
              <a:cxnLst/>
              <a:rect l="l" t="t" r="r" b="b"/>
              <a:pathLst>
                <a:path w="46819" h="695082" extrusionOk="0">
                  <a:moveTo>
                    <a:pt x="8932" y="360991"/>
                  </a:moveTo>
                  <a:cubicBezTo>
                    <a:pt x="8932" y="373934"/>
                    <a:pt x="15815" y="385901"/>
                    <a:pt x="27002" y="392409"/>
                  </a:cubicBezTo>
                  <a:lnTo>
                    <a:pt x="28748" y="393435"/>
                  </a:lnTo>
                  <a:cubicBezTo>
                    <a:pt x="40047" y="399933"/>
                    <a:pt x="46956" y="412025"/>
                    <a:pt x="46818" y="425058"/>
                  </a:cubicBezTo>
                  <a:lnTo>
                    <a:pt x="45175" y="695083"/>
                  </a:lnTo>
                  <a:lnTo>
                    <a:pt x="36243" y="689949"/>
                  </a:lnTo>
                  <a:lnTo>
                    <a:pt x="37886" y="424956"/>
                  </a:lnTo>
                  <a:cubicBezTo>
                    <a:pt x="37946" y="415138"/>
                    <a:pt x="32732" y="406044"/>
                    <a:pt x="24230" y="401136"/>
                  </a:cubicBezTo>
                  <a:lnTo>
                    <a:pt x="22588" y="400109"/>
                  </a:lnTo>
                  <a:cubicBezTo>
                    <a:pt x="8612" y="392040"/>
                    <a:pt x="2" y="377129"/>
                    <a:pt x="0" y="360991"/>
                  </a:cubicBezTo>
                  <a:lnTo>
                    <a:pt x="0" y="0"/>
                  </a:lnTo>
                  <a:lnTo>
                    <a:pt x="8932" y="5236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1709130" y="3266520"/>
              <a:ext cx="46819" cy="695082"/>
            </a:xfrm>
            <a:custGeom>
              <a:avLst/>
              <a:gdLst/>
              <a:ahLst/>
              <a:cxnLst/>
              <a:rect l="l" t="t" r="r" b="b"/>
              <a:pathLst>
                <a:path w="46819" h="695082" extrusionOk="0">
                  <a:moveTo>
                    <a:pt x="8932" y="360991"/>
                  </a:moveTo>
                  <a:cubicBezTo>
                    <a:pt x="8932" y="373934"/>
                    <a:pt x="15815" y="385901"/>
                    <a:pt x="27002" y="392409"/>
                  </a:cubicBezTo>
                  <a:lnTo>
                    <a:pt x="28748" y="393435"/>
                  </a:lnTo>
                  <a:cubicBezTo>
                    <a:pt x="40047" y="399933"/>
                    <a:pt x="46956" y="412025"/>
                    <a:pt x="46818" y="425058"/>
                  </a:cubicBezTo>
                  <a:lnTo>
                    <a:pt x="45175" y="695083"/>
                  </a:lnTo>
                  <a:lnTo>
                    <a:pt x="36243" y="689949"/>
                  </a:lnTo>
                  <a:lnTo>
                    <a:pt x="37886" y="424956"/>
                  </a:lnTo>
                  <a:cubicBezTo>
                    <a:pt x="37946" y="415138"/>
                    <a:pt x="32732" y="406044"/>
                    <a:pt x="24230" y="401136"/>
                  </a:cubicBezTo>
                  <a:lnTo>
                    <a:pt x="22588" y="400109"/>
                  </a:lnTo>
                  <a:cubicBezTo>
                    <a:pt x="8612" y="392040"/>
                    <a:pt x="2" y="377129"/>
                    <a:pt x="0" y="360991"/>
                  </a:cubicBezTo>
                  <a:lnTo>
                    <a:pt x="0" y="0"/>
                  </a:lnTo>
                  <a:lnTo>
                    <a:pt x="8932" y="5236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1718062" y="3208921"/>
              <a:ext cx="144971" cy="752681"/>
            </a:xfrm>
            <a:custGeom>
              <a:avLst/>
              <a:gdLst/>
              <a:ahLst/>
              <a:cxnLst/>
              <a:rect l="l" t="t" r="r" b="b"/>
              <a:pathLst>
                <a:path w="144971" h="752681" extrusionOk="0">
                  <a:moveTo>
                    <a:pt x="0" y="62835"/>
                  </a:moveTo>
                  <a:lnTo>
                    <a:pt x="0" y="418590"/>
                  </a:lnTo>
                  <a:cubicBezTo>
                    <a:pt x="0" y="431533"/>
                    <a:pt x="6882" y="443499"/>
                    <a:pt x="18070" y="450007"/>
                  </a:cubicBezTo>
                  <a:lnTo>
                    <a:pt x="19816" y="451034"/>
                  </a:lnTo>
                  <a:cubicBezTo>
                    <a:pt x="31114" y="457531"/>
                    <a:pt x="38024" y="469623"/>
                    <a:pt x="37886" y="482656"/>
                  </a:cubicBezTo>
                  <a:lnTo>
                    <a:pt x="36243" y="752681"/>
                  </a:lnTo>
                  <a:lnTo>
                    <a:pt x="144972" y="689949"/>
                  </a:lnTo>
                  <a:lnTo>
                    <a:pt x="144972" y="418590"/>
                  </a:lnTo>
                  <a:cubicBezTo>
                    <a:pt x="144972" y="405647"/>
                    <a:pt x="138089" y="393680"/>
                    <a:pt x="126902" y="387172"/>
                  </a:cubicBezTo>
                  <a:lnTo>
                    <a:pt x="126901" y="387172"/>
                  </a:lnTo>
                  <a:cubicBezTo>
                    <a:pt x="115659" y="380755"/>
                    <a:pt x="108723" y="368802"/>
                    <a:pt x="108729" y="355858"/>
                  </a:cubicBezTo>
                  <a:lnTo>
                    <a:pt x="108729" y="0"/>
                  </a:ln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1803279" y="3218162"/>
              <a:ext cx="45381" cy="694261"/>
            </a:xfrm>
            <a:custGeom>
              <a:avLst/>
              <a:gdLst/>
              <a:ahLst/>
              <a:cxnLst/>
              <a:rect l="l" t="t" r="r" b="b"/>
              <a:pathLst>
                <a:path w="45381" h="694261" extrusionOk="0">
                  <a:moveTo>
                    <a:pt x="7392" y="355858"/>
                  </a:moveTo>
                  <a:cubicBezTo>
                    <a:pt x="7413" y="368822"/>
                    <a:pt x="14338" y="380793"/>
                    <a:pt x="25565" y="387275"/>
                  </a:cubicBezTo>
                  <a:lnTo>
                    <a:pt x="27311" y="388302"/>
                  </a:lnTo>
                  <a:cubicBezTo>
                    <a:pt x="38577" y="394831"/>
                    <a:pt x="45476" y="406903"/>
                    <a:pt x="45381" y="419924"/>
                  </a:cubicBezTo>
                  <a:lnTo>
                    <a:pt x="43738" y="689949"/>
                  </a:lnTo>
                  <a:lnTo>
                    <a:pt x="36243" y="694261"/>
                  </a:lnTo>
                  <a:lnTo>
                    <a:pt x="37988" y="424134"/>
                  </a:lnTo>
                  <a:cubicBezTo>
                    <a:pt x="38041" y="411097"/>
                    <a:pt x="31106" y="399030"/>
                    <a:pt x="19815" y="392511"/>
                  </a:cubicBezTo>
                  <a:lnTo>
                    <a:pt x="18173" y="391587"/>
                  </a:lnTo>
                  <a:cubicBezTo>
                    <a:pt x="6946" y="385105"/>
                    <a:pt x="21" y="373134"/>
                    <a:pt x="0" y="360170"/>
                  </a:cubicBezTo>
                  <a:lnTo>
                    <a:pt x="0" y="4312"/>
                  </a:lnTo>
                  <a:lnTo>
                    <a:pt x="739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1768782" y="3238182"/>
              <a:ext cx="45381" cy="694158"/>
            </a:xfrm>
            <a:custGeom>
              <a:avLst/>
              <a:gdLst/>
              <a:ahLst/>
              <a:cxnLst/>
              <a:rect l="l" t="t" r="r" b="b"/>
              <a:pathLst>
                <a:path w="45381" h="694158" extrusionOk="0">
                  <a:moveTo>
                    <a:pt x="7392" y="355755"/>
                  </a:moveTo>
                  <a:cubicBezTo>
                    <a:pt x="7371" y="368731"/>
                    <a:pt x="14307" y="380722"/>
                    <a:pt x="25565" y="387173"/>
                  </a:cubicBezTo>
                  <a:lnTo>
                    <a:pt x="27208" y="388199"/>
                  </a:lnTo>
                  <a:cubicBezTo>
                    <a:pt x="38530" y="394686"/>
                    <a:pt x="45476" y="406773"/>
                    <a:pt x="45381" y="419822"/>
                  </a:cubicBezTo>
                  <a:lnTo>
                    <a:pt x="43635" y="689847"/>
                  </a:lnTo>
                  <a:lnTo>
                    <a:pt x="36243" y="694159"/>
                  </a:lnTo>
                  <a:lnTo>
                    <a:pt x="37988" y="424031"/>
                  </a:lnTo>
                  <a:cubicBezTo>
                    <a:pt x="37998" y="411005"/>
                    <a:pt x="31075" y="398958"/>
                    <a:pt x="19815" y="392409"/>
                  </a:cubicBezTo>
                  <a:lnTo>
                    <a:pt x="18070" y="391485"/>
                  </a:lnTo>
                  <a:cubicBezTo>
                    <a:pt x="6882" y="384977"/>
                    <a:pt x="0" y="373010"/>
                    <a:pt x="0" y="360067"/>
                  </a:cubicBezTo>
                  <a:lnTo>
                    <a:pt x="0" y="4210"/>
                  </a:lnTo>
                  <a:lnTo>
                    <a:pt x="739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1733874" y="3258101"/>
              <a:ext cx="45791" cy="694158"/>
            </a:xfrm>
            <a:custGeom>
              <a:avLst/>
              <a:gdLst/>
              <a:ahLst/>
              <a:cxnLst/>
              <a:rect l="l" t="t" r="r" b="b"/>
              <a:pathLst>
                <a:path w="45791" h="694158" extrusionOk="0">
                  <a:moveTo>
                    <a:pt x="7803" y="355755"/>
                  </a:moveTo>
                  <a:cubicBezTo>
                    <a:pt x="7803" y="368698"/>
                    <a:pt x="14685" y="380664"/>
                    <a:pt x="25873" y="387172"/>
                  </a:cubicBezTo>
                  <a:lnTo>
                    <a:pt x="27619" y="388199"/>
                  </a:lnTo>
                  <a:cubicBezTo>
                    <a:pt x="38909" y="394718"/>
                    <a:pt x="45844" y="406784"/>
                    <a:pt x="45791" y="419822"/>
                  </a:cubicBezTo>
                  <a:lnTo>
                    <a:pt x="43738" y="689847"/>
                  </a:lnTo>
                  <a:lnTo>
                    <a:pt x="36346" y="694159"/>
                  </a:lnTo>
                  <a:lnTo>
                    <a:pt x="37988" y="424031"/>
                  </a:lnTo>
                  <a:cubicBezTo>
                    <a:pt x="38062" y="411015"/>
                    <a:pt x="31170" y="398953"/>
                    <a:pt x="19918" y="392409"/>
                  </a:cubicBezTo>
                  <a:lnTo>
                    <a:pt x="18173" y="391485"/>
                  </a:lnTo>
                  <a:cubicBezTo>
                    <a:pt x="6946" y="385003"/>
                    <a:pt x="21" y="373031"/>
                    <a:pt x="0" y="360067"/>
                  </a:cubicBezTo>
                  <a:lnTo>
                    <a:pt x="0" y="4210"/>
                  </a:lnTo>
                  <a:lnTo>
                    <a:pt x="749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7" name="Google Shape;2417;p4"/>
            <p:cNvGrpSpPr/>
            <p:nvPr/>
          </p:nvGrpSpPr>
          <p:grpSpPr>
            <a:xfrm>
              <a:off x="1679950" y="3120881"/>
              <a:ext cx="167477" cy="199018"/>
              <a:chOff x="1679950" y="3120881"/>
              <a:chExt cx="167477" cy="199018"/>
            </a:xfrm>
          </p:grpSpPr>
          <p:sp>
            <p:nvSpPr>
              <p:cNvPr id="2418" name="Google Shape;2418;p4"/>
              <p:cNvSpPr/>
              <p:nvPr/>
            </p:nvSpPr>
            <p:spPr>
              <a:xfrm>
                <a:off x="1679950" y="3204198"/>
                <a:ext cx="20863" cy="115299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115299" extrusionOk="0">
                    <a:moveTo>
                      <a:pt x="20864" y="115300"/>
                    </a:moveTo>
                    <a:cubicBezTo>
                      <a:pt x="18854" y="113877"/>
                      <a:pt x="17757" y="111488"/>
                      <a:pt x="17989" y="109037"/>
                    </a:cubicBezTo>
                    <a:lnTo>
                      <a:pt x="17989" y="19610"/>
                    </a:lnTo>
                    <a:cubicBezTo>
                      <a:pt x="18080" y="16307"/>
                      <a:pt x="19036" y="13085"/>
                      <a:pt x="20761" y="10267"/>
                    </a:cubicBezTo>
                    <a:lnTo>
                      <a:pt x="2794" y="0"/>
                    </a:lnTo>
                    <a:cubicBezTo>
                      <a:pt x="1117" y="2877"/>
                      <a:pt x="166" y="6119"/>
                      <a:pt x="22" y="9446"/>
                    </a:cubicBezTo>
                    <a:lnTo>
                      <a:pt x="22" y="92404"/>
                    </a:lnTo>
                    <a:cubicBezTo>
                      <a:pt x="22" y="98461"/>
                      <a:pt x="-594" y="102671"/>
                      <a:pt x="4744" y="10616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4"/>
              <p:cNvSpPr/>
              <p:nvPr/>
            </p:nvSpPr>
            <p:spPr>
              <a:xfrm>
                <a:off x="1697939" y="3130758"/>
                <a:ext cx="149488" cy="189141"/>
              </a:xfrm>
              <a:custGeom>
                <a:avLst/>
                <a:gdLst/>
                <a:ahLst/>
                <a:cxnLst/>
                <a:rect l="l" t="t" r="r" b="b"/>
                <a:pathLst>
                  <a:path w="149488" h="189141" extrusionOk="0">
                    <a:moveTo>
                      <a:pt x="9651" y="76521"/>
                    </a:moveTo>
                    <a:lnTo>
                      <a:pt x="139941" y="1263"/>
                    </a:lnTo>
                    <a:cubicBezTo>
                      <a:pt x="145279" y="-1715"/>
                      <a:pt x="149489" y="749"/>
                      <a:pt x="149489" y="6807"/>
                    </a:cubicBezTo>
                    <a:lnTo>
                      <a:pt x="149489" y="96233"/>
                    </a:lnTo>
                    <a:cubicBezTo>
                      <a:pt x="149115" y="102948"/>
                      <a:pt x="145570" y="109085"/>
                      <a:pt x="139941" y="112763"/>
                    </a:cubicBezTo>
                    <a:lnTo>
                      <a:pt x="9651" y="187816"/>
                    </a:lnTo>
                    <a:cubicBezTo>
                      <a:pt x="4312" y="190896"/>
                      <a:pt x="0" y="188432"/>
                      <a:pt x="0" y="182272"/>
                    </a:cubicBezTo>
                    <a:lnTo>
                      <a:pt x="0" y="92845"/>
                    </a:lnTo>
                    <a:cubicBezTo>
                      <a:pt x="361" y="86155"/>
                      <a:pt x="3963" y="80062"/>
                      <a:pt x="9651" y="7652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4"/>
              <p:cNvSpPr/>
              <p:nvPr/>
            </p:nvSpPr>
            <p:spPr>
              <a:xfrm>
                <a:off x="1682846" y="3120881"/>
                <a:ext cx="161501" cy="93276"/>
              </a:xfrm>
              <a:custGeom>
                <a:avLst/>
                <a:gdLst/>
                <a:ahLst/>
                <a:cxnLst/>
                <a:rect l="l" t="t" r="r" b="b"/>
                <a:pathLst>
                  <a:path w="161501" h="93276" extrusionOk="0">
                    <a:moveTo>
                      <a:pt x="161502" y="10319"/>
                    </a:moveTo>
                    <a:lnTo>
                      <a:pt x="145793" y="1284"/>
                    </a:lnTo>
                    <a:cubicBezTo>
                      <a:pt x="140557" y="-1796"/>
                      <a:pt x="136758" y="1284"/>
                      <a:pt x="131522" y="4056"/>
                    </a:cubicBezTo>
                    <a:lnTo>
                      <a:pt x="6776" y="75926"/>
                    </a:lnTo>
                    <a:cubicBezTo>
                      <a:pt x="3954" y="77675"/>
                      <a:pt x="1623" y="80113"/>
                      <a:pt x="0" y="83010"/>
                    </a:cubicBezTo>
                    <a:lnTo>
                      <a:pt x="17968" y="93277"/>
                    </a:lnTo>
                    <a:cubicBezTo>
                      <a:pt x="19528" y="90308"/>
                      <a:pt x="21872" y="87822"/>
                      <a:pt x="24744" y="86090"/>
                    </a:cubicBezTo>
                    <a:lnTo>
                      <a:pt x="155033" y="10832"/>
                    </a:lnTo>
                    <a:cubicBezTo>
                      <a:pt x="156990" y="9658"/>
                      <a:pt x="159384" y="9468"/>
                      <a:pt x="161502" y="10319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4"/>
              <p:cNvSpPr/>
              <p:nvPr/>
            </p:nvSpPr>
            <p:spPr>
              <a:xfrm>
                <a:off x="1714522" y="3159085"/>
                <a:ext cx="116273" cy="132780"/>
              </a:xfrm>
              <a:custGeom>
                <a:avLst/>
                <a:gdLst/>
                <a:ahLst/>
                <a:cxnLst/>
                <a:rect l="l" t="t" r="r" b="b"/>
                <a:pathLst>
                  <a:path w="116273" h="132780" extrusionOk="0">
                    <a:moveTo>
                      <a:pt x="116273" y="5482"/>
                    </a:moveTo>
                    <a:lnTo>
                      <a:pt x="116273" y="61540"/>
                    </a:lnTo>
                    <a:cubicBezTo>
                      <a:pt x="116027" y="66251"/>
                      <a:pt x="113547" y="70561"/>
                      <a:pt x="109600" y="73142"/>
                    </a:cubicBezTo>
                    <a:lnTo>
                      <a:pt x="8058" y="131767"/>
                    </a:lnTo>
                    <a:cubicBezTo>
                      <a:pt x="5839" y="133439"/>
                      <a:pt x="2684" y="132995"/>
                      <a:pt x="1013" y="130776"/>
                    </a:cubicBezTo>
                    <a:cubicBezTo>
                      <a:pt x="209" y="129709"/>
                      <a:pt x="-137" y="128367"/>
                      <a:pt x="50" y="127045"/>
                    </a:cubicBezTo>
                    <a:lnTo>
                      <a:pt x="50" y="70986"/>
                    </a:lnTo>
                    <a:cubicBezTo>
                      <a:pt x="247" y="66234"/>
                      <a:pt x="2734" y="61872"/>
                      <a:pt x="6723" y="59282"/>
                    </a:cubicBezTo>
                    <a:lnTo>
                      <a:pt x="108162" y="759"/>
                    </a:lnTo>
                    <a:cubicBezTo>
                      <a:pt x="109872" y="-253"/>
                      <a:pt x="111997" y="-253"/>
                      <a:pt x="113706" y="759"/>
                    </a:cubicBezTo>
                    <a:cubicBezTo>
                      <a:pt x="114397" y="1142"/>
                      <a:pt x="114966" y="1711"/>
                      <a:pt x="115349" y="2402"/>
                    </a:cubicBezTo>
                    <a:cubicBezTo>
                      <a:pt x="115893" y="3343"/>
                      <a:pt x="116209" y="4397"/>
                      <a:pt x="116273" y="5482"/>
                    </a:cubicBezTo>
                    <a:close/>
                    <a:moveTo>
                      <a:pt x="115041" y="5482"/>
                    </a:moveTo>
                    <a:lnTo>
                      <a:pt x="115041" y="5482"/>
                    </a:lnTo>
                    <a:close/>
                    <a:moveTo>
                      <a:pt x="3848" y="129919"/>
                    </a:moveTo>
                    <a:cubicBezTo>
                      <a:pt x="4752" y="130377"/>
                      <a:pt x="5820" y="130377"/>
                      <a:pt x="6723" y="129919"/>
                    </a:cubicBezTo>
                    <a:lnTo>
                      <a:pt x="108265" y="71397"/>
                    </a:lnTo>
                    <a:cubicBezTo>
                      <a:pt x="111410" y="69276"/>
                      <a:pt x="113414" y="65836"/>
                      <a:pt x="113706" y="62054"/>
                    </a:cubicBezTo>
                    <a:lnTo>
                      <a:pt x="113706" y="5482"/>
                    </a:lnTo>
                    <a:cubicBezTo>
                      <a:pt x="113851" y="4393"/>
                      <a:pt x="113424" y="3306"/>
                      <a:pt x="112577" y="2607"/>
                    </a:cubicBezTo>
                    <a:cubicBezTo>
                      <a:pt x="111563" y="2246"/>
                      <a:pt x="110434" y="2441"/>
                      <a:pt x="109600" y="3121"/>
                    </a:cubicBezTo>
                    <a:lnTo>
                      <a:pt x="8161" y="61643"/>
                    </a:lnTo>
                    <a:cubicBezTo>
                      <a:pt x="4956" y="63707"/>
                      <a:pt x="2933" y="67180"/>
                      <a:pt x="2719" y="70986"/>
                    </a:cubicBezTo>
                    <a:lnTo>
                      <a:pt x="2719" y="127044"/>
                    </a:lnTo>
                    <a:cubicBezTo>
                      <a:pt x="2532" y="127751"/>
                      <a:pt x="2532" y="128494"/>
                      <a:pt x="2719" y="129201"/>
                    </a:cubicBezTo>
                    <a:cubicBezTo>
                      <a:pt x="3004" y="129582"/>
                      <a:pt x="3398" y="129868"/>
                      <a:pt x="3848" y="13002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4"/>
              <p:cNvSpPr/>
              <p:nvPr/>
            </p:nvSpPr>
            <p:spPr>
              <a:xfrm>
                <a:off x="1734990" y="3193519"/>
                <a:ext cx="74655" cy="63984"/>
              </a:xfrm>
              <a:custGeom>
                <a:avLst/>
                <a:gdLst/>
                <a:ahLst/>
                <a:cxnLst/>
                <a:rect l="l" t="t" r="r" b="b"/>
                <a:pathLst>
                  <a:path w="74655" h="63984" extrusionOk="0">
                    <a:moveTo>
                      <a:pt x="74655" y="3082"/>
                    </a:moveTo>
                    <a:lnTo>
                      <a:pt x="74655" y="18996"/>
                    </a:lnTo>
                    <a:cubicBezTo>
                      <a:pt x="74570" y="21255"/>
                      <a:pt x="73380" y="23327"/>
                      <a:pt x="71472" y="24540"/>
                    </a:cubicBezTo>
                    <a:lnTo>
                      <a:pt x="4531" y="63555"/>
                    </a:lnTo>
                    <a:cubicBezTo>
                      <a:pt x="3584" y="64128"/>
                      <a:pt x="2398" y="64128"/>
                      <a:pt x="1451" y="63555"/>
                    </a:cubicBezTo>
                    <a:cubicBezTo>
                      <a:pt x="468" y="62995"/>
                      <a:pt x="-95" y="61910"/>
                      <a:pt x="13" y="60783"/>
                    </a:cubicBezTo>
                    <a:lnTo>
                      <a:pt x="13" y="44458"/>
                    </a:lnTo>
                    <a:cubicBezTo>
                      <a:pt x="221" y="42236"/>
                      <a:pt x="1382" y="40214"/>
                      <a:pt x="3196" y="38914"/>
                    </a:cubicBezTo>
                    <a:lnTo>
                      <a:pt x="69932" y="413"/>
                    </a:lnTo>
                    <a:cubicBezTo>
                      <a:pt x="70885" y="-138"/>
                      <a:pt x="72060" y="-138"/>
                      <a:pt x="73012" y="413"/>
                    </a:cubicBezTo>
                    <a:cubicBezTo>
                      <a:pt x="73413" y="612"/>
                      <a:pt x="73737" y="936"/>
                      <a:pt x="73936" y="1337"/>
                    </a:cubicBezTo>
                    <a:cubicBezTo>
                      <a:pt x="74327" y="1844"/>
                      <a:pt x="74575" y="2447"/>
                      <a:pt x="74655" y="3082"/>
                    </a:cubicBezTo>
                    <a:close/>
                    <a:moveTo>
                      <a:pt x="2785" y="61296"/>
                    </a:moveTo>
                    <a:lnTo>
                      <a:pt x="69727" y="22282"/>
                    </a:lnTo>
                    <a:lnTo>
                      <a:pt x="69727" y="22282"/>
                    </a:lnTo>
                    <a:cubicBezTo>
                      <a:pt x="70842" y="21539"/>
                      <a:pt x="71560" y="20331"/>
                      <a:pt x="71678" y="18996"/>
                    </a:cubicBezTo>
                    <a:lnTo>
                      <a:pt x="71678" y="3082"/>
                    </a:lnTo>
                    <a:cubicBezTo>
                      <a:pt x="71714" y="2913"/>
                      <a:pt x="71714" y="2738"/>
                      <a:pt x="71678" y="2569"/>
                    </a:cubicBezTo>
                    <a:lnTo>
                      <a:pt x="71678" y="2569"/>
                    </a:lnTo>
                    <a:lnTo>
                      <a:pt x="5044" y="41070"/>
                    </a:lnTo>
                    <a:cubicBezTo>
                      <a:pt x="4063" y="41916"/>
                      <a:pt x="3410" y="43079"/>
                      <a:pt x="3196" y="44356"/>
                    </a:cubicBezTo>
                    <a:lnTo>
                      <a:pt x="3196" y="60680"/>
                    </a:lnTo>
                    <a:lnTo>
                      <a:pt x="3196" y="611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23" name="Google Shape;2423;p4"/>
          <p:cNvSpPr/>
          <p:nvPr/>
        </p:nvSpPr>
        <p:spPr>
          <a:xfrm>
            <a:off x="1646466" y="2495952"/>
            <a:ext cx="21530" cy="48839"/>
          </a:xfrm>
          <a:custGeom>
            <a:avLst/>
            <a:gdLst/>
            <a:ahLst/>
            <a:cxnLst/>
            <a:rect l="l" t="t" r="r" b="b"/>
            <a:pathLst>
              <a:path w="21530" h="48839" extrusionOk="0">
                <a:moveTo>
                  <a:pt x="13494" y="48769"/>
                </a:moveTo>
                <a:cubicBezTo>
                  <a:pt x="13334" y="48233"/>
                  <a:pt x="13334" y="47662"/>
                  <a:pt x="13494" y="47126"/>
                </a:cubicBezTo>
                <a:lnTo>
                  <a:pt x="13494" y="39220"/>
                </a:lnTo>
                <a:lnTo>
                  <a:pt x="1071" y="46407"/>
                </a:lnTo>
                <a:cubicBezTo>
                  <a:pt x="352" y="46407"/>
                  <a:pt x="44" y="46407"/>
                  <a:pt x="44" y="45278"/>
                </a:cubicBezTo>
                <a:lnTo>
                  <a:pt x="44" y="42403"/>
                </a:lnTo>
                <a:cubicBezTo>
                  <a:pt x="-15" y="41892"/>
                  <a:pt x="-15" y="41375"/>
                  <a:pt x="44" y="40863"/>
                </a:cubicBezTo>
                <a:cubicBezTo>
                  <a:pt x="44" y="40863"/>
                  <a:pt x="44" y="39939"/>
                  <a:pt x="44" y="39323"/>
                </a:cubicBezTo>
                <a:lnTo>
                  <a:pt x="13289" y="3183"/>
                </a:lnTo>
                <a:cubicBezTo>
                  <a:pt x="13412" y="2705"/>
                  <a:pt x="13621" y="2253"/>
                  <a:pt x="13905" y="1848"/>
                </a:cubicBezTo>
                <a:cubicBezTo>
                  <a:pt x="14124" y="1525"/>
                  <a:pt x="14403" y="1246"/>
                  <a:pt x="14726" y="1027"/>
                </a:cubicBezTo>
                <a:lnTo>
                  <a:pt x="16471" y="0"/>
                </a:lnTo>
                <a:cubicBezTo>
                  <a:pt x="16471" y="0"/>
                  <a:pt x="17395" y="0"/>
                  <a:pt x="17601" y="0"/>
                </a:cubicBezTo>
                <a:cubicBezTo>
                  <a:pt x="17806" y="0"/>
                  <a:pt x="17601" y="821"/>
                  <a:pt x="17601" y="1746"/>
                </a:cubicBezTo>
                <a:lnTo>
                  <a:pt x="17601" y="29569"/>
                </a:lnTo>
                <a:lnTo>
                  <a:pt x="20373" y="27927"/>
                </a:lnTo>
                <a:cubicBezTo>
                  <a:pt x="20886" y="27927"/>
                  <a:pt x="21194" y="27927"/>
                  <a:pt x="21400" y="27927"/>
                </a:cubicBezTo>
                <a:cubicBezTo>
                  <a:pt x="21574" y="28495"/>
                  <a:pt x="21574" y="29103"/>
                  <a:pt x="21400" y="29672"/>
                </a:cubicBezTo>
                <a:lnTo>
                  <a:pt x="21400" y="31520"/>
                </a:lnTo>
                <a:cubicBezTo>
                  <a:pt x="21532" y="32163"/>
                  <a:pt x="21532" y="32827"/>
                  <a:pt x="21400" y="33471"/>
                </a:cubicBezTo>
                <a:cubicBezTo>
                  <a:pt x="21212" y="33989"/>
                  <a:pt x="20848" y="34425"/>
                  <a:pt x="20373" y="34703"/>
                </a:cubicBezTo>
                <a:lnTo>
                  <a:pt x="17601" y="36243"/>
                </a:lnTo>
                <a:lnTo>
                  <a:pt x="17601" y="44251"/>
                </a:lnTo>
                <a:cubicBezTo>
                  <a:pt x="17734" y="44895"/>
                  <a:pt x="17734" y="45559"/>
                  <a:pt x="17601" y="46202"/>
                </a:cubicBezTo>
                <a:cubicBezTo>
                  <a:pt x="17327" y="46730"/>
                  <a:pt x="16897" y="47161"/>
                  <a:pt x="16369" y="47434"/>
                </a:cubicBezTo>
                <a:lnTo>
                  <a:pt x="14315" y="48666"/>
                </a:lnTo>
                <a:cubicBezTo>
                  <a:pt x="14315" y="48666"/>
                  <a:pt x="13699" y="48974"/>
                  <a:pt x="13494" y="48769"/>
                </a:cubicBezTo>
                <a:close/>
                <a:moveTo>
                  <a:pt x="13494" y="31931"/>
                </a:moveTo>
                <a:lnTo>
                  <a:pt x="13494" y="12115"/>
                </a:lnTo>
                <a:lnTo>
                  <a:pt x="4459" y="3716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4" name="Google Shape;2424;p4"/>
          <p:cNvSpPr/>
          <p:nvPr/>
        </p:nvSpPr>
        <p:spPr>
          <a:xfrm>
            <a:off x="1670910" y="2480146"/>
            <a:ext cx="24994" cy="53478"/>
          </a:xfrm>
          <a:custGeom>
            <a:avLst/>
            <a:gdLst/>
            <a:ahLst/>
            <a:cxnLst/>
            <a:rect l="l" t="t" r="r" b="b"/>
            <a:pathLst>
              <a:path w="24994" h="53478" extrusionOk="0">
                <a:moveTo>
                  <a:pt x="3834" y="51228"/>
                </a:moveTo>
                <a:cubicBezTo>
                  <a:pt x="850" y="46375"/>
                  <a:pt x="-450" y="40673"/>
                  <a:pt x="138" y="35006"/>
                </a:cubicBezTo>
                <a:cubicBezTo>
                  <a:pt x="-49" y="27980"/>
                  <a:pt x="1209" y="20991"/>
                  <a:pt x="3834" y="14472"/>
                </a:cubicBezTo>
                <a:cubicBezTo>
                  <a:pt x="5808" y="9321"/>
                  <a:pt x="9414" y="4957"/>
                  <a:pt x="14101" y="2049"/>
                </a:cubicBezTo>
                <a:cubicBezTo>
                  <a:pt x="15622" y="1126"/>
                  <a:pt x="17289" y="466"/>
                  <a:pt x="19029" y="98"/>
                </a:cubicBezTo>
                <a:cubicBezTo>
                  <a:pt x="20362" y="-147"/>
                  <a:pt x="21738" y="71"/>
                  <a:pt x="22931" y="714"/>
                </a:cubicBezTo>
                <a:cubicBezTo>
                  <a:pt x="23041" y="941"/>
                  <a:pt x="23041" y="1206"/>
                  <a:pt x="22931" y="1433"/>
                </a:cubicBezTo>
                <a:cubicBezTo>
                  <a:pt x="22972" y="1739"/>
                  <a:pt x="22972" y="2050"/>
                  <a:pt x="22931" y="2357"/>
                </a:cubicBezTo>
                <a:lnTo>
                  <a:pt x="21699" y="6464"/>
                </a:lnTo>
                <a:cubicBezTo>
                  <a:pt x="21773" y="6767"/>
                  <a:pt x="21773" y="7084"/>
                  <a:pt x="21699" y="7388"/>
                </a:cubicBezTo>
                <a:lnTo>
                  <a:pt x="21699" y="7388"/>
                </a:lnTo>
                <a:cubicBezTo>
                  <a:pt x="19531" y="6753"/>
                  <a:pt x="17192" y="7130"/>
                  <a:pt x="15333" y="8414"/>
                </a:cubicBezTo>
                <a:cubicBezTo>
                  <a:pt x="12107" y="10453"/>
                  <a:pt x="9623" y="13477"/>
                  <a:pt x="8249" y="17039"/>
                </a:cubicBezTo>
                <a:cubicBezTo>
                  <a:pt x="6466" y="21864"/>
                  <a:pt x="5629" y="26989"/>
                  <a:pt x="5785" y="32131"/>
                </a:cubicBezTo>
                <a:cubicBezTo>
                  <a:pt x="5321" y="36361"/>
                  <a:pt x="6182" y="40630"/>
                  <a:pt x="8249" y="44349"/>
                </a:cubicBezTo>
                <a:cubicBezTo>
                  <a:pt x="9892" y="46403"/>
                  <a:pt x="12150" y="46608"/>
                  <a:pt x="15025" y="44965"/>
                </a:cubicBezTo>
                <a:cubicBezTo>
                  <a:pt x="16100" y="44280"/>
                  <a:pt x="17129" y="43525"/>
                  <a:pt x="18105" y="42706"/>
                </a:cubicBezTo>
                <a:cubicBezTo>
                  <a:pt x="18977" y="41895"/>
                  <a:pt x="19768" y="41001"/>
                  <a:pt x="20467" y="40037"/>
                </a:cubicBezTo>
                <a:lnTo>
                  <a:pt x="20467" y="27100"/>
                </a:lnTo>
                <a:lnTo>
                  <a:pt x="15333" y="30078"/>
                </a:lnTo>
                <a:cubicBezTo>
                  <a:pt x="14820" y="30078"/>
                  <a:pt x="14409" y="30078"/>
                  <a:pt x="14204" y="30078"/>
                </a:cubicBezTo>
                <a:cubicBezTo>
                  <a:pt x="14030" y="29509"/>
                  <a:pt x="14030" y="28901"/>
                  <a:pt x="14204" y="28332"/>
                </a:cubicBezTo>
                <a:lnTo>
                  <a:pt x="14204" y="26587"/>
                </a:lnTo>
                <a:cubicBezTo>
                  <a:pt x="14074" y="25909"/>
                  <a:pt x="14074" y="25212"/>
                  <a:pt x="14204" y="24534"/>
                </a:cubicBezTo>
                <a:cubicBezTo>
                  <a:pt x="14438" y="24037"/>
                  <a:pt x="14837" y="23638"/>
                  <a:pt x="15333" y="23404"/>
                </a:cubicBezTo>
                <a:lnTo>
                  <a:pt x="23650" y="18579"/>
                </a:lnTo>
                <a:cubicBezTo>
                  <a:pt x="23650" y="18579"/>
                  <a:pt x="24574" y="18579"/>
                  <a:pt x="24882" y="18579"/>
                </a:cubicBezTo>
                <a:cubicBezTo>
                  <a:pt x="25032" y="19255"/>
                  <a:pt x="25032" y="19956"/>
                  <a:pt x="24882" y="20632"/>
                </a:cubicBezTo>
                <a:lnTo>
                  <a:pt x="24882" y="39113"/>
                </a:lnTo>
                <a:cubicBezTo>
                  <a:pt x="24944" y="39659"/>
                  <a:pt x="24944" y="40210"/>
                  <a:pt x="24882" y="40756"/>
                </a:cubicBezTo>
                <a:cubicBezTo>
                  <a:pt x="24962" y="41162"/>
                  <a:pt x="24962" y="41581"/>
                  <a:pt x="24882" y="41988"/>
                </a:cubicBezTo>
                <a:cubicBezTo>
                  <a:pt x="22418" y="46092"/>
                  <a:pt x="18864" y="49433"/>
                  <a:pt x="14615" y="51639"/>
                </a:cubicBezTo>
                <a:cubicBezTo>
                  <a:pt x="9686" y="54205"/>
                  <a:pt x="6298" y="54103"/>
                  <a:pt x="3834" y="5122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5" name="Google Shape;2425;p4"/>
          <p:cNvGrpSpPr/>
          <p:nvPr/>
        </p:nvGrpSpPr>
        <p:grpSpPr>
          <a:xfrm>
            <a:off x="1458314" y="1860972"/>
            <a:ext cx="1132358" cy="2880806"/>
            <a:chOff x="1613133" y="2236256"/>
            <a:chExt cx="1132358" cy="2880806"/>
          </a:xfrm>
        </p:grpSpPr>
        <p:sp>
          <p:nvSpPr>
            <p:cNvPr id="2426" name="Google Shape;2426;p4"/>
            <p:cNvSpPr/>
            <p:nvPr/>
          </p:nvSpPr>
          <p:spPr>
            <a:xfrm>
              <a:off x="1613133" y="2236256"/>
              <a:ext cx="1132358" cy="2880792"/>
            </a:xfrm>
            <a:custGeom>
              <a:avLst/>
              <a:gdLst/>
              <a:ahLst/>
              <a:cxnLst/>
              <a:rect l="l" t="t" r="r" b="b"/>
              <a:pathLst>
                <a:path w="1132358" h="2880792" extrusionOk="0">
                  <a:moveTo>
                    <a:pt x="59036" y="593706"/>
                  </a:moveTo>
                  <a:cubicBezTo>
                    <a:pt x="24041" y="616492"/>
                    <a:pt x="2088" y="654671"/>
                    <a:pt x="0" y="696377"/>
                  </a:cubicBezTo>
                  <a:lnTo>
                    <a:pt x="0" y="2838608"/>
                  </a:lnTo>
                  <a:cubicBezTo>
                    <a:pt x="0" y="2876289"/>
                    <a:pt x="26387" y="2891587"/>
                    <a:pt x="59036" y="2872695"/>
                  </a:cubicBezTo>
                  <a:lnTo>
                    <a:pt x="1073323" y="2287470"/>
                  </a:lnTo>
                  <a:cubicBezTo>
                    <a:pt x="1108243" y="2264614"/>
                    <a:pt x="1130172" y="2226477"/>
                    <a:pt x="1132359" y="2184799"/>
                  </a:cubicBezTo>
                  <a:lnTo>
                    <a:pt x="1132359" y="42158"/>
                  </a:lnTo>
                  <a:cubicBezTo>
                    <a:pt x="1132359" y="4580"/>
                    <a:pt x="1105767" y="-10718"/>
                    <a:pt x="1073323" y="796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1613133" y="2236319"/>
              <a:ext cx="1132358" cy="2880743"/>
            </a:xfrm>
            <a:custGeom>
              <a:avLst/>
              <a:gdLst/>
              <a:ahLst/>
              <a:cxnLst/>
              <a:rect l="l" t="t" r="r" b="b"/>
              <a:pathLst>
                <a:path w="1132358" h="2880743" extrusionOk="0">
                  <a:moveTo>
                    <a:pt x="1099607" y="8522"/>
                  </a:moveTo>
                  <a:cubicBezTo>
                    <a:pt x="1114802" y="8522"/>
                    <a:pt x="1123837" y="21048"/>
                    <a:pt x="1123837" y="42095"/>
                  </a:cubicBezTo>
                  <a:lnTo>
                    <a:pt x="1123837" y="2184737"/>
                  </a:lnTo>
                  <a:cubicBezTo>
                    <a:pt x="1121426" y="2223175"/>
                    <a:pt x="1101180" y="2258273"/>
                    <a:pt x="1069113" y="2279605"/>
                  </a:cubicBezTo>
                  <a:lnTo>
                    <a:pt x="54724" y="2864830"/>
                  </a:lnTo>
                  <a:cubicBezTo>
                    <a:pt x="48105" y="2869052"/>
                    <a:pt x="40492" y="2871460"/>
                    <a:pt x="32649" y="2871811"/>
                  </a:cubicBezTo>
                  <a:cubicBezTo>
                    <a:pt x="17557" y="2871811"/>
                    <a:pt x="8522" y="2859183"/>
                    <a:pt x="8522" y="2838135"/>
                  </a:cubicBezTo>
                  <a:lnTo>
                    <a:pt x="8522" y="695904"/>
                  </a:lnTo>
                  <a:cubicBezTo>
                    <a:pt x="10629" y="657376"/>
                    <a:pt x="30949" y="622150"/>
                    <a:pt x="63245" y="601036"/>
                  </a:cubicBezTo>
                  <a:lnTo>
                    <a:pt x="1077635" y="15811"/>
                  </a:lnTo>
                  <a:cubicBezTo>
                    <a:pt x="1084258" y="11708"/>
                    <a:pt x="1091823" y="9375"/>
                    <a:pt x="1099607" y="9035"/>
                  </a:cubicBezTo>
                  <a:moveTo>
                    <a:pt x="1099607" y="513"/>
                  </a:moveTo>
                  <a:cubicBezTo>
                    <a:pt x="1090311" y="841"/>
                    <a:pt x="1081257" y="3564"/>
                    <a:pt x="1073323" y="8419"/>
                  </a:cubicBezTo>
                  <a:lnTo>
                    <a:pt x="59036" y="594157"/>
                  </a:lnTo>
                  <a:cubicBezTo>
                    <a:pt x="24041" y="616943"/>
                    <a:pt x="2088" y="655121"/>
                    <a:pt x="0" y="696828"/>
                  </a:cubicBezTo>
                  <a:lnTo>
                    <a:pt x="0" y="2838546"/>
                  </a:lnTo>
                  <a:cubicBezTo>
                    <a:pt x="0" y="2865240"/>
                    <a:pt x="13245" y="2880744"/>
                    <a:pt x="32649" y="2880744"/>
                  </a:cubicBezTo>
                  <a:cubicBezTo>
                    <a:pt x="42005" y="2880405"/>
                    <a:pt x="51106" y="2877607"/>
                    <a:pt x="59036" y="2872633"/>
                  </a:cubicBezTo>
                  <a:lnTo>
                    <a:pt x="1073323" y="2287408"/>
                  </a:lnTo>
                  <a:cubicBezTo>
                    <a:pt x="1108243" y="2264552"/>
                    <a:pt x="1130172" y="2226415"/>
                    <a:pt x="1132359" y="2184737"/>
                  </a:cubicBezTo>
                  <a:lnTo>
                    <a:pt x="1132359" y="42095"/>
                  </a:lnTo>
                  <a:cubicBezTo>
                    <a:pt x="1132359" y="15401"/>
                    <a:pt x="1119012" y="0"/>
                    <a:pt x="1099607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8" name="Google Shape;2428;p4"/>
          <p:cNvSpPr/>
          <p:nvPr/>
        </p:nvSpPr>
        <p:spPr>
          <a:xfrm>
            <a:off x="1765194" y="2460202"/>
            <a:ext cx="14381" cy="23759"/>
          </a:xfrm>
          <a:custGeom>
            <a:avLst/>
            <a:gdLst/>
            <a:ahLst/>
            <a:cxnLst/>
            <a:rect l="l" t="t" r="r" b="b"/>
            <a:pathLst>
              <a:path w="14381" h="23759" extrusionOk="0">
                <a:moveTo>
                  <a:pt x="14378" y="7721"/>
                </a:moveTo>
                <a:cubicBezTo>
                  <a:pt x="14492" y="13661"/>
                  <a:pt x="11835" y="19315"/>
                  <a:pt x="7191" y="23019"/>
                </a:cubicBezTo>
                <a:cubicBezTo>
                  <a:pt x="3186" y="25278"/>
                  <a:pt x="4" y="22198"/>
                  <a:pt x="4" y="16038"/>
                </a:cubicBezTo>
                <a:cubicBezTo>
                  <a:pt x="-111" y="10098"/>
                  <a:pt x="2546" y="4444"/>
                  <a:pt x="7190" y="740"/>
                </a:cubicBezTo>
                <a:cubicBezTo>
                  <a:pt x="11605" y="-1519"/>
                  <a:pt x="14378" y="1561"/>
                  <a:pt x="14378" y="772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4"/>
          <p:cNvSpPr/>
          <p:nvPr/>
        </p:nvSpPr>
        <p:spPr>
          <a:xfrm>
            <a:off x="1755296" y="2440725"/>
            <a:ext cx="34214" cy="32535"/>
          </a:xfrm>
          <a:custGeom>
            <a:avLst/>
            <a:gdLst/>
            <a:ahLst/>
            <a:cxnLst/>
            <a:rect l="l" t="t" r="r" b="b"/>
            <a:pathLst>
              <a:path w="34214" h="32535" extrusionOk="0">
                <a:moveTo>
                  <a:pt x="17088" y="2044"/>
                </a:moveTo>
                <a:cubicBezTo>
                  <a:pt x="8680" y="8176"/>
                  <a:pt x="2715" y="17088"/>
                  <a:pt x="250" y="27198"/>
                </a:cubicBezTo>
                <a:cubicBezTo>
                  <a:pt x="-366" y="29457"/>
                  <a:pt x="250" y="31613"/>
                  <a:pt x="1072" y="32332"/>
                </a:cubicBezTo>
                <a:lnTo>
                  <a:pt x="1072" y="32332"/>
                </a:lnTo>
                <a:cubicBezTo>
                  <a:pt x="2406" y="33153"/>
                  <a:pt x="4460" y="31408"/>
                  <a:pt x="5281" y="28533"/>
                </a:cubicBezTo>
                <a:cubicBezTo>
                  <a:pt x="6976" y="21395"/>
                  <a:pt x="11163" y="15097"/>
                  <a:pt x="17088" y="10771"/>
                </a:cubicBezTo>
                <a:cubicBezTo>
                  <a:pt x="20475" y="8294"/>
                  <a:pt x="25229" y="9032"/>
                  <a:pt x="27706" y="12419"/>
                </a:cubicBezTo>
                <a:cubicBezTo>
                  <a:pt x="28248" y="13160"/>
                  <a:pt x="28651" y="13993"/>
                  <a:pt x="28895" y="14878"/>
                </a:cubicBezTo>
                <a:cubicBezTo>
                  <a:pt x="29717" y="16828"/>
                  <a:pt x="31770" y="16315"/>
                  <a:pt x="33105" y="13851"/>
                </a:cubicBezTo>
                <a:lnTo>
                  <a:pt x="33105" y="13851"/>
                </a:lnTo>
                <a:cubicBezTo>
                  <a:pt x="34205" y="12108"/>
                  <a:pt x="34504" y="9977"/>
                  <a:pt x="33926" y="7999"/>
                </a:cubicBezTo>
                <a:cubicBezTo>
                  <a:pt x="32332" y="2203"/>
                  <a:pt x="26341" y="-1202"/>
                  <a:pt x="20546" y="393"/>
                </a:cubicBezTo>
                <a:cubicBezTo>
                  <a:pt x="19305" y="734"/>
                  <a:pt x="18134" y="1293"/>
                  <a:pt x="17088" y="2044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4"/>
          <p:cNvSpPr/>
          <p:nvPr/>
        </p:nvSpPr>
        <p:spPr>
          <a:xfrm>
            <a:off x="1746121" y="2421931"/>
            <a:ext cx="51991" cy="45485"/>
          </a:xfrm>
          <a:custGeom>
            <a:avLst/>
            <a:gdLst/>
            <a:ahLst/>
            <a:cxnLst/>
            <a:rect l="l" t="t" r="r" b="b"/>
            <a:pathLst>
              <a:path w="51991" h="45485" extrusionOk="0">
                <a:moveTo>
                  <a:pt x="26263" y="3075"/>
                </a:moveTo>
                <a:cubicBezTo>
                  <a:pt x="13742" y="11994"/>
                  <a:pt x="4648" y="24928"/>
                  <a:pt x="493" y="39729"/>
                </a:cubicBezTo>
                <a:cubicBezTo>
                  <a:pt x="-329" y="42090"/>
                  <a:pt x="-123" y="44554"/>
                  <a:pt x="1109" y="45273"/>
                </a:cubicBezTo>
                <a:lnTo>
                  <a:pt x="1109" y="45273"/>
                </a:lnTo>
                <a:cubicBezTo>
                  <a:pt x="2444" y="46095"/>
                  <a:pt x="4292" y="44452"/>
                  <a:pt x="5216" y="41782"/>
                </a:cubicBezTo>
                <a:cubicBezTo>
                  <a:pt x="8431" y="29735"/>
                  <a:pt x="15678" y="19153"/>
                  <a:pt x="25750" y="11802"/>
                </a:cubicBezTo>
                <a:cubicBezTo>
                  <a:pt x="31967" y="7240"/>
                  <a:pt x="40706" y="8581"/>
                  <a:pt x="45268" y="14799"/>
                </a:cubicBezTo>
                <a:cubicBezTo>
                  <a:pt x="45874" y="15623"/>
                  <a:pt x="46386" y="16512"/>
                  <a:pt x="46798" y="17449"/>
                </a:cubicBezTo>
                <a:cubicBezTo>
                  <a:pt x="47722" y="19195"/>
                  <a:pt x="49570" y="18579"/>
                  <a:pt x="50904" y="16217"/>
                </a:cubicBezTo>
                <a:lnTo>
                  <a:pt x="50904" y="16217"/>
                </a:lnTo>
                <a:cubicBezTo>
                  <a:pt x="52092" y="14346"/>
                  <a:pt x="52321" y="12021"/>
                  <a:pt x="51520" y="9954"/>
                </a:cubicBezTo>
                <a:cubicBezTo>
                  <a:pt x="47603" y="1395"/>
                  <a:pt x="37489" y="-2367"/>
                  <a:pt x="28930" y="1550"/>
                </a:cubicBezTo>
                <a:cubicBezTo>
                  <a:pt x="27997" y="1977"/>
                  <a:pt x="27104" y="2488"/>
                  <a:pt x="26263" y="3075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p4"/>
          <p:cNvSpPr/>
          <p:nvPr/>
        </p:nvSpPr>
        <p:spPr>
          <a:xfrm>
            <a:off x="1960858" y="2316377"/>
            <a:ext cx="16865" cy="54011"/>
          </a:xfrm>
          <a:custGeom>
            <a:avLst/>
            <a:gdLst/>
            <a:ahLst/>
            <a:cxnLst/>
            <a:rect l="l" t="t" r="r" b="b"/>
            <a:pathLst>
              <a:path w="16865" h="54011" extrusionOk="0">
                <a:moveTo>
                  <a:pt x="133" y="26082"/>
                </a:moveTo>
                <a:cubicBezTo>
                  <a:pt x="-44" y="25654"/>
                  <a:pt x="-44" y="25174"/>
                  <a:pt x="133" y="24747"/>
                </a:cubicBezTo>
                <a:cubicBezTo>
                  <a:pt x="27" y="24204"/>
                  <a:pt x="27" y="23647"/>
                  <a:pt x="133" y="23104"/>
                </a:cubicBezTo>
                <a:lnTo>
                  <a:pt x="10400" y="4521"/>
                </a:lnTo>
                <a:lnTo>
                  <a:pt x="11221" y="3289"/>
                </a:lnTo>
                <a:lnTo>
                  <a:pt x="12145" y="2365"/>
                </a:lnTo>
                <a:lnTo>
                  <a:pt x="15841" y="209"/>
                </a:lnTo>
                <a:cubicBezTo>
                  <a:pt x="16066" y="-47"/>
                  <a:pt x="16456" y="-71"/>
                  <a:pt x="16711" y="154"/>
                </a:cubicBezTo>
                <a:cubicBezTo>
                  <a:pt x="16730" y="171"/>
                  <a:pt x="16748" y="189"/>
                  <a:pt x="16765" y="209"/>
                </a:cubicBezTo>
                <a:cubicBezTo>
                  <a:pt x="16899" y="573"/>
                  <a:pt x="16899" y="973"/>
                  <a:pt x="16765" y="1338"/>
                </a:cubicBezTo>
                <a:lnTo>
                  <a:pt x="16765" y="48875"/>
                </a:lnTo>
                <a:cubicBezTo>
                  <a:pt x="16858" y="49384"/>
                  <a:pt x="16858" y="49905"/>
                  <a:pt x="16765" y="50415"/>
                </a:cubicBezTo>
                <a:cubicBezTo>
                  <a:pt x="16568" y="50870"/>
                  <a:pt x="16248" y="51261"/>
                  <a:pt x="15841" y="51544"/>
                </a:cubicBezTo>
                <a:lnTo>
                  <a:pt x="11940" y="53803"/>
                </a:lnTo>
                <a:cubicBezTo>
                  <a:pt x="11715" y="54058"/>
                  <a:pt x="11325" y="54082"/>
                  <a:pt x="11070" y="53857"/>
                </a:cubicBezTo>
                <a:cubicBezTo>
                  <a:pt x="11051" y="53840"/>
                  <a:pt x="11033" y="53822"/>
                  <a:pt x="11016" y="53803"/>
                </a:cubicBezTo>
                <a:cubicBezTo>
                  <a:pt x="10882" y="53438"/>
                  <a:pt x="10882" y="53038"/>
                  <a:pt x="11016" y="52673"/>
                </a:cubicBezTo>
                <a:lnTo>
                  <a:pt x="11016" y="16328"/>
                </a:lnTo>
                <a:lnTo>
                  <a:pt x="4239" y="28443"/>
                </a:lnTo>
                <a:cubicBezTo>
                  <a:pt x="4047" y="28848"/>
                  <a:pt x="3720" y="29174"/>
                  <a:pt x="3315" y="29367"/>
                </a:cubicBezTo>
                <a:cubicBezTo>
                  <a:pt x="3037" y="29557"/>
                  <a:pt x="2670" y="29557"/>
                  <a:pt x="2391" y="29367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p4"/>
          <p:cNvSpPr/>
          <p:nvPr/>
        </p:nvSpPr>
        <p:spPr>
          <a:xfrm>
            <a:off x="1985110" y="2302623"/>
            <a:ext cx="16778" cy="53594"/>
          </a:xfrm>
          <a:custGeom>
            <a:avLst/>
            <a:gdLst/>
            <a:ahLst/>
            <a:cxnLst/>
            <a:rect l="l" t="t" r="r" b="b"/>
            <a:pathLst>
              <a:path w="16778" h="53594" extrusionOk="0">
                <a:moveTo>
                  <a:pt x="112" y="25873"/>
                </a:moveTo>
                <a:cubicBezTo>
                  <a:pt x="112" y="25873"/>
                  <a:pt x="112" y="25154"/>
                  <a:pt x="112" y="24538"/>
                </a:cubicBezTo>
                <a:cubicBezTo>
                  <a:pt x="-37" y="24001"/>
                  <a:pt x="-37" y="23433"/>
                  <a:pt x="112" y="22896"/>
                </a:cubicBezTo>
                <a:lnTo>
                  <a:pt x="10379" y="4415"/>
                </a:lnTo>
                <a:cubicBezTo>
                  <a:pt x="10591" y="3935"/>
                  <a:pt x="10868" y="3486"/>
                  <a:pt x="11200" y="3080"/>
                </a:cubicBezTo>
                <a:cubicBezTo>
                  <a:pt x="11391" y="2707"/>
                  <a:pt x="11673" y="2389"/>
                  <a:pt x="12021" y="2156"/>
                </a:cubicBezTo>
                <a:lnTo>
                  <a:pt x="15718" y="0"/>
                </a:lnTo>
                <a:cubicBezTo>
                  <a:pt x="15718" y="0"/>
                  <a:pt x="16436" y="0"/>
                  <a:pt x="16642" y="0"/>
                </a:cubicBezTo>
                <a:cubicBezTo>
                  <a:pt x="16824" y="354"/>
                  <a:pt x="16824" y="775"/>
                  <a:pt x="16642" y="1129"/>
                </a:cubicBezTo>
                <a:lnTo>
                  <a:pt x="16642" y="48666"/>
                </a:lnTo>
                <a:cubicBezTo>
                  <a:pt x="16772" y="49206"/>
                  <a:pt x="16772" y="49769"/>
                  <a:pt x="16642" y="50309"/>
                </a:cubicBezTo>
                <a:cubicBezTo>
                  <a:pt x="16478" y="50758"/>
                  <a:pt x="16147" y="51126"/>
                  <a:pt x="15718" y="51336"/>
                </a:cubicBezTo>
                <a:lnTo>
                  <a:pt x="11919" y="53594"/>
                </a:lnTo>
                <a:cubicBezTo>
                  <a:pt x="11919" y="53594"/>
                  <a:pt x="11200" y="53594"/>
                  <a:pt x="10995" y="53594"/>
                </a:cubicBezTo>
                <a:cubicBezTo>
                  <a:pt x="10812" y="53240"/>
                  <a:pt x="10812" y="52819"/>
                  <a:pt x="10995" y="52465"/>
                </a:cubicBezTo>
                <a:lnTo>
                  <a:pt x="10995" y="16119"/>
                </a:lnTo>
                <a:lnTo>
                  <a:pt x="4218" y="28235"/>
                </a:lnTo>
                <a:cubicBezTo>
                  <a:pt x="4026" y="28640"/>
                  <a:pt x="3699" y="28966"/>
                  <a:pt x="3294" y="29159"/>
                </a:cubicBezTo>
                <a:cubicBezTo>
                  <a:pt x="3008" y="29324"/>
                  <a:pt x="2656" y="29324"/>
                  <a:pt x="2370" y="29159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4"/>
          <p:cNvSpPr/>
          <p:nvPr/>
        </p:nvSpPr>
        <p:spPr>
          <a:xfrm>
            <a:off x="2011415" y="2307958"/>
            <a:ext cx="6489" cy="40048"/>
          </a:xfrm>
          <a:custGeom>
            <a:avLst/>
            <a:gdLst/>
            <a:ahLst/>
            <a:cxnLst/>
            <a:rect l="l" t="t" r="r" b="b"/>
            <a:pathLst>
              <a:path w="6489" h="40048" extrusionOk="0">
                <a:moveTo>
                  <a:pt x="5429" y="209"/>
                </a:moveTo>
                <a:cubicBezTo>
                  <a:pt x="5654" y="-47"/>
                  <a:pt x="6043" y="-71"/>
                  <a:pt x="6298" y="154"/>
                </a:cubicBezTo>
                <a:cubicBezTo>
                  <a:pt x="6318" y="171"/>
                  <a:pt x="6336" y="189"/>
                  <a:pt x="6353" y="209"/>
                </a:cubicBezTo>
                <a:cubicBezTo>
                  <a:pt x="6524" y="601"/>
                  <a:pt x="6524" y="1048"/>
                  <a:pt x="6353" y="1441"/>
                </a:cubicBezTo>
                <a:lnTo>
                  <a:pt x="6353" y="8628"/>
                </a:lnTo>
                <a:cubicBezTo>
                  <a:pt x="6483" y="9167"/>
                  <a:pt x="6483" y="9731"/>
                  <a:pt x="6353" y="10270"/>
                </a:cubicBezTo>
                <a:cubicBezTo>
                  <a:pt x="6189" y="10719"/>
                  <a:pt x="5858" y="11087"/>
                  <a:pt x="5429" y="11297"/>
                </a:cubicBezTo>
                <a:lnTo>
                  <a:pt x="1014" y="13864"/>
                </a:lnTo>
                <a:cubicBezTo>
                  <a:pt x="747" y="14088"/>
                  <a:pt x="357" y="14088"/>
                  <a:pt x="90" y="13864"/>
                </a:cubicBezTo>
                <a:cubicBezTo>
                  <a:pt x="-30" y="13462"/>
                  <a:pt x="-30" y="13034"/>
                  <a:pt x="90" y="12632"/>
                </a:cubicBezTo>
                <a:lnTo>
                  <a:pt x="90" y="5445"/>
                </a:lnTo>
                <a:cubicBezTo>
                  <a:pt x="2" y="4901"/>
                  <a:pt x="2" y="4346"/>
                  <a:pt x="90" y="3802"/>
                </a:cubicBezTo>
                <a:cubicBezTo>
                  <a:pt x="317" y="3366"/>
                  <a:pt x="632" y="2982"/>
                  <a:pt x="1014" y="2673"/>
                </a:cubicBezTo>
                <a:close/>
                <a:moveTo>
                  <a:pt x="5429" y="25876"/>
                </a:moveTo>
                <a:cubicBezTo>
                  <a:pt x="5429" y="25876"/>
                  <a:pt x="6147" y="25876"/>
                  <a:pt x="6353" y="25876"/>
                </a:cubicBezTo>
                <a:cubicBezTo>
                  <a:pt x="6535" y="26231"/>
                  <a:pt x="6535" y="26651"/>
                  <a:pt x="6353" y="27006"/>
                </a:cubicBezTo>
                <a:lnTo>
                  <a:pt x="6353" y="34193"/>
                </a:lnTo>
                <a:cubicBezTo>
                  <a:pt x="6507" y="34729"/>
                  <a:pt x="6507" y="35299"/>
                  <a:pt x="6353" y="35835"/>
                </a:cubicBezTo>
                <a:cubicBezTo>
                  <a:pt x="6225" y="36329"/>
                  <a:pt x="5887" y="36741"/>
                  <a:pt x="5429" y="36965"/>
                </a:cubicBezTo>
                <a:lnTo>
                  <a:pt x="1527" y="39840"/>
                </a:lnTo>
                <a:cubicBezTo>
                  <a:pt x="1302" y="40095"/>
                  <a:pt x="913" y="40119"/>
                  <a:pt x="658" y="39894"/>
                </a:cubicBezTo>
                <a:cubicBezTo>
                  <a:pt x="639" y="39877"/>
                  <a:pt x="620" y="39859"/>
                  <a:pt x="603" y="39840"/>
                </a:cubicBezTo>
                <a:cubicBezTo>
                  <a:pt x="470" y="39475"/>
                  <a:pt x="470" y="39075"/>
                  <a:pt x="603" y="38710"/>
                </a:cubicBezTo>
                <a:lnTo>
                  <a:pt x="603" y="31523"/>
                </a:lnTo>
                <a:cubicBezTo>
                  <a:pt x="495" y="30981"/>
                  <a:pt x="495" y="30423"/>
                  <a:pt x="603" y="29880"/>
                </a:cubicBezTo>
                <a:cubicBezTo>
                  <a:pt x="831" y="29445"/>
                  <a:pt x="1145" y="29060"/>
                  <a:pt x="1527" y="2875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4"/>
          <p:cNvSpPr/>
          <p:nvPr/>
        </p:nvSpPr>
        <p:spPr>
          <a:xfrm>
            <a:off x="2025676" y="2276640"/>
            <a:ext cx="27034" cy="53846"/>
          </a:xfrm>
          <a:custGeom>
            <a:avLst/>
            <a:gdLst/>
            <a:ahLst/>
            <a:cxnLst/>
            <a:rect l="l" t="t" r="r" b="b"/>
            <a:pathLst>
              <a:path w="27034" h="53846" extrusionOk="0">
                <a:moveTo>
                  <a:pt x="16733" y="53704"/>
                </a:moveTo>
                <a:cubicBezTo>
                  <a:pt x="16454" y="53894"/>
                  <a:pt x="16087" y="53894"/>
                  <a:pt x="15809" y="53704"/>
                </a:cubicBezTo>
                <a:cubicBezTo>
                  <a:pt x="15675" y="53340"/>
                  <a:pt x="15675" y="52940"/>
                  <a:pt x="15809" y="52575"/>
                </a:cubicBezTo>
                <a:lnTo>
                  <a:pt x="15809" y="43643"/>
                </a:lnTo>
                <a:lnTo>
                  <a:pt x="1024" y="52164"/>
                </a:lnTo>
                <a:cubicBezTo>
                  <a:pt x="799" y="52419"/>
                  <a:pt x="410" y="52444"/>
                  <a:pt x="155" y="52219"/>
                </a:cubicBezTo>
                <a:cubicBezTo>
                  <a:pt x="135" y="52202"/>
                  <a:pt x="117" y="52184"/>
                  <a:pt x="100" y="52164"/>
                </a:cubicBezTo>
                <a:cubicBezTo>
                  <a:pt x="-33" y="51800"/>
                  <a:pt x="-33" y="51399"/>
                  <a:pt x="100" y="51035"/>
                </a:cubicBezTo>
                <a:lnTo>
                  <a:pt x="100" y="45799"/>
                </a:lnTo>
                <a:cubicBezTo>
                  <a:pt x="-7" y="45153"/>
                  <a:pt x="-7" y="44494"/>
                  <a:pt x="100" y="43848"/>
                </a:cubicBezTo>
                <a:cubicBezTo>
                  <a:pt x="100" y="43232"/>
                  <a:pt x="100" y="42513"/>
                  <a:pt x="819" y="41794"/>
                </a:cubicBezTo>
                <a:lnTo>
                  <a:pt x="15398" y="5244"/>
                </a:lnTo>
                <a:cubicBezTo>
                  <a:pt x="15736" y="4078"/>
                  <a:pt x="16415" y="3041"/>
                  <a:pt x="17349" y="2266"/>
                </a:cubicBezTo>
                <a:lnTo>
                  <a:pt x="21045" y="110"/>
                </a:lnTo>
                <a:cubicBezTo>
                  <a:pt x="21299" y="-37"/>
                  <a:pt x="21612" y="-37"/>
                  <a:pt x="21866" y="110"/>
                </a:cubicBezTo>
                <a:cubicBezTo>
                  <a:pt x="21866" y="110"/>
                  <a:pt x="21866" y="726"/>
                  <a:pt x="21866" y="1342"/>
                </a:cubicBezTo>
                <a:lnTo>
                  <a:pt x="21866" y="30706"/>
                </a:lnTo>
                <a:lnTo>
                  <a:pt x="25973" y="28345"/>
                </a:lnTo>
                <a:cubicBezTo>
                  <a:pt x="25973" y="28345"/>
                  <a:pt x="26692" y="28345"/>
                  <a:pt x="26897" y="28345"/>
                </a:cubicBezTo>
                <a:cubicBezTo>
                  <a:pt x="27080" y="28699"/>
                  <a:pt x="27080" y="29120"/>
                  <a:pt x="26897" y="29474"/>
                </a:cubicBezTo>
                <a:lnTo>
                  <a:pt x="26897" y="34710"/>
                </a:lnTo>
                <a:cubicBezTo>
                  <a:pt x="27028" y="35250"/>
                  <a:pt x="27028" y="35813"/>
                  <a:pt x="26897" y="36353"/>
                </a:cubicBezTo>
                <a:cubicBezTo>
                  <a:pt x="26734" y="36802"/>
                  <a:pt x="26402" y="37170"/>
                  <a:pt x="25973" y="37380"/>
                </a:cubicBezTo>
                <a:lnTo>
                  <a:pt x="21866" y="39844"/>
                </a:lnTo>
                <a:lnTo>
                  <a:pt x="21866" y="48673"/>
                </a:lnTo>
                <a:cubicBezTo>
                  <a:pt x="22005" y="49212"/>
                  <a:pt x="22005" y="49777"/>
                  <a:pt x="21866" y="50316"/>
                </a:cubicBezTo>
                <a:cubicBezTo>
                  <a:pt x="21707" y="50764"/>
                  <a:pt x="21422" y="51156"/>
                  <a:pt x="21045" y="51446"/>
                </a:cubicBezTo>
                <a:close/>
                <a:moveTo>
                  <a:pt x="15398" y="34300"/>
                </a:moveTo>
                <a:lnTo>
                  <a:pt x="15398" y="18591"/>
                </a:lnTo>
                <a:lnTo>
                  <a:pt x="7287" y="39125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4"/>
          <p:cNvSpPr/>
          <p:nvPr/>
        </p:nvSpPr>
        <p:spPr>
          <a:xfrm>
            <a:off x="2058242" y="2256729"/>
            <a:ext cx="25348" cy="60150"/>
          </a:xfrm>
          <a:custGeom>
            <a:avLst/>
            <a:gdLst/>
            <a:ahLst/>
            <a:cxnLst/>
            <a:rect l="l" t="t" r="r" b="b"/>
            <a:pathLst>
              <a:path w="25348" h="60150" extrusionOk="0">
                <a:moveTo>
                  <a:pt x="3367" y="13039"/>
                </a:moveTo>
                <a:cubicBezTo>
                  <a:pt x="3213" y="12503"/>
                  <a:pt x="3213" y="11933"/>
                  <a:pt x="3367" y="11396"/>
                </a:cubicBezTo>
                <a:cubicBezTo>
                  <a:pt x="3526" y="10949"/>
                  <a:pt x="3811" y="10556"/>
                  <a:pt x="4188" y="10267"/>
                </a:cubicBezTo>
                <a:lnTo>
                  <a:pt x="22155" y="0"/>
                </a:lnTo>
                <a:cubicBezTo>
                  <a:pt x="22155" y="0"/>
                  <a:pt x="22874" y="0"/>
                  <a:pt x="23079" y="0"/>
                </a:cubicBezTo>
                <a:cubicBezTo>
                  <a:pt x="23262" y="354"/>
                  <a:pt x="23262" y="775"/>
                  <a:pt x="23079" y="1129"/>
                </a:cubicBezTo>
                <a:lnTo>
                  <a:pt x="23079" y="6366"/>
                </a:lnTo>
                <a:cubicBezTo>
                  <a:pt x="23218" y="6904"/>
                  <a:pt x="23218" y="7470"/>
                  <a:pt x="23079" y="8008"/>
                </a:cubicBezTo>
                <a:cubicBezTo>
                  <a:pt x="22920" y="8485"/>
                  <a:pt x="22591" y="8887"/>
                  <a:pt x="22155" y="9138"/>
                </a:cubicBezTo>
                <a:lnTo>
                  <a:pt x="8808" y="16838"/>
                </a:lnTo>
                <a:lnTo>
                  <a:pt x="8295" y="27105"/>
                </a:lnTo>
                <a:cubicBezTo>
                  <a:pt x="9010" y="26184"/>
                  <a:pt x="9838" y="25356"/>
                  <a:pt x="10759" y="24641"/>
                </a:cubicBezTo>
                <a:lnTo>
                  <a:pt x="12915" y="23306"/>
                </a:lnTo>
                <a:cubicBezTo>
                  <a:pt x="14400" y="22351"/>
                  <a:pt x="16087" y="21753"/>
                  <a:pt x="17843" y="21561"/>
                </a:cubicBezTo>
                <a:cubicBezTo>
                  <a:pt x="19247" y="21322"/>
                  <a:pt x="20689" y="21655"/>
                  <a:pt x="21847" y="22485"/>
                </a:cubicBezTo>
                <a:cubicBezTo>
                  <a:pt x="23042" y="23486"/>
                  <a:pt x="23931" y="24802"/>
                  <a:pt x="24414" y="26284"/>
                </a:cubicBezTo>
                <a:cubicBezTo>
                  <a:pt x="25099" y="28475"/>
                  <a:pt x="25411" y="30766"/>
                  <a:pt x="25338" y="33060"/>
                </a:cubicBezTo>
                <a:cubicBezTo>
                  <a:pt x="25368" y="35961"/>
                  <a:pt x="25058" y="38856"/>
                  <a:pt x="24414" y="41684"/>
                </a:cubicBezTo>
                <a:cubicBezTo>
                  <a:pt x="23819" y="44147"/>
                  <a:pt x="22922" y="46526"/>
                  <a:pt x="21745" y="48769"/>
                </a:cubicBezTo>
                <a:cubicBezTo>
                  <a:pt x="20673" y="50762"/>
                  <a:pt x="19325" y="52594"/>
                  <a:pt x="17740" y="54210"/>
                </a:cubicBezTo>
                <a:cubicBezTo>
                  <a:pt x="16282" y="55656"/>
                  <a:pt x="14663" y="56931"/>
                  <a:pt x="12915" y="58009"/>
                </a:cubicBezTo>
                <a:cubicBezTo>
                  <a:pt x="11194" y="59076"/>
                  <a:pt x="9272" y="59775"/>
                  <a:pt x="7268" y="60063"/>
                </a:cubicBezTo>
                <a:cubicBezTo>
                  <a:pt x="5863" y="60326"/>
                  <a:pt x="4412" y="59991"/>
                  <a:pt x="3264" y="59139"/>
                </a:cubicBezTo>
                <a:cubicBezTo>
                  <a:pt x="2184" y="58309"/>
                  <a:pt x="1393" y="57159"/>
                  <a:pt x="1005" y="55853"/>
                </a:cubicBezTo>
                <a:cubicBezTo>
                  <a:pt x="413" y="54277"/>
                  <a:pt x="100" y="52609"/>
                  <a:pt x="81" y="50925"/>
                </a:cubicBezTo>
                <a:cubicBezTo>
                  <a:pt x="-27" y="50383"/>
                  <a:pt x="-27" y="49824"/>
                  <a:pt x="81" y="49282"/>
                </a:cubicBezTo>
                <a:cubicBezTo>
                  <a:pt x="311" y="48817"/>
                  <a:pt x="667" y="48426"/>
                  <a:pt x="1108" y="48153"/>
                </a:cubicBezTo>
                <a:lnTo>
                  <a:pt x="4907" y="45997"/>
                </a:lnTo>
                <a:cubicBezTo>
                  <a:pt x="5197" y="45850"/>
                  <a:pt x="5540" y="45850"/>
                  <a:pt x="5831" y="45997"/>
                </a:cubicBezTo>
                <a:cubicBezTo>
                  <a:pt x="5922" y="46333"/>
                  <a:pt x="5922" y="46687"/>
                  <a:pt x="5831" y="47023"/>
                </a:cubicBezTo>
                <a:cubicBezTo>
                  <a:pt x="5909" y="47851"/>
                  <a:pt x="6230" y="48637"/>
                  <a:pt x="6755" y="49282"/>
                </a:cubicBezTo>
                <a:cubicBezTo>
                  <a:pt x="7107" y="49683"/>
                  <a:pt x="7572" y="49969"/>
                  <a:pt x="8089" y="50104"/>
                </a:cubicBezTo>
                <a:cubicBezTo>
                  <a:pt x="8696" y="50256"/>
                  <a:pt x="9331" y="50256"/>
                  <a:pt x="9937" y="50104"/>
                </a:cubicBezTo>
                <a:cubicBezTo>
                  <a:pt x="10710" y="49890"/>
                  <a:pt x="11440" y="49542"/>
                  <a:pt x="12093" y="49077"/>
                </a:cubicBezTo>
                <a:cubicBezTo>
                  <a:pt x="14014" y="47975"/>
                  <a:pt x="15526" y="46283"/>
                  <a:pt x="16406" y="44251"/>
                </a:cubicBezTo>
                <a:cubicBezTo>
                  <a:pt x="17570" y="42036"/>
                  <a:pt x="18170" y="39567"/>
                  <a:pt x="18151" y="37064"/>
                </a:cubicBezTo>
                <a:cubicBezTo>
                  <a:pt x="18325" y="35366"/>
                  <a:pt x="17676" y="33687"/>
                  <a:pt x="16406" y="32547"/>
                </a:cubicBezTo>
                <a:cubicBezTo>
                  <a:pt x="15099" y="31680"/>
                  <a:pt x="13400" y="31680"/>
                  <a:pt x="12093" y="32547"/>
                </a:cubicBezTo>
                <a:cubicBezTo>
                  <a:pt x="11278" y="33002"/>
                  <a:pt x="10519" y="33554"/>
                  <a:pt x="9835" y="34190"/>
                </a:cubicBezTo>
                <a:lnTo>
                  <a:pt x="8397" y="35832"/>
                </a:lnTo>
                <a:cubicBezTo>
                  <a:pt x="8114" y="36261"/>
                  <a:pt x="7806" y="36673"/>
                  <a:pt x="7473" y="37064"/>
                </a:cubicBezTo>
                <a:cubicBezTo>
                  <a:pt x="7172" y="37481"/>
                  <a:pt x="6788" y="37831"/>
                  <a:pt x="6344" y="38091"/>
                </a:cubicBezTo>
                <a:lnTo>
                  <a:pt x="1929" y="40658"/>
                </a:lnTo>
                <a:cubicBezTo>
                  <a:pt x="1675" y="40804"/>
                  <a:pt x="1362" y="40804"/>
                  <a:pt x="1108" y="40658"/>
                </a:cubicBezTo>
                <a:cubicBezTo>
                  <a:pt x="1108" y="40658"/>
                  <a:pt x="1108" y="40042"/>
                  <a:pt x="1108" y="39426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6" name="Google Shape;2436;p4"/>
          <p:cNvSpPr/>
          <p:nvPr/>
        </p:nvSpPr>
        <p:spPr>
          <a:xfrm>
            <a:off x="1522586" y="2606940"/>
            <a:ext cx="13244" cy="22998"/>
          </a:xfrm>
          <a:custGeom>
            <a:avLst/>
            <a:gdLst/>
            <a:ahLst/>
            <a:cxnLst/>
            <a:rect l="l" t="t" r="r" b="b"/>
            <a:pathLst>
              <a:path w="13244" h="22998" extrusionOk="0">
                <a:moveTo>
                  <a:pt x="0" y="22998"/>
                </a:moveTo>
                <a:lnTo>
                  <a:pt x="0" y="7700"/>
                </a:lnTo>
                <a:lnTo>
                  <a:pt x="13244" y="0"/>
                </a:lnTo>
                <a:lnTo>
                  <a:pt x="13244" y="15401"/>
                </a:lnTo>
                <a:lnTo>
                  <a:pt x="0" y="2299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7" name="Google Shape;2437;p4"/>
          <p:cNvSpPr/>
          <p:nvPr/>
        </p:nvSpPr>
        <p:spPr>
          <a:xfrm>
            <a:off x="1542504" y="2580143"/>
            <a:ext cx="13244" cy="38296"/>
          </a:xfrm>
          <a:custGeom>
            <a:avLst/>
            <a:gdLst/>
            <a:ahLst/>
            <a:cxnLst/>
            <a:rect l="l" t="t" r="r" b="b"/>
            <a:pathLst>
              <a:path w="13244" h="38296" extrusionOk="0">
                <a:moveTo>
                  <a:pt x="0" y="38296"/>
                </a:moveTo>
                <a:lnTo>
                  <a:pt x="0" y="7700"/>
                </a:lnTo>
                <a:lnTo>
                  <a:pt x="13245" y="0"/>
                </a:lnTo>
                <a:lnTo>
                  <a:pt x="13245" y="30699"/>
                </a:lnTo>
                <a:lnTo>
                  <a:pt x="0" y="38296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8" name="Google Shape;2438;p4"/>
          <p:cNvSpPr/>
          <p:nvPr/>
        </p:nvSpPr>
        <p:spPr>
          <a:xfrm>
            <a:off x="1562422" y="2553345"/>
            <a:ext cx="13244" cy="53594"/>
          </a:xfrm>
          <a:custGeom>
            <a:avLst/>
            <a:gdLst/>
            <a:ahLst/>
            <a:cxnLst/>
            <a:rect l="l" t="t" r="r" b="b"/>
            <a:pathLst>
              <a:path w="13244" h="53594" extrusionOk="0">
                <a:moveTo>
                  <a:pt x="0" y="53594"/>
                </a:moveTo>
                <a:lnTo>
                  <a:pt x="0" y="7598"/>
                </a:lnTo>
                <a:lnTo>
                  <a:pt x="13245" y="0"/>
                </a:lnTo>
                <a:lnTo>
                  <a:pt x="13245" y="45997"/>
                </a:lnTo>
                <a:lnTo>
                  <a:pt x="0" y="53594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4"/>
          <p:cNvSpPr/>
          <p:nvPr/>
        </p:nvSpPr>
        <p:spPr>
          <a:xfrm>
            <a:off x="1582340" y="2526548"/>
            <a:ext cx="13244" cy="68892"/>
          </a:xfrm>
          <a:custGeom>
            <a:avLst/>
            <a:gdLst/>
            <a:ahLst/>
            <a:cxnLst/>
            <a:rect l="l" t="t" r="r" b="b"/>
            <a:pathLst>
              <a:path w="13244" h="68892" extrusionOk="0">
                <a:moveTo>
                  <a:pt x="0" y="68892"/>
                </a:moveTo>
                <a:lnTo>
                  <a:pt x="0" y="7598"/>
                </a:lnTo>
                <a:lnTo>
                  <a:pt x="13245" y="0"/>
                </a:lnTo>
                <a:lnTo>
                  <a:pt x="13245" y="61295"/>
                </a:lnTo>
                <a:lnTo>
                  <a:pt x="0" y="68892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0" name="Google Shape;2440;p4"/>
          <p:cNvSpPr/>
          <p:nvPr/>
        </p:nvSpPr>
        <p:spPr>
          <a:xfrm>
            <a:off x="2454367" y="2005313"/>
            <a:ext cx="62534" cy="83040"/>
          </a:xfrm>
          <a:custGeom>
            <a:avLst/>
            <a:gdLst/>
            <a:ahLst/>
            <a:cxnLst/>
            <a:rect l="l" t="t" r="r" b="b"/>
            <a:pathLst>
              <a:path w="62534" h="83040" extrusionOk="0">
                <a:moveTo>
                  <a:pt x="60328" y="2130"/>
                </a:moveTo>
                <a:cubicBezTo>
                  <a:pt x="58891" y="77"/>
                  <a:pt x="57146" y="-539"/>
                  <a:pt x="55400" y="488"/>
                </a:cubicBezTo>
                <a:lnTo>
                  <a:pt x="5810" y="29030"/>
                </a:lnTo>
                <a:cubicBezTo>
                  <a:pt x="1719" y="32939"/>
                  <a:pt x="-393" y="38483"/>
                  <a:pt x="61" y="44123"/>
                </a:cubicBezTo>
                <a:lnTo>
                  <a:pt x="61" y="71947"/>
                </a:lnTo>
                <a:cubicBezTo>
                  <a:pt x="-115" y="75071"/>
                  <a:pt x="635" y="78178"/>
                  <a:pt x="2217" y="80879"/>
                </a:cubicBezTo>
                <a:cubicBezTo>
                  <a:pt x="2705" y="81620"/>
                  <a:pt x="3377" y="82221"/>
                  <a:pt x="4168" y="82625"/>
                </a:cubicBezTo>
                <a:cubicBezTo>
                  <a:pt x="5083" y="83179"/>
                  <a:pt x="6230" y="83179"/>
                  <a:pt x="7145" y="82625"/>
                </a:cubicBezTo>
                <a:lnTo>
                  <a:pt x="56735" y="54082"/>
                </a:lnTo>
                <a:cubicBezTo>
                  <a:pt x="60785" y="50189"/>
                  <a:pt x="62892" y="44695"/>
                  <a:pt x="62485" y="39092"/>
                </a:cubicBezTo>
                <a:lnTo>
                  <a:pt x="62485" y="10960"/>
                </a:lnTo>
                <a:cubicBezTo>
                  <a:pt x="62594" y="7874"/>
                  <a:pt x="61848" y="4818"/>
                  <a:pt x="60328" y="2130"/>
                </a:cubicBezTo>
                <a:close/>
                <a:moveTo>
                  <a:pt x="3551" y="77286"/>
                </a:moveTo>
                <a:cubicBezTo>
                  <a:pt x="2927" y="76011"/>
                  <a:pt x="2644" y="74596"/>
                  <a:pt x="2730" y="73179"/>
                </a:cubicBezTo>
                <a:lnTo>
                  <a:pt x="2730" y="45355"/>
                </a:lnTo>
                <a:cubicBezTo>
                  <a:pt x="2459" y="41062"/>
                  <a:pt x="4071" y="36864"/>
                  <a:pt x="7145" y="33856"/>
                </a:cubicBezTo>
                <a:lnTo>
                  <a:pt x="56735" y="5313"/>
                </a:lnTo>
                <a:cubicBezTo>
                  <a:pt x="57221" y="5075"/>
                  <a:pt x="57790" y="5075"/>
                  <a:pt x="58275" y="5313"/>
                </a:cubicBezTo>
                <a:cubicBezTo>
                  <a:pt x="58549" y="5437"/>
                  <a:pt x="58768" y="5656"/>
                  <a:pt x="58891" y="5929"/>
                </a:cubicBezTo>
                <a:cubicBezTo>
                  <a:pt x="59516" y="7167"/>
                  <a:pt x="59799" y="8550"/>
                  <a:pt x="59712" y="9933"/>
                </a:cubicBezTo>
                <a:lnTo>
                  <a:pt x="59712" y="37860"/>
                </a:lnTo>
                <a:cubicBezTo>
                  <a:pt x="59957" y="42129"/>
                  <a:pt x="58392" y="46304"/>
                  <a:pt x="55400" y="49359"/>
                </a:cubicBezTo>
                <a:lnTo>
                  <a:pt x="5810" y="77799"/>
                </a:lnTo>
                <a:cubicBezTo>
                  <a:pt x="5122" y="78299"/>
                  <a:pt x="4159" y="78145"/>
                  <a:pt x="3659" y="77457"/>
                </a:cubicBezTo>
                <a:cubicBezTo>
                  <a:pt x="3620" y="77402"/>
                  <a:pt x="3584" y="77345"/>
                  <a:pt x="3551" y="77286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1" name="Google Shape;2441;p4"/>
          <p:cNvSpPr/>
          <p:nvPr/>
        </p:nvSpPr>
        <p:spPr>
          <a:xfrm>
            <a:off x="2461606" y="2038553"/>
            <a:ext cx="9352" cy="37613"/>
          </a:xfrm>
          <a:custGeom>
            <a:avLst/>
            <a:gdLst/>
            <a:ahLst/>
            <a:cxnLst/>
            <a:rect l="l" t="t" r="r" b="b"/>
            <a:pathLst>
              <a:path w="9352" h="37613" extrusionOk="0">
                <a:moveTo>
                  <a:pt x="9352" y="0"/>
                </a:moveTo>
                <a:lnTo>
                  <a:pt x="9352" y="32957"/>
                </a:lnTo>
                <a:lnTo>
                  <a:pt x="1549" y="37475"/>
                </a:lnTo>
                <a:cubicBezTo>
                  <a:pt x="1059" y="37759"/>
                  <a:pt x="430" y="37591"/>
                  <a:pt x="147" y="37100"/>
                </a:cubicBezTo>
                <a:cubicBezTo>
                  <a:pt x="50" y="36934"/>
                  <a:pt x="3" y="36743"/>
                  <a:pt x="9" y="36551"/>
                </a:cubicBezTo>
                <a:lnTo>
                  <a:pt x="9" y="12115"/>
                </a:lnTo>
                <a:cubicBezTo>
                  <a:pt x="-115" y="8932"/>
                  <a:pt x="1030" y="5830"/>
                  <a:pt x="3192" y="349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2" name="Google Shape;2442;p4"/>
          <p:cNvSpPr/>
          <p:nvPr/>
        </p:nvSpPr>
        <p:spPr>
          <a:xfrm>
            <a:off x="2474552" y="2031161"/>
            <a:ext cx="9240" cy="38296"/>
          </a:xfrm>
          <a:custGeom>
            <a:avLst/>
            <a:gdLst/>
            <a:ahLst/>
            <a:cxnLst/>
            <a:rect l="l" t="t" r="r" b="b"/>
            <a:pathLst>
              <a:path w="9240" h="38296" extrusionOk="0">
                <a:moveTo>
                  <a:pt x="0" y="5442"/>
                </a:moveTo>
                <a:lnTo>
                  <a:pt x="9240" y="0"/>
                </a:lnTo>
                <a:lnTo>
                  <a:pt x="9240" y="32957"/>
                </a:lnTo>
                <a:lnTo>
                  <a:pt x="0" y="38296"/>
                </a:lnTo>
                <a:lnTo>
                  <a:pt x="0" y="5442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3" name="Google Shape;2443;p4"/>
          <p:cNvSpPr/>
          <p:nvPr/>
        </p:nvSpPr>
        <p:spPr>
          <a:xfrm>
            <a:off x="2487488" y="2023768"/>
            <a:ext cx="9240" cy="38398"/>
          </a:xfrm>
          <a:custGeom>
            <a:avLst/>
            <a:gdLst/>
            <a:ahLst/>
            <a:cxnLst/>
            <a:rect l="l" t="t" r="r" b="b"/>
            <a:pathLst>
              <a:path w="9240" h="38398" extrusionOk="0">
                <a:moveTo>
                  <a:pt x="0" y="5442"/>
                </a:moveTo>
                <a:lnTo>
                  <a:pt x="9240" y="0"/>
                </a:lnTo>
                <a:lnTo>
                  <a:pt x="9240" y="33060"/>
                </a:lnTo>
                <a:lnTo>
                  <a:pt x="0" y="38399"/>
                </a:lnTo>
                <a:lnTo>
                  <a:pt x="0" y="5442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4" name="Google Shape;2444;p4"/>
          <p:cNvSpPr/>
          <p:nvPr/>
        </p:nvSpPr>
        <p:spPr>
          <a:xfrm>
            <a:off x="2500322" y="2017340"/>
            <a:ext cx="9343" cy="36921"/>
          </a:xfrm>
          <a:custGeom>
            <a:avLst/>
            <a:gdLst/>
            <a:ahLst/>
            <a:cxnLst/>
            <a:rect l="l" t="t" r="r" b="b"/>
            <a:pathLst>
              <a:path w="9343" h="36921" extrusionOk="0">
                <a:moveTo>
                  <a:pt x="9343" y="1192"/>
                </a:moveTo>
                <a:lnTo>
                  <a:pt x="9343" y="24909"/>
                </a:lnTo>
                <a:cubicBezTo>
                  <a:pt x="9203" y="29166"/>
                  <a:pt x="6873" y="33049"/>
                  <a:pt x="3183" y="35176"/>
                </a:cubicBezTo>
                <a:lnTo>
                  <a:pt x="0" y="36922"/>
                </a:lnTo>
                <a:lnTo>
                  <a:pt x="0" y="4375"/>
                </a:lnTo>
                <a:lnTo>
                  <a:pt x="7495" y="166"/>
                </a:lnTo>
                <a:cubicBezTo>
                  <a:pt x="8084" y="-175"/>
                  <a:pt x="8838" y="27"/>
                  <a:pt x="9178" y="616"/>
                </a:cubicBezTo>
                <a:cubicBezTo>
                  <a:pt x="9280" y="791"/>
                  <a:pt x="9337" y="989"/>
                  <a:pt x="9343" y="1192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5" name="Google Shape;2445;p4"/>
          <p:cNvSpPr/>
          <p:nvPr/>
        </p:nvSpPr>
        <p:spPr>
          <a:xfrm>
            <a:off x="2516133" y="2015345"/>
            <a:ext cx="5120" cy="27930"/>
          </a:xfrm>
          <a:custGeom>
            <a:avLst/>
            <a:gdLst/>
            <a:ahLst/>
            <a:cxnLst/>
            <a:rect l="l" t="t" r="r" b="b"/>
            <a:pathLst>
              <a:path w="5120" h="27930" extrusionOk="0">
                <a:moveTo>
                  <a:pt x="2567" y="107"/>
                </a:moveTo>
                <a:cubicBezTo>
                  <a:pt x="3902" y="-714"/>
                  <a:pt x="5031" y="3290"/>
                  <a:pt x="5031" y="8937"/>
                </a:cubicBezTo>
                <a:lnTo>
                  <a:pt x="5031" y="14173"/>
                </a:lnTo>
                <a:cubicBezTo>
                  <a:pt x="5421" y="18345"/>
                  <a:pt x="4525" y="22537"/>
                  <a:pt x="2464" y="26185"/>
                </a:cubicBezTo>
                <a:lnTo>
                  <a:pt x="0" y="27931"/>
                </a:lnTo>
                <a:lnTo>
                  <a:pt x="0" y="1544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6" name="Google Shape;2446;p4"/>
          <p:cNvSpPr/>
          <p:nvPr/>
        </p:nvSpPr>
        <p:spPr>
          <a:xfrm>
            <a:off x="2379067" y="2056828"/>
            <a:ext cx="48255" cy="62731"/>
          </a:xfrm>
          <a:custGeom>
            <a:avLst/>
            <a:gdLst/>
            <a:ahLst/>
            <a:cxnLst/>
            <a:rect l="l" t="t" r="r" b="b"/>
            <a:pathLst>
              <a:path w="48255" h="62731" extrusionOk="0">
                <a:moveTo>
                  <a:pt x="0" y="42814"/>
                </a:moveTo>
                <a:lnTo>
                  <a:pt x="48255" y="0"/>
                </a:lnTo>
                <a:lnTo>
                  <a:pt x="33368" y="62732"/>
                </a:lnTo>
                <a:lnTo>
                  <a:pt x="26386" y="36654"/>
                </a:lnTo>
                <a:lnTo>
                  <a:pt x="0" y="42814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7" name="Google Shape;2447;p4"/>
          <p:cNvSpPr/>
          <p:nvPr/>
        </p:nvSpPr>
        <p:spPr>
          <a:xfrm>
            <a:off x="1596957" y="4264271"/>
            <a:ext cx="287123" cy="273089"/>
          </a:xfrm>
          <a:custGeom>
            <a:avLst/>
            <a:gdLst/>
            <a:ahLst/>
            <a:cxnLst/>
            <a:rect l="l" t="t" r="r" b="b"/>
            <a:pathLst>
              <a:path w="287123" h="273089" extrusionOk="0">
                <a:moveTo>
                  <a:pt x="14542" y="273089"/>
                </a:moveTo>
                <a:cubicBezTo>
                  <a:pt x="12093" y="273096"/>
                  <a:pt x="9685" y="272459"/>
                  <a:pt x="7560" y="271241"/>
                </a:cubicBezTo>
                <a:cubicBezTo>
                  <a:pt x="2392" y="267757"/>
                  <a:pt x="-477" y="261742"/>
                  <a:pt x="65" y="255533"/>
                </a:cubicBezTo>
                <a:lnTo>
                  <a:pt x="65" y="178016"/>
                </a:lnTo>
                <a:cubicBezTo>
                  <a:pt x="712" y="163481"/>
                  <a:pt x="8367" y="150162"/>
                  <a:pt x="20600" y="142286"/>
                </a:cubicBezTo>
                <a:lnTo>
                  <a:pt x="261979" y="3475"/>
                </a:lnTo>
                <a:cubicBezTo>
                  <a:pt x="268566" y="-1907"/>
                  <a:pt x="278268" y="-930"/>
                  <a:pt x="283649" y="5657"/>
                </a:cubicBezTo>
                <a:cubicBezTo>
                  <a:pt x="286434" y="9066"/>
                  <a:pt x="287628" y="13503"/>
                  <a:pt x="286928" y="17849"/>
                </a:cubicBezTo>
                <a:lnTo>
                  <a:pt x="286928" y="95468"/>
                </a:lnTo>
                <a:cubicBezTo>
                  <a:pt x="286281" y="110003"/>
                  <a:pt x="278627" y="123322"/>
                  <a:pt x="266394" y="131198"/>
                </a:cubicBezTo>
                <a:lnTo>
                  <a:pt x="25014" y="270420"/>
                </a:lnTo>
                <a:cubicBezTo>
                  <a:pt x="21807" y="272184"/>
                  <a:pt x="18203" y="273103"/>
                  <a:pt x="14542" y="273089"/>
                </a:cubicBezTo>
                <a:close/>
                <a:moveTo>
                  <a:pt x="272246" y="8506"/>
                </a:moveTo>
                <a:cubicBezTo>
                  <a:pt x="270067" y="8658"/>
                  <a:pt x="267955" y="9327"/>
                  <a:pt x="266086" y="10457"/>
                </a:cubicBezTo>
                <a:lnTo>
                  <a:pt x="25220" y="149576"/>
                </a:lnTo>
                <a:cubicBezTo>
                  <a:pt x="15593" y="155914"/>
                  <a:pt x="9508" y="166410"/>
                  <a:pt x="8792" y="177913"/>
                </a:cubicBezTo>
                <a:lnTo>
                  <a:pt x="8792" y="255532"/>
                </a:lnTo>
                <a:cubicBezTo>
                  <a:pt x="7661" y="259337"/>
                  <a:pt x="9828" y="263338"/>
                  <a:pt x="13633" y="264469"/>
                </a:cubicBezTo>
                <a:cubicBezTo>
                  <a:pt x="16233" y="265242"/>
                  <a:pt x="19046" y="264486"/>
                  <a:pt x="20907" y="262514"/>
                </a:cubicBezTo>
                <a:lnTo>
                  <a:pt x="261979" y="123395"/>
                </a:lnTo>
                <a:cubicBezTo>
                  <a:pt x="271606" y="117057"/>
                  <a:pt x="277690" y="106561"/>
                  <a:pt x="278406" y="95058"/>
                </a:cubicBezTo>
                <a:lnTo>
                  <a:pt x="278406" y="17438"/>
                </a:lnTo>
                <a:cubicBezTo>
                  <a:pt x="278798" y="14317"/>
                  <a:pt x="277557" y="11215"/>
                  <a:pt x="275121" y="9225"/>
                </a:cubicBezTo>
                <a:cubicBezTo>
                  <a:pt x="274271" y="8669"/>
                  <a:pt x="273258" y="8415"/>
                  <a:pt x="272246" y="850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8" name="Google Shape;2448;p4"/>
          <p:cNvSpPr/>
          <p:nvPr/>
        </p:nvSpPr>
        <p:spPr>
          <a:xfrm>
            <a:off x="1665504" y="4409594"/>
            <a:ext cx="25531" cy="48709"/>
          </a:xfrm>
          <a:custGeom>
            <a:avLst/>
            <a:gdLst/>
            <a:ahLst/>
            <a:cxnLst/>
            <a:rect l="l" t="t" r="r" b="b"/>
            <a:pathLst>
              <a:path w="25531" h="48709" extrusionOk="0">
                <a:moveTo>
                  <a:pt x="8624" y="22426"/>
                </a:moveTo>
                <a:lnTo>
                  <a:pt x="8624" y="32693"/>
                </a:lnTo>
                <a:cubicBezTo>
                  <a:pt x="8567" y="33547"/>
                  <a:pt x="8567" y="34405"/>
                  <a:pt x="8624" y="35260"/>
                </a:cubicBezTo>
                <a:cubicBezTo>
                  <a:pt x="8807" y="35931"/>
                  <a:pt x="9121" y="36559"/>
                  <a:pt x="9548" y="37108"/>
                </a:cubicBezTo>
                <a:cubicBezTo>
                  <a:pt x="9952" y="37520"/>
                  <a:pt x="10511" y="37744"/>
                  <a:pt x="11088" y="37724"/>
                </a:cubicBezTo>
                <a:cubicBezTo>
                  <a:pt x="11931" y="37732"/>
                  <a:pt x="12755" y="37481"/>
                  <a:pt x="13450" y="37005"/>
                </a:cubicBezTo>
                <a:cubicBezTo>
                  <a:pt x="14308" y="36530"/>
                  <a:pt x="15074" y="35904"/>
                  <a:pt x="15709" y="35157"/>
                </a:cubicBezTo>
                <a:cubicBezTo>
                  <a:pt x="16311" y="34568"/>
                  <a:pt x="16799" y="33871"/>
                  <a:pt x="17146" y="33103"/>
                </a:cubicBezTo>
                <a:cubicBezTo>
                  <a:pt x="17520" y="32450"/>
                  <a:pt x="17829" y="31762"/>
                  <a:pt x="18070" y="31050"/>
                </a:cubicBezTo>
                <a:cubicBezTo>
                  <a:pt x="18108" y="30400"/>
                  <a:pt x="18108" y="29749"/>
                  <a:pt x="18070" y="29099"/>
                </a:cubicBezTo>
                <a:cubicBezTo>
                  <a:pt x="18180" y="28534"/>
                  <a:pt x="18352" y="27983"/>
                  <a:pt x="18583" y="27456"/>
                </a:cubicBezTo>
                <a:cubicBezTo>
                  <a:pt x="18737" y="27001"/>
                  <a:pt x="19071" y="26630"/>
                  <a:pt x="19507" y="26429"/>
                </a:cubicBezTo>
                <a:lnTo>
                  <a:pt x="24847" y="23350"/>
                </a:lnTo>
                <a:cubicBezTo>
                  <a:pt x="24847" y="23350"/>
                  <a:pt x="25360" y="23350"/>
                  <a:pt x="25463" y="23350"/>
                </a:cubicBezTo>
                <a:cubicBezTo>
                  <a:pt x="25565" y="23350"/>
                  <a:pt x="25463" y="23350"/>
                  <a:pt x="25463" y="24171"/>
                </a:cubicBezTo>
                <a:cubicBezTo>
                  <a:pt x="25415" y="26397"/>
                  <a:pt x="25070" y="28608"/>
                  <a:pt x="24436" y="30742"/>
                </a:cubicBezTo>
                <a:cubicBezTo>
                  <a:pt x="23804" y="32996"/>
                  <a:pt x="22908" y="35167"/>
                  <a:pt x="21766" y="37211"/>
                </a:cubicBezTo>
                <a:cubicBezTo>
                  <a:pt x="20574" y="39215"/>
                  <a:pt x="19199" y="41106"/>
                  <a:pt x="17660" y="42857"/>
                </a:cubicBezTo>
                <a:cubicBezTo>
                  <a:pt x="16242" y="44476"/>
                  <a:pt x="14579" y="45862"/>
                  <a:pt x="12731" y="46964"/>
                </a:cubicBezTo>
                <a:cubicBezTo>
                  <a:pt x="11129" y="47990"/>
                  <a:pt x="9292" y="48591"/>
                  <a:pt x="7392" y="48710"/>
                </a:cubicBezTo>
                <a:cubicBezTo>
                  <a:pt x="5969" y="48673"/>
                  <a:pt x="4598" y="48168"/>
                  <a:pt x="3491" y="47272"/>
                </a:cubicBezTo>
                <a:cubicBezTo>
                  <a:pt x="2282" y="46218"/>
                  <a:pt x="1423" y="44822"/>
                  <a:pt x="1027" y="43268"/>
                </a:cubicBezTo>
                <a:cubicBezTo>
                  <a:pt x="393" y="41344"/>
                  <a:pt x="47" y="39338"/>
                  <a:pt x="0" y="37313"/>
                </a:cubicBezTo>
                <a:cubicBezTo>
                  <a:pt x="0" y="35568"/>
                  <a:pt x="0" y="33720"/>
                  <a:pt x="0" y="31769"/>
                </a:cubicBezTo>
                <a:cubicBezTo>
                  <a:pt x="0" y="29818"/>
                  <a:pt x="0" y="27867"/>
                  <a:pt x="0" y="26122"/>
                </a:cubicBezTo>
                <a:cubicBezTo>
                  <a:pt x="61" y="23701"/>
                  <a:pt x="371" y="21292"/>
                  <a:pt x="924" y="18935"/>
                </a:cubicBezTo>
                <a:cubicBezTo>
                  <a:pt x="1502" y="16547"/>
                  <a:pt x="2364" y="14238"/>
                  <a:pt x="3491" y="12055"/>
                </a:cubicBezTo>
                <a:cubicBezTo>
                  <a:pt x="4512" y="9901"/>
                  <a:pt x="5825" y="7897"/>
                  <a:pt x="7392" y="6101"/>
                </a:cubicBezTo>
                <a:cubicBezTo>
                  <a:pt x="8899" y="4327"/>
                  <a:pt x="10706" y="2832"/>
                  <a:pt x="12731" y="1686"/>
                </a:cubicBezTo>
                <a:cubicBezTo>
                  <a:pt x="14206" y="725"/>
                  <a:pt x="15903" y="159"/>
                  <a:pt x="17660" y="43"/>
                </a:cubicBezTo>
                <a:cubicBezTo>
                  <a:pt x="20655" y="-306"/>
                  <a:pt x="23483" y="1494"/>
                  <a:pt x="24436" y="4355"/>
                </a:cubicBezTo>
                <a:cubicBezTo>
                  <a:pt x="25130" y="6085"/>
                  <a:pt x="25479" y="7934"/>
                  <a:pt x="25463" y="9797"/>
                </a:cubicBezTo>
                <a:cubicBezTo>
                  <a:pt x="25554" y="10168"/>
                  <a:pt x="25554" y="10556"/>
                  <a:pt x="25463" y="10926"/>
                </a:cubicBezTo>
                <a:cubicBezTo>
                  <a:pt x="25344" y="11256"/>
                  <a:pt x="25130" y="11542"/>
                  <a:pt x="24847" y="11747"/>
                </a:cubicBezTo>
                <a:lnTo>
                  <a:pt x="19508" y="14828"/>
                </a:lnTo>
                <a:cubicBezTo>
                  <a:pt x="18994" y="14828"/>
                  <a:pt x="18686" y="14828"/>
                  <a:pt x="18584" y="14828"/>
                </a:cubicBezTo>
                <a:cubicBezTo>
                  <a:pt x="18353" y="14482"/>
                  <a:pt x="18180" y="14100"/>
                  <a:pt x="18070" y="13699"/>
                </a:cubicBezTo>
                <a:cubicBezTo>
                  <a:pt x="18116" y="13221"/>
                  <a:pt x="18116" y="12739"/>
                  <a:pt x="18070" y="12261"/>
                </a:cubicBezTo>
                <a:cubicBezTo>
                  <a:pt x="17877" y="11831"/>
                  <a:pt x="17554" y="11472"/>
                  <a:pt x="17146" y="11235"/>
                </a:cubicBezTo>
                <a:cubicBezTo>
                  <a:pt x="16683" y="11061"/>
                  <a:pt x="16172" y="11061"/>
                  <a:pt x="15709" y="11235"/>
                </a:cubicBezTo>
                <a:cubicBezTo>
                  <a:pt x="14901" y="11322"/>
                  <a:pt x="14126" y="11604"/>
                  <a:pt x="13450" y="12056"/>
                </a:cubicBezTo>
                <a:cubicBezTo>
                  <a:pt x="12534" y="12531"/>
                  <a:pt x="11729" y="13196"/>
                  <a:pt x="11089" y="14007"/>
                </a:cubicBezTo>
                <a:cubicBezTo>
                  <a:pt x="10461" y="14751"/>
                  <a:pt x="9942" y="15580"/>
                  <a:pt x="9549" y="16471"/>
                </a:cubicBezTo>
                <a:cubicBezTo>
                  <a:pt x="9134" y="17391"/>
                  <a:pt x="8824" y="18356"/>
                  <a:pt x="8625" y="19345"/>
                </a:cubicBezTo>
                <a:cubicBezTo>
                  <a:pt x="8571" y="20371"/>
                  <a:pt x="8571" y="21399"/>
                  <a:pt x="8625" y="22425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4"/>
          <p:cNvSpPr/>
          <p:nvPr/>
        </p:nvSpPr>
        <p:spPr>
          <a:xfrm>
            <a:off x="1696510" y="4404575"/>
            <a:ext cx="21323" cy="38642"/>
          </a:xfrm>
          <a:custGeom>
            <a:avLst/>
            <a:gdLst/>
            <a:ahLst/>
            <a:cxnLst/>
            <a:rect l="l" t="t" r="r" b="b"/>
            <a:pathLst>
              <a:path w="21323" h="38642" extrusionOk="0">
                <a:moveTo>
                  <a:pt x="0" y="32168"/>
                </a:moveTo>
                <a:cubicBezTo>
                  <a:pt x="13" y="29357"/>
                  <a:pt x="756" y="26597"/>
                  <a:pt x="2156" y="24160"/>
                </a:cubicBezTo>
                <a:cubicBezTo>
                  <a:pt x="3846" y="21116"/>
                  <a:pt x="6113" y="18431"/>
                  <a:pt x="8830" y="16254"/>
                </a:cubicBezTo>
                <a:lnTo>
                  <a:pt x="13655" y="12250"/>
                </a:lnTo>
                <a:cubicBezTo>
                  <a:pt x="13739" y="11478"/>
                  <a:pt x="13518" y="10705"/>
                  <a:pt x="13039" y="10094"/>
                </a:cubicBezTo>
                <a:cubicBezTo>
                  <a:pt x="13039" y="10094"/>
                  <a:pt x="12115" y="10094"/>
                  <a:pt x="11294" y="10094"/>
                </a:cubicBezTo>
                <a:cubicBezTo>
                  <a:pt x="10678" y="10357"/>
                  <a:pt x="10146" y="10783"/>
                  <a:pt x="9754" y="11326"/>
                </a:cubicBezTo>
                <a:lnTo>
                  <a:pt x="9035" y="12455"/>
                </a:lnTo>
                <a:cubicBezTo>
                  <a:pt x="8871" y="12845"/>
                  <a:pt x="8626" y="13195"/>
                  <a:pt x="8316" y="13482"/>
                </a:cubicBezTo>
                <a:lnTo>
                  <a:pt x="7598" y="14098"/>
                </a:lnTo>
                <a:lnTo>
                  <a:pt x="2362" y="17075"/>
                </a:lnTo>
                <a:cubicBezTo>
                  <a:pt x="2362" y="17075"/>
                  <a:pt x="2362" y="17075"/>
                  <a:pt x="1746" y="17075"/>
                </a:cubicBezTo>
                <a:cubicBezTo>
                  <a:pt x="1129" y="17075"/>
                  <a:pt x="1746" y="17075"/>
                  <a:pt x="1746" y="16254"/>
                </a:cubicBezTo>
                <a:cubicBezTo>
                  <a:pt x="1895" y="15065"/>
                  <a:pt x="2170" y="13894"/>
                  <a:pt x="2567" y="12763"/>
                </a:cubicBezTo>
                <a:cubicBezTo>
                  <a:pt x="3127" y="11335"/>
                  <a:pt x="3814" y="9961"/>
                  <a:pt x="4620" y="8656"/>
                </a:cubicBezTo>
                <a:cubicBezTo>
                  <a:pt x="5515" y="7225"/>
                  <a:pt x="6547" y="5884"/>
                  <a:pt x="7700" y="4652"/>
                </a:cubicBezTo>
                <a:cubicBezTo>
                  <a:pt x="8834" y="3430"/>
                  <a:pt x="10150" y="2391"/>
                  <a:pt x="11602" y="1572"/>
                </a:cubicBezTo>
                <a:cubicBezTo>
                  <a:pt x="12915" y="762"/>
                  <a:pt x="14385" y="237"/>
                  <a:pt x="15914" y="32"/>
                </a:cubicBezTo>
                <a:cubicBezTo>
                  <a:pt x="16977" y="-103"/>
                  <a:pt x="18049" y="193"/>
                  <a:pt x="18892" y="853"/>
                </a:cubicBezTo>
                <a:cubicBezTo>
                  <a:pt x="19802" y="1629"/>
                  <a:pt x="20449" y="2670"/>
                  <a:pt x="20740" y="3831"/>
                </a:cubicBezTo>
                <a:cubicBezTo>
                  <a:pt x="21093" y="5380"/>
                  <a:pt x="21265" y="6965"/>
                  <a:pt x="21253" y="8554"/>
                </a:cubicBezTo>
                <a:lnTo>
                  <a:pt x="21253" y="27445"/>
                </a:lnTo>
                <a:cubicBezTo>
                  <a:pt x="21347" y="27885"/>
                  <a:pt x="21347" y="28340"/>
                  <a:pt x="21253" y="28780"/>
                </a:cubicBezTo>
                <a:cubicBezTo>
                  <a:pt x="21253" y="28780"/>
                  <a:pt x="21253" y="29601"/>
                  <a:pt x="20432" y="29704"/>
                </a:cubicBezTo>
                <a:lnTo>
                  <a:pt x="15298" y="32681"/>
                </a:lnTo>
                <a:cubicBezTo>
                  <a:pt x="15298" y="32681"/>
                  <a:pt x="14785" y="32681"/>
                  <a:pt x="14579" y="32681"/>
                </a:cubicBezTo>
                <a:cubicBezTo>
                  <a:pt x="14462" y="32349"/>
                  <a:pt x="14462" y="31987"/>
                  <a:pt x="14579" y="31655"/>
                </a:cubicBezTo>
                <a:lnTo>
                  <a:pt x="14579" y="29909"/>
                </a:lnTo>
                <a:cubicBezTo>
                  <a:pt x="13904" y="31458"/>
                  <a:pt x="13079" y="32936"/>
                  <a:pt x="12115" y="34324"/>
                </a:cubicBezTo>
                <a:cubicBezTo>
                  <a:pt x="11068" y="35650"/>
                  <a:pt x="9779" y="36764"/>
                  <a:pt x="8316" y="37609"/>
                </a:cubicBezTo>
                <a:cubicBezTo>
                  <a:pt x="7345" y="38184"/>
                  <a:pt x="6258" y="38535"/>
                  <a:pt x="5134" y="38636"/>
                </a:cubicBezTo>
                <a:cubicBezTo>
                  <a:pt x="4318" y="38686"/>
                  <a:pt x="3512" y="38430"/>
                  <a:pt x="2875" y="37917"/>
                </a:cubicBezTo>
                <a:cubicBezTo>
                  <a:pt x="2200" y="37267"/>
                  <a:pt x="1705" y="36454"/>
                  <a:pt x="1438" y="35556"/>
                </a:cubicBezTo>
                <a:cubicBezTo>
                  <a:pt x="798" y="34502"/>
                  <a:pt x="314" y="33360"/>
                  <a:pt x="0" y="32168"/>
                </a:cubicBezTo>
                <a:close/>
                <a:moveTo>
                  <a:pt x="9343" y="28266"/>
                </a:moveTo>
                <a:cubicBezTo>
                  <a:pt x="9976" y="27853"/>
                  <a:pt x="10561" y="27371"/>
                  <a:pt x="11088" y="26829"/>
                </a:cubicBezTo>
                <a:cubicBezTo>
                  <a:pt x="11592" y="26184"/>
                  <a:pt x="12039" y="25497"/>
                  <a:pt x="12423" y="24775"/>
                </a:cubicBezTo>
                <a:cubicBezTo>
                  <a:pt x="12743" y="23970"/>
                  <a:pt x="13017" y="23147"/>
                  <a:pt x="13245" y="22311"/>
                </a:cubicBezTo>
                <a:cubicBezTo>
                  <a:pt x="13336" y="21458"/>
                  <a:pt x="13336" y="20598"/>
                  <a:pt x="13245" y="19744"/>
                </a:cubicBezTo>
                <a:lnTo>
                  <a:pt x="9446" y="22825"/>
                </a:lnTo>
                <a:cubicBezTo>
                  <a:pt x="8754" y="23407"/>
                  <a:pt x="8164" y="24101"/>
                  <a:pt x="7700" y="24878"/>
                </a:cubicBezTo>
                <a:cubicBezTo>
                  <a:pt x="7230" y="25576"/>
                  <a:pt x="6980" y="26399"/>
                  <a:pt x="6982" y="27240"/>
                </a:cubicBezTo>
                <a:cubicBezTo>
                  <a:pt x="6982" y="28061"/>
                  <a:pt x="6982" y="28472"/>
                  <a:pt x="6982" y="28574"/>
                </a:cubicBezTo>
                <a:cubicBezTo>
                  <a:pt x="7759" y="28955"/>
                  <a:pt x="8689" y="28834"/>
                  <a:pt x="9343" y="2826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4"/>
          <p:cNvSpPr/>
          <p:nvPr/>
        </p:nvSpPr>
        <p:spPr>
          <a:xfrm>
            <a:off x="1725456" y="4388050"/>
            <a:ext cx="21261" cy="41711"/>
          </a:xfrm>
          <a:custGeom>
            <a:avLst/>
            <a:gdLst/>
            <a:ahLst/>
            <a:cxnLst/>
            <a:rect l="l" t="t" r="r" b="b"/>
            <a:pathLst>
              <a:path w="21261" h="41711" extrusionOk="0">
                <a:moveTo>
                  <a:pt x="20541" y="27850"/>
                </a:moveTo>
                <a:cubicBezTo>
                  <a:pt x="20633" y="28325"/>
                  <a:pt x="20633" y="28813"/>
                  <a:pt x="20541" y="29288"/>
                </a:cubicBezTo>
                <a:cubicBezTo>
                  <a:pt x="20387" y="29654"/>
                  <a:pt x="20139" y="29973"/>
                  <a:pt x="19823" y="30212"/>
                </a:cubicBezTo>
                <a:lnTo>
                  <a:pt x="14689" y="33190"/>
                </a:lnTo>
                <a:cubicBezTo>
                  <a:pt x="14435" y="33336"/>
                  <a:pt x="14122" y="33336"/>
                  <a:pt x="13868" y="33190"/>
                </a:cubicBezTo>
                <a:cubicBezTo>
                  <a:pt x="13731" y="32861"/>
                  <a:pt x="13731" y="32491"/>
                  <a:pt x="13868" y="32163"/>
                </a:cubicBezTo>
                <a:lnTo>
                  <a:pt x="13868" y="16249"/>
                </a:lnTo>
                <a:cubicBezTo>
                  <a:pt x="13959" y="14930"/>
                  <a:pt x="13674" y="13613"/>
                  <a:pt x="13047" y="12450"/>
                </a:cubicBezTo>
                <a:cubicBezTo>
                  <a:pt x="12431" y="11629"/>
                  <a:pt x="11506" y="11629"/>
                  <a:pt x="10274" y="12450"/>
                </a:cubicBezTo>
                <a:cubicBezTo>
                  <a:pt x="9054" y="13182"/>
                  <a:pt x="8114" y="14303"/>
                  <a:pt x="7605" y="15633"/>
                </a:cubicBezTo>
                <a:cubicBezTo>
                  <a:pt x="7057" y="17182"/>
                  <a:pt x="6779" y="18814"/>
                  <a:pt x="6784" y="20458"/>
                </a:cubicBezTo>
                <a:lnTo>
                  <a:pt x="6784" y="36372"/>
                </a:lnTo>
                <a:cubicBezTo>
                  <a:pt x="6880" y="36847"/>
                  <a:pt x="6880" y="37335"/>
                  <a:pt x="6784" y="37810"/>
                </a:cubicBezTo>
                <a:cubicBezTo>
                  <a:pt x="6593" y="38183"/>
                  <a:pt x="6310" y="38501"/>
                  <a:pt x="5962" y="38734"/>
                </a:cubicBezTo>
                <a:lnTo>
                  <a:pt x="829" y="41711"/>
                </a:lnTo>
                <a:lnTo>
                  <a:pt x="110" y="41711"/>
                </a:lnTo>
                <a:cubicBezTo>
                  <a:pt x="-37" y="41421"/>
                  <a:pt x="-37" y="41078"/>
                  <a:pt x="110" y="40787"/>
                </a:cubicBezTo>
                <a:lnTo>
                  <a:pt x="110" y="11115"/>
                </a:lnTo>
                <a:cubicBezTo>
                  <a:pt x="-27" y="10646"/>
                  <a:pt x="-27" y="10147"/>
                  <a:pt x="110" y="9677"/>
                </a:cubicBezTo>
                <a:cubicBezTo>
                  <a:pt x="264" y="9312"/>
                  <a:pt x="512" y="8993"/>
                  <a:pt x="829" y="8753"/>
                </a:cubicBezTo>
                <a:lnTo>
                  <a:pt x="5757" y="5879"/>
                </a:lnTo>
                <a:cubicBezTo>
                  <a:pt x="6011" y="5732"/>
                  <a:pt x="6324" y="5732"/>
                  <a:pt x="6578" y="5879"/>
                </a:cubicBezTo>
                <a:cubicBezTo>
                  <a:pt x="6715" y="6208"/>
                  <a:pt x="6715" y="6577"/>
                  <a:pt x="6578" y="6906"/>
                </a:cubicBezTo>
                <a:lnTo>
                  <a:pt x="6578" y="8343"/>
                </a:lnTo>
                <a:cubicBezTo>
                  <a:pt x="6578" y="7727"/>
                  <a:pt x="7092" y="7214"/>
                  <a:pt x="7400" y="6495"/>
                </a:cubicBezTo>
                <a:cubicBezTo>
                  <a:pt x="7738" y="5834"/>
                  <a:pt x="8151" y="5214"/>
                  <a:pt x="8632" y="4647"/>
                </a:cubicBezTo>
                <a:cubicBezTo>
                  <a:pt x="9083" y="3982"/>
                  <a:pt x="9599" y="3363"/>
                  <a:pt x="10172" y="2799"/>
                </a:cubicBezTo>
                <a:cubicBezTo>
                  <a:pt x="10802" y="2172"/>
                  <a:pt x="11530" y="1652"/>
                  <a:pt x="12328" y="1259"/>
                </a:cubicBezTo>
                <a:cubicBezTo>
                  <a:pt x="13393" y="533"/>
                  <a:pt x="14635" y="108"/>
                  <a:pt x="15921" y="27"/>
                </a:cubicBezTo>
                <a:cubicBezTo>
                  <a:pt x="16969" y="-102"/>
                  <a:pt x="18020" y="236"/>
                  <a:pt x="18796" y="951"/>
                </a:cubicBezTo>
                <a:cubicBezTo>
                  <a:pt x="19680" y="1937"/>
                  <a:pt x="20283" y="3143"/>
                  <a:pt x="20541" y="4442"/>
                </a:cubicBezTo>
                <a:cubicBezTo>
                  <a:pt x="21040" y="6387"/>
                  <a:pt x="21282" y="8389"/>
                  <a:pt x="21260" y="1039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4"/>
          <p:cNvSpPr/>
          <p:nvPr/>
        </p:nvSpPr>
        <p:spPr>
          <a:xfrm>
            <a:off x="1750823" y="4372984"/>
            <a:ext cx="22059" cy="37091"/>
          </a:xfrm>
          <a:custGeom>
            <a:avLst/>
            <a:gdLst/>
            <a:ahLst/>
            <a:cxnLst/>
            <a:rect l="l" t="t" r="r" b="b"/>
            <a:pathLst>
              <a:path w="22059" h="37091" extrusionOk="0">
                <a:moveTo>
                  <a:pt x="8111" y="18481"/>
                </a:moveTo>
                <a:cubicBezTo>
                  <a:pt x="8058" y="19233"/>
                  <a:pt x="8058" y="19987"/>
                  <a:pt x="8111" y="20739"/>
                </a:cubicBezTo>
                <a:cubicBezTo>
                  <a:pt x="8055" y="21457"/>
                  <a:pt x="8055" y="22178"/>
                  <a:pt x="8111" y="22895"/>
                </a:cubicBezTo>
                <a:cubicBezTo>
                  <a:pt x="8033" y="24006"/>
                  <a:pt x="8446" y="25094"/>
                  <a:pt x="9240" y="25873"/>
                </a:cubicBezTo>
                <a:cubicBezTo>
                  <a:pt x="9856" y="26489"/>
                  <a:pt x="10781" y="26387"/>
                  <a:pt x="11807" y="25873"/>
                </a:cubicBezTo>
                <a:cubicBezTo>
                  <a:pt x="12616" y="25456"/>
                  <a:pt x="13319" y="24859"/>
                  <a:pt x="13861" y="24127"/>
                </a:cubicBezTo>
                <a:cubicBezTo>
                  <a:pt x="14391" y="23409"/>
                  <a:pt x="14807" y="22612"/>
                  <a:pt x="15093" y="21766"/>
                </a:cubicBezTo>
                <a:cubicBezTo>
                  <a:pt x="15035" y="21392"/>
                  <a:pt x="15035" y="21011"/>
                  <a:pt x="15093" y="20637"/>
                </a:cubicBezTo>
                <a:cubicBezTo>
                  <a:pt x="15249" y="20300"/>
                  <a:pt x="15499" y="20015"/>
                  <a:pt x="15811" y="19815"/>
                </a:cubicBezTo>
                <a:lnTo>
                  <a:pt x="21150" y="16735"/>
                </a:lnTo>
                <a:cubicBezTo>
                  <a:pt x="21384" y="16526"/>
                  <a:pt x="21738" y="16526"/>
                  <a:pt x="21972" y="16735"/>
                </a:cubicBezTo>
                <a:cubicBezTo>
                  <a:pt x="22089" y="17068"/>
                  <a:pt x="22089" y="17430"/>
                  <a:pt x="21972" y="17762"/>
                </a:cubicBezTo>
                <a:cubicBezTo>
                  <a:pt x="21899" y="18870"/>
                  <a:pt x="21727" y="19970"/>
                  <a:pt x="21458" y="21048"/>
                </a:cubicBezTo>
                <a:cubicBezTo>
                  <a:pt x="21058" y="22749"/>
                  <a:pt x="20473" y="24402"/>
                  <a:pt x="19713" y="25976"/>
                </a:cubicBezTo>
                <a:cubicBezTo>
                  <a:pt x="18805" y="27832"/>
                  <a:pt x="17704" y="29587"/>
                  <a:pt x="16427" y="31212"/>
                </a:cubicBezTo>
                <a:cubicBezTo>
                  <a:pt x="14935" y="33001"/>
                  <a:pt x="13125" y="34497"/>
                  <a:pt x="11088" y="35627"/>
                </a:cubicBezTo>
                <a:cubicBezTo>
                  <a:pt x="9844" y="36484"/>
                  <a:pt x="8388" y="36982"/>
                  <a:pt x="6879" y="37065"/>
                </a:cubicBezTo>
                <a:cubicBezTo>
                  <a:pt x="5656" y="37185"/>
                  <a:pt x="4429" y="36896"/>
                  <a:pt x="3388" y="36243"/>
                </a:cubicBezTo>
                <a:cubicBezTo>
                  <a:pt x="2282" y="35461"/>
                  <a:pt x="1455" y="34346"/>
                  <a:pt x="1027" y="33061"/>
                </a:cubicBezTo>
                <a:cubicBezTo>
                  <a:pt x="371" y="31320"/>
                  <a:pt x="24" y="29479"/>
                  <a:pt x="0" y="27619"/>
                </a:cubicBezTo>
                <a:lnTo>
                  <a:pt x="0" y="22588"/>
                </a:lnTo>
                <a:cubicBezTo>
                  <a:pt x="74" y="20364"/>
                  <a:pt x="419" y="18157"/>
                  <a:pt x="1027" y="16017"/>
                </a:cubicBezTo>
                <a:cubicBezTo>
                  <a:pt x="1536" y="13932"/>
                  <a:pt x="2331" y="11929"/>
                  <a:pt x="3388" y="10062"/>
                </a:cubicBezTo>
                <a:cubicBezTo>
                  <a:pt x="4313" y="8262"/>
                  <a:pt x="5488" y="6603"/>
                  <a:pt x="6879" y="5134"/>
                </a:cubicBezTo>
                <a:cubicBezTo>
                  <a:pt x="8107" y="3773"/>
                  <a:pt x="9524" y="2597"/>
                  <a:pt x="11089" y="1643"/>
                </a:cubicBezTo>
                <a:cubicBezTo>
                  <a:pt x="12682" y="612"/>
                  <a:pt x="14530" y="44"/>
                  <a:pt x="16428" y="0"/>
                </a:cubicBezTo>
                <a:cubicBezTo>
                  <a:pt x="17648" y="117"/>
                  <a:pt x="18799" y="620"/>
                  <a:pt x="19713" y="1438"/>
                </a:cubicBezTo>
                <a:cubicBezTo>
                  <a:pt x="20542" y="2222"/>
                  <a:pt x="21145" y="3215"/>
                  <a:pt x="21459" y="4312"/>
                </a:cubicBezTo>
                <a:cubicBezTo>
                  <a:pt x="21733" y="5179"/>
                  <a:pt x="21905" y="6075"/>
                  <a:pt x="21972" y="6982"/>
                </a:cubicBezTo>
                <a:cubicBezTo>
                  <a:pt x="22066" y="7422"/>
                  <a:pt x="22066" y="7877"/>
                  <a:pt x="21972" y="8317"/>
                </a:cubicBezTo>
                <a:cubicBezTo>
                  <a:pt x="21812" y="8736"/>
                  <a:pt x="21524" y="9095"/>
                  <a:pt x="21151" y="9343"/>
                </a:cubicBezTo>
                <a:lnTo>
                  <a:pt x="15811" y="12423"/>
                </a:lnTo>
                <a:cubicBezTo>
                  <a:pt x="15811" y="12423"/>
                  <a:pt x="15298" y="12423"/>
                  <a:pt x="15093" y="12423"/>
                </a:cubicBezTo>
                <a:cubicBezTo>
                  <a:pt x="15022" y="12224"/>
                  <a:pt x="15022" y="12006"/>
                  <a:pt x="15093" y="11807"/>
                </a:cubicBezTo>
                <a:cubicBezTo>
                  <a:pt x="14814" y="11331"/>
                  <a:pt x="14379" y="10968"/>
                  <a:pt x="13861" y="10780"/>
                </a:cubicBezTo>
                <a:cubicBezTo>
                  <a:pt x="13128" y="10758"/>
                  <a:pt x="12407" y="10974"/>
                  <a:pt x="11807" y="11396"/>
                </a:cubicBezTo>
                <a:cubicBezTo>
                  <a:pt x="10703" y="12099"/>
                  <a:pt x="9814" y="13094"/>
                  <a:pt x="9241" y="14271"/>
                </a:cubicBezTo>
                <a:cubicBezTo>
                  <a:pt x="8567" y="15577"/>
                  <a:pt x="8182" y="17013"/>
                  <a:pt x="8111" y="1848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4"/>
          <p:cNvSpPr/>
          <p:nvPr/>
        </p:nvSpPr>
        <p:spPr>
          <a:xfrm>
            <a:off x="1777714" y="4357768"/>
            <a:ext cx="22186" cy="36982"/>
          </a:xfrm>
          <a:custGeom>
            <a:avLst/>
            <a:gdLst/>
            <a:ahLst/>
            <a:cxnLst/>
            <a:rect l="l" t="t" r="r" b="b"/>
            <a:pathLst>
              <a:path w="22186" h="36982" extrusionOk="0">
                <a:moveTo>
                  <a:pt x="7709" y="24148"/>
                </a:moveTo>
                <a:cubicBezTo>
                  <a:pt x="7514" y="24888"/>
                  <a:pt x="7514" y="25667"/>
                  <a:pt x="7709" y="26407"/>
                </a:cubicBezTo>
                <a:cubicBezTo>
                  <a:pt x="7870" y="26827"/>
                  <a:pt x="8157" y="27185"/>
                  <a:pt x="8531" y="27434"/>
                </a:cubicBezTo>
                <a:cubicBezTo>
                  <a:pt x="8936" y="27534"/>
                  <a:pt x="9358" y="27534"/>
                  <a:pt x="9763" y="27434"/>
                </a:cubicBezTo>
                <a:lnTo>
                  <a:pt x="10995" y="26921"/>
                </a:lnTo>
                <a:cubicBezTo>
                  <a:pt x="11705" y="26488"/>
                  <a:pt x="12360" y="25971"/>
                  <a:pt x="12946" y="25381"/>
                </a:cubicBezTo>
                <a:cubicBezTo>
                  <a:pt x="13446" y="24868"/>
                  <a:pt x="13862" y="24279"/>
                  <a:pt x="14178" y="23635"/>
                </a:cubicBezTo>
                <a:lnTo>
                  <a:pt x="14794" y="22505"/>
                </a:lnTo>
                <a:cubicBezTo>
                  <a:pt x="14988" y="22279"/>
                  <a:pt x="15235" y="22102"/>
                  <a:pt x="15513" y="21992"/>
                </a:cubicBezTo>
                <a:lnTo>
                  <a:pt x="20851" y="18912"/>
                </a:lnTo>
                <a:cubicBezTo>
                  <a:pt x="21467" y="18912"/>
                  <a:pt x="21673" y="18912"/>
                  <a:pt x="21673" y="19733"/>
                </a:cubicBezTo>
                <a:cubicBezTo>
                  <a:pt x="21588" y="20647"/>
                  <a:pt x="21380" y="21544"/>
                  <a:pt x="21057" y="22403"/>
                </a:cubicBezTo>
                <a:cubicBezTo>
                  <a:pt x="20600" y="23871"/>
                  <a:pt x="19980" y="25283"/>
                  <a:pt x="19209" y="26613"/>
                </a:cubicBezTo>
                <a:cubicBezTo>
                  <a:pt x="18315" y="28318"/>
                  <a:pt x="17211" y="29904"/>
                  <a:pt x="15923" y="31335"/>
                </a:cubicBezTo>
                <a:cubicBezTo>
                  <a:pt x="14548" y="32969"/>
                  <a:pt x="12875" y="34327"/>
                  <a:pt x="10995" y="35340"/>
                </a:cubicBezTo>
                <a:cubicBezTo>
                  <a:pt x="9570" y="36246"/>
                  <a:pt x="7953" y="36809"/>
                  <a:pt x="6272" y="36982"/>
                </a:cubicBezTo>
                <a:cubicBezTo>
                  <a:pt x="4964" y="36986"/>
                  <a:pt x="3708" y="36469"/>
                  <a:pt x="2781" y="35545"/>
                </a:cubicBezTo>
                <a:cubicBezTo>
                  <a:pt x="1716" y="34402"/>
                  <a:pt x="1003" y="32976"/>
                  <a:pt x="728" y="31438"/>
                </a:cubicBezTo>
                <a:cubicBezTo>
                  <a:pt x="190" y="29256"/>
                  <a:pt x="-52" y="27011"/>
                  <a:pt x="9" y="24765"/>
                </a:cubicBezTo>
                <a:cubicBezTo>
                  <a:pt x="-11" y="22350"/>
                  <a:pt x="230" y="19940"/>
                  <a:pt x="728" y="17577"/>
                </a:cubicBezTo>
                <a:cubicBezTo>
                  <a:pt x="1132" y="15309"/>
                  <a:pt x="1821" y="13101"/>
                  <a:pt x="2781" y="11006"/>
                </a:cubicBezTo>
                <a:cubicBezTo>
                  <a:pt x="3724" y="8996"/>
                  <a:pt x="4895" y="7101"/>
                  <a:pt x="6272" y="5360"/>
                </a:cubicBezTo>
                <a:cubicBezTo>
                  <a:pt x="7619" y="3778"/>
                  <a:pt x="9214" y="2426"/>
                  <a:pt x="10995" y="1355"/>
                </a:cubicBezTo>
                <a:cubicBezTo>
                  <a:pt x="12515" y="362"/>
                  <a:pt x="14318" y="-107"/>
                  <a:pt x="16129" y="20"/>
                </a:cubicBezTo>
                <a:cubicBezTo>
                  <a:pt x="17467" y="209"/>
                  <a:pt x="18682" y="908"/>
                  <a:pt x="19517" y="1971"/>
                </a:cubicBezTo>
                <a:cubicBezTo>
                  <a:pt x="20489" y="3278"/>
                  <a:pt x="21156" y="4787"/>
                  <a:pt x="21468" y="6386"/>
                </a:cubicBezTo>
                <a:cubicBezTo>
                  <a:pt x="21886" y="8273"/>
                  <a:pt x="22093" y="10202"/>
                  <a:pt x="22084" y="12136"/>
                </a:cubicBezTo>
                <a:lnTo>
                  <a:pt x="22084" y="13881"/>
                </a:lnTo>
                <a:cubicBezTo>
                  <a:pt x="22220" y="14350"/>
                  <a:pt x="22220" y="14849"/>
                  <a:pt x="22084" y="15319"/>
                </a:cubicBezTo>
                <a:cubicBezTo>
                  <a:pt x="21929" y="15685"/>
                  <a:pt x="21681" y="16003"/>
                  <a:pt x="21365" y="16243"/>
                </a:cubicBezTo>
                <a:close/>
                <a:moveTo>
                  <a:pt x="11406" y="9980"/>
                </a:moveTo>
                <a:cubicBezTo>
                  <a:pt x="10245" y="10708"/>
                  <a:pt x="9347" y="11787"/>
                  <a:pt x="8839" y="13060"/>
                </a:cubicBezTo>
                <a:cubicBezTo>
                  <a:pt x="8240" y="14357"/>
                  <a:pt x="7858" y="15745"/>
                  <a:pt x="7709" y="17166"/>
                </a:cubicBezTo>
                <a:lnTo>
                  <a:pt x="15102" y="12957"/>
                </a:lnTo>
                <a:cubicBezTo>
                  <a:pt x="15030" y="11923"/>
                  <a:pt x="14675" y="10928"/>
                  <a:pt x="14075" y="10082"/>
                </a:cubicBezTo>
                <a:cubicBezTo>
                  <a:pt x="13459" y="9364"/>
                  <a:pt x="12535" y="9364"/>
                  <a:pt x="11406" y="998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4"/>
          <p:cNvSpPr/>
          <p:nvPr/>
        </p:nvSpPr>
        <p:spPr>
          <a:xfrm>
            <a:off x="1806471" y="4334675"/>
            <a:ext cx="6879" cy="47706"/>
          </a:xfrm>
          <a:custGeom>
            <a:avLst/>
            <a:gdLst/>
            <a:ahLst/>
            <a:cxnLst/>
            <a:rect l="l" t="t" r="r" b="b"/>
            <a:pathLst>
              <a:path w="6879" h="47706" extrusionOk="0">
                <a:moveTo>
                  <a:pt x="6776" y="42314"/>
                </a:moveTo>
                <a:cubicBezTo>
                  <a:pt x="6871" y="42753"/>
                  <a:pt x="6871" y="43208"/>
                  <a:pt x="6776" y="43648"/>
                </a:cubicBezTo>
                <a:cubicBezTo>
                  <a:pt x="6650" y="44057"/>
                  <a:pt x="6398" y="44416"/>
                  <a:pt x="6058" y="44675"/>
                </a:cubicBezTo>
                <a:lnTo>
                  <a:pt x="924" y="47550"/>
                </a:lnTo>
                <a:cubicBezTo>
                  <a:pt x="690" y="47759"/>
                  <a:pt x="337" y="47759"/>
                  <a:pt x="103" y="47550"/>
                </a:cubicBezTo>
                <a:cubicBezTo>
                  <a:pt x="-34" y="47221"/>
                  <a:pt x="-34" y="46851"/>
                  <a:pt x="103" y="46523"/>
                </a:cubicBezTo>
                <a:lnTo>
                  <a:pt x="103" y="5454"/>
                </a:lnTo>
                <a:cubicBezTo>
                  <a:pt x="8" y="5014"/>
                  <a:pt x="8" y="4560"/>
                  <a:pt x="103" y="4120"/>
                </a:cubicBezTo>
                <a:cubicBezTo>
                  <a:pt x="263" y="3700"/>
                  <a:pt x="550" y="3341"/>
                  <a:pt x="924" y="3093"/>
                </a:cubicBezTo>
                <a:lnTo>
                  <a:pt x="6058" y="116"/>
                </a:lnTo>
                <a:cubicBezTo>
                  <a:pt x="6272" y="-39"/>
                  <a:pt x="6562" y="-39"/>
                  <a:pt x="6776" y="116"/>
                </a:cubicBezTo>
                <a:cubicBezTo>
                  <a:pt x="6913" y="444"/>
                  <a:pt x="6913" y="814"/>
                  <a:pt x="6776" y="1142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4"/>
          <p:cNvSpPr/>
          <p:nvPr/>
        </p:nvSpPr>
        <p:spPr>
          <a:xfrm>
            <a:off x="2174033" y="3937970"/>
            <a:ext cx="278341" cy="264657"/>
          </a:xfrm>
          <a:custGeom>
            <a:avLst/>
            <a:gdLst/>
            <a:ahLst/>
            <a:cxnLst/>
            <a:rect l="l" t="t" r="r" b="b"/>
            <a:pathLst>
              <a:path w="278341" h="264657" extrusionOk="0">
                <a:moveTo>
                  <a:pt x="0" y="251336"/>
                </a:moveTo>
                <a:lnTo>
                  <a:pt x="0" y="173716"/>
                </a:lnTo>
                <a:cubicBezTo>
                  <a:pt x="700" y="160675"/>
                  <a:pt x="7561" y="148744"/>
                  <a:pt x="18481" y="141580"/>
                </a:cubicBezTo>
                <a:lnTo>
                  <a:pt x="259860" y="2564"/>
                </a:lnTo>
                <a:cubicBezTo>
                  <a:pt x="270127" y="-3391"/>
                  <a:pt x="278341" y="1434"/>
                  <a:pt x="278341" y="12831"/>
                </a:cubicBezTo>
                <a:lnTo>
                  <a:pt x="278341" y="90347"/>
                </a:lnTo>
                <a:cubicBezTo>
                  <a:pt x="277641" y="103389"/>
                  <a:pt x="270780" y="115319"/>
                  <a:pt x="259860" y="122484"/>
                </a:cubicBezTo>
                <a:lnTo>
                  <a:pt x="18481" y="262013"/>
                </a:lnTo>
                <a:cubicBezTo>
                  <a:pt x="8316" y="268174"/>
                  <a:pt x="0" y="263143"/>
                  <a:pt x="0" y="25133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4"/>
          <p:cNvSpPr/>
          <p:nvPr/>
        </p:nvSpPr>
        <p:spPr>
          <a:xfrm>
            <a:off x="2251575" y="4072671"/>
            <a:ext cx="27250" cy="53491"/>
          </a:xfrm>
          <a:custGeom>
            <a:avLst/>
            <a:gdLst/>
            <a:ahLst/>
            <a:cxnLst/>
            <a:rect l="l" t="t" r="r" b="b"/>
            <a:pathLst>
              <a:path w="27250" h="53491" extrusionOk="0">
                <a:moveTo>
                  <a:pt x="16402" y="0"/>
                </a:moveTo>
                <a:cubicBezTo>
                  <a:pt x="17018" y="0"/>
                  <a:pt x="17429" y="0"/>
                  <a:pt x="17634" y="0"/>
                </a:cubicBezTo>
                <a:cubicBezTo>
                  <a:pt x="17912" y="293"/>
                  <a:pt x="18122" y="644"/>
                  <a:pt x="18250" y="1027"/>
                </a:cubicBezTo>
                <a:lnTo>
                  <a:pt x="27182" y="35524"/>
                </a:lnTo>
                <a:cubicBezTo>
                  <a:pt x="27223" y="35831"/>
                  <a:pt x="27223" y="36141"/>
                  <a:pt x="27182" y="36448"/>
                </a:cubicBezTo>
                <a:cubicBezTo>
                  <a:pt x="27274" y="36819"/>
                  <a:pt x="27274" y="37207"/>
                  <a:pt x="27182" y="37577"/>
                </a:cubicBezTo>
                <a:cubicBezTo>
                  <a:pt x="27030" y="37858"/>
                  <a:pt x="26820" y="38103"/>
                  <a:pt x="26566" y="38296"/>
                </a:cubicBezTo>
                <a:lnTo>
                  <a:pt x="21433" y="41274"/>
                </a:lnTo>
                <a:cubicBezTo>
                  <a:pt x="20817" y="41274"/>
                  <a:pt x="20509" y="41274"/>
                  <a:pt x="20201" y="41274"/>
                </a:cubicBezTo>
                <a:lnTo>
                  <a:pt x="20201" y="40452"/>
                </a:lnTo>
                <a:lnTo>
                  <a:pt x="19072" y="35832"/>
                </a:lnTo>
                <a:lnTo>
                  <a:pt x="8188" y="42198"/>
                </a:lnTo>
                <a:lnTo>
                  <a:pt x="7059" y="48050"/>
                </a:lnTo>
                <a:cubicBezTo>
                  <a:pt x="7088" y="48460"/>
                  <a:pt x="7088" y="48872"/>
                  <a:pt x="7059" y="49282"/>
                </a:cubicBezTo>
                <a:cubicBezTo>
                  <a:pt x="6785" y="49810"/>
                  <a:pt x="6355" y="50241"/>
                  <a:pt x="5827" y="50514"/>
                </a:cubicBezTo>
                <a:lnTo>
                  <a:pt x="693" y="53492"/>
                </a:lnTo>
                <a:lnTo>
                  <a:pt x="77" y="53492"/>
                </a:lnTo>
                <a:cubicBezTo>
                  <a:pt x="-26" y="53227"/>
                  <a:pt x="-26" y="52934"/>
                  <a:pt x="77" y="52670"/>
                </a:cubicBezTo>
                <a:cubicBezTo>
                  <a:pt x="54" y="52294"/>
                  <a:pt x="54" y="51917"/>
                  <a:pt x="77" y="51541"/>
                </a:cubicBezTo>
                <a:lnTo>
                  <a:pt x="9010" y="6776"/>
                </a:lnTo>
                <a:cubicBezTo>
                  <a:pt x="9155" y="6175"/>
                  <a:pt x="9361" y="5590"/>
                  <a:pt x="9626" y="5031"/>
                </a:cubicBezTo>
                <a:cubicBezTo>
                  <a:pt x="9831" y="4433"/>
                  <a:pt x="10278" y="3949"/>
                  <a:pt x="10858" y="3696"/>
                </a:cubicBezTo>
                <a:close/>
                <a:moveTo>
                  <a:pt x="9831" y="30801"/>
                </a:moveTo>
                <a:lnTo>
                  <a:pt x="16402" y="26900"/>
                </a:lnTo>
                <a:lnTo>
                  <a:pt x="13117" y="1375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6" name="Google Shape;2456;p4"/>
          <p:cNvSpPr/>
          <p:nvPr/>
        </p:nvSpPr>
        <p:spPr>
          <a:xfrm>
            <a:off x="2284435" y="4066082"/>
            <a:ext cx="21330" cy="53201"/>
          </a:xfrm>
          <a:custGeom>
            <a:avLst/>
            <a:gdLst/>
            <a:ahLst/>
            <a:cxnLst/>
            <a:rect l="l" t="t" r="r" b="b"/>
            <a:pathLst>
              <a:path w="21330" h="53201" extrusionOk="0">
                <a:moveTo>
                  <a:pt x="12188" y="34310"/>
                </a:moveTo>
                <a:lnTo>
                  <a:pt x="10134" y="35131"/>
                </a:lnTo>
                <a:cubicBezTo>
                  <a:pt x="9598" y="35286"/>
                  <a:pt x="9028" y="35286"/>
                  <a:pt x="8492" y="35131"/>
                </a:cubicBezTo>
                <a:lnTo>
                  <a:pt x="7465" y="35131"/>
                </a:lnTo>
                <a:lnTo>
                  <a:pt x="6746" y="34310"/>
                </a:lnTo>
                <a:lnTo>
                  <a:pt x="6746" y="47657"/>
                </a:lnTo>
                <a:cubicBezTo>
                  <a:pt x="6883" y="48127"/>
                  <a:pt x="6883" y="48626"/>
                  <a:pt x="6746" y="49095"/>
                </a:cubicBezTo>
                <a:cubicBezTo>
                  <a:pt x="6592" y="49461"/>
                  <a:pt x="6344" y="49780"/>
                  <a:pt x="6028" y="50019"/>
                </a:cubicBezTo>
                <a:lnTo>
                  <a:pt x="894" y="52996"/>
                </a:lnTo>
                <a:cubicBezTo>
                  <a:pt x="724" y="53223"/>
                  <a:pt x="402" y="53269"/>
                  <a:pt x="175" y="53099"/>
                </a:cubicBezTo>
                <a:cubicBezTo>
                  <a:pt x="136" y="53070"/>
                  <a:pt x="102" y="53035"/>
                  <a:pt x="73" y="52996"/>
                </a:cubicBezTo>
                <a:cubicBezTo>
                  <a:pt x="73" y="52996"/>
                  <a:pt x="73" y="52483"/>
                  <a:pt x="73" y="52072"/>
                </a:cubicBezTo>
                <a:lnTo>
                  <a:pt x="73" y="11004"/>
                </a:lnTo>
                <a:cubicBezTo>
                  <a:pt x="-24" y="10529"/>
                  <a:pt x="-24" y="10041"/>
                  <a:pt x="73" y="9566"/>
                </a:cubicBezTo>
                <a:cubicBezTo>
                  <a:pt x="232" y="9173"/>
                  <a:pt x="522" y="8847"/>
                  <a:pt x="894" y="8642"/>
                </a:cubicBezTo>
                <a:lnTo>
                  <a:pt x="5822" y="5768"/>
                </a:lnTo>
                <a:lnTo>
                  <a:pt x="6541" y="5768"/>
                </a:lnTo>
                <a:cubicBezTo>
                  <a:pt x="6687" y="6058"/>
                  <a:pt x="6687" y="6401"/>
                  <a:pt x="6541" y="6692"/>
                </a:cubicBezTo>
                <a:lnTo>
                  <a:pt x="6541" y="8129"/>
                </a:lnTo>
                <a:cubicBezTo>
                  <a:pt x="6541" y="7616"/>
                  <a:pt x="6541" y="7000"/>
                  <a:pt x="7260" y="6384"/>
                </a:cubicBezTo>
                <a:cubicBezTo>
                  <a:pt x="7598" y="5745"/>
                  <a:pt x="7976" y="5128"/>
                  <a:pt x="8389" y="4536"/>
                </a:cubicBezTo>
                <a:cubicBezTo>
                  <a:pt x="8843" y="3904"/>
                  <a:pt x="9359" y="3319"/>
                  <a:pt x="9929" y="2790"/>
                </a:cubicBezTo>
                <a:cubicBezTo>
                  <a:pt x="10604" y="2142"/>
                  <a:pt x="11364" y="1589"/>
                  <a:pt x="12188" y="1147"/>
                </a:cubicBezTo>
                <a:cubicBezTo>
                  <a:pt x="13230" y="467"/>
                  <a:pt x="14435" y="76"/>
                  <a:pt x="15678" y="18"/>
                </a:cubicBezTo>
                <a:cubicBezTo>
                  <a:pt x="16723" y="-84"/>
                  <a:pt x="17764" y="250"/>
                  <a:pt x="18553" y="942"/>
                </a:cubicBezTo>
                <a:cubicBezTo>
                  <a:pt x="19488" y="1882"/>
                  <a:pt x="20160" y="3050"/>
                  <a:pt x="20504" y="4330"/>
                </a:cubicBezTo>
                <a:cubicBezTo>
                  <a:pt x="21094" y="6259"/>
                  <a:pt x="21371" y="8269"/>
                  <a:pt x="21325" y="10285"/>
                </a:cubicBezTo>
                <a:lnTo>
                  <a:pt x="21326" y="15316"/>
                </a:lnTo>
                <a:cubicBezTo>
                  <a:pt x="21330" y="17668"/>
                  <a:pt x="21055" y="20011"/>
                  <a:pt x="20504" y="22298"/>
                </a:cubicBezTo>
                <a:cubicBezTo>
                  <a:pt x="20038" y="24239"/>
                  <a:pt x="19385" y="26130"/>
                  <a:pt x="18553" y="27944"/>
                </a:cubicBezTo>
                <a:cubicBezTo>
                  <a:pt x="17765" y="29488"/>
                  <a:pt x="16800" y="30935"/>
                  <a:pt x="15679" y="32257"/>
                </a:cubicBezTo>
                <a:cubicBezTo>
                  <a:pt x="14597" y="33071"/>
                  <a:pt x="13426" y="33760"/>
                  <a:pt x="12188" y="34310"/>
                </a:cubicBezTo>
                <a:close/>
                <a:moveTo>
                  <a:pt x="14036" y="17985"/>
                </a:moveTo>
                <a:cubicBezTo>
                  <a:pt x="14139" y="16824"/>
                  <a:pt x="14139" y="15656"/>
                  <a:pt x="14036" y="14494"/>
                </a:cubicBezTo>
                <a:cubicBezTo>
                  <a:pt x="14023" y="13337"/>
                  <a:pt x="13704" y="12204"/>
                  <a:pt x="13112" y="11209"/>
                </a:cubicBezTo>
                <a:cubicBezTo>
                  <a:pt x="12496" y="10388"/>
                  <a:pt x="11674" y="10388"/>
                  <a:pt x="10340" y="11209"/>
                </a:cubicBezTo>
                <a:cubicBezTo>
                  <a:pt x="9737" y="11539"/>
                  <a:pt x="9212" y="11994"/>
                  <a:pt x="8800" y="12544"/>
                </a:cubicBezTo>
                <a:cubicBezTo>
                  <a:pt x="8341" y="13106"/>
                  <a:pt x="7961" y="13728"/>
                  <a:pt x="7670" y="14392"/>
                </a:cubicBezTo>
                <a:cubicBezTo>
                  <a:pt x="7404" y="15021"/>
                  <a:pt x="7198" y="15674"/>
                  <a:pt x="7054" y="16343"/>
                </a:cubicBezTo>
                <a:cubicBezTo>
                  <a:pt x="6955" y="17024"/>
                  <a:pt x="6955" y="17715"/>
                  <a:pt x="7054" y="18396"/>
                </a:cubicBezTo>
                <a:cubicBezTo>
                  <a:pt x="6998" y="19114"/>
                  <a:pt x="6998" y="19835"/>
                  <a:pt x="7054" y="20552"/>
                </a:cubicBezTo>
                <a:cubicBezTo>
                  <a:pt x="6992" y="21270"/>
                  <a:pt x="6992" y="21991"/>
                  <a:pt x="7054" y="22708"/>
                </a:cubicBezTo>
                <a:cubicBezTo>
                  <a:pt x="6938" y="23250"/>
                  <a:pt x="6938" y="23810"/>
                  <a:pt x="7054" y="24351"/>
                </a:cubicBezTo>
                <a:cubicBezTo>
                  <a:pt x="7176" y="24799"/>
                  <a:pt x="7385" y="25217"/>
                  <a:pt x="7670" y="25583"/>
                </a:cubicBezTo>
                <a:cubicBezTo>
                  <a:pt x="7986" y="25885"/>
                  <a:pt x="8375" y="26097"/>
                  <a:pt x="8800" y="26199"/>
                </a:cubicBezTo>
                <a:cubicBezTo>
                  <a:pt x="9302" y="26350"/>
                  <a:pt x="9838" y="26350"/>
                  <a:pt x="10340" y="26199"/>
                </a:cubicBezTo>
                <a:cubicBezTo>
                  <a:pt x="11594" y="25478"/>
                  <a:pt x="12570" y="24357"/>
                  <a:pt x="13112" y="23016"/>
                </a:cubicBezTo>
                <a:cubicBezTo>
                  <a:pt x="13686" y="21399"/>
                  <a:pt x="13998" y="19701"/>
                  <a:pt x="14036" y="17986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" name="Google Shape;2457;p4"/>
          <p:cNvSpPr/>
          <p:nvPr/>
        </p:nvSpPr>
        <p:spPr>
          <a:xfrm>
            <a:off x="2312241" y="4049567"/>
            <a:ext cx="21548" cy="53035"/>
          </a:xfrm>
          <a:custGeom>
            <a:avLst/>
            <a:gdLst/>
            <a:ahLst/>
            <a:cxnLst/>
            <a:rect l="l" t="t" r="r" b="b"/>
            <a:pathLst>
              <a:path w="21548" h="53035" extrusionOk="0">
                <a:moveTo>
                  <a:pt x="12308" y="34706"/>
                </a:moveTo>
                <a:cubicBezTo>
                  <a:pt x="11666" y="35077"/>
                  <a:pt x="10975" y="35354"/>
                  <a:pt x="10254" y="35527"/>
                </a:cubicBezTo>
                <a:cubicBezTo>
                  <a:pt x="9747" y="35638"/>
                  <a:pt x="9222" y="35638"/>
                  <a:pt x="8714" y="35527"/>
                </a:cubicBezTo>
                <a:cubicBezTo>
                  <a:pt x="8282" y="35448"/>
                  <a:pt x="7886" y="35232"/>
                  <a:pt x="7585" y="34911"/>
                </a:cubicBezTo>
                <a:lnTo>
                  <a:pt x="6866" y="34192"/>
                </a:lnTo>
                <a:lnTo>
                  <a:pt x="6866" y="47540"/>
                </a:lnTo>
                <a:cubicBezTo>
                  <a:pt x="6963" y="48014"/>
                  <a:pt x="6963" y="48503"/>
                  <a:pt x="6866" y="48977"/>
                </a:cubicBezTo>
                <a:cubicBezTo>
                  <a:pt x="6646" y="49329"/>
                  <a:pt x="6368" y="49641"/>
                  <a:pt x="6045" y="49901"/>
                </a:cubicBezTo>
                <a:lnTo>
                  <a:pt x="911" y="52878"/>
                </a:lnTo>
                <a:cubicBezTo>
                  <a:pt x="677" y="53088"/>
                  <a:pt x="324" y="53088"/>
                  <a:pt x="90" y="52878"/>
                </a:cubicBezTo>
                <a:cubicBezTo>
                  <a:pt x="-30" y="52582"/>
                  <a:pt x="-30" y="52251"/>
                  <a:pt x="90" y="51954"/>
                </a:cubicBezTo>
                <a:lnTo>
                  <a:pt x="90" y="10886"/>
                </a:lnTo>
                <a:cubicBezTo>
                  <a:pt x="7" y="10445"/>
                  <a:pt x="7" y="9992"/>
                  <a:pt x="90" y="9551"/>
                </a:cubicBezTo>
                <a:cubicBezTo>
                  <a:pt x="223" y="9142"/>
                  <a:pt x="520" y="8807"/>
                  <a:pt x="911" y="8627"/>
                </a:cubicBezTo>
                <a:lnTo>
                  <a:pt x="5839" y="5752"/>
                </a:lnTo>
                <a:cubicBezTo>
                  <a:pt x="6073" y="5543"/>
                  <a:pt x="6427" y="5543"/>
                  <a:pt x="6661" y="5752"/>
                </a:cubicBezTo>
                <a:cubicBezTo>
                  <a:pt x="6778" y="6085"/>
                  <a:pt x="6778" y="6447"/>
                  <a:pt x="6661" y="6779"/>
                </a:cubicBezTo>
                <a:lnTo>
                  <a:pt x="6661" y="8216"/>
                </a:lnTo>
                <a:lnTo>
                  <a:pt x="7482" y="6471"/>
                </a:lnTo>
                <a:cubicBezTo>
                  <a:pt x="7744" y="5814"/>
                  <a:pt x="8089" y="5193"/>
                  <a:pt x="8509" y="4623"/>
                </a:cubicBezTo>
                <a:cubicBezTo>
                  <a:pt x="8937" y="3971"/>
                  <a:pt x="9455" y="3384"/>
                  <a:pt x="10049" y="2878"/>
                </a:cubicBezTo>
                <a:cubicBezTo>
                  <a:pt x="10724" y="2230"/>
                  <a:pt x="11484" y="1677"/>
                  <a:pt x="12308" y="1235"/>
                </a:cubicBezTo>
                <a:cubicBezTo>
                  <a:pt x="13366" y="570"/>
                  <a:pt x="14558" y="150"/>
                  <a:pt x="15799" y="3"/>
                </a:cubicBezTo>
                <a:cubicBezTo>
                  <a:pt x="16853" y="-37"/>
                  <a:pt x="17883" y="331"/>
                  <a:pt x="18673" y="1030"/>
                </a:cubicBezTo>
                <a:cubicBezTo>
                  <a:pt x="19608" y="1970"/>
                  <a:pt x="20281" y="3138"/>
                  <a:pt x="20624" y="4418"/>
                </a:cubicBezTo>
                <a:cubicBezTo>
                  <a:pt x="21444" y="8018"/>
                  <a:pt x="21720" y="11721"/>
                  <a:pt x="21445" y="15404"/>
                </a:cubicBezTo>
                <a:cubicBezTo>
                  <a:pt x="21457" y="17722"/>
                  <a:pt x="21181" y="20032"/>
                  <a:pt x="20624" y="22283"/>
                </a:cubicBezTo>
                <a:cubicBezTo>
                  <a:pt x="20193" y="24234"/>
                  <a:pt x="19539" y="26128"/>
                  <a:pt x="18673" y="27929"/>
                </a:cubicBezTo>
                <a:cubicBezTo>
                  <a:pt x="17971" y="29522"/>
                  <a:pt x="16998" y="30981"/>
                  <a:pt x="15799" y="32242"/>
                </a:cubicBezTo>
                <a:cubicBezTo>
                  <a:pt x="14755" y="33221"/>
                  <a:pt x="13580" y="34051"/>
                  <a:pt x="12308" y="34706"/>
                </a:cubicBezTo>
                <a:close/>
                <a:moveTo>
                  <a:pt x="14156" y="18381"/>
                </a:moveTo>
                <a:cubicBezTo>
                  <a:pt x="14259" y="17220"/>
                  <a:pt x="14259" y="16052"/>
                  <a:pt x="14156" y="14890"/>
                </a:cubicBezTo>
                <a:cubicBezTo>
                  <a:pt x="14142" y="13733"/>
                  <a:pt x="13824" y="12600"/>
                  <a:pt x="13232" y="11605"/>
                </a:cubicBezTo>
                <a:cubicBezTo>
                  <a:pt x="12718" y="10783"/>
                  <a:pt x="11794" y="10783"/>
                  <a:pt x="10460" y="11605"/>
                </a:cubicBezTo>
                <a:cubicBezTo>
                  <a:pt x="9857" y="11935"/>
                  <a:pt x="9332" y="12390"/>
                  <a:pt x="8920" y="12940"/>
                </a:cubicBezTo>
                <a:cubicBezTo>
                  <a:pt x="8482" y="13460"/>
                  <a:pt x="8135" y="14050"/>
                  <a:pt x="7893" y="14685"/>
                </a:cubicBezTo>
                <a:cubicBezTo>
                  <a:pt x="7608" y="15353"/>
                  <a:pt x="7368" y="16039"/>
                  <a:pt x="7174" y="16739"/>
                </a:cubicBezTo>
                <a:cubicBezTo>
                  <a:pt x="7076" y="17385"/>
                  <a:pt x="7076" y="18043"/>
                  <a:pt x="7174" y="18689"/>
                </a:cubicBezTo>
                <a:cubicBezTo>
                  <a:pt x="7121" y="19441"/>
                  <a:pt x="7121" y="20196"/>
                  <a:pt x="7174" y="20948"/>
                </a:cubicBezTo>
                <a:cubicBezTo>
                  <a:pt x="7115" y="21666"/>
                  <a:pt x="7115" y="22387"/>
                  <a:pt x="7174" y="23104"/>
                </a:cubicBezTo>
                <a:cubicBezTo>
                  <a:pt x="7057" y="23646"/>
                  <a:pt x="7057" y="24206"/>
                  <a:pt x="7174" y="24747"/>
                </a:cubicBezTo>
                <a:cubicBezTo>
                  <a:pt x="7329" y="25202"/>
                  <a:pt x="7573" y="25621"/>
                  <a:pt x="7893" y="25979"/>
                </a:cubicBezTo>
                <a:cubicBezTo>
                  <a:pt x="8130" y="26309"/>
                  <a:pt x="8514" y="26501"/>
                  <a:pt x="8920" y="26492"/>
                </a:cubicBezTo>
                <a:cubicBezTo>
                  <a:pt x="9420" y="26657"/>
                  <a:pt x="9960" y="26657"/>
                  <a:pt x="10460" y="26492"/>
                </a:cubicBezTo>
                <a:cubicBezTo>
                  <a:pt x="11741" y="25805"/>
                  <a:pt x="12727" y="24673"/>
                  <a:pt x="13232" y="23309"/>
                </a:cubicBezTo>
                <a:cubicBezTo>
                  <a:pt x="13795" y="21725"/>
                  <a:pt x="14107" y="20062"/>
                  <a:pt x="14156" y="1838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4"/>
          <p:cNvSpPr/>
          <p:nvPr/>
        </p:nvSpPr>
        <p:spPr>
          <a:xfrm>
            <a:off x="2340272" y="4026620"/>
            <a:ext cx="6851" cy="47590"/>
          </a:xfrm>
          <a:custGeom>
            <a:avLst/>
            <a:gdLst/>
            <a:ahLst/>
            <a:cxnLst/>
            <a:rect l="l" t="t" r="r" b="b"/>
            <a:pathLst>
              <a:path w="6851" h="47590" extrusionOk="0">
                <a:moveTo>
                  <a:pt x="6762" y="42355"/>
                </a:moveTo>
                <a:cubicBezTo>
                  <a:pt x="6845" y="42796"/>
                  <a:pt x="6845" y="43249"/>
                  <a:pt x="6762" y="43690"/>
                </a:cubicBezTo>
                <a:cubicBezTo>
                  <a:pt x="6571" y="44063"/>
                  <a:pt x="6288" y="44381"/>
                  <a:pt x="5940" y="44614"/>
                </a:cubicBezTo>
                <a:lnTo>
                  <a:pt x="807" y="47591"/>
                </a:lnTo>
                <a:cubicBezTo>
                  <a:pt x="807" y="47591"/>
                  <a:pt x="294" y="47591"/>
                  <a:pt x="88" y="47591"/>
                </a:cubicBezTo>
                <a:cubicBezTo>
                  <a:pt x="-29" y="47259"/>
                  <a:pt x="-29" y="46896"/>
                  <a:pt x="88" y="46564"/>
                </a:cubicBezTo>
                <a:lnTo>
                  <a:pt x="88" y="5496"/>
                </a:lnTo>
                <a:cubicBezTo>
                  <a:pt x="-9" y="5021"/>
                  <a:pt x="-9" y="4533"/>
                  <a:pt x="88" y="4058"/>
                </a:cubicBezTo>
                <a:cubicBezTo>
                  <a:pt x="242" y="3692"/>
                  <a:pt x="490" y="3374"/>
                  <a:pt x="807" y="3134"/>
                </a:cubicBezTo>
                <a:lnTo>
                  <a:pt x="5940" y="157"/>
                </a:lnTo>
                <a:cubicBezTo>
                  <a:pt x="6174" y="-52"/>
                  <a:pt x="6528" y="-52"/>
                  <a:pt x="6762" y="157"/>
                </a:cubicBezTo>
                <a:cubicBezTo>
                  <a:pt x="6882" y="453"/>
                  <a:pt x="6882" y="785"/>
                  <a:pt x="6762" y="108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4"/>
          <p:cNvSpPr/>
          <p:nvPr/>
        </p:nvSpPr>
        <p:spPr>
          <a:xfrm>
            <a:off x="2352952" y="4021836"/>
            <a:ext cx="22920" cy="54223"/>
          </a:xfrm>
          <a:custGeom>
            <a:avLst/>
            <a:gdLst/>
            <a:ahLst/>
            <a:cxnLst/>
            <a:rect l="l" t="t" r="r" b="b"/>
            <a:pathLst>
              <a:path w="22920" h="54223" extrusionOk="0">
                <a:moveTo>
                  <a:pt x="11947" y="48884"/>
                </a:moveTo>
                <a:cubicBezTo>
                  <a:pt x="11991" y="49294"/>
                  <a:pt x="11991" y="49707"/>
                  <a:pt x="11947" y="50116"/>
                </a:cubicBezTo>
                <a:cubicBezTo>
                  <a:pt x="11820" y="50525"/>
                  <a:pt x="11569" y="50884"/>
                  <a:pt x="11228" y="51143"/>
                </a:cubicBezTo>
                <a:lnTo>
                  <a:pt x="5787" y="54223"/>
                </a:lnTo>
                <a:cubicBezTo>
                  <a:pt x="5787" y="54223"/>
                  <a:pt x="5787" y="54223"/>
                  <a:pt x="5171" y="54223"/>
                </a:cubicBezTo>
                <a:cubicBezTo>
                  <a:pt x="4555" y="54223"/>
                  <a:pt x="5171" y="54223"/>
                  <a:pt x="5171" y="53402"/>
                </a:cubicBezTo>
                <a:lnTo>
                  <a:pt x="5171" y="52889"/>
                </a:lnTo>
                <a:lnTo>
                  <a:pt x="8353" y="39849"/>
                </a:lnTo>
                <a:lnTo>
                  <a:pt x="37" y="15105"/>
                </a:lnTo>
                <a:lnTo>
                  <a:pt x="37" y="15105"/>
                </a:lnTo>
                <a:cubicBezTo>
                  <a:pt x="-12" y="14696"/>
                  <a:pt x="-12" y="14283"/>
                  <a:pt x="37" y="13873"/>
                </a:cubicBezTo>
                <a:cubicBezTo>
                  <a:pt x="194" y="13537"/>
                  <a:pt x="443" y="13252"/>
                  <a:pt x="756" y="13052"/>
                </a:cubicBezTo>
                <a:lnTo>
                  <a:pt x="6095" y="9869"/>
                </a:lnTo>
                <a:cubicBezTo>
                  <a:pt x="6095" y="9869"/>
                  <a:pt x="6711" y="9869"/>
                  <a:pt x="6916" y="9869"/>
                </a:cubicBezTo>
                <a:cubicBezTo>
                  <a:pt x="6971" y="10141"/>
                  <a:pt x="6971" y="10420"/>
                  <a:pt x="6916" y="10691"/>
                </a:cubicBezTo>
                <a:lnTo>
                  <a:pt x="11434" y="24346"/>
                </a:lnTo>
                <a:lnTo>
                  <a:pt x="15951" y="5454"/>
                </a:lnTo>
                <a:cubicBezTo>
                  <a:pt x="15907" y="5045"/>
                  <a:pt x="15907" y="4632"/>
                  <a:pt x="15951" y="4222"/>
                </a:cubicBezTo>
                <a:cubicBezTo>
                  <a:pt x="16070" y="3781"/>
                  <a:pt x="16368" y="3409"/>
                  <a:pt x="16773" y="3196"/>
                </a:cubicBezTo>
                <a:lnTo>
                  <a:pt x="22111" y="116"/>
                </a:lnTo>
                <a:cubicBezTo>
                  <a:pt x="22326" y="-39"/>
                  <a:pt x="22615" y="-39"/>
                  <a:pt x="22830" y="116"/>
                </a:cubicBezTo>
                <a:cubicBezTo>
                  <a:pt x="22950" y="412"/>
                  <a:pt x="22950" y="743"/>
                  <a:pt x="22830" y="1040"/>
                </a:cubicBezTo>
                <a:cubicBezTo>
                  <a:pt x="22830" y="1040"/>
                  <a:pt x="22830" y="1040"/>
                  <a:pt x="22830" y="155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0" name="Google Shape;2460;p4"/>
          <p:cNvSpPr/>
          <p:nvPr/>
        </p:nvSpPr>
        <p:spPr>
          <a:xfrm>
            <a:off x="1660780" y="2650016"/>
            <a:ext cx="195897" cy="251377"/>
          </a:xfrm>
          <a:custGeom>
            <a:avLst/>
            <a:gdLst/>
            <a:ahLst/>
            <a:cxnLst/>
            <a:rect l="l" t="t" r="r" b="b"/>
            <a:pathLst>
              <a:path w="195897" h="251377" extrusionOk="0">
                <a:moveTo>
                  <a:pt x="98154" y="13187"/>
                </a:moveTo>
                <a:cubicBezTo>
                  <a:pt x="152159" y="-17614"/>
                  <a:pt x="195897" y="7335"/>
                  <a:pt x="195897" y="69348"/>
                </a:cubicBezTo>
                <a:cubicBezTo>
                  <a:pt x="195897" y="131361"/>
                  <a:pt x="152056" y="206927"/>
                  <a:pt x="97846" y="238037"/>
                </a:cubicBezTo>
                <a:cubicBezTo>
                  <a:pt x="43636" y="269146"/>
                  <a:pt x="-205" y="243992"/>
                  <a:pt x="1" y="181876"/>
                </a:cubicBezTo>
                <a:cubicBezTo>
                  <a:pt x="206" y="119760"/>
                  <a:pt x="44149" y="44194"/>
                  <a:pt x="98154" y="1318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4"/>
          <p:cNvSpPr/>
          <p:nvPr/>
        </p:nvSpPr>
        <p:spPr>
          <a:xfrm>
            <a:off x="1932727" y="2436241"/>
            <a:ext cx="467490" cy="297088"/>
          </a:xfrm>
          <a:custGeom>
            <a:avLst/>
            <a:gdLst/>
            <a:ahLst/>
            <a:cxnLst/>
            <a:rect l="l" t="t" r="r" b="b"/>
            <a:pathLst>
              <a:path w="467490" h="297088" extrusionOk="0">
                <a:moveTo>
                  <a:pt x="21488" y="248626"/>
                </a:moveTo>
                <a:lnTo>
                  <a:pt x="446956" y="3037"/>
                </a:lnTo>
                <a:cubicBezTo>
                  <a:pt x="458353" y="-3637"/>
                  <a:pt x="467491" y="1086"/>
                  <a:pt x="467491" y="13304"/>
                </a:cubicBezTo>
                <a:cubicBezTo>
                  <a:pt x="466492" y="27378"/>
                  <a:pt x="458871" y="40142"/>
                  <a:pt x="446956" y="47699"/>
                </a:cubicBezTo>
                <a:lnTo>
                  <a:pt x="19948" y="294109"/>
                </a:lnTo>
                <a:cubicBezTo>
                  <a:pt x="8551" y="300783"/>
                  <a:pt x="-587" y="295855"/>
                  <a:pt x="29" y="283226"/>
                </a:cubicBezTo>
                <a:cubicBezTo>
                  <a:pt x="1545" y="269029"/>
                  <a:pt x="9443" y="256294"/>
                  <a:pt x="21488" y="248626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4"/>
          <p:cNvSpPr/>
          <p:nvPr/>
        </p:nvSpPr>
        <p:spPr>
          <a:xfrm>
            <a:off x="1932214" y="2308723"/>
            <a:ext cx="533302" cy="334871"/>
          </a:xfrm>
          <a:custGeom>
            <a:avLst/>
            <a:gdLst/>
            <a:ahLst/>
            <a:cxnLst/>
            <a:rect l="l" t="t" r="r" b="b"/>
            <a:pathLst>
              <a:path w="533302" h="334871" extrusionOk="0">
                <a:moveTo>
                  <a:pt x="22001" y="286307"/>
                </a:moveTo>
                <a:lnTo>
                  <a:pt x="512769" y="3037"/>
                </a:lnTo>
                <a:cubicBezTo>
                  <a:pt x="524268" y="-3637"/>
                  <a:pt x="533303" y="1086"/>
                  <a:pt x="533303" y="13304"/>
                </a:cubicBezTo>
                <a:cubicBezTo>
                  <a:pt x="532353" y="27393"/>
                  <a:pt x="524720" y="40178"/>
                  <a:pt x="512769" y="47699"/>
                </a:cubicBezTo>
                <a:lnTo>
                  <a:pt x="19948" y="331892"/>
                </a:lnTo>
                <a:cubicBezTo>
                  <a:pt x="8551" y="338566"/>
                  <a:pt x="-587" y="333638"/>
                  <a:pt x="29" y="321009"/>
                </a:cubicBezTo>
                <a:cubicBezTo>
                  <a:pt x="1632" y="306680"/>
                  <a:pt x="9734" y="293884"/>
                  <a:pt x="22001" y="28630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3" name="Google Shape;2463;p4"/>
          <p:cNvSpPr/>
          <p:nvPr/>
        </p:nvSpPr>
        <p:spPr>
          <a:xfrm>
            <a:off x="1932214" y="2308723"/>
            <a:ext cx="533302" cy="334871"/>
          </a:xfrm>
          <a:custGeom>
            <a:avLst/>
            <a:gdLst/>
            <a:ahLst/>
            <a:cxnLst/>
            <a:rect l="l" t="t" r="r" b="b"/>
            <a:pathLst>
              <a:path w="533302" h="334871" extrusionOk="0">
                <a:moveTo>
                  <a:pt x="22001" y="286307"/>
                </a:moveTo>
                <a:lnTo>
                  <a:pt x="512769" y="3037"/>
                </a:lnTo>
                <a:cubicBezTo>
                  <a:pt x="524268" y="-3637"/>
                  <a:pt x="533303" y="1086"/>
                  <a:pt x="533303" y="13304"/>
                </a:cubicBezTo>
                <a:cubicBezTo>
                  <a:pt x="532353" y="27393"/>
                  <a:pt x="524720" y="40178"/>
                  <a:pt x="512769" y="47699"/>
                </a:cubicBezTo>
                <a:lnTo>
                  <a:pt x="19948" y="331892"/>
                </a:lnTo>
                <a:cubicBezTo>
                  <a:pt x="8551" y="338566"/>
                  <a:pt x="-587" y="333638"/>
                  <a:pt x="29" y="321009"/>
                </a:cubicBezTo>
                <a:cubicBezTo>
                  <a:pt x="1632" y="306680"/>
                  <a:pt x="9734" y="293884"/>
                  <a:pt x="22001" y="28630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4" name="Google Shape;2464;p4"/>
          <p:cNvSpPr/>
          <p:nvPr/>
        </p:nvSpPr>
        <p:spPr>
          <a:xfrm>
            <a:off x="1932214" y="2308723"/>
            <a:ext cx="533302" cy="334871"/>
          </a:xfrm>
          <a:custGeom>
            <a:avLst/>
            <a:gdLst/>
            <a:ahLst/>
            <a:cxnLst/>
            <a:rect l="l" t="t" r="r" b="b"/>
            <a:pathLst>
              <a:path w="533302" h="334871" extrusionOk="0">
                <a:moveTo>
                  <a:pt x="22001" y="286307"/>
                </a:moveTo>
                <a:lnTo>
                  <a:pt x="512769" y="3037"/>
                </a:lnTo>
                <a:cubicBezTo>
                  <a:pt x="524268" y="-3637"/>
                  <a:pt x="533303" y="1086"/>
                  <a:pt x="533303" y="13304"/>
                </a:cubicBezTo>
                <a:cubicBezTo>
                  <a:pt x="532353" y="27393"/>
                  <a:pt x="524720" y="40178"/>
                  <a:pt x="512769" y="47699"/>
                </a:cubicBezTo>
                <a:lnTo>
                  <a:pt x="19948" y="331892"/>
                </a:lnTo>
                <a:cubicBezTo>
                  <a:pt x="8551" y="338566"/>
                  <a:pt x="-587" y="333638"/>
                  <a:pt x="29" y="321009"/>
                </a:cubicBezTo>
                <a:cubicBezTo>
                  <a:pt x="1632" y="306680"/>
                  <a:pt x="9734" y="293884"/>
                  <a:pt x="22001" y="286307"/>
                </a:cubicBez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5" name="Google Shape;2465;p4"/>
          <p:cNvSpPr/>
          <p:nvPr/>
        </p:nvSpPr>
        <p:spPr>
          <a:xfrm>
            <a:off x="1675976" y="3573381"/>
            <a:ext cx="155238" cy="295628"/>
          </a:xfrm>
          <a:custGeom>
            <a:avLst/>
            <a:gdLst/>
            <a:ahLst/>
            <a:cxnLst/>
            <a:rect l="l" t="t" r="r" b="b"/>
            <a:pathLst>
              <a:path w="155238" h="295628" extrusionOk="0">
                <a:moveTo>
                  <a:pt x="21048" y="68072"/>
                </a:moveTo>
                <a:lnTo>
                  <a:pt x="133986" y="2876"/>
                </a:lnTo>
                <a:cubicBezTo>
                  <a:pt x="145382" y="-3798"/>
                  <a:pt x="154520" y="1541"/>
                  <a:pt x="154520" y="14785"/>
                </a:cubicBezTo>
                <a:lnTo>
                  <a:pt x="155239" y="190969"/>
                </a:lnTo>
                <a:cubicBezTo>
                  <a:pt x="154539" y="205543"/>
                  <a:pt x="146906" y="218902"/>
                  <a:pt x="134704" y="226904"/>
                </a:cubicBezTo>
                <a:lnTo>
                  <a:pt x="20534" y="292819"/>
                </a:lnTo>
                <a:cubicBezTo>
                  <a:pt x="9035" y="299390"/>
                  <a:pt x="0" y="294051"/>
                  <a:pt x="0" y="280806"/>
                </a:cubicBezTo>
                <a:lnTo>
                  <a:pt x="0" y="103699"/>
                </a:lnTo>
                <a:cubicBezTo>
                  <a:pt x="1008" y="89169"/>
                  <a:pt x="8809" y="75966"/>
                  <a:pt x="21048" y="68072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6" name="Google Shape;2466;p4"/>
          <p:cNvSpPr/>
          <p:nvPr/>
        </p:nvSpPr>
        <p:spPr>
          <a:xfrm>
            <a:off x="1909943" y="3446569"/>
            <a:ext cx="373948" cy="242970"/>
          </a:xfrm>
          <a:custGeom>
            <a:avLst/>
            <a:gdLst/>
            <a:ahLst/>
            <a:cxnLst/>
            <a:rect l="l" t="t" r="r" b="b"/>
            <a:pathLst>
              <a:path w="373948" h="242970" extrusionOk="0">
                <a:moveTo>
                  <a:pt x="21479" y="194268"/>
                </a:moveTo>
                <a:lnTo>
                  <a:pt x="353414" y="2992"/>
                </a:lnTo>
                <a:cubicBezTo>
                  <a:pt x="364914" y="-3579"/>
                  <a:pt x="373949" y="1041"/>
                  <a:pt x="373949" y="13259"/>
                </a:cubicBezTo>
                <a:cubicBezTo>
                  <a:pt x="372965" y="27365"/>
                  <a:pt x="365345" y="40167"/>
                  <a:pt x="353414" y="47756"/>
                </a:cubicBezTo>
                <a:lnTo>
                  <a:pt x="20042" y="240059"/>
                </a:lnTo>
                <a:cubicBezTo>
                  <a:pt x="8543" y="246630"/>
                  <a:pt x="-493" y="241702"/>
                  <a:pt x="21" y="229073"/>
                </a:cubicBezTo>
                <a:cubicBezTo>
                  <a:pt x="1462" y="214796"/>
                  <a:pt x="9370" y="201968"/>
                  <a:pt x="21479" y="194268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7" name="Google Shape;2467;p4"/>
          <p:cNvSpPr/>
          <p:nvPr/>
        </p:nvSpPr>
        <p:spPr>
          <a:xfrm>
            <a:off x="1909943" y="3302065"/>
            <a:ext cx="467481" cy="297088"/>
          </a:xfrm>
          <a:custGeom>
            <a:avLst/>
            <a:gdLst/>
            <a:ahLst/>
            <a:cxnLst/>
            <a:rect l="l" t="t" r="r" b="b"/>
            <a:pathLst>
              <a:path w="467481" h="297088" extrusionOk="0">
                <a:moveTo>
                  <a:pt x="21479" y="248626"/>
                </a:moveTo>
                <a:lnTo>
                  <a:pt x="446948" y="3037"/>
                </a:lnTo>
                <a:cubicBezTo>
                  <a:pt x="458447" y="-3637"/>
                  <a:pt x="467482" y="1086"/>
                  <a:pt x="467482" y="13304"/>
                </a:cubicBezTo>
                <a:cubicBezTo>
                  <a:pt x="466532" y="27393"/>
                  <a:pt x="458899" y="40178"/>
                  <a:pt x="446948" y="47699"/>
                </a:cubicBezTo>
                <a:lnTo>
                  <a:pt x="20042" y="294109"/>
                </a:lnTo>
                <a:cubicBezTo>
                  <a:pt x="8543" y="300783"/>
                  <a:pt x="-493" y="295855"/>
                  <a:pt x="21" y="283226"/>
                </a:cubicBezTo>
                <a:cubicBezTo>
                  <a:pt x="1580" y="269044"/>
                  <a:pt x="9467" y="256326"/>
                  <a:pt x="21479" y="24862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8" name="Google Shape;2468;p4"/>
          <p:cNvSpPr/>
          <p:nvPr/>
        </p:nvSpPr>
        <p:spPr>
          <a:xfrm>
            <a:off x="1909943" y="3302065"/>
            <a:ext cx="467481" cy="297088"/>
          </a:xfrm>
          <a:custGeom>
            <a:avLst/>
            <a:gdLst/>
            <a:ahLst/>
            <a:cxnLst/>
            <a:rect l="l" t="t" r="r" b="b"/>
            <a:pathLst>
              <a:path w="467481" h="297088" extrusionOk="0">
                <a:moveTo>
                  <a:pt x="21479" y="248626"/>
                </a:moveTo>
                <a:lnTo>
                  <a:pt x="446948" y="3037"/>
                </a:lnTo>
                <a:cubicBezTo>
                  <a:pt x="458447" y="-3637"/>
                  <a:pt x="467482" y="1086"/>
                  <a:pt x="467482" y="13304"/>
                </a:cubicBezTo>
                <a:cubicBezTo>
                  <a:pt x="466532" y="27393"/>
                  <a:pt x="458899" y="40178"/>
                  <a:pt x="446948" y="47699"/>
                </a:cubicBezTo>
                <a:lnTo>
                  <a:pt x="20042" y="294109"/>
                </a:lnTo>
                <a:cubicBezTo>
                  <a:pt x="8543" y="300783"/>
                  <a:pt x="-493" y="295855"/>
                  <a:pt x="21" y="283226"/>
                </a:cubicBezTo>
                <a:cubicBezTo>
                  <a:pt x="1580" y="269044"/>
                  <a:pt x="9467" y="256326"/>
                  <a:pt x="21479" y="24862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9" name="Google Shape;2469;p4"/>
          <p:cNvSpPr/>
          <p:nvPr/>
        </p:nvSpPr>
        <p:spPr>
          <a:xfrm>
            <a:off x="1909943" y="3302065"/>
            <a:ext cx="467481" cy="297088"/>
          </a:xfrm>
          <a:custGeom>
            <a:avLst/>
            <a:gdLst/>
            <a:ahLst/>
            <a:cxnLst/>
            <a:rect l="l" t="t" r="r" b="b"/>
            <a:pathLst>
              <a:path w="467481" h="297088" extrusionOk="0">
                <a:moveTo>
                  <a:pt x="21479" y="248626"/>
                </a:moveTo>
                <a:lnTo>
                  <a:pt x="446948" y="3037"/>
                </a:lnTo>
                <a:cubicBezTo>
                  <a:pt x="458447" y="-3637"/>
                  <a:pt x="467482" y="1086"/>
                  <a:pt x="467482" y="13304"/>
                </a:cubicBezTo>
                <a:cubicBezTo>
                  <a:pt x="466532" y="27393"/>
                  <a:pt x="458899" y="40178"/>
                  <a:pt x="446948" y="47699"/>
                </a:cubicBezTo>
                <a:lnTo>
                  <a:pt x="20042" y="294109"/>
                </a:lnTo>
                <a:cubicBezTo>
                  <a:pt x="8543" y="300783"/>
                  <a:pt x="-493" y="295855"/>
                  <a:pt x="21" y="283226"/>
                </a:cubicBezTo>
                <a:cubicBezTo>
                  <a:pt x="1580" y="269044"/>
                  <a:pt x="9467" y="256326"/>
                  <a:pt x="21479" y="248626"/>
                </a:cubicBez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0" name="Google Shape;2470;p4"/>
          <p:cNvSpPr/>
          <p:nvPr/>
        </p:nvSpPr>
        <p:spPr>
          <a:xfrm>
            <a:off x="1675976" y="3887552"/>
            <a:ext cx="155238" cy="296704"/>
          </a:xfrm>
          <a:custGeom>
            <a:avLst/>
            <a:gdLst/>
            <a:ahLst/>
            <a:cxnLst/>
            <a:rect l="l" t="t" r="r" b="b"/>
            <a:pathLst>
              <a:path w="155238" h="296704" extrusionOk="0">
                <a:moveTo>
                  <a:pt x="21048" y="68177"/>
                </a:moveTo>
                <a:lnTo>
                  <a:pt x="133986" y="2878"/>
                </a:lnTo>
                <a:cubicBezTo>
                  <a:pt x="145382" y="-3795"/>
                  <a:pt x="154520" y="1543"/>
                  <a:pt x="154520" y="14685"/>
                </a:cubicBezTo>
                <a:lnTo>
                  <a:pt x="155239" y="191998"/>
                </a:lnTo>
                <a:cubicBezTo>
                  <a:pt x="154556" y="206577"/>
                  <a:pt x="146918" y="219943"/>
                  <a:pt x="134704" y="227933"/>
                </a:cubicBezTo>
                <a:lnTo>
                  <a:pt x="20534" y="293848"/>
                </a:lnTo>
                <a:cubicBezTo>
                  <a:pt x="9035" y="300521"/>
                  <a:pt x="0" y="295080"/>
                  <a:pt x="0" y="281938"/>
                </a:cubicBezTo>
                <a:lnTo>
                  <a:pt x="0" y="104214"/>
                </a:lnTo>
                <a:cubicBezTo>
                  <a:pt x="882" y="89537"/>
                  <a:pt x="8697" y="76156"/>
                  <a:pt x="21048" y="6817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1" name="Google Shape;2471;p4"/>
          <p:cNvSpPr/>
          <p:nvPr/>
        </p:nvSpPr>
        <p:spPr>
          <a:xfrm>
            <a:off x="1909943" y="3762200"/>
            <a:ext cx="373948" cy="242664"/>
          </a:xfrm>
          <a:custGeom>
            <a:avLst/>
            <a:gdLst/>
            <a:ahLst/>
            <a:cxnLst/>
            <a:rect l="l" t="t" r="r" b="b"/>
            <a:pathLst>
              <a:path w="373948" h="242664" extrusionOk="0">
                <a:moveTo>
                  <a:pt x="21479" y="194248"/>
                </a:moveTo>
                <a:lnTo>
                  <a:pt x="353414" y="2971"/>
                </a:lnTo>
                <a:cubicBezTo>
                  <a:pt x="364914" y="-3599"/>
                  <a:pt x="373949" y="1123"/>
                  <a:pt x="373949" y="13238"/>
                </a:cubicBezTo>
                <a:cubicBezTo>
                  <a:pt x="372966" y="27317"/>
                  <a:pt x="365342" y="40088"/>
                  <a:pt x="353414" y="47633"/>
                </a:cubicBezTo>
                <a:lnTo>
                  <a:pt x="20042" y="239731"/>
                </a:lnTo>
                <a:cubicBezTo>
                  <a:pt x="8543" y="246302"/>
                  <a:pt x="-493" y="241476"/>
                  <a:pt x="21" y="228848"/>
                </a:cubicBezTo>
                <a:cubicBezTo>
                  <a:pt x="1522" y="214645"/>
                  <a:pt x="9423" y="201904"/>
                  <a:pt x="21479" y="194248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2" name="Google Shape;2472;p4"/>
          <p:cNvSpPr/>
          <p:nvPr/>
        </p:nvSpPr>
        <p:spPr>
          <a:xfrm>
            <a:off x="1909943" y="3617947"/>
            <a:ext cx="467481" cy="297058"/>
          </a:xfrm>
          <a:custGeom>
            <a:avLst/>
            <a:gdLst/>
            <a:ahLst/>
            <a:cxnLst/>
            <a:rect l="l" t="t" r="r" b="b"/>
            <a:pathLst>
              <a:path w="467481" h="297058" extrusionOk="0">
                <a:moveTo>
                  <a:pt x="21479" y="248458"/>
                </a:moveTo>
                <a:lnTo>
                  <a:pt x="446948" y="2971"/>
                </a:lnTo>
                <a:cubicBezTo>
                  <a:pt x="458447" y="-3600"/>
                  <a:pt x="467482" y="1123"/>
                  <a:pt x="467482" y="13239"/>
                </a:cubicBezTo>
                <a:cubicBezTo>
                  <a:pt x="466499" y="27344"/>
                  <a:pt x="458878" y="40146"/>
                  <a:pt x="446948" y="47736"/>
                </a:cubicBezTo>
                <a:lnTo>
                  <a:pt x="20042" y="294146"/>
                </a:lnTo>
                <a:cubicBezTo>
                  <a:pt x="8543" y="300717"/>
                  <a:pt x="-493" y="295789"/>
                  <a:pt x="21" y="283161"/>
                </a:cubicBezTo>
                <a:cubicBezTo>
                  <a:pt x="1492" y="268921"/>
                  <a:pt x="9397" y="256137"/>
                  <a:pt x="21479" y="24845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3" name="Google Shape;2473;p4"/>
          <p:cNvSpPr/>
          <p:nvPr/>
        </p:nvSpPr>
        <p:spPr>
          <a:xfrm>
            <a:off x="1909943" y="3617947"/>
            <a:ext cx="467481" cy="297058"/>
          </a:xfrm>
          <a:custGeom>
            <a:avLst/>
            <a:gdLst/>
            <a:ahLst/>
            <a:cxnLst/>
            <a:rect l="l" t="t" r="r" b="b"/>
            <a:pathLst>
              <a:path w="467481" h="297058" extrusionOk="0">
                <a:moveTo>
                  <a:pt x="21479" y="248458"/>
                </a:moveTo>
                <a:lnTo>
                  <a:pt x="446948" y="2971"/>
                </a:lnTo>
                <a:cubicBezTo>
                  <a:pt x="458447" y="-3600"/>
                  <a:pt x="467482" y="1123"/>
                  <a:pt x="467482" y="13239"/>
                </a:cubicBezTo>
                <a:cubicBezTo>
                  <a:pt x="466499" y="27344"/>
                  <a:pt x="458878" y="40146"/>
                  <a:pt x="446948" y="47736"/>
                </a:cubicBezTo>
                <a:lnTo>
                  <a:pt x="20042" y="294146"/>
                </a:lnTo>
                <a:cubicBezTo>
                  <a:pt x="8543" y="300717"/>
                  <a:pt x="-493" y="295789"/>
                  <a:pt x="21" y="283161"/>
                </a:cubicBezTo>
                <a:cubicBezTo>
                  <a:pt x="1492" y="268921"/>
                  <a:pt x="9397" y="256137"/>
                  <a:pt x="21479" y="248458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4" name="Google Shape;2474;p4"/>
          <p:cNvSpPr/>
          <p:nvPr/>
        </p:nvSpPr>
        <p:spPr>
          <a:xfrm>
            <a:off x="1909943" y="3617947"/>
            <a:ext cx="467481" cy="297058"/>
          </a:xfrm>
          <a:custGeom>
            <a:avLst/>
            <a:gdLst/>
            <a:ahLst/>
            <a:cxnLst/>
            <a:rect l="l" t="t" r="r" b="b"/>
            <a:pathLst>
              <a:path w="467481" h="297058" extrusionOk="0">
                <a:moveTo>
                  <a:pt x="21479" y="248458"/>
                </a:moveTo>
                <a:lnTo>
                  <a:pt x="446948" y="2971"/>
                </a:lnTo>
                <a:cubicBezTo>
                  <a:pt x="458447" y="-3600"/>
                  <a:pt x="467482" y="1123"/>
                  <a:pt x="467482" y="13239"/>
                </a:cubicBezTo>
                <a:cubicBezTo>
                  <a:pt x="466499" y="27344"/>
                  <a:pt x="458878" y="40146"/>
                  <a:pt x="446948" y="47736"/>
                </a:cubicBezTo>
                <a:lnTo>
                  <a:pt x="20042" y="294146"/>
                </a:lnTo>
                <a:cubicBezTo>
                  <a:pt x="8543" y="300717"/>
                  <a:pt x="-493" y="295789"/>
                  <a:pt x="21" y="283161"/>
                </a:cubicBezTo>
                <a:cubicBezTo>
                  <a:pt x="1492" y="268921"/>
                  <a:pt x="9397" y="256137"/>
                  <a:pt x="21479" y="248458"/>
                </a:cubicBez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5" name="Google Shape;2475;p4"/>
          <p:cNvSpPr/>
          <p:nvPr/>
        </p:nvSpPr>
        <p:spPr>
          <a:xfrm>
            <a:off x="1608624" y="2866603"/>
            <a:ext cx="366535" cy="234691"/>
          </a:xfrm>
          <a:custGeom>
            <a:avLst/>
            <a:gdLst/>
            <a:ahLst/>
            <a:cxnLst/>
            <a:rect l="l" t="t" r="r" b="b"/>
            <a:pathLst>
              <a:path w="366535" h="234691" extrusionOk="0">
                <a:moveTo>
                  <a:pt x="17762" y="193629"/>
                </a:moveTo>
                <a:lnTo>
                  <a:pt x="348773" y="2558"/>
                </a:lnTo>
                <a:cubicBezTo>
                  <a:pt x="359041" y="-3089"/>
                  <a:pt x="366536" y="915"/>
                  <a:pt x="366536" y="11593"/>
                </a:cubicBezTo>
                <a:cubicBezTo>
                  <a:pt x="365657" y="23687"/>
                  <a:pt x="359058" y="34635"/>
                  <a:pt x="348774" y="41060"/>
                </a:cubicBezTo>
                <a:lnTo>
                  <a:pt x="17762" y="232131"/>
                </a:lnTo>
                <a:cubicBezTo>
                  <a:pt x="8008" y="237778"/>
                  <a:pt x="103" y="233773"/>
                  <a:pt x="0" y="223198"/>
                </a:cubicBezTo>
                <a:cubicBezTo>
                  <a:pt x="911" y="211088"/>
                  <a:pt x="7498" y="200122"/>
                  <a:pt x="17762" y="19362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6" name="Google Shape;2476;p4"/>
          <p:cNvSpPr/>
          <p:nvPr/>
        </p:nvSpPr>
        <p:spPr>
          <a:xfrm>
            <a:off x="1608624" y="2866603"/>
            <a:ext cx="366535" cy="234691"/>
          </a:xfrm>
          <a:custGeom>
            <a:avLst/>
            <a:gdLst/>
            <a:ahLst/>
            <a:cxnLst/>
            <a:rect l="l" t="t" r="r" b="b"/>
            <a:pathLst>
              <a:path w="366535" h="234691" extrusionOk="0">
                <a:moveTo>
                  <a:pt x="17762" y="193629"/>
                </a:moveTo>
                <a:lnTo>
                  <a:pt x="348773" y="2558"/>
                </a:lnTo>
                <a:cubicBezTo>
                  <a:pt x="359041" y="-3089"/>
                  <a:pt x="366536" y="915"/>
                  <a:pt x="366536" y="11593"/>
                </a:cubicBezTo>
                <a:cubicBezTo>
                  <a:pt x="365657" y="23687"/>
                  <a:pt x="359058" y="34635"/>
                  <a:pt x="348774" y="41060"/>
                </a:cubicBezTo>
                <a:lnTo>
                  <a:pt x="17762" y="232131"/>
                </a:lnTo>
                <a:cubicBezTo>
                  <a:pt x="8008" y="237778"/>
                  <a:pt x="103" y="233773"/>
                  <a:pt x="0" y="223198"/>
                </a:cubicBezTo>
                <a:cubicBezTo>
                  <a:pt x="911" y="211088"/>
                  <a:pt x="7498" y="200122"/>
                  <a:pt x="17762" y="193629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7" name="Google Shape;2477;p4"/>
          <p:cNvSpPr/>
          <p:nvPr/>
        </p:nvSpPr>
        <p:spPr>
          <a:xfrm>
            <a:off x="1608624" y="2866603"/>
            <a:ext cx="366535" cy="234691"/>
          </a:xfrm>
          <a:custGeom>
            <a:avLst/>
            <a:gdLst/>
            <a:ahLst/>
            <a:cxnLst/>
            <a:rect l="l" t="t" r="r" b="b"/>
            <a:pathLst>
              <a:path w="366535" h="234691" extrusionOk="0">
                <a:moveTo>
                  <a:pt x="17762" y="193629"/>
                </a:moveTo>
                <a:lnTo>
                  <a:pt x="348773" y="2558"/>
                </a:lnTo>
                <a:cubicBezTo>
                  <a:pt x="359041" y="-3089"/>
                  <a:pt x="366536" y="915"/>
                  <a:pt x="366536" y="11593"/>
                </a:cubicBezTo>
                <a:cubicBezTo>
                  <a:pt x="365657" y="23687"/>
                  <a:pt x="359058" y="34635"/>
                  <a:pt x="348774" y="41060"/>
                </a:cubicBezTo>
                <a:lnTo>
                  <a:pt x="17762" y="232131"/>
                </a:lnTo>
                <a:cubicBezTo>
                  <a:pt x="8008" y="237778"/>
                  <a:pt x="103" y="233773"/>
                  <a:pt x="0" y="223198"/>
                </a:cubicBezTo>
                <a:cubicBezTo>
                  <a:pt x="911" y="211088"/>
                  <a:pt x="7498" y="200122"/>
                  <a:pt x="17762" y="193629"/>
                </a:cubicBez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8" name="Google Shape;2478;p4"/>
          <p:cNvSpPr/>
          <p:nvPr/>
        </p:nvSpPr>
        <p:spPr>
          <a:xfrm>
            <a:off x="1608624" y="3113376"/>
            <a:ext cx="230599" cy="155783"/>
          </a:xfrm>
          <a:custGeom>
            <a:avLst/>
            <a:gdLst/>
            <a:ahLst/>
            <a:cxnLst/>
            <a:rect l="l" t="t" r="r" b="b"/>
            <a:pathLst>
              <a:path w="230599" h="155783" extrusionOk="0">
                <a:moveTo>
                  <a:pt x="17762" y="114723"/>
                </a:moveTo>
                <a:lnTo>
                  <a:pt x="212837" y="2607"/>
                </a:lnTo>
                <a:cubicBezTo>
                  <a:pt x="222591" y="-3143"/>
                  <a:pt x="230599" y="964"/>
                  <a:pt x="230599" y="11539"/>
                </a:cubicBezTo>
                <a:cubicBezTo>
                  <a:pt x="229688" y="23623"/>
                  <a:pt x="223097" y="34557"/>
                  <a:pt x="212837" y="41005"/>
                </a:cubicBezTo>
                <a:lnTo>
                  <a:pt x="17762" y="153225"/>
                </a:lnTo>
                <a:cubicBezTo>
                  <a:pt x="8008" y="158872"/>
                  <a:pt x="103" y="154868"/>
                  <a:pt x="0" y="144190"/>
                </a:cubicBezTo>
                <a:cubicBezTo>
                  <a:pt x="911" y="132106"/>
                  <a:pt x="7502" y="121171"/>
                  <a:pt x="17762" y="114723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9" name="Google Shape;2479;p4"/>
          <p:cNvSpPr/>
          <p:nvPr/>
        </p:nvSpPr>
        <p:spPr>
          <a:xfrm>
            <a:off x="1604575" y="2676556"/>
            <a:ext cx="874216" cy="508215"/>
          </a:xfrm>
          <a:custGeom>
            <a:avLst/>
            <a:gdLst/>
            <a:ahLst/>
            <a:cxnLst/>
            <a:rect l="l" t="t" r="r" b="b"/>
            <a:pathLst>
              <a:path w="874216" h="508215" extrusionOk="0">
                <a:moveTo>
                  <a:pt x="4049" y="508216"/>
                </a:moveTo>
                <a:cubicBezTo>
                  <a:pt x="2599" y="508214"/>
                  <a:pt x="1264" y="507428"/>
                  <a:pt x="558" y="506162"/>
                </a:cubicBezTo>
                <a:cubicBezTo>
                  <a:pt x="-583" y="504202"/>
                  <a:pt x="82" y="501688"/>
                  <a:pt x="2042" y="500547"/>
                </a:cubicBezTo>
                <a:cubicBezTo>
                  <a:pt x="2061" y="500536"/>
                  <a:pt x="2079" y="500526"/>
                  <a:pt x="2098" y="500515"/>
                </a:cubicBezTo>
                <a:lnTo>
                  <a:pt x="868333" y="405"/>
                </a:lnTo>
                <a:cubicBezTo>
                  <a:pt x="870378" y="-576"/>
                  <a:pt x="872831" y="287"/>
                  <a:pt x="873812" y="2332"/>
                </a:cubicBezTo>
                <a:cubicBezTo>
                  <a:pt x="874687" y="4154"/>
                  <a:pt x="874105" y="6342"/>
                  <a:pt x="872440" y="7489"/>
                </a:cubicBezTo>
                <a:lnTo>
                  <a:pt x="6102" y="507702"/>
                </a:lnTo>
                <a:cubicBezTo>
                  <a:pt x="5465" y="508027"/>
                  <a:pt x="4763" y="508202"/>
                  <a:pt x="4049" y="50821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0" name="Google Shape;2480;p4"/>
          <p:cNvSpPr/>
          <p:nvPr/>
        </p:nvSpPr>
        <p:spPr>
          <a:xfrm>
            <a:off x="1604575" y="2829947"/>
            <a:ext cx="874216" cy="508626"/>
          </a:xfrm>
          <a:custGeom>
            <a:avLst/>
            <a:gdLst/>
            <a:ahLst/>
            <a:cxnLst/>
            <a:rect l="l" t="t" r="r" b="b"/>
            <a:pathLst>
              <a:path w="874216" h="508626" extrusionOk="0">
                <a:moveTo>
                  <a:pt x="4049" y="508626"/>
                </a:moveTo>
                <a:cubicBezTo>
                  <a:pt x="2599" y="508624"/>
                  <a:pt x="1264" y="507839"/>
                  <a:pt x="558" y="506573"/>
                </a:cubicBezTo>
                <a:cubicBezTo>
                  <a:pt x="-583" y="504613"/>
                  <a:pt x="82" y="502099"/>
                  <a:pt x="2042" y="500958"/>
                </a:cubicBezTo>
                <a:cubicBezTo>
                  <a:pt x="2061" y="500947"/>
                  <a:pt x="2079" y="500937"/>
                  <a:pt x="2098" y="500926"/>
                </a:cubicBezTo>
                <a:lnTo>
                  <a:pt x="868333" y="405"/>
                </a:lnTo>
                <a:cubicBezTo>
                  <a:pt x="870378" y="-576"/>
                  <a:pt x="872831" y="287"/>
                  <a:pt x="873812" y="2332"/>
                </a:cubicBezTo>
                <a:cubicBezTo>
                  <a:pt x="874687" y="4154"/>
                  <a:pt x="874105" y="6342"/>
                  <a:pt x="872440" y="7489"/>
                </a:cubicBezTo>
                <a:lnTo>
                  <a:pt x="6102" y="507600"/>
                </a:lnTo>
                <a:cubicBezTo>
                  <a:pt x="5544" y="508151"/>
                  <a:pt x="4825" y="508511"/>
                  <a:pt x="4049" y="50862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1" name="Google Shape;2481;p4"/>
          <p:cNvSpPr/>
          <p:nvPr/>
        </p:nvSpPr>
        <p:spPr>
          <a:xfrm>
            <a:off x="2374139" y="2787214"/>
            <a:ext cx="30185" cy="38777"/>
          </a:xfrm>
          <a:custGeom>
            <a:avLst/>
            <a:gdLst/>
            <a:ahLst/>
            <a:cxnLst/>
            <a:rect l="l" t="t" r="r" b="b"/>
            <a:pathLst>
              <a:path w="30185" h="38777" extrusionOk="0">
                <a:moveTo>
                  <a:pt x="15195" y="2069"/>
                </a:moveTo>
                <a:cubicBezTo>
                  <a:pt x="23512" y="-2757"/>
                  <a:pt x="30185" y="1145"/>
                  <a:pt x="30185" y="10796"/>
                </a:cubicBezTo>
                <a:cubicBezTo>
                  <a:pt x="29606" y="21372"/>
                  <a:pt x="23994" y="31031"/>
                  <a:pt x="15093" y="36772"/>
                </a:cubicBezTo>
                <a:cubicBezTo>
                  <a:pt x="6674" y="41495"/>
                  <a:pt x="0" y="37593"/>
                  <a:pt x="0" y="28045"/>
                </a:cubicBezTo>
                <a:cubicBezTo>
                  <a:pt x="700" y="17479"/>
                  <a:pt x="6328" y="7857"/>
                  <a:pt x="15195" y="2069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2" name="Google Shape;2482;p4"/>
          <p:cNvSpPr/>
          <p:nvPr/>
        </p:nvSpPr>
        <p:spPr>
          <a:xfrm>
            <a:off x="2363488" y="2742596"/>
            <a:ext cx="105898" cy="95355"/>
          </a:xfrm>
          <a:custGeom>
            <a:avLst/>
            <a:gdLst/>
            <a:ahLst/>
            <a:cxnLst/>
            <a:rect l="l" t="t" r="r" b="b"/>
            <a:pathLst>
              <a:path w="105898" h="95355" extrusionOk="0">
                <a:moveTo>
                  <a:pt x="15990" y="95353"/>
                </a:moveTo>
                <a:cubicBezTo>
                  <a:pt x="13249" y="95405"/>
                  <a:pt x="10547" y="94694"/>
                  <a:pt x="8187" y="93300"/>
                </a:cubicBezTo>
                <a:cubicBezTo>
                  <a:pt x="2583" y="89614"/>
                  <a:pt x="-535" y="83141"/>
                  <a:pt x="76" y="76462"/>
                </a:cubicBezTo>
                <a:cubicBezTo>
                  <a:pt x="1239" y="58755"/>
                  <a:pt x="10823" y="42681"/>
                  <a:pt x="25846" y="33237"/>
                </a:cubicBezTo>
                <a:lnTo>
                  <a:pt x="77182" y="3771"/>
                </a:lnTo>
                <a:cubicBezTo>
                  <a:pt x="83199" y="-486"/>
                  <a:pt x="91035" y="-1191"/>
                  <a:pt x="97716" y="1923"/>
                </a:cubicBezTo>
                <a:cubicBezTo>
                  <a:pt x="103303" y="5575"/>
                  <a:pt x="106422" y="12010"/>
                  <a:pt x="105827" y="18658"/>
                </a:cubicBezTo>
                <a:cubicBezTo>
                  <a:pt x="104685" y="36424"/>
                  <a:pt x="95003" y="52535"/>
                  <a:pt x="79851" y="61883"/>
                </a:cubicBezTo>
                <a:lnTo>
                  <a:pt x="29337" y="91452"/>
                </a:lnTo>
                <a:cubicBezTo>
                  <a:pt x="25311" y="93908"/>
                  <a:pt x="20705" y="95255"/>
                  <a:pt x="15990" y="95353"/>
                </a:cubicBezTo>
                <a:close/>
                <a:moveTo>
                  <a:pt x="5723" y="76462"/>
                </a:moveTo>
                <a:cubicBezTo>
                  <a:pt x="5184" y="81139"/>
                  <a:pt x="7228" y="85740"/>
                  <a:pt x="11061" y="88474"/>
                </a:cubicBezTo>
                <a:cubicBezTo>
                  <a:pt x="16087" y="90508"/>
                  <a:pt x="21810" y="89768"/>
                  <a:pt x="26154" y="86523"/>
                </a:cubicBezTo>
                <a:lnTo>
                  <a:pt x="76771" y="57057"/>
                </a:lnTo>
                <a:cubicBezTo>
                  <a:pt x="90121" y="48641"/>
                  <a:pt x="98691" y="34395"/>
                  <a:pt x="99872" y="18658"/>
                </a:cubicBezTo>
                <a:cubicBezTo>
                  <a:pt x="100352" y="14042"/>
                  <a:pt x="98361" y="9515"/>
                  <a:pt x="94636" y="6748"/>
                </a:cubicBezTo>
                <a:cubicBezTo>
                  <a:pt x="89637" y="4773"/>
                  <a:pt x="83973" y="5510"/>
                  <a:pt x="79646" y="8699"/>
                </a:cubicBezTo>
                <a:lnTo>
                  <a:pt x="28310" y="38165"/>
                </a:lnTo>
                <a:cubicBezTo>
                  <a:pt x="14942" y="46500"/>
                  <a:pt x="6387" y="60745"/>
                  <a:pt x="5312" y="76462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3" name="Google Shape;2483;p4"/>
          <p:cNvSpPr/>
          <p:nvPr/>
        </p:nvSpPr>
        <p:spPr>
          <a:xfrm>
            <a:off x="1608624" y="3207365"/>
            <a:ext cx="333270" cy="215495"/>
          </a:xfrm>
          <a:custGeom>
            <a:avLst/>
            <a:gdLst/>
            <a:ahLst/>
            <a:cxnLst/>
            <a:rect l="l" t="t" r="r" b="b"/>
            <a:pathLst>
              <a:path w="333270" h="215495" extrusionOk="0">
                <a:moveTo>
                  <a:pt x="17762" y="174432"/>
                </a:moveTo>
                <a:lnTo>
                  <a:pt x="315508" y="2561"/>
                </a:lnTo>
                <a:cubicBezTo>
                  <a:pt x="325775" y="-3086"/>
                  <a:pt x="333270" y="918"/>
                  <a:pt x="333270" y="11493"/>
                </a:cubicBezTo>
                <a:cubicBezTo>
                  <a:pt x="332425" y="23598"/>
                  <a:pt x="325817" y="34560"/>
                  <a:pt x="315508" y="40960"/>
                </a:cubicBezTo>
                <a:lnTo>
                  <a:pt x="17762" y="212934"/>
                </a:lnTo>
                <a:cubicBezTo>
                  <a:pt x="8008" y="218581"/>
                  <a:pt x="103" y="214577"/>
                  <a:pt x="0" y="204002"/>
                </a:cubicBezTo>
                <a:cubicBezTo>
                  <a:pt x="911" y="191891"/>
                  <a:pt x="7498" y="180925"/>
                  <a:pt x="17762" y="174432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4" name="Google Shape;2484;p4"/>
          <p:cNvSpPr/>
          <p:nvPr/>
        </p:nvSpPr>
        <p:spPr>
          <a:xfrm>
            <a:off x="1604722" y="2983845"/>
            <a:ext cx="874315" cy="508427"/>
          </a:xfrm>
          <a:custGeom>
            <a:avLst/>
            <a:gdLst/>
            <a:ahLst/>
            <a:cxnLst/>
            <a:rect l="l" t="t" r="r" b="b"/>
            <a:pathLst>
              <a:path w="874315" h="508427" extrusionOk="0">
                <a:moveTo>
                  <a:pt x="3903" y="508427"/>
                </a:moveTo>
                <a:cubicBezTo>
                  <a:pt x="1637" y="508314"/>
                  <a:pt x="-108" y="506386"/>
                  <a:pt x="5" y="504121"/>
                </a:cubicBezTo>
                <a:cubicBezTo>
                  <a:pt x="73" y="502770"/>
                  <a:pt x="801" y="501539"/>
                  <a:pt x="1952" y="500830"/>
                </a:cubicBezTo>
                <a:lnTo>
                  <a:pt x="868187" y="514"/>
                </a:lnTo>
                <a:cubicBezTo>
                  <a:pt x="870146" y="-570"/>
                  <a:pt x="872612" y="115"/>
                  <a:pt x="873731" y="2054"/>
                </a:cubicBezTo>
                <a:cubicBezTo>
                  <a:pt x="874896" y="4000"/>
                  <a:pt x="874263" y="6522"/>
                  <a:pt x="872317" y="7687"/>
                </a:cubicBezTo>
                <a:cubicBezTo>
                  <a:pt x="872310" y="7691"/>
                  <a:pt x="872302" y="7696"/>
                  <a:pt x="872294" y="7701"/>
                </a:cubicBezTo>
                <a:lnTo>
                  <a:pt x="5956" y="507811"/>
                </a:lnTo>
                <a:cubicBezTo>
                  <a:pt x="5328" y="508171"/>
                  <a:pt x="4625" y="508382"/>
                  <a:pt x="3903" y="508427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5" name="Google Shape;2485;p4"/>
          <p:cNvSpPr/>
          <p:nvPr/>
        </p:nvSpPr>
        <p:spPr>
          <a:xfrm>
            <a:off x="2363494" y="2896335"/>
            <a:ext cx="105892" cy="95314"/>
          </a:xfrm>
          <a:custGeom>
            <a:avLst/>
            <a:gdLst/>
            <a:ahLst/>
            <a:cxnLst/>
            <a:rect l="l" t="t" r="r" b="b"/>
            <a:pathLst>
              <a:path w="105892" h="95314" extrusionOk="0">
                <a:moveTo>
                  <a:pt x="15985" y="95313"/>
                </a:moveTo>
                <a:cubicBezTo>
                  <a:pt x="13258" y="95351"/>
                  <a:pt x="10569" y="94678"/>
                  <a:pt x="8182" y="93362"/>
                </a:cubicBezTo>
                <a:cubicBezTo>
                  <a:pt x="2595" y="89661"/>
                  <a:pt x="-517" y="83199"/>
                  <a:pt x="71" y="76524"/>
                </a:cubicBezTo>
                <a:cubicBezTo>
                  <a:pt x="1234" y="58817"/>
                  <a:pt x="10818" y="42743"/>
                  <a:pt x="25841" y="33299"/>
                </a:cubicBezTo>
                <a:lnTo>
                  <a:pt x="77177" y="3833"/>
                </a:lnTo>
                <a:cubicBezTo>
                  <a:pt x="83174" y="-457"/>
                  <a:pt x="91012" y="-1202"/>
                  <a:pt x="97711" y="1882"/>
                </a:cubicBezTo>
                <a:cubicBezTo>
                  <a:pt x="103297" y="5583"/>
                  <a:pt x="106410" y="12045"/>
                  <a:pt x="105822" y="18720"/>
                </a:cubicBezTo>
                <a:cubicBezTo>
                  <a:pt x="104663" y="36481"/>
                  <a:pt x="94985" y="52585"/>
                  <a:pt x="79846" y="61945"/>
                </a:cubicBezTo>
                <a:lnTo>
                  <a:pt x="29332" y="91411"/>
                </a:lnTo>
                <a:cubicBezTo>
                  <a:pt x="25306" y="93868"/>
                  <a:pt x="20700" y="95214"/>
                  <a:pt x="15985" y="9531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6" name="Google Shape;2486;p4"/>
          <p:cNvSpPr/>
          <p:nvPr/>
        </p:nvSpPr>
        <p:spPr>
          <a:xfrm>
            <a:off x="2429067" y="2908674"/>
            <a:ext cx="30186" cy="38777"/>
          </a:xfrm>
          <a:custGeom>
            <a:avLst/>
            <a:gdLst/>
            <a:ahLst/>
            <a:cxnLst/>
            <a:rect l="l" t="t" r="r" b="b"/>
            <a:pathLst>
              <a:path w="30186" h="38777" extrusionOk="0">
                <a:moveTo>
                  <a:pt x="15094" y="2069"/>
                </a:moveTo>
                <a:cubicBezTo>
                  <a:pt x="23410" y="-2757"/>
                  <a:pt x="30186" y="1145"/>
                  <a:pt x="30186" y="10796"/>
                </a:cubicBezTo>
                <a:cubicBezTo>
                  <a:pt x="29635" y="21407"/>
                  <a:pt x="23970" y="31090"/>
                  <a:pt x="14991" y="36772"/>
                </a:cubicBezTo>
                <a:cubicBezTo>
                  <a:pt x="6675" y="41495"/>
                  <a:pt x="-101" y="37593"/>
                  <a:pt x="1" y="28045"/>
                </a:cubicBezTo>
                <a:cubicBezTo>
                  <a:pt x="613" y="17478"/>
                  <a:pt x="6217" y="7833"/>
                  <a:pt x="15094" y="2069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7" name="Google Shape;2487;p4"/>
          <p:cNvSpPr/>
          <p:nvPr/>
        </p:nvSpPr>
        <p:spPr>
          <a:xfrm>
            <a:off x="1608624" y="3420821"/>
            <a:ext cx="230599" cy="155837"/>
          </a:xfrm>
          <a:custGeom>
            <a:avLst/>
            <a:gdLst/>
            <a:ahLst/>
            <a:cxnLst/>
            <a:rect l="l" t="t" r="r" b="b"/>
            <a:pathLst>
              <a:path w="230599" h="155837" extrusionOk="0">
                <a:moveTo>
                  <a:pt x="17762" y="114778"/>
                </a:moveTo>
                <a:lnTo>
                  <a:pt x="212837" y="2558"/>
                </a:lnTo>
                <a:cubicBezTo>
                  <a:pt x="222591" y="-3089"/>
                  <a:pt x="230599" y="915"/>
                  <a:pt x="230599" y="11593"/>
                </a:cubicBezTo>
                <a:cubicBezTo>
                  <a:pt x="229688" y="23677"/>
                  <a:pt x="223097" y="34612"/>
                  <a:pt x="212837" y="41060"/>
                </a:cubicBezTo>
                <a:lnTo>
                  <a:pt x="17762" y="153279"/>
                </a:lnTo>
                <a:cubicBezTo>
                  <a:pt x="8008" y="158926"/>
                  <a:pt x="103" y="154922"/>
                  <a:pt x="0" y="144244"/>
                </a:cubicBezTo>
                <a:cubicBezTo>
                  <a:pt x="911" y="132160"/>
                  <a:pt x="7502" y="121226"/>
                  <a:pt x="17762" y="114778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8" name="Google Shape;2488;p4"/>
          <p:cNvSpPr/>
          <p:nvPr/>
        </p:nvSpPr>
        <p:spPr>
          <a:xfrm>
            <a:off x="2374139" y="3094303"/>
            <a:ext cx="30185" cy="38740"/>
          </a:xfrm>
          <a:custGeom>
            <a:avLst/>
            <a:gdLst/>
            <a:ahLst/>
            <a:cxnLst/>
            <a:rect l="l" t="t" r="r" b="b"/>
            <a:pathLst>
              <a:path w="30185" h="38740" extrusionOk="0">
                <a:moveTo>
                  <a:pt x="15195" y="2069"/>
                </a:moveTo>
                <a:cubicBezTo>
                  <a:pt x="23512" y="-2757"/>
                  <a:pt x="30185" y="1145"/>
                  <a:pt x="30185" y="10796"/>
                </a:cubicBezTo>
                <a:cubicBezTo>
                  <a:pt x="29590" y="21340"/>
                  <a:pt x="23978" y="30961"/>
                  <a:pt x="15093" y="36669"/>
                </a:cubicBezTo>
                <a:cubicBezTo>
                  <a:pt x="6674" y="41495"/>
                  <a:pt x="0" y="37593"/>
                  <a:pt x="0" y="28045"/>
                </a:cubicBezTo>
                <a:cubicBezTo>
                  <a:pt x="700" y="17479"/>
                  <a:pt x="6328" y="7857"/>
                  <a:pt x="15195" y="2069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9" name="Google Shape;2489;p4"/>
          <p:cNvSpPr/>
          <p:nvPr/>
        </p:nvSpPr>
        <p:spPr>
          <a:xfrm>
            <a:off x="2363488" y="3050034"/>
            <a:ext cx="105892" cy="95415"/>
          </a:xfrm>
          <a:custGeom>
            <a:avLst/>
            <a:gdLst/>
            <a:ahLst/>
            <a:cxnLst/>
            <a:rect l="l" t="t" r="r" b="b"/>
            <a:pathLst>
              <a:path w="105892" h="95415" extrusionOk="0">
                <a:moveTo>
                  <a:pt x="15990" y="95415"/>
                </a:moveTo>
                <a:cubicBezTo>
                  <a:pt x="13255" y="95417"/>
                  <a:pt x="10566" y="94710"/>
                  <a:pt x="8187" y="93362"/>
                </a:cubicBezTo>
                <a:cubicBezTo>
                  <a:pt x="2583" y="89676"/>
                  <a:pt x="-535" y="83203"/>
                  <a:pt x="76" y="76524"/>
                </a:cubicBezTo>
                <a:cubicBezTo>
                  <a:pt x="1239" y="58817"/>
                  <a:pt x="10823" y="42743"/>
                  <a:pt x="25846" y="33299"/>
                </a:cubicBezTo>
                <a:lnTo>
                  <a:pt x="77182" y="3833"/>
                </a:lnTo>
                <a:cubicBezTo>
                  <a:pt x="83180" y="-457"/>
                  <a:pt x="91017" y="-1202"/>
                  <a:pt x="97716" y="1882"/>
                </a:cubicBezTo>
                <a:cubicBezTo>
                  <a:pt x="103285" y="5598"/>
                  <a:pt x="106392" y="12049"/>
                  <a:pt x="105827" y="18720"/>
                </a:cubicBezTo>
                <a:cubicBezTo>
                  <a:pt x="104668" y="36481"/>
                  <a:pt x="94990" y="52585"/>
                  <a:pt x="79851" y="61945"/>
                </a:cubicBezTo>
                <a:lnTo>
                  <a:pt x="29337" y="91411"/>
                </a:lnTo>
                <a:cubicBezTo>
                  <a:pt x="25340" y="93946"/>
                  <a:pt x="20722" y="95332"/>
                  <a:pt x="15990" y="95415"/>
                </a:cubicBezTo>
                <a:close/>
                <a:moveTo>
                  <a:pt x="5723" y="76524"/>
                </a:moveTo>
                <a:cubicBezTo>
                  <a:pt x="5177" y="81174"/>
                  <a:pt x="7227" y="85747"/>
                  <a:pt x="11061" y="88434"/>
                </a:cubicBezTo>
                <a:cubicBezTo>
                  <a:pt x="16075" y="90456"/>
                  <a:pt x="21777" y="89758"/>
                  <a:pt x="26154" y="86586"/>
                </a:cubicBezTo>
                <a:lnTo>
                  <a:pt x="76771" y="57016"/>
                </a:lnTo>
                <a:cubicBezTo>
                  <a:pt x="90129" y="48657"/>
                  <a:pt x="98708" y="34436"/>
                  <a:pt x="99872" y="18720"/>
                </a:cubicBezTo>
                <a:cubicBezTo>
                  <a:pt x="100395" y="14097"/>
                  <a:pt x="98396" y="9550"/>
                  <a:pt x="94636" y="6810"/>
                </a:cubicBezTo>
                <a:cubicBezTo>
                  <a:pt x="89644" y="4774"/>
                  <a:pt x="83950" y="5515"/>
                  <a:pt x="79646" y="8761"/>
                </a:cubicBezTo>
                <a:lnTo>
                  <a:pt x="28310" y="38228"/>
                </a:lnTo>
                <a:cubicBezTo>
                  <a:pt x="14930" y="46550"/>
                  <a:pt x="6371" y="60802"/>
                  <a:pt x="5312" y="76524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0" name="Google Shape;2490;p4"/>
          <p:cNvGrpSpPr/>
          <p:nvPr/>
        </p:nvGrpSpPr>
        <p:grpSpPr>
          <a:xfrm>
            <a:off x="450722" y="2263251"/>
            <a:ext cx="475674" cy="697718"/>
            <a:chOff x="606443" y="2637744"/>
            <a:chExt cx="475674" cy="697718"/>
          </a:xfrm>
        </p:grpSpPr>
        <p:sp>
          <p:nvSpPr>
            <p:cNvPr id="2491" name="Google Shape;2491;p4"/>
            <p:cNvSpPr/>
            <p:nvPr/>
          </p:nvSpPr>
          <p:spPr>
            <a:xfrm>
              <a:off x="606443" y="2637744"/>
              <a:ext cx="475674" cy="697718"/>
            </a:xfrm>
            <a:custGeom>
              <a:avLst/>
              <a:gdLst/>
              <a:ahLst/>
              <a:cxnLst/>
              <a:rect l="l" t="t" r="r" b="b"/>
              <a:pathLst>
                <a:path w="475674" h="697718" extrusionOk="0">
                  <a:moveTo>
                    <a:pt x="475675" y="67063"/>
                  </a:moveTo>
                  <a:cubicBezTo>
                    <a:pt x="474642" y="47698"/>
                    <a:pt x="464416" y="29994"/>
                    <a:pt x="448159" y="19423"/>
                  </a:cubicBezTo>
                  <a:lnTo>
                    <a:pt x="425777" y="6487"/>
                  </a:lnTo>
                  <a:cubicBezTo>
                    <a:pt x="408452" y="-2162"/>
                    <a:pt x="388069" y="-2162"/>
                    <a:pt x="370745" y="6487"/>
                  </a:cubicBezTo>
                  <a:lnTo>
                    <a:pt x="27413" y="205053"/>
                  </a:lnTo>
                  <a:cubicBezTo>
                    <a:pt x="11232" y="215681"/>
                    <a:pt x="1058" y="233361"/>
                    <a:pt x="0" y="252692"/>
                  </a:cubicBezTo>
                  <a:lnTo>
                    <a:pt x="0" y="630419"/>
                  </a:lnTo>
                  <a:cubicBezTo>
                    <a:pt x="1042" y="649754"/>
                    <a:pt x="11220" y="667441"/>
                    <a:pt x="27413" y="678058"/>
                  </a:cubicBezTo>
                  <a:lnTo>
                    <a:pt x="49898" y="691097"/>
                  </a:lnTo>
                  <a:cubicBezTo>
                    <a:pt x="67143" y="699926"/>
                    <a:pt x="87582" y="699926"/>
                    <a:pt x="104827" y="691097"/>
                  </a:cubicBezTo>
                  <a:lnTo>
                    <a:pt x="448159" y="492531"/>
                  </a:lnTo>
                  <a:cubicBezTo>
                    <a:pt x="464473" y="481919"/>
                    <a:pt x="474707" y="464125"/>
                    <a:pt x="475675" y="444687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606443" y="2863331"/>
              <a:ext cx="100104" cy="472054"/>
            </a:xfrm>
            <a:custGeom>
              <a:avLst/>
              <a:gdLst/>
              <a:ahLst/>
              <a:cxnLst/>
              <a:rect l="l" t="t" r="r" b="b"/>
              <a:pathLst>
                <a:path w="100104" h="472054" extrusionOk="0">
                  <a:moveTo>
                    <a:pt x="0" y="404832"/>
                  </a:moveTo>
                  <a:cubicBezTo>
                    <a:pt x="1042" y="424167"/>
                    <a:pt x="11220" y="441854"/>
                    <a:pt x="27413" y="452471"/>
                  </a:cubicBezTo>
                  <a:lnTo>
                    <a:pt x="49898" y="465510"/>
                  </a:lnTo>
                  <a:cubicBezTo>
                    <a:pt x="65552" y="473366"/>
                    <a:pt x="83809" y="474187"/>
                    <a:pt x="100104" y="467769"/>
                  </a:cubicBezTo>
                  <a:cubicBezTo>
                    <a:pt x="87168" y="472595"/>
                    <a:pt x="77311" y="465305"/>
                    <a:pt x="77311" y="449596"/>
                  </a:cubicBezTo>
                  <a:lnTo>
                    <a:pt x="77311" y="71767"/>
                  </a:lnTo>
                  <a:cubicBezTo>
                    <a:pt x="77644" y="62186"/>
                    <a:pt x="80437" y="52851"/>
                    <a:pt x="85422" y="44662"/>
                  </a:cubicBezTo>
                  <a:lnTo>
                    <a:pt x="8008" y="0"/>
                  </a:lnTo>
                  <a:cubicBezTo>
                    <a:pt x="3097" y="8216"/>
                    <a:pt x="342" y="17539"/>
                    <a:pt x="0" y="2710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614554" y="2637744"/>
              <a:ext cx="466639" cy="270145"/>
            </a:xfrm>
            <a:custGeom>
              <a:avLst/>
              <a:gdLst/>
              <a:ahLst/>
              <a:cxnLst/>
              <a:rect l="l" t="t" r="r" b="b"/>
              <a:pathLst>
                <a:path w="466639" h="270145" extrusionOk="0">
                  <a:moveTo>
                    <a:pt x="466640" y="59260"/>
                  </a:moveTo>
                  <a:cubicBezTo>
                    <a:pt x="463457" y="47555"/>
                    <a:pt x="452779" y="43859"/>
                    <a:pt x="440151" y="51149"/>
                  </a:cubicBezTo>
                  <a:lnTo>
                    <a:pt x="96716" y="249612"/>
                  </a:lnTo>
                  <a:cubicBezTo>
                    <a:pt x="88553" y="254629"/>
                    <a:pt x="81859" y="261712"/>
                    <a:pt x="77311" y="270146"/>
                  </a:cubicBezTo>
                  <a:lnTo>
                    <a:pt x="0" y="225484"/>
                  </a:lnTo>
                  <a:cubicBezTo>
                    <a:pt x="4575" y="217070"/>
                    <a:pt x="11263" y="209993"/>
                    <a:pt x="19405" y="204950"/>
                  </a:cubicBezTo>
                  <a:lnTo>
                    <a:pt x="362223" y="6487"/>
                  </a:lnTo>
                  <a:cubicBezTo>
                    <a:pt x="379548" y="-2162"/>
                    <a:pt x="399931" y="-2162"/>
                    <a:pt x="417255" y="6487"/>
                  </a:cubicBezTo>
                  <a:lnTo>
                    <a:pt x="439740" y="19526"/>
                  </a:lnTo>
                  <a:cubicBezTo>
                    <a:pt x="453820" y="28476"/>
                    <a:pt x="463559" y="42863"/>
                    <a:pt x="466640" y="592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754627" y="2792583"/>
              <a:ext cx="261891" cy="389439"/>
            </a:xfrm>
            <a:custGeom>
              <a:avLst/>
              <a:gdLst/>
              <a:ahLst/>
              <a:cxnLst/>
              <a:rect l="l" t="t" r="r" b="b"/>
              <a:pathLst>
                <a:path w="261891" h="389439" extrusionOk="0">
                  <a:moveTo>
                    <a:pt x="242685" y="2368"/>
                  </a:moveTo>
                  <a:cubicBezTo>
                    <a:pt x="226694" y="-4183"/>
                    <a:pt x="208405" y="3315"/>
                    <a:pt x="201616" y="19206"/>
                  </a:cubicBezTo>
                  <a:lnTo>
                    <a:pt x="82107" y="302681"/>
                  </a:lnTo>
                  <a:lnTo>
                    <a:pt x="53667" y="274960"/>
                  </a:lnTo>
                  <a:cubicBezTo>
                    <a:pt x="41051" y="262826"/>
                    <a:pt x="20986" y="263216"/>
                    <a:pt x="8851" y="275833"/>
                  </a:cubicBezTo>
                  <a:cubicBezTo>
                    <a:pt x="-3283" y="288449"/>
                    <a:pt x="-2892" y="308514"/>
                    <a:pt x="9724" y="320649"/>
                  </a:cubicBezTo>
                  <a:lnTo>
                    <a:pt x="71327" y="380506"/>
                  </a:lnTo>
                  <a:cubicBezTo>
                    <a:pt x="77165" y="386297"/>
                    <a:pt x="85076" y="389513"/>
                    <a:pt x="93298" y="389438"/>
                  </a:cubicBezTo>
                  <a:cubicBezTo>
                    <a:pt x="95401" y="389432"/>
                    <a:pt x="97498" y="389226"/>
                    <a:pt x="99561" y="388822"/>
                  </a:cubicBezTo>
                  <a:cubicBezTo>
                    <a:pt x="109839" y="386869"/>
                    <a:pt x="118423" y="379832"/>
                    <a:pt x="122354" y="370136"/>
                  </a:cubicBezTo>
                  <a:lnTo>
                    <a:pt x="259523" y="43437"/>
                  </a:lnTo>
                  <a:cubicBezTo>
                    <a:pt x="266074" y="27446"/>
                    <a:pt x="258576" y="9158"/>
                    <a:pt x="242685" y="236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5" name="Google Shape;2495;p4"/>
          <p:cNvGrpSpPr/>
          <p:nvPr/>
        </p:nvGrpSpPr>
        <p:grpSpPr>
          <a:xfrm>
            <a:off x="450722" y="2938108"/>
            <a:ext cx="475674" cy="697480"/>
            <a:chOff x="606443" y="3312601"/>
            <a:chExt cx="475674" cy="697480"/>
          </a:xfrm>
        </p:grpSpPr>
        <p:sp>
          <p:nvSpPr>
            <p:cNvPr id="2496" name="Google Shape;2496;p4"/>
            <p:cNvSpPr/>
            <p:nvPr/>
          </p:nvSpPr>
          <p:spPr>
            <a:xfrm>
              <a:off x="606443" y="3313114"/>
              <a:ext cx="475674" cy="696719"/>
            </a:xfrm>
            <a:custGeom>
              <a:avLst/>
              <a:gdLst/>
              <a:ahLst/>
              <a:cxnLst/>
              <a:rect l="l" t="t" r="r" b="b"/>
              <a:pathLst>
                <a:path w="475674" h="696719" extrusionOk="0">
                  <a:moveTo>
                    <a:pt x="475675" y="67063"/>
                  </a:moveTo>
                  <a:cubicBezTo>
                    <a:pt x="474642" y="47698"/>
                    <a:pt x="464416" y="29994"/>
                    <a:pt x="448159" y="19423"/>
                  </a:cubicBezTo>
                  <a:lnTo>
                    <a:pt x="425777" y="6487"/>
                  </a:lnTo>
                  <a:cubicBezTo>
                    <a:pt x="408452" y="-2162"/>
                    <a:pt x="388069" y="-2162"/>
                    <a:pt x="370745" y="6487"/>
                  </a:cubicBezTo>
                  <a:lnTo>
                    <a:pt x="27413" y="204539"/>
                  </a:lnTo>
                  <a:cubicBezTo>
                    <a:pt x="11304" y="215093"/>
                    <a:pt x="1138" y="232646"/>
                    <a:pt x="0" y="251870"/>
                  </a:cubicBezTo>
                  <a:lnTo>
                    <a:pt x="0" y="629597"/>
                  </a:lnTo>
                  <a:cubicBezTo>
                    <a:pt x="1042" y="648933"/>
                    <a:pt x="11220" y="666619"/>
                    <a:pt x="27413" y="677236"/>
                  </a:cubicBezTo>
                  <a:lnTo>
                    <a:pt x="49898" y="690173"/>
                  </a:lnTo>
                  <a:cubicBezTo>
                    <a:pt x="67168" y="698902"/>
                    <a:pt x="87558" y="698902"/>
                    <a:pt x="104827" y="690173"/>
                  </a:cubicBezTo>
                  <a:lnTo>
                    <a:pt x="448159" y="491607"/>
                  </a:lnTo>
                  <a:cubicBezTo>
                    <a:pt x="464392" y="481013"/>
                    <a:pt x="474609" y="463322"/>
                    <a:pt x="475675" y="443968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606443" y="3538187"/>
              <a:ext cx="100104" cy="471894"/>
            </a:xfrm>
            <a:custGeom>
              <a:avLst/>
              <a:gdLst/>
              <a:ahLst/>
              <a:cxnLst/>
              <a:rect l="l" t="t" r="r" b="b"/>
              <a:pathLst>
                <a:path w="100104" h="471894" extrusionOk="0">
                  <a:moveTo>
                    <a:pt x="0" y="404832"/>
                  </a:moveTo>
                  <a:cubicBezTo>
                    <a:pt x="1042" y="424168"/>
                    <a:pt x="11220" y="441854"/>
                    <a:pt x="27413" y="452471"/>
                  </a:cubicBezTo>
                  <a:lnTo>
                    <a:pt x="49898" y="465408"/>
                  </a:lnTo>
                  <a:cubicBezTo>
                    <a:pt x="65566" y="473230"/>
                    <a:pt x="83823" y="474014"/>
                    <a:pt x="100104" y="467564"/>
                  </a:cubicBezTo>
                  <a:cubicBezTo>
                    <a:pt x="87168" y="472492"/>
                    <a:pt x="77311" y="465202"/>
                    <a:pt x="77311" y="449494"/>
                  </a:cubicBezTo>
                  <a:lnTo>
                    <a:pt x="77311" y="71767"/>
                  </a:lnTo>
                  <a:cubicBezTo>
                    <a:pt x="77644" y="62186"/>
                    <a:pt x="80437" y="52851"/>
                    <a:pt x="85422" y="44662"/>
                  </a:cubicBezTo>
                  <a:lnTo>
                    <a:pt x="8008" y="0"/>
                  </a:lnTo>
                  <a:cubicBezTo>
                    <a:pt x="3084" y="8210"/>
                    <a:pt x="329" y="17537"/>
                    <a:pt x="0" y="2710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614554" y="3312601"/>
              <a:ext cx="466639" cy="270248"/>
            </a:xfrm>
            <a:custGeom>
              <a:avLst/>
              <a:gdLst/>
              <a:ahLst/>
              <a:cxnLst/>
              <a:rect l="l" t="t" r="r" b="b"/>
              <a:pathLst>
                <a:path w="466639" h="270248" extrusionOk="0">
                  <a:moveTo>
                    <a:pt x="466640" y="59260"/>
                  </a:moveTo>
                  <a:cubicBezTo>
                    <a:pt x="463457" y="47555"/>
                    <a:pt x="452779" y="43859"/>
                    <a:pt x="440151" y="51148"/>
                  </a:cubicBezTo>
                  <a:lnTo>
                    <a:pt x="96716" y="249714"/>
                  </a:lnTo>
                  <a:cubicBezTo>
                    <a:pt x="88574" y="254758"/>
                    <a:pt x="81886" y="261835"/>
                    <a:pt x="77311" y="270249"/>
                  </a:cubicBezTo>
                  <a:lnTo>
                    <a:pt x="0" y="225689"/>
                  </a:lnTo>
                  <a:cubicBezTo>
                    <a:pt x="4575" y="217275"/>
                    <a:pt x="11263" y="210198"/>
                    <a:pt x="19405" y="205155"/>
                  </a:cubicBezTo>
                  <a:lnTo>
                    <a:pt x="362223" y="6487"/>
                  </a:lnTo>
                  <a:cubicBezTo>
                    <a:pt x="379548" y="-2162"/>
                    <a:pt x="399931" y="-2162"/>
                    <a:pt x="417255" y="6487"/>
                  </a:cubicBezTo>
                  <a:lnTo>
                    <a:pt x="439740" y="19423"/>
                  </a:lnTo>
                  <a:cubicBezTo>
                    <a:pt x="453808" y="28433"/>
                    <a:pt x="463539" y="42844"/>
                    <a:pt x="466640" y="592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754775" y="3466998"/>
              <a:ext cx="261958" cy="389778"/>
            </a:xfrm>
            <a:custGeom>
              <a:avLst/>
              <a:gdLst/>
              <a:ahLst/>
              <a:cxnLst/>
              <a:rect l="l" t="t" r="r" b="b"/>
              <a:pathLst>
                <a:path w="261958" h="389778" extrusionOk="0">
                  <a:moveTo>
                    <a:pt x="242537" y="2399"/>
                  </a:moveTo>
                  <a:cubicBezTo>
                    <a:pt x="226546" y="-4212"/>
                    <a:pt x="208216" y="3304"/>
                    <a:pt x="201469" y="19237"/>
                  </a:cubicBezTo>
                  <a:lnTo>
                    <a:pt x="81959" y="303328"/>
                  </a:lnTo>
                  <a:lnTo>
                    <a:pt x="53520" y="275710"/>
                  </a:lnTo>
                  <a:cubicBezTo>
                    <a:pt x="41016" y="263575"/>
                    <a:pt x="21044" y="263874"/>
                    <a:pt x="8909" y="276377"/>
                  </a:cubicBezTo>
                  <a:cubicBezTo>
                    <a:pt x="-3226" y="288880"/>
                    <a:pt x="-2927" y="308853"/>
                    <a:pt x="9576" y="320988"/>
                  </a:cubicBezTo>
                  <a:lnTo>
                    <a:pt x="71179" y="380845"/>
                  </a:lnTo>
                  <a:cubicBezTo>
                    <a:pt x="77017" y="386636"/>
                    <a:pt x="84928" y="389852"/>
                    <a:pt x="93151" y="389777"/>
                  </a:cubicBezTo>
                  <a:cubicBezTo>
                    <a:pt x="95253" y="389771"/>
                    <a:pt x="97350" y="389565"/>
                    <a:pt x="99414" y="389161"/>
                  </a:cubicBezTo>
                  <a:cubicBezTo>
                    <a:pt x="109635" y="387087"/>
                    <a:pt x="118168" y="380091"/>
                    <a:pt x="122207" y="370475"/>
                  </a:cubicBezTo>
                  <a:lnTo>
                    <a:pt x="259375" y="43981"/>
                  </a:lnTo>
                  <a:cubicBezTo>
                    <a:pt x="266267" y="27996"/>
                    <a:pt x="258896" y="9450"/>
                    <a:pt x="242910" y="2558"/>
                  </a:cubicBezTo>
                  <a:cubicBezTo>
                    <a:pt x="242786" y="2504"/>
                    <a:pt x="242662" y="2451"/>
                    <a:pt x="242537" y="239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0" name="Google Shape;2500;p4"/>
          <p:cNvGrpSpPr/>
          <p:nvPr/>
        </p:nvGrpSpPr>
        <p:grpSpPr>
          <a:xfrm>
            <a:off x="450722" y="3612418"/>
            <a:ext cx="475674" cy="698087"/>
            <a:chOff x="606443" y="3986911"/>
            <a:chExt cx="475674" cy="698087"/>
          </a:xfrm>
        </p:grpSpPr>
        <p:sp>
          <p:nvSpPr>
            <p:cNvPr id="2501" name="Google Shape;2501;p4"/>
            <p:cNvSpPr/>
            <p:nvPr/>
          </p:nvSpPr>
          <p:spPr>
            <a:xfrm>
              <a:off x="606443" y="3986911"/>
              <a:ext cx="475674" cy="698087"/>
            </a:xfrm>
            <a:custGeom>
              <a:avLst/>
              <a:gdLst/>
              <a:ahLst/>
              <a:cxnLst/>
              <a:rect l="l" t="t" r="r" b="b"/>
              <a:pathLst>
                <a:path w="475674" h="698087" extrusionOk="0">
                  <a:moveTo>
                    <a:pt x="475675" y="67506"/>
                  </a:moveTo>
                  <a:cubicBezTo>
                    <a:pt x="474739" y="48031"/>
                    <a:pt x="464502" y="30193"/>
                    <a:pt x="448159" y="19559"/>
                  </a:cubicBezTo>
                  <a:lnTo>
                    <a:pt x="425777" y="6623"/>
                  </a:lnTo>
                  <a:cubicBezTo>
                    <a:pt x="408496" y="-2208"/>
                    <a:pt x="388026" y="-2208"/>
                    <a:pt x="370745" y="6623"/>
                  </a:cubicBezTo>
                  <a:lnTo>
                    <a:pt x="27413" y="205599"/>
                  </a:lnTo>
                  <a:cubicBezTo>
                    <a:pt x="11220" y="216216"/>
                    <a:pt x="1042" y="233903"/>
                    <a:pt x="0" y="253238"/>
                  </a:cubicBezTo>
                  <a:lnTo>
                    <a:pt x="0" y="630965"/>
                  </a:lnTo>
                  <a:cubicBezTo>
                    <a:pt x="1058" y="650296"/>
                    <a:pt x="11232" y="667976"/>
                    <a:pt x="27413" y="678604"/>
                  </a:cubicBezTo>
                  <a:lnTo>
                    <a:pt x="49898" y="691541"/>
                  </a:lnTo>
                  <a:cubicBezTo>
                    <a:pt x="67168" y="700270"/>
                    <a:pt x="87558" y="700270"/>
                    <a:pt x="104827" y="691541"/>
                  </a:cubicBezTo>
                  <a:lnTo>
                    <a:pt x="448159" y="492873"/>
                  </a:lnTo>
                  <a:cubicBezTo>
                    <a:pt x="464388" y="482323"/>
                    <a:pt x="474610" y="464663"/>
                    <a:pt x="475675" y="445336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606443" y="4213044"/>
              <a:ext cx="100104" cy="471894"/>
            </a:xfrm>
            <a:custGeom>
              <a:avLst/>
              <a:gdLst/>
              <a:ahLst/>
              <a:cxnLst/>
              <a:rect l="l" t="t" r="r" b="b"/>
              <a:pathLst>
                <a:path w="100104" h="471894" extrusionOk="0">
                  <a:moveTo>
                    <a:pt x="0" y="404832"/>
                  </a:moveTo>
                  <a:cubicBezTo>
                    <a:pt x="1058" y="424162"/>
                    <a:pt x="11232" y="441843"/>
                    <a:pt x="27413" y="452471"/>
                  </a:cubicBezTo>
                  <a:lnTo>
                    <a:pt x="49898" y="465408"/>
                  </a:lnTo>
                  <a:cubicBezTo>
                    <a:pt x="65566" y="473230"/>
                    <a:pt x="83823" y="474014"/>
                    <a:pt x="100104" y="467564"/>
                  </a:cubicBezTo>
                  <a:cubicBezTo>
                    <a:pt x="87168" y="472492"/>
                    <a:pt x="77311" y="465202"/>
                    <a:pt x="77311" y="449494"/>
                  </a:cubicBezTo>
                  <a:lnTo>
                    <a:pt x="77311" y="71767"/>
                  </a:lnTo>
                  <a:cubicBezTo>
                    <a:pt x="77630" y="62183"/>
                    <a:pt x="80424" y="52845"/>
                    <a:pt x="85422" y="44662"/>
                  </a:cubicBezTo>
                  <a:lnTo>
                    <a:pt x="8008" y="0"/>
                  </a:lnTo>
                  <a:cubicBezTo>
                    <a:pt x="3084" y="8210"/>
                    <a:pt x="329" y="17537"/>
                    <a:pt x="0" y="2710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614554" y="3987457"/>
              <a:ext cx="466639" cy="270248"/>
            </a:xfrm>
            <a:custGeom>
              <a:avLst/>
              <a:gdLst/>
              <a:ahLst/>
              <a:cxnLst/>
              <a:rect l="l" t="t" r="r" b="b"/>
              <a:pathLst>
                <a:path w="466639" h="270248" extrusionOk="0">
                  <a:moveTo>
                    <a:pt x="466640" y="59157"/>
                  </a:moveTo>
                  <a:cubicBezTo>
                    <a:pt x="463457" y="47555"/>
                    <a:pt x="452779" y="43756"/>
                    <a:pt x="440151" y="51149"/>
                  </a:cubicBezTo>
                  <a:lnTo>
                    <a:pt x="96716" y="249714"/>
                  </a:lnTo>
                  <a:cubicBezTo>
                    <a:pt x="88574" y="254758"/>
                    <a:pt x="81886" y="261834"/>
                    <a:pt x="77311" y="270249"/>
                  </a:cubicBezTo>
                  <a:lnTo>
                    <a:pt x="0" y="225587"/>
                  </a:lnTo>
                  <a:cubicBezTo>
                    <a:pt x="4605" y="217195"/>
                    <a:pt x="11287" y="210125"/>
                    <a:pt x="19405" y="205052"/>
                  </a:cubicBezTo>
                  <a:lnTo>
                    <a:pt x="362223" y="6487"/>
                  </a:lnTo>
                  <a:cubicBezTo>
                    <a:pt x="379548" y="-2162"/>
                    <a:pt x="399931" y="-2162"/>
                    <a:pt x="417255" y="6487"/>
                  </a:cubicBezTo>
                  <a:lnTo>
                    <a:pt x="440151" y="19013"/>
                  </a:lnTo>
                  <a:cubicBezTo>
                    <a:pt x="454151" y="28156"/>
                    <a:pt x="463740" y="42689"/>
                    <a:pt x="466640" y="59157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741853" y="4155884"/>
              <a:ext cx="276922" cy="418767"/>
            </a:xfrm>
            <a:custGeom>
              <a:avLst/>
              <a:gdLst/>
              <a:ahLst/>
              <a:cxnLst/>
              <a:rect l="l" t="t" r="r" b="b"/>
              <a:pathLst>
                <a:path w="276922" h="418767" extrusionOk="0">
                  <a:moveTo>
                    <a:pt x="276917" y="172973"/>
                  </a:moveTo>
                  <a:lnTo>
                    <a:pt x="268088" y="107263"/>
                  </a:lnTo>
                  <a:cubicBezTo>
                    <a:pt x="267734" y="104455"/>
                    <a:pt x="265887" y="102058"/>
                    <a:pt x="263262" y="101001"/>
                  </a:cubicBezTo>
                  <a:cubicBezTo>
                    <a:pt x="260591" y="100013"/>
                    <a:pt x="257600" y="100479"/>
                    <a:pt x="255356" y="102233"/>
                  </a:cubicBezTo>
                  <a:lnTo>
                    <a:pt x="233180" y="119994"/>
                  </a:lnTo>
                  <a:cubicBezTo>
                    <a:pt x="230504" y="108886"/>
                    <a:pt x="225993" y="98302"/>
                    <a:pt x="219832" y="88680"/>
                  </a:cubicBezTo>
                  <a:lnTo>
                    <a:pt x="219832" y="88680"/>
                  </a:lnTo>
                  <a:lnTo>
                    <a:pt x="219832" y="88680"/>
                  </a:lnTo>
                  <a:lnTo>
                    <a:pt x="231229" y="61677"/>
                  </a:lnTo>
                  <a:lnTo>
                    <a:pt x="246013" y="10342"/>
                  </a:lnTo>
                  <a:cubicBezTo>
                    <a:pt x="247423" y="6150"/>
                    <a:pt x="245167" y="1608"/>
                    <a:pt x="240975" y="199"/>
                  </a:cubicBezTo>
                  <a:cubicBezTo>
                    <a:pt x="240842" y="154"/>
                    <a:pt x="240707" y="113"/>
                    <a:pt x="240572" y="75"/>
                  </a:cubicBezTo>
                  <a:cubicBezTo>
                    <a:pt x="239857" y="-25"/>
                    <a:pt x="239131" y="-25"/>
                    <a:pt x="238416" y="75"/>
                  </a:cubicBezTo>
                  <a:cubicBezTo>
                    <a:pt x="234857" y="67"/>
                    <a:pt x="231719" y="2410"/>
                    <a:pt x="230715" y="5824"/>
                  </a:cubicBezTo>
                  <a:lnTo>
                    <a:pt x="216649" y="55928"/>
                  </a:lnTo>
                  <a:lnTo>
                    <a:pt x="208230" y="75846"/>
                  </a:lnTo>
                  <a:cubicBezTo>
                    <a:pt x="205933" y="73755"/>
                    <a:pt x="203459" y="71866"/>
                    <a:pt x="200838" y="70199"/>
                  </a:cubicBezTo>
                  <a:cubicBezTo>
                    <a:pt x="193214" y="65546"/>
                    <a:pt x="184509" y="62963"/>
                    <a:pt x="175581" y="62704"/>
                  </a:cubicBezTo>
                  <a:lnTo>
                    <a:pt x="188928" y="10753"/>
                  </a:lnTo>
                  <a:cubicBezTo>
                    <a:pt x="190034" y="6529"/>
                    <a:pt x="187507" y="2208"/>
                    <a:pt x="183283" y="1102"/>
                  </a:cubicBezTo>
                  <a:cubicBezTo>
                    <a:pt x="183283" y="1102"/>
                    <a:pt x="183282" y="1102"/>
                    <a:pt x="183281" y="1102"/>
                  </a:cubicBezTo>
                  <a:lnTo>
                    <a:pt x="181228" y="1102"/>
                  </a:lnTo>
                  <a:cubicBezTo>
                    <a:pt x="177637" y="1130"/>
                    <a:pt x="174516" y="3576"/>
                    <a:pt x="173630" y="7056"/>
                  </a:cubicBezTo>
                  <a:lnTo>
                    <a:pt x="158743" y="64860"/>
                  </a:lnTo>
                  <a:cubicBezTo>
                    <a:pt x="152633" y="66432"/>
                    <a:pt x="146738" y="68742"/>
                    <a:pt x="141186" y="71739"/>
                  </a:cubicBezTo>
                  <a:cubicBezTo>
                    <a:pt x="136916" y="74072"/>
                    <a:pt x="132800" y="76679"/>
                    <a:pt x="128866" y="79542"/>
                  </a:cubicBezTo>
                  <a:lnTo>
                    <a:pt x="119317" y="44326"/>
                  </a:lnTo>
                  <a:cubicBezTo>
                    <a:pt x="118382" y="40850"/>
                    <a:pt x="115217" y="38444"/>
                    <a:pt x="111617" y="38474"/>
                  </a:cubicBezTo>
                  <a:lnTo>
                    <a:pt x="109564" y="38474"/>
                  </a:lnTo>
                  <a:cubicBezTo>
                    <a:pt x="105380" y="39624"/>
                    <a:pt x="102906" y="43931"/>
                    <a:pt x="104019" y="48125"/>
                  </a:cubicBezTo>
                  <a:lnTo>
                    <a:pt x="115416" y="90425"/>
                  </a:lnTo>
                  <a:cubicBezTo>
                    <a:pt x="98791" y="106617"/>
                    <a:pt x="84919" y="125413"/>
                    <a:pt x="74347" y="146073"/>
                  </a:cubicBezTo>
                  <a:lnTo>
                    <a:pt x="70754" y="140631"/>
                  </a:lnTo>
                  <a:lnTo>
                    <a:pt x="60384" y="105107"/>
                  </a:lnTo>
                  <a:cubicBezTo>
                    <a:pt x="59386" y="101806"/>
                    <a:pt x="56338" y="99552"/>
                    <a:pt x="52889" y="99563"/>
                  </a:cubicBezTo>
                  <a:cubicBezTo>
                    <a:pt x="52074" y="99415"/>
                    <a:pt x="51240" y="99415"/>
                    <a:pt x="50425" y="99563"/>
                  </a:cubicBezTo>
                  <a:cubicBezTo>
                    <a:pt x="46263" y="100882"/>
                    <a:pt x="43958" y="105325"/>
                    <a:pt x="45277" y="109488"/>
                  </a:cubicBezTo>
                  <a:cubicBezTo>
                    <a:pt x="45313" y="109603"/>
                    <a:pt x="45352" y="109717"/>
                    <a:pt x="45394" y="109830"/>
                  </a:cubicBezTo>
                  <a:lnTo>
                    <a:pt x="57201" y="147100"/>
                  </a:lnTo>
                  <a:lnTo>
                    <a:pt x="67468" y="162500"/>
                  </a:lnTo>
                  <a:cubicBezTo>
                    <a:pt x="59163" y="181027"/>
                    <a:pt x="52797" y="200364"/>
                    <a:pt x="48474" y="220201"/>
                  </a:cubicBezTo>
                  <a:cubicBezTo>
                    <a:pt x="47897" y="220104"/>
                    <a:pt x="47307" y="220104"/>
                    <a:pt x="46729" y="220201"/>
                  </a:cubicBezTo>
                  <a:lnTo>
                    <a:pt x="19213" y="227389"/>
                  </a:lnTo>
                  <a:cubicBezTo>
                    <a:pt x="16200" y="228207"/>
                    <a:pt x="13924" y="230683"/>
                    <a:pt x="13361" y="233754"/>
                  </a:cubicBezTo>
                  <a:lnTo>
                    <a:pt x="116" y="311271"/>
                  </a:lnTo>
                  <a:cubicBezTo>
                    <a:pt x="-626" y="315573"/>
                    <a:pt x="2261" y="319663"/>
                    <a:pt x="6564" y="320405"/>
                  </a:cubicBezTo>
                  <a:cubicBezTo>
                    <a:pt x="6571" y="320406"/>
                    <a:pt x="6578" y="320407"/>
                    <a:pt x="6585" y="320408"/>
                  </a:cubicBezTo>
                  <a:lnTo>
                    <a:pt x="7919" y="320408"/>
                  </a:lnTo>
                  <a:cubicBezTo>
                    <a:pt x="11790" y="320457"/>
                    <a:pt x="15111" y="317660"/>
                    <a:pt x="15722" y="313837"/>
                  </a:cubicBezTo>
                  <a:lnTo>
                    <a:pt x="28145" y="241352"/>
                  </a:lnTo>
                  <a:lnTo>
                    <a:pt x="45600" y="236731"/>
                  </a:lnTo>
                  <a:cubicBezTo>
                    <a:pt x="44184" y="246256"/>
                    <a:pt x="43327" y="255855"/>
                    <a:pt x="43033" y="265479"/>
                  </a:cubicBezTo>
                  <a:cubicBezTo>
                    <a:pt x="42060" y="285038"/>
                    <a:pt x="44421" y="304619"/>
                    <a:pt x="50014" y="323386"/>
                  </a:cubicBezTo>
                  <a:cubicBezTo>
                    <a:pt x="49276" y="323819"/>
                    <a:pt x="48617" y="324375"/>
                    <a:pt x="48064" y="325028"/>
                  </a:cubicBezTo>
                  <a:lnTo>
                    <a:pt x="22499" y="355830"/>
                  </a:lnTo>
                  <a:cubicBezTo>
                    <a:pt x="20440" y="358231"/>
                    <a:pt x="20035" y="361637"/>
                    <a:pt x="21472" y="364454"/>
                  </a:cubicBezTo>
                  <a:lnTo>
                    <a:pt x="46113" y="414352"/>
                  </a:lnTo>
                  <a:cubicBezTo>
                    <a:pt x="47442" y="417052"/>
                    <a:pt x="50188" y="418764"/>
                    <a:pt x="53197" y="418767"/>
                  </a:cubicBezTo>
                  <a:cubicBezTo>
                    <a:pt x="54407" y="418751"/>
                    <a:pt x="55598" y="418470"/>
                    <a:pt x="56688" y="417946"/>
                  </a:cubicBezTo>
                  <a:cubicBezTo>
                    <a:pt x="60424" y="416022"/>
                    <a:pt x="62003" y="411512"/>
                    <a:pt x="60281" y="407679"/>
                  </a:cubicBezTo>
                  <a:lnTo>
                    <a:pt x="37899" y="362298"/>
                  </a:lnTo>
                  <a:lnTo>
                    <a:pt x="56688" y="339608"/>
                  </a:lnTo>
                  <a:cubicBezTo>
                    <a:pt x="62005" y="350447"/>
                    <a:pt x="70167" y="359639"/>
                    <a:pt x="80302" y="366200"/>
                  </a:cubicBezTo>
                  <a:cubicBezTo>
                    <a:pt x="88378" y="371303"/>
                    <a:pt x="97752" y="373977"/>
                    <a:pt x="107305" y="373900"/>
                  </a:cubicBezTo>
                  <a:cubicBezTo>
                    <a:pt x="118768" y="373640"/>
                    <a:pt x="129988" y="370535"/>
                    <a:pt x="139954" y="364865"/>
                  </a:cubicBezTo>
                  <a:lnTo>
                    <a:pt x="139954" y="364865"/>
                  </a:lnTo>
                  <a:lnTo>
                    <a:pt x="139954" y="364865"/>
                  </a:lnTo>
                  <a:cubicBezTo>
                    <a:pt x="174760" y="345768"/>
                    <a:pt x="205972" y="299669"/>
                    <a:pt x="223323" y="247204"/>
                  </a:cubicBezTo>
                  <a:lnTo>
                    <a:pt x="224350" y="247204"/>
                  </a:lnTo>
                  <a:lnTo>
                    <a:pt x="243652" y="250387"/>
                  </a:lnTo>
                  <a:lnTo>
                    <a:pt x="218292" y="319895"/>
                  </a:lnTo>
                  <a:cubicBezTo>
                    <a:pt x="216733" y="323973"/>
                    <a:pt x="218775" y="328543"/>
                    <a:pt x="222854" y="330102"/>
                  </a:cubicBezTo>
                  <a:cubicBezTo>
                    <a:pt x="222907" y="330123"/>
                    <a:pt x="222961" y="330143"/>
                    <a:pt x="223015" y="330162"/>
                  </a:cubicBezTo>
                  <a:cubicBezTo>
                    <a:pt x="223898" y="330317"/>
                    <a:pt x="224801" y="330317"/>
                    <a:pt x="225684" y="330162"/>
                  </a:cubicBezTo>
                  <a:cubicBezTo>
                    <a:pt x="229015" y="330200"/>
                    <a:pt x="232012" y="328148"/>
                    <a:pt x="233180" y="325028"/>
                  </a:cubicBezTo>
                  <a:lnTo>
                    <a:pt x="261722" y="246485"/>
                  </a:lnTo>
                  <a:cubicBezTo>
                    <a:pt x="262693" y="244366"/>
                    <a:pt x="262693" y="241930"/>
                    <a:pt x="261722" y="239812"/>
                  </a:cubicBezTo>
                  <a:cubicBezTo>
                    <a:pt x="260499" y="237749"/>
                    <a:pt x="258437" y="236324"/>
                    <a:pt x="256075" y="235910"/>
                  </a:cubicBezTo>
                  <a:lnTo>
                    <a:pt x="228457" y="231393"/>
                  </a:lnTo>
                  <a:cubicBezTo>
                    <a:pt x="233936" y="211281"/>
                    <a:pt x="237139" y="190617"/>
                    <a:pt x="238005" y="169790"/>
                  </a:cubicBezTo>
                  <a:cubicBezTo>
                    <a:pt x="238349" y="158815"/>
                    <a:pt x="237834" y="147830"/>
                    <a:pt x="236465" y="136935"/>
                  </a:cubicBezTo>
                  <a:lnTo>
                    <a:pt x="237184" y="136422"/>
                  </a:lnTo>
                  <a:lnTo>
                    <a:pt x="254227" y="122767"/>
                  </a:lnTo>
                  <a:lnTo>
                    <a:pt x="261209" y="174102"/>
                  </a:lnTo>
                  <a:cubicBezTo>
                    <a:pt x="261722" y="178024"/>
                    <a:pt x="265056" y="180963"/>
                    <a:pt x="269012" y="180981"/>
                  </a:cubicBezTo>
                  <a:lnTo>
                    <a:pt x="270038" y="180981"/>
                  </a:lnTo>
                  <a:cubicBezTo>
                    <a:pt x="272140" y="180739"/>
                    <a:pt x="274042" y="179621"/>
                    <a:pt x="275275" y="177901"/>
                  </a:cubicBezTo>
                  <a:cubicBezTo>
                    <a:pt x="276400" y="176511"/>
                    <a:pt x="276984" y="174760"/>
                    <a:pt x="276917" y="172973"/>
                  </a:cubicBezTo>
                  <a:close/>
                  <a:moveTo>
                    <a:pt x="148579" y="85086"/>
                  </a:moveTo>
                  <a:cubicBezTo>
                    <a:pt x="156282" y="80673"/>
                    <a:pt x="164960" y="78239"/>
                    <a:pt x="173836" y="78002"/>
                  </a:cubicBezTo>
                  <a:cubicBezTo>
                    <a:pt x="180416" y="77951"/>
                    <a:pt x="186870" y="79805"/>
                    <a:pt x="192419" y="83341"/>
                  </a:cubicBezTo>
                  <a:cubicBezTo>
                    <a:pt x="195719" y="85387"/>
                    <a:pt x="198724" y="87874"/>
                    <a:pt x="201352" y="90733"/>
                  </a:cubicBezTo>
                  <a:cubicBezTo>
                    <a:pt x="187740" y="120045"/>
                    <a:pt x="165820" y="144715"/>
                    <a:pt x="138312" y="161679"/>
                  </a:cubicBezTo>
                  <a:cubicBezTo>
                    <a:pt x="129711" y="166666"/>
                    <a:pt x="120013" y="169452"/>
                    <a:pt x="110077" y="169790"/>
                  </a:cubicBezTo>
                  <a:cubicBezTo>
                    <a:pt x="100965" y="169932"/>
                    <a:pt x="92158" y="166505"/>
                    <a:pt x="85539" y="160242"/>
                  </a:cubicBezTo>
                  <a:cubicBezTo>
                    <a:pt x="101453" y="126052"/>
                    <a:pt x="124348" y="98125"/>
                    <a:pt x="148579" y="85086"/>
                  </a:cubicBezTo>
                  <a:close/>
                  <a:moveTo>
                    <a:pt x="58844" y="266609"/>
                  </a:moveTo>
                  <a:cubicBezTo>
                    <a:pt x="60102" y="235287"/>
                    <a:pt x="66843" y="204429"/>
                    <a:pt x="78762" y="175437"/>
                  </a:cubicBezTo>
                  <a:cubicBezTo>
                    <a:pt x="87594" y="182204"/>
                    <a:pt x="98438" y="185819"/>
                    <a:pt x="109564" y="185704"/>
                  </a:cubicBezTo>
                  <a:cubicBezTo>
                    <a:pt x="117783" y="185605"/>
                    <a:pt x="125919" y="184040"/>
                    <a:pt x="133589" y="181083"/>
                  </a:cubicBezTo>
                  <a:lnTo>
                    <a:pt x="128455" y="353674"/>
                  </a:lnTo>
                  <a:cubicBezTo>
                    <a:pt x="121845" y="356841"/>
                    <a:pt x="114633" y="358557"/>
                    <a:pt x="107305" y="358705"/>
                  </a:cubicBezTo>
                  <a:cubicBezTo>
                    <a:pt x="100706" y="358760"/>
                    <a:pt x="94227" y="356945"/>
                    <a:pt x="88619" y="353468"/>
                  </a:cubicBezTo>
                  <a:cubicBezTo>
                    <a:pt x="68701" y="340840"/>
                    <a:pt x="57509" y="308499"/>
                    <a:pt x="58844" y="266609"/>
                  </a:cubicBezTo>
                  <a:close/>
                  <a:moveTo>
                    <a:pt x="144574" y="343407"/>
                  </a:moveTo>
                  <a:lnTo>
                    <a:pt x="149811" y="173281"/>
                  </a:lnTo>
                  <a:cubicBezTo>
                    <a:pt x="175936" y="156535"/>
                    <a:pt x="197184" y="133197"/>
                    <a:pt x="211413" y="105621"/>
                  </a:cubicBezTo>
                  <a:cubicBezTo>
                    <a:pt x="220023" y="125861"/>
                    <a:pt x="223751" y="147843"/>
                    <a:pt x="222296" y="169790"/>
                  </a:cubicBezTo>
                  <a:cubicBezTo>
                    <a:pt x="220140" y="238169"/>
                    <a:pt x="186361" y="311887"/>
                    <a:pt x="144574" y="34340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5" name="Google Shape;2505;p4"/>
          <p:cNvSpPr/>
          <p:nvPr/>
        </p:nvSpPr>
        <p:spPr>
          <a:xfrm>
            <a:off x="4313063" y="2284082"/>
            <a:ext cx="212528" cy="212529"/>
          </a:xfrm>
          <a:custGeom>
            <a:avLst/>
            <a:gdLst/>
            <a:ahLst/>
            <a:cxnLst/>
            <a:rect l="l" t="t" r="r" b="b"/>
            <a:pathLst>
              <a:path w="212528" h="212529" extrusionOk="0">
                <a:moveTo>
                  <a:pt x="212528" y="106676"/>
                </a:moveTo>
                <a:cubicBezTo>
                  <a:pt x="212301" y="165364"/>
                  <a:pt x="164541" y="212756"/>
                  <a:pt x="105853" y="212528"/>
                </a:cubicBezTo>
                <a:cubicBezTo>
                  <a:pt x="47165" y="212301"/>
                  <a:pt x="-226" y="164541"/>
                  <a:pt x="1" y="105853"/>
                </a:cubicBezTo>
                <a:cubicBezTo>
                  <a:pt x="228" y="47166"/>
                  <a:pt x="47987" y="-226"/>
                  <a:pt x="106674" y="1"/>
                </a:cubicBezTo>
                <a:cubicBezTo>
                  <a:pt x="165362" y="227"/>
                  <a:pt x="212755" y="47987"/>
                  <a:pt x="212528" y="106674"/>
                </a:cubicBezTo>
                <a:cubicBezTo>
                  <a:pt x="212528" y="106675"/>
                  <a:pt x="212528" y="106676"/>
                  <a:pt x="212528" y="10667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6" name="Google Shape;2506;p4"/>
          <p:cNvSpPr/>
          <p:nvPr/>
        </p:nvSpPr>
        <p:spPr>
          <a:xfrm>
            <a:off x="4309461" y="2278890"/>
            <a:ext cx="279285" cy="200330"/>
          </a:xfrm>
          <a:custGeom>
            <a:avLst/>
            <a:gdLst/>
            <a:ahLst/>
            <a:cxnLst/>
            <a:rect l="l" t="t" r="r" b="b"/>
            <a:pathLst>
              <a:path w="279285" h="200330" extrusionOk="0">
                <a:moveTo>
                  <a:pt x="250423" y="199857"/>
                </a:moveTo>
                <a:cubicBezTo>
                  <a:pt x="260690" y="196880"/>
                  <a:pt x="268185" y="180452"/>
                  <a:pt x="274962" y="174292"/>
                </a:cubicBezTo>
                <a:cubicBezTo>
                  <a:pt x="286153" y="164025"/>
                  <a:pt x="272087" y="71621"/>
                  <a:pt x="272087" y="71621"/>
                </a:cubicBezTo>
                <a:cubicBezTo>
                  <a:pt x="278226" y="55358"/>
                  <a:pt x="274201" y="37004"/>
                  <a:pt x="261820" y="24803"/>
                </a:cubicBezTo>
                <a:cubicBezTo>
                  <a:pt x="252163" y="16416"/>
                  <a:pt x="240659" y="10435"/>
                  <a:pt x="228247" y="7349"/>
                </a:cubicBezTo>
                <a:cubicBezTo>
                  <a:pt x="195084" y="-2918"/>
                  <a:pt x="159149" y="-557"/>
                  <a:pt x="124549" y="3242"/>
                </a:cubicBezTo>
                <a:cubicBezTo>
                  <a:pt x="89948" y="7041"/>
                  <a:pt x="54527" y="11866"/>
                  <a:pt x="20337" y="4782"/>
                </a:cubicBezTo>
                <a:cubicBezTo>
                  <a:pt x="17759" y="4109"/>
                  <a:pt x="15093" y="3832"/>
                  <a:pt x="12432" y="3961"/>
                </a:cubicBezTo>
                <a:cubicBezTo>
                  <a:pt x="4955" y="5718"/>
                  <a:pt x="-244" y="12506"/>
                  <a:pt x="9" y="20183"/>
                </a:cubicBezTo>
                <a:cubicBezTo>
                  <a:pt x="9" y="36097"/>
                  <a:pt x="13048" y="50984"/>
                  <a:pt x="23828" y="61251"/>
                </a:cubicBezTo>
                <a:cubicBezTo>
                  <a:pt x="35832" y="72404"/>
                  <a:pt x="49742" y="81306"/>
                  <a:pt x="64897" y="87535"/>
                </a:cubicBezTo>
                <a:cubicBezTo>
                  <a:pt x="90854" y="98286"/>
                  <a:pt x="119122" y="102243"/>
                  <a:pt x="147033" y="99034"/>
                </a:cubicBezTo>
                <a:cubicBezTo>
                  <a:pt x="159002" y="97636"/>
                  <a:pt x="170778" y="94916"/>
                  <a:pt x="182147" y="90923"/>
                </a:cubicBezTo>
                <a:cubicBezTo>
                  <a:pt x="184460" y="95084"/>
                  <a:pt x="187032" y="99096"/>
                  <a:pt x="189847" y="102936"/>
                </a:cubicBezTo>
                <a:cubicBezTo>
                  <a:pt x="193116" y="106867"/>
                  <a:pt x="196917" y="110323"/>
                  <a:pt x="201141" y="113203"/>
                </a:cubicBezTo>
                <a:cubicBezTo>
                  <a:pt x="205350" y="115969"/>
                  <a:pt x="209954" y="118080"/>
                  <a:pt x="214796" y="119466"/>
                </a:cubicBezTo>
                <a:cubicBezTo>
                  <a:pt x="219827" y="120800"/>
                  <a:pt x="225064" y="120184"/>
                  <a:pt x="227425" y="125626"/>
                </a:cubicBezTo>
                <a:cubicBezTo>
                  <a:pt x="228940" y="129191"/>
                  <a:pt x="229641" y="133049"/>
                  <a:pt x="229479" y="136920"/>
                </a:cubicBezTo>
                <a:cubicBezTo>
                  <a:pt x="229478" y="148213"/>
                  <a:pt x="230094" y="159507"/>
                  <a:pt x="230505" y="170904"/>
                </a:cubicBezTo>
                <a:cubicBezTo>
                  <a:pt x="230318" y="176637"/>
                  <a:pt x="231081" y="182361"/>
                  <a:pt x="232764" y="187844"/>
                </a:cubicBezTo>
                <a:cubicBezTo>
                  <a:pt x="234492" y="193458"/>
                  <a:pt x="238747" y="197941"/>
                  <a:pt x="244263" y="199960"/>
                </a:cubicBezTo>
                <a:cubicBezTo>
                  <a:pt x="246287" y="200486"/>
                  <a:pt x="248417" y="200451"/>
                  <a:pt x="250423" y="19985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7" name="Google Shape;2507;p4"/>
          <p:cNvSpPr/>
          <p:nvPr/>
        </p:nvSpPr>
        <p:spPr>
          <a:xfrm>
            <a:off x="4439964" y="2555955"/>
            <a:ext cx="107085" cy="65606"/>
          </a:xfrm>
          <a:custGeom>
            <a:avLst/>
            <a:gdLst/>
            <a:ahLst/>
            <a:cxnLst/>
            <a:rect l="l" t="t" r="r" b="b"/>
            <a:pathLst>
              <a:path w="107085" h="65606" extrusionOk="0">
                <a:moveTo>
                  <a:pt x="0" y="50104"/>
                </a:moveTo>
                <a:cubicBezTo>
                  <a:pt x="0" y="50104"/>
                  <a:pt x="58317" y="38502"/>
                  <a:pt x="78749" y="27824"/>
                </a:cubicBezTo>
                <a:cubicBezTo>
                  <a:pt x="90754" y="21577"/>
                  <a:pt x="100621" y="11889"/>
                  <a:pt x="107086" y="0"/>
                </a:cubicBezTo>
                <a:cubicBezTo>
                  <a:pt x="103957" y="11917"/>
                  <a:pt x="98476" y="23087"/>
                  <a:pt x="90966" y="32855"/>
                </a:cubicBezTo>
                <a:cubicBezTo>
                  <a:pt x="75976" y="51849"/>
                  <a:pt x="0" y="65607"/>
                  <a:pt x="0" y="65607"/>
                </a:cubicBezTo>
                <a:close/>
              </a:path>
            </a:pathLst>
          </a:custGeom>
          <a:solidFill>
            <a:srgbClr val="9A4A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8" name="Google Shape;2508;p4"/>
          <p:cNvSpPr/>
          <p:nvPr/>
        </p:nvSpPr>
        <p:spPr>
          <a:xfrm>
            <a:off x="4427028" y="2523409"/>
            <a:ext cx="43341" cy="31555"/>
          </a:xfrm>
          <a:custGeom>
            <a:avLst/>
            <a:gdLst/>
            <a:ahLst/>
            <a:cxnLst/>
            <a:rect l="l" t="t" r="r" b="b"/>
            <a:pathLst>
              <a:path w="43341" h="31555" extrusionOk="0">
                <a:moveTo>
                  <a:pt x="41068" y="0"/>
                </a:moveTo>
                <a:lnTo>
                  <a:pt x="0" y="17659"/>
                </a:lnTo>
                <a:cubicBezTo>
                  <a:pt x="4860" y="29210"/>
                  <a:pt x="18164" y="34634"/>
                  <a:pt x="29714" y="29774"/>
                </a:cubicBezTo>
                <a:cubicBezTo>
                  <a:pt x="29872" y="29707"/>
                  <a:pt x="30029" y="29639"/>
                  <a:pt x="30185" y="29569"/>
                </a:cubicBezTo>
                <a:cubicBezTo>
                  <a:pt x="41187" y="24868"/>
                  <a:pt x="46295" y="12137"/>
                  <a:pt x="41593" y="1135"/>
                </a:cubicBezTo>
                <a:cubicBezTo>
                  <a:pt x="41429" y="752"/>
                  <a:pt x="41254" y="373"/>
                  <a:pt x="41068" y="0"/>
                </a:cubicBezTo>
                <a:close/>
              </a:path>
            </a:pathLst>
          </a:custGeom>
          <a:solidFill>
            <a:srgbClr val="9A4A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9" name="Google Shape;2509;p4"/>
          <p:cNvSpPr/>
          <p:nvPr/>
        </p:nvSpPr>
        <p:spPr>
          <a:xfrm>
            <a:off x="4063469" y="2964483"/>
            <a:ext cx="367664" cy="333167"/>
          </a:xfrm>
          <a:custGeom>
            <a:avLst/>
            <a:gdLst/>
            <a:ahLst/>
            <a:cxnLst/>
            <a:rect l="l" t="t" r="r" b="b"/>
            <a:pathLst>
              <a:path w="367664" h="333167" extrusionOk="0">
                <a:moveTo>
                  <a:pt x="0" y="0"/>
                </a:moveTo>
                <a:lnTo>
                  <a:pt x="292202" y="2156"/>
                </a:lnTo>
                <a:lnTo>
                  <a:pt x="367665" y="333167"/>
                </a:lnTo>
                <a:lnTo>
                  <a:pt x="90145" y="323824"/>
                </a:lnTo>
                <a:lnTo>
                  <a:pt x="0" y="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0" name="Google Shape;2510;p4"/>
          <p:cNvSpPr/>
          <p:nvPr/>
        </p:nvSpPr>
        <p:spPr>
          <a:xfrm>
            <a:off x="4311110" y="3205760"/>
            <a:ext cx="111399" cy="56605"/>
          </a:xfrm>
          <a:custGeom>
            <a:avLst/>
            <a:gdLst/>
            <a:ahLst/>
            <a:cxnLst/>
            <a:rect l="l" t="t" r="r" b="b"/>
            <a:pathLst>
              <a:path w="111399" h="56605" extrusionOk="0">
                <a:moveTo>
                  <a:pt x="207" y="0"/>
                </a:moveTo>
                <a:cubicBezTo>
                  <a:pt x="-1128" y="6776"/>
                  <a:pt x="3903" y="16017"/>
                  <a:pt x="17866" y="26489"/>
                </a:cubicBezTo>
                <a:cubicBezTo>
                  <a:pt x="29058" y="34908"/>
                  <a:pt x="36963" y="50309"/>
                  <a:pt x="55444" y="53594"/>
                </a:cubicBezTo>
                <a:cubicBezTo>
                  <a:pt x="93022" y="60370"/>
                  <a:pt x="111400" y="53594"/>
                  <a:pt x="111400" y="53594"/>
                </a:cubicBezTo>
                <a:lnTo>
                  <a:pt x="101133" y="8316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1" name="Google Shape;2511;p4"/>
          <p:cNvSpPr/>
          <p:nvPr/>
        </p:nvSpPr>
        <p:spPr>
          <a:xfrm>
            <a:off x="4146170" y="2973724"/>
            <a:ext cx="126645" cy="20534"/>
          </a:xfrm>
          <a:custGeom>
            <a:avLst/>
            <a:gdLst/>
            <a:ahLst/>
            <a:cxnLst/>
            <a:rect l="l" t="t" r="r" b="b"/>
            <a:pathLst>
              <a:path w="126645" h="20534" extrusionOk="0">
                <a:moveTo>
                  <a:pt x="2106" y="20534"/>
                </a:moveTo>
                <a:lnTo>
                  <a:pt x="52" y="10267"/>
                </a:lnTo>
                <a:cubicBezTo>
                  <a:pt x="-1077" y="4620"/>
                  <a:pt x="16172" y="0"/>
                  <a:pt x="38657" y="0"/>
                </a:cubicBezTo>
                <a:lnTo>
                  <a:pt x="81779" y="0"/>
                </a:lnTo>
                <a:cubicBezTo>
                  <a:pt x="104264" y="0"/>
                  <a:pt x="123360" y="4723"/>
                  <a:pt x="124490" y="10267"/>
                </a:cubicBezTo>
                <a:lnTo>
                  <a:pt x="126646" y="20534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2" name="Google Shape;2512;p4"/>
          <p:cNvSpPr/>
          <p:nvPr/>
        </p:nvSpPr>
        <p:spPr>
          <a:xfrm>
            <a:off x="4128513" y="2929120"/>
            <a:ext cx="152414" cy="62571"/>
          </a:xfrm>
          <a:custGeom>
            <a:avLst/>
            <a:gdLst/>
            <a:ahLst/>
            <a:cxnLst/>
            <a:rect l="l" t="t" r="r" b="b"/>
            <a:pathLst>
              <a:path w="152414" h="62571" extrusionOk="0">
                <a:moveTo>
                  <a:pt x="119354" y="36698"/>
                </a:moveTo>
                <a:lnTo>
                  <a:pt x="152414" y="36698"/>
                </a:lnTo>
                <a:lnTo>
                  <a:pt x="150463" y="30538"/>
                </a:lnTo>
                <a:cubicBezTo>
                  <a:pt x="149334" y="27150"/>
                  <a:pt x="140196" y="24070"/>
                  <a:pt x="129929" y="23864"/>
                </a:cubicBezTo>
                <a:lnTo>
                  <a:pt x="111654" y="23351"/>
                </a:lnTo>
                <a:cubicBezTo>
                  <a:pt x="111654" y="23351"/>
                  <a:pt x="104262" y="-1187"/>
                  <a:pt x="66376" y="45"/>
                </a:cubicBezTo>
                <a:cubicBezTo>
                  <a:pt x="28490" y="1277"/>
                  <a:pt x="32802" y="23351"/>
                  <a:pt x="32802" y="23351"/>
                </a:cubicBezTo>
                <a:lnTo>
                  <a:pt x="15759" y="23351"/>
                </a:lnTo>
                <a:cubicBezTo>
                  <a:pt x="6416" y="23351"/>
                  <a:pt x="-668" y="25918"/>
                  <a:pt x="50" y="29409"/>
                </a:cubicBezTo>
                <a:cubicBezTo>
                  <a:pt x="769" y="32900"/>
                  <a:pt x="1488" y="35980"/>
                  <a:pt x="1488" y="35980"/>
                </a:cubicBezTo>
                <a:lnTo>
                  <a:pt x="30954" y="35980"/>
                </a:lnTo>
                <a:cubicBezTo>
                  <a:pt x="37423" y="36596"/>
                  <a:pt x="40605" y="38547"/>
                  <a:pt x="41940" y="44604"/>
                </a:cubicBezTo>
                <a:cubicBezTo>
                  <a:pt x="43891" y="54871"/>
                  <a:pt x="44610" y="62058"/>
                  <a:pt x="44610" y="62058"/>
                </a:cubicBezTo>
                <a:lnTo>
                  <a:pt x="111243" y="62572"/>
                </a:lnTo>
                <a:cubicBezTo>
                  <a:pt x="111243" y="62572"/>
                  <a:pt x="108471" y="50046"/>
                  <a:pt x="107547" y="45117"/>
                </a:cubicBezTo>
                <a:cubicBezTo>
                  <a:pt x="106623" y="40189"/>
                  <a:pt x="109395" y="36801"/>
                  <a:pt x="119354" y="36698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3" name="Google Shape;2513;p4"/>
          <p:cNvSpPr/>
          <p:nvPr/>
        </p:nvSpPr>
        <p:spPr>
          <a:xfrm>
            <a:off x="10643045" y="5214432"/>
            <a:ext cx="576926" cy="400059"/>
          </a:xfrm>
          <a:custGeom>
            <a:avLst/>
            <a:gdLst/>
            <a:ahLst/>
            <a:cxnLst/>
            <a:rect l="l" t="t" r="r" b="b"/>
            <a:pathLst>
              <a:path w="576926" h="400059" extrusionOk="0">
                <a:moveTo>
                  <a:pt x="547768" y="29"/>
                </a:moveTo>
                <a:cubicBezTo>
                  <a:pt x="474667" y="-1306"/>
                  <a:pt x="454749" y="43972"/>
                  <a:pt x="432982" y="104445"/>
                </a:cubicBezTo>
                <a:cubicBezTo>
                  <a:pt x="412448" y="162660"/>
                  <a:pt x="393762" y="230422"/>
                  <a:pt x="375795" y="268719"/>
                </a:cubicBezTo>
                <a:cubicBezTo>
                  <a:pt x="320557" y="286481"/>
                  <a:pt x="218708" y="312867"/>
                  <a:pt x="176921" y="313894"/>
                </a:cubicBezTo>
                <a:cubicBezTo>
                  <a:pt x="168961" y="314034"/>
                  <a:pt x="161210" y="311342"/>
                  <a:pt x="155052" y="306296"/>
                </a:cubicBezTo>
                <a:cubicBezTo>
                  <a:pt x="140491" y="295734"/>
                  <a:pt x="124480" y="287331"/>
                  <a:pt x="107515" y="281347"/>
                </a:cubicBezTo>
                <a:cubicBezTo>
                  <a:pt x="93552" y="274879"/>
                  <a:pt x="88110" y="267281"/>
                  <a:pt x="85133" y="269643"/>
                </a:cubicBezTo>
                <a:cubicBezTo>
                  <a:pt x="78679" y="275864"/>
                  <a:pt x="78315" y="286080"/>
                  <a:pt x="84312" y="292744"/>
                </a:cubicBezTo>
                <a:cubicBezTo>
                  <a:pt x="90534" y="300090"/>
                  <a:pt x="97638" y="306642"/>
                  <a:pt x="105462" y="312251"/>
                </a:cubicBezTo>
                <a:cubicBezTo>
                  <a:pt x="85133" y="315095"/>
                  <a:pt x="64425" y="313305"/>
                  <a:pt x="44886" y="307015"/>
                </a:cubicBezTo>
                <a:cubicBezTo>
                  <a:pt x="7411" y="292846"/>
                  <a:pt x="-12815" y="309582"/>
                  <a:pt x="8951" y="354141"/>
                </a:cubicBezTo>
                <a:cubicBezTo>
                  <a:pt x="16754" y="370158"/>
                  <a:pt x="51046" y="397982"/>
                  <a:pt x="126304" y="399316"/>
                </a:cubicBezTo>
                <a:cubicBezTo>
                  <a:pt x="153065" y="400599"/>
                  <a:pt x="179879" y="400222"/>
                  <a:pt x="206593" y="398187"/>
                </a:cubicBezTo>
                <a:cubicBezTo>
                  <a:pt x="279695" y="390384"/>
                  <a:pt x="358135" y="380630"/>
                  <a:pt x="408547" y="371082"/>
                </a:cubicBezTo>
                <a:cubicBezTo>
                  <a:pt x="429279" y="367422"/>
                  <a:pt x="447728" y="355725"/>
                  <a:pt x="459882" y="338535"/>
                </a:cubicBezTo>
                <a:cubicBezTo>
                  <a:pt x="478363" y="314407"/>
                  <a:pt x="549514" y="150339"/>
                  <a:pt x="576927" y="84835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4" name="Google Shape;2514;p4"/>
          <p:cNvSpPr/>
          <p:nvPr/>
        </p:nvSpPr>
        <p:spPr>
          <a:xfrm>
            <a:off x="2953592" y="3146162"/>
            <a:ext cx="123040" cy="133468"/>
          </a:xfrm>
          <a:custGeom>
            <a:avLst/>
            <a:gdLst/>
            <a:ahLst/>
            <a:cxnLst/>
            <a:rect l="l" t="t" r="r" b="b"/>
            <a:pathLst>
              <a:path w="123040" h="133468" extrusionOk="0">
                <a:moveTo>
                  <a:pt x="73106" y="3540"/>
                </a:moveTo>
                <a:cubicBezTo>
                  <a:pt x="106577" y="-8267"/>
                  <a:pt x="128446" y="10419"/>
                  <a:pt x="121875" y="45327"/>
                </a:cubicBezTo>
                <a:cubicBezTo>
                  <a:pt x="112699" y="83334"/>
                  <a:pt x="86028" y="114729"/>
                  <a:pt x="50005" y="129928"/>
                </a:cubicBezTo>
                <a:cubicBezTo>
                  <a:pt x="16534" y="141735"/>
                  <a:pt x="-5335" y="123049"/>
                  <a:pt x="1134" y="88141"/>
                </a:cubicBezTo>
                <a:cubicBezTo>
                  <a:pt x="10331" y="50113"/>
                  <a:pt x="37043" y="18713"/>
                  <a:pt x="73106" y="3540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5" name="Google Shape;2515;p4"/>
          <p:cNvSpPr/>
          <p:nvPr/>
        </p:nvSpPr>
        <p:spPr>
          <a:xfrm>
            <a:off x="11248313" y="4244186"/>
            <a:ext cx="662465" cy="598058"/>
          </a:xfrm>
          <a:custGeom>
            <a:avLst/>
            <a:gdLst/>
            <a:ahLst/>
            <a:cxnLst/>
            <a:rect l="l" t="t" r="r" b="b"/>
            <a:pathLst>
              <a:path w="662465" h="598058" extrusionOk="0">
                <a:moveTo>
                  <a:pt x="0" y="70535"/>
                </a:moveTo>
                <a:lnTo>
                  <a:pt x="648983" y="598059"/>
                </a:lnTo>
                <a:cubicBezTo>
                  <a:pt x="654481" y="587181"/>
                  <a:pt x="658487" y="575612"/>
                  <a:pt x="660893" y="563664"/>
                </a:cubicBezTo>
                <a:cubicBezTo>
                  <a:pt x="665616" y="538099"/>
                  <a:pt x="659456" y="518797"/>
                  <a:pt x="645698" y="508632"/>
                </a:cubicBezTo>
                <a:lnTo>
                  <a:pt x="645698" y="508632"/>
                </a:lnTo>
                <a:lnTo>
                  <a:pt x="3286" y="0"/>
                </a:lnTo>
                <a:cubicBezTo>
                  <a:pt x="13168" y="10138"/>
                  <a:pt x="16783" y="24834"/>
                  <a:pt x="12731" y="38399"/>
                </a:cubicBezTo>
                <a:cubicBezTo>
                  <a:pt x="10319" y="49749"/>
                  <a:pt x="6016" y="60613"/>
                  <a:pt x="0" y="70535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6" name="Google Shape;2516;p4"/>
          <p:cNvSpPr/>
          <p:nvPr/>
        </p:nvSpPr>
        <p:spPr>
          <a:xfrm>
            <a:off x="3597247" y="3623837"/>
            <a:ext cx="127999" cy="142564"/>
          </a:xfrm>
          <a:custGeom>
            <a:avLst/>
            <a:gdLst/>
            <a:ahLst/>
            <a:cxnLst/>
            <a:rect l="l" t="t" r="r" b="b"/>
            <a:pathLst>
              <a:path w="127999" h="142564" extrusionOk="0">
                <a:moveTo>
                  <a:pt x="111391" y="38194"/>
                </a:moveTo>
                <a:lnTo>
                  <a:pt x="111391" y="38194"/>
                </a:lnTo>
                <a:lnTo>
                  <a:pt x="63239" y="0"/>
                </a:lnTo>
                <a:cubicBezTo>
                  <a:pt x="51226" y="6776"/>
                  <a:pt x="39522" y="14374"/>
                  <a:pt x="30281" y="19610"/>
                </a:cubicBezTo>
                <a:cubicBezTo>
                  <a:pt x="16934" y="27208"/>
                  <a:pt x="7488" y="27311"/>
                  <a:pt x="7899" y="31109"/>
                </a:cubicBezTo>
                <a:cubicBezTo>
                  <a:pt x="9613" y="40054"/>
                  <a:pt x="17952" y="46152"/>
                  <a:pt x="26996" y="45073"/>
                </a:cubicBezTo>
                <a:cubicBezTo>
                  <a:pt x="40695" y="42717"/>
                  <a:pt x="54187" y="39284"/>
                  <a:pt x="67345" y="34806"/>
                </a:cubicBezTo>
                <a:cubicBezTo>
                  <a:pt x="53231" y="51429"/>
                  <a:pt x="38000" y="67071"/>
                  <a:pt x="21759" y="81624"/>
                </a:cubicBezTo>
                <a:cubicBezTo>
                  <a:pt x="-8426" y="107702"/>
                  <a:pt x="-11198" y="132959"/>
                  <a:pt x="39111" y="141481"/>
                </a:cubicBezTo>
                <a:cubicBezTo>
                  <a:pt x="71966" y="146717"/>
                  <a:pt x="93732" y="133472"/>
                  <a:pt x="126792" y="91069"/>
                </a:cubicBezTo>
                <a:cubicBezTo>
                  <a:pt x="130796" y="66634"/>
                  <a:pt x="124636" y="48153"/>
                  <a:pt x="111391" y="38194"/>
                </a:cubicBezTo>
                <a:close/>
              </a:path>
            </a:pathLst>
          </a:custGeom>
          <a:solidFill>
            <a:srgbClr val="00000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7" name="Google Shape;2517;p4"/>
          <p:cNvSpPr/>
          <p:nvPr/>
        </p:nvSpPr>
        <p:spPr>
          <a:xfrm rot="5723600" flipH="1">
            <a:off x="11104679" y="4796211"/>
            <a:ext cx="306406" cy="304192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8" name="Google Shape;2518;p4"/>
          <p:cNvSpPr/>
          <p:nvPr/>
        </p:nvSpPr>
        <p:spPr>
          <a:xfrm>
            <a:off x="11423701" y="5132263"/>
            <a:ext cx="311700" cy="736108"/>
          </a:xfrm>
          <a:custGeom>
            <a:avLst/>
            <a:gdLst/>
            <a:ahLst/>
            <a:cxnLst/>
            <a:rect l="l" t="t" r="r" b="b"/>
            <a:pathLst>
              <a:path w="311700" h="736108" extrusionOk="0">
                <a:moveTo>
                  <a:pt x="311282" y="382552"/>
                </a:moveTo>
                <a:cubicBezTo>
                  <a:pt x="303890" y="314379"/>
                  <a:pt x="252863" y="160269"/>
                  <a:pt x="240131" y="104519"/>
                </a:cubicBezTo>
                <a:cubicBezTo>
                  <a:pt x="225552" y="40863"/>
                  <a:pt x="199063" y="7803"/>
                  <a:pt x="137460" y="0"/>
                </a:cubicBezTo>
                <a:cubicBezTo>
                  <a:pt x="106659" y="7700"/>
                  <a:pt x="91669" y="108421"/>
                  <a:pt x="132121" y="174541"/>
                </a:cubicBezTo>
                <a:cubicBezTo>
                  <a:pt x="146701" y="221359"/>
                  <a:pt x="205223" y="371464"/>
                  <a:pt x="205223" y="371464"/>
                </a:cubicBezTo>
                <a:cubicBezTo>
                  <a:pt x="201835" y="383066"/>
                  <a:pt x="136434" y="529372"/>
                  <a:pt x="112101" y="566539"/>
                </a:cubicBezTo>
                <a:cubicBezTo>
                  <a:pt x="107761" y="573190"/>
                  <a:pt x="101099" y="577985"/>
                  <a:pt x="93414" y="579989"/>
                </a:cubicBezTo>
                <a:cubicBezTo>
                  <a:pt x="72880" y="585636"/>
                  <a:pt x="47418" y="603500"/>
                  <a:pt x="30374" y="613151"/>
                </a:cubicBezTo>
                <a:cubicBezTo>
                  <a:pt x="17027" y="620749"/>
                  <a:pt x="7581" y="620852"/>
                  <a:pt x="7889" y="624650"/>
                </a:cubicBezTo>
                <a:cubicBezTo>
                  <a:pt x="9651" y="633611"/>
                  <a:pt x="18022" y="639698"/>
                  <a:pt x="27089" y="638614"/>
                </a:cubicBezTo>
                <a:cubicBezTo>
                  <a:pt x="40786" y="636247"/>
                  <a:pt x="54276" y="632814"/>
                  <a:pt x="67438" y="628347"/>
                </a:cubicBezTo>
                <a:cubicBezTo>
                  <a:pt x="53305" y="644986"/>
                  <a:pt x="38040" y="660630"/>
                  <a:pt x="21750" y="675165"/>
                </a:cubicBezTo>
                <a:cubicBezTo>
                  <a:pt x="-8435" y="701346"/>
                  <a:pt x="-11207" y="726500"/>
                  <a:pt x="39204" y="735022"/>
                </a:cubicBezTo>
                <a:cubicBezTo>
                  <a:pt x="77192" y="741080"/>
                  <a:pt x="100807" y="722496"/>
                  <a:pt x="143620" y="661920"/>
                </a:cubicBezTo>
                <a:cubicBezTo>
                  <a:pt x="156044" y="644466"/>
                  <a:pt x="170829" y="617772"/>
                  <a:pt x="185921" y="595184"/>
                </a:cubicBezTo>
                <a:cubicBezTo>
                  <a:pt x="224115" y="538201"/>
                  <a:pt x="246394" y="515511"/>
                  <a:pt x="268058" y="478652"/>
                </a:cubicBezTo>
                <a:cubicBezTo>
                  <a:pt x="302453" y="420951"/>
                  <a:pt x="314157" y="408939"/>
                  <a:pt x="311282" y="382552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9" name="Google Shape;2519;p4"/>
          <p:cNvGrpSpPr/>
          <p:nvPr/>
        </p:nvGrpSpPr>
        <p:grpSpPr>
          <a:xfrm rot="-10476400">
            <a:off x="10314567" y="6060465"/>
            <a:ext cx="570494" cy="570412"/>
            <a:chOff x="1816936" y="1019390"/>
            <a:chExt cx="570494" cy="570412"/>
          </a:xfrm>
        </p:grpSpPr>
        <p:sp>
          <p:nvSpPr>
            <p:cNvPr id="2520" name="Google Shape;2520;p4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4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4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9" name="Google Shape;2529;p4"/>
          <p:cNvGrpSpPr/>
          <p:nvPr/>
        </p:nvGrpSpPr>
        <p:grpSpPr>
          <a:xfrm rot="-10476400">
            <a:off x="10305060" y="5234863"/>
            <a:ext cx="570412" cy="570412"/>
            <a:chOff x="2113081" y="1968393"/>
            <a:chExt cx="570412" cy="570412"/>
          </a:xfrm>
        </p:grpSpPr>
        <p:sp>
          <p:nvSpPr>
            <p:cNvPr id="2530" name="Google Shape;2530;p4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9" name="Google Shape;2539;p4"/>
          <p:cNvSpPr/>
          <p:nvPr/>
        </p:nvSpPr>
        <p:spPr>
          <a:xfrm rot="-10476400" flipH="1">
            <a:off x="11080728" y="5909711"/>
            <a:ext cx="540148" cy="540148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0" name="Google Shape;2540;p4"/>
          <p:cNvGrpSpPr/>
          <p:nvPr/>
        </p:nvGrpSpPr>
        <p:grpSpPr>
          <a:xfrm rot="-10476400">
            <a:off x="11658257" y="5743811"/>
            <a:ext cx="372185" cy="372185"/>
            <a:chOff x="3466277" y="2477339"/>
            <a:chExt cx="372185" cy="372185"/>
          </a:xfrm>
        </p:grpSpPr>
        <p:sp>
          <p:nvSpPr>
            <p:cNvPr id="2541" name="Google Shape;2541;p4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3" name="Google Shape;2543;p4"/>
          <p:cNvGrpSpPr/>
          <p:nvPr/>
        </p:nvGrpSpPr>
        <p:grpSpPr>
          <a:xfrm rot="-10476400">
            <a:off x="10902428" y="5525226"/>
            <a:ext cx="406464" cy="406464"/>
            <a:chOff x="2710448" y="2258754"/>
            <a:chExt cx="406464" cy="406464"/>
          </a:xfrm>
        </p:grpSpPr>
        <p:sp>
          <p:nvSpPr>
            <p:cNvPr id="2544" name="Google Shape;2544;p4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4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4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3" name="Google Shape;2553;p4"/>
          <p:cNvGrpSpPr/>
          <p:nvPr/>
        </p:nvGrpSpPr>
        <p:grpSpPr>
          <a:xfrm rot="-10476400">
            <a:off x="11023891" y="5853203"/>
            <a:ext cx="653821" cy="653821"/>
            <a:chOff x="2831911" y="2586731"/>
            <a:chExt cx="653821" cy="653821"/>
          </a:xfrm>
        </p:grpSpPr>
        <p:sp>
          <p:nvSpPr>
            <p:cNvPr id="2554" name="Google Shape;2554;p4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4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4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7" name="Google Shape;2567;p4"/>
          <p:cNvGrpSpPr/>
          <p:nvPr/>
        </p:nvGrpSpPr>
        <p:grpSpPr>
          <a:xfrm rot="-10476400">
            <a:off x="11613085" y="5700081"/>
            <a:ext cx="455919" cy="455919"/>
            <a:chOff x="3421105" y="2433609"/>
            <a:chExt cx="455919" cy="455919"/>
          </a:xfrm>
        </p:grpSpPr>
        <p:sp>
          <p:nvSpPr>
            <p:cNvPr id="2568" name="Google Shape;2568;p4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76" name="Google Shape;2576;p4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2577" name="Google Shape;2577;p4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4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79" name="Google Shape;2579;p4"/>
          <p:cNvSpPr/>
          <p:nvPr/>
        </p:nvSpPr>
        <p:spPr>
          <a:xfrm>
            <a:off x="8644270" y="174660"/>
            <a:ext cx="1452838" cy="43494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0" name="Google Shape;2580;p4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1" name="Google Shape;2581;p4">
            <a:hlinkClick r:id=""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l="36785" t="24712" r="34456" b="28130"/>
          <a:stretch/>
        </p:blipFill>
        <p:spPr>
          <a:xfrm>
            <a:off x="9403010" y="272316"/>
            <a:ext cx="139892" cy="22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2" name="Google Shape;2582;p4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l="36785" t="24712" r="34456" b="28130"/>
          <a:stretch/>
        </p:blipFill>
        <p:spPr>
          <a:xfrm flipH="1">
            <a:off x="9688970" y="276360"/>
            <a:ext cx="139892" cy="229386"/>
          </a:xfrm>
          <a:prstGeom prst="rect">
            <a:avLst/>
          </a:prstGeom>
          <a:noFill/>
          <a:ln>
            <a:noFill/>
          </a:ln>
        </p:spPr>
      </p:pic>
      <p:sp>
        <p:nvSpPr>
          <p:cNvPr id="2583" name="Google Shape;2583;p4"/>
          <p:cNvSpPr txBox="1"/>
          <p:nvPr/>
        </p:nvSpPr>
        <p:spPr>
          <a:xfrm>
            <a:off x="2778050" y="5009450"/>
            <a:ext cx="285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Heinrich Lenz (1804-1865)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4" name="Google Shape;2584;p4"/>
          <p:cNvSpPr/>
          <p:nvPr/>
        </p:nvSpPr>
        <p:spPr>
          <a:xfrm>
            <a:off x="2986275" y="3074550"/>
            <a:ext cx="2054700" cy="18546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5" name="Google Shape;2585;p4"/>
          <p:cNvGrpSpPr/>
          <p:nvPr/>
        </p:nvGrpSpPr>
        <p:grpSpPr>
          <a:xfrm>
            <a:off x="11077537" y="4732454"/>
            <a:ext cx="546541" cy="2221870"/>
            <a:chOff x="3437280" y="2986330"/>
            <a:chExt cx="546541" cy="2221870"/>
          </a:xfrm>
        </p:grpSpPr>
        <p:sp>
          <p:nvSpPr>
            <p:cNvPr id="2586" name="Google Shape;2586;p4"/>
            <p:cNvSpPr/>
            <p:nvPr/>
          </p:nvSpPr>
          <p:spPr>
            <a:xfrm>
              <a:off x="3879913" y="4961310"/>
              <a:ext cx="103908" cy="246890"/>
            </a:xfrm>
            <a:custGeom>
              <a:avLst/>
              <a:gdLst/>
              <a:ahLst/>
              <a:cxnLst/>
              <a:rect l="l" t="t" r="r" b="b"/>
              <a:pathLst>
                <a:path w="103908" h="246890" extrusionOk="0">
                  <a:moveTo>
                    <a:pt x="85926" y="0"/>
                  </a:moveTo>
                  <a:cubicBezTo>
                    <a:pt x="90114" y="21294"/>
                    <a:pt x="92586" y="42890"/>
                    <a:pt x="93319" y="64580"/>
                  </a:cubicBezTo>
                  <a:cubicBezTo>
                    <a:pt x="94859" y="103800"/>
                    <a:pt x="102354" y="117661"/>
                    <a:pt x="103586" y="149900"/>
                  </a:cubicBezTo>
                  <a:cubicBezTo>
                    <a:pt x="105434" y="186656"/>
                    <a:pt x="99376" y="200619"/>
                    <a:pt x="84797" y="221769"/>
                  </a:cubicBezTo>
                  <a:cubicBezTo>
                    <a:pt x="70218" y="242920"/>
                    <a:pt x="31408" y="262838"/>
                    <a:pt x="14159" y="227724"/>
                  </a:cubicBezTo>
                  <a:cubicBezTo>
                    <a:pt x="-3090" y="192611"/>
                    <a:pt x="-1550" y="170126"/>
                    <a:pt x="3071" y="133883"/>
                  </a:cubicBezTo>
                  <a:cubicBezTo>
                    <a:pt x="7691" y="97640"/>
                    <a:pt x="8102" y="75668"/>
                    <a:pt x="10668" y="47126"/>
                  </a:cubicBezTo>
                  <a:cubicBezTo>
                    <a:pt x="13030" y="21972"/>
                    <a:pt x="16007" y="2875"/>
                    <a:pt x="16007" y="287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4"/>
            <p:cNvSpPr/>
            <p:nvPr/>
          </p:nvSpPr>
          <p:spPr>
            <a:xfrm>
              <a:off x="3848076" y="4649601"/>
              <a:ext cx="129365" cy="497087"/>
            </a:xfrm>
            <a:custGeom>
              <a:avLst/>
              <a:gdLst/>
              <a:ahLst/>
              <a:cxnLst/>
              <a:rect l="l" t="t" r="r" b="b"/>
              <a:pathLst>
                <a:path w="129365" h="497087" extrusionOk="0">
                  <a:moveTo>
                    <a:pt x="0" y="5031"/>
                  </a:moveTo>
                  <a:lnTo>
                    <a:pt x="129366" y="0"/>
                  </a:lnTo>
                  <a:cubicBezTo>
                    <a:pt x="129366" y="86449"/>
                    <a:pt x="118380" y="230599"/>
                    <a:pt x="117764" y="311709"/>
                  </a:cubicBezTo>
                  <a:cubicBezTo>
                    <a:pt x="117764" y="326905"/>
                    <a:pt x="120536" y="430192"/>
                    <a:pt x="115402" y="461711"/>
                  </a:cubicBezTo>
                  <a:cubicBezTo>
                    <a:pt x="107702" y="509043"/>
                    <a:pt x="51541" y="503806"/>
                    <a:pt x="48050" y="475675"/>
                  </a:cubicBezTo>
                  <a:cubicBezTo>
                    <a:pt x="44559" y="447543"/>
                    <a:pt x="48666" y="326802"/>
                    <a:pt x="48050" y="314379"/>
                  </a:cubicBezTo>
                  <a:cubicBezTo>
                    <a:pt x="47434" y="262324"/>
                    <a:pt x="20329" y="127106"/>
                    <a:pt x="5750" y="34087"/>
                  </a:cubicBezTo>
                  <a:cubicBezTo>
                    <a:pt x="5236" y="29467"/>
                    <a:pt x="719" y="9446"/>
                    <a:pt x="0" y="503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4"/>
            <p:cNvSpPr/>
            <p:nvPr/>
          </p:nvSpPr>
          <p:spPr>
            <a:xfrm>
              <a:off x="3437280" y="4896422"/>
              <a:ext cx="255601" cy="196266"/>
            </a:xfrm>
            <a:custGeom>
              <a:avLst/>
              <a:gdLst/>
              <a:ahLst/>
              <a:cxnLst/>
              <a:rect l="l" t="t" r="r" b="b"/>
              <a:pathLst>
                <a:path w="255601" h="196266" extrusionOk="0">
                  <a:moveTo>
                    <a:pt x="234304" y="0"/>
                  </a:moveTo>
                  <a:cubicBezTo>
                    <a:pt x="234304" y="0"/>
                    <a:pt x="240977" y="0"/>
                    <a:pt x="242312" y="5442"/>
                  </a:cubicBezTo>
                  <a:cubicBezTo>
                    <a:pt x="243647" y="10883"/>
                    <a:pt x="244776" y="22074"/>
                    <a:pt x="248062" y="32547"/>
                  </a:cubicBezTo>
                  <a:cubicBezTo>
                    <a:pt x="253445" y="49112"/>
                    <a:pt x="255979" y="66470"/>
                    <a:pt x="255557" y="83882"/>
                  </a:cubicBezTo>
                  <a:cubicBezTo>
                    <a:pt x="253914" y="95997"/>
                    <a:pt x="227425" y="115505"/>
                    <a:pt x="208841" y="119714"/>
                  </a:cubicBezTo>
                  <a:cubicBezTo>
                    <a:pt x="190258" y="123924"/>
                    <a:pt x="164693" y="143945"/>
                    <a:pt x="150627" y="158627"/>
                  </a:cubicBezTo>
                  <a:cubicBezTo>
                    <a:pt x="127947" y="179561"/>
                    <a:pt x="99166" y="192692"/>
                    <a:pt x="68490" y="196102"/>
                  </a:cubicBezTo>
                  <a:cubicBezTo>
                    <a:pt x="45799" y="197231"/>
                    <a:pt x="11815" y="193022"/>
                    <a:pt x="1856" y="168586"/>
                  </a:cubicBezTo>
                  <a:cubicBezTo>
                    <a:pt x="-1134" y="161548"/>
                    <a:pt x="-482" y="153490"/>
                    <a:pt x="3602" y="147025"/>
                  </a:cubicBezTo>
                  <a:cubicBezTo>
                    <a:pt x="8324" y="141138"/>
                    <a:pt x="14628" y="136721"/>
                    <a:pt x="21774" y="134294"/>
                  </a:cubicBezTo>
                  <a:cubicBezTo>
                    <a:pt x="37248" y="127225"/>
                    <a:pt x="52267" y="119201"/>
                    <a:pt x="66744" y="110269"/>
                  </a:cubicBezTo>
                  <a:cubicBezTo>
                    <a:pt x="89228" y="96881"/>
                    <a:pt x="109926" y="80701"/>
                    <a:pt x="128347" y="62116"/>
                  </a:cubicBezTo>
                  <a:cubicBezTo>
                    <a:pt x="136095" y="54361"/>
                    <a:pt x="142980" y="45789"/>
                    <a:pt x="148881" y="36551"/>
                  </a:cubicBezTo>
                  <a:cubicBezTo>
                    <a:pt x="151551" y="32136"/>
                    <a:pt x="154015" y="27516"/>
                    <a:pt x="156274" y="22793"/>
                  </a:cubicBezTo>
                  <a:cubicBezTo>
                    <a:pt x="157901" y="17813"/>
                    <a:pt x="159927" y="12971"/>
                    <a:pt x="162331" y="83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3485279" y="4647240"/>
              <a:ext cx="218338" cy="386099"/>
            </a:xfrm>
            <a:custGeom>
              <a:avLst/>
              <a:gdLst/>
              <a:ahLst/>
              <a:cxnLst/>
              <a:rect l="l" t="t" r="r" b="b"/>
              <a:pathLst>
                <a:path w="218338" h="386099" extrusionOk="0">
                  <a:moveTo>
                    <a:pt x="189591" y="249798"/>
                  </a:moveTo>
                  <a:cubicBezTo>
                    <a:pt x="190515" y="223001"/>
                    <a:pt x="200782" y="166943"/>
                    <a:pt x="218339" y="8624"/>
                  </a:cubicBezTo>
                  <a:lnTo>
                    <a:pt x="97084" y="0"/>
                  </a:lnTo>
                  <a:cubicBezTo>
                    <a:pt x="97084" y="0"/>
                    <a:pt x="111869" y="206266"/>
                    <a:pt x="112382" y="233063"/>
                  </a:cubicBezTo>
                  <a:cubicBezTo>
                    <a:pt x="112896" y="259860"/>
                    <a:pt x="108789" y="270538"/>
                    <a:pt x="97084" y="284399"/>
                  </a:cubicBezTo>
                  <a:cubicBezTo>
                    <a:pt x="87536" y="296103"/>
                    <a:pt x="77063" y="307089"/>
                    <a:pt x="66283" y="317972"/>
                  </a:cubicBezTo>
                  <a:cubicBezTo>
                    <a:pt x="55562" y="328927"/>
                    <a:pt x="44178" y="339213"/>
                    <a:pt x="32196" y="348773"/>
                  </a:cubicBezTo>
                  <a:lnTo>
                    <a:pt x="5296" y="370334"/>
                  </a:lnTo>
                  <a:cubicBezTo>
                    <a:pt x="2422" y="372593"/>
                    <a:pt x="-761" y="375776"/>
                    <a:pt x="163" y="379369"/>
                  </a:cubicBezTo>
                  <a:cubicBezTo>
                    <a:pt x="1087" y="382963"/>
                    <a:pt x="3756" y="383476"/>
                    <a:pt x="6426" y="384400"/>
                  </a:cubicBezTo>
                  <a:cubicBezTo>
                    <a:pt x="20580" y="387691"/>
                    <a:pt x="35428" y="386174"/>
                    <a:pt x="48624" y="380088"/>
                  </a:cubicBezTo>
                  <a:cubicBezTo>
                    <a:pt x="69684" y="372234"/>
                    <a:pt x="89446" y="361263"/>
                    <a:pt x="107249" y="347541"/>
                  </a:cubicBezTo>
                  <a:cubicBezTo>
                    <a:pt x="116079" y="340765"/>
                    <a:pt x="123471" y="332141"/>
                    <a:pt x="132095" y="325262"/>
                  </a:cubicBezTo>
                  <a:cubicBezTo>
                    <a:pt x="140720" y="318383"/>
                    <a:pt x="150268" y="311812"/>
                    <a:pt x="158892" y="304728"/>
                  </a:cubicBezTo>
                  <a:cubicBezTo>
                    <a:pt x="173266" y="293536"/>
                    <a:pt x="196573" y="266945"/>
                    <a:pt x="189591" y="249798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3557800" y="3721352"/>
              <a:ext cx="425272" cy="1040662"/>
            </a:xfrm>
            <a:custGeom>
              <a:avLst/>
              <a:gdLst/>
              <a:ahLst/>
              <a:cxnLst/>
              <a:rect l="l" t="t" r="r" b="b"/>
              <a:pathLst>
                <a:path w="425272" h="1040662" extrusionOk="0">
                  <a:moveTo>
                    <a:pt x="308243" y="0"/>
                  </a:moveTo>
                  <a:cubicBezTo>
                    <a:pt x="348837" y="48140"/>
                    <a:pt x="377881" y="104928"/>
                    <a:pt x="393152" y="166019"/>
                  </a:cubicBezTo>
                  <a:cubicBezTo>
                    <a:pt x="420668" y="285939"/>
                    <a:pt x="404651" y="634302"/>
                    <a:pt x="404651" y="634302"/>
                  </a:cubicBezTo>
                  <a:cubicBezTo>
                    <a:pt x="406910" y="655760"/>
                    <a:pt x="409168" y="695904"/>
                    <a:pt x="420257" y="790259"/>
                  </a:cubicBezTo>
                  <a:cubicBezTo>
                    <a:pt x="433399" y="901965"/>
                    <a:pt x="416561" y="1031946"/>
                    <a:pt x="416561" y="1031946"/>
                  </a:cubicBezTo>
                  <a:cubicBezTo>
                    <a:pt x="416561" y="1031946"/>
                    <a:pt x="350030" y="1051557"/>
                    <a:pt x="306703" y="1031946"/>
                  </a:cubicBezTo>
                  <a:cubicBezTo>
                    <a:pt x="306703" y="1031946"/>
                    <a:pt x="264197" y="806070"/>
                    <a:pt x="247872" y="694672"/>
                  </a:cubicBezTo>
                  <a:cubicBezTo>
                    <a:pt x="233704" y="597853"/>
                    <a:pt x="189453" y="357295"/>
                    <a:pt x="189453" y="357295"/>
                  </a:cubicBezTo>
                  <a:lnTo>
                    <a:pt x="157624" y="667259"/>
                  </a:lnTo>
                  <a:cubicBezTo>
                    <a:pt x="157624" y="667259"/>
                    <a:pt x="158446" y="719621"/>
                    <a:pt x="162040" y="770854"/>
                  </a:cubicBezTo>
                  <a:cubicBezTo>
                    <a:pt x="166557" y="836461"/>
                    <a:pt x="135345" y="1027532"/>
                    <a:pt x="135345" y="1027532"/>
                  </a:cubicBezTo>
                  <a:cubicBezTo>
                    <a:pt x="135345" y="1027532"/>
                    <a:pt x="72305" y="1041084"/>
                    <a:pt x="31647" y="1027532"/>
                  </a:cubicBezTo>
                  <a:cubicBezTo>
                    <a:pt x="31647" y="1027532"/>
                    <a:pt x="3926" y="740566"/>
                    <a:pt x="846" y="661509"/>
                  </a:cubicBezTo>
                  <a:cubicBezTo>
                    <a:pt x="-3056" y="566539"/>
                    <a:pt x="7109" y="378343"/>
                    <a:pt x="19635" y="227416"/>
                  </a:cubicBezTo>
                  <a:cubicBezTo>
                    <a:pt x="23434" y="181933"/>
                    <a:pt x="40169" y="52876"/>
                    <a:pt x="47048" y="1416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3623123" y="3953902"/>
              <a:ext cx="124129" cy="393948"/>
            </a:xfrm>
            <a:custGeom>
              <a:avLst/>
              <a:gdLst/>
              <a:ahLst/>
              <a:cxnLst/>
              <a:rect l="l" t="t" r="r" b="b"/>
              <a:pathLst>
                <a:path w="124129" h="393948" extrusionOk="0">
                  <a:moveTo>
                    <a:pt x="124129" y="124437"/>
                  </a:moveTo>
                  <a:lnTo>
                    <a:pt x="108934" y="32855"/>
                  </a:lnTo>
                  <a:cubicBezTo>
                    <a:pt x="70429" y="31288"/>
                    <a:pt x="32950" y="19984"/>
                    <a:pt x="0" y="0"/>
                  </a:cubicBezTo>
                  <a:cubicBezTo>
                    <a:pt x="23031" y="27556"/>
                    <a:pt x="55871" y="45080"/>
                    <a:pt x="91583" y="48871"/>
                  </a:cubicBezTo>
                  <a:lnTo>
                    <a:pt x="101850" y="131008"/>
                  </a:lnTo>
                  <a:lnTo>
                    <a:pt x="96613" y="39394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3560895" y="3377302"/>
              <a:ext cx="347037" cy="388309"/>
            </a:xfrm>
            <a:custGeom>
              <a:avLst/>
              <a:gdLst/>
              <a:ahLst/>
              <a:cxnLst/>
              <a:rect l="l" t="t" r="r" b="b"/>
              <a:pathLst>
                <a:path w="347037" h="388309" extrusionOk="0">
                  <a:moveTo>
                    <a:pt x="33173" y="249285"/>
                  </a:moveTo>
                  <a:cubicBezTo>
                    <a:pt x="34610" y="276288"/>
                    <a:pt x="43440" y="357603"/>
                    <a:pt x="43440" y="357603"/>
                  </a:cubicBezTo>
                  <a:cubicBezTo>
                    <a:pt x="153708" y="432245"/>
                    <a:pt x="307304" y="347336"/>
                    <a:pt x="307304" y="347336"/>
                  </a:cubicBezTo>
                  <a:lnTo>
                    <a:pt x="347038" y="185526"/>
                  </a:lnTo>
                  <a:cubicBezTo>
                    <a:pt x="347038" y="185526"/>
                    <a:pt x="274450" y="99488"/>
                    <a:pt x="328454" y="14682"/>
                  </a:cubicBezTo>
                  <a:lnTo>
                    <a:pt x="239336" y="1335"/>
                  </a:lnTo>
                  <a:lnTo>
                    <a:pt x="138719" y="0"/>
                  </a:lnTo>
                  <a:lnTo>
                    <a:pt x="107917" y="1335"/>
                  </a:lnTo>
                  <a:cubicBezTo>
                    <a:pt x="74241" y="26078"/>
                    <a:pt x="22495" y="80289"/>
                    <a:pt x="11714" y="108010"/>
                  </a:cubicBezTo>
                  <a:cubicBezTo>
                    <a:pt x="934" y="135731"/>
                    <a:pt x="-15801" y="191789"/>
                    <a:pt x="33173" y="249285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3560895" y="3377302"/>
              <a:ext cx="347037" cy="388309"/>
            </a:xfrm>
            <a:custGeom>
              <a:avLst/>
              <a:gdLst/>
              <a:ahLst/>
              <a:cxnLst/>
              <a:rect l="l" t="t" r="r" b="b"/>
              <a:pathLst>
                <a:path w="347037" h="388309" extrusionOk="0">
                  <a:moveTo>
                    <a:pt x="33173" y="249285"/>
                  </a:moveTo>
                  <a:cubicBezTo>
                    <a:pt x="34610" y="276288"/>
                    <a:pt x="43440" y="357603"/>
                    <a:pt x="43440" y="357603"/>
                  </a:cubicBezTo>
                  <a:cubicBezTo>
                    <a:pt x="153708" y="432245"/>
                    <a:pt x="307304" y="347336"/>
                    <a:pt x="307304" y="347336"/>
                  </a:cubicBezTo>
                  <a:lnTo>
                    <a:pt x="347038" y="185526"/>
                  </a:lnTo>
                  <a:cubicBezTo>
                    <a:pt x="347038" y="185526"/>
                    <a:pt x="274450" y="99488"/>
                    <a:pt x="328454" y="14682"/>
                  </a:cubicBezTo>
                  <a:lnTo>
                    <a:pt x="239336" y="1335"/>
                  </a:lnTo>
                  <a:lnTo>
                    <a:pt x="138719" y="0"/>
                  </a:lnTo>
                  <a:lnTo>
                    <a:pt x="107917" y="1335"/>
                  </a:lnTo>
                  <a:cubicBezTo>
                    <a:pt x="74241" y="26078"/>
                    <a:pt x="22495" y="80289"/>
                    <a:pt x="11714" y="108010"/>
                  </a:cubicBezTo>
                  <a:cubicBezTo>
                    <a:pt x="934" y="135731"/>
                    <a:pt x="-15801" y="191789"/>
                    <a:pt x="33173" y="249285"/>
                  </a:cubicBezTo>
                  <a:close/>
                </a:path>
              </a:pathLst>
            </a:custGeom>
            <a:solidFill>
              <a:srgbClr val="FFFFFF">
                <a:alpha val="647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3565833" y="2986330"/>
              <a:ext cx="346617" cy="369615"/>
            </a:xfrm>
            <a:custGeom>
              <a:avLst/>
              <a:gdLst/>
              <a:ahLst/>
              <a:cxnLst/>
              <a:rect l="l" t="t" r="r" b="b"/>
              <a:pathLst>
                <a:path w="346617" h="369615" extrusionOk="0">
                  <a:moveTo>
                    <a:pt x="308" y="369616"/>
                  </a:moveTo>
                  <a:lnTo>
                    <a:pt x="141275" y="369616"/>
                  </a:lnTo>
                  <a:cubicBezTo>
                    <a:pt x="254683" y="369616"/>
                    <a:pt x="346617" y="277681"/>
                    <a:pt x="346617" y="164274"/>
                  </a:cubicBezTo>
                  <a:lnTo>
                    <a:pt x="346617" y="164274"/>
                  </a:lnTo>
                  <a:cubicBezTo>
                    <a:pt x="346618" y="73748"/>
                    <a:pt x="273383" y="283"/>
                    <a:pt x="182857" y="0"/>
                  </a:cubicBezTo>
                  <a:lnTo>
                    <a:pt x="163760" y="0"/>
                  </a:lnTo>
                  <a:cubicBezTo>
                    <a:pt x="73235" y="283"/>
                    <a:pt x="0" y="73748"/>
                    <a:pt x="0" y="16427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3853209" y="2986330"/>
              <a:ext cx="27945" cy="43987"/>
            </a:xfrm>
            <a:custGeom>
              <a:avLst/>
              <a:gdLst/>
              <a:ahLst/>
              <a:cxnLst/>
              <a:rect l="l" t="t" r="r" b="b"/>
              <a:pathLst>
                <a:path w="27945" h="43987" extrusionOk="0">
                  <a:moveTo>
                    <a:pt x="11191" y="0"/>
                  </a:moveTo>
                  <a:lnTo>
                    <a:pt x="0" y="43019"/>
                  </a:lnTo>
                  <a:cubicBezTo>
                    <a:pt x="11433" y="46546"/>
                    <a:pt x="23560" y="40136"/>
                    <a:pt x="27087" y="28704"/>
                  </a:cubicBezTo>
                  <a:cubicBezTo>
                    <a:pt x="27166" y="28446"/>
                    <a:pt x="27241" y="28187"/>
                    <a:pt x="27311" y="27927"/>
                  </a:cubicBezTo>
                  <a:cubicBezTo>
                    <a:pt x="30172" y="15819"/>
                    <a:pt x="23107" y="3578"/>
                    <a:pt x="111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3856903" y="3025551"/>
              <a:ext cx="44356" cy="23421"/>
            </a:xfrm>
            <a:custGeom>
              <a:avLst/>
              <a:gdLst/>
              <a:ahLst/>
              <a:cxnLst/>
              <a:rect l="l" t="t" r="r" b="b"/>
              <a:pathLst>
                <a:path w="44356" h="23421" extrusionOk="0">
                  <a:moveTo>
                    <a:pt x="44356" y="0"/>
                  </a:moveTo>
                  <a:lnTo>
                    <a:pt x="2" y="1540"/>
                  </a:lnTo>
                  <a:cubicBezTo>
                    <a:pt x="-174" y="13446"/>
                    <a:pt x="9335" y="23242"/>
                    <a:pt x="21241" y="23419"/>
                  </a:cubicBezTo>
                  <a:cubicBezTo>
                    <a:pt x="21588" y="23424"/>
                    <a:pt x="21935" y="23421"/>
                    <a:pt x="22282" y="23409"/>
                  </a:cubicBezTo>
                  <a:cubicBezTo>
                    <a:pt x="34710" y="22751"/>
                    <a:pt x="44429" y="12445"/>
                    <a:pt x="443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3591536" y="3064155"/>
              <a:ext cx="267085" cy="391047"/>
            </a:xfrm>
            <a:custGeom>
              <a:avLst/>
              <a:gdLst/>
              <a:ahLst/>
              <a:cxnLst/>
              <a:rect l="l" t="t" r="r" b="b"/>
              <a:pathLst>
                <a:path w="267085" h="391047" extrusionOk="0">
                  <a:moveTo>
                    <a:pt x="38877" y="0"/>
                  </a:moveTo>
                  <a:cubicBezTo>
                    <a:pt x="20499" y="10883"/>
                    <a:pt x="-2191" y="56880"/>
                    <a:pt x="170" y="153493"/>
                  </a:cubicBezTo>
                  <a:cubicBezTo>
                    <a:pt x="2018" y="235630"/>
                    <a:pt x="28610" y="255446"/>
                    <a:pt x="41855" y="261298"/>
                  </a:cubicBezTo>
                  <a:cubicBezTo>
                    <a:pt x="55099" y="267150"/>
                    <a:pt x="80869" y="263557"/>
                    <a:pt x="105819" y="259450"/>
                  </a:cubicBezTo>
                  <a:lnTo>
                    <a:pt x="105819" y="308526"/>
                  </a:lnTo>
                  <a:cubicBezTo>
                    <a:pt x="105819" y="308526"/>
                    <a:pt x="71321" y="348568"/>
                    <a:pt x="73477" y="371156"/>
                  </a:cubicBezTo>
                  <a:cubicBezTo>
                    <a:pt x="75633" y="393743"/>
                    <a:pt x="123375" y="398980"/>
                    <a:pt x="155614" y="377008"/>
                  </a:cubicBezTo>
                  <a:cubicBezTo>
                    <a:pt x="176554" y="361925"/>
                    <a:pt x="194516" y="343092"/>
                    <a:pt x="208592" y="321463"/>
                  </a:cubicBezTo>
                  <a:lnTo>
                    <a:pt x="208592" y="194254"/>
                  </a:lnTo>
                  <a:cubicBezTo>
                    <a:pt x="208592" y="194254"/>
                    <a:pt x="222248" y="208730"/>
                    <a:pt x="246478" y="192200"/>
                  </a:cubicBezTo>
                  <a:cubicBezTo>
                    <a:pt x="267259" y="178912"/>
                    <a:pt x="273333" y="151294"/>
                    <a:pt x="260046" y="130513"/>
                  </a:cubicBezTo>
                  <a:cubicBezTo>
                    <a:pt x="259366" y="129450"/>
                    <a:pt x="258642" y="128416"/>
                    <a:pt x="257874" y="127415"/>
                  </a:cubicBezTo>
                  <a:cubicBezTo>
                    <a:pt x="244512" y="114972"/>
                    <a:pt x="223593" y="115717"/>
                    <a:pt x="211150" y="129079"/>
                  </a:cubicBezTo>
                  <a:cubicBezTo>
                    <a:pt x="209908" y="130414"/>
                    <a:pt x="208777" y="131849"/>
                    <a:pt x="207771" y="133370"/>
                  </a:cubicBezTo>
                  <a:cubicBezTo>
                    <a:pt x="207771" y="133370"/>
                    <a:pt x="174300" y="130392"/>
                    <a:pt x="121219" y="101336"/>
                  </a:cubicBezTo>
                  <a:cubicBezTo>
                    <a:pt x="81452" y="79775"/>
                    <a:pt x="51845" y="43338"/>
                    <a:pt x="3887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3692178" y="3187679"/>
              <a:ext cx="20534" cy="20534"/>
            </a:xfrm>
            <a:custGeom>
              <a:avLst/>
              <a:gdLst/>
              <a:ahLst/>
              <a:cxnLst/>
              <a:rect l="l" t="t" r="r" b="b"/>
              <a:pathLst>
                <a:path w="20534" h="20534" extrusionOk="0">
                  <a:moveTo>
                    <a:pt x="43" y="9333"/>
                  </a:moveTo>
                  <a:cubicBezTo>
                    <a:pt x="-473" y="14979"/>
                    <a:pt x="3686" y="19976"/>
                    <a:pt x="9333" y="20492"/>
                  </a:cubicBezTo>
                  <a:cubicBezTo>
                    <a:pt x="9487" y="20506"/>
                    <a:pt x="9642" y="20517"/>
                    <a:pt x="9797" y="20524"/>
                  </a:cubicBezTo>
                  <a:cubicBezTo>
                    <a:pt x="15461" y="20784"/>
                    <a:pt x="20264" y="16403"/>
                    <a:pt x="20524" y="10738"/>
                  </a:cubicBezTo>
                  <a:cubicBezTo>
                    <a:pt x="20784" y="5074"/>
                    <a:pt x="16403" y="271"/>
                    <a:pt x="10738" y="11"/>
                  </a:cubicBezTo>
                  <a:cubicBezTo>
                    <a:pt x="5255" y="-241"/>
                    <a:pt x="543" y="3866"/>
                    <a:pt x="43" y="933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3656389" y="3266417"/>
              <a:ext cx="24475" cy="16761"/>
            </a:xfrm>
            <a:custGeom>
              <a:avLst/>
              <a:gdLst/>
              <a:ahLst/>
              <a:cxnLst/>
              <a:rect l="l" t="t" r="r" b="b"/>
              <a:pathLst>
                <a:path w="24475" h="16761" extrusionOk="0">
                  <a:moveTo>
                    <a:pt x="23923" y="0"/>
                  </a:moveTo>
                  <a:lnTo>
                    <a:pt x="0" y="7598"/>
                  </a:lnTo>
                  <a:cubicBezTo>
                    <a:pt x="1745" y="14175"/>
                    <a:pt x="8491" y="18091"/>
                    <a:pt x="15069" y="16346"/>
                  </a:cubicBezTo>
                  <a:cubicBezTo>
                    <a:pt x="15214" y="16307"/>
                    <a:pt x="15359" y="16266"/>
                    <a:pt x="15503" y="16222"/>
                  </a:cubicBezTo>
                  <a:cubicBezTo>
                    <a:pt x="22226" y="13971"/>
                    <a:pt x="25951" y="6793"/>
                    <a:pt x="23923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3598779" y="3145315"/>
              <a:ext cx="22701" cy="20176"/>
            </a:xfrm>
            <a:custGeom>
              <a:avLst/>
              <a:gdLst/>
              <a:ahLst/>
              <a:cxnLst/>
              <a:rect l="l" t="t" r="r" b="b"/>
              <a:pathLst>
                <a:path w="22701" h="20176" extrusionOk="0">
                  <a:moveTo>
                    <a:pt x="2167" y="20177"/>
                  </a:moveTo>
                  <a:lnTo>
                    <a:pt x="22701" y="5700"/>
                  </a:lnTo>
                  <a:cubicBezTo>
                    <a:pt x="19157" y="24"/>
                    <a:pt x="11683" y="-1703"/>
                    <a:pt x="6008" y="1841"/>
                  </a:cubicBezTo>
                  <a:cubicBezTo>
                    <a:pt x="5819" y="1958"/>
                    <a:pt x="5634" y="2081"/>
                    <a:pt x="5453" y="2209"/>
                  </a:cubicBezTo>
                  <a:cubicBezTo>
                    <a:pt x="-258" y="6365"/>
                    <a:pt x="-1703" y="14269"/>
                    <a:pt x="2167" y="2017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3605761" y="3179442"/>
              <a:ext cx="20579" cy="20917"/>
            </a:xfrm>
            <a:custGeom>
              <a:avLst/>
              <a:gdLst/>
              <a:ahLst/>
              <a:cxnLst/>
              <a:rect l="l" t="t" r="r" b="b"/>
              <a:pathLst>
                <a:path w="20579" h="20917" extrusionOk="0">
                  <a:moveTo>
                    <a:pt x="11" y="10178"/>
                  </a:moveTo>
                  <a:cubicBezTo>
                    <a:pt x="-244" y="15848"/>
                    <a:pt x="4145" y="20651"/>
                    <a:pt x="9816" y="20907"/>
                  </a:cubicBezTo>
                  <a:cubicBezTo>
                    <a:pt x="15486" y="21162"/>
                    <a:pt x="20289" y="16772"/>
                    <a:pt x="20545" y="11102"/>
                  </a:cubicBezTo>
                  <a:cubicBezTo>
                    <a:pt x="21005" y="5450"/>
                    <a:pt x="16796" y="495"/>
                    <a:pt x="11144" y="36"/>
                  </a:cubicBezTo>
                  <a:cubicBezTo>
                    <a:pt x="11027" y="26"/>
                    <a:pt x="10909" y="19"/>
                    <a:pt x="10791" y="13"/>
                  </a:cubicBezTo>
                  <a:cubicBezTo>
                    <a:pt x="5128" y="-271"/>
                    <a:pt x="307" y="4090"/>
                    <a:pt x="23" y="9754"/>
                  </a:cubicBezTo>
                  <a:cubicBezTo>
                    <a:pt x="16" y="9895"/>
                    <a:pt x="12" y="10036"/>
                    <a:pt x="10" y="1017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3628668" y="3183767"/>
              <a:ext cx="34189" cy="61910"/>
            </a:xfrm>
            <a:custGeom>
              <a:avLst/>
              <a:gdLst/>
              <a:ahLst/>
              <a:cxnLst/>
              <a:rect l="l" t="t" r="r" b="b"/>
              <a:pathLst>
                <a:path w="34189" h="61910" extrusionOk="0">
                  <a:moveTo>
                    <a:pt x="34189" y="0"/>
                  </a:moveTo>
                  <a:lnTo>
                    <a:pt x="32547" y="61911"/>
                  </a:lnTo>
                  <a:lnTo>
                    <a:pt x="0" y="51746"/>
                  </a:lnTo>
                  <a:lnTo>
                    <a:pt x="34189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3697560" y="3283152"/>
              <a:ext cx="88913" cy="56777"/>
            </a:xfrm>
            <a:custGeom>
              <a:avLst/>
              <a:gdLst/>
              <a:ahLst/>
              <a:cxnLst/>
              <a:rect l="l" t="t" r="r" b="b"/>
              <a:pathLst>
                <a:path w="88913" h="56777" extrusionOk="0">
                  <a:moveTo>
                    <a:pt x="0" y="40452"/>
                  </a:moveTo>
                  <a:cubicBezTo>
                    <a:pt x="26387" y="36961"/>
                    <a:pt x="80494" y="21458"/>
                    <a:pt x="88913" y="0"/>
                  </a:cubicBezTo>
                  <a:cubicBezTo>
                    <a:pt x="85551" y="10845"/>
                    <a:pt x="78916" y="20384"/>
                    <a:pt x="69919" y="27311"/>
                  </a:cubicBezTo>
                  <a:cubicBezTo>
                    <a:pt x="53800" y="41171"/>
                    <a:pt x="0" y="56777"/>
                    <a:pt x="0" y="56777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4" name="Google Shape;2604;p4"/>
          <p:cNvPicPr preferRelativeResize="0"/>
          <p:nvPr/>
        </p:nvPicPr>
        <p:blipFill rotWithShape="1">
          <a:blip r:embed="rId5">
            <a:alphaModFix/>
          </a:blip>
          <a:srcRect l="15082" t="8273" r="-1910"/>
          <a:stretch/>
        </p:blipFill>
        <p:spPr>
          <a:xfrm>
            <a:off x="3103150" y="2059025"/>
            <a:ext cx="2054750" cy="26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2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2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9" name="Google Shape;2609;p5"/>
          <p:cNvGrpSpPr/>
          <p:nvPr/>
        </p:nvGrpSpPr>
        <p:grpSpPr>
          <a:xfrm rot="-10476383">
            <a:off x="1433652" y="483218"/>
            <a:ext cx="455932" cy="455932"/>
            <a:chOff x="3421105" y="2433609"/>
            <a:chExt cx="455919" cy="455919"/>
          </a:xfrm>
        </p:grpSpPr>
        <p:sp>
          <p:nvSpPr>
            <p:cNvPr id="2610" name="Google Shape;2610;p5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5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5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5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5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5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5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5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8" name="Google Shape;2618;p5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2619" name="Google Shape;2619;p5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5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21" name="Google Shape;2621;p5"/>
          <p:cNvSpPr/>
          <p:nvPr/>
        </p:nvSpPr>
        <p:spPr>
          <a:xfrm rot="5400000">
            <a:off x="8117289" y="1737000"/>
            <a:ext cx="6858000" cy="3384000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2" name="Google Shape;2622;p5"/>
          <p:cNvSpPr txBox="1"/>
          <p:nvPr/>
        </p:nvSpPr>
        <p:spPr>
          <a:xfrm>
            <a:off x="1499288" y="203288"/>
            <a:ext cx="783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</a:rPr>
              <a:t>GGL INDUKSI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5"/>
          <p:cNvSpPr/>
          <p:nvPr/>
        </p:nvSpPr>
        <p:spPr>
          <a:xfrm rot="5727235" flipH="1">
            <a:off x="724190" y="-606631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4" name="Google Shape;2624;p5"/>
          <p:cNvGrpSpPr/>
          <p:nvPr/>
        </p:nvGrpSpPr>
        <p:grpSpPr>
          <a:xfrm rot="-10476383">
            <a:off x="-169569" y="-931625"/>
            <a:ext cx="570510" cy="570428"/>
            <a:chOff x="1816936" y="1019390"/>
            <a:chExt cx="570494" cy="570412"/>
          </a:xfrm>
        </p:grpSpPr>
        <p:sp>
          <p:nvSpPr>
            <p:cNvPr id="2625" name="Google Shape;2625;p5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5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5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5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5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5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5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5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5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4" name="Google Shape;2634;p5"/>
          <p:cNvGrpSpPr/>
          <p:nvPr/>
        </p:nvGrpSpPr>
        <p:grpSpPr>
          <a:xfrm rot="-10476383">
            <a:off x="125656" y="18019"/>
            <a:ext cx="570428" cy="570428"/>
            <a:chOff x="2113081" y="1968393"/>
            <a:chExt cx="570412" cy="570412"/>
          </a:xfrm>
        </p:grpSpPr>
        <p:sp>
          <p:nvSpPr>
            <p:cNvPr id="2635" name="Google Shape;2635;p5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5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5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5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5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5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5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5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5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4" name="Google Shape;2644;p5"/>
          <p:cNvSpPr/>
          <p:nvPr/>
        </p:nvSpPr>
        <p:spPr>
          <a:xfrm rot="-10472765" flipH="1">
            <a:off x="901626" y="693509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5" name="Google Shape;2645;p5"/>
          <p:cNvGrpSpPr/>
          <p:nvPr/>
        </p:nvGrpSpPr>
        <p:grpSpPr>
          <a:xfrm rot="-10476383">
            <a:off x="723014" y="308375"/>
            <a:ext cx="406475" cy="406475"/>
            <a:chOff x="2710448" y="2258754"/>
            <a:chExt cx="406464" cy="406464"/>
          </a:xfrm>
        </p:grpSpPr>
        <p:sp>
          <p:nvSpPr>
            <p:cNvPr id="2646" name="Google Shape;2646;p5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5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5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5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5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5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5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5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5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5" name="Google Shape;2655;p5"/>
          <p:cNvGrpSpPr/>
          <p:nvPr/>
        </p:nvGrpSpPr>
        <p:grpSpPr>
          <a:xfrm rot="-10476383">
            <a:off x="844470" y="636334"/>
            <a:ext cx="653839" cy="653839"/>
            <a:chOff x="2831911" y="2586731"/>
            <a:chExt cx="653821" cy="653821"/>
          </a:xfrm>
        </p:grpSpPr>
        <p:sp>
          <p:nvSpPr>
            <p:cNvPr id="2656" name="Google Shape;2656;p5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5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5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5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5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5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5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5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5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5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5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5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5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9" name="Google Shape;2669;p5"/>
          <p:cNvGrpSpPr/>
          <p:nvPr/>
        </p:nvGrpSpPr>
        <p:grpSpPr>
          <a:xfrm>
            <a:off x="7968756" y="3616321"/>
            <a:ext cx="5134592" cy="3106021"/>
            <a:chOff x="7740156" y="3616321"/>
            <a:chExt cx="5134592" cy="3106021"/>
          </a:xfrm>
        </p:grpSpPr>
        <p:sp>
          <p:nvSpPr>
            <p:cNvPr id="2670" name="Google Shape;2670;p5"/>
            <p:cNvSpPr/>
            <p:nvPr/>
          </p:nvSpPr>
          <p:spPr>
            <a:xfrm>
              <a:off x="12241591" y="3714020"/>
              <a:ext cx="633157" cy="612580"/>
            </a:xfrm>
            <a:custGeom>
              <a:avLst/>
              <a:gdLst/>
              <a:ahLst/>
              <a:cxnLst/>
              <a:rect l="l" t="t" r="r" b="b"/>
              <a:pathLst>
                <a:path w="633157" h="612580" extrusionOk="0">
                  <a:moveTo>
                    <a:pt x="0" y="0"/>
                  </a:moveTo>
                  <a:lnTo>
                    <a:pt x="633158" y="0"/>
                  </a:lnTo>
                  <a:lnTo>
                    <a:pt x="633158" y="612581"/>
                  </a:lnTo>
                  <a:lnTo>
                    <a:pt x="0" y="61258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5"/>
            <p:cNvSpPr/>
            <p:nvPr/>
          </p:nvSpPr>
          <p:spPr>
            <a:xfrm>
              <a:off x="12307482" y="3942167"/>
              <a:ext cx="534987" cy="315243"/>
            </a:xfrm>
            <a:custGeom>
              <a:avLst/>
              <a:gdLst/>
              <a:ahLst/>
              <a:cxnLst/>
              <a:rect l="l" t="t" r="r" b="b"/>
              <a:pathLst>
                <a:path w="534987" h="315243" extrusionOk="0">
                  <a:moveTo>
                    <a:pt x="0" y="315244"/>
                  </a:moveTo>
                  <a:lnTo>
                    <a:pt x="175135" y="0"/>
                  </a:lnTo>
                  <a:lnTo>
                    <a:pt x="318463" y="201523"/>
                  </a:lnTo>
                  <a:lnTo>
                    <a:pt x="405481" y="94479"/>
                  </a:lnTo>
                  <a:lnTo>
                    <a:pt x="534987" y="315244"/>
                  </a:lnTo>
                  <a:lnTo>
                    <a:pt x="0" y="3152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5"/>
            <p:cNvSpPr/>
            <p:nvPr/>
          </p:nvSpPr>
          <p:spPr>
            <a:xfrm>
              <a:off x="12595710" y="3835280"/>
              <a:ext cx="91258" cy="91258"/>
            </a:xfrm>
            <a:custGeom>
              <a:avLst/>
              <a:gdLst/>
              <a:ahLst/>
              <a:cxnLst/>
              <a:rect l="l" t="t" r="r" b="b"/>
              <a:pathLst>
                <a:path w="91258" h="91258" extrusionOk="0">
                  <a:moveTo>
                    <a:pt x="91259" y="45551"/>
                  </a:moveTo>
                  <a:cubicBezTo>
                    <a:pt x="91298" y="70752"/>
                    <a:pt x="70910" y="91216"/>
                    <a:pt x="45708" y="91259"/>
                  </a:cubicBezTo>
                  <a:cubicBezTo>
                    <a:pt x="20506" y="91302"/>
                    <a:pt x="47" y="70909"/>
                    <a:pt x="0" y="45708"/>
                  </a:cubicBezTo>
                  <a:cubicBezTo>
                    <a:pt x="-39" y="20507"/>
                    <a:pt x="20349" y="43"/>
                    <a:pt x="45551" y="0"/>
                  </a:cubicBezTo>
                  <a:cubicBezTo>
                    <a:pt x="45574" y="0"/>
                    <a:pt x="45606" y="0"/>
                    <a:pt x="45629" y="0"/>
                  </a:cubicBezTo>
                  <a:cubicBezTo>
                    <a:pt x="70800" y="0"/>
                    <a:pt x="91212" y="20381"/>
                    <a:pt x="91259" y="4555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5"/>
            <p:cNvSpPr/>
            <p:nvPr/>
          </p:nvSpPr>
          <p:spPr>
            <a:xfrm>
              <a:off x="12288477" y="3761770"/>
              <a:ext cx="540642" cy="515588"/>
            </a:xfrm>
            <a:custGeom>
              <a:avLst/>
              <a:gdLst/>
              <a:ahLst/>
              <a:cxnLst/>
              <a:rect l="l" t="t" r="r" b="b"/>
              <a:pathLst>
                <a:path w="540642" h="515588" extrusionOk="0">
                  <a:moveTo>
                    <a:pt x="537187" y="514254"/>
                  </a:moveTo>
                  <a:cubicBezTo>
                    <a:pt x="537187" y="514254"/>
                    <a:pt x="537187" y="513390"/>
                    <a:pt x="537187" y="511741"/>
                  </a:cubicBezTo>
                  <a:cubicBezTo>
                    <a:pt x="537187" y="510091"/>
                    <a:pt x="537187" y="507578"/>
                    <a:pt x="537187" y="504594"/>
                  </a:cubicBezTo>
                  <a:cubicBezTo>
                    <a:pt x="537187" y="498075"/>
                    <a:pt x="537187" y="488887"/>
                    <a:pt x="537187" y="477028"/>
                  </a:cubicBezTo>
                  <a:cubicBezTo>
                    <a:pt x="537187" y="452760"/>
                    <a:pt x="536793" y="417655"/>
                    <a:pt x="536480" y="373046"/>
                  </a:cubicBezTo>
                  <a:cubicBezTo>
                    <a:pt x="536480" y="283515"/>
                    <a:pt x="535772" y="156130"/>
                    <a:pt x="535223" y="3141"/>
                  </a:cubicBezTo>
                  <a:lnTo>
                    <a:pt x="537736" y="5733"/>
                  </a:lnTo>
                  <a:lnTo>
                    <a:pt x="2827" y="6126"/>
                  </a:lnTo>
                  <a:cubicBezTo>
                    <a:pt x="2121" y="6754"/>
                    <a:pt x="8482" y="471"/>
                    <a:pt x="5812" y="3220"/>
                  </a:cubicBezTo>
                  <a:lnTo>
                    <a:pt x="5812" y="72567"/>
                  </a:lnTo>
                  <a:cubicBezTo>
                    <a:pt x="5812" y="95500"/>
                    <a:pt x="5812" y="118275"/>
                    <a:pt x="5812" y="140737"/>
                  </a:cubicBezTo>
                  <a:lnTo>
                    <a:pt x="5812" y="272599"/>
                  </a:lnTo>
                  <a:cubicBezTo>
                    <a:pt x="5812" y="358360"/>
                    <a:pt x="5812" y="439488"/>
                    <a:pt x="5812" y="514097"/>
                  </a:cubicBezTo>
                  <a:lnTo>
                    <a:pt x="3142" y="511505"/>
                  </a:lnTo>
                  <a:lnTo>
                    <a:pt x="390010" y="512840"/>
                  </a:lnTo>
                  <a:lnTo>
                    <a:pt x="499096" y="513547"/>
                  </a:lnTo>
                  <a:lnTo>
                    <a:pt x="527997" y="513547"/>
                  </a:lnTo>
                  <a:lnTo>
                    <a:pt x="535851" y="513547"/>
                  </a:lnTo>
                  <a:lnTo>
                    <a:pt x="538443" y="513547"/>
                  </a:lnTo>
                  <a:cubicBezTo>
                    <a:pt x="537689" y="513681"/>
                    <a:pt x="536920" y="513681"/>
                    <a:pt x="536166" y="513547"/>
                  </a:cubicBezTo>
                  <a:lnTo>
                    <a:pt x="528940" y="513547"/>
                  </a:lnTo>
                  <a:lnTo>
                    <a:pt x="500510" y="513547"/>
                  </a:lnTo>
                  <a:lnTo>
                    <a:pt x="391973" y="514254"/>
                  </a:lnTo>
                  <a:lnTo>
                    <a:pt x="3456" y="515589"/>
                  </a:lnTo>
                  <a:lnTo>
                    <a:pt x="0" y="515589"/>
                  </a:lnTo>
                  <a:lnTo>
                    <a:pt x="0" y="514254"/>
                  </a:lnTo>
                  <a:cubicBezTo>
                    <a:pt x="0" y="439645"/>
                    <a:pt x="0" y="358517"/>
                    <a:pt x="0" y="272756"/>
                  </a:cubicBezTo>
                  <a:cubicBezTo>
                    <a:pt x="0" y="229875"/>
                    <a:pt x="0" y="185738"/>
                    <a:pt x="0" y="140737"/>
                  </a:cubicBezTo>
                  <a:lnTo>
                    <a:pt x="0" y="3063"/>
                  </a:lnTo>
                  <a:lnTo>
                    <a:pt x="3063" y="0"/>
                  </a:lnTo>
                  <a:lnTo>
                    <a:pt x="537972" y="0"/>
                  </a:lnTo>
                  <a:lnTo>
                    <a:pt x="540642" y="0"/>
                  </a:lnTo>
                  <a:lnTo>
                    <a:pt x="540642" y="2592"/>
                  </a:lnTo>
                  <a:cubicBezTo>
                    <a:pt x="540092" y="156287"/>
                    <a:pt x="539699" y="284222"/>
                    <a:pt x="539385" y="374146"/>
                  </a:cubicBezTo>
                  <a:cubicBezTo>
                    <a:pt x="539385" y="418518"/>
                    <a:pt x="538836" y="453388"/>
                    <a:pt x="538679" y="477578"/>
                  </a:cubicBezTo>
                  <a:cubicBezTo>
                    <a:pt x="538679" y="489201"/>
                    <a:pt x="538679" y="498233"/>
                    <a:pt x="538679" y="504672"/>
                  </a:cubicBezTo>
                  <a:cubicBezTo>
                    <a:pt x="538679" y="507500"/>
                    <a:pt x="538679" y="509777"/>
                    <a:pt x="538679" y="511505"/>
                  </a:cubicBezTo>
                  <a:cubicBezTo>
                    <a:pt x="538427" y="512534"/>
                    <a:pt x="537909" y="513476"/>
                    <a:pt x="537187" y="51425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5"/>
            <p:cNvSpPr/>
            <p:nvPr/>
          </p:nvSpPr>
          <p:spPr>
            <a:xfrm>
              <a:off x="9057584" y="6229136"/>
              <a:ext cx="509855" cy="493206"/>
            </a:xfrm>
            <a:custGeom>
              <a:avLst/>
              <a:gdLst/>
              <a:ahLst/>
              <a:cxnLst/>
              <a:rect l="l" t="t" r="r" b="b"/>
              <a:pathLst>
                <a:path w="509855" h="493206" extrusionOk="0">
                  <a:moveTo>
                    <a:pt x="0" y="0"/>
                  </a:moveTo>
                  <a:lnTo>
                    <a:pt x="509856" y="0"/>
                  </a:lnTo>
                  <a:lnTo>
                    <a:pt x="509856" y="493206"/>
                  </a:lnTo>
                  <a:lnTo>
                    <a:pt x="0" y="49320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5"/>
            <p:cNvSpPr/>
            <p:nvPr/>
          </p:nvSpPr>
          <p:spPr>
            <a:xfrm>
              <a:off x="9110674" y="6412832"/>
              <a:ext cx="430770" cy="253828"/>
            </a:xfrm>
            <a:custGeom>
              <a:avLst/>
              <a:gdLst/>
              <a:ahLst/>
              <a:cxnLst/>
              <a:rect l="l" t="t" r="r" b="b"/>
              <a:pathLst>
                <a:path w="430770" h="253828" extrusionOk="0">
                  <a:moveTo>
                    <a:pt x="0" y="253828"/>
                  </a:moveTo>
                  <a:lnTo>
                    <a:pt x="140972" y="0"/>
                  </a:lnTo>
                  <a:lnTo>
                    <a:pt x="256342" y="162177"/>
                  </a:lnTo>
                  <a:lnTo>
                    <a:pt x="326474" y="76023"/>
                  </a:lnTo>
                  <a:lnTo>
                    <a:pt x="430770" y="253828"/>
                  </a:lnTo>
                  <a:lnTo>
                    <a:pt x="0" y="253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5"/>
            <p:cNvSpPr/>
            <p:nvPr/>
          </p:nvSpPr>
          <p:spPr>
            <a:xfrm>
              <a:off x="9342827" y="6326756"/>
              <a:ext cx="73352" cy="73352"/>
            </a:xfrm>
            <a:custGeom>
              <a:avLst/>
              <a:gdLst/>
              <a:ahLst/>
              <a:cxnLst/>
              <a:rect l="l" t="t" r="r" b="b"/>
              <a:pathLst>
                <a:path w="73352" h="73352" extrusionOk="0">
                  <a:moveTo>
                    <a:pt x="73353" y="36676"/>
                  </a:moveTo>
                  <a:cubicBezTo>
                    <a:pt x="73353" y="56931"/>
                    <a:pt x="56931" y="73353"/>
                    <a:pt x="36676" y="73353"/>
                  </a:cubicBezTo>
                  <a:cubicBezTo>
                    <a:pt x="16422" y="73353"/>
                    <a:pt x="0" y="56931"/>
                    <a:pt x="0" y="36676"/>
                  </a:cubicBezTo>
                  <a:cubicBezTo>
                    <a:pt x="0" y="16422"/>
                    <a:pt x="16422" y="0"/>
                    <a:pt x="36676" y="0"/>
                  </a:cubicBezTo>
                  <a:cubicBezTo>
                    <a:pt x="56931" y="0"/>
                    <a:pt x="73353" y="16422"/>
                    <a:pt x="73353" y="3667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5"/>
            <p:cNvSpPr/>
            <p:nvPr/>
          </p:nvSpPr>
          <p:spPr>
            <a:xfrm>
              <a:off x="9095514" y="6267578"/>
              <a:ext cx="435799" cy="415104"/>
            </a:xfrm>
            <a:custGeom>
              <a:avLst/>
              <a:gdLst/>
              <a:ahLst/>
              <a:cxnLst/>
              <a:rect l="l" t="t" r="r" b="b"/>
              <a:pathLst>
                <a:path w="435799" h="415104" extrusionOk="0">
                  <a:moveTo>
                    <a:pt x="432422" y="413926"/>
                  </a:moveTo>
                  <a:cubicBezTo>
                    <a:pt x="432359" y="413251"/>
                    <a:pt x="432359" y="412559"/>
                    <a:pt x="432422" y="411884"/>
                  </a:cubicBezTo>
                  <a:cubicBezTo>
                    <a:pt x="432422" y="410470"/>
                    <a:pt x="432422" y="408585"/>
                    <a:pt x="432422" y="406151"/>
                  </a:cubicBezTo>
                  <a:cubicBezTo>
                    <a:pt x="432422" y="400913"/>
                    <a:pt x="432422" y="393530"/>
                    <a:pt x="432422" y="384004"/>
                  </a:cubicBezTo>
                  <a:cubicBezTo>
                    <a:pt x="432422" y="364370"/>
                    <a:pt x="432422" y="336097"/>
                    <a:pt x="431872" y="300206"/>
                  </a:cubicBezTo>
                  <a:cubicBezTo>
                    <a:pt x="431872" y="228188"/>
                    <a:pt x="431244" y="125542"/>
                    <a:pt x="430773" y="2397"/>
                  </a:cubicBezTo>
                  <a:lnTo>
                    <a:pt x="432893" y="4439"/>
                  </a:lnTo>
                  <a:lnTo>
                    <a:pt x="2123" y="4832"/>
                  </a:lnTo>
                  <a:cubicBezTo>
                    <a:pt x="1574" y="5303"/>
                    <a:pt x="6678" y="277"/>
                    <a:pt x="4558" y="2476"/>
                  </a:cubicBezTo>
                  <a:lnTo>
                    <a:pt x="4558" y="2476"/>
                  </a:lnTo>
                  <a:lnTo>
                    <a:pt x="4558" y="58236"/>
                  </a:lnTo>
                  <a:cubicBezTo>
                    <a:pt x="4558" y="76771"/>
                    <a:pt x="4558" y="95093"/>
                    <a:pt x="4558" y="113212"/>
                  </a:cubicBezTo>
                  <a:lnTo>
                    <a:pt x="4558" y="219471"/>
                  </a:lnTo>
                  <a:cubicBezTo>
                    <a:pt x="4558" y="288582"/>
                    <a:pt x="4558" y="353846"/>
                    <a:pt x="4558" y="413926"/>
                  </a:cubicBezTo>
                  <a:lnTo>
                    <a:pt x="2438" y="411805"/>
                  </a:lnTo>
                  <a:lnTo>
                    <a:pt x="313833" y="412905"/>
                  </a:lnTo>
                  <a:lnTo>
                    <a:pt x="401715" y="413455"/>
                  </a:lnTo>
                  <a:lnTo>
                    <a:pt x="425275" y="413455"/>
                  </a:lnTo>
                  <a:lnTo>
                    <a:pt x="431323" y="413455"/>
                  </a:lnTo>
                  <a:lnTo>
                    <a:pt x="433443" y="413455"/>
                  </a:lnTo>
                  <a:lnTo>
                    <a:pt x="431558" y="413455"/>
                  </a:lnTo>
                  <a:lnTo>
                    <a:pt x="425747" y="413455"/>
                  </a:lnTo>
                  <a:lnTo>
                    <a:pt x="402814" y="413455"/>
                  </a:lnTo>
                  <a:lnTo>
                    <a:pt x="315482" y="414004"/>
                  </a:lnTo>
                  <a:lnTo>
                    <a:pt x="2673" y="415104"/>
                  </a:lnTo>
                  <a:lnTo>
                    <a:pt x="553" y="415104"/>
                  </a:lnTo>
                  <a:lnTo>
                    <a:pt x="553" y="412984"/>
                  </a:lnTo>
                  <a:cubicBezTo>
                    <a:pt x="553" y="352903"/>
                    <a:pt x="553" y="287326"/>
                    <a:pt x="553" y="218528"/>
                  </a:cubicBezTo>
                  <a:cubicBezTo>
                    <a:pt x="553" y="183973"/>
                    <a:pt x="553" y="148474"/>
                    <a:pt x="553" y="112269"/>
                  </a:cubicBezTo>
                  <a:lnTo>
                    <a:pt x="553" y="2554"/>
                  </a:lnTo>
                  <a:lnTo>
                    <a:pt x="553" y="2554"/>
                  </a:lnTo>
                  <a:cubicBezTo>
                    <a:pt x="-1646" y="4675"/>
                    <a:pt x="3459" y="-509"/>
                    <a:pt x="2987" y="41"/>
                  </a:cubicBezTo>
                  <a:lnTo>
                    <a:pt x="433757" y="41"/>
                  </a:lnTo>
                  <a:lnTo>
                    <a:pt x="435799" y="41"/>
                  </a:lnTo>
                  <a:lnTo>
                    <a:pt x="435799" y="2162"/>
                  </a:lnTo>
                  <a:cubicBezTo>
                    <a:pt x="435328" y="125856"/>
                    <a:pt x="435014" y="228895"/>
                    <a:pt x="434778" y="301305"/>
                  </a:cubicBezTo>
                  <a:cubicBezTo>
                    <a:pt x="434778" y="337039"/>
                    <a:pt x="434307" y="365155"/>
                    <a:pt x="434229" y="384553"/>
                  </a:cubicBezTo>
                  <a:cubicBezTo>
                    <a:pt x="434229" y="393978"/>
                    <a:pt x="434229" y="401203"/>
                    <a:pt x="434229" y="406386"/>
                  </a:cubicBezTo>
                  <a:cubicBezTo>
                    <a:pt x="434229" y="408664"/>
                    <a:pt x="434229" y="410470"/>
                    <a:pt x="434229" y="411884"/>
                  </a:cubicBezTo>
                  <a:cubicBezTo>
                    <a:pt x="433702" y="412622"/>
                    <a:pt x="433098" y="413313"/>
                    <a:pt x="432422" y="41392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5"/>
            <p:cNvSpPr/>
            <p:nvPr/>
          </p:nvSpPr>
          <p:spPr>
            <a:xfrm>
              <a:off x="11078394" y="5317726"/>
              <a:ext cx="311787" cy="311787"/>
            </a:xfrm>
            <a:custGeom>
              <a:avLst/>
              <a:gdLst/>
              <a:ahLst/>
              <a:cxnLst/>
              <a:rect l="l" t="t" r="r" b="b"/>
              <a:pathLst>
                <a:path w="311787" h="311787" extrusionOk="0">
                  <a:moveTo>
                    <a:pt x="33927" y="115998"/>
                  </a:moveTo>
                  <a:cubicBezTo>
                    <a:pt x="37470" y="105175"/>
                    <a:pt x="42433" y="94879"/>
                    <a:pt x="48692" y="85369"/>
                  </a:cubicBezTo>
                  <a:lnTo>
                    <a:pt x="33456" y="57881"/>
                  </a:lnTo>
                  <a:lnTo>
                    <a:pt x="72253" y="23168"/>
                  </a:lnTo>
                  <a:lnTo>
                    <a:pt x="97934" y="41467"/>
                  </a:lnTo>
                  <a:cubicBezTo>
                    <a:pt x="108065" y="36307"/>
                    <a:pt x="118841" y="32530"/>
                    <a:pt x="129977" y="30236"/>
                  </a:cubicBezTo>
                  <a:lnTo>
                    <a:pt x="138616" y="0"/>
                  </a:lnTo>
                  <a:lnTo>
                    <a:pt x="190607" y="2906"/>
                  </a:lnTo>
                  <a:lnTo>
                    <a:pt x="195790" y="33927"/>
                  </a:lnTo>
                  <a:cubicBezTo>
                    <a:pt x="206581" y="37470"/>
                    <a:pt x="216861" y="42433"/>
                    <a:pt x="226341" y="48692"/>
                  </a:cubicBezTo>
                  <a:lnTo>
                    <a:pt x="253907" y="33456"/>
                  </a:lnTo>
                  <a:lnTo>
                    <a:pt x="288541" y="72253"/>
                  </a:lnTo>
                  <a:lnTo>
                    <a:pt x="270321" y="97934"/>
                  </a:lnTo>
                  <a:cubicBezTo>
                    <a:pt x="275465" y="108042"/>
                    <a:pt x="279243" y="118793"/>
                    <a:pt x="281551" y="129898"/>
                  </a:cubicBezTo>
                  <a:lnTo>
                    <a:pt x="311788" y="138616"/>
                  </a:lnTo>
                  <a:lnTo>
                    <a:pt x="308803" y="190607"/>
                  </a:lnTo>
                  <a:lnTo>
                    <a:pt x="277860" y="195790"/>
                  </a:lnTo>
                  <a:cubicBezTo>
                    <a:pt x="274287" y="206573"/>
                    <a:pt x="269324" y="216838"/>
                    <a:pt x="263096" y="226341"/>
                  </a:cubicBezTo>
                  <a:lnTo>
                    <a:pt x="278331" y="253907"/>
                  </a:lnTo>
                  <a:lnTo>
                    <a:pt x="239535" y="288541"/>
                  </a:lnTo>
                  <a:lnTo>
                    <a:pt x="213853" y="270321"/>
                  </a:lnTo>
                  <a:cubicBezTo>
                    <a:pt x="203722" y="275481"/>
                    <a:pt x="192947" y="279258"/>
                    <a:pt x="181811" y="281551"/>
                  </a:cubicBezTo>
                  <a:lnTo>
                    <a:pt x="173172" y="311788"/>
                  </a:lnTo>
                  <a:lnTo>
                    <a:pt x="121181" y="308803"/>
                  </a:lnTo>
                  <a:lnTo>
                    <a:pt x="115998" y="277782"/>
                  </a:lnTo>
                  <a:cubicBezTo>
                    <a:pt x="105191" y="274256"/>
                    <a:pt x="94887" y="269316"/>
                    <a:pt x="85369" y="263096"/>
                  </a:cubicBezTo>
                  <a:lnTo>
                    <a:pt x="57881" y="278331"/>
                  </a:lnTo>
                  <a:lnTo>
                    <a:pt x="23168" y="239535"/>
                  </a:lnTo>
                  <a:lnTo>
                    <a:pt x="41467" y="213853"/>
                  </a:lnTo>
                  <a:cubicBezTo>
                    <a:pt x="36307" y="203722"/>
                    <a:pt x="32530" y="192947"/>
                    <a:pt x="30236" y="181811"/>
                  </a:cubicBezTo>
                  <a:lnTo>
                    <a:pt x="0" y="173172"/>
                  </a:lnTo>
                  <a:lnTo>
                    <a:pt x="2906" y="121181"/>
                  </a:lnTo>
                  <a:lnTo>
                    <a:pt x="33927" y="115998"/>
                  </a:lnTo>
                  <a:close/>
                  <a:moveTo>
                    <a:pt x="100290" y="150396"/>
                  </a:moveTo>
                  <a:cubicBezTo>
                    <a:pt x="98563" y="181190"/>
                    <a:pt x="122123" y="207547"/>
                    <a:pt x="152910" y="209283"/>
                  </a:cubicBezTo>
                  <a:cubicBezTo>
                    <a:pt x="183704" y="211010"/>
                    <a:pt x="210060" y="187450"/>
                    <a:pt x="211796" y="156656"/>
                  </a:cubicBezTo>
                  <a:cubicBezTo>
                    <a:pt x="213524" y="125877"/>
                    <a:pt x="189978" y="99521"/>
                    <a:pt x="159192" y="97777"/>
                  </a:cubicBezTo>
                  <a:cubicBezTo>
                    <a:pt x="128446" y="95995"/>
                    <a:pt x="102081" y="119477"/>
                    <a:pt x="100298" y="150224"/>
                  </a:cubicBezTo>
                  <a:cubicBezTo>
                    <a:pt x="100298" y="150279"/>
                    <a:pt x="100290" y="150341"/>
                    <a:pt x="100290" y="15039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5"/>
            <p:cNvSpPr/>
            <p:nvPr/>
          </p:nvSpPr>
          <p:spPr>
            <a:xfrm>
              <a:off x="10929097" y="4689438"/>
              <a:ext cx="599386" cy="599543"/>
            </a:xfrm>
            <a:custGeom>
              <a:avLst/>
              <a:gdLst/>
              <a:ahLst/>
              <a:cxnLst/>
              <a:rect l="l" t="t" r="r" b="b"/>
              <a:pathLst>
                <a:path w="599386" h="599543" extrusionOk="0">
                  <a:moveTo>
                    <a:pt x="112778" y="136339"/>
                  </a:moveTo>
                  <a:cubicBezTo>
                    <a:pt x="127236" y="119744"/>
                    <a:pt x="143847" y="105168"/>
                    <a:pt x="162177" y="92987"/>
                  </a:cubicBezTo>
                  <a:lnTo>
                    <a:pt x="155815" y="32435"/>
                  </a:lnTo>
                  <a:lnTo>
                    <a:pt x="251237" y="0"/>
                  </a:lnTo>
                  <a:lnTo>
                    <a:pt x="283044" y="51912"/>
                  </a:lnTo>
                  <a:cubicBezTo>
                    <a:pt x="304995" y="50412"/>
                    <a:pt x="327055" y="51865"/>
                    <a:pt x="348621" y="56232"/>
                  </a:cubicBezTo>
                  <a:lnTo>
                    <a:pt x="386947" y="9110"/>
                  </a:lnTo>
                  <a:lnTo>
                    <a:pt x="477342" y="53719"/>
                  </a:lnTo>
                  <a:lnTo>
                    <a:pt x="463127" y="112856"/>
                  </a:lnTo>
                  <a:cubicBezTo>
                    <a:pt x="479682" y="127330"/>
                    <a:pt x="494235" y="143941"/>
                    <a:pt x="506400" y="162255"/>
                  </a:cubicBezTo>
                  <a:lnTo>
                    <a:pt x="567030" y="155894"/>
                  </a:lnTo>
                  <a:lnTo>
                    <a:pt x="599387" y="251315"/>
                  </a:lnTo>
                  <a:lnTo>
                    <a:pt x="547475" y="283201"/>
                  </a:lnTo>
                  <a:cubicBezTo>
                    <a:pt x="548998" y="305128"/>
                    <a:pt x="547569" y="327157"/>
                    <a:pt x="543234" y="348700"/>
                  </a:cubicBezTo>
                  <a:lnTo>
                    <a:pt x="590355" y="387026"/>
                  </a:lnTo>
                  <a:lnTo>
                    <a:pt x="545825" y="477420"/>
                  </a:lnTo>
                  <a:lnTo>
                    <a:pt x="486609" y="463205"/>
                  </a:lnTo>
                  <a:cubicBezTo>
                    <a:pt x="472151" y="479800"/>
                    <a:pt x="455540" y="494376"/>
                    <a:pt x="437210" y="506557"/>
                  </a:cubicBezTo>
                  <a:lnTo>
                    <a:pt x="443572" y="567109"/>
                  </a:lnTo>
                  <a:lnTo>
                    <a:pt x="348229" y="599544"/>
                  </a:lnTo>
                  <a:lnTo>
                    <a:pt x="316343" y="547632"/>
                  </a:lnTo>
                  <a:cubicBezTo>
                    <a:pt x="294416" y="549092"/>
                    <a:pt x="272394" y="547640"/>
                    <a:pt x="250844" y="543312"/>
                  </a:cubicBezTo>
                  <a:lnTo>
                    <a:pt x="212518" y="590434"/>
                  </a:lnTo>
                  <a:lnTo>
                    <a:pt x="122123" y="545825"/>
                  </a:lnTo>
                  <a:lnTo>
                    <a:pt x="136260" y="486688"/>
                  </a:lnTo>
                  <a:cubicBezTo>
                    <a:pt x="119728" y="472198"/>
                    <a:pt x="105175" y="455587"/>
                    <a:pt x="92987" y="437289"/>
                  </a:cubicBezTo>
                  <a:lnTo>
                    <a:pt x="32435" y="443650"/>
                  </a:lnTo>
                  <a:lnTo>
                    <a:pt x="0" y="348229"/>
                  </a:lnTo>
                  <a:lnTo>
                    <a:pt x="51912" y="316343"/>
                  </a:lnTo>
                  <a:cubicBezTo>
                    <a:pt x="50428" y="294416"/>
                    <a:pt x="51857" y="272394"/>
                    <a:pt x="56153" y="250844"/>
                  </a:cubicBezTo>
                  <a:lnTo>
                    <a:pt x="9032" y="212518"/>
                  </a:lnTo>
                  <a:lnTo>
                    <a:pt x="53562" y="122124"/>
                  </a:lnTo>
                  <a:lnTo>
                    <a:pt x="112778" y="136339"/>
                  </a:lnTo>
                  <a:close/>
                  <a:moveTo>
                    <a:pt x="204900" y="247467"/>
                  </a:moveTo>
                  <a:cubicBezTo>
                    <a:pt x="178528" y="301005"/>
                    <a:pt x="200550" y="365789"/>
                    <a:pt x="254088" y="392162"/>
                  </a:cubicBezTo>
                  <a:cubicBezTo>
                    <a:pt x="307625" y="418534"/>
                    <a:pt x="372410" y="396521"/>
                    <a:pt x="398782" y="342975"/>
                  </a:cubicBezTo>
                  <a:cubicBezTo>
                    <a:pt x="425147" y="289452"/>
                    <a:pt x="403149" y="224692"/>
                    <a:pt x="349642" y="198303"/>
                  </a:cubicBezTo>
                  <a:cubicBezTo>
                    <a:pt x="296175" y="171884"/>
                    <a:pt x="231414" y="193811"/>
                    <a:pt x="204995" y="247279"/>
                  </a:cubicBezTo>
                  <a:cubicBezTo>
                    <a:pt x="204963" y="247341"/>
                    <a:pt x="204932" y="247404"/>
                    <a:pt x="204900" y="2474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5"/>
            <p:cNvSpPr/>
            <p:nvPr/>
          </p:nvSpPr>
          <p:spPr>
            <a:xfrm>
              <a:off x="9512386" y="3924026"/>
              <a:ext cx="404146" cy="404067"/>
            </a:xfrm>
            <a:custGeom>
              <a:avLst/>
              <a:gdLst/>
              <a:ahLst/>
              <a:cxnLst/>
              <a:rect l="l" t="t" r="r" b="b"/>
              <a:pathLst>
                <a:path w="404146" h="404067" extrusionOk="0">
                  <a:moveTo>
                    <a:pt x="75630" y="91887"/>
                  </a:moveTo>
                  <a:cubicBezTo>
                    <a:pt x="85369" y="80701"/>
                    <a:pt x="96568" y="70876"/>
                    <a:pt x="108930" y="62672"/>
                  </a:cubicBezTo>
                  <a:lnTo>
                    <a:pt x="104610" y="21833"/>
                  </a:lnTo>
                  <a:lnTo>
                    <a:pt x="168695" y="0"/>
                  </a:lnTo>
                  <a:lnTo>
                    <a:pt x="190214" y="35027"/>
                  </a:lnTo>
                  <a:cubicBezTo>
                    <a:pt x="204987" y="33973"/>
                    <a:pt x="219838" y="34924"/>
                    <a:pt x="234351" y="37854"/>
                  </a:cubicBezTo>
                  <a:lnTo>
                    <a:pt x="260190" y="5969"/>
                  </a:lnTo>
                  <a:lnTo>
                    <a:pt x="321134" y="35970"/>
                  </a:lnTo>
                  <a:lnTo>
                    <a:pt x="311631" y="75944"/>
                  </a:lnTo>
                  <a:cubicBezTo>
                    <a:pt x="323034" y="85644"/>
                    <a:pt x="333079" y="96846"/>
                    <a:pt x="341475" y="109244"/>
                  </a:cubicBezTo>
                  <a:lnTo>
                    <a:pt x="382314" y="104924"/>
                  </a:lnTo>
                  <a:lnTo>
                    <a:pt x="404147" y="169245"/>
                  </a:lnTo>
                  <a:lnTo>
                    <a:pt x="369119" y="190764"/>
                  </a:lnTo>
                  <a:cubicBezTo>
                    <a:pt x="370140" y="205568"/>
                    <a:pt x="369166" y="220443"/>
                    <a:pt x="366213" y="234980"/>
                  </a:cubicBezTo>
                  <a:lnTo>
                    <a:pt x="398178" y="260818"/>
                  </a:lnTo>
                  <a:lnTo>
                    <a:pt x="368099" y="321762"/>
                  </a:lnTo>
                  <a:lnTo>
                    <a:pt x="328202" y="312181"/>
                  </a:lnTo>
                  <a:cubicBezTo>
                    <a:pt x="318424" y="323333"/>
                    <a:pt x="307225" y="333150"/>
                    <a:pt x="294903" y="341396"/>
                  </a:cubicBezTo>
                  <a:lnTo>
                    <a:pt x="299144" y="382235"/>
                  </a:lnTo>
                  <a:lnTo>
                    <a:pt x="234823" y="404068"/>
                  </a:lnTo>
                  <a:lnTo>
                    <a:pt x="213382" y="369041"/>
                  </a:lnTo>
                  <a:cubicBezTo>
                    <a:pt x="198586" y="370062"/>
                    <a:pt x="183711" y="369111"/>
                    <a:pt x="169167" y="366213"/>
                  </a:cubicBezTo>
                  <a:lnTo>
                    <a:pt x="143328" y="398099"/>
                  </a:lnTo>
                  <a:lnTo>
                    <a:pt x="82306" y="367706"/>
                  </a:lnTo>
                  <a:lnTo>
                    <a:pt x="91887" y="327809"/>
                  </a:lnTo>
                  <a:cubicBezTo>
                    <a:pt x="80680" y="318087"/>
                    <a:pt x="70855" y="306887"/>
                    <a:pt x="62672" y="294510"/>
                  </a:cubicBezTo>
                  <a:lnTo>
                    <a:pt x="21833" y="298830"/>
                  </a:lnTo>
                  <a:lnTo>
                    <a:pt x="0" y="234509"/>
                  </a:lnTo>
                  <a:lnTo>
                    <a:pt x="34949" y="212990"/>
                  </a:lnTo>
                  <a:cubicBezTo>
                    <a:pt x="33967" y="198186"/>
                    <a:pt x="34941" y="183319"/>
                    <a:pt x="37854" y="168774"/>
                  </a:cubicBezTo>
                  <a:lnTo>
                    <a:pt x="5969" y="142936"/>
                  </a:lnTo>
                  <a:lnTo>
                    <a:pt x="35970" y="81992"/>
                  </a:lnTo>
                  <a:lnTo>
                    <a:pt x="75944" y="91573"/>
                  </a:lnTo>
                  <a:close/>
                  <a:moveTo>
                    <a:pt x="137674" y="167046"/>
                  </a:moveTo>
                  <a:cubicBezTo>
                    <a:pt x="119877" y="203149"/>
                    <a:pt x="134729" y="246847"/>
                    <a:pt x="170832" y="264635"/>
                  </a:cubicBezTo>
                  <a:cubicBezTo>
                    <a:pt x="206935" y="282431"/>
                    <a:pt x="250632" y="267588"/>
                    <a:pt x="268420" y="231477"/>
                  </a:cubicBezTo>
                  <a:cubicBezTo>
                    <a:pt x="286209" y="195390"/>
                    <a:pt x="271381" y="151708"/>
                    <a:pt x="235294" y="133904"/>
                  </a:cubicBezTo>
                  <a:cubicBezTo>
                    <a:pt x="199199" y="116094"/>
                    <a:pt x="155494" y="130920"/>
                    <a:pt x="137689" y="167015"/>
                  </a:cubicBezTo>
                  <a:cubicBezTo>
                    <a:pt x="137682" y="167030"/>
                    <a:pt x="137682" y="167038"/>
                    <a:pt x="137674" y="16704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5"/>
            <p:cNvSpPr/>
            <p:nvPr/>
          </p:nvSpPr>
          <p:spPr>
            <a:xfrm>
              <a:off x="11032529" y="3616321"/>
              <a:ext cx="580067" cy="580302"/>
            </a:xfrm>
            <a:custGeom>
              <a:avLst/>
              <a:gdLst/>
              <a:ahLst/>
              <a:cxnLst/>
              <a:rect l="l" t="t" r="r" b="b"/>
              <a:pathLst>
                <a:path w="580067" h="580302" extrusionOk="0">
                  <a:moveTo>
                    <a:pt x="109322" y="131783"/>
                  </a:moveTo>
                  <a:cubicBezTo>
                    <a:pt x="123294" y="115702"/>
                    <a:pt x="139378" y="101593"/>
                    <a:pt x="157151" y="89845"/>
                  </a:cubicBezTo>
                  <a:lnTo>
                    <a:pt x="150632" y="31414"/>
                  </a:lnTo>
                  <a:lnTo>
                    <a:pt x="242833" y="0"/>
                  </a:lnTo>
                  <a:lnTo>
                    <a:pt x="273698" y="50263"/>
                  </a:lnTo>
                  <a:cubicBezTo>
                    <a:pt x="294911" y="48805"/>
                    <a:pt x="316225" y="50178"/>
                    <a:pt x="337077" y="54347"/>
                  </a:cubicBezTo>
                  <a:lnTo>
                    <a:pt x="374224" y="8560"/>
                  </a:lnTo>
                  <a:lnTo>
                    <a:pt x="461713" y="51677"/>
                  </a:lnTo>
                  <a:lnTo>
                    <a:pt x="447970" y="109008"/>
                  </a:lnTo>
                  <a:cubicBezTo>
                    <a:pt x="464077" y="123060"/>
                    <a:pt x="478214" y="139228"/>
                    <a:pt x="489986" y="157072"/>
                  </a:cubicBezTo>
                  <a:lnTo>
                    <a:pt x="548653" y="150868"/>
                  </a:lnTo>
                  <a:lnTo>
                    <a:pt x="580067" y="243226"/>
                  </a:lnTo>
                  <a:lnTo>
                    <a:pt x="529883" y="274091"/>
                  </a:lnTo>
                  <a:cubicBezTo>
                    <a:pt x="531312" y="295334"/>
                    <a:pt x="529914" y="316673"/>
                    <a:pt x="525720" y="337548"/>
                  </a:cubicBezTo>
                  <a:lnTo>
                    <a:pt x="571507" y="374617"/>
                  </a:lnTo>
                  <a:lnTo>
                    <a:pt x="528390" y="462106"/>
                  </a:lnTo>
                  <a:lnTo>
                    <a:pt x="471059" y="448362"/>
                  </a:lnTo>
                  <a:cubicBezTo>
                    <a:pt x="457080" y="464399"/>
                    <a:pt x="441019" y="478504"/>
                    <a:pt x="423309" y="490300"/>
                  </a:cubicBezTo>
                  <a:lnTo>
                    <a:pt x="429435" y="548888"/>
                  </a:lnTo>
                  <a:lnTo>
                    <a:pt x="337077" y="580303"/>
                  </a:lnTo>
                  <a:lnTo>
                    <a:pt x="306290" y="530040"/>
                  </a:lnTo>
                  <a:cubicBezTo>
                    <a:pt x="285047" y="531469"/>
                    <a:pt x="263708" y="530071"/>
                    <a:pt x="242833" y="525877"/>
                  </a:cubicBezTo>
                  <a:lnTo>
                    <a:pt x="205764" y="571664"/>
                  </a:lnTo>
                  <a:lnTo>
                    <a:pt x="118275" y="528547"/>
                  </a:lnTo>
                  <a:lnTo>
                    <a:pt x="132019" y="471295"/>
                  </a:lnTo>
                  <a:cubicBezTo>
                    <a:pt x="115974" y="457292"/>
                    <a:pt x="101869" y="441204"/>
                    <a:pt x="90081" y="423466"/>
                  </a:cubicBezTo>
                  <a:lnTo>
                    <a:pt x="31414" y="429592"/>
                  </a:lnTo>
                  <a:lnTo>
                    <a:pt x="0" y="337234"/>
                  </a:lnTo>
                  <a:lnTo>
                    <a:pt x="50263" y="306448"/>
                  </a:lnTo>
                  <a:cubicBezTo>
                    <a:pt x="48763" y="285207"/>
                    <a:pt x="50137" y="263863"/>
                    <a:pt x="54347" y="242990"/>
                  </a:cubicBezTo>
                  <a:lnTo>
                    <a:pt x="8561" y="205921"/>
                  </a:lnTo>
                  <a:lnTo>
                    <a:pt x="51677" y="117804"/>
                  </a:lnTo>
                  <a:lnTo>
                    <a:pt x="109008" y="131548"/>
                  </a:lnTo>
                  <a:close/>
                  <a:moveTo>
                    <a:pt x="198461" y="239613"/>
                  </a:moveTo>
                  <a:cubicBezTo>
                    <a:pt x="172929" y="291440"/>
                    <a:pt x="194243" y="354152"/>
                    <a:pt x="246069" y="379683"/>
                  </a:cubicBezTo>
                  <a:cubicBezTo>
                    <a:pt x="297903" y="405215"/>
                    <a:pt x="360614" y="383899"/>
                    <a:pt x="386146" y="332072"/>
                  </a:cubicBezTo>
                  <a:cubicBezTo>
                    <a:pt x="411670" y="280260"/>
                    <a:pt x="390371" y="217566"/>
                    <a:pt x="338569" y="192021"/>
                  </a:cubicBezTo>
                  <a:cubicBezTo>
                    <a:pt x="286822" y="166328"/>
                    <a:pt x="224048" y="187450"/>
                    <a:pt x="198351" y="239198"/>
                  </a:cubicBezTo>
                  <a:cubicBezTo>
                    <a:pt x="198280" y="239336"/>
                    <a:pt x="198217" y="239474"/>
                    <a:pt x="198146" y="2396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5"/>
            <p:cNvSpPr/>
            <p:nvPr/>
          </p:nvSpPr>
          <p:spPr>
            <a:xfrm>
              <a:off x="8357133" y="3636739"/>
              <a:ext cx="502807" cy="549596"/>
            </a:xfrm>
            <a:custGeom>
              <a:avLst/>
              <a:gdLst/>
              <a:ahLst/>
              <a:cxnLst/>
              <a:rect l="l" t="t" r="r" b="b"/>
              <a:pathLst>
                <a:path w="502807" h="549596" extrusionOk="0">
                  <a:moveTo>
                    <a:pt x="303452" y="284224"/>
                  </a:moveTo>
                  <a:cubicBezTo>
                    <a:pt x="357288" y="260409"/>
                    <a:pt x="391781" y="206831"/>
                    <a:pt x="391176" y="147964"/>
                  </a:cubicBezTo>
                  <a:cubicBezTo>
                    <a:pt x="391176" y="66600"/>
                    <a:pt x="329918" y="394"/>
                    <a:pt x="253660" y="2"/>
                  </a:cubicBezTo>
                  <a:cubicBezTo>
                    <a:pt x="177401" y="-391"/>
                    <a:pt x="115279" y="65344"/>
                    <a:pt x="114965" y="146707"/>
                  </a:cubicBezTo>
                  <a:cubicBezTo>
                    <a:pt x="113787" y="206114"/>
                    <a:pt x="148500" y="260386"/>
                    <a:pt x="202926" y="284224"/>
                  </a:cubicBezTo>
                  <a:cubicBezTo>
                    <a:pt x="-9593" y="316266"/>
                    <a:pt x="67" y="547241"/>
                    <a:pt x="67" y="547241"/>
                  </a:cubicBezTo>
                  <a:lnTo>
                    <a:pt x="502698" y="549597"/>
                  </a:lnTo>
                  <a:cubicBezTo>
                    <a:pt x="502698" y="549597"/>
                    <a:pt x="514164" y="316031"/>
                    <a:pt x="303452" y="28422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5"/>
            <p:cNvSpPr/>
            <p:nvPr/>
          </p:nvSpPr>
          <p:spPr>
            <a:xfrm rot="-5348438">
              <a:off x="7741131" y="5285964"/>
              <a:ext cx="131013" cy="131013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5"/>
            <p:cNvSpPr/>
            <p:nvPr/>
          </p:nvSpPr>
          <p:spPr>
            <a:xfrm>
              <a:off x="7924388" y="5154685"/>
              <a:ext cx="130998" cy="130998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5"/>
            <p:cNvSpPr/>
            <p:nvPr/>
          </p:nvSpPr>
          <p:spPr>
            <a:xfrm rot="-8594">
              <a:off x="7924895" y="5426432"/>
              <a:ext cx="130998" cy="142621"/>
            </a:xfrm>
            <a:custGeom>
              <a:avLst/>
              <a:gdLst/>
              <a:ahLst/>
              <a:cxnLst/>
              <a:rect l="l" t="t" r="r" b="b"/>
              <a:pathLst>
                <a:path w="130998" h="142621" extrusionOk="0">
                  <a:moveTo>
                    <a:pt x="130998" y="71311"/>
                  </a:moveTo>
                  <a:cubicBezTo>
                    <a:pt x="130998" y="110695"/>
                    <a:pt x="101673" y="142621"/>
                    <a:pt x="65499" y="142621"/>
                  </a:cubicBezTo>
                  <a:cubicBezTo>
                    <a:pt x="29325" y="142621"/>
                    <a:pt x="0" y="110695"/>
                    <a:pt x="0" y="71311"/>
                  </a:cubicBezTo>
                  <a:cubicBezTo>
                    <a:pt x="0" y="31927"/>
                    <a:pt x="29325" y="0"/>
                    <a:pt x="65499" y="0"/>
                  </a:cubicBezTo>
                  <a:cubicBezTo>
                    <a:pt x="101673" y="0"/>
                    <a:pt x="130998" y="31927"/>
                    <a:pt x="130998" y="7131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5"/>
            <p:cNvSpPr/>
            <p:nvPr/>
          </p:nvSpPr>
          <p:spPr>
            <a:xfrm>
              <a:off x="7786334" y="5363777"/>
              <a:ext cx="184769" cy="126085"/>
            </a:xfrm>
            <a:custGeom>
              <a:avLst/>
              <a:gdLst/>
              <a:ahLst/>
              <a:cxnLst/>
              <a:rect l="l" t="t" r="r" b="b"/>
              <a:pathLst>
                <a:path w="184769" h="126085" extrusionOk="0">
                  <a:moveTo>
                    <a:pt x="184625" y="125629"/>
                  </a:moveTo>
                  <a:cubicBezTo>
                    <a:pt x="181798" y="129791"/>
                    <a:pt x="138210" y="105052"/>
                    <a:pt x="87319" y="70653"/>
                  </a:cubicBezTo>
                  <a:cubicBezTo>
                    <a:pt x="36428" y="36255"/>
                    <a:pt x="-2683" y="4526"/>
                    <a:pt x="144" y="442"/>
                  </a:cubicBezTo>
                  <a:cubicBezTo>
                    <a:pt x="2971" y="-3642"/>
                    <a:pt x="46480" y="21019"/>
                    <a:pt x="97450" y="55417"/>
                  </a:cubicBezTo>
                  <a:cubicBezTo>
                    <a:pt x="148420" y="89816"/>
                    <a:pt x="187453" y="121702"/>
                    <a:pt x="184625" y="12562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7814461" y="5215141"/>
              <a:ext cx="161944" cy="125848"/>
            </a:xfrm>
            <a:custGeom>
              <a:avLst/>
              <a:gdLst/>
              <a:ahLst/>
              <a:cxnLst/>
              <a:rect l="l" t="t" r="r" b="b"/>
              <a:pathLst>
                <a:path w="161944" h="125848" extrusionOk="0">
                  <a:moveTo>
                    <a:pt x="161761" y="410"/>
                  </a:moveTo>
                  <a:cubicBezTo>
                    <a:pt x="164745" y="4337"/>
                    <a:pt x="131132" y="35515"/>
                    <a:pt x="86602" y="70071"/>
                  </a:cubicBezTo>
                  <a:cubicBezTo>
                    <a:pt x="42072" y="104627"/>
                    <a:pt x="3432" y="129366"/>
                    <a:pt x="212" y="125439"/>
                  </a:cubicBezTo>
                  <a:cubicBezTo>
                    <a:pt x="-3008" y="121512"/>
                    <a:pt x="30841" y="90333"/>
                    <a:pt x="75371" y="55778"/>
                  </a:cubicBezTo>
                  <a:cubicBezTo>
                    <a:pt x="119901" y="21222"/>
                    <a:pt x="158698" y="-3517"/>
                    <a:pt x="161761" y="41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8" name="Google Shape;2688;p5"/>
          <p:cNvSpPr/>
          <p:nvPr/>
        </p:nvSpPr>
        <p:spPr>
          <a:xfrm>
            <a:off x="7780981" y="6867713"/>
            <a:ext cx="5308563" cy="3691"/>
          </a:xfrm>
          <a:custGeom>
            <a:avLst/>
            <a:gdLst/>
            <a:ahLst/>
            <a:cxnLst/>
            <a:rect l="l" t="t" r="r" b="b"/>
            <a:pathLst>
              <a:path w="5308563" h="3691" extrusionOk="0">
                <a:moveTo>
                  <a:pt x="5308564" y="1649"/>
                </a:moveTo>
                <a:cubicBezTo>
                  <a:pt x="5308564" y="2749"/>
                  <a:pt x="4120156" y="3691"/>
                  <a:pt x="2654517" y="3691"/>
                </a:cubicBezTo>
                <a:cubicBezTo>
                  <a:pt x="1188878" y="3691"/>
                  <a:pt x="0" y="2749"/>
                  <a:pt x="0" y="1649"/>
                </a:cubicBezTo>
                <a:cubicBezTo>
                  <a:pt x="0" y="550"/>
                  <a:pt x="1188014" y="0"/>
                  <a:pt x="2654046" y="0"/>
                </a:cubicBezTo>
                <a:cubicBezTo>
                  <a:pt x="4120078" y="0"/>
                  <a:pt x="5308564" y="550"/>
                  <a:pt x="5308564" y="16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9" name="Google Shape;2689;p5"/>
          <p:cNvGrpSpPr/>
          <p:nvPr/>
        </p:nvGrpSpPr>
        <p:grpSpPr>
          <a:xfrm>
            <a:off x="11028053" y="5628414"/>
            <a:ext cx="470666" cy="470195"/>
            <a:chOff x="11028053" y="5628414"/>
            <a:chExt cx="470666" cy="470195"/>
          </a:xfrm>
        </p:grpSpPr>
        <p:sp>
          <p:nvSpPr>
            <p:cNvPr id="2690" name="Google Shape;2690;p5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5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5"/>
            <p:cNvSpPr/>
            <p:nvPr/>
          </p:nvSpPr>
          <p:spPr>
            <a:xfrm>
              <a:off x="11179179" y="5774131"/>
              <a:ext cx="171591" cy="171981"/>
            </a:xfrm>
            <a:custGeom>
              <a:avLst/>
              <a:gdLst/>
              <a:ahLst/>
              <a:cxnLst/>
              <a:rect l="l" t="t" r="r" b="b"/>
              <a:pathLst>
                <a:path w="171591" h="171981" extrusionOk="0">
                  <a:moveTo>
                    <a:pt x="9323" y="49052"/>
                  </a:moveTo>
                  <a:cubicBezTo>
                    <a:pt x="11868" y="42549"/>
                    <a:pt x="15449" y="36502"/>
                    <a:pt x="19925" y="31146"/>
                  </a:cubicBezTo>
                  <a:cubicBezTo>
                    <a:pt x="32067" y="16161"/>
                    <a:pt x="49023" y="5841"/>
                    <a:pt x="67911" y="1931"/>
                  </a:cubicBezTo>
                  <a:cubicBezTo>
                    <a:pt x="80877" y="-889"/>
                    <a:pt x="94330" y="-614"/>
                    <a:pt x="107179" y="2716"/>
                  </a:cubicBezTo>
                  <a:cubicBezTo>
                    <a:pt x="122046" y="6627"/>
                    <a:pt x="135601" y="14434"/>
                    <a:pt x="146447" y="25334"/>
                  </a:cubicBezTo>
                  <a:cubicBezTo>
                    <a:pt x="158526" y="37468"/>
                    <a:pt x="166725" y="52908"/>
                    <a:pt x="170008" y="69707"/>
                  </a:cubicBezTo>
                  <a:cubicBezTo>
                    <a:pt x="177209" y="106705"/>
                    <a:pt x="159390" y="144065"/>
                    <a:pt x="126106" y="161751"/>
                  </a:cubicBezTo>
                  <a:cubicBezTo>
                    <a:pt x="118480" y="165922"/>
                    <a:pt x="110234" y="168835"/>
                    <a:pt x="101681" y="170390"/>
                  </a:cubicBezTo>
                  <a:cubicBezTo>
                    <a:pt x="93545" y="172040"/>
                    <a:pt x="85197" y="172409"/>
                    <a:pt x="76942" y="171490"/>
                  </a:cubicBezTo>
                  <a:cubicBezTo>
                    <a:pt x="61620" y="169958"/>
                    <a:pt x="46997" y="164312"/>
                    <a:pt x="34612" y="155154"/>
                  </a:cubicBezTo>
                  <a:cubicBezTo>
                    <a:pt x="7627" y="135332"/>
                    <a:pt x="-5175" y="101483"/>
                    <a:pt x="1941" y="68765"/>
                  </a:cubicBezTo>
                  <a:cubicBezTo>
                    <a:pt x="3291" y="61893"/>
                    <a:pt x="5757" y="55288"/>
                    <a:pt x="9244" y="49209"/>
                  </a:cubicBezTo>
                  <a:cubicBezTo>
                    <a:pt x="6912" y="55704"/>
                    <a:pt x="4996" y="62340"/>
                    <a:pt x="3511" y="69079"/>
                  </a:cubicBezTo>
                  <a:cubicBezTo>
                    <a:pt x="-15" y="87535"/>
                    <a:pt x="2749" y="106643"/>
                    <a:pt x="11365" y="123347"/>
                  </a:cubicBezTo>
                  <a:cubicBezTo>
                    <a:pt x="24339" y="148251"/>
                    <a:pt x="49062" y="164877"/>
                    <a:pt x="77021" y="167484"/>
                  </a:cubicBezTo>
                  <a:cubicBezTo>
                    <a:pt x="84890" y="168293"/>
                    <a:pt x="92830" y="167901"/>
                    <a:pt x="100582" y="166306"/>
                  </a:cubicBezTo>
                  <a:cubicBezTo>
                    <a:pt x="108702" y="164799"/>
                    <a:pt x="116525" y="161987"/>
                    <a:pt x="123750" y="157982"/>
                  </a:cubicBezTo>
                  <a:cubicBezTo>
                    <a:pt x="155478" y="141088"/>
                    <a:pt x="172489" y="105480"/>
                    <a:pt x="165688" y="70178"/>
                  </a:cubicBezTo>
                  <a:cubicBezTo>
                    <a:pt x="164345" y="61956"/>
                    <a:pt x="161699" y="54000"/>
                    <a:pt x="157835" y="46618"/>
                  </a:cubicBezTo>
                  <a:cubicBezTo>
                    <a:pt x="154253" y="39534"/>
                    <a:pt x="149557" y="33062"/>
                    <a:pt x="143934" y="27455"/>
                  </a:cubicBezTo>
                  <a:cubicBezTo>
                    <a:pt x="133606" y="16915"/>
                    <a:pt x="120640" y="9321"/>
                    <a:pt x="106393" y="5465"/>
                  </a:cubicBezTo>
                  <a:cubicBezTo>
                    <a:pt x="94000" y="2056"/>
                    <a:pt x="80971" y="1624"/>
                    <a:pt x="68382" y="4208"/>
                  </a:cubicBezTo>
                  <a:cubicBezTo>
                    <a:pt x="50012" y="7946"/>
                    <a:pt x="33418" y="17740"/>
                    <a:pt x="21260" y="32010"/>
                  </a:cubicBezTo>
                  <a:cubicBezTo>
                    <a:pt x="16949" y="37452"/>
                    <a:pt x="12967" y="43146"/>
                    <a:pt x="9323" y="490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5"/>
            <p:cNvSpPr/>
            <p:nvPr/>
          </p:nvSpPr>
          <p:spPr>
            <a:xfrm>
              <a:off x="11028053" y="5628414"/>
              <a:ext cx="470666" cy="470195"/>
            </a:xfrm>
            <a:custGeom>
              <a:avLst/>
              <a:gdLst/>
              <a:ahLst/>
              <a:cxnLst/>
              <a:rect l="l" t="t" r="r" b="b"/>
              <a:pathLst>
                <a:path w="470666" h="470195" extrusionOk="0">
                  <a:moveTo>
                    <a:pt x="87489" y="108929"/>
                  </a:moveTo>
                  <a:lnTo>
                    <a:pt x="84583" y="108458"/>
                  </a:lnTo>
                  <a:lnTo>
                    <a:pt x="75787" y="106573"/>
                  </a:lnTo>
                  <a:lnTo>
                    <a:pt x="41074" y="99112"/>
                  </a:lnTo>
                  <a:lnTo>
                    <a:pt x="41781" y="98720"/>
                  </a:lnTo>
                  <a:cubicBezTo>
                    <a:pt x="33221" y="116940"/>
                    <a:pt x="21911" y="140815"/>
                    <a:pt x="8325" y="169795"/>
                  </a:cubicBezTo>
                  <a:lnTo>
                    <a:pt x="8325" y="168538"/>
                  </a:lnTo>
                  <a:lnTo>
                    <a:pt x="45708" y="197832"/>
                  </a:lnTo>
                  <a:lnTo>
                    <a:pt x="46258" y="198303"/>
                  </a:lnTo>
                  <a:lnTo>
                    <a:pt x="46258" y="199010"/>
                  </a:lnTo>
                  <a:cubicBezTo>
                    <a:pt x="42967" y="215707"/>
                    <a:pt x="41914" y="232765"/>
                    <a:pt x="43116" y="249744"/>
                  </a:cubicBezTo>
                  <a:lnTo>
                    <a:pt x="43116" y="250608"/>
                  </a:lnTo>
                  <a:lnTo>
                    <a:pt x="42409" y="251001"/>
                  </a:lnTo>
                  <a:lnTo>
                    <a:pt x="2356" y="276447"/>
                  </a:lnTo>
                  <a:lnTo>
                    <a:pt x="2906" y="274719"/>
                  </a:lnTo>
                  <a:lnTo>
                    <a:pt x="29294" y="348778"/>
                  </a:lnTo>
                  <a:lnTo>
                    <a:pt x="27566" y="347758"/>
                  </a:lnTo>
                  <a:lnTo>
                    <a:pt x="74688" y="342103"/>
                  </a:lnTo>
                  <a:lnTo>
                    <a:pt x="75630" y="342103"/>
                  </a:lnTo>
                  <a:lnTo>
                    <a:pt x="76258" y="342967"/>
                  </a:lnTo>
                  <a:cubicBezTo>
                    <a:pt x="85848" y="357001"/>
                    <a:pt x="97290" y="369677"/>
                    <a:pt x="110264" y="380664"/>
                  </a:cubicBezTo>
                  <a:lnTo>
                    <a:pt x="111050" y="381371"/>
                  </a:lnTo>
                  <a:lnTo>
                    <a:pt x="111050" y="382392"/>
                  </a:lnTo>
                  <a:lnTo>
                    <a:pt x="100683" y="428728"/>
                  </a:lnTo>
                  <a:lnTo>
                    <a:pt x="99662" y="426686"/>
                  </a:lnTo>
                  <a:lnTo>
                    <a:pt x="170345" y="460456"/>
                  </a:lnTo>
                  <a:lnTo>
                    <a:pt x="168067" y="461006"/>
                  </a:lnTo>
                  <a:lnTo>
                    <a:pt x="197439" y="423702"/>
                  </a:lnTo>
                  <a:lnTo>
                    <a:pt x="198146" y="422759"/>
                  </a:lnTo>
                  <a:lnTo>
                    <a:pt x="199324" y="422759"/>
                  </a:lnTo>
                  <a:cubicBezTo>
                    <a:pt x="216013" y="425901"/>
                    <a:pt x="233056" y="426772"/>
                    <a:pt x="249980" y="425351"/>
                  </a:cubicBezTo>
                  <a:lnTo>
                    <a:pt x="251158" y="425351"/>
                  </a:lnTo>
                  <a:lnTo>
                    <a:pt x="251786" y="426372"/>
                  </a:lnTo>
                  <a:cubicBezTo>
                    <a:pt x="259640" y="438938"/>
                    <a:pt x="268436" y="452682"/>
                    <a:pt x="277153" y="466504"/>
                  </a:cubicBezTo>
                  <a:lnTo>
                    <a:pt x="274797" y="465719"/>
                  </a:lnTo>
                  <a:lnTo>
                    <a:pt x="348935" y="439488"/>
                  </a:lnTo>
                  <a:lnTo>
                    <a:pt x="347600" y="441608"/>
                  </a:lnTo>
                  <a:cubicBezTo>
                    <a:pt x="345794" y="426765"/>
                    <a:pt x="343909" y="410665"/>
                    <a:pt x="342024" y="394486"/>
                  </a:cubicBezTo>
                  <a:lnTo>
                    <a:pt x="342024" y="393230"/>
                  </a:lnTo>
                  <a:lnTo>
                    <a:pt x="343045" y="392523"/>
                  </a:lnTo>
                  <a:cubicBezTo>
                    <a:pt x="357040" y="382973"/>
                    <a:pt x="369693" y="371585"/>
                    <a:pt x="380664" y="358674"/>
                  </a:cubicBezTo>
                  <a:lnTo>
                    <a:pt x="380664" y="358674"/>
                  </a:lnTo>
                  <a:lnTo>
                    <a:pt x="381449" y="357731"/>
                  </a:lnTo>
                  <a:lnTo>
                    <a:pt x="382627" y="357731"/>
                  </a:lnTo>
                  <a:lnTo>
                    <a:pt x="428964" y="368177"/>
                  </a:lnTo>
                  <a:lnTo>
                    <a:pt x="426686" y="369355"/>
                  </a:lnTo>
                  <a:cubicBezTo>
                    <a:pt x="438050" y="345425"/>
                    <a:pt x="449328" y="321864"/>
                    <a:pt x="460535" y="298672"/>
                  </a:cubicBezTo>
                  <a:lnTo>
                    <a:pt x="461085" y="301107"/>
                  </a:lnTo>
                  <a:lnTo>
                    <a:pt x="423859" y="271656"/>
                  </a:lnTo>
                  <a:lnTo>
                    <a:pt x="422916" y="270949"/>
                  </a:lnTo>
                  <a:lnTo>
                    <a:pt x="422916" y="269693"/>
                  </a:lnTo>
                  <a:cubicBezTo>
                    <a:pt x="426026" y="253027"/>
                    <a:pt x="426930" y="236016"/>
                    <a:pt x="425587" y="219115"/>
                  </a:cubicBezTo>
                  <a:lnTo>
                    <a:pt x="425587" y="217859"/>
                  </a:lnTo>
                  <a:lnTo>
                    <a:pt x="426607" y="217230"/>
                  </a:lnTo>
                  <a:lnTo>
                    <a:pt x="466818" y="191942"/>
                  </a:lnTo>
                  <a:lnTo>
                    <a:pt x="466033" y="194219"/>
                  </a:lnTo>
                  <a:cubicBezTo>
                    <a:pt x="457079" y="168931"/>
                    <a:pt x="448362" y="144216"/>
                    <a:pt x="439880" y="120081"/>
                  </a:cubicBezTo>
                  <a:lnTo>
                    <a:pt x="441843" y="121338"/>
                  </a:lnTo>
                  <a:lnTo>
                    <a:pt x="394722" y="126836"/>
                  </a:lnTo>
                  <a:lnTo>
                    <a:pt x="393622" y="126836"/>
                  </a:lnTo>
                  <a:lnTo>
                    <a:pt x="392994" y="125893"/>
                  </a:lnTo>
                  <a:cubicBezTo>
                    <a:pt x="383397" y="111867"/>
                    <a:pt x="371986" y="99159"/>
                    <a:pt x="359067" y="88117"/>
                  </a:cubicBezTo>
                  <a:lnTo>
                    <a:pt x="358281" y="87410"/>
                  </a:lnTo>
                  <a:lnTo>
                    <a:pt x="358281" y="86390"/>
                  </a:lnTo>
                  <a:cubicBezTo>
                    <a:pt x="361894" y="70682"/>
                    <a:pt x="365349" y="54975"/>
                    <a:pt x="368805" y="40132"/>
                  </a:cubicBezTo>
                  <a:lnTo>
                    <a:pt x="369747" y="42017"/>
                  </a:lnTo>
                  <a:lnTo>
                    <a:pt x="299065" y="8011"/>
                  </a:lnTo>
                  <a:lnTo>
                    <a:pt x="301028" y="7618"/>
                  </a:lnTo>
                  <a:lnTo>
                    <a:pt x="271499" y="44844"/>
                  </a:lnTo>
                  <a:lnTo>
                    <a:pt x="270949" y="45472"/>
                  </a:lnTo>
                  <a:lnTo>
                    <a:pt x="270085" y="45472"/>
                  </a:lnTo>
                  <a:cubicBezTo>
                    <a:pt x="253349" y="42299"/>
                    <a:pt x="236260" y="41373"/>
                    <a:pt x="219272" y="42724"/>
                  </a:cubicBezTo>
                  <a:lnTo>
                    <a:pt x="218487" y="42724"/>
                  </a:lnTo>
                  <a:lnTo>
                    <a:pt x="218016" y="42017"/>
                  </a:lnTo>
                  <a:lnTo>
                    <a:pt x="192806" y="1806"/>
                  </a:lnTo>
                  <a:lnTo>
                    <a:pt x="194219" y="2277"/>
                  </a:lnTo>
                  <a:lnTo>
                    <a:pt x="120081" y="28194"/>
                  </a:lnTo>
                  <a:lnTo>
                    <a:pt x="120631" y="27252"/>
                  </a:lnTo>
                  <a:cubicBezTo>
                    <a:pt x="122752" y="46101"/>
                    <a:pt x="124479" y="61572"/>
                    <a:pt x="125972" y="74374"/>
                  </a:cubicBezTo>
                  <a:lnTo>
                    <a:pt x="125972" y="74766"/>
                  </a:lnTo>
                  <a:lnTo>
                    <a:pt x="125972" y="74766"/>
                  </a:lnTo>
                  <a:cubicBezTo>
                    <a:pt x="115314" y="81960"/>
                    <a:pt x="105372" y="90167"/>
                    <a:pt x="96285" y="99269"/>
                  </a:cubicBezTo>
                  <a:lnTo>
                    <a:pt x="89688" y="106181"/>
                  </a:lnTo>
                  <a:cubicBezTo>
                    <a:pt x="88274" y="107751"/>
                    <a:pt x="87489" y="108458"/>
                    <a:pt x="87489" y="108458"/>
                  </a:cubicBezTo>
                  <a:lnTo>
                    <a:pt x="89452" y="105945"/>
                  </a:lnTo>
                  <a:cubicBezTo>
                    <a:pt x="90866" y="104374"/>
                    <a:pt x="92908" y="101940"/>
                    <a:pt x="95814" y="98798"/>
                  </a:cubicBezTo>
                  <a:cubicBezTo>
                    <a:pt x="104743" y="89429"/>
                    <a:pt x="114608" y="81010"/>
                    <a:pt x="125265" y="73667"/>
                  </a:cubicBezTo>
                  <a:lnTo>
                    <a:pt x="125265" y="74295"/>
                  </a:lnTo>
                  <a:cubicBezTo>
                    <a:pt x="123694" y="61415"/>
                    <a:pt x="121809" y="45943"/>
                    <a:pt x="119453" y="27173"/>
                  </a:cubicBezTo>
                  <a:lnTo>
                    <a:pt x="119453" y="26467"/>
                  </a:lnTo>
                  <a:lnTo>
                    <a:pt x="120160" y="26467"/>
                  </a:lnTo>
                  <a:lnTo>
                    <a:pt x="194141" y="0"/>
                  </a:lnTo>
                  <a:lnTo>
                    <a:pt x="195083" y="0"/>
                  </a:lnTo>
                  <a:lnTo>
                    <a:pt x="195555" y="785"/>
                  </a:lnTo>
                  <a:cubicBezTo>
                    <a:pt x="203408" y="13194"/>
                    <a:pt x="211812" y="26309"/>
                    <a:pt x="221000" y="40917"/>
                  </a:cubicBezTo>
                  <a:lnTo>
                    <a:pt x="219822" y="40289"/>
                  </a:lnTo>
                  <a:cubicBezTo>
                    <a:pt x="237037" y="38844"/>
                    <a:pt x="254362" y="39715"/>
                    <a:pt x="271342" y="42881"/>
                  </a:cubicBezTo>
                  <a:lnTo>
                    <a:pt x="269928" y="43352"/>
                  </a:lnTo>
                  <a:lnTo>
                    <a:pt x="299222" y="6047"/>
                  </a:lnTo>
                  <a:lnTo>
                    <a:pt x="300007" y="5026"/>
                  </a:lnTo>
                  <a:lnTo>
                    <a:pt x="301185" y="5576"/>
                  </a:lnTo>
                  <a:lnTo>
                    <a:pt x="371868" y="39346"/>
                  </a:lnTo>
                  <a:lnTo>
                    <a:pt x="373124" y="39896"/>
                  </a:lnTo>
                  <a:lnTo>
                    <a:pt x="373124" y="41231"/>
                  </a:lnTo>
                  <a:lnTo>
                    <a:pt x="362758" y="87568"/>
                  </a:lnTo>
                  <a:lnTo>
                    <a:pt x="362129" y="85840"/>
                  </a:lnTo>
                  <a:cubicBezTo>
                    <a:pt x="375245" y="97000"/>
                    <a:pt x="386813" y="109864"/>
                    <a:pt x="396528" y="124087"/>
                  </a:cubicBezTo>
                  <a:lnTo>
                    <a:pt x="394800" y="123301"/>
                  </a:lnTo>
                  <a:lnTo>
                    <a:pt x="441922" y="117725"/>
                  </a:lnTo>
                  <a:lnTo>
                    <a:pt x="443414" y="117725"/>
                  </a:lnTo>
                  <a:lnTo>
                    <a:pt x="443885" y="119139"/>
                  </a:lnTo>
                  <a:lnTo>
                    <a:pt x="470195" y="193277"/>
                  </a:lnTo>
                  <a:lnTo>
                    <a:pt x="470666" y="194691"/>
                  </a:lnTo>
                  <a:lnTo>
                    <a:pt x="469410" y="195555"/>
                  </a:lnTo>
                  <a:lnTo>
                    <a:pt x="429199" y="220922"/>
                  </a:lnTo>
                  <a:lnTo>
                    <a:pt x="430142" y="219115"/>
                  </a:lnTo>
                  <a:cubicBezTo>
                    <a:pt x="431563" y="236386"/>
                    <a:pt x="430668" y="253765"/>
                    <a:pt x="427471" y="270792"/>
                  </a:cubicBezTo>
                  <a:lnTo>
                    <a:pt x="426765" y="268829"/>
                  </a:lnTo>
                  <a:lnTo>
                    <a:pt x="463991" y="298201"/>
                  </a:lnTo>
                  <a:lnTo>
                    <a:pt x="465247" y="299222"/>
                  </a:lnTo>
                  <a:lnTo>
                    <a:pt x="464619" y="300714"/>
                  </a:lnTo>
                  <a:cubicBezTo>
                    <a:pt x="453467" y="324063"/>
                    <a:pt x="442181" y="347624"/>
                    <a:pt x="430770" y="371397"/>
                  </a:cubicBezTo>
                  <a:lnTo>
                    <a:pt x="430063" y="372889"/>
                  </a:lnTo>
                  <a:lnTo>
                    <a:pt x="428492" y="372496"/>
                  </a:lnTo>
                  <a:lnTo>
                    <a:pt x="382156" y="362051"/>
                  </a:lnTo>
                  <a:lnTo>
                    <a:pt x="384120" y="361344"/>
                  </a:lnTo>
                  <a:lnTo>
                    <a:pt x="384120" y="361344"/>
                  </a:lnTo>
                  <a:cubicBezTo>
                    <a:pt x="372857" y="374499"/>
                    <a:pt x="359923" y="386115"/>
                    <a:pt x="345637" y="395900"/>
                  </a:cubicBezTo>
                  <a:lnTo>
                    <a:pt x="346501" y="394015"/>
                  </a:lnTo>
                  <a:cubicBezTo>
                    <a:pt x="348464" y="410193"/>
                    <a:pt x="350349" y="426294"/>
                    <a:pt x="352077" y="441137"/>
                  </a:cubicBezTo>
                  <a:lnTo>
                    <a:pt x="352077" y="442786"/>
                  </a:lnTo>
                  <a:lnTo>
                    <a:pt x="350585" y="443336"/>
                  </a:lnTo>
                  <a:lnTo>
                    <a:pt x="276447" y="469645"/>
                  </a:lnTo>
                  <a:lnTo>
                    <a:pt x="274954" y="470195"/>
                  </a:lnTo>
                  <a:lnTo>
                    <a:pt x="274091" y="468860"/>
                  </a:lnTo>
                  <a:lnTo>
                    <a:pt x="248802" y="428650"/>
                  </a:lnTo>
                  <a:lnTo>
                    <a:pt x="250608" y="429592"/>
                  </a:lnTo>
                  <a:cubicBezTo>
                    <a:pt x="233338" y="430927"/>
                    <a:pt x="215966" y="430000"/>
                    <a:pt x="198932" y="426843"/>
                  </a:cubicBezTo>
                  <a:lnTo>
                    <a:pt x="200816" y="426136"/>
                  </a:lnTo>
                  <a:lnTo>
                    <a:pt x="171365" y="463363"/>
                  </a:lnTo>
                  <a:lnTo>
                    <a:pt x="170423" y="464541"/>
                  </a:lnTo>
                  <a:lnTo>
                    <a:pt x="169088" y="463912"/>
                  </a:lnTo>
                  <a:lnTo>
                    <a:pt x="98406" y="429985"/>
                  </a:lnTo>
                  <a:lnTo>
                    <a:pt x="97070" y="429356"/>
                  </a:lnTo>
                  <a:lnTo>
                    <a:pt x="97070" y="427943"/>
                  </a:lnTo>
                  <a:cubicBezTo>
                    <a:pt x="100762" y="411843"/>
                    <a:pt x="104374" y="395978"/>
                    <a:pt x="107594" y="381607"/>
                  </a:cubicBezTo>
                  <a:lnTo>
                    <a:pt x="108223" y="383334"/>
                  </a:lnTo>
                  <a:cubicBezTo>
                    <a:pt x="95021" y="372127"/>
                    <a:pt x="83397" y="359184"/>
                    <a:pt x="73667" y="344851"/>
                  </a:cubicBezTo>
                  <a:lnTo>
                    <a:pt x="75316" y="345637"/>
                  </a:lnTo>
                  <a:lnTo>
                    <a:pt x="28194" y="351056"/>
                  </a:lnTo>
                  <a:lnTo>
                    <a:pt x="26859" y="351056"/>
                  </a:lnTo>
                  <a:lnTo>
                    <a:pt x="26467" y="349878"/>
                  </a:lnTo>
                  <a:cubicBezTo>
                    <a:pt x="17356" y="323702"/>
                    <a:pt x="8662" y="298986"/>
                    <a:pt x="393" y="275740"/>
                  </a:cubicBezTo>
                  <a:lnTo>
                    <a:pt x="0" y="274640"/>
                  </a:lnTo>
                  <a:lnTo>
                    <a:pt x="1021" y="274012"/>
                  </a:lnTo>
                  <a:lnTo>
                    <a:pt x="41231" y="248723"/>
                  </a:lnTo>
                  <a:lnTo>
                    <a:pt x="40603" y="249980"/>
                  </a:lnTo>
                  <a:cubicBezTo>
                    <a:pt x="39284" y="232757"/>
                    <a:pt x="40234" y="215432"/>
                    <a:pt x="43430" y="198460"/>
                  </a:cubicBezTo>
                  <a:lnTo>
                    <a:pt x="43902" y="199638"/>
                  </a:lnTo>
                  <a:lnTo>
                    <a:pt x="6675" y="170109"/>
                  </a:lnTo>
                  <a:lnTo>
                    <a:pt x="6047" y="169559"/>
                  </a:lnTo>
                  <a:lnTo>
                    <a:pt x="6440" y="168852"/>
                  </a:lnTo>
                  <a:lnTo>
                    <a:pt x="40603" y="98170"/>
                  </a:lnTo>
                  <a:lnTo>
                    <a:pt x="40603" y="97699"/>
                  </a:lnTo>
                  <a:lnTo>
                    <a:pt x="41153" y="97699"/>
                  </a:lnTo>
                  <a:lnTo>
                    <a:pt x="75394" y="105552"/>
                  </a:lnTo>
                  <a:lnTo>
                    <a:pt x="84269" y="1076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4" name="Google Shape;2694;p5"/>
          <p:cNvSpPr/>
          <p:nvPr/>
        </p:nvSpPr>
        <p:spPr>
          <a:xfrm>
            <a:off x="9776344" y="3891194"/>
            <a:ext cx="1422838" cy="2978171"/>
          </a:xfrm>
          <a:custGeom>
            <a:avLst/>
            <a:gdLst/>
            <a:ahLst/>
            <a:cxnLst/>
            <a:rect l="l" t="t" r="r" b="b"/>
            <a:pathLst>
              <a:path w="1422838" h="2978171" extrusionOk="0">
                <a:moveTo>
                  <a:pt x="1258384" y="5109"/>
                </a:moveTo>
                <a:lnTo>
                  <a:pt x="1048300" y="4088"/>
                </a:lnTo>
                <a:cubicBezTo>
                  <a:pt x="1019579" y="4647"/>
                  <a:pt x="996702" y="28296"/>
                  <a:pt x="997094" y="57021"/>
                </a:cubicBezTo>
                <a:lnTo>
                  <a:pt x="997094" y="95032"/>
                </a:lnTo>
                <a:cubicBezTo>
                  <a:pt x="997534" y="123774"/>
                  <a:pt x="974625" y="147450"/>
                  <a:pt x="945889" y="147966"/>
                </a:cubicBezTo>
                <a:lnTo>
                  <a:pt x="536481" y="146081"/>
                </a:lnTo>
                <a:cubicBezTo>
                  <a:pt x="507799" y="145225"/>
                  <a:pt x="485197" y="121361"/>
                  <a:pt x="485904" y="92676"/>
                </a:cubicBezTo>
                <a:lnTo>
                  <a:pt x="485904" y="54979"/>
                </a:lnTo>
                <a:cubicBezTo>
                  <a:pt x="486602" y="26248"/>
                  <a:pt x="463898" y="2381"/>
                  <a:pt x="435169" y="1653"/>
                </a:cubicBezTo>
                <a:lnTo>
                  <a:pt x="361267" y="1653"/>
                </a:lnTo>
                <a:lnTo>
                  <a:pt x="177178" y="4"/>
                </a:lnTo>
                <a:cubicBezTo>
                  <a:pt x="86092" y="-605"/>
                  <a:pt x="11766" y="72741"/>
                  <a:pt x="11153" y="163824"/>
                </a:cubicBezTo>
                <a:cubicBezTo>
                  <a:pt x="11153" y="163931"/>
                  <a:pt x="11153" y="164037"/>
                  <a:pt x="11153" y="164144"/>
                </a:cubicBezTo>
                <a:lnTo>
                  <a:pt x="1" y="2807667"/>
                </a:lnTo>
                <a:cubicBezTo>
                  <a:pt x="-344" y="2898753"/>
                  <a:pt x="73212" y="2972875"/>
                  <a:pt x="164298" y="2973220"/>
                </a:cubicBezTo>
                <a:cubicBezTo>
                  <a:pt x="164354" y="2973220"/>
                  <a:pt x="164401" y="2973220"/>
                  <a:pt x="164456" y="2973220"/>
                </a:cubicBezTo>
                <a:lnTo>
                  <a:pt x="1245582" y="2978168"/>
                </a:lnTo>
                <a:cubicBezTo>
                  <a:pt x="1336668" y="2978773"/>
                  <a:pt x="1410995" y="2905428"/>
                  <a:pt x="1411608" y="2814350"/>
                </a:cubicBezTo>
                <a:cubicBezTo>
                  <a:pt x="1411608" y="2814240"/>
                  <a:pt x="1411608" y="2814138"/>
                  <a:pt x="1411608" y="2814028"/>
                </a:cubicBezTo>
                <a:lnTo>
                  <a:pt x="1422838" y="170584"/>
                </a:lnTo>
                <a:cubicBezTo>
                  <a:pt x="1423144" y="79499"/>
                  <a:pt x="1349548" y="5413"/>
                  <a:pt x="1258462" y="5109"/>
                </a:cubicBezTo>
                <a:cubicBezTo>
                  <a:pt x="1258439" y="5109"/>
                  <a:pt x="1258407" y="5109"/>
                  <a:pt x="1258384" y="5109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5" name="Google Shape;2695;p5"/>
          <p:cNvSpPr/>
          <p:nvPr/>
        </p:nvSpPr>
        <p:spPr>
          <a:xfrm>
            <a:off x="9773959" y="3890247"/>
            <a:ext cx="1426046" cy="2980763"/>
          </a:xfrm>
          <a:custGeom>
            <a:avLst/>
            <a:gdLst/>
            <a:ahLst/>
            <a:cxnLst/>
            <a:rect l="l" t="t" r="r" b="b"/>
            <a:pathLst>
              <a:path w="1426046" h="2980763" extrusionOk="0">
                <a:moveTo>
                  <a:pt x="1260769" y="6055"/>
                </a:moveTo>
                <a:lnTo>
                  <a:pt x="1266345" y="6055"/>
                </a:lnTo>
                <a:cubicBezTo>
                  <a:pt x="1271945" y="6158"/>
                  <a:pt x="1277536" y="6630"/>
                  <a:pt x="1283073" y="7469"/>
                </a:cubicBezTo>
                <a:cubicBezTo>
                  <a:pt x="1304969" y="10171"/>
                  <a:pt x="1326040" y="17507"/>
                  <a:pt x="1344881" y="28987"/>
                </a:cubicBezTo>
                <a:cubicBezTo>
                  <a:pt x="1358900" y="37170"/>
                  <a:pt x="1371560" y="47476"/>
                  <a:pt x="1382421" y="59538"/>
                </a:cubicBezTo>
                <a:cubicBezTo>
                  <a:pt x="1395749" y="73976"/>
                  <a:pt x="1406383" y="90678"/>
                  <a:pt x="1413836" y="108859"/>
                </a:cubicBezTo>
                <a:cubicBezTo>
                  <a:pt x="1422349" y="130119"/>
                  <a:pt x="1426488" y="152876"/>
                  <a:pt x="1426009" y="175771"/>
                </a:cubicBezTo>
                <a:cubicBezTo>
                  <a:pt x="1426009" y="200172"/>
                  <a:pt x="1426009" y="226113"/>
                  <a:pt x="1426009" y="253600"/>
                </a:cubicBezTo>
                <a:cubicBezTo>
                  <a:pt x="1425223" y="473501"/>
                  <a:pt x="1424045" y="791337"/>
                  <a:pt x="1422710" y="1184252"/>
                </a:cubicBezTo>
                <a:cubicBezTo>
                  <a:pt x="1421375" y="1577168"/>
                  <a:pt x="1419333" y="2045007"/>
                  <a:pt x="1417291" y="2564523"/>
                </a:cubicBezTo>
                <a:cubicBezTo>
                  <a:pt x="1416977" y="2629394"/>
                  <a:pt x="1416718" y="2695105"/>
                  <a:pt x="1416506" y="2761648"/>
                </a:cubicBezTo>
                <a:lnTo>
                  <a:pt x="1416506" y="2811676"/>
                </a:lnTo>
                <a:cubicBezTo>
                  <a:pt x="1417346" y="2863769"/>
                  <a:pt x="1393636" y="2913223"/>
                  <a:pt x="1352499" y="2945187"/>
                </a:cubicBezTo>
                <a:cubicBezTo>
                  <a:pt x="1338920" y="2955868"/>
                  <a:pt x="1323732" y="2964326"/>
                  <a:pt x="1307498" y="2970240"/>
                </a:cubicBezTo>
                <a:cubicBezTo>
                  <a:pt x="1299385" y="2973264"/>
                  <a:pt x="1291068" y="2975706"/>
                  <a:pt x="1282602" y="2977544"/>
                </a:cubicBezTo>
                <a:cubicBezTo>
                  <a:pt x="1274073" y="2979138"/>
                  <a:pt x="1265434" y="2980112"/>
                  <a:pt x="1256764" y="2980450"/>
                </a:cubicBezTo>
                <a:cubicBezTo>
                  <a:pt x="1222286" y="2981157"/>
                  <a:pt x="1187888" y="2980450"/>
                  <a:pt x="1153175" y="2980450"/>
                </a:cubicBezTo>
                <a:lnTo>
                  <a:pt x="943091" y="2979429"/>
                </a:lnTo>
                <a:lnTo>
                  <a:pt x="511928" y="2977544"/>
                </a:lnTo>
                <a:lnTo>
                  <a:pt x="291478" y="2976523"/>
                </a:lnTo>
                <a:lnTo>
                  <a:pt x="180114" y="2975973"/>
                </a:lnTo>
                <a:cubicBezTo>
                  <a:pt x="141788" y="2978133"/>
                  <a:pt x="103808" y="2967617"/>
                  <a:pt x="72048" y="2946051"/>
                </a:cubicBezTo>
                <a:cubicBezTo>
                  <a:pt x="40744" y="2924241"/>
                  <a:pt x="17764" y="2892450"/>
                  <a:pt x="6863" y="2855892"/>
                </a:cubicBezTo>
                <a:cubicBezTo>
                  <a:pt x="1735" y="2837766"/>
                  <a:pt x="-543" y="2818956"/>
                  <a:pt x="109" y="2800131"/>
                </a:cubicBezTo>
                <a:lnTo>
                  <a:pt x="109" y="2744528"/>
                </a:lnTo>
                <a:cubicBezTo>
                  <a:pt x="423" y="2670492"/>
                  <a:pt x="737" y="2596958"/>
                  <a:pt x="1051" y="2523920"/>
                </a:cubicBezTo>
                <a:cubicBezTo>
                  <a:pt x="1680" y="2377898"/>
                  <a:pt x="2308" y="2234146"/>
                  <a:pt x="2936" y="2092679"/>
                </a:cubicBezTo>
                <a:cubicBezTo>
                  <a:pt x="4193" y="1809949"/>
                  <a:pt x="5371" y="1537272"/>
                  <a:pt x="6470" y="1277475"/>
                </a:cubicBezTo>
                <a:cubicBezTo>
                  <a:pt x="7570" y="1017678"/>
                  <a:pt x="8748" y="770839"/>
                  <a:pt x="9847" y="539786"/>
                </a:cubicBezTo>
                <a:cubicBezTo>
                  <a:pt x="10319" y="424236"/>
                  <a:pt x="10813" y="312793"/>
                  <a:pt x="11340" y="205458"/>
                </a:cubicBezTo>
                <a:lnTo>
                  <a:pt x="11340" y="165483"/>
                </a:lnTo>
                <a:cubicBezTo>
                  <a:pt x="11732" y="158808"/>
                  <a:pt x="11811" y="152132"/>
                  <a:pt x="12596" y="145535"/>
                </a:cubicBezTo>
                <a:cubicBezTo>
                  <a:pt x="13672" y="139135"/>
                  <a:pt x="15172" y="132813"/>
                  <a:pt x="17073" y="126608"/>
                </a:cubicBezTo>
                <a:cubicBezTo>
                  <a:pt x="23285" y="101027"/>
                  <a:pt x="35568" y="77320"/>
                  <a:pt x="52885" y="57496"/>
                </a:cubicBezTo>
                <a:cubicBezTo>
                  <a:pt x="69865" y="38122"/>
                  <a:pt x="90991" y="22822"/>
                  <a:pt x="114693" y="12731"/>
                </a:cubicBezTo>
                <a:cubicBezTo>
                  <a:pt x="120740" y="10689"/>
                  <a:pt x="126552" y="8175"/>
                  <a:pt x="132599" y="6605"/>
                </a:cubicBezTo>
                <a:cubicBezTo>
                  <a:pt x="138662" y="4837"/>
                  <a:pt x="144819" y="3446"/>
                  <a:pt x="151055" y="2442"/>
                </a:cubicBezTo>
                <a:cubicBezTo>
                  <a:pt x="157204" y="1357"/>
                  <a:pt x="163425" y="701"/>
                  <a:pt x="169668" y="479"/>
                </a:cubicBezTo>
                <a:cubicBezTo>
                  <a:pt x="175873" y="479"/>
                  <a:pt x="182077" y="-71"/>
                  <a:pt x="188203" y="8"/>
                </a:cubicBezTo>
                <a:lnTo>
                  <a:pt x="332002" y="793"/>
                </a:lnTo>
                <a:lnTo>
                  <a:pt x="401114" y="793"/>
                </a:lnTo>
                <a:lnTo>
                  <a:pt x="435041" y="793"/>
                </a:lnTo>
                <a:cubicBezTo>
                  <a:pt x="446555" y="414"/>
                  <a:pt x="457864" y="3898"/>
                  <a:pt x="467163" y="10689"/>
                </a:cubicBezTo>
                <a:cubicBezTo>
                  <a:pt x="476288" y="17418"/>
                  <a:pt x="483074" y="26839"/>
                  <a:pt x="486561" y="37626"/>
                </a:cubicBezTo>
                <a:cubicBezTo>
                  <a:pt x="489318" y="48229"/>
                  <a:pt x="490276" y="59221"/>
                  <a:pt x="489388" y="70140"/>
                </a:cubicBezTo>
                <a:cubicBezTo>
                  <a:pt x="489388" y="75559"/>
                  <a:pt x="489388" y="80900"/>
                  <a:pt x="489388" y="85848"/>
                </a:cubicBezTo>
                <a:cubicBezTo>
                  <a:pt x="489184" y="91094"/>
                  <a:pt x="489420" y="96348"/>
                  <a:pt x="490095" y="101555"/>
                </a:cubicBezTo>
                <a:cubicBezTo>
                  <a:pt x="491556" y="111771"/>
                  <a:pt x="496048" y="121316"/>
                  <a:pt x="502975" y="128964"/>
                </a:cubicBezTo>
                <a:cubicBezTo>
                  <a:pt x="509792" y="136514"/>
                  <a:pt x="518753" y="141801"/>
                  <a:pt x="528656" y="144121"/>
                </a:cubicBezTo>
                <a:cubicBezTo>
                  <a:pt x="533596" y="145068"/>
                  <a:pt x="538630" y="145463"/>
                  <a:pt x="543657" y="145299"/>
                </a:cubicBezTo>
                <a:lnTo>
                  <a:pt x="558971" y="145299"/>
                </a:lnTo>
                <a:lnTo>
                  <a:pt x="618501" y="145299"/>
                </a:lnTo>
                <a:lnTo>
                  <a:pt x="836046" y="146477"/>
                </a:lnTo>
                <a:lnTo>
                  <a:pt x="931939" y="147027"/>
                </a:lnTo>
                <a:cubicBezTo>
                  <a:pt x="939792" y="147027"/>
                  <a:pt x="947175" y="147027"/>
                  <a:pt x="954400" y="147027"/>
                </a:cubicBezTo>
                <a:cubicBezTo>
                  <a:pt x="961578" y="146122"/>
                  <a:pt x="968466" y="143656"/>
                  <a:pt x="974584" y="139802"/>
                </a:cubicBezTo>
                <a:cubicBezTo>
                  <a:pt x="986466" y="132243"/>
                  <a:pt x="994791" y="120208"/>
                  <a:pt x="997673" y="106424"/>
                </a:cubicBezTo>
                <a:cubicBezTo>
                  <a:pt x="998679" y="100116"/>
                  <a:pt x="999048" y="93722"/>
                  <a:pt x="998773" y="87340"/>
                </a:cubicBezTo>
                <a:cubicBezTo>
                  <a:pt x="998773" y="80664"/>
                  <a:pt x="998773" y="74067"/>
                  <a:pt x="998773" y="67627"/>
                </a:cubicBezTo>
                <a:cubicBezTo>
                  <a:pt x="998482" y="61195"/>
                  <a:pt x="998828" y="54750"/>
                  <a:pt x="999794" y="48386"/>
                </a:cubicBezTo>
                <a:cubicBezTo>
                  <a:pt x="1000941" y="42203"/>
                  <a:pt x="1003116" y="36257"/>
                  <a:pt x="1006234" y="30794"/>
                </a:cubicBezTo>
                <a:cubicBezTo>
                  <a:pt x="1012195" y="20321"/>
                  <a:pt x="1021603" y="12243"/>
                  <a:pt x="1032858" y="7940"/>
                </a:cubicBezTo>
                <a:cubicBezTo>
                  <a:pt x="1043468" y="4781"/>
                  <a:pt x="1054588" y="3715"/>
                  <a:pt x="1065607" y="4798"/>
                </a:cubicBezTo>
                <a:lnTo>
                  <a:pt x="1172573" y="5427"/>
                </a:lnTo>
                <a:lnTo>
                  <a:pt x="1238386" y="5976"/>
                </a:lnTo>
                <a:lnTo>
                  <a:pt x="1260848" y="5976"/>
                </a:lnTo>
                <a:lnTo>
                  <a:pt x="1172495" y="5976"/>
                </a:lnTo>
                <a:lnTo>
                  <a:pt x="1065529" y="5976"/>
                </a:lnTo>
                <a:cubicBezTo>
                  <a:pt x="1054659" y="4979"/>
                  <a:pt x="1043703" y="6072"/>
                  <a:pt x="1033250" y="9196"/>
                </a:cubicBezTo>
                <a:cubicBezTo>
                  <a:pt x="1022302" y="13389"/>
                  <a:pt x="1013161" y="21279"/>
                  <a:pt x="1007412" y="31501"/>
                </a:cubicBezTo>
                <a:cubicBezTo>
                  <a:pt x="1004380" y="36818"/>
                  <a:pt x="1002252" y="42605"/>
                  <a:pt x="1001129" y="48621"/>
                </a:cubicBezTo>
                <a:cubicBezTo>
                  <a:pt x="1000218" y="54913"/>
                  <a:pt x="999904" y="61277"/>
                  <a:pt x="1000187" y="67627"/>
                </a:cubicBezTo>
                <a:cubicBezTo>
                  <a:pt x="1000187" y="74067"/>
                  <a:pt x="1000187" y="80664"/>
                  <a:pt x="1000187" y="87340"/>
                </a:cubicBezTo>
                <a:cubicBezTo>
                  <a:pt x="1000461" y="94172"/>
                  <a:pt x="1000045" y="101013"/>
                  <a:pt x="998930" y="107759"/>
                </a:cubicBezTo>
                <a:cubicBezTo>
                  <a:pt x="995993" y="122000"/>
                  <a:pt x="987448" y="134457"/>
                  <a:pt x="975212" y="142315"/>
                </a:cubicBezTo>
                <a:cubicBezTo>
                  <a:pt x="968898" y="146466"/>
                  <a:pt x="961735" y="149150"/>
                  <a:pt x="954243" y="150169"/>
                </a:cubicBezTo>
                <a:cubicBezTo>
                  <a:pt x="946389" y="150954"/>
                  <a:pt x="939243" y="150169"/>
                  <a:pt x="931546" y="150169"/>
                </a:cubicBezTo>
                <a:lnTo>
                  <a:pt x="835654" y="150169"/>
                </a:lnTo>
                <a:lnTo>
                  <a:pt x="618187" y="149305"/>
                </a:lnTo>
                <a:lnTo>
                  <a:pt x="558657" y="149305"/>
                </a:lnTo>
                <a:lnTo>
                  <a:pt x="543264" y="149305"/>
                </a:lnTo>
                <a:cubicBezTo>
                  <a:pt x="538002" y="149447"/>
                  <a:pt x="532732" y="149026"/>
                  <a:pt x="527557" y="148048"/>
                </a:cubicBezTo>
                <a:cubicBezTo>
                  <a:pt x="517190" y="145668"/>
                  <a:pt x="507797" y="140190"/>
                  <a:pt x="500619" y="132341"/>
                </a:cubicBezTo>
                <a:cubicBezTo>
                  <a:pt x="493370" y="124329"/>
                  <a:pt x="488650" y="114358"/>
                  <a:pt x="487032" y="103675"/>
                </a:cubicBezTo>
                <a:cubicBezTo>
                  <a:pt x="486357" y="98337"/>
                  <a:pt x="486145" y="92950"/>
                  <a:pt x="486404" y="87575"/>
                </a:cubicBezTo>
                <a:lnTo>
                  <a:pt x="486404" y="71868"/>
                </a:lnTo>
                <a:cubicBezTo>
                  <a:pt x="487307" y="61321"/>
                  <a:pt x="486404" y="50697"/>
                  <a:pt x="483734" y="40454"/>
                </a:cubicBezTo>
                <a:cubicBezTo>
                  <a:pt x="480388" y="30167"/>
                  <a:pt x="473909" y="21186"/>
                  <a:pt x="465199" y="14772"/>
                </a:cubicBezTo>
                <a:cubicBezTo>
                  <a:pt x="456348" y="8326"/>
                  <a:pt x="445589" y="5036"/>
                  <a:pt x="434649" y="5427"/>
                </a:cubicBezTo>
                <a:lnTo>
                  <a:pt x="400721" y="5427"/>
                </a:lnTo>
                <a:lnTo>
                  <a:pt x="331531" y="5427"/>
                </a:lnTo>
                <a:lnTo>
                  <a:pt x="187810" y="4798"/>
                </a:lnTo>
                <a:cubicBezTo>
                  <a:pt x="181606" y="4798"/>
                  <a:pt x="175480" y="4798"/>
                  <a:pt x="169433" y="5270"/>
                </a:cubicBezTo>
                <a:cubicBezTo>
                  <a:pt x="163291" y="5488"/>
                  <a:pt x="157181" y="6144"/>
                  <a:pt x="151134" y="7233"/>
                </a:cubicBezTo>
                <a:cubicBezTo>
                  <a:pt x="145039" y="8240"/>
                  <a:pt x="139008" y="9604"/>
                  <a:pt x="133070" y="11317"/>
                </a:cubicBezTo>
                <a:cubicBezTo>
                  <a:pt x="127102" y="12888"/>
                  <a:pt x="121369" y="15401"/>
                  <a:pt x="115478" y="17364"/>
                </a:cubicBezTo>
                <a:cubicBezTo>
                  <a:pt x="92200" y="27293"/>
                  <a:pt x="71459" y="42323"/>
                  <a:pt x="54770" y="61344"/>
                </a:cubicBezTo>
                <a:cubicBezTo>
                  <a:pt x="37791" y="80845"/>
                  <a:pt x="25743" y="104145"/>
                  <a:pt x="19664" y="129278"/>
                </a:cubicBezTo>
                <a:cubicBezTo>
                  <a:pt x="12832" y="154488"/>
                  <a:pt x="15266" y="181347"/>
                  <a:pt x="14638" y="207814"/>
                </a:cubicBezTo>
                <a:cubicBezTo>
                  <a:pt x="14222" y="314992"/>
                  <a:pt x="13798" y="426403"/>
                  <a:pt x="13382" y="542063"/>
                </a:cubicBezTo>
                <a:cubicBezTo>
                  <a:pt x="12439" y="773116"/>
                  <a:pt x="11497" y="1019955"/>
                  <a:pt x="10397" y="1279752"/>
                </a:cubicBezTo>
                <a:cubicBezTo>
                  <a:pt x="9298" y="1539549"/>
                  <a:pt x="8277" y="1812305"/>
                  <a:pt x="7099" y="2095035"/>
                </a:cubicBezTo>
                <a:cubicBezTo>
                  <a:pt x="6470" y="2236400"/>
                  <a:pt x="5866" y="2380120"/>
                  <a:pt x="5292" y="2526198"/>
                </a:cubicBezTo>
                <a:cubicBezTo>
                  <a:pt x="4978" y="2599236"/>
                  <a:pt x="4664" y="2672769"/>
                  <a:pt x="4350" y="2746805"/>
                </a:cubicBezTo>
                <a:lnTo>
                  <a:pt x="4350" y="2802409"/>
                </a:lnTo>
                <a:cubicBezTo>
                  <a:pt x="3698" y="2820967"/>
                  <a:pt x="5928" y="2839509"/>
                  <a:pt x="10947" y="2857384"/>
                </a:cubicBezTo>
                <a:cubicBezTo>
                  <a:pt x="21604" y="2893071"/>
                  <a:pt x="44026" y="2924100"/>
                  <a:pt x="74561" y="2945423"/>
                </a:cubicBezTo>
                <a:cubicBezTo>
                  <a:pt x="105426" y="2966298"/>
                  <a:pt x="142275" y="2976507"/>
                  <a:pt x="179485" y="2974481"/>
                </a:cubicBezTo>
                <a:lnTo>
                  <a:pt x="290849" y="2975031"/>
                </a:lnTo>
                <a:lnTo>
                  <a:pt x="511378" y="2976052"/>
                </a:lnTo>
                <a:lnTo>
                  <a:pt x="942462" y="2978015"/>
                </a:lnTo>
                <a:lnTo>
                  <a:pt x="1152546" y="2979036"/>
                </a:lnTo>
                <a:cubicBezTo>
                  <a:pt x="1187181" y="2979036"/>
                  <a:pt x="1221815" y="2979743"/>
                  <a:pt x="1255978" y="2979036"/>
                </a:cubicBezTo>
                <a:cubicBezTo>
                  <a:pt x="1264437" y="2978683"/>
                  <a:pt x="1272864" y="2977740"/>
                  <a:pt x="1281188" y="2976209"/>
                </a:cubicBezTo>
                <a:cubicBezTo>
                  <a:pt x="1289458" y="2974387"/>
                  <a:pt x="1297595" y="2971999"/>
                  <a:pt x="1305535" y="2969062"/>
                </a:cubicBezTo>
                <a:cubicBezTo>
                  <a:pt x="1321375" y="2963305"/>
                  <a:pt x="1336195" y="2955067"/>
                  <a:pt x="1349436" y="2944637"/>
                </a:cubicBezTo>
                <a:cubicBezTo>
                  <a:pt x="1376084" y="2924006"/>
                  <a:pt x="1395561" y="2895513"/>
                  <a:pt x="1405118" y="2863196"/>
                </a:cubicBezTo>
                <a:cubicBezTo>
                  <a:pt x="1415092" y="2831231"/>
                  <a:pt x="1411244" y="2797225"/>
                  <a:pt x="1412265" y="2764083"/>
                </a:cubicBezTo>
                <a:cubicBezTo>
                  <a:pt x="1412265" y="2697539"/>
                  <a:pt x="1412556" y="2631805"/>
                  <a:pt x="1413129" y="2566879"/>
                </a:cubicBezTo>
                <a:cubicBezTo>
                  <a:pt x="1415485" y="2047442"/>
                  <a:pt x="1417605" y="1579603"/>
                  <a:pt x="1419412" y="1186608"/>
                </a:cubicBezTo>
                <a:cubicBezTo>
                  <a:pt x="1421218" y="793614"/>
                  <a:pt x="1422946" y="475779"/>
                  <a:pt x="1423967" y="255957"/>
                </a:cubicBezTo>
                <a:cubicBezTo>
                  <a:pt x="1423967" y="228548"/>
                  <a:pt x="1423967" y="202552"/>
                  <a:pt x="1424438" y="178206"/>
                </a:cubicBezTo>
                <a:cubicBezTo>
                  <a:pt x="1425019" y="155485"/>
                  <a:pt x="1420983" y="132882"/>
                  <a:pt x="1412579" y="111764"/>
                </a:cubicBezTo>
                <a:cubicBezTo>
                  <a:pt x="1405252" y="93698"/>
                  <a:pt x="1394775" y="77077"/>
                  <a:pt x="1381636" y="62679"/>
                </a:cubicBezTo>
                <a:cubicBezTo>
                  <a:pt x="1356222" y="33451"/>
                  <a:pt x="1321328" y="14099"/>
                  <a:pt x="1283073" y="8018"/>
                </a:cubicBezTo>
                <a:cubicBezTo>
                  <a:pt x="1277536" y="7144"/>
                  <a:pt x="1271953" y="6620"/>
                  <a:pt x="1266345" y="644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6" name="Google Shape;2696;p5"/>
          <p:cNvSpPr/>
          <p:nvPr/>
        </p:nvSpPr>
        <p:spPr>
          <a:xfrm>
            <a:off x="9939619" y="6422571"/>
            <a:ext cx="1050282" cy="296497"/>
          </a:xfrm>
          <a:custGeom>
            <a:avLst/>
            <a:gdLst/>
            <a:ahLst/>
            <a:cxnLst/>
            <a:rect l="l" t="t" r="r" b="b"/>
            <a:pathLst>
              <a:path w="1050282" h="296497" extrusionOk="0">
                <a:moveTo>
                  <a:pt x="910863" y="295217"/>
                </a:moveTo>
                <a:lnTo>
                  <a:pt x="917146" y="294667"/>
                </a:lnTo>
                <a:lnTo>
                  <a:pt x="925000" y="294196"/>
                </a:lnTo>
                <a:lnTo>
                  <a:pt x="935524" y="292468"/>
                </a:lnTo>
                <a:cubicBezTo>
                  <a:pt x="958927" y="288258"/>
                  <a:pt x="980776" y="277876"/>
                  <a:pt x="998824" y="262389"/>
                </a:cubicBezTo>
                <a:cubicBezTo>
                  <a:pt x="1011861" y="251394"/>
                  <a:pt x="1022746" y="238074"/>
                  <a:pt x="1030945" y="223121"/>
                </a:cubicBezTo>
                <a:cubicBezTo>
                  <a:pt x="1040534" y="205230"/>
                  <a:pt x="1046039" y="185431"/>
                  <a:pt x="1047045" y="165161"/>
                </a:cubicBezTo>
                <a:cubicBezTo>
                  <a:pt x="1047594" y="143407"/>
                  <a:pt x="1048458" y="119453"/>
                  <a:pt x="1039976" y="96128"/>
                </a:cubicBezTo>
                <a:cubicBezTo>
                  <a:pt x="1035924" y="84096"/>
                  <a:pt x="1030183" y="72701"/>
                  <a:pt x="1022934" y="62279"/>
                </a:cubicBezTo>
                <a:cubicBezTo>
                  <a:pt x="1015261" y="51362"/>
                  <a:pt x="1006088" y="41577"/>
                  <a:pt x="995682" y="33221"/>
                </a:cubicBezTo>
                <a:cubicBezTo>
                  <a:pt x="984718" y="24495"/>
                  <a:pt x="972443" y="17553"/>
                  <a:pt x="959320" y="12644"/>
                </a:cubicBezTo>
                <a:cubicBezTo>
                  <a:pt x="952566" y="10092"/>
                  <a:pt x="945631" y="8018"/>
                  <a:pt x="938586" y="6440"/>
                </a:cubicBezTo>
                <a:cubicBezTo>
                  <a:pt x="931322" y="5089"/>
                  <a:pt x="923979" y="4249"/>
                  <a:pt x="916596" y="3927"/>
                </a:cubicBezTo>
                <a:cubicBezTo>
                  <a:pt x="886596" y="3456"/>
                  <a:pt x="855103" y="3927"/>
                  <a:pt x="822353" y="3927"/>
                </a:cubicBezTo>
                <a:lnTo>
                  <a:pt x="614861" y="3927"/>
                </a:lnTo>
                <a:lnTo>
                  <a:pt x="139482" y="3927"/>
                </a:lnTo>
                <a:cubicBezTo>
                  <a:pt x="75994" y="4005"/>
                  <a:pt x="21026" y="48072"/>
                  <a:pt x="7149" y="110029"/>
                </a:cubicBezTo>
                <a:cubicBezTo>
                  <a:pt x="5971" y="114820"/>
                  <a:pt x="5500" y="119846"/>
                  <a:pt x="4636" y="124715"/>
                </a:cubicBezTo>
                <a:cubicBezTo>
                  <a:pt x="3772" y="129584"/>
                  <a:pt x="4086" y="134611"/>
                  <a:pt x="3772" y="139558"/>
                </a:cubicBezTo>
                <a:cubicBezTo>
                  <a:pt x="3772" y="149611"/>
                  <a:pt x="3772" y="159585"/>
                  <a:pt x="4401" y="169324"/>
                </a:cubicBezTo>
                <a:cubicBezTo>
                  <a:pt x="9600" y="228155"/>
                  <a:pt x="52245" y="276871"/>
                  <a:pt x="109874" y="289798"/>
                </a:cubicBezTo>
                <a:cubicBezTo>
                  <a:pt x="128016" y="292979"/>
                  <a:pt x="146456" y="294117"/>
                  <a:pt x="164850" y="293175"/>
                </a:cubicBezTo>
                <a:lnTo>
                  <a:pt x="553132" y="293646"/>
                </a:lnTo>
                <a:lnTo>
                  <a:pt x="814892" y="294274"/>
                </a:lnTo>
                <a:lnTo>
                  <a:pt x="886046" y="294667"/>
                </a:lnTo>
                <a:lnTo>
                  <a:pt x="904580" y="294667"/>
                </a:lnTo>
                <a:lnTo>
                  <a:pt x="910863" y="294667"/>
                </a:lnTo>
                <a:lnTo>
                  <a:pt x="904580" y="294667"/>
                </a:lnTo>
                <a:lnTo>
                  <a:pt x="886046" y="294667"/>
                </a:lnTo>
                <a:lnTo>
                  <a:pt x="814892" y="295060"/>
                </a:lnTo>
                <a:lnTo>
                  <a:pt x="553132" y="295688"/>
                </a:lnTo>
                <a:lnTo>
                  <a:pt x="164850" y="296159"/>
                </a:lnTo>
                <a:cubicBezTo>
                  <a:pt x="146244" y="297133"/>
                  <a:pt x="127592" y="296002"/>
                  <a:pt x="109246" y="292782"/>
                </a:cubicBezTo>
                <a:cubicBezTo>
                  <a:pt x="50274" y="279557"/>
                  <a:pt x="6466" y="229953"/>
                  <a:pt x="631" y="169795"/>
                </a:cubicBezTo>
                <a:cubicBezTo>
                  <a:pt x="-76" y="159664"/>
                  <a:pt x="3" y="149690"/>
                  <a:pt x="3" y="139715"/>
                </a:cubicBezTo>
                <a:cubicBezTo>
                  <a:pt x="3" y="134611"/>
                  <a:pt x="395" y="129506"/>
                  <a:pt x="866" y="124480"/>
                </a:cubicBezTo>
                <a:cubicBezTo>
                  <a:pt x="1338" y="119453"/>
                  <a:pt x="2202" y="114270"/>
                  <a:pt x="3380" y="109322"/>
                </a:cubicBezTo>
                <a:cubicBezTo>
                  <a:pt x="17665" y="45480"/>
                  <a:pt x="74298" y="71"/>
                  <a:pt x="139718" y="0"/>
                </a:cubicBezTo>
                <a:lnTo>
                  <a:pt x="615097" y="0"/>
                </a:lnTo>
                <a:lnTo>
                  <a:pt x="822589" y="0"/>
                </a:lnTo>
                <a:cubicBezTo>
                  <a:pt x="855103" y="0"/>
                  <a:pt x="886360" y="0"/>
                  <a:pt x="916832" y="393"/>
                </a:cubicBezTo>
                <a:cubicBezTo>
                  <a:pt x="924403" y="722"/>
                  <a:pt x="931934" y="1610"/>
                  <a:pt x="939372" y="3063"/>
                </a:cubicBezTo>
                <a:cubicBezTo>
                  <a:pt x="946589" y="4657"/>
                  <a:pt x="953673" y="6785"/>
                  <a:pt x="960577" y="9424"/>
                </a:cubicBezTo>
                <a:cubicBezTo>
                  <a:pt x="973943" y="14513"/>
                  <a:pt x="986454" y="21644"/>
                  <a:pt x="997646" y="30550"/>
                </a:cubicBezTo>
                <a:cubicBezTo>
                  <a:pt x="1008256" y="39103"/>
                  <a:pt x="1017586" y="49132"/>
                  <a:pt x="1025369" y="60316"/>
                </a:cubicBezTo>
                <a:cubicBezTo>
                  <a:pt x="1032704" y="70981"/>
                  <a:pt x="1038516" y="82604"/>
                  <a:pt x="1042647" y="94871"/>
                </a:cubicBezTo>
                <a:cubicBezTo>
                  <a:pt x="1049354" y="117553"/>
                  <a:pt x="1051678" y="141302"/>
                  <a:pt x="1049479" y="164847"/>
                </a:cubicBezTo>
                <a:cubicBezTo>
                  <a:pt x="1047469" y="203141"/>
                  <a:pt x="1029523" y="238852"/>
                  <a:pt x="1000002" y="263331"/>
                </a:cubicBezTo>
                <a:cubicBezTo>
                  <a:pt x="989297" y="272017"/>
                  <a:pt x="977462" y="279203"/>
                  <a:pt x="964817" y="284693"/>
                </a:cubicBezTo>
                <a:cubicBezTo>
                  <a:pt x="955464" y="288439"/>
                  <a:pt x="945757" y="291227"/>
                  <a:pt x="935838" y="293018"/>
                </a:cubicBezTo>
                <a:lnTo>
                  <a:pt x="925157" y="294510"/>
                </a:lnTo>
                <a:lnTo>
                  <a:pt x="917303" y="29451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7" name="Google Shape;2697;p5"/>
          <p:cNvSpPr/>
          <p:nvPr/>
        </p:nvSpPr>
        <p:spPr>
          <a:xfrm>
            <a:off x="10175073" y="5262436"/>
            <a:ext cx="833267" cy="919028"/>
          </a:xfrm>
          <a:custGeom>
            <a:avLst/>
            <a:gdLst/>
            <a:ahLst/>
            <a:cxnLst/>
            <a:rect l="l" t="t" r="r" b="b"/>
            <a:pathLst>
              <a:path w="833267" h="919028" extrusionOk="0">
                <a:moveTo>
                  <a:pt x="831775" y="918322"/>
                </a:moveTo>
                <a:cubicBezTo>
                  <a:pt x="831775" y="918322"/>
                  <a:pt x="831775" y="916829"/>
                  <a:pt x="831775" y="913924"/>
                </a:cubicBezTo>
                <a:cubicBezTo>
                  <a:pt x="831775" y="911018"/>
                  <a:pt x="831775" y="906777"/>
                  <a:pt x="831775" y="901201"/>
                </a:cubicBezTo>
                <a:cubicBezTo>
                  <a:pt x="831775" y="889970"/>
                  <a:pt x="831775" y="873399"/>
                  <a:pt x="831775" y="851880"/>
                </a:cubicBezTo>
                <a:cubicBezTo>
                  <a:pt x="831775" y="808685"/>
                  <a:pt x="831775" y="745542"/>
                  <a:pt x="831304" y="665279"/>
                </a:cubicBezTo>
                <a:cubicBezTo>
                  <a:pt x="831304" y="504908"/>
                  <a:pt x="830754" y="276290"/>
                  <a:pt x="830361" y="3063"/>
                </a:cubicBezTo>
                <a:lnTo>
                  <a:pt x="832168" y="4869"/>
                </a:lnTo>
                <a:lnTo>
                  <a:pt x="1178" y="4869"/>
                </a:lnTo>
                <a:lnTo>
                  <a:pt x="1178" y="4869"/>
                </a:lnTo>
                <a:lnTo>
                  <a:pt x="3220" y="2827"/>
                </a:lnTo>
                <a:cubicBezTo>
                  <a:pt x="3220" y="339668"/>
                  <a:pt x="3220" y="654205"/>
                  <a:pt x="3220" y="918086"/>
                </a:cubicBezTo>
                <a:lnTo>
                  <a:pt x="1492" y="916358"/>
                </a:lnTo>
                <a:lnTo>
                  <a:pt x="603942" y="917222"/>
                </a:lnTo>
                <a:lnTo>
                  <a:pt x="772637" y="917693"/>
                </a:lnTo>
                <a:lnTo>
                  <a:pt x="817167" y="917693"/>
                </a:lnTo>
                <a:cubicBezTo>
                  <a:pt x="827220" y="917693"/>
                  <a:pt x="832875" y="917693"/>
                  <a:pt x="832875" y="917693"/>
                </a:cubicBezTo>
                <a:lnTo>
                  <a:pt x="817874" y="917693"/>
                </a:lnTo>
                <a:lnTo>
                  <a:pt x="773658" y="917693"/>
                </a:lnTo>
                <a:lnTo>
                  <a:pt x="605356" y="918165"/>
                </a:lnTo>
                <a:lnTo>
                  <a:pt x="1806" y="919028"/>
                </a:lnTo>
                <a:lnTo>
                  <a:pt x="0" y="919028"/>
                </a:lnTo>
                <a:lnTo>
                  <a:pt x="0" y="917301"/>
                </a:lnTo>
                <a:cubicBezTo>
                  <a:pt x="0" y="653420"/>
                  <a:pt x="0" y="338883"/>
                  <a:pt x="0" y="2042"/>
                </a:cubicBezTo>
                <a:lnTo>
                  <a:pt x="0" y="0"/>
                </a:lnTo>
                <a:lnTo>
                  <a:pt x="785" y="0"/>
                </a:lnTo>
                <a:lnTo>
                  <a:pt x="831775" y="0"/>
                </a:lnTo>
                <a:lnTo>
                  <a:pt x="833267" y="0"/>
                </a:lnTo>
                <a:lnTo>
                  <a:pt x="833267" y="3141"/>
                </a:lnTo>
                <a:cubicBezTo>
                  <a:pt x="832875" y="276839"/>
                  <a:pt x="832560" y="505772"/>
                  <a:pt x="832325" y="666457"/>
                </a:cubicBezTo>
                <a:cubicBezTo>
                  <a:pt x="832325" y="746563"/>
                  <a:pt x="832325" y="809628"/>
                  <a:pt x="831854" y="852666"/>
                </a:cubicBezTo>
                <a:cubicBezTo>
                  <a:pt x="831854" y="874106"/>
                  <a:pt x="831854" y="890520"/>
                  <a:pt x="831854" y="901751"/>
                </a:cubicBezTo>
                <a:cubicBezTo>
                  <a:pt x="831854" y="907169"/>
                  <a:pt x="831854" y="911332"/>
                  <a:pt x="831854" y="914238"/>
                </a:cubicBezTo>
                <a:cubicBezTo>
                  <a:pt x="831854" y="917144"/>
                  <a:pt x="831775" y="918322"/>
                  <a:pt x="831775" y="9183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8" name="Google Shape;2698;p5"/>
          <p:cNvSpPr/>
          <p:nvPr/>
        </p:nvSpPr>
        <p:spPr>
          <a:xfrm>
            <a:off x="10274971" y="4325816"/>
            <a:ext cx="461399" cy="4083"/>
          </a:xfrm>
          <a:custGeom>
            <a:avLst/>
            <a:gdLst/>
            <a:ahLst/>
            <a:cxnLst/>
            <a:rect l="l" t="t" r="r" b="b"/>
            <a:pathLst>
              <a:path w="461399" h="4083" extrusionOk="0">
                <a:moveTo>
                  <a:pt x="461399" y="2042"/>
                </a:moveTo>
                <a:cubicBezTo>
                  <a:pt x="461399" y="3220"/>
                  <a:pt x="358124" y="4084"/>
                  <a:pt x="230739" y="4084"/>
                </a:cubicBezTo>
                <a:cubicBezTo>
                  <a:pt x="103353" y="4084"/>
                  <a:pt x="0" y="3220"/>
                  <a:pt x="0" y="2042"/>
                </a:cubicBezTo>
                <a:cubicBezTo>
                  <a:pt x="0" y="864"/>
                  <a:pt x="103275" y="0"/>
                  <a:pt x="230739" y="0"/>
                </a:cubicBezTo>
                <a:cubicBezTo>
                  <a:pt x="358203" y="0"/>
                  <a:pt x="461399" y="943"/>
                  <a:pt x="461399" y="204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9" name="Google Shape;2699;p5"/>
          <p:cNvSpPr/>
          <p:nvPr/>
        </p:nvSpPr>
        <p:spPr>
          <a:xfrm>
            <a:off x="11011403" y="4268170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0" name="Google Shape;2700;p5"/>
          <p:cNvSpPr/>
          <p:nvPr/>
        </p:nvSpPr>
        <p:spPr>
          <a:xfrm>
            <a:off x="11011403" y="4310266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1" name="Google Shape;2701;p5"/>
          <p:cNvSpPr/>
          <p:nvPr/>
        </p:nvSpPr>
        <p:spPr>
          <a:xfrm>
            <a:off x="11011403" y="4352361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2" name="Google Shape;2702;p5"/>
          <p:cNvSpPr/>
          <p:nvPr/>
        </p:nvSpPr>
        <p:spPr>
          <a:xfrm>
            <a:off x="9939308" y="4610902"/>
            <a:ext cx="533809" cy="534987"/>
          </a:xfrm>
          <a:custGeom>
            <a:avLst/>
            <a:gdLst/>
            <a:ahLst/>
            <a:cxnLst/>
            <a:rect l="l" t="t" r="r" b="b"/>
            <a:pathLst>
              <a:path w="533809" h="534987" extrusionOk="0">
                <a:moveTo>
                  <a:pt x="531846" y="534359"/>
                </a:moveTo>
                <a:cubicBezTo>
                  <a:pt x="531846" y="534359"/>
                  <a:pt x="531846" y="533495"/>
                  <a:pt x="531846" y="531767"/>
                </a:cubicBezTo>
                <a:cubicBezTo>
                  <a:pt x="531846" y="530040"/>
                  <a:pt x="531846" y="527605"/>
                  <a:pt x="531846" y="524385"/>
                </a:cubicBezTo>
                <a:cubicBezTo>
                  <a:pt x="531846" y="517788"/>
                  <a:pt x="531846" y="508207"/>
                  <a:pt x="531846" y="495798"/>
                </a:cubicBezTo>
                <a:cubicBezTo>
                  <a:pt x="531846" y="470745"/>
                  <a:pt x="531846" y="434147"/>
                  <a:pt x="531375" y="387654"/>
                </a:cubicBezTo>
                <a:cubicBezTo>
                  <a:pt x="531375" y="294746"/>
                  <a:pt x="530825" y="162177"/>
                  <a:pt x="530511" y="3220"/>
                </a:cubicBezTo>
                <a:lnTo>
                  <a:pt x="532239" y="4948"/>
                </a:lnTo>
                <a:lnTo>
                  <a:pt x="1178" y="4948"/>
                </a:lnTo>
                <a:lnTo>
                  <a:pt x="1178" y="4948"/>
                </a:lnTo>
                <a:lnTo>
                  <a:pt x="3220" y="2906"/>
                </a:lnTo>
                <a:cubicBezTo>
                  <a:pt x="3220" y="197361"/>
                  <a:pt x="3220" y="379879"/>
                  <a:pt x="3220" y="534045"/>
                </a:cubicBezTo>
                <a:lnTo>
                  <a:pt x="1492" y="532239"/>
                </a:lnTo>
                <a:lnTo>
                  <a:pt x="386319" y="533181"/>
                </a:lnTo>
                <a:lnTo>
                  <a:pt x="494384" y="533652"/>
                </a:lnTo>
                <a:lnTo>
                  <a:pt x="522971" y="533652"/>
                </a:lnTo>
                <a:lnTo>
                  <a:pt x="530432" y="533652"/>
                </a:lnTo>
                <a:lnTo>
                  <a:pt x="523364" y="533652"/>
                </a:lnTo>
                <a:lnTo>
                  <a:pt x="495169" y="533652"/>
                </a:lnTo>
                <a:lnTo>
                  <a:pt x="387418" y="534123"/>
                </a:lnTo>
                <a:lnTo>
                  <a:pt x="1806" y="534987"/>
                </a:lnTo>
                <a:lnTo>
                  <a:pt x="0" y="534987"/>
                </a:lnTo>
                <a:lnTo>
                  <a:pt x="0" y="533181"/>
                </a:lnTo>
                <a:cubicBezTo>
                  <a:pt x="0" y="378779"/>
                  <a:pt x="0" y="196497"/>
                  <a:pt x="0" y="2042"/>
                </a:cubicBezTo>
                <a:lnTo>
                  <a:pt x="0" y="0"/>
                </a:lnTo>
                <a:lnTo>
                  <a:pt x="942" y="0"/>
                </a:lnTo>
                <a:lnTo>
                  <a:pt x="532003" y="0"/>
                </a:lnTo>
                <a:lnTo>
                  <a:pt x="533809" y="0"/>
                </a:lnTo>
                <a:lnTo>
                  <a:pt x="533809" y="1806"/>
                </a:lnTo>
                <a:cubicBezTo>
                  <a:pt x="533416" y="161234"/>
                  <a:pt x="533103" y="294196"/>
                  <a:pt x="532867" y="387418"/>
                </a:cubicBezTo>
                <a:cubicBezTo>
                  <a:pt x="532867" y="433676"/>
                  <a:pt x="532867" y="470117"/>
                  <a:pt x="532396" y="495091"/>
                </a:cubicBezTo>
                <a:cubicBezTo>
                  <a:pt x="532396" y="507421"/>
                  <a:pt x="532396" y="516846"/>
                  <a:pt x="532396" y="523364"/>
                </a:cubicBezTo>
                <a:cubicBezTo>
                  <a:pt x="532396" y="526505"/>
                  <a:pt x="532396" y="528862"/>
                  <a:pt x="532396" y="530589"/>
                </a:cubicBezTo>
                <a:cubicBezTo>
                  <a:pt x="532396" y="532317"/>
                  <a:pt x="531846" y="534359"/>
                  <a:pt x="531846" y="5343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3" name="Google Shape;2703;p5"/>
          <p:cNvSpPr/>
          <p:nvPr/>
        </p:nvSpPr>
        <p:spPr>
          <a:xfrm>
            <a:off x="9941664" y="4616556"/>
            <a:ext cx="527762" cy="522421"/>
          </a:xfrm>
          <a:custGeom>
            <a:avLst/>
            <a:gdLst/>
            <a:ahLst/>
            <a:cxnLst/>
            <a:rect l="l" t="t" r="r" b="b"/>
            <a:pathLst>
              <a:path w="527762" h="522421" extrusionOk="0">
                <a:moveTo>
                  <a:pt x="527762" y="0"/>
                </a:moveTo>
                <a:cubicBezTo>
                  <a:pt x="527424" y="566"/>
                  <a:pt x="527032" y="1092"/>
                  <a:pt x="526584" y="1571"/>
                </a:cubicBezTo>
                <a:lnTo>
                  <a:pt x="522893" y="5812"/>
                </a:lnTo>
                <a:lnTo>
                  <a:pt x="508364" y="21519"/>
                </a:lnTo>
                <a:cubicBezTo>
                  <a:pt x="495641" y="35420"/>
                  <a:pt x="476949" y="55368"/>
                  <a:pt x="454017" y="79793"/>
                </a:cubicBezTo>
                <a:cubicBezTo>
                  <a:pt x="407837" y="128642"/>
                  <a:pt x="343202" y="195398"/>
                  <a:pt x="270321" y="267572"/>
                </a:cubicBezTo>
                <a:cubicBezTo>
                  <a:pt x="197440" y="339747"/>
                  <a:pt x="130056" y="403754"/>
                  <a:pt x="80735" y="449462"/>
                </a:cubicBezTo>
                <a:cubicBezTo>
                  <a:pt x="56075" y="472316"/>
                  <a:pt x="35970" y="490693"/>
                  <a:pt x="21990" y="503259"/>
                </a:cubicBezTo>
                <a:lnTo>
                  <a:pt x="5812" y="517631"/>
                </a:lnTo>
                <a:lnTo>
                  <a:pt x="1571" y="521322"/>
                </a:lnTo>
                <a:cubicBezTo>
                  <a:pt x="1100" y="521754"/>
                  <a:pt x="566" y="522123"/>
                  <a:pt x="0" y="522422"/>
                </a:cubicBezTo>
                <a:cubicBezTo>
                  <a:pt x="354" y="521895"/>
                  <a:pt x="777" y="521416"/>
                  <a:pt x="1257" y="521008"/>
                </a:cubicBezTo>
                <a:lnTo>
                  <a:pt x="5262" y="517003"/>
                </a:lnTo>
                <a:lnTo>
                  <a:pt x="20969" y="502081"/>
                </a:lnTo>
                <a:lnTo>
                  <a:pt x="78850" y="447106"/>
                </a:lnTo>
                <a:cubicBezTo>
                  <a:pt x="127621" y="400926"/>
                  <a:pt x="194612" y="336605"/>
                  <a:pt x="267337" y="264431"/>
                </a:cubicBezTo>
                <a:cubicBezTo>
                  <a:pt x="340061" y="192256"/>
                  <a:pt x="405167" y="125893"/>
                  <a:pt x="451818" y="77515"/>
                </a:cubicBezTo>
                <a:lnTo>
                  <a:pt x="506793" y="20184"/>
                </a:lnTo>
                <a:lnTo>
                  <a:pt x="521872" y="4476"/>
                </a:lnTo>
                <a:lnTo>
                  <a:pt x="525877" y="47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4" name="Google Shape;2704;p5"/>
          <p:cNvSpPr/>
          <p:nvPr/>
        </p:nvSpPr>
        <p:spPr>
          <a:xfrm>
            <a:off x="9940011" y="4614118"/>
            <a:ext cx="531146" cy="531146"/>
          </a:xfrm>
          <a:custGeom>
            <a:avLst/>
            <a:gdLst/>
            <a:ahLst/>
            <a:cxnLst/>
            <a:rect l="l" t="t" r="r" b="b"/>
            <a:pathLst>
              <a:path w="531146" h="531146" extrusionOk="0">
                <a:moveTo>
                  <a:pt x="531143" y="531143"/>
                </a:moveTo>
                <a:cubicBezTo>
                  <a:pt x="530358" y="531928"/>
                  <a:pt x="410826" y="413339"/>
                  <a:pt x="264121" y="267026"/>
                </a:cubicBezTo>
                <a:cubicBezTo>
                  <a:pt x="117415" y="120714"/>
                  <a:pt x="-782" y="789"/>
                  <a:pt x="4" y="4"/>
                </a:cubicBezTo>
                <a:cubicBezTo>
                  <a:pt x="789" y="-782"/>
                  <a:pt x="120321" y="117415"/>
                  <a:pt x="267026" y="264120"/>
                </a:cubicBezTo>
                <a:cubicBezTo>
                  <a:pt x="413732" y="410826"/>
                  <a:pt x="531928" y="530358"/>
                  <a:pt x="531143" y="53114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5" name="Google Shape;2705;p5"/>
          <p:cNvSpPr/>
          <p:nvPr/>
        </p:nvSpPr>
        <p:spPr>
          <a:xfrm>
            <a:off x="10548197" y="4624253"/>
            <a:ext cx="449461" cy="106966"/>
          </a:xfrm>
          <a:custGeom>
            <a:avLst/>
            <a:gdLst/>
            <a:ahLst/>
            <a:cxnLst/>
            <a:rect l="l" t="t" r="r" b="b"/>
            <a:pathLst>
              <a:path w="449461" h="106966" extrusionOk="0">
                <a:moveTo>
                  <a:pt x="447498" y="106181"/>
                </a:moveTo>
                <a:cubicBezTo>
                  <a:pt x="447498" y="106181"/>
                  <a:pt x="447498" y="105474"/>
                  <a:pt x="447498" y="104296"/>
                </a:cubicBezTo>
                <a:lnTo>
                  <a:pt x="447498" y="98955"/>
                </a:lnTo>
                <a:cubicBezTo>
                  <a:pt x="447498" y="94086"/>
                  <a:pt x="447498" y="87175"/>
                  <a:pt x="447498" y="78458"/>
                </a:cubicBezTo>
                <a:cubicBezTo>
                  <a:pt x="447498" y="60473"/>
                  <a:pt x="447498" y="34556"/>
                  <a:pt x="446870" y="1885"/>
                </a:cubicBezTo>
                <a:lnTo>
                  <a:pt x="448048" y="3063"/>
                </a:lnTo>
                <a:lnTo>
                  <a:pt x="1806" y="3927"/>
                </a:lnTo>
                <a:lnTo>
                  <a:pt x="1806" y="3927"/>
                </a:lnTo>
                <a:lnTo>
                  <a:pt x="3848" y="1885"/>
                </a:lnTo>
                <a:lnTo>
                  <a:pt x="3848" y="1885"/>
                </a:lnTo>
                <a:lnTo>
                  <a:pt x="3848" y="106024"/>
                </a:lnTo>
                <a:lnTo>
                  <a:pt x="1806" y="103982"/>
                </a:lnTo>
                <a:lnTo>
                  <a:pt x="319641" y="104924"/>
                </a:lnTo>
                <a:lnTo>
                  <a:pt x="413885" y="105474"/>
                </a:lnTo>
                <a:lnTo>
                  <a:pt x="439330" y="105474"/>
                </a:lnTo>
                <a:lnTo>
                  <a:pt x="445927" y="105474"/>
                </a:lnTo>
                <a:cubicBezTo>
                  <a:pt x="446713" y="105411"/>
                  <a:pt x="447498" y="105411"/>
                  <a:pt x="448283" y="105474"/>
                </a:cubicBezTo>
                <a:cubicBezTo>
                  <a:pt x="447608" y="105552"/>
                  <a:pt x="446917" y="105552"/>
                  <a:pt x="446242" y="105474"/>
                </a:cubicBezTo>
                <a:lnTo>
                  <a:pt x="439802" y="105474"/>
                </a:lnTo>
                <a:lnTo>
                  <a:pt x="414827" y="105474"/>
                </a:lnTo>
                <a:lnTo>
                  <a:pt x="321212" y="106024"/>
                </a:lnTo>
                <a:lnTo>
                  <a:pt x="1963" y="106966"/>
                </a:lnTo>
                <a:lnTo>
                  <a:pt x="0" y="106966"/>
                </a:lnTo>
                <a:lnTo>
                  <a:pt x="0" y="104924"/>
                </a:lnTo>
                <a:cubicBezTo>
                  <a:pt x="0" y="88117"/>
                  <a:pt x="0" y="70918"/>
                  <a:pt x="0" y="53562"/>
                </a:cubicBezTo>
                <a:lnTo>
                  <a:pt x="0" y="2042"/>
                </a:lnTo>
                <a:lnTo>
                  <a:pt x="0" y="2042"/>
                </a:lnTo>
                <a:lnTo>
                  <a:pt x="2042" y="0"/>
                </a:lnTo>
                <a:lnTo>
                  <a:pt x="2042" y="0"/>
                </a:lnTo>
                <a:lnTo>
                  <a:pt x="448283" y="864"/>
                </a:lnTo>
                <a:lnTo>
                  <a:pt x="449462" y="864"/>
                </a:lnTo>
                <a:lnTo>
                  <a:pt x="449462" y="2042"/>
                </a:lnTo>
                <a:cubicBezTo>
                  <a:pt x="449462" y="35027"/>
                  <a:pt x="448990" y="61101"/>
                  <a:pt x="448833" y="79321"/>
                </a:cubicBezTo>
                <a:cubicBezTo>
                  <a:pt x="448833" y="87960"/>
                  <a:pt x="448833" y="95029"/>
                  <a:pt x="448833" y="99584"/>
                </a:cubicBezTo>
                <a:cubicBezTo>
                  <a:pt x="448833" y="101626"/>
                  <a:pt x="448833" y="103353"/>
                  <a:pt x="448833" y="104689"/>
                </a:cubicBezTo>
                <a:cubicBezTo>
                  <a:pt x="448833" y="106024"/>
                  <a:pt x="447577" y="106259"/>
                  <a:pt x="447498" y="1061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5"/>
          <p:cNvSpPr/>
          <p:nvPr/>
        </p:nvSpPr>
        <p:spPr>
          <a:xfrm>
            <a:off x="10563512" y="4850201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7" name="Google Shape;2707;p5"/>
          <p:cNvSpPr/>
          <p:nvPr/>
        </p:nvSpPr>
        <p:spPr>
          <a:xfrm>
            <a:off x="10563512" y="4905098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864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8" name="Google Shape;2708;p5"/>
          <p:cNvSpPr/>
          <p:nvPr/>
        </p:nvSpPr>
        <p:spPr>
          <a:xfrm>
            <a:off x="10563512" y="4959916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9" name="Google Shape;2709;p5"/>
          <p:cNvSpPr/>
          <p:nvPr/>
        </p:nvSpPr>
        <p:spPr>
          <a:xfrm>
            <a:off x="10563512" y="5014734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0" name="Google Shape;2710;p5"/>
          <p:cNvSpPr/>
          <p:nvPr/>
        </p:nvSpPr>
        <p:spPr>
          <a:xfrm>
            <a:off x="10563512" y="5069630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1" name="Google Shape;2711;p5"/>
          <p:cNvSpPr/>
          <p:nvPr/>
        </p:nvSpPr>
        <p:spPr>
          <a:xfrm>
            <a:off x="10563512" y="5124449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2" name="Google Shape;2712;p5"/>
          <p:cNvGrpSpPr/>
          <p:nvPr/>
        </p:nvGrpSpPr>
        <p:grpSpPr>
          <a:xfrm>
            <a:off x="9008656" y="3745278"/>
            <a:ext cx="3001175" cy="1154008"/>
            <a:chOff x="9008656" y="3745278"/>
            <a:chExt cx="3001175" cy="1154008"/>
          </a:xfrm>
        </p:grpSpPr>
        <p:sp>
          <p:nvSpPr>
            <p:cNvPr id="2713" name="Google Shape;2713;p5"/>
            <p:cNvSpPr/>
            <p:nvPr/>
          </p:nvSpPr>
          <p:spPr>
            <a:xfrm>
              <a:off x="11504216" y="4474877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5"/>
            <p:cNvSpPr/>
            <p:nvPr/>
          </p:nvSpPr>
          <p:spPr>
            <a:xfrm>
              <a:off x="11198083" y="4306339"/>
              <a:ext cx="327181" cy="193591"/>
            </a:xfrm>
            <a:custGeom>
              <a:avLst/>
              <a:gdLst/>
              <a:ahLst/>
              <a:cxnLst/>
              <a:rect l="l" t="t" r="r" b="b"/>
              <a:pathLst>
                <a:path w="327181" h="193591" extrusionOk="0">
                  <a:moveTo>
                    <a:pt x="327181" y="193591"/>
                  </a:moveTo>
                  <a:lnTo>
                    <a:pt x="256499" y="193591"/>
                  </a:lnTo>
                  <a:cubicBezTo>
                    <a:pt x="192225" y="193505"/>
                    <a:pt x="140155" y="141396"/>
                    <a:pt x="140108" y="77122"/>
                  </a:cubicBezTo>
                  <a:cubicBezTo>
                    <a:pt x="140108" y="35027"/>
                    <a:pt x="137281" y="7854"/>
                    <a:pt x="99662" y="7854"/>
                  </a:cubicBezTo>
                  <a:lnTo>
                    <a:pt x="0" y="7854"/>
                  </a:lnTo>
                  <a:lnTo>
                    <a:pt x="0" y="0"/>
                  </a:lnTo>
                  <a:lnTo>
                    <a:pt x="99584" y="0"/>
                  </a:lnTo>
                  <a:cubicBezTo>
                    <a:pt x="147883" y="0"/>
                    <a:pt x="147883" y="40682"/>
                    <a:pt x="147883" y="76573"/>
                  </a:cubicBezTo>
                  <a:cubicBezTo>
                    <a:pt x="147710" y="136692"/>
                    <a:pt x="196301" y="185565"/>
                    <a:pt x="256420" y="185738"/>
                  </a:cubicBezTo>
                  <a:cubicBezTo>
                    <a:pt x="256444" y="185738"/>
                    <a:pt x="256475" y="185738"/>
                    <a:pt x="256499" y="185738"/>
                  </a:cubicBezTo>
                  <a:lnTo>
                    <a:pt x="327181" y="1857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5"/>
            <p:cNvSpPr/>
            <p:nvPr/>
          </p:nvSpPr>
          <p:spPr>
            <a:xfrm>
              <a:off x="9008656" y="4186336"/>
              <a:ext cx="438780" cy="438780"/>
            </a:xfrm>
            <a:custGeom>
              <a:avLst/>
              <a:gdLst/>
              <a:ahLst/>
              <a:cxnLst/>
              <a:rect l="l" t="t" r="r" b="b"/>
              <a:pathLst>
                <a:path w="438780" h="438780" extrusionOk="0">
                  <a:moveTo>
                    <a:pt x="346265" y="0"/>
                  </a:moveTo>
                  <a:cubicBezTo>
                    <a:pt x="397360" y="0"/>
                    <a:pt x="438781" y="0"/>
                    <a:pt x="438781" y="0"/>
                  </a:cubicBezTo>
                  <a:lnTo>
                    <a:pt x="438781" y="438781"/>
                  </a:lnTo>
                  <a:cubicBezTo>
                    <a:pt x="438781" y="438781"/>
                    <a:pt x="397360" y="438781"/>
                    <a:pt x="346265" y="438781"/>
                  </a:cubicBezTo>
                  <a:lnTo>
                    <a:pt x="92515" y="438781"/>
                  </a:lnTo>
                  <a:cubicBezTo>
                    <a:pt x="41421" y="438781"/>
                    <a:pt x="0" y="438781"/>
                    <a:pt x="0" y="438781"/>
                  </a:cubicBezTo>
                  <a:lnTo>
                    <a:pt x="0" y="0"/>
                  </a:lnTo>
                  <a:cubicBezTo>
                    <a:pt x="0" y="0"/>
                    <a:pt x="41421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5"/>
            <p:cNvSpPr/>
            <p:nvPr/>
          </p:nvSpPr>
          <p:spPr>
            <a:xfrm>
              <a:off x="9157009" y="4328667"/>
              <a:ext cx="155502" cy="169300"/>
            </a:xfrm>
            <a:custGeom>
              <a:avLst/>
              <a:gdLst/>
              <a:ahLst/>
              <a:cxnLst/>
              <a:rect l="l" t="t" r="r" b="b"/>
              <a:pathLst>
                <a:path w="155502" h="169300" extrusionOk="0">
                  <a:moveTo>
                    <a:pt x="5185" y="168201"/>
                  </a:moveTo>
                  <a:lnTo>
                    <a:pt x="51599" y="168201"/>
                  </a:lnTo>
                  <a:cubicBezTo>
                    <a:pt x="54301" y="168201"/>
                    <a:pt x="56508" y="166033"/>
                    <a:pt x="56547" y="163331"/>
                  </a:cubicBezTo>
                  <a:lnTo>
                    <a:pt x="56547" y="114403"/>
                  </a:lnTo>
                  <a:cubicBezTo>
                    <a:pt x="56547" y="111670"/>
                    <a:pt x="58762" y="109456"/>
                    <a:pt x="61495" y="109456"/>
                  </a:cubicBezTo>
                  <a:lnTo>
                    <a:pt x="94559" y="109456"/>
                  </a:lnTo>
                  <a:cubicBezTo>
                    <a:pt x="97292" y="109456"/>
                    <a:pt x="99506" y="111670"/>
                    <a:pt x="99506" y="114403"/>
                  </a:cubicBezTo>
                  <a:lnTo>
                    <a:pt x="99506" y="164352"/>
                  </a:lnTo>
                  <a:cubicBezTo>
                    <a:pt x="99506" y="167085"/>
                    <a:pt x="101721" y="169300"/>
                    <a:pt x="104454" y="169300"/>
                  </a:cubicBezTo>
                  <a:lnTo>
                    <a:pt x="150555" y="169300"/>
                  </a:lnTo>
                  <a:cubicBezTo>
                    <a:pt x="153288" y="169300"/>
                    <a:pt x="155503" y="167085"/>
                    <a:pt x="155503" y="164352"/>
                  </a:cubicBezTo>
                  <a:lnTo>
                    <a:pt x="155503" y="75057"/>
                  </a:lnTo>
                  <a:cubicBezTo>
                    <a:pt x="155510" y="73698"/>
                    <a:pt x="154976" y="72395"/>
                    <a:pt x="154010" y="71444"/>
                  </a:cubicBezTo>
                  <a:lnTo>
                    <a:pt x="81129" y="1390"/>
                  </a:lnTo>
                  <a:cubicBezTo>
                    <a:pt x="79260" y="-463"/>
                    <a:pt x="76244" y="-463"/>
                    <a:pt x="74375" y="1390"/>
                  </a:cubicBezTo>
                  <a:lnTo>
                    <a:pt x="1572" y="69716"/>
                  </a:lnTo>
                  <a:cubicBezTo>
                    <a:pt x="543" y="70635"/>
                    <a:pt x="-30" y="71955"/>
                    <a:pt x="1" y="73329"/>
                  </a:cubicBezTo>
                  <a:lnTo>
                    <a:pt x="1" y="163410"/>
                  </a:lnTo>
                  <a:cubicBezTo>
                    <a:pt x="88" y="166143"/>
                    <a:pt x="2365" y="168287"/>
                    <a:pt x="5098" y="168201"/>
                  </a:cubicBezTo>
                  <a:cubicBezTo>
                    <a:pt x="5130" y="168201"/>
                    <a:pt x="5153" y="168201"/>
                    <a:pt x="5185" y="168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5"/>
            <p:cNvSpPr/>
            <p:nvPr/>
          </p:nvSpPr>
          <p:spPr>
            <a:xfrm>
              <a:off x="11618565" y="4279087"/>
              <a:ext cx="391266" cy="391266"/>
            </a:xfrm>
            <a:custGeom>
              <a:avLst/>
              <a:gdLst/>
              <a:ahLst/>
              <a:cxnLst/>
              <a:rect l="l" t="t" r="r" b="b"/>
              <a:pathLst>
                <a:path w="391266" h="391266" extrusionOk="0">
                  <a:moveTo>
                    <a:pt x="298751" y="0"/>
                  </a:moveTo>
                  <a:cubicBezTo>
                    <a:pt x="349846" y="0"/>
                    <a:pt x="391267" y="0"/>
                    <a:pt x="391267" y="0"/>
                  </a:cubicBezTo>
                  <a:lnTo>
                    <a:pt x="391267" y="391267"/>
                  </a:lnTo>
                  <a:cubicBezTo>
                    <a:pt x="391267" y="391267"/>
                    <a:pt x="349846" y="391267"/>
                    <a:pt x="298751" y="391267"/>
                  </a:cubicBezTo>
                  <a:lnTo>
                    <a:pt x="92515" y="391267"/>
                  </a:lnTo>
                  <a:cubicBezTo>
                    <a:pt x="41420" y="391267"/>
                    <a:pt x="0" y="391267"/>
                    <a:pt x="0" y="391267"/>
                  </a:cubicBezTo>
                  <a:lnTo>
                    <a:pt x="0" y="0"/>
                  </a:lnTo>
                  <a:cubicBezTo>
                    <a:pt x="0" y="0"/>
                    <a:pt x="41420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5"/>
            <p:cNvSpPr/>
            <p:nvPr/>
          </p:nvSpPr>
          <p:spPr>
            <a:xfrm>
              <a:off x="11750191" y="4434902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5"/>
            <p:cNvSpPr/>
            <p:nvPr/>
          </p:nvSpPr>
          <p:spPr>
            <a:xfrm>
              <a:off x="11750191" y="4469615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5"/>
            <p:cNvSpPr/>
            <p:nvPr/>
          </p:nvSpPr>
          <p:spPr>
            <a:xfrm>
              <a:off x="11750191" y="4504407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5"/>
            <p:cNvSpPr/>
            <p:nvPr/>
          </p:nvSpPr>
          <p:spPr>
            <a:xfrm>
              <a:off x="9220703" y="4099396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5"/>
            <p:cNvSpPr/>
            <p:nvPr/>
          </p:nvSpPr>
          <p:spPr>
            <a:xfrm>
              <a:off x="10466363" y="3880752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2"/>
                    <a:pt x="32671" y="42095"/>
                    <a:pt x="21048" y="42095"/>
                  </a:cubicBezTo>
                  <a:cubicBezTo>
                    <a:pt x="9424" y="42095"/>
                    <a:pt x="0" y="32672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5"/>
            <p:cNvSpPr/>
            <p:nvPr/>
          </p:nvSpPr>
          <p:spPr>
            <a:xfrm>
              <a:off x="9237824" y="3745278"/>
              <a:ext cx="1254220" cy="366606"/>
            </a:xfrm>
            <a:custGeom>
              <a:avLst/>
              <a:gdLst/>
              <a:ahLst/>
              <a:cxnLst/>
              <a:rect l="l" t="t" r="r" b="b"/>
              <a:pathLst>
                <a:path w="1254220" h="366606" extrusionOk="0">
                  <a:moveTo>
                    <a:pt x="7854" y="366606"/>
                  </a:moveTo>
                  <a:lnTo>
                    <a:pt x="0" y="366606"/>
                  </a:lnTo>
                  <a:lnTo>
                    <a:pt x="0" y="115684"/>
                  </a:lnTo>
                  <a:cubicBezTo>
                    <a:pt x="86" y="51829"/>
                    <a:pt x="51826" y="86"/>
                    <a:pt x="115684" y="0"/>
                  </a:cubicBezTo>
                  <a:lnTo>
                    <a:pt x="1138537" y="0"/>
                  </a:lnTo>
                  <a:cubicBezTo>
                    <a:pt x="1202394" y="86"/>
                    <a:pt x="1254134" y="51829"/>
                    <a:pt x="1254220" y="115684"/>
                  </a:cubicBezTo>
                  <a:lnTo>
                    <a:pt x="1254220" y="156522"/>
                  </a:lnTo>
                  <a:lnTo>
                    <a:pt x="1246367" y="156522"/>
                  </a:lnTo>
                  <a:lnTo>
                    <a:pt x="1246367" y="115684"/>
                  </a:lnTo>
                  <a:cubicBezTo>
                    <a:pt x="1246280" y="56167"/>
                    <a:pt x="1198051" y="7940"/>
                    <a:pt x="1138537" y="7854"/>
                  </a:cubicBezTo>
                  <a:lnTo>
                    <a:pt x="115684" y="7854"/>
                  </a:lnTo>
                  <a:cubicBezTo>
                    <a:pt x="56169" y="7940"/>
                    <a:pt x="7940" y="56167"/>
                    <a:pt x="7854" y="1156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5"/>
            <p:cNvSpPr/>
            <p:nvPr/>
          </p:nvSpPr>
          <p:spPr>
            <a:xfrm>
              <a:off x="9864540" y="4857188"/>
              <a:ext cx="42096" cy="42098"/>
            </a:xfrm>
            <a:custGeom>
              <a:avLst/>
              <a:gdLst/>
              <a:ahLst/>
              <a:cxnLst/>
              <a:rect l="l" t="t" r="r" b="b"/>
              <a:pathLst>
                <a:path w="42096" h="42098" extrusionOk="0">
                  <a:moveTo>
                    <a:pt x="42097" y="21286"/>
                  </a:moveTo>
                  <a:cubicBezTo>
                    <a:pt x="41963" y="32909"/>
                    <a:pt x="32437" y="42223"/>
                    <a:pt x="20813" y="42098"/>
                  </a:cubicBezTo>
                  <a:cubicBezTo>
                    <a:pt x="9190" y="41964"/>
                    <a:pt x="-124" y="32430"/>
                    <a:pt x="1" y="20807"/>
                  </a:cubicBezTo>
                  <a:cubicBezTo>
                    <a:pt x="135" y="9403"/>
                    <a:pt x="9324" y="175"/>
                    <a:pt x="20735" y="2"/>
                  </a:cubicBezTo>
                  <a:cubicBezTo>
                    <a:pt x="32358" y="-170"/>
                    <a:pt x="41924" y="9113"/>
                    <a:pt x="42097" y="20736"/>
                  </a:cubicBezTo>
                  <a:cubicBezTo>
                    <a:pt x="42097" y="20916"/>
                    <a:pt x="42097" y="21105"/>
                    <a:pt x="42097" y="2128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5"/>
            <p:cNvSpPr/>
            <p:nvPr/>
          </p:nvSpPr>
          <p:spPr>
            <a:xfrm>
              <a:off x="9620059" y="4401682"/>
              <a:ext cx="267650" cy="481897"/>
            </a:xfrm>
            <a:custGeom>
              <a:avLst/>
              <a:gdLst/>
              <a:ahLst/>
              <a:cxnLst/>
              <a:rect l="l" t="t" r="r" b="b"/>
              <a:pathLst>
                <a:path w="267650" h="481897" extrusionOk="0">
                  <a:moveTo>
                    <a:pt x="267651" y="481897"/>
                  </a:moveTo>
                  <a:lnTo>
                    <a:pt x="62829" y="481897"/>
                  </a:lnTo>
                  <a:cubicBezTo>
                    <a:pt x="28132" y="481897"/>
                    <a:pt x="0" y="453765"/>
                    <a:pt x="0" y="419068"/>
                  </a:cubicBezTo>
                  <a:lnTo>
                    <a:pt x="0" y="62829"/>
                  </a:lnTo>
                  <a:cubicBezTo>
                    <a:pt x="0" y="28132"/>
                    <a:pt x="28132" y="0"/>
                    <a:pt x="62829" y="0"/>
                  </a:cubicBezTo>
                  <a:lnTo>
                    <a:pt x="166025" y="0"/>
                  </a:lnTo>
                  <a:lnTo>
                    <a:pt x="166025" y="7854"/>
                  </a:lnTo>
                  <a:lnTo>
                    <a:pt x="62829" y="7854"/>
                  </a:lnTo>
                  <a:cubicBezTo>
                    <a:pt x="32467" y="7854"/>
                    <a:pt x="7854" y="32467"/>
                    <a:pt x="7854" y="62829"/>
                  </a:cubicBezTo>
                  <a:lnTo>
                    <a:pt x="7854" y="419697"/>
                  </a:lnTo>
                  <a:cubicBezTo>
                    <a:pt x="7854" y="450059"/>
                    <a:pt x="32467" y="474672"/>
                    <a:pt x="62829" y="474672"/>
                  </a:cubicBezTo>
                  <a:lnTo>
                    <a:pt x="267651" y="4746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6" name="Google Shape;2726;p5"/>
          <p:cNvGrpSpPr/>
          <p:nvPr/>
        </p:nvGrpSpPr>
        <p:grpSpPr>
          <a:xfrm>
            <a:off x="12461863" y="4214125"/>
            <a:ext cx="584020" cy="584241"/>
            <a:chOff x="12461863" y="4214125"/>
            <a:chExt cx="584020" cy="584241"/>
          </a:xfrm>
        </p:grpSpPr>
        <p:sp>
          <p:nvSpPr>
            <p:cNvPr id="2727" name="Google Shape;2727;p5"/>
            <p:cNvSpPr/>
            <p:nvPr/>
          </p:nvSpPr>
          <p:spPr>
            <a:xfrm>
              <a:off x="12462776" y="4215228"/>
              <a:ext cx="581250" cy="581210"/>
            </a:xfrm>
            <a:custGeom>
              <a:avLst/>
              <a:gdLst/>
              <a:ahLst/>
              <a:cxnLst/>
              <a:rect l="l" t="t" r="r" b="b"/>
              <a:pathLst>
                <a:path w="581250" h="581210" extrusionOk="0">
                  <a:moveTo>
                    <a:pt x="11281" y="528321"/>
                  </a:moveTo>
                  <a:lnTo>
                    <a:pt x="43167" y="442953"/>
                  </a:lnTo>
                  <a:cubicBezTo>
                    <a:pt x="-40961" y="306284"/>
                    <a:pt x="1629" y="127293"/>
                    <a:pt x="138297" y="43165"/>
                  </a:cubicBezTo>
                  <a:cubicBezTo>
                    <a:pt x="274966" y="-40963"/>
                    <a:pt x="453957" y="1635"/>
                    <a:pt x="538085" y="138296"/>
                  </a:cubicBezTo>
                  <a:cubicBezTo>
                    <a:pt x="622213" y="274964"/>
                    <a:pt x="579615" y="453956"/>
                    <a:pt x="442954" y="538083"/>
                  </a:cubicBezTo>
                  <a:cubicBezTo>
                    <a:pt x="339962" y="601478"/>
                    <a:pt x="208485" y="594464"/>
                    <a:pt x="112828" y="520468"/>
                  </a:cubicBezTo>
                  <a:lnTo>
                    <a:pt x="112828" y="520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5"/>
            <p:cNvSpPr/>
            <p:nvPr/>
          </p:nvSpPr>
          <p:spPr>
            <a:xfrm>
              <a:off x="12461863" y="4214125"/>
              <a:ext cx="584020" cy="584241"/>
            </a:xfrm>
            <a:custGeom>
              <a:avLst/>
              <a:gdLst/>
              <a:ahLst/>
              <a:cxnLst/>
              <a:rect l="l" t="t" r="r" b="b"/>
              <a:pathLst>
                <a:path w="584020" h="584241" extrusionOk="0">
                  <a:moveTo>
                    <a:pt x="12195" y="529423"/>
                  </a:moveTo>
                  <a:lnTo>
                    <a:pt x="18949" y="528795"/>
                  </a:lnTo>
                  <a:lnTo>
                    <a:pt x="38504" y="527067"/>
                  </a:lnTo>
                  <a:lnTo>
                    <a:pt x="113742" y="520784"/>
                  </a:lnTo>
                  <a:lnTo>
                    <a:pt x="113113" y="522277"/>
                  </a:lnTo>
                  <a:lnTo>
                    <a:pt x="113113" y="522277"/>
                  </a:lnTo>
                  <a:cubicBezTo>
                    <a:pt x="112768" y="521947"/>
                    <a:pt x="112752" y="521405"/>
                    <a:pt x="113074" y="521052"/>
                  </a:cubicBezTo>
                  <a:cubicBezTo>
                    <a:pt x="113090" y="521044"/>
                    <a:pt x="113098" y="521028"/>
                    <a:pt x="113113" y="521020"/>
                  </a:cubicBezTo>
                  <a:cubicBezTo>
                    <a:pt x="113443" y="520784"/>
                    <a:pt x="113883" y="520784"/>
                    <a:pt x="114213" y="521020"/>
                  </a:cubicBezTo>
                  <a:cubicBezTo>
                    <a:pt x="152625" y="550495"/>
                    <a:pt x="197783" y="569901"/>
                    <a:pt x="245604" y="577487"/>
                  </a:cubicBezTo>
                  <a:cubicBezTo>
                    <a:pt x="260377" y="579883"/>
                    <a:pt x="275322" y="581069"/>
                    <a:pt x="290291" y="581022"/>
                  </a:cubicBezTo>
                  <a:cubicBezTo>
                    <a:pt x="306265" y="580849"/>
                    <a:pt x="322200" y="579451"/>
                    <a:pt x="337962" y="576859"/>
                  </a:cubicBezTo>
                  <a:cubicBezTo>
                    <a:pt x="495113" y="550974"/>
                    <a:pt x="601529" y="402596"/>
                    <a:pt x="575644" y="245445"/>
                  </a:cubicBezTo>
                  <a:cubicBezTo>
                    <a:pt x="559096" y="144966"/>
                    <a:pt x="490785" y="60666"/>
                    <a:pt x="395922" y="23651"/>
                  </a:cubicBezTo>
                  <a:cubicBezTo>
                    <a:pt x="354078" y="7544"/>
                    <a:pt x="309116" y="1206"/>
                    <a:pt x="264452" y="5117"/>
                  </a:cubicBezTo>
                  <a:cubicBezTo>
                    <a:pt x="222459" y="8957"/>
                    <a:pt x="181848" y="22073"/>
                    <a:pt x="145549" y="43521"/>
                  </a:cubicBezTo>
                  <a:cubicBezTo>
                    <a:pt x="80882" y="81556"/>
                    <a:pt x="33439" y="143136"/>
                    <a:pt x="13137" y="215358"/>
                  </a:cubicBezTo>
                  <a:lnTo>
                    <a:pt x="10074" y="227374"/>
                  </a:lnTo>
                  <a:cubicBezTo>
                    <a:pt x="8920" y="231277"/>
                    <a:pt x="8080" y="235275"/>
                    <a:pt x="7561" y="239311"/>
                  </a:cubicBezTo>
                  <a:cubicBezTo>
                    <a:pt x="6305" y="247165"/>
                    <a:pt x="5126" y="255019"/>
                    <a:pt x="3870" y="262872"/>
                  </a:cubicBezTo>
                  <a:cubicBezTo>
                    <a:pt x="2692" y="277841"/>
                    <a:pt x="2323" y="292865"/>
                    <a:pt x="2770" y="307873"/>
                  </a:cubicBezTo>
                  <a:cubicBezTo>
                    <a:pt x="5221" y="356000"/>
                    <a:pt x="19632" y="402753"/>
                    <a:pt x="44709" y="443898"/>
                  </a:cubicBezTo>
                  <a:cubicBezTo>
                    <a:pt x="44819" y="444118"/>
                    <a:pt x="44819" y="444385"/>
                    <a:pt x="44709" y="444605"/>
                  </a:cubicBezTo>
                  <a:lnTo>
                    <a:pt x="20598" y="507433"/>
                  </a:lnTo>
                  <a:lnTo>
                    <a:pt x="14315" y="523769"/>
                  </a:lnTo>
                  <a:cubicBezTo>
                    <a:pt x="12901" y="527460"/>
                    <a:pt x="12038" y="529423"/>
                    <a:pt x="12038" y="529423"/>
                  </a:cubicBezTo>
                  <a:cubicBezTo>
                    <a:pt x="12038" y="529423"/>
                    <a:pt x="12587" y="527617"/>
                    <a:pt x="13922" y="524004"/>
                  </a:cubicBezTo>
                  <a:cubicBezTo>
                    <a:pt x="15258" y="520392"/>
                    <a:pt x="17221" y="514816"/>
                    <a:pt x="19813" y="507748"/>
                  </a:cubicBezTo>
                  <a:lnTo>
                    <a:pt x="43373" y="443819"/>
                  </a:lnTo>
                  <a:lnTo>
                    <a:pt x="43373" y="444526"/>
                  </a:lnTo>
                  <a:cubicBezTo>
                    <a:pt x="17771" y="403287"/>
                    <a:pt x="2943" y="356267"/>
                    <a:pt x="257" y="307795"/>
                  </a:cubicBezTo>
                  <a:cubicBezTo>
                    <a:pt x="-285" y="292629"/>
                    <a:pt x="29" y="277448"/>
                    <a:pt x="1200" y="262322"/>
                  </a:cubicBezTo>
                  <a:cubicBezTo>
                    <a:pt x="2378" y="254469"/>
                    <a:pt x="3556" y="246615"/>
                    <a:pt x="4734" y="238762"/>
                  </a:cubicBezTo>
                  <a:cubicBezTo>
                    <a:pt x="5268" y="234725"/>
                    <a:pt x="6108" y="230735"/>
                    <a:pt x="7247" y="226824"/>
                  </a:cubicBezTo>
                  <a:cubicBezTo>
                    <a:pt x="8268" y="222819"/>
                    <a:pt x="9289" y="218971"/>
                    <a:pt x="10389" y="214730"/>
                  </a:cubicBezTo>
                  <a:cubicBezTo>
                    <a:pt x="30525" y="141479"/>
                    <a:pt x="78416" y="78964"/>
                    <a:pt x="143900" y="40458"/>
                  </a:cubicBezTo>
                  <a:cubicBezTo>
                    <a:pt x="180639" y="18586"/>
                    <a:pt x="221799" y="5164"/>
                    <a:pt x="264374" y="1190"/>
                  </a:cubicBezTo>
                  <a:cubicBezTo>
                    <a:pt x="309720" y="-2878"/>
                    <a:pt x="355397" y="3515"/>
                    <a:pt x="397885" y="19882"/>
                  </a:cubicBezTo>
                  <a:cubicBezTo>
                    <a:pt x="442179" y="37183"/>
                    <a:pt x="481557" y="65095"/>
                    <a:pt x="512548" y="101167"/>
                  </a:cubicBezTo>
                  <a:cubicBezTo>
                    <a:pt x="516538" y="105494"/>
                    <a:pt x="520236" y="110088"/>
                    <a:pt x="523621" y="114910"/>
                  </a:cubicBezTo>
                  <a:lnTo>
                    <a:pt x="534145" y="129047"/>
                  </a:lnTo>
                  <a:lnTo>
                    <a:pt x="543255" y="144047"/>
                  </a:lnTo>
                  <a:cubicBezTo>
                    <a:pt x="546436" y="148932"/>
                    <a:pt x="549248" y="154053"/>
                    <a:pt x="551659" y="159362"/>
                  </a:cubicBezTo>
                  <a:cubicBezTo>
                    <a:pt x="554251" y="164545"/>
                    <a:pt x="556763" y="169807"/>
                    <a:pt x="559512" y="175069"/>
                  </a:cubicBezTo>
                  <a:cubicBezTo>
                    <a:pt x="561884" y="180323"/>
                    <a:pt x="563981" y="185695"/>
                    <a:pt x="565795" y="191169"/>
                  </a:cubicBezTo>
                  <a:cubicBezTo>
                    <a:pt x="567680" y="196588"/>
                    <a:pt x="569958" y="201850"/>
                    <a:pt x="571528" y="207347"/>
                  </a:cubicBezTo>
                  <a:lnTo>
                    <a:pt x="575769" y="223918"/>
                  </a:lnTo>
                  <a:cubicBezTo>
                    <a:pt x="586356" y="267192"/>
                    <a:pt x="586764" y="312326"/>
                    <a:pt x="576947" y="355780"/>
                  </a:cubicBezTo>
                  <a:cubicBezTo>
                    <a:pt x="550928" y="472367"/>
                    <a:pt x="456450" y="561301"/>
                    <a:pt x="338512" y="580236"/>
                  </a:cubicBezTo>
                  <a:cubicBezTo>
                    <a:pt x="322561" y="582749"/>
                    <a:pt x="306438" y="584085"/>
                    <a:pt x="290291" y="584242"/>
                  </a:cubicBezTo>
                  <a:cubicBezTo>
                    <a:pt x="275220" y="584132"/>
                    <a:pt x="260172" y="582875"/>
                    <a:pt x="245290" y="580472"/>
                  </a:cubicBezTo>
                  <a:cubicBezTo>
                    <a:pt x="197100" y="572610"/>
                    <a:pt x="151667" y="552725"/>
                    <a:pt x="113192" y="522669"/>
                  </a:cubicBezTo>
                  <a:lnTo>
                    <a:pt x="114449" y="521413"/>
                  </a:lnTo>
                  <a:lnTo>
                    <a:pt x="114449" y="521413"/>
                  </a:lnTo>
                  <a:cubicBezTo>
                    <a:pt x="114794" y="521743"/>
                    <a:pt x="114810" y="522285"/>
                    <a:pt x="114488" y="522630"/>
                  </a:cubicBezTo>
                  <a:cubicBezTo>
                    <a:pt x="114472" y="522646"/>
                    <a:pt x="114464" y="522662"/>
                    <a:pt x="114449" y="522669"/>
                  </a:cubicBezTo>
                  <a:lnTo>
                    <a:pt x="113978" y="522669"/>
                  </a:lnTo>
                  <a:lnTo>
                    <a:pt x="37954" y="527931"/>
                  </a:lnTo>
                  <a:lnTo>
                    <a:pt x="18635" y="52918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5"/>
            <p:cNvSpPr/>
            <p:nvPr/>
          </p:nvSpPr>
          <p:spPr>
            <a:xfrm>
              <a:off x="12619742" y="4425714"/>
              <a:ext cx="256420" cy="163983"/>
            </a:xfrm>
            <a:custGeom>
              <a:avLst/>
              <a:gdLst/>
              <a:ahLst/>
              <a:cxnLst/>
              <a:rect l="l" t="t" r="r" b="b"/>
              <a:pathLst>
                <a:path w="256420" h="163983" extrusionOk="0">
                  <a:moveTo>
                    <a:pt x="150082" y="163983"/>
                  </a:moveTo>
                  <a:lnTo>
                    <a:pt x="0" y="107359"/>
                  </a:lnTo>
                  <a:lnTo>
                    <a:pt x="2827" y="100055"/>
                  </a:lnTo>
                  <a:lnTo>
                    <a:pt x="147020" y="154480"/>
                  </a:lnTo>
                  <a:lnTo>
                    <a:pt x="249902" y="0"/>
                  </a:lnTo>
                  <a:lnTo>
                    <a:pt x="256420" y="4398"/>
                  </a:lnTo>
                  <a:lnTo>
                    <a:pt x="150082" y="16398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5"/>
            <p:cNvSpPr/>
            <p:nvPr/>
          </p:nvSpPr>
          <p:spPr>
            <a:xfrm>
              <a:off x="12590212" y="4495454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5"/>
            <p:cNvSpPr/>
            <p:nvPr/>
          </p:nvSpPr>
          <p:spPr>
            <a:xfrm>
              <a:off x="12737389" y="4554041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5"/>
            <p:cNvSpPr/>
            <p:nvPr/>
          </p:nvSpPr>
          <p:spPr>
            <a:xfrm>
              <a:off x="12841920" y="4396969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3" name="Google Shape;2733;p5"/>
          <p:cNvGrpSpPr/>
          <p:nvPr/>
        </p:nvGrpSpPr>
        <p:grpSpPr>
          <a:xfrm>
            <a:off x="7724877" y="4442976"/>
            <a:ext cx="589049" cy="589209"/>
            <a:chOff x="7724877" y="4442976"/>
            <a:chExt cx="589049" cy="589209"/>
          </a:xfrm>
        </p:grpSpPr>
        <p:sp>
          <p:nvSpPr>
            <p:cNvPr id="2734" name="Google Shape;2734;p5"/>
            <p:cNvSpPr/>
            <p:nvPr/>
          </p:nvSpPr>
          <p:spPr>
            <a:xfrm>
              <a:off x="7726237" y="4444152"/>
              <a:ext cx="586393" cy="586432"/>
            </a:xfrm>
            <a:custGeom>
              <a:avLst/>
              <a:gdLst/>
              <a:ahLst/>
              <a:cxnLst/>
              <a:rect l="l" t="t" r="r" b="b"/>
              <a:pathLst>
                <a:path w="586393" h="586432" extrusionOk="0">
                  <a:moveTo>
                    <a:pt x="532557" y="575451"/>
                  </a:moveTo>
                  <a:lnTo>
                    <a:pt x="446168" y="543330"/>
                  </a:lnTo>
                  <a:cubicBezTo>
                    <a:pt x="308033" y="627803"/>
                    <a:pt x="127574" y="584302"/>
                    <a:pt x="43102" y="446165"/>
                  </a:cubicBezTo>
                  <a:cubicBezTo>
                    <a:pt x="-41371" y="308028"/>
                    <a:pt x="2131" y="127568"/>
                    <a:pt x="140267" y="43103"/>
                  </a:cubicBezTo>
                  <a:cubicBezTo>
                    <a:pt x="278401" y="-41371"/>
                    <a:pt x="458860" y="2130"/>
                    <a:pt x="543332" y="140267"/>
                  </a:cubicBezTo>
                  <a:cubicBezTo>
                    <a:pt x="606946" y="244296"/>
                    <a:pt x="599533" y="376841"/>
                    <a:pt x="524704" y="473119"/>
                  </a:cubicBezTo>
                  <a:lnTo>
                    <a:pt x="524704" y="473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5"/>
            <p:cNvSpPr/>
            <p:nvPr/>
          </p:nvSpPr>
          <p:spPr>
            <a:xfrm>
              <a:off x="7724877" y="4442976"/>
              <a:ext cx="589049" cy="589209"/>
            </a:xfrm>
            <a:custGeom>
              <a:avLst/>
              <a:gdLst/>
              <a:ahLst/>
              <a:cxnLst/>
              <a:rect l="l" t="t" r="r" b="b"/>
              <a:pathLst>
                <a:path w="589049" h="589209" extrusionOk="0">
                  <a:moveTo>
                    <a:pt x="533917" y="576627"/>
                  </a:moveTo>
                  <a:cubicBezTo>
                    <a:pt x="533917" y="576627"/>
                    <a:pt x="533917" y="574271"/>
                    <a:pt x="533289" y="569873"/>
                  </a:cubicBezTo>
                  <a:cubicBezTo>
                    <a:pt x="532661" y="565475"/>
                    <a:pt x="532347" y="558721"/>
                    <a:pt x="531561" y="550160"/>
                  </a:cubicBezTo>
                  <a:cubicBezTo>
                    <a:pt x="530148" y="532804"/>
                    <a:pt x="528027" y="507358"/>
                    <a:pt x="525278" y="474216"/>
                  </a:cubicBezTo>
                  <a:lnTo>
                    <a:pt x="526692" y="474923"/>
                  </a:lnTo>
                  <a:lnTo>
                    <a:pt x="526692" y="474923"/>
                  </a:lnTo>
                  <a:cubicBezTo>
                    <a:pt x="526324" y="475292"/>
                    <a:pt x="525728" y="475292"/>
                    <a:pt x="525359" y="474923"/>
                  </a:cubicBezTo>
                  <a:cubicBezTo>
                    <a:pt x="525358" y="474923"/>
                    <a:pt x="525358" y="474923"/>
                    <a:pt x="525357" y="474923"/>
                  </a:cubicBezTo>
                  <a:cubicBezTo>
                    <a:pt x="525121" y="474593"/>
                    <a:pt x="525121" y="474153"/>
                    <a:pt x="525357" y="473823"/>
                  </a:cubicBezTo>
                  <a:cubicBezTo>
                    <a:pt x="555122" y="435081"/>
                    <a:pt x="574717" y="389507"/>
                    <a:pt x="582374" y="341254"/>
                  </a:cubicBezTo>
                  <a:cubicBezTo>
                    <a:pt x="584769" y="326348"/>
                    <a:pt x="585955" y="311269"/>
                    <a:pt x="585908" y="296175"/>
                  </a:cubicBezTo>
                  <a:cubicBezTo>
                    <a:pt x="585735" y="280075"/>
                    <a:pt x="584345" y="264006"/>
                    <a:pt x="581746" y="248111"/>
                  </a:cubicBezTo>
                  <a:cubicBezTo>
                    <a:pt x="556253" y="89664"/>
                    <a:pt x="407134" y="-18111"/>
                    <a:pt x="248688" y="7382"/>
                  </a:cubicBezTo>
                  <a:cubicBezTo>
                    <a:pt x="146618" y="23804"/>
                    <a:pt x="60960" y="93230"/>
                    <a:pt x="23747" y="189680"/>
                  </a:cubicBezTo>
                  <a:cubicBezTo>
                    <a:pt x="7449" y="231830"/>
                    <a:pt x="1028" y="277153"/>
                    <a:pt x="4977" y="322170"/>
                  </a:cubicBezTo>
                  <a:cubicBezTo>
                    <a:pt x="8824" y="364548"/>
                    <a:pt x="22049" y="405536"/>
                    <a:pt x="43695" y="442173"/>
                  </a:cubicBezTo>
                  <a:cubicBezTo>
                    <a:pt x="63765" y="476140"/>
                    <a:pt x="90475" y="505709"/>
                    <a:pt x="122231" y="529113"/>
                  </a:cubicBezTo>
                  <a:cubicBezTo>
                    <a:pt x="150843" y="550380"/>
                    <a:pt x="183141" y="566166"/>
                    <a:pt x="217496" y="575684"/>
                  </a:cubicBezTo>
                  <a:lnTo>
                    <a:pt x="229590" y="578826"/>
                  </a:lnTo>
                  <a:cubicBezTo>
                    <a:pt x="233521" y="580004"/>
                    <a:pt x="237539" y="580868"/>
                    <a:pt x="241606" y="581417"/>
                  </a:cubicBezTo>
                  <a:lnTo>
                    <a:pt x="265167" y="585030"/>
                  </a:lnTo>
                  <a:cubicBezTo>
                    <a:pt x="280264" y="586271"/>
                    <a:pt x="295419" y="586664"/>
                    <a:pt x="310561" y="586208"/>
                  </a:cubicBezTo>
                  <a:cubicBezTo>
                    <a:pt x="359075" y="583703"/>
                    <a:pt x="406202" y="569158"/>
                    <a:pt x="447685" y="543877"/>
                  </a:cubicBezTo>
                  <a:cubicBezTo>
                    <a:pt x="447934" y="543759"/>
                    <a:pt x="448221" y="543759"/>
                    <a:pt x="448470" y="543877"/>
                  </a:cubicBezTo>
                  <a:lnTo>
                    <a:pt x="512006" y="568145"/>
                  </a:lnTo>
                  <a:lnTo>
                    <a:pt x="528577" y="574506"/>
                  </a:lnTo>
                  <a:lnTo>
                    <a:pt x="534231" y="576784"/>
                  </a:lnTo>
                  <a:cubicBezTo>
                    <a:pt x="534231" y="576784"/>
                    <a:pt x="532425" y="576234"/>
                    <a:pt x="528812" y="574899"/>
                  </a:cubicBezTo>
                  <a:lnTo>
                    <a:pt x="512398" y="569009"/>
                  </a:lnTo>
                  <a:lnTo>
                    <a:pt x="447842" y="545448"/>
                  </a:lnTo>
                  <a:lnTo>
                    <a:pt x="448313" y="545448"/>
                  </a:lnTo>
                  <a:cubicBezTo>
                    <a:pt x="406721" y="571294"/>
                    <a:pt x="359296" y="586255"/>
                    <a:pt x="310404" y="588957"/>
                  </a:cubicBezTo>
                  <a:cubicBezTo>
                    <a:pt x="295110" y="589491"/>
                    <a:pt x="279798" y="589177"/>
                    <a:pt x="264539" y="588015"/>
                  </a:cubicBezTo>
                  <a:lnTo>
                    <a:pt x="240585" y="584402"/>
                  </a:lnTo>
                  <a:cubicBezTo>
                    <a:pt x="236470" y="583876"/>
                    <a:pt x="232400" y="583035"/>
                    <a:pt x="228412" y="581889"/>
                  </a:cubicBezTo>
                  <a:lnTo>
                    <a:pt x="216161" y="578747"/>
                  </a:lnTo>
                  <a:cubicBezTo>
                    <a:pt x="181385" y="569119"/>
                    <a:pt x="148688" y="553137"/>
                    <a:pt x="119718" y="531626"/>
                  </a:cubicBezTo>
                  <a:cubicBezTo>
                    <a:pt x="87670" y="507978"/>
                    <a:pt x="60719" y="478119"/>
                    <a:pt x="40475" y="443822"/>
                  </a:cubicBezTo>
                  <a:cubicBezTo>
                    <a:pt x="18489" y="406761"/>
                    <a:pt x="5073" y="365247"/>
                    <a:pt x="1207" y="322327"/>
                  </a:cubicBezTo>
                  <a:cubicBezTo>
                    <a:pt x="-2911" y="276682"/>
                    <a:pt x="3538" y="230699"/>
                    <a:pt x="20056" y="187952"/>
                  </a:cubicBezTo>
                  <a:cubicBezTo>
                    <a:pt x="37388" y="143108"/>
                    <a:pt x="65525" y="103235"/>
                    <a:pt x="101969" y="71876"/>
                  </a:cubicBezTo>
                  <a:cubicBezTo>
                    <a:pt x="106309" y="67894"/>
                    <a:pt x="110900" y="64195"/>
                    <a:pt x="115713" y="60802"/>
                  </a:cubicBezTo>
                  <a:lnTo>
                    <a:pt x="130007" y="50200"/>
                  </a:lnTo>
                  <a:lnTo>
                    <a:pt x="145085" y="41011"/>
                  </a:lnTo>
                  <a:cubicBezTo>
                    <a:pt x="150126" y="37838"/>
                    <a:pt x="155374" y="35003"/>
                    <a:pt x="160793" y="32529"/>
                  </a:cubicBezTo>
                  <a:lnTo>
                    <a:pt x="176500" y="24676"/>
                  </a:lnTo>
                  <a:cubicBezTo>
                    <a:pt x="181683" y="22005"/>
                    <a:pt x="187338" y="20513"/>
                    <a:pt x="192757" y="18314"/>
                  </a:cubicBezTo>
                  <a:cubicBezTo>
                    <a:pt x="198176" y="16115"/>
                    <a:pt x="203595" y="14152"/>
                    <a:pt x="209092" y="12581"/>
                  </a:cubicBezTo>
                  <a:lnTo>
                    <a:pt x="225820" y="8340"/>
                  </a:lnTo>
                  <a:cubicBezTo>
                    <a:pt x="269476" y="-2364"/>
                    <a:pt x="315023" y="-2773"/>
                    <a:pt x="358861" y="7162"/>
                  </a:cubicBezTo>
                  <a:cubicBezTo>
                    <a:pt x="476251" y="33393"/>
                    <a:pt x="565819" y="128492"/>
                    <a:pt x="584966" y="247247"/>
                  </a:cubicBezTo>
                  <a:cubicBezTo>
                    <a:pt x="587534" y="263331"/>
                    <a:pt x="588900" y="279580"/>
                    <a:pt x="589050" y="295861"/>
                  </a:cubicBezTo>
                  <a:cubicBezTo>
                    <a:pt x="588618" y="360747"/>
                    <a:pt x="566745" y="423670"/>
                    <a:pt x="526849" y="474844"/>
                  </a:cubicBezTo>
                  <a:lnTo>
                    <a:pt x="525514" y="473588"/>
                  </a:lnTo>
                  <a:lnTo>
                    <a:pt x="525514" y="473588"/>
                  </a:lnTo>
                  <a:cubicBezTo>
                    <a:pt x="525841" y="473242"/>
                    <a:pt x="526388" y="473226"/>
                    <a:pt x="526735" y="473548"/>
                  </a:cubicBezTo>
                  <a:cubicBezTo>
                    <a:pt x="526747" y="473564"/>
                    <a:pt x="526759" y="473572"/>
                    <a:pt x="526770" y="473588"/>
                  </a:cubicBezTo>
                  <a:cubicBezTo>
                    <a:pt x="526770" y="473588"/>
                    <a:pt x="526770" y="473588"/>
                    <a:pt x="526770" y="474137"/>
                  </a:cubicBezTo>
                  <a:cubicBezTo>
                    <a:pt x="529048" y="507515"/>
                    <a:pt x="530776" y="533275"/>
                    <a:pt x="531954" y="550788"/>
                  </a:cubicBezTo>
                  <a:cubicBezTo>
                    <a:pt x="532582" y="559270"/>
                    <a:pt x="532975" y="565710"/>
                    <a:pt x="533289" y="570187"/>
                  </a:cubicBezTo>
                  <a:cubicBezTo>
                    <a:pt x="533603" y="574663"/>
                    <a:pt x="533917" y="576627"/>
                    <a:pt x="533917" y="5766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5"/>
            <p:cNvSpPr/>
            <p:nvPr/>
          </p:nvSpPr>
          <p:spPr>
            <a:xfrm>
              <a:off x="7899099" y="4714409"/>
              <a:ext cx="47121" cy="47125"/>
            </a:xfrm>
            <a:custGeom>
              <a:avLst/>
              <a:gdLst/>
              <a:ahLst/>
              <a:cxnLst/>
              <a:rect l="l" t="t" r="r" b="b"/>
              <a:pathLst>
                <a:path w="47121" h="47125" extrusionOk="0">
                  <a:moveTo>
                    <a:pt x="47122" y="23564"/>
                  </a:moveTo>
                  <a:cubicBezTo>
                    <a:pt x="47120" y="36578"/>
                    <a:pt x="36570" y="47125"/>
                    <a:pt x="23558" y="47125"/>
                  </a:cubicBezTo>
                  <a:cubicBezTo>
                    <a:pt x="10545" y="47117"/>
                    <a:pt x="-2" y="36570"/>
                    <a:pt x="0" y="23556"/>
                  </a:cubicBezTo>
                  <a:cubicBezTo>
                    <a:pt x="2" y="10700"/>
                    <a:pt x="10312" y="215"/>
                    <a:pt x="23168" y="3"/>
                  </a:cubicBezTo>
                  <a:cubicBezTo>
                    <a:pt x="36178" y="-216"/>
                    <a:pt x="46902" y="10158"/>
                    <a:pt x="47118" y="23172"/>
                  </a:cubicBezTo>
                  <a:cubicBezTo>
                    <a:pt x="47121" y="23297"/>
                    <a:pt x="47122" y="23431"/>
                    <a:pt x="47122" y="235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5"/>
            <p:cNvSpPr/>
            <p:nvPr/>
          </p:nvSpPr>
          <p:spPr>
            <a:xfrm>
              <a:off x="7994599" y="4714412"/>
              <a:ext cx="47121" cy="47121"/>
            </a:xfrm>
            <a:custGeom>
              <a:avLst/>
              <a:gdLst/>
              <a:ahLst/>
              <a:cxnLst/>
              <a:rect l="l" t="t" r="r" b="b"/>
              <a:pathLst>
                <a:path w="47121" h="47121" extrusionOk="0">
                  <a:moveTo>
                    <a:pt x="47122" y="23561"/>
                  </a:moveTo>
                  <a:cubicBezTo>
                    <a:pt x="47122" y="36574"/>
                    <a:pt x="36573" y="47122"/>
                    <a:pt x="23561" y="47122"/>
                  </a:cubicBezTo>
                  <a:cubicBezTo>
                    <a:pt x="10548" y="47122"/>
                    <a:pt x="0" y="36574"/>
                    <a:pt x="0" y="23561"/>
                  </a:cubicBezTo>
                  <a:cubicBezTo>
                    <a:pt x="0" y="10547"/>
                    <a:pt x="10548" y="0"/>
                    <a:pt x="23561" y="0"/>
                  </a:cubicBezTo>
                  <a:cubicBezTo>
                    <a:pt x="36573" y="0"/>
                    <a:pt x="47122" y="10547"/>
                    <a:pt x="47122" y="2356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5"/>
            <p:cNvSpPr/>
            <p:nvPr/>
          </p:nvSpPr>
          <p:spPr>
            <a:xfrm>
              <a:off x="8092952" y="4714001"/>
              <a:ext cx="47129" cy="47127"/>
            </a:xfrm>
            <a:custGeom>
              <a:avLst/>
              <a:gdLst/>
              <a:ahLst/>
              <a:cxnLst/>
              <a:rect l="l" t="t" r="r" b="b"/>
              <a:pathLst>
                <a:path w="47129" h="47127" extrusionOk="0">
                  <a:moveTo>
                    <a:pt x="44111" y="12034"/>
                  </a:moveTo>
                  <a:cubicBezTo>
                    <a:pt x="50479" y="23382"/>
                    <a:pt x="46443" y="37747"/>
                    <a:pt x="35096" y="44108"/>
                  </a:cubicBezTo>
                  <a:cubicBezTo>
                    <a:pt x="23748" y="50477"/>
                    <a:pt x="9387" y="46441"/>
                    <a:pt x="3019" y="35092"/>
                  </a:cubicBezTo>
                  <a:cubicBezTo>
                    <a:pt x="-3237" y="23948"/>
                    <a:pt x="534" y="9851"/>
                    <a:pt x="11518" y="3317"/>
                  </a:cubicBezTo>
                  <a:cubicBezTo>
                    <a:pt x="22701" y="-3335"/>
                    <a:pt x="37160" y="332"/>
                    <a:pt x="43813" y="11516"/>
                  </a:cubicBezTo>
                  <a:cubicBezTo>
                    <a:pt x="43915" y="11688"/>
                    <a:pt x="44014" y="11861"/>
                    <a:pt x="44111" y="120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9" name="Google Shape;2739;p5"/>
          <p:cNvSpPr/>
          <p:nvPr/>
        </p:nvSpPr>
        <p:spPr>
          <a:xfrm>
            <a:off x="10472747" y="6103869"/>
            <a:ext cx="1512341" cy="782063"/>
          </a:xfrm>
          <a:custGeom>
            <a:avLst/>
            <a:gdLst/>
            <a:ahLst/>
            <a:cxnLst/>
            <a:rect l="l" t="t" r="r" b="b"/>
            <a:pathLst>
              <a:path w="1512341" h="782063" extrusionOk="0">
                <a:moveTo>
                  <a:pt x="1087623" y="655149"/>
                </a:moveTo>
                <a:cubicBezTo>
                  <a:pt x="1056208" y="541743"/>
                  <a:pt x="943038" y="141524"/>
                  <a:pt x="911231" y="29453"/>
                </a:cubicBezTo>
                <a:cubicBezTo>
                  <a:pt x="906338" y="12034"/>
                  <a:pt x="890450" y="-6"/>
                  <a:pt x="872356" y="2"/>
                </a:cubicBezTo>
                <a:lnTo>
                  <a:pt x="40816" y="2"/>
                </a:lnTo>
                <a:cubicBezTo>
                  <a:pt x="18481" y="-202"/>
                  <a:pt x="206" y="17743"/>
                  <a:pt x="1" y="40079"/>
                </a:cubicBezTo>
                <a:cubicBezTo>
                  <a:pt x="-30" y="43951"/>
                  <a:pt x="488" y="47799"/>
                  <a:pt x="1548" y="51521"/>
                </a:cubicBezTo>
                <a:lnTo>
                  <a:pt x="201344" y="752691"/>
                </a:lnTo>
                <a:cubicBezTo>
                  <a:pt x="206292" y="770063"/>
                  <a:pt x="222156" y="782056"/>
                  <a:pt x="240220" y="782064"/>
                </a:cubicBezTo>
                <a:lnTo>
                  <a:pt x="1471821" y="782064"/>
                </a:lnTo>
                <a:cubicBezTo>
                  <a:pt x="1520121" y="782064"/>
                  <a:pt x="1527896" y="712481"/>
                  <a:pt x="1480696" y="702114"/>
                </a:cubicBezTo>
                <a:lnTo>
                  <a:pt x="1477868" y="701564"/>
                </a:lnTo>
                <a:cubicBezTo>
                  <a:pt x="1403180" y="685857"/>
                  <a:pt x="1203778" y="684836"/>
                  <a:pt x="1126577" y="684915"/>
                </a:cubicBezTo>
                <a:cubicBezTo>
                  <a:pt x="1108365" y="684915"/>
                  <a:pt x="1092406" y="672726"/>
                  <a:pt x="1087623" y="6551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0" name="Google Shape;2740;p5"/>
          <p:cNvSpPr/>
          <p:nvPr/>
        </p:nvSpPr>
        <p:spPr>
          <a:xfrm>
            <a:off x="10540658" y="6157119"/>
            <a:ext cx="983113" cy="633628"/>
          </a:xfrm>
          <a:custGeom>
            <a:avLst/>
            <a:gdLst/>
            <a:ahLst/>
            <a:cxnLst/>
            <a:rect l="l" t="t" r="r" b="b"/>
            <a:pathLst>
              <a:path w="983113" h="633628" extrusionOk="0">
                <a:moveTo>
                  <a:pt x="0" y="0"/>
                </a:moveTo>
                <a:lnTo>
                  <a:pt x="182832" y="628681"/>
                </a:lnTo>
                <a:lnTo>
                  <a:pt x="983114" y="633629"/>
                </a:lnTo>
                <a:lnTo>
                  <a:pt x="80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1" name="Google Shape;2741;p5"/>
          <p:cNvSpPr/>
          <p:nvPr/>
        </p:nvSpPr>
        <p:spPr>
          <a:xfrm>
            <a:off x="10682808" y="6379847"/>
            <a:ext cx="199010" cy="4083"/>
          </a:xfrm>
          <a:custGeom>
            <a:avLst/>
            <a:gdLst/>
            <a:ahLst/>
            <a:cxnLst/>
            <a:rect l="l" t="t" r="r" b="b"/>
            <a:pathLst>
              <a:path w="199010" h="4083" extrusionOk="0">
                <a:moveTo>
                  <a:pt x="199010" y="2042"/>
                </a:moveTo>
                <a:cubicBezTo>
                  <a:pt x="199010" y="3141"/>
                  <a:pt x="154402" y="4084"/>
                  <a:pt x="99505" y="4084"/>
                </a:cubicBezTo>
                <a:cubicBezTo>
                  <a:pt x="44609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942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2" name="Google Shape;2742;p5"/>
          <p:cNvSpPr/>
          <p:nvPr/>
        </p:nvSpPr>
        <p:spPr>
          <a:xfrm>
            <a:off x="10708882" y="6471104"/>
            <a:ext cx="130212" cy="4355"/>
          </a:xfrm>
          <a:custGeom>
            <a:avLst/>
            <a:gdLst/>
            <a:ahLst/>
            <a:cxnLst/>
            <a:rect l="l" t="t" r="r" b="b"/>
            <a:pathLst>
              <a:path w="130212" h="4355" extrusionOk="0">
                <a:moveTo>
                  <a:pt x="130213" y="2044"/>
                </a:moveTo>
                <a:cubicBezTo>
                  <a:pt x="108576" y="4109"/>
                  <a:pt x="86829" y="4793"/>
                  <a:pt x="65106" y="4086"/>
                </a:cubicBezTo>
                <a:cubicBezTo>
                  <a:pt x="43383" y="4793"/>
                  <a:pt x="21637" y="4109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3" name="Google Shape;2743;p5"/>
          <p:cNvSpPr/>
          <p:nvPr/>
        </p:nvSpPr>
        <p:spPr>
          <a:xfrm>
            <a:off x="10872394" y="6471106"/>
            <a:ext cx="235608" cy="4083"/>
          </a:xfrm>
          <a:custGeom>
            <a:avLst/>
            <a:gdLst/>
            <a:ahLst/>
            <a:cxnLst/>
            <a:rect l="l" t="t" r="r" b="b"/>
            <a:pathLst>
              <a:path w="235608" h="4083" extrusionOk="0">
                <a:moveTo>
                  <a:pt x="235608" y="2042"/>
                </a:moveTo>
                <a:cubicBezTo>
                  <a:pt x="235608" y="3220"/>
                  <a:pt x="182753" y="4084"/>
                  <a:pt x="117804" y="4084"/>
                </a:cubicBezTo>
                <a:cubicBezTo>
                  <a:pt x="52855" y="4084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2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4" name="Google Shape;2744;p5"/>
          <p:cNvSpPr/>
          <p:nvPr/>
        </p:nvSpPr>
        <p:spPr>
          <a:xfrm>
            <a:off x="10649430" y="6275237"/>
            <a:ext cx="35576" cy="44922"/>
          </a:xfrm>
          <a:custGeom>
            <a:avLst/>
            <a:gdLst/>
            <a:ahLst/>
            <a:cxnLst/>
            <a:rect l="l" t="t" r="r" b="b"/>
            <a:pathLst>
              <a:path w="35576" h="44922" extrusionOk="0">
                <a:moveTo>
                  <a:pt x="35577" y="44923"/>
                </a:moveTo>
                <a:cubicBezTo>
                  <a:pt x="23946" y="40391"/>
                  <a:pt x="12833" y="34627"/>
                  <a:pt x="2435" y="27723"/>
                </a:cubicBezTo>
                <a:lnTo>
                  <a:pt x="0" y="26231"/>
                </a:lnTo>
                <a:lnTo>
                  <a:pt x="2121" y="24425"/>
                </a:lnTo>
                <a:lnTo>
                  <a:pt x="3063" y="23561"/>
                </a:lnTo>
                <a:cubicBezTo>
                  <a:pt x="12330" y="14678"/>
                  <a:pt x="22485" y="6786"/>
                  <a:pt x="33378" y="0"/>
                </a:cubicBezTo>
                <a:cubicBezTo>
                  <a:pt x="25077" y="9974"/>
                  <a:pt x="15731" y="19037"/>
                  <a:pt x="5498" y="27016"/>
                </a:cubicBezTo>
                <a:lnTo>
                  <a:pt x="4634" y="27802"/>
                </a:lnTo>
                <a:lnTo>
                  <a:pt x="4634" y="24503"/>
                </a:lnTo>
                <a:cubicBezTo>
                  <a:pt x="15636" y="30205"/>
                  <a:pt x="26003" y="37053"/>
                  <a:pt x="35577" y="449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5" name="Google Shape;2745;p5"/>
          <p:cNvSpPr/>
          <p:nvPr/>
        </p:nvSpPr>
        <p:spPr>
          <a:xfrm>
            <a:off x="10733464" y="6275001"/>
            <a:ext cx="35733" cy="48064"/>
          </a:xfrm>
          <a:custGeom>
            <a:avLst/>
            <a:gdLst/>
            <a:ahLst/>
            <a:cxnLst/>
            <a:rect l="l" t="t" r="r" b="b"/>
            <a:pathLst>
              <a:path w="35733" h="48064" extrusionOk="0">
                <a:moveTo>
                  <a:pt x="0" y="0"/>
                </a:moveTo>
                <a:cubicBezTo>
                  <a:pt x="11772" y="4626"/>
                  <a:pt x="23011" y="10500"/>
                  <a:pt x="33535" y="17514"/>
                </a:cubicBezTo>
                <a:lnTo>
                  <a:pt x="35734" y="18770"/>
                </a:lnTo>
                <a:lnTo>
                  <a:pt x="34006" y="20655"/>
                </a:lnTo>
                <a:lnTo>
                  <a:pt x="33613" y="21126"/>
                </a:lnTo>
                <a:cubicBezTo>
                  <a:pt x="25383" y="31006"/>
                  <a:pt x="16170" y="40038"/>
                  <a:pt x="6126" y="48064"/>
                </a:cubicBezTo>
                <a:cubicBezTo>
                  <a:pt x="13186" y="37328"/>
                  <a:pt x="21377" y="27378"/>
                  <a:pt x="30551" y="18377"/>
                </a:cubicBezTo>
                <a:lnTo>
                  <a:pt x="31022" y="17906"/>
                </a:lnTo>
                <a:lnTo>
                  <a:pt x="31493" y="21048"/>
                </a:lnTo>
                <a:cubicBezTo>
                  <a:pt x="20286" y="15157"/>
                  <a:pt x="9731" y="809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6" name="Google Shape;2746;p5"/>
          <p:cNvSpPr/>
          <p:nvPr/>
        </p:nvSpPr>
        <p:spPr>
          <a:xfrm>
            <a:off x="10696945" y="6262121"/>
            <a:ext cx="28665" cy="80892"/>
          </a:xfrm>
          <a:custGeom>
            <a:avLst/>
            <a:gdLst/>
            <a:ahLst/>
            <a:cxnLst/>
            <a:rect l="l" t="t" r="r" b="b"/>
            <a:pathLst>
              <a:path w="28665" h="80892" extrusionOk="0">
                <a:moveTo>
                  <a:pt x="28666" y="0"/>
                </a:moveTo>
                <a:cubicBezTo>
                  <a:pt x="25862" y="14089"/>
                  <a:pt x="21707" y="27864"/>
                  <a:pt x="16257" y="41153"/>
                </a:cubicBezTo>
                <a:cubicBezTo>
                  <a:pt x="12157" y="54905"/>
                  <a:pt x="6707" y="68209"/>
                  <a:pt x="0" y="80892"/>
                </a:cubicBezTo>
                <a:cubicBezTo>
                  <a:pt x="2890" y="66826"/>
                  <a:pt x="7045" y="53059"/>
                  <a:pt x="12409" y="39739"/>
                </a:cubicBezTo>
                <a:cubicBezTo>
                  <a:pt x="16595" y="26019"/>
                  <a:pt x="22029" y="12715"/>
                  <a:pt x="286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7" name="Google Shape;2747;p5"/>
          <p:cNvSpPr/>
          <p:nvPr/>
        </p:nvSpPr>
        <p:spPr>
          <a:xfrm>
            <a:off x="10938600" y="6371286"/>
            <a:ext cx="407444" cy="4083"/>
          </a:xfrm>
          <a:custGeom>
            <a:avLst/>
            <a:gdLst/>
            <a:ahLst/>
            <a:cxnLst/>
            <a:rect l="l" t="t" r="r" b="b"/>
            <a:pathLst>
              <a:path w="407444" h="4083" extrusionOk="0">
                <a:moveTo>
                  <a:pt x="407445" y="2042"/>
                </a:moveTo>
                <a:cubicBezTo>
                  <a:pt x="407445" y="3220"/>
                  <a:pt x="316186" y="4084"/>
                  <a:pt x="203722" y="4084"/>
                </a:cubicBezTo>
                <a:cubicBezTo>
                  <a:pt x="91259" y="4084"/>
                  <a:pt x="0" y="3220"/>
                  <a:pt x="0" y="2042"/>
                </a:cubicBezTo>
                <a:cubicBezTo>
                  <a:pt x="0" y="864"/>
                  <a:pt x="91180" y="0"/>
                  <a:pt x="203722" y="0"/>
                </a:cubicBezTo>
                <a:cubicBezTo>
                  <a:pt x="316265" y="0"/>
                  <a:pt x="407445" y="942"/>
                  <a:pt x="40744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8" name="Google Shape;2748;p5"/>
          <p:cNvSpPr/>
          <p:nvPr/>
        </p:nvSpPr>
        <p:spPr>
          <a:xfrm>
            <a:off x="10689719" y="6421550"/>
            <a:ext cx="636063" cy="4083"/>
          </a:xfrm>
          <a:custGeom>
            <a:avLst/>
            <a:gdLst/>
            <a:ahLst/>
            <a:cxnLst/>
            <a:rect l="l" t="t" r="r" b="b"/>
            <a:pathLst>
              <a:path w="636063" h="4083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942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9" name="Google Shape;2749;p5"/>
          <p:cNvSpPr/>
          <p:nvPr/>
        </p:nvSpPr>
        <p:spPr>
          <a:xfrm>
            <a:off x="10746501" y="6549328"/>
            <a:ext cx="199010" cy="4084"/>
          </a:xfrm>
          <a:custGeom>
            <a:avLst/>
            <a:gdLst/>
            <a:ahLst/>
            <a:cxnLst/>
            <a:rect l="l" t="t" r="r" b="b"/>
            <a:pathLst>
              <a:path w="199010" h="4084" extrusionOk="0">
                <a:moveTo>
                  <a:pt x="199010" y="2042"/>
                </a:moveTo>
                <a:cubicBezTo>
                  <a:pt x="199010" y="3141"/>
                  <a:pt x="154480" y="4084"/>
                  <a:pt x="99505" y="4084"/>
                </a:cubicBezTo>
                <a:cubicBezTo>
                  <a:pt x="44530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864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p5"/>
          <p:cNvSpPr/>
          <p:nvPr/>
        </p:nvSpPr>
        <p:spPr>
          <a:xfrm>
            <a:off x="10772418" y="6640585"/>
            <a:ext cx="130212" cy="4164"/>
          </a:xfrm>
          <a:custGeom>
            <a:avLst/>
            <a:gdLst/>
            <a:ahLst/>
            <a:cxnLst/>
            <a:rect l="l" t="t" r="r" b="b"/>
            <a:pathLst>
              <a:path w="130212" h="4164" extrusionOk="0">
                <a:moveTo>
                  <a:pt x="130213" y="2044"/>
                </a:moveTo>
                <a:cubicBezTo>
                  <a:pt x="86853" y="4871"/>
                  <a:pt x="43360" y="4871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p5"/>
          <p:cNvSpPr/>
          <p:nvPr/>
        </p:nvSpPr>
        <p:spPr>
          <a:xfrm>
            <a:off x="10935930" y="6640586"/>
            <a:ext cx="235608" cy="4162"/>
          </a:xfrm>
          <a:custGeom>
            <a:avLst/>
            <a:gdLst/>
            <a:ahLst/>
            <a:cxnLst/>
            <a:rect l="l" t="t" r="r" b="b"/>
            <a:pathLst>
              <a:path w="235608" h="4162" extrusionOk="0">
                <a:moveTo>
                  <a:pt x="235608" y="2042"/>
                </a:moveTo>
                <a:cubicBezTo>
                  <a:pt x="235608" y="3220"/>
                  <a:pt x="182753" y="4162"/>
                  <a:pt x="117804" y="4162"/>
                </a:cubicBezTo>
                <a:cubicBezTo>
                  <a:pt x="52855" y="4162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3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p5"/>
          <p:cNvSpPr/>
          <p:nvPr/>
        </p:nvSpPr>
        <p:spPr>
          <a:xfrm>
            <a:off x="10753255" y="6590795"/>
            <a:ext cx="636063" cy="4084"/>
          </a:xfrm>
          <a:custGeom>
            <a:avLst/>
            <a:gdLst/>
            <a:ahLst/>
            <a:cxnLst/>
            <a:rect l="l" t="t" r="r" b="b"/>
            <a:pathLst>
              <a:path w="636063" h="4084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1178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3" name="Google Shape;2753;p5"/>
          <p:cNvSpPr/>
          <p:nvPr/>
        </p:nvSpPr>
        <p:spPr>
          <a:xfrm>
            <a:off x="10493204" y="6113216"/>
            <a:ext cx="219780" cy="772717"/>
          </a:xfrm>
          <a:custGeom>
            <a:avLst/>
            <a:gdLst/>
            <a:ahLst/>
            <a:cxnLst/>
            <a:rect l="l" t="t" r="r" b="b"/>
            <a:pathLst>
              <a:path w="219780" h="772717" extrusionOk="0">
                <a:moveTo>
                  <a:pt x="219762" y="772717"/>
                </a:moveTo>
                <a:cubicBezTo>
                  <a:pt x="218663" y="772717"/>
                  <a:pt x="168557" y="599938"/>
                  <a:pt x="107927" y="386948"/>
                </a:cubicBezTo>
                <a:cubicBezTo>
                  <a:pt x="47297" y="173959"/>
                  <a:pt x="-1081" y="551"/>
                  <a:pt x="18" y="1"/>
                </a:cubicBezTo>
                <a:cubicBezTo>
                  <a:pt x="1118" y="-549"/>
                  <a:pt x="51145" y="172388"/>
                  <a:pt x="111854" y="385849"/>
                </a:cubicBezTo>
                <a:cubicBezTo>
                  <a:pt x="172562" y="599310"/>
                  <a:pt x="220862" y="772403"/>
                  <a:pt x="219762" y="77271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4" name="Google Shape;2754;p5"/>
          <p:cNvSpPr/>
          <p:nvPr/>
        </p:nvSpPr>
        <p:spPr>
          <a:xfrm>
            <a:off x="10927299" y="6301311"/>
            <a:ext cx="398483" cy="350663"/>
          </a:xfrm>
          <a:custGeom>
            <a:avLst/>
            <a:gdLst/>
            <a:ahLst/>
            <a:cxnLst/>
            <a:rect l="l" t="t" r="r" b="b"/>
            <a:pathLst>
              <a:path w="398483" h="350663" extrusionOk="0">
                <a:moveTo>
                  <a:pt x="3918" y="9738"/>
                </a:moveTo>
                <a:cubicBezTo>
                  <a:pt x="3918" y="9738"/>
                  <a:pt x="72088" y="-12173"/>
                  <a:pt x="118424" y="9738"/>
                </a:cubicBezTo>
                <a:cubicBezTo>
                  <a:pt x="164760" y="31650"/>
                  <a:pt x="398484" y="211890"/>
                  <a:pt x="398484" y="211890"/>
                </a:cubicBezTo>
                <a:lnTo>
                  <a:pt x="359216" y="350663"/>
                </a:lnTo>
                <a:lnTo>
                  <a:pt x="305890" y="307233"/>
                </a:lnTo>
                <a:cubicBezTo>
                  <a:pt x="305890" y="307233"/>
                  <a:pt x="218243" y="319406"/>
                  <a:pt x="184159" y="285321"/>
                </a:cubicBezTo>
                <a:cubicBezTo>
                  <a:pt x="150074" y="251237"/>
                  <a:pt x="111042" y="219587"/>
                  <a:pt x="111042" y="219587"/>
                </a:cubicBezTo>
                <a:cubicBezTo>
                  <a:pt x="111042" y="219587"/>
                  <a:pt x="75936" y="275662"/>
                  <a:pt x="57009" y="272363"/>
                </a:cubicBezTo>
                <a:cubicBezTo>
                  <a:pt x="43029" y="270007"/>
                  <a:pt x="34862" y="225241"/>
                  <a:pt x="34862" y="225241"/>
                </a:cubicBezTo>
                <a:cubicBezTo>
                  <a:pt x="34862" y="225241"/>
                  <a:pt x="-6291" y="235687"/>
                  <a:pt x="3918" y="195084"/>
                </a:cubicBezTo>
                <a:lnTo>
                  <a:pt x="28265" y="114427"/>
                </a:lnTo>
                <a:cubicBezTo>
                  <a:pt x="32514" y="99639"/>
                  <a:pt x="45315" y="88911"/>
                  <a:pt x="60621" y="87332"/>
                </a:cubicBezTo>
                <a:lnTo>
                  <a:pt x="133032" y="80107"/>
                </a:lnTo>
                <a:lnTo>
                  <a:pt x="93764" y="48692"/>
                </a:lnTo>
                <a:cubicBezTo>
                  <a:pt x="67658" y="50263"/>
                  <a:pt x="41459" y="48755"/>
                  <a:pt x="15699" y="44216"/>
                </a:cubicBezTo>
                <a:cubicBezTo>
                  <a:pt x="3133" y="41624"/>
                  <a:pt x="-5349" y="16650"/>
                  <a:pt x="3918" y="9738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5"/>
          <p:cNvSpPr/>
          <p:nvPr/>
        </p:nvSpPr>
        <p:spPr>
          <a:xfrm>
            <a:off x="10971506" y="6442593"/>
            <a:ext cx="111285" cy="82231"/>
          </a:xfrm>
          <a:custGeom>
            <a:avLst/>
            <a:gdLst/>
            <a:ahLst/>
            <a:cxnLst/>
            <a:rect l="l" t="t" r="r" b="b"/>
            <a:pathLst>
              <a:path w="111285" h="82231" extrusionOk="0">
                <a:moveTo>
                  <a:pt x="111286" y="17125"/>
                </a:moveTo>
                <a:cubicBezTo>
                  <a:pt x="110893" y="17753"/>
                  <a:pt x="103432" y="13041"/>
                  <a:pt x="89767" y="7779"/>
                </a:cubicBezTo>
                <a:cubicBezTo>
                  <a:pt x="82054" y="4716"/>
                  <a:pt x="73800" y="3247"/>
                  <a:pt x="65499" y="3460"/>
                </a:cubicBezTo>
                <a:cubicBezTo>
                  <a:pt x="55423" y="4166"/>
                  <a:pt x="45787" y="7889"/>
                  <a:pt x="37854" y="14141"/>
                </a:cubicBezTo>
                <a:cubicBezTo>
                  <a:pt x="23639" y="26251"/>
                  <a:pt x="13225" y="42202"/>
                  <a:pt x="7854" y="60084"/>
                </a:cubicBezTo>
                <a:cubicBezTo>
                  <a:pt x="5709" y="67624"/>
                  <a:pt x="3087" y="75022"/>
                  <a:pt x="0" y="82231"/>
                </a:cubicBezTo>
                <a:cubicBezTo>
                  <a:pt x="864" y="74362"/>
                  <a:pt x="2631" y="66611"/>
                  <a:pt x="5262" y="59142"/>
                </a:cubicBezTo>
                <a:cubicBezTo>
                  <a:pt x="7759" y="50990"/>
                  <a:pt x="11042" y="43097"/>
                  <a:pt x="15079" y="35581"/>
                </a:cubicBezTo>
                <a:cubicBezTo>
                  <a:pt x="20090" y="26070"/>
                  <a:pt x="27079" y="17737"/>
                  <a:pt x="35577" y="11156"/>
                </a:cubicBezTo>
                <a:cubicBezTo>
                  <a:pt x="44137" y="4394"/>
                  <a:pt x="54606" y="499"/>
                  <a:pt x="65499" y="4"/>
                </a:cubicBezTo>
                <a:cubicBezTo>
                  <a:pt x="74303" y="-98"/>
                  <a:pt x="83021" y="1755"/>
                  <a:pt x="91023" y="5423"/>
                </a:cubicBezTo>
                <a:cubicBezTo>
                  <a:pt x="96332" y="7622"/>
                  <a:pt x="101453" y="10245"/>
                  <a:pt x="106338" y="13277"/>
                </a:cubicBezTo>
                <a:cubicBezTo>
                  <a:pt x="108183" y="14282"/>
                  <a:pt x="109856" y="15578"/>
                  <a:pt x="111286" y="17125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5"/>
          <p:cNvSpPr/>
          <p:nvPr/>
        </p:nvSpPr>
        <p:spPr>
          <a:xfrm>
            <a:off x="11058053" y="6378261"/>
            <a:ext cx="43916" cy="11481"/>
          </a:xfrm>
          <a:custGeom>
            <a:avLst/>
            <a:gdLst/>
            <a:ahLst/>
            <a:cxnLst/>
            <a:rect l="l" t="t" r="r" b="b"/>
            <a:pathLst>
              <a:path w="43916" h="11481" extrusionOk="0">
                <a:moveTo>
                  <a:pt x="43745" y="11481"/>
                </a:moveTo>
                <a:cubicBezTo>
                  <a:pt x="36967" y="8246"/>
                  <a:pt x="29820" y="5842"/>
                  <a:pt x="22461" y="4335"/>
                </a:cubicBezTo>
                <a:cubicBezTo>
                  <a:pt x="14922" y="4107"/>
                  <a:pt x="7382" y="4766"/>
                  <a:pt x="0" y="6298"/>
                </a:cubicBezTo>
                <a:cubicBezTo>
                  <a:pt x="0" y="5905"/>
                  <a:pt x="1806" y="4020"/>
                  <a:pt x="5890" y="2371"/>
                </a:cubicBezTo>
                <a:cubicBezTo>
                  <a:pt x="16885" y="-1846"/>
                  <a:pt x="29255" y="-378"/>
                  <a:pt x="38954" y="6298"/>
                </a:cubicBezTo>
                <a:cubicBezTo>
                  <a:pt x="42567" y="8890"/>
                  <a:pt x="44530" y="11167"/>
                  <a:pt x="43745" y="1148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5"/>
          <p:cNvSpPr/>
          <p:nvPr/>
        </p:nvSpPr>
        <p:spPr>
          <a:xfrm>
            <a:off x="11424550" y="5611561"/>
            <a:ext cx="184904" cy="123112"/>
          </a:xfrm>
          <a:custGeom>
            <a:avLst/>
            <a:gdLst/>
            <a:ahLst/>
            <a:cxnLst/>
            <a:rect l="l" t="t" r="r" b="b"/>
            <a:pathLst>
              <a:path w="184904" h="123112" extrusionOk="0">
                <a:moveTo>
                  <a:pt x="43068" y="12534"/>
                </a:moveTo>
                <a:lnTo>
                  <a:pt x="18329" y="13162"/>
                </a:lnTo>
                <a:cubicBezTo>
                  <a:pt x="7923" y="13453"/>
                  <a:pt x="-276" y="22115"/>
                  <a:pt x="7" y="32521"/>
                </a:cubicBezTo>
                <a:cubicBezTo>
                  <a:pt x="93" y="35717"/>
                  <a:pt x="996" y="38843"/>
                  <a:pt x="2622" y="41592"/>
                </a:cubicBezTo>
                <a:cubicBezTo>
                  <a:pt x="4122" y="44050"/>
                  <a:pt x="6384" y="45959"/>
                  <a:pt x="9062" y="47011"/>
                </a:cubicBezTo>
                <a:cubicBezTo>
                  <a:pt x="22728" y="52116"/>
                  <a:pt x="112494" y="65860"/>
                  <a:pt x="112494" y="65860"/>
                </a:cubicBezTo>
                <a:lnTo>
                  <a:pt x="153490" y="123112"/>
                </a:lnTo>
                <a:lnTo>
                  <a:pt x="184904" y="104264"/>
                </a:lnTo>
                <a:cubicBezTo>
                  <a:pt x="184904" y="104264"/>
                  <a:pt x="145636" y="-2545"/>
                  <a:pt x="148149" y="46"/>
                </a:cubicBezTo>
                <a:cubicBezTo>
                  <a:pt x="150663" y="2638"/>
                  <a:pt x="43068" y="12534"/>
                  <a:pt x="43068" y="125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8" name="Google Shape;2758;p5"/>
          <p:cNvSpPr/>
          <p:nvPr/>
        </p:nvSpPr>
        <p:spPr>
          <a:xfrm>
            <a:off x="11451592" y="5597205"/>
            <a:ext cx="326401" cy="379516"/>
          </a:xfrm>
          <a:custGeom>
            <a:avLst/>
            <a:gdLst/>
            <a:ahLst/>
            <a:cxnLst/>
            <a:rect l="l" t="t" r="r" b="b"/>
            <a:pathLst>
              <a:path w="326401" h="379516" extrusionOk="0">
                <a:moveTo>
                  <a:pt x="326401" y="310484"/>
                </a:moveTo>
                <a:lnTo>
                  <a:pt x="144512" y="17466"/>
                </a:lnTo>
                <a:cubicBezTo>
                  <a:pt x="139454" y="9251"/>
                  <a:pt x="130595" y="4146"/>
                  <a:pt x="120951" y="3879"/>
                </a:cubicBezTo>
                <a:lnTo>
                  <a:pt x="21524" y="31"/>
                </a:lnTo>
                <a:cubicBezTo>
                  <a:pt x="10262" y="-582"/>
                  <a:pt x="642" y="8057"/>
                  <a:pt x="29" y="19311"/>
                </a:cubicBezTo>
                <a:cubicBezTo>
                  <a:pt x="-167" y="23010"/>
                  <a:pt x="634" y="26686"/>
                  <a:pt x="2362" y="29953"/>
                </a:cubicBezTo>
                <a:cubicBezTo>
                  <a:pt x="5071" y="34374"/>
                  <a:pt x="9516" y="37453"/>
                  <a:pt x="14613" y="38435"/>
                </a:cubicBezTo>
                <a:cubicBezTo>
                  <a:pt x="38881" y="44011"/>
                  <a:pt x="103202" y="46995"/>
                  <a:pt x="103202" y="46995"/>
                </a:cubicBezTo>
                <a:lnTo>
                  <a:pt x="142470" y="127494"/>
                </a:lnTo>
                <a:lnTo>
                  <a:pt x="43672" y="89719"/>
                </a:lnTo>
                <a:cubicBezTo>
                  <a:pt x="35048" y="86397"/>
                  <a:pt x="25373" y="90700"/>
                  <a:pt x="22051" y="99316"/>
                </a:cubicBezTo>
                <a:cubicBezTo>
                  <a:pt x="21619" y="100431"/>
                  <a:pt x="21312" y="101578"/>
                  <a:pt x="21132" y="102756"/>
                </a:cubicBezTo>
                <a:cubicBezTo>
                  <a:pt x="18988" y="111740"/>
                  <a:pt x="21839" y="121188"/>
                  <a:pt x="28593" y="127494"/>
                </a:cubicBezTo>
                <a:cubicBezTo>
                  <a:pt x="45399" y="140531"/>
                  <a:pt x="100374" y="183805"/>
                  <a:pt x="100374" y="183805"/>
                </a:cubicBezTo>
                <a:cubicBezTo>
                  <a:pt x="100374" y="183805"/>
                  <a:pt x="108228" y="258100"/>
                  <a:pt x="136344" y="295326"/>
                </a:cubicBezTo>
                <a:cubicBezTo>
                  <a:pt x="164460" y="332552"/>
                  <a:pt x="208911" y="379517"/>
                  <a:pt x="208911" y="379517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9" name="Google Shape;2759;p5"/>
          <p:cNvSpPr/>
          <p:nvPr/>
        </p:nvSpPr>
        <p:spPr>
          <a:xfrm>
            <a:off x="11588390" y="5722893"/>
            <a:ext cx="86642" cy="81855"/>
          </a:xfrm>
          <a:custGeom>
            <a:avLst/>
            <a:gdLst/>
            <a:ahLst/>
            <a:cxnLst/>
            <a:rect l="l" t="t" r="r" b="b"/>
            <a:pathLst>
              <a:path w="86642" h="81855" extrusionOk="0">
                <a:moveTo>
                  <a:pt x="86642" y="81834"/>
                </a:moveTo>
                <a:cubicBezTo>
                  <a:pt x="85700" y="82620"/>
                  <a:pt x="68893" y="61729"/>
                  <a:pt x="44940" y="39268"/>
                </a:cubicBezTo>
                <a:cubicBezTo>
                  <a:pt x="20986" y="16807"/>
                  <a:pt x="-690" y="1099"/>
                  <a:pt x="17" y="0"/>
                </a:cubicBezTo>
                <a:cubicBezTo>
                  <a:pt x="5397" y="2387"/>
                  <a:pt x="10446" y="5482"/>
                  <a:pt x="15017" y="9189"/>
                </a:cubicBezTo>
                <a:cubicBezTo>
                  <a:pt x="38044" y="25728"/>
                  <a:pt x="58746" y="45276"/>
                  <a:pt x="76589" y="67305"/>
                </a:cubicBezTo>
                <a:cubicBezTo>
                  <a:pt x="80626" y="71640"/>
                  <a:pt x="84011" y="76533"/>
                  <a:pt x="86642" y="818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0" name="Google Shape;2760;p5"/>
          <p:cNvSpPr/>
          <p:nvPr/>
        </p:nvSpPr>
        <p:spPr>
          <a:xfrm>
            <a:off x="11610947" y="4699672"/>
            <a:ext cx="1064998" cy="532763"/>
          </a:xfrm>
          <a:custGeom>
            <a:avLst/>
            <a:gdLst/>
            <a:ahLst/>
            <a:cxnLst/>
            <a:rect l="l" t="t" r="r" b="b"/>
            <a:pathLst>
              <a:path w="1064998" h="532763" extrusionOk="0">
                <a:moveTo>
                  <a:pt x="1043037" y="532764"/>
                </a:moveTo>
                <a:cubicBezTo>
                  <a:pt x="1055610" y="527196"/>
                  <a:pt x="1061280" y="512486"/>
                  <a:pt x="1055712" y="499912"/>
                </a:cubicBezTo>
                <a:cubicBezTo>
                  <a:pt x="1054095" y="496276"/>
                  <a:pt x="1051637" y="493080"/>
                  <a:pt x="1048534" y="490590"/>
                </a:cubicBezTo>
                <a:cubicBezTo>
                  <a:pt x="1060393" y="482736"/>
                  <a:pt x="1054660" y="462867"/>
                  <a:pt x="1043665" y="453521"/>
                </a:cubicBezTo>
                <a:cubicBezTo>
                  <a:pt x="1032670" y="444175"/>
                  <a:pt x="1017984" y="439306"/>
                  <a:pt x="1008952" y="427997"/>
                </a:cubicBezTo>
                <a:cubicBezTo>
                  <a:pt x="1025186" y="429560"/>
                  <a:pt x="1039613" y="417661"/>
                  <a:pt x="1041175" y="401428"/>
                </a:cubicBezTo>
                <a:cubicBezTo>
                  <a:pt x="1041262" y="400549"/>
                  <a:pt x="1041301" y="399669"/>
                  <a:pt x="1041309" y="398781"/>
                </a:cubicBezTo>
                <a:cubicBezTo>
                  <a:pt x="1054621" y="398546"/>
                  <a:pt x="1065223" y="387567"/>
                  <a:pt x="1064995" y="374255"/>
                </a:cubicBezTo>
                <a:cubicBezTo>
                  <a:pt x="1064838" y="365309"/>
                  <a:pt x="1059741" y="357181"/>
                  <a:pt x="1051754" y="353152"/>
                </a:cubicBezTo>
                <a:cubicBezTo>
                  <a:pt x="1065027" y="350560"/>
                  <a:pt x="1061493" y="328492"/>
                  <a:pt x="1049477" y="322209"/>
                </a:cubicBezTo>
                <a:cubicBezTo>
                  <a:pt x="1037461" y="315926"/>
                  <a:pt x="1022696" y="318125"/>
                  <a:pt x="1010209" y="313727"/>
                </a:cubicBezTo>
                <a:cubicBezTo>
                  <a:pt x="985336" y="291242"/>
                  <a:pt x="954008" y="277168"/>
                  <a:pt x="920678" y="273517"/>
                </a:cubicBezTo>
                <a:lnTo>
                  <a:pt x="971098" y="226395"/>
                </a:lnTo>
                <a:cubicBezTo>
                  <a:pt x="975441" y="223033"/>
                  <a:pt x="978826" y="218596"/>
                  <a:pt x="980915" y="213515"/>
                </a:cubicBezTo>
                <a:cubicBezTo>
                  <a:pt x="984528" y="202127"/>
                  <a:pt x="974632" y="190975"/>
                  <a:pt x="964736" y="184221"/>
                </a:cubicBezTo>
                <a:cubicBezTo>
                  <a:pt x="943649" y="169857"/>
                  <a:pt x="918777" y="162066"/>
                  <a:pt x="893268" y="161838"/>
                </a:cubicBezTo>
                <a:cubicBezTo>
                  <a:pt x="885415" y="161838"/>
                  <a:pt x="874970" y="164116"/>
                  <a:pt x="873242" y="172048"/>
                </a:cubicBezTo>
                <a:cubicBezTo>
                  <a:pt x="855257" y="165844"/>
                  <a:pt x="835623" y="168828"/>
                  <a:pt x="816853" y="172048"/>
                </a:cubicBezTo>
                <a:cubicBezTo>
                  <a:pt x="806408" y="173776"/>
                  <a:pt x="794863" y="176053"/>
                  <a:pt x="788188" y="184300"/>
                </a:cubicBezTo>
                <a:cubicBezTo>
                  <a:pt x="792177" y="174459"/>
                  <a:pt x="797894" y="165419"/>
                  <a:pt x="805073" y="157597"/>
                </a:cubicBezTo>
                <a:cubicBezTo>
                  <a:pt x="812314" y="149681"/>
                  <a:pt x="815855" y="139063"/>
                  <a:pt x="814811" y="128382"/>
                </a:cubicBezTo>
                <a:cubicBezTo>
                  <a:pt x="812612" y="118015"/>
                  <a:pt x="799104" y="110319"/>
                  <a:pt x="790858" y="117151"/>
                </a:cubicBezTo>
                <a:cubicBezTo>
                  <a:pt x="800125" y="111497"/>
                  <a:pt x="797140" y="95947"/>
                  <a:pt x="788109" y="89978"/>
                </a:cubicBezTo>
                <a:cubicBezTo>
                  <a:pt x="778402" y="85116"/>
                  <a:pt x="767360" y="83601"/>
                  <a:pt x="756695" y="85658"/>
                </a:cubicBezTo>
                <a:cubicBezTo>
                  <a:pt x="748841" y="86287"/>
                  <a:pt x="739731" y="88564"/>
                  <a:pt x="738474" y="96025"/>
                </a:cubicBezTo>
                <a:cubicBezTo>
                  <a:pt x="733212" y="79611"/>
                  <a:pt x="704233" y="80318"/>
                  <a:pt x="699835" y="97125"/>
                </a:cubicBezTo>
                <a:cubicBezTo>
                  <a:pt x="688093" y="88713"/>
                  <a:pt x="671758" y="91415"/>
                  <a:pt x="663346" y="103156"/>
                </a:cubicBezTo>
                <a:cubicBezTo>
                  <a:pt x="663119" y="103470"/>
                  <a:pt x="662899" y="103792"/>
                  <a:pt x="662687" y="104114"/>
                </a:cubicBezTo>
                <a:cubicBezTo>
                  <a:pt x="645425" y="97054"/>
                  <a:pt x="625704" y="105324"/>
                  <a:pt x="618644" y="122586"/>
                </a:cubicBezTo>
                <a:cubicBezTo>
                  <a:pt x="618071" y="123984"/>
                  <a:pt x="617591" y="125421"/>
                  <a:pt x="617215" y="126890"/>
                </a:cubicBezTo>
                <a:cubicBezTo>
                  <a:pt x="625068" y="109533"/>
                  <a:pt x="632922" y="92098"/>
                  <a:pt x="640775" y="74742"/>
                </a:cubicBezTo>
                <a:cubicBezTo>
                  <a:pt x="645331" y="64846"/>
                  <a:pt x="644388" y="47411"/>
                  <a:pt x="633786" y="49689"/>
                </a:cubicBezTo>
                <a:cubicBezTo>
                  <a:pt x="649493" y="48118"/>
                  <a:pt x="655697" y="26128"/>
                  <a:pt x="646744" y="13562"/>
                </a:cubicBezTo>
                <a:cubicBezTo>
                  <a:pt x="637791" y="997"/>
                  <a:pt x="619806" y="-2145"/>
                  <a:pt x="604727" y="1311"/>
                </a:cubicBezTo>
                <a:cubicBezTo>
                  <a:pt x="601036" y="8222"/>
                  <a:pt x="596873" y="15133"/>
                  <a:pt x="593497" y="22044"/>
                </a:cubicBezTo>
                <a:cubicBezTo>
                  <a:pt x="578692" y="13861"/>
                  <a:pt x="560056" y="19217"/>
                  <a:pt x="551873" y="34021"/>
                </a:cubicBezTo>
                <a:cubicBezTo>
                  <a:pt x="547215" y="42432"/>
                  <a:pt x="546783" y="52532"/>
                  <a:pt x="550694" y="61312"/>
                </a:cubicBezTo>
                <a:cubicBezTo>
                  <a:pt x="543783" y="55343"/>
                  <a:pt x="532160" y="60291"/>
                  <a:pt x="528076" y="68380"/>
                </a:cubicBezTo>
                <a:cubicBezTo>
                  <a:pt x="524919" y="76980"/>
                  <a:pt x="524369" y="86326"/>
                  <a:pt x="526506" y="95240"/>
                </a:cubicBezTo>
                <a:cubicBezTo>
                  <a:pt x="510249" y="84323"/>
                  <a:pt x="484332" y="101915"/>
                  <a:pt x="488572" y="121078"/>
                </a:cubicBezTo>
                <a:cubicBezTo>
                  <a:pt x="474177" y="115620"/>
                  <a:pt x="458579" y="114128"/>
                  <a:pt x="443414" y="116759"/>
                </a:cubicBezTo>
                <a:cubicBezTo>
                  <a:pt x="450655" y="101805"/>
                  <a:pt x="444396" y="83821"/>
                  <a:pt x="429443" y="76580"/>
                </a:cubicBezTo>
                <a:cubicBezTo>
                  <a:pt x="419924" y="71969"/>
                  <a:pt x="408670" y="72700"/>
                  <a:pt x="399827" y="78512"/>
                </a:cubicBezTo>
                <a:cubicBezTo>
                  <a:pt x="395743" y="62632"/>
                  <a:pt x="379564" y="53074"/>
                  <a:pt x="363685" y="57150"/>
                </a:cubicBezTo>
                <a:cubicBezTo>
                  <a:pt x="362130" y="57550"/>
                  <a:pt x="360614" y="58076"/>
                  <a:pt x="359145" y="58720"/>
                </a:cubicBezTo>
                <a:cubicBezTo>
                  <a:pt x="352469" y="41364"/>
                  <a:pt x="327731" y="30762"/>
                  <a:pt x="314694" y="44034"/>
                </a:cubicBezTo>
                <a:cubicBezTo>
                  <a:pt x="301657" y="57307"/>
                  <a:pt x="311788" y="80553"/>
                  <a:pt x="322547" y="96418"/>
                </a:cubicBezTo>
                <a:lnTo>
                  <a:pt x="357888" y="147937"/>
                </a:lnTo>
                <a:lnTo>
                  <a:pt x="256813" y="107099"/>
                </a:lnTo>
                <a:cubicBezTo>
                  <a:pt x="253774" y="105512"/>
                  <a:pt x="250326" y="104884"/>
                  <a:pt x="246917" y="105292"/>
                </a:cubicBezTo>
                <a:cubicBezTo>
                  <a:pt x="242362" y="106392"/>
                  <a:pt x="239613" y="110947"/>
                  <a:pt x="235686" y="113146"/>
                </a:cubicBezTo>
                <a:cubicBezTo>
                  <a:pt x="230189" y="116680"/>
                  <a:pt x="223042" y="115973"/>
                  <a:pt x="217073" y="118565"/>
                </a:cubicBezTo>
                <a:cubicBezTo>
                  <a:pt x="200816" y="125555"/>
                  <a:pt x="203879" y="151236"/>
                  <a:pt x="217073" y="163330"/>
                </a:cubicBezTo>
                <a:cubicBezTo>
                  <a:pt x="230267" y="175425"/>
                  <a:pt x="248488" y="179823"/>
                  <a:pt x="262781" y="190268"/>
                </a:cubicBezTo>
                <a:lnTo>
                  <a:pt x="221236" y="202913"/>
                </a:lnTo>
                <a:cubicBezTo>
                  <a:pt x="212408" y="180475"/>
                  <a:pt x="187057" y="169441"/>
                  <a:pt x="164611" y="178268"/>
                </a:cubicBezTo>
                <a:cubicBezTo>
                  <a:pt x="163763" y="178606"/>
                  <a:pt x="162923" y="178967"/>
                  <a:pt x="162098" y="179352"/>
                </a:cubicBezTo>
                <a:cubicBezTo>
                  <a:pt x="154245" y="164351"/>
                  <a:pt x="133354" y="164666"/>
                  <a:pt x="116783" y="167179"/>
                </a:cubicBezTo>
                <a:cubicBezTo>
                  <a:pt x="101861" y="169378"/>
                  <a:pt x="85368" y="172441"/>
                  <a:pt x="76101" y="184142"/>
                </a:cubicBezTo>
                <a:cubicBezTo>
                  <a:pt x="64085" y="199143"/>
                  <a:pt x="69190" y="222625"/>
                  <a:pt x="82306" y="236762"/>
                </a:cubicBezTo>
                <a:cubicBezTo>
                  <a:pt x="95421" y="250898"/>
                  <a:pt x="114113" y="257888"/>
                  <a:pt x="132255" y="264485"/>
                </a:cubicBezTo>
                <a:cubicBezTo>
                  <a:pt x="130762" y="277522"/>
                  <a:pt x="114663" y="283176"/>
                  <a:pt x="101625" y="282705"/>
                </a:cubicBezTo>
                <a:cubicBezTo>
                  <a:pt x="88589" y="282234"/>
                  <a:pt x="74609" y="278621"/>
                  <a:pt x="62907" y="284511"/>
                </a:cubicBezTo>
                <a:cubicBezTo>
                  <a:pt x="47200" y="292365"/>
                  <a:pt x="42331" y="314748"/>
                  <a:pt x="26388" y="322602"/>
                </a:cubicBezTo>
                <a:cubicBezTo>
                  <a:pt x="21283" y="324266"/>
                  <a:pt x="16382" y="326505"/>
                  <a:pt x="11780" y="329277"/>
                </a:cubicBezTo>
                <a:cubicBezTo>
                  <a:pt x="6589" y="334979"/>
                  <a:pt x="3777" y="342455"/>
                  <a:pt x="3927" y="350168"/>
                </a:cubicBezTo>
                <a:cubicBezTo>
                  <a:pt x="2906" y="359513"/>
                  <a:pt x="1806" y="368938"/>
                  <a:pt x="707" y="378362"/>
                </a:cubicBezTo>
                <a:cubicBezTo>
                  <a:pt x="-236" y="382972"/>
                  <a:pt x="-236" y="387731"/>
                  <a:pt x="707" y="392341"/>
                </a:cubicBezTo>
                <a:cubicBezTo>
                  <a:pt x="5340" y="407028"/>
                  <a:pt x="26624" y="408049"/>
                  <a:pt x="39975" y="400666"/>
                </a:cubicBezTo>
                <a:cubicBezTo>
                  <a:pt x="53326" y="393284"/>
                  <a:pt x="64399" y="380797"/>
                  <a:pt x="79243" y="377106"/>
                </a:cubicBezTo>
                <a:cubicBezTo>
                  <a:pt x="60394" y="389200"/>
                  <a:pt x="40525" y="402473"/>
                  <a:pt x="31493" y="422971"/>
                </a:cubicBezTo>
                <a:cubicBezTo>
                  <a:pt x="22461" y="443468"/>
                  <a:pt x="30236" y="472919"/>
                  <a:pt x="52069" y="477946"/>
                </a:cubicBezTo>
                <a:cubicBezTo>
                  <a:pt x="73902" y="482972"/>
                  <a:pt x="92987" y="462239"/>
                  <a:pt x="106652" y="444489"/>
                </a:cubicBezTo>
                <a:cubicBezTo>
                  <a:pt x="120317" y="426740"/>
                  <a:pt x="140579" y="406478"/>
                  <a:pt x="162098" y="413625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1" name="Google Shape;2761;p5"/>
          <p:cNvSpPr/>
          <p:nvPr/>
        </p:nvSpPr>
        <p:spPr>
          <a:xfrm>
            <a:off x="11622492" y="4994940"/>
            <a:ext cx="1090830" cy="657820"/>
          </a:xfrm>
          <a:custGeom>
            <a:avLst/>
            <a:gdLst/>
            <a:ahLst/>
            <a:cxnLst/>
            <a:rect l="l" t="t" r="r" b="b"/>
            <a:pathLst>
              <a:path w="1090830" h="657820" extrusionOk="0">
                <a:moveTo>
                  <a:pt x="999449" y="227679"/>
                </a:moveTo>
                <a:cubicBezTo>
                  <a:pt x="1014214" y="213935"/>
                  <a:pt x="1043272" y="226815"/>
                  <a:pt x="1043037" y="246920"/>
                </a:cubicBezTo>
                <a:cubicBezTo>
                  <a:pt x="1074224" y="252151"/>
                  <a:pt x="1095263" y="281672"/>
                  <a:pt x="1090033" y="312851"/>
                </a:cubicBezTo>
                <a:cubicBezTo>
                  <a:pt x="1088148" y="324106"/>
                  <a:pt x="1082941" y="334543"/>
                  <a:pt x="1075080" y="342813"/>
                </a:cubicBezTo>
                <a:cubicBezTo>
                  <a:pt x="1063692" y="354750"/>
                  <a:pt x="1038796" y="357892"/>
                  <a:pt x="1034398" y="341949"/>
                </a:cubicBezTo>
                <a:cubicBezTo>
                  <a:pt x="1030604" y="356274"/>
                  <a:pt x="1019955" y="367779"/>
                  <a:pt x="1005968" y="372656"/>
                </a:cubicBezTo>
                <a:cubicBezTo>
                  <a:pt x="1020638" y="391356"/>
                  <a:pt x="1017371" y="418412"/>
                  <a:pt x="998672" y="433082"/>
                </a:cubicBezTo>
                <a:cubicBezTo>
                  <a:pt x="997588" y="433938"/>
                  <a:pt x="996457" y="434739"/>
                  <a:pt x="995287" y="435485"/>
                </a:cubicBezTo>
                <a:cubicBezTo>
                  <a:pt x="1022774" y="450250"/>
                  <a:pt x="1022932" y="497057"/>
                  <a:pt x="995287" y="512058"/>
                </a:cubicBezTo>
                <a:cubicBezTo>
                  <a:pt x="1005677" y="528480"/>
                  <a:pt x="1000784" y="550211"/>
                  <a:pt x="984362" y="560601"/>
                </a:cubicBezTo>
                <a:cubicBezTo>
                  <a:pt x="967948" y="570991"/>
                  <a:pt x="946210" y="566106"/>
                  <a:pt x="935819" y="549685"/>
                </a:cubicBezTo>
                <a:cubicBezTo>
                  <a:pt x="935380" y="548985"/>
                  <a:pt x="934971" y="548279"/>
                  <a:pt x="934579" y="547556"/>
                </a:cubicBezTo>
                <a:cubicBezTo>
                  <a:pt x="930495" y="561300"/>
                  <a:pt x="925939" y="575751"/>
                  <a:pt x="915023" y="585018"/>
                </a:cubicBezTo>
                <a:cubicBezTo>
                  <a:pt x="904107" y="594285"/>
                  <a:pt x="884787" y="594992"/>
                  <a:pt x="877483" y="582740"/>
                </a:cubicBezTo>
                <a:cubicBezTo>
                  <a:pt x="872708" y="608987"/>
                  <a:pt x="847568" y="626391"/>
                  <a:pt x="821322" y="621624"/>
                </a:cubicBezTo>
                <a:cubicBezTo>
                  <a:pt x="818212" y="621058"/>
                  <a:pt x="815164" y="620186"/>
                  <a:pt x="812219" y="619024"/>
                </a:cubicBezTo>
                <a:cubicBezTo>
                  <a:pt x="815109" y="636129"/>
                  <a:pt x="803581" y="652339"/>
                  <a:pt x="786475" y="655229"/>
                </a:cubicBezTo>
                <a:cubicBezTo>
                  <a:pt x="772111" y="657656"/>
                  <a:pt x="757959" y="649889"/>
                  <a:pt x="752296" y="636459"/>
                </a:cubicBezTo>
                <a:lnTo>
                  <a:pt x="672897" y="651224"/>
                </a:lnTo>
                <a:cubicBezTo>
                  <a:pt x="655446" y="655064"/>
                  <a:pt x="637665" y="657271"/>
                  <a:pt x="619806" y="657821"/>
                </a:cubicBezTo>
                <a:cubicBezTo>
                  <a:pt x="596905" y="657876"/>
                  <a:pt x="574326" y="652496"/>
                  <a:pt x="553914" y="642113"/>
                </a:cubicBezTo>
                <a:cubicBezTo>
                  <a:pt x="547773" y="638006"/>
                  <a:pt x="540799" y="635328"/>
                  <a:pt x="533495" y="634260"/>
                </a:cubicBezTo>
                <a:cubicBezTo>
                  <a:pt x="525052" y="635100"/>
                  <a:pt x="516948" y="638045"/>
                  <a:pt x="509934" y="642820"/>
                </a:cubicBezTo>
                <a:cubicBezTo>
                  <a:pt x="469512" y="663452"/>
                  <a:pt x="421275" y="661606"/>
                  <a:pt x="382549" y="637951"/>
                </a:cubicBezTo>
                <a:cubicBezTo>
                  <a:pt x="376894" y="633773"/>
                  <a:pt x="370611" y="630514"/>
                  <a:pt x="363936" y="628291"/>
                </a:cubicBezTo>
                <a:cubicBezTo>
                  <a:pt x="355941" y="627113"/>
                  <a:pt x="347789" y="627600"/>
                  <a:pt x="339982" y="629705"/>
                </a:cubicBezTo>
                <a:cubicBezTo>
                  <a:pt x="320450" y="633192"/>
                  <a:pt x="300557" y="634221"/>
                  <a:pt x="280766" y="632768"/>
                </a:cubicBezTo>
                <a:cubicBezTo>
                  <a:pt x="263802" y="631511"/>
                  <a:pt x="245346" y="627427"/>
                  <a:pt x="234901" y="614076"/>
                </a:cubicBezTo>
                <a:cubicBezTo>
                  <a:pt x="224456" y="600725"/>
                  <a:pt x="228775" y="575986"/>
                  <a:pt x="245504" y="573002"/>
                </a:cubicBezTo>
                <a:cubicBezTo>
                  <a:pt x="245213" y="561779"/>
                  <a:pt x="239763" y="551326"/>
                  <a:pt x="230739" y="544650"/>
                </a:cubicBezTo>
                <a:cubicBezTo>
                  <a:pt x="221220" y="538218"/>
                  <a:pt x="208348" y="540205"/>
                  <a:pt x="201209" y="549205"/>
                </a:cubicBezTo>
                <a:cubicBezTo>
                  <a:pt x="195162" y="558473"/>
                  <a:pt x="202309" y="573787"/>
                  <a:pt x="213304" y="572766"/>
                </a:cubicBezTo>
                <a:cubicBezTo>
                  <a:pt x="197596" y="588473"/>
                  <a:pt x="166575" y="576772"/>
                  <a:pt x="161863" y="555096"/>
                </a:cubicBezTo>
                <a:cubicBezTo>
                  <a:pt x="157151" y="533420"/>
                  <a:pt x="175214" y="511115"/>
                  <a:pt x="196968" y="506717"/>
                </a:cubicBezTo>
                <a:cubicBezTo>
                  <a:pt x="189735" y="491929"/>
                  <a:pt x="186280" y="475578"/>
                  <a:pt x="186916" y="459125"/>
                </a:cubicBezTo>
                <a:cubicBezTo>
                  <a:pt x="177656" y="475813"/>
                  <a:pt x="156946" y="482340"/>
                  <a:pt x="139794" y="473968"/>
                </a:cubicBezTo>
                <a:cubicBezTo>
                  <a:pt x="133990" y="490107"/>
                  <a:pt x="121770" y="503128"/>
                  <a:pt x="106024" y="509937"/>
                </a:cubicBezTo>
                <a:cubicBezTo>
                  <a:pt x="89767" y="516369"/>
                  <a:pt x="71224" y="510534"/>
                  <a:pt x="61572" y="495958"/>
                </a:cubicBezTo>
                <a:cubicBezTo>
                  <a:pt x="53718" y="481115"/>
                  <a:pt x="62907" y="458653"/>
                  <a:pt x="79792" y="457318"/>
                </a:cubicBezTo>
                <a:cubicBezTo>
                  <a:pt x="64085" y="440983"/>
                  <a:pt x="76415" y="408862"/>
                  <a:pt x="98720" y="406584"/>
                </a:cubicBezTo>
                <a:cubicBezTo>
                  <a:pt x="91329" y="385199"/>
                  <a:pt x="99340" y="361528"/>
                  <a:pt x="118197" y="349017"/>
                </a:cubicBezTo>
                <a:cubicBezTo>
                  <a:pt x="107147" y="358253"/>
                  <a:pt x="90701" y="356784"/>
                  <a:pt x="81465" y="345734"/>
                </a:cubicBezTo>
                <a:cubicBezTo>
                  <a:pt x="80523" y="344595"/>
                  <a:pt x="79674" y="343386"/>
                  <a:pt x="78929" y="342106"/>
                </a:cubicBezTo>
                <a:cubicBezTo>
                  <a:pt x="71939" y="360012"/>
                  <a:pt x="46650" y="360955"/>
                  <a:pt x="28509" y="354593"/>
                </a:cubicBezTo>
                <a:cubicBezTo>
                  <a:pt x="14294" y="349645"/>
                  <a:pt x="0" y="341399"/>
                  <a:pt x="0" y="321608"/>
                </a:cubicBezTo>
                <a:cubicBezTo>
                  <a:pt x="118" y="312294"/>
                  <a:pt x="3510" y="303309"/>
                  <a:pt x="9581" y="296241"/>
                </a:cubicBezTo>
                <a:cubicBezTo>
                  <a:pt x="23796" y="279591"/>
                  <a:pt x="45551" y="274408"/>
                  <a:pt x="66206" y="269774"/>
                </a:cubicBezTo>
                <a:cubicBezTo>
                  <a:pt x="73753" y="242546"/>
                  <a:pt x="76722" y="214257"/>
                  <a:pt x="75002" y="186055"/>
                </a:cubicBezTo>
                <a:cubicBezTo>
                  <a:pt x="51991" y="191317"/>
                  <a:pt x="25053" y="178751"/>
                  <a:pt x="17671" y="156290"/>
                </a:cubicBezTo>
                <a:lnTo>
                  <a:pt x="125658" y="71628"/>
                </a:lnTo>
                <a:cubicBezTo>
                  <a:pt x="125658" y="71628"/>
                  <a:pt x="389460" y="945"/>
                  <a:pt x="399120" y="3"/>
                </a:cubicBezTo>
                <a:cubicBezTo>
                  <a:pt x="408780" y="-939"/>
                  <a:pt x="1000863" y="226658"/>
                  <a:pt x="1000863" y="226658"/>
                </a:cubicBezTo>
                <a:cubicBezTo>
                  <a:pt x="1015313" y="238752"/>
                  <a:pt x="1040131" y="229878"/>
                  <a:pt x="1047985" y="212678"/>
                </a:cubicBezTo>
                <a:cubicBezTo>
                  <a:pt x="1055838" y="195479"/>
                  <a:pt x="1049555" y="174589"/>
                  <a:pt x="1037618" y="159902"/>
                </a:cubicBezTo>
                <a:cubicBezTo>
                  <a:pt x="1024761" y="146049"/>
                  <a:pt x="1009486" y="134653"/>
                  <a:pt x="992538" y="126289"/>
                </a:cubicBezTo>
                <a:cubicBezTo>
                  <a:pt x="1010287" y="123069"/>
                  <a:pt x="1029293" y="119378"/>
                  <a:pt x="1041152" y="104849"/>
                </a:cubicBezTo>
                <a:cubicBezTo>
                  <a:pt x="1048762" y="96194"/>
                  <a:pt x="1050459" y="83824"/>
                  <a:pt x="1045471" y="73434"/>
                </a:cubicBezTo>
                <a:cubicBezTo>
                  <a:pt x="1037618" y="58669"/>
                  <a:pt x="1019555" y="61654"/>
                  <a:pt x="1007146" y="54114"/>
                </a:cubicBezTo>
                <a:cubicBezTo>
                  <a:pt x="1000266" y="49049"/>
                  <a:pt x="994493" y="42632"/>
                  <a:pt x="990182" y="35266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2" name="Google Shape;2762;p5"/>
          <p:cNvSpPr/>
          <p:nvPr/>
        </p:nvSpPr>
        <p:spPr>
          <a:xfrm>
            <a:off x="11862462" y="5022902"/>
            <a:ext cx="546253" cy="812062"/>
          </a:xfrm>
          <a:custGeom>
            <a:avLst/>
            <a:gdLst/>
            <a:ahLst/>
            <a:cxnLst/>
            <a:rect l="l" t="t" r="r" b="b"/>
            <a:pathLst>
              <a:path w="546253" h="812062" extrusionOk="0">
                <a:moveTo>
                  <a:pt x="506986" y="96913"/>
                </a:moveTo>
                <a:cubicBezTo>
                  <a:pt x="504614" y="67643"/>
                  <a:pt x="480205" y="45072"/>
                  <a:pt x="450832" y="45001"/>
                </a:cubicBezTo>
                <a:lnTo>
                  <a:pt x="144542" y="0"/>
                </a:lnTo>
                <a:cubicBezTo>
                  <a:pt x="47943" y="0"/>
                  <a:pt x="-3577" y="123773"/>
                  <a:pt x="193" y="220293"/>
                </a:cubicBezTo>
                <a:cubicBezTo>
                  <a:pt x="4355" y="327574"/>
                  <a:pt x="13623" y="458258"/>
                  <a:pt x="34356" y="536480"/>
                </a:cubicBezTo>
                <a:cubicBezTo>
                  <a:pt x="76059" y="693552"/>
                  <a:pt x="200617" y="701405"/>
                  <a:pt x="200617" y="701405"/>
                </a:cubicBezTo>
                <a:cubicBezTo>
                  <a:pt x="200617" y="701405"/>
                  <a:pt x="206272" y="754024"/>
                  <a:pt x="212947" y="812062"/>
                </a:cubicBezTo>
                <a:lnTo>
                  <a:pt x="546254" y="742872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3" name="Google Shape;2763;p5"/>
          <p:cNvSpPr/>
          <p:nvPr/>
        </p:nvSpPr>
        <p:spPr>
          <a:xfrm>
            <a:off x="11920762" y="5351923"/>
            <a:ext cx="41417" cy="39379"/>
          </a:xfrm>
          <a:custGeom>
            <a:avLst/>
            <a:gdLst/>
            <a:ahLst/>
            <a:cxnLst/>
            <a:rect l="l" t="t" r="r" b="b"/>
            <a:pathLst>
              <a:path w="41417" h="39379" extrusionOk="0">
                <a:moveTo>
                  <a:pt x="9" y="20464"/>
                </a:moveTo>
                <a:cubicBezTo>
                  <a:pt x="928" y="31781"/>
                  <a:pt x="10839" y="40216"/>
                  <a:pt x="22156" y="39313"/>
                </a:cubicBezTo>
                <a:cubicBezTo>
                  <a:pt x="32994" y="39109"/>
                  <a:pt x="41618" y="30156"/>
                  <a:pt x="41413" y="19310"/>
                </a:cubicBezTo>
                <a:cubicBezTo>
                  <a:pt x="41413" y="19121"/>
                  <a:pt x="41405" y="18925"/>
                  <a:pt x="41398" y="18736"/>
                </a:cubicBezTo>
                <a:cubicBezTo>
                  <a:pt x="40361" y="7600"/>
                  <a:pt x="30646" y="-686"/>
                  <a:pt x="19486" y="45"/>
                </a:cubicBezTo>
                <a:cubicBezTo>
                  <a:pt x="8601" y="170"/>
                  <a:pt x="-124" y="9092"/>
                  <a:pt x="1" y="19977"/>
                </a:cubicBezTo>
                <a:cubicBezTo>
                  <a:pt x="1" y="20142"/>
                  <a:pt x="1" y="20299"/>
                  <a:pt x="9" y="2046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4" name="Google Shape;2764;p5"/>
          <p:cNvSpPr/>
          <p:nvPr/>
        </p:nvSpPr>
        <p:spPr>
          <a:xfrm>
            <a:off x="12110559" y="5338257"/>
            <a:ext cx="41128" cy="39362"/>
          </a:xfrm>
          <a:custGeom>
            <a:avLst/>
            <a:gdLst/>
            <a:ahLst/>
            <a:cxnLst/>
            <a:rect l="l" t="t" r="r" b="b"/>
            <a:pathLst>
              <a:path w="41128" h="39362" extrusionOk="0">
                <a:moveTo>
                  <a:pt x="33" y="20700"/>
                </a:moveTo>
                <a:cubicBezTo>
                  <a:pt x="1031" y="31813"/>
                  <a:pt x="10738" y="40083"/>
                  <a:pt x="21867" y="39313"/>
                </a:cubicBezTo>
                <a:cubicBezTo>
                  <a:pt x="32751" y="39062"/>
                  <a:pt x="41375" y="30038"/>
                  <a:pt x="41123" y="19161"/>
                </a:cubicBezTo>
                <a:cubicBezTo>
                  <a:pt x="41123" y="18988"/>
                  <a:pt x="41116" y="18823"/>
                  <a:pt x="41108" y="18658"/>
                </a:cubicBezTo>
                <a:cubicBezTo>
                  <a:pt x="40071" y="7569"/>
                  <a:pt x="30388" y="-686"/>
                  <a:pt x="19275" y="45"/>
                </a:cubicBezTo>
                <a:cubicBezTo>
                  <a:pt x="8476" y="202"/>
                  <a:pt x="-155" y="9084"/>
                  <a:pt x="2" y="19883"/>
                </a:cubicBezTo>
                <a:cubicBezTo>
                  <a:pt x="10" y="20158"/>
                  <a:pt x="18" y="20425"/>
                  <a:pt x="33" y="2070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5" name="Google Shape;2765;p5"/>
          <p:cNvSpPr/>
          <p:nvPr/>
        </p:nvSpPr>
        <p:spPr>
          <a:xfrm>
            <a:off x="11900645" y="5282189"/>
            <a:ext cx="81362" cy="26255"/>
          </a:xfrm>
          <a:custGeom>
            <a:avLst/>
            <a:gdLst/>
            <a:ahLst/>
            <a:cxnLst/>
            <a:rect l="l" t="t" r="r" b="b"/>
            <a:pathLst>
              <a:path w="81362" h="26255" extrusionOk="0">
                <a:moveTo>
                  <a:pt x="413" y="25955"/>
                </a:moveTo>
                <a:cubicBezTo>
                  <a:pt x="3241" y="28390"/>
                  <a:pt x="17613" y="15274"/>
                  <a:pt x="39682" y="13075"/>
                </a:cubicBezTo>
                <a:cubicBezTo>
                  <a:pt x="61750" y="10876"/>
                  <a:pt x="78950" y="20301"/>
                  <a:pt x="81149" y="17316"/>
                </a:cubicBezTo>
                <a:cubicBezTo>
                  <a:pt x="82248" y="15981"/>
                  <a:pt x="79107" y="11426"/>
                  <a:pt x="71567" y="7028"/>
                </a:cubicBezTo>
                <a:cubicBezTo>
                  <a:pt x="61350" y="1381"/>
                  <a:pt x="49632" y="-951"/>
                  <a:pt x="38033" y="352"/>
                </a:cubicBezTo>
                <a:cubicBezTo>
                  <a:pt x="26550" y="1460"/>
                  <a:pt x="15736" y="6219"/>
                  <a:pt x="7168" y="13939"/>
                </a:cubicBezTo>
                <a:cubicBezTo>
                  <a:pt x="885" y="19829"/>
                  <a:pt x="-921" y="24856"/>
                  <a:pt x="413" y="259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" name="Google Shape;2766;p5"/>
          <p:cNvSpPr/>
          <p:nvPr/>
        </p:nvSpPr>
        <p:spPr>
          <a:xfrm>
            <a:off x="12106787" y="5269103"/>
            <a:ext cx="81380" cy="26227"/>
          </a:xfrm>
          <a:custGeom>
            <a:avLst/>
            <a:gdLst/>
            <a:ahLst/>
            <a:cxnLst/>
            <a:rect l="l" t="t" r="r" b="b"/>
            <a:pathLst>
              <a:path w="81380" h="26227" extrusionOk="0">
                <a:moveTo>
                  <a:pt x="428" y="25925"/>
                </a:moveTo>
                <a:cubicBezTo>
                  <a:pt x="3256" y="28360"/>
                  <a:pt x="17628" y="15323"/>
                  <a:pt x="39696" y="13124"/>
                </a:cubicBezTo>
                <a:cubicBezTo>
                  <a:pt x="61765" y="10925"/>
                  <a:pt x="78964" y="20271"/>
                  <a:pt x="81164" y="17365"/>
                </a:cubicBezTo>
                <a:cubicBezTo>
                  <a:pt x="82263" y="16030"/>
                  <a:pt x="79200" y="11475"/>
                  <a:pt x="71582" y="7077"/>
                </a:cubicBezTo>
                <a:cubicBezTo>
                  <a:pt x="61365" y="1438"/>
                  <a:pt x="49655" y="-918"/>
                  <a:pt x="38048" y="323"/>
                </a:cubicBezTo>
                <a:cubicBezTo>
                  <a:pt x="26589" y="1509"/>
                  <a:pt x="15790" y="6260"/>
                  <a:pt x="7183" y="13909"/>
                </a:cubicBezTo>
                <a:cubicBezTo>
                  <a:pt x="1057" y="20035"/>
                  <a:pt x="-985" y="24904"/>
                  <a:pt x="428" y="259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7" name="Google Shape;2767;p5"/>
          <p:cNvSpPr/>
          <p:nvPr/>
        </p:nvSpPr>
        <p:spPr>
          <a:xfrm>
            <a:off x="11997212" y="5277037"/>
            <a:ext cx="57778" cy="188491"/>
          </a:xfrm>
          <a:custGeom>
            <a:avLst/>
            <a:gdLst/>
            <a:ahLst/>
            <a:cxnLst/>
            <a:rect l="l" t="t" r="r" b="b"/>
            <a:pathLst>
              <a:path w="57778" h="188491" extrusionOk="0">
                <a:moveTo>
                  <a:pt x="57778" y="184881"/>
                </a:moveTo>
                <a:cubicBezTo>
                  <a:pt x="57778" y="183624"/>
                  <a:pt x="43798" y="182603"/>
                  <a:pt x="21258" y="182054"/>
                </a:cubicBezTo>
                <a:cubicBezTo>
                  <a:pt x="15604" y="182054"/>
                  <a:pt x="10185" y="181504"/>
                  <a:pt x="8771" y="177734"/>
                </a:cubicBezTo>
                <a:cubicBezTo>
                  <a:pt x="7711" y="171946"/>
                  <a:pt x="8449" y="165970"/>
                  <a:pt x="10892" y="160613"/>
                </a:cubicBezTo>
                <a:cubicBezTo>
                  <a:pt x="14764" y="146477"/>
                  <a:pt x="18847" y="131634"/>
                  <a:pt x="23143" y="116083"/>
                </a:cubicBezTo>
                <a:cubicBezTo>
                  <a:pt x="40029" y="52626"/>
                  <a:pt x="51652" y="714"/>
                  <a:pt x="49139" y="7"/>
                </a:cubicBezTo>
                <a:cubicBezTo>
                  <a:pt x="46625" y="-700"/>
                  <a:pt x="30761" y="50270"/>
                  <a:pt x="13876" y="113649"/>
                </a:cubicBezTo>
                <a:cubicBezTo>
                  <a:pt x="9871" y="129356"/>
                  <a:pt x="6022" y="144199"/>
                  <a:pt x="2331" y="158493"/>
                </a:cubicBezTo>
                <a:cubicBezTo>
                  <a:pt x="-512" y="165640"/>
                  <a:pt x="-763" y="173564"/>
                  <a:pt x="1624" y="180876"/>
                </a:cubicBezTo>
                <a:cubicBezTo>
                  <a:pt x="3706" y="184732"/>
                  <a:pt x="7436" y="187426"/>
                  <a:pt x="11755" y="188180"/>
                </a:cubicBezTo>
                <a:cubicBezTo>
                  <a:pt x="14960" y="188596"/>
                  <a:pt x="18211" y="188596"/>
                  <a:pt x="21416" y="188180"/>
                </a:cubicBezTo>
                <a:cubicBezTo>
                  <a:pt x="43955" y="187473"/>
                  <a:pt x="57856" y="186138"/>
                  <a:pt x="57778" y="1848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8" name="Google Shape;2768;p5"/>
          <p:cNvSpPr/>
          <p:nvPr/>
        </p:nvSpPr>
        <p:spPr>
          <a:xfrm>
            <a:off x="12061430" y="5645535"/>
            <a:ext cx="208277" cy="118353"/>
          </a:xfrm>
          <a:custGeom>
            <a:avLst/>
            <a:gdLst/>
            <a:ahLst/>
            <a:cxnLst/>
            <a:rect l="l" t="t" r="r" b="b"/>
            <a:pathLst>
              <a:path w="208277" h="118353" extrusionOk="0">
                <a:moveTo>
                  <a:pt x="0" y="79007"/>
                </a:moveTo>
                <a:cubicBezTo>
                  <a:pt x="75394" y="72434"/>
                  <a:pt x="147490" y="45088"/>
                  <a:pt x="208277" y="0"/>
                </a:cubicBezTo>
                <a:cubicBezTo>
                  <a:pt x="208277" y="0"/>
                  <a:pt x="165789" y="116940"/>
                  <a:pt x="4084" y="11835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9" name="Google Shape;2769;p5"/>
          <p:cNvSpPr/>
          <p:nvPr/>
        </p:nvSpPr>
        <p:spPr>
          <a:xfrm>
            <a:off x="12059161" y="5481573"/>
            <a:ext cx="83346" cy="80418"/>
          </a:xfrm>
          <a:custGeom>
            <a:avLst/>
            <a:gdLst/>
            <a:ahLst/>
            <a:cxnLst/>
            <a:rect l="l" t="t" r="r" b="b"/>
            <a:pathLst>
              <a:path w="83346" h="80418" extrusionOk="0">
                <a:moveTo>
                  <a:pt x="2346" y="37048"/>
                </a:moveTo>
                <a:cubicBezTo>
                  <a:pt x="14834" y="23696"/>
                  <a:pt x="48290" y="2727"/>
                  <a:pt x="59207" y="293"/>
                </a:cubicBezTo>
                <a:cubicBezTo>
                  <a:pt x="70123" y="-2142"/>
                  <a:pt x="69259" y="11131"/>
                  <a:pt x="76641" y="20791"/>
                </a:cubicBezTo>
                <a:cubicBezTo>
                  <a:pt x="84354" y="31519"/>
                  <a:pt x="85500" y="45631"/>
                  <a:pt x="79626" y="57467"/>
                </a:cubicBezTo>
                <a:cubicBezTo>
                  <a:pt x="72557" y="70740"/>
                  <a:pt x="58028" y="81970"/>
                  <a:pt x="45070" y="80242"/>
                </a:cubicBezTo>
                <a:cubicBezTo>
                  <a:pt x="32112" y="78515"/>
                  <a:pt x="20095" y="65321"/>
                  <a:pt x="9415" y="57624"/>
                </a:cubicBezTo>
                <a:cubicBezTo>
                  <a:pt x="6258" y="55606"/>
                  <a:pt x="3580" y="52928"/>
                  <a:pt x="1561" y="49770"/>
                </a:cubicBezTo>
                <a:cubicBezTo>
                  <a:pt x="-520" y="46205"/>
                  <a:pt x="-520" y="41791"/>
                  <a:pt x="1561" y="38226"/>
                </a:cubicBezTo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0" name="Google Shape;2770;p5"/>
          <p:cNvSpPr/>
          <p:nvPr/>
        </p:nvSpPr>
        <p:spPr>
          <a:xfrm>
            <a:off x="12107081" y="5203064"/>
            <a:ext cx="101898" cy="24662"/>
          </a:xfrm>
          <a:custGeom>
            <a:avLst/>
            <a:gdLst/>
            <a:ahLst/>
            <a:cxnLst/>
            <a:rect l="l" t="t" r="r" b="b"/>
            <a:pathLst>
              <a:path w="101898" h="24662" extrusionOk="0">
                <a:moveTo>
                  <a:pt x="213" y="21047"/>
                </a:moveTo>
                <a:cubicBezTo>
                  <a:pt x="2963" y="26780"/>
                  <a:pt x="24717" y="21675"/>
                  <a:pt x="50948" y="22146"/>
                </a:cubicBezTo>
                <a:cubicBezTo>
                  <a:pt x="77179" y="22617"/>
                  <a:pt x="98776" y="27565"/>
                  <a:pt x="101682" y="22146"/>
                </a:cubicBezTo>
                <a:cubicBezTo>
                  <a:pt x="102939" y="19397"/>
                  <a:pt x="98697" y="14293"/>
                  <a:pt x="89666" y="9188"/>
                </a:cubicBezTo>
                <a:cubicBezTo>
                  <a:pt x="65359" y="-2836"/>
                  <a:pt x="36882" y="-3072"/>
                  <a:pt x="12386" y="8559"/>
                </a:cubicBezTo>
                <a:cubicBezTo>
                  <a:pt x="3276" y="13036"/>
                  <a:pt x="-1043" y="18298"/>
                  <a:pt x="213" y="2104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1" name="Google Shape;2771;p5"/>
          <p:cNvSpPr/>
          <p:nvPr/>
        </p:nvSpPr>
        <p:spPr>
          <a:xfrm>
            <a:off x="11901903" y="5216313"/>
            <a:ext cx="75488" cy="28707"/>
          </a:xfrm>
          <a:custGeom>
            <a:avLst/>
            <a:gdLst/>
            <a:ahLst/>
            <a:cxnLst/>
            <a:rect l="l" t="t" r="r" b="b"/>
            <a:pathLst>
              <a:path w="75488" h="28707" extrusionOk="0">
                <a:moveTo>
                  <a:pt x="805" y="27117"/>
                </a:moveTo>
                <a:cubicBezTo>
                  <a:pt x="5203" y="31751"/>
                  <a:pt x="19811" y="24997"/>
                  <a:pt x="38110" y="22876"/>
                </a:cubicBezTo>
                <a:cubicBezTo>
                  <a:pt x="56409" y="20756"/>
                  <a:pt x="72194" y="22876"/>
                  <a:pt x="75178" y="17222"/>
                </a:cubicBezTo>
                <a:cubicBezTo>
                  <a:pt x="76514" y="14473"/>
                  <a:pt x="73530" y="9761"/>
                  <a:pt x="66304" y="5677"/>
                </a:cubicBezTo>
                <a:cubicBezTo>
                  <a:pt x="56621" y="753"/>
                  <a:pt x="45633" y="-1030"/>
                  <a:pt x="34889" y="572"/>
                </a:cubicBezTo>
                <a:cubicBezTo>
                  <a:pt x="24169" y="1821"/>
                  <a:pt x="14117" y="6407"/>
                  <a:pt x="6145" y="13688"/>
                </a:cubicBezTo>
                <a:cubicBezTo>
                  <a:pt x="412" y="19499"/>
                  <a:pt x="-1158" y="24840"/>
                  <a:pt x="805" y="271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p5"/>
          <p:cNvSpPr/>
          <p:nvPr/>
        </p:nvSpPr>
        <p:spPr>
          <a:xfrm>
            <a:off x="11811618" y="4912101"/>
            <a:ext cx="686113" cy="423609"/>
          </a:xfrm>
          <a:custGeom>
            <a:avLst/>
            <a:gdLst/>
            <a:ahLst/>
            <a:cxnLst/>
            <a:rect l="l" t="t" r="r" b="b"/>
            <a:pathLst>
              <a:path w="686113" h="423609" extrusionOk="0">
                <a:moveTo>
                  <a:pt x="579427" y="371383"/>
                </a:moveTo>
                <a:cubicBezTo>
                  <a:pt x="584979" y="381679"/>
                  <a:pt x="583235" y="394387"/>
                  <a:pt x="575107" y="402798"/>
                </a:cubicBezTo>
                <a:cubicBezTo>
                  <a:pt x="567120" y="409128"/>
                  <a:pt x="555512" y="407792"/>
                  <a:pt x="549182" y="399805"/>
                </a:cubicBezTo>
                <a:cubicBezTo>
                  <a:pt x="548821" y="399350"/>
                  <a:pt x="548483" y="398887"/>
                  <a:pt x="548169" y="398400"/>
                </a:cubicBezTo>
                <a:cubicBezTo>
                  <a:pt x="542201" y="408609"/>
                  <a:pt x="525158" y="400834"/>
                  <a:pt x="526022" y="388347"/>
                </a:cubicBezTo>
                <a:cubicBezTo>
                  <a:pt x="518169" y="394080"/>
                  <a:pt x="505289" y="383713"/>
                  <a:pt x="506859" y="372640"/>
                </a:cubicBezTo>
                <a:cubicBezTo>
                  <a:pt x="497278" y="377666"/>
                  <a:pt x="489503" y="362116"/>
                  <a:pt x="483299" y="351828"/>
                </a:cubicBezTo>
                <a:cubicBezTo>
                  <a:pt x="479560" y="346377"/>
                  <a:pt x="475524" y="341131"/>
                  <a:pt x="471204" y="336120"/>
                </a:cubicBezTo>
                <a:cubicBezTo>
                  <a:pt x="457939" y="319290"/>
                  <a:pt x="449764" y="299012"/>
                  <a:pt x="447643" y="277690"/>
                </a:cubicBezTo>
                <a:cubicBezTo>
                  <a:pt x="432957" y="264260"/>
                  <a:pt x="427067" y="241720"/>
                  <a:pt x="422119" y="220830"/>
                </a:cubicBezTo>
                <a:cubicBezTo>
                  <a:pt x="418978" y="207714"/>
                  <a:pt x="415915" y="194677"/>
                  <a:pt x="412773" y="181562"/>
                </a:cubicBezTo>
                <a:cubicBezTo>
                  <a:pt x="409946" y="178734"/>
                  <a:pt x="407119" y="175986"/>
                  <a:pt x="404370" y="173158"/>
                </a:cubicBezTo>
                <a:cubicBezTo>
                  <a:pt x="405517" y="182371"/>
                  <a:pt x="400694" y="191300"/>
                  <a:pt x="392354" y="195384"/>
                </a:cubicBezTo>
                <a:cubicBezTo>
                  <a:pt x="384634" y="198274"/>
                  <a:pt x="376293" y="199083"/>
                  <a:pt x="368164" y="197740"/>
                </a:cubicBezTo>
                <a:lnTo>
                  <a:pt x="343897" y="195777"/>
                </a:lnTo>
                <a:lnTo>
                  <a:pt x="329604" y="201745"/>
                </a:lnTo>
                <a:cubicBezTo>
                  <a:pt x="335336" y="213604"/>
                  <a:pt x="332509" y="228133"/>
                  <a:pt x="329604" y="241013"/>
                </a:cubicBezTo>
                <a:cubicBezTo>
                  <a:pt x="327562" y="249888"/>
                  <a:pt x="325048" y="259626"/>
                  <a:pt x="318294" y="264574"/>
                </a:cubicBezTo>
                <a:cubicBezTo>
                  <a:pt x="312891" y="267700"/>
                  <a:pt x="305972" y="265854"/>
                  <a:pt x="302838" y="260451"/>
                </a:cubicBezTo>
                <a:cubicBezTo>
                  <a:pt x="301763" y="258582"/>
                  <a:pt x="301236" y="256446"/>
                  <a:pt x="301331" y="254286"/>
                </a:cubicBezTo>
                <a:cubicBezTo>
                  <a:pt x="296838" y="259524"/>
                  <a:pt x="288961" y="260121"/>
                  <a:pt x="283723" y="255637"/>
                </a:cubicBezTo>
                <a:cubicBezTo>
                  <a:pt x="282961" y="254977"/>
                  <a:pt x="282278" y="254239"/>
                  <a:pt x="281697" y="253422"/>
                </a:cubicBezTo>
                <a:cubicBezTo>
                  <a:pt x="276710" y="246566"/>
                  <a:pt x="273961" y="238335"/>
                  <a:pt x="273843" y="229861"/>
                </a:cubicBezTo>
                <a:cubicBezTo>
                  <a:pt x="271997" y="209143"/>
                  <a:pt x="276341" y="188339"/>
                  <a:pt x="286330" y="170095"/>
                </a:cubicBezTo>
                <a:lnTo>
                  <a:pt x="249104" y="212898"/>
                </a:lnTo>
                <a:cubicBezTo>
                  <a:pt x="246803" y="216259"/>
                  <a:pt x="243504" y="218811"/>
                  <a:pt x="239680" y="220201"/>
                </a:cubicBezTo>
                <a:cubicBezTo>
                  <a:pt x="240991" y="226178"/>
                  <a:pt x="237206" y="232076"/>
                  <a:pt x="231229" y="233388"/>
                </a:cubicBezTo>
                <a:cubicBezTo>
                  <a:pt x="230624" y="233521"/>
                  <a:pt x="230012" y="233600"/>
                  <a:pt x="229391" y="233631"/>
                </a:cubicBezTo>
                <a:cubicBezTo>
                  <a:pt x="223109" y="232665"/>
                  <a:pt x="217336" y="229618"/>
                  <a:pt x="212978" y="224992"/>
                </a:cubicBezTo>
                <a:cubicBezTo>
                  <a:pt x="201669" y="215568"/>
                  <a:pt x="189417" y="198761"/>
                  <a:pt x="196642" y="185724"/>
                </a:cubicBezTo>
                <a:cubicBezTo>
                  <a:pt x="191867" y="184287"/>
                  <a:pt x="189158" y="179253"/>
                  <a:pt x="190595" y="174470"/>
                </a:cubicBezTo>
                <a:cubicBezTo>
                  <a:pt x="190736" y="173991"/>
                  <a:pt x="190924" y="173527"/>
                  <a:pt x="191144" y="173080"/>
                </a:cubicBezTo>
                <a:lnTo>
                  <a:pt x="148342" y="214076"/>
                </a:lnTo>
                <a:cubicBezTo>
                  <a:pt x="152740" y="210777"/>
                  <a:pt x="158709" y="217453"/>
                  <a:pt x="158395" y="223657"/>
                </a:cubicBezTo>
                <a:cubicBezTo>
                  <a:pt x="157570" y="229406"/>
                  <a:pt x="154798" y="234707"/>
                  <a:pt x="150541" y="238657"/>
                </a:cubicBezTo>
                <a:cubicBezTo>
                  <a:pt x="155411" y="244830"/>
                  <a:pt x="158167" y="252401"/>
                  <a:pt x="158395" y="260255"/>
                </a:cubicBezTo>
                <a:cubicBezTo>
                  <a:pt x="166249" y="251694"/>
                  <a:pt x="180228" y="264339"/>
                  <a:pt x="178893" y="276747"/>
                </a:cubicBezTo>
                <a:cubicBezTo>
                  <a:pt x="177039" y="288300"/>
                  <a:pt x="167859" y="297284"/>
                  <a:pt x="156274" y="298894"/>
                </a:cubicBezTo>
                <a:cubicBezTo>
                  <a:pt x="147007" y="301510"/>
                  <a:pt x="137285" y="296593"/>
                  <a:pt x="133892" y="287585"/>
                </a:cubicBezTo>
                <a:cubicBezTo>
                  <a:pt x="123839" y="290962"/>
                  <a:pt x="112294" y="277925"/>
                  <a:pt x="114650" y="265909"/>
                </a:cubicBezTo>
                <a:cubicBezTo>
                  <a:pt x="107818" y="271721"/>
                  <a:pt x="99807" y="259077"/>
                  <a:pt x="98236" y="249024"/>
                </a:cubicBezTo>
                <a:cubicBezTo>
                  <a:pt x="95346" y="230615"/>
                  <a:pt x="96006" y="211814"/>
                  <a:pt x="100200" y="193656"/>
                </a:cubicBezTo>
                <a:cubicBezTo>
                  <a:pt x="100828" y="196248"/>
                  <a:pt x="98158" y="198761"/>
                  <a:pt x="96116" y="197504"/>
                </a:cubicBezTo>
                <a:cubicBezTo>
                  <a:pt x="94380" y="196130"/>
                  <a:pt x="94090" y="193617"/>
                  <a:pt x="95456" y="191881"/>
                </a:cubicBezTo>
                <a:cubicBezTo>
                  <a:pt x="95653" y="191638"/>
                  <a:pt x="95873" y="191418"/>
                  <a:pt x="96116" y="191222"/>
                </a:cubicBezTo>
                <a:cubicBezTo>
                  <a:pt x="89676" y="213683"/>
                  <a:pt x="83291" y="236144"/>
                  <a:pt x="76953" y="258605"/>
                </a:cubicBezTo>
                <a:cubicBezTo>
                  <a:pt x="70757" y="276245"/>
                  <a:pt x="67906" y="294889"/>
                  <a:pt x="68550" y="313581"/>
                </a:cubicBezTo>
                <a:cubicBezTo>
                  <a:pt x="69256" y="321434"/>
                  <a:pt x="69571" y="331880"/>
                  <a:pt x="63209" y="333293"/>
                </a:cubicBezTo>
                <a:cubicBezTo>
                  <a:pt x="61427" y="333560"/>
                  <a:pt x="59597" y="333317"/>
                  <a:pt x="57947" y="332586"/>
                </a:cubicBezTo>
                <a:cubicBezTo>
                  <a:pt x="37355" y="323767"/>
                  <a:pt x="20454" y="308091"/>
                  <a:pt x="10119" y="288214"/>
                </a:cubicBezTo>
                <a:cubicBezTo>
                  <a:pt x="5972" y="281444"/>
                  <a:pt x="2949" y="274038"/>
                  <a:pt x="1166" y="266302"/>
                </a:cubicBezTo>
                <a:cubicBezTo>
                  <a:pt x="-2211" y="249967"/>
                  <a:pt x="2894" y="233317"/>
                  <a:pt x="2187" y="216667"/>
                </a:cubicBezTo>
                <a:cubicBezTo>
                  <a:pt x="1339" y="209371"/>
                  <a:pt x="1001" y="202020"/>
                  <a:pt x="1166" y="194677"/>
                </a:cubicBezTo>
                <a:cubicBezTo>
                  <a:pt x="3051" y="183533"/>
                  <a:pt x="7787" y="173064"/>
                  <a:pt x="14910" y="164284"/>
                </a:cubicBezTo>
                <a:cubicBezTo>
                  <a:pt x="36821" y="132163"/>
                  <a:pt x="60146" y="98942"/>
                  <a:pt x="92582" y="83392"/>
                </a:cubicBezTo>
                <a:cubicBezTo>
                  <a:pt x="112451" y="73810"/>
                  <a:pt x="134598" y="71611"/>
                  <a:pt x="154468" y="62265"/>
                </a:cubicBezTo>
                <a:cubicBezTo>
                  <a:pt x="166634" y="55833"/>
                  <a:pt x="178438" y="48726"/>
                  <a:pt x="189810" y="40982"/>
                </a:cubicBezTo>
                <a:cubicBezTo>
                  <a:pt x="238187" y="11295"/>
                  <a:pt x="294262" y="1714"/>
                  <a:pt x="349551" y="458"/>
                </a:cubicBezTo>
                <a:cubicBezTo>
                  <a:pt x="380722" y="-1388"/>
                  <a:pt x="411980" y="2358"/>
                  <a:pt x="441831" y="11531"/>
                </a:cubicBezTo>
                <a:cubicBezTo>
                  <a:pt x="474817" y="22840"/>
                  <a:pt x="504660" y="44124"/>
                  <a:pt x="533483" y="66978"/>
                </a:cubicBezTo>
                <a:cubicBezTo>
                  <a:pt x="576285" y="101141"/>
                  <a:pt x="617281" y="140016"/>
                  <a:pt x="647596" y="189415"/>
                </a:cubicBezTo>
                <a:cubicBezTo>
                  <a:pt x="671157" y="227348"/>
                  <a:pt x="687649" y="272742"/>
                  <a:pt x="686000" y="318686"/>
                </a:cubicBezTo>
                <a:cubicBezTo>
                  <a:pt x="684351" y="364629"/>
                  <a:pt x="661026" y="410101"/>
                  <a:pt x="624271" y="423610"/>
                </a:cubicBezTo>
                <a:lnTo>
                  <a:pt x="607464" y="407902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3" name="Google Shape;2773;p5"/>
          <p:cNvSpPr/>
          <p:nvPr/>
        </p:nvSpPr>
        <p:spPr>
          <a:xfrm>
            <a:off x="12350677" y="5310248"/>
            <a:ext cx="95321" cy="138452"/>
          </a:xfrm>
          <a:custGeom>
            <a:avLst/>
            <a:gdLst/>
            <a:ahLst/>
            <a:cxnLst/>
            <a:rect l="l" t="t" r="r" b="b"/>
            <a:pathLst>
              <a:path w="95321" h="138452" extrusionOk="0">
                <a:moveTo>
                  <a:pt x="0" y="8656"/>
                </a:moveTo>
                <a:cubicBezTo>
                  <a:pt x="2042" y="7399"/>
                  <a:pt x="85840" y="-29591"/>
                  <a:pt x="94714" y="59625"/>
                </a:cubicBezTo>
                <a:cubicBezTo>
                  <a:pt x="103589" y="148842"/>
                  <a:pt x="12252" y="139418"/>
                  <a:pt x="11780" y="136905"/>
                </a:cubicBezTo>
                <a:cubicBezTo>
                  <a:pt x="11309" y="134392"/>
                  <a:pt x="0" y="8656"/>
                  <a:pt x="0" y="8656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p5"/>
          <p:cNvSpPr/>
          <p:nvPr/>
        </p:nvSpPr>
        <p:spPr>
          <a:xfrm>
            <a:off x="12386131" y="5338220"/>
            <a:ext cx="37014" cy="78597"/>
          </a:xfrm>
          <a:custGeom>
            <a:avLst/>
            <a:gdLst/>
            <a:ahLst/>
            <a:cxnLst/>
            <a:rect l="l" t="t" r="r" b="b"/>
            <a:pathLst>
              <a:path w="37014" h="78597" extrusionOk="0">
                <a:moveTo>
                  <a:pt x="202" y="72413"/>
                </a:moveTo>
                <a:cubicBezTo>
                  <a:pt x="202" y="72021"/>
                  <a:pt x="1930" y="73277"/>
                  <a:pt x="4679" y="74220"/>
                </a:cubicBezTo>
                <a:cubicBezTo>
                  <a:pt x="8519" y="75437"/>
                  <a:pt x="12681" y="75123"/>
                  <a:pt x="16302" y="73356"/>
                </a:cubicBezTo>
                <a:cubicBezTo>
                  <a:pt x="25412" y="68958"/>
                  <a:pt x="32009" y="53172"/>
                  <a:pt x="30674" y="37072"/>
                </a:cubicBezTo>
                <a:cubicBezTo>
                  <a:pt x="30132" y="29391"/>
                  <a:pt x="27878" y="21930"/>
                  <a:pt x="24077" y="15239"/>
                </a:cubicBezTo>
                <a:cubicBezTo>
                  <a:pt x="21831" y="9742"/>
                  <a:pt x="17008" y="5705"/>
                  <a:pt x="11197" y="4480"/>
                </a:cubicBezTo>
                <a:cubicBezTo>
                  <a:pt x="7388" y="3804"/>
                  <a:pt x="3658" y="6003"/>
                  <a:pt x="2401" y="9663"/>
                </a:cubicBezTo>
                <a:cubicBezTo>
                  <a:pt x="1458" y="12255"/>
                  <a:pt x="2401" y="13983"/>
                  <a:pt x="1772" y="14140"/>
                </a:cubicBezTo>
                <a:cubicBezTo>
                  <a:pt x="1145" y="14297"/>
                  <a:pt x="-269" y="12883"/>
                  <a:pt x="45" y="9113"/>
                </a:cubicBezTo>
                <a:cubicBezTo>
                  <a:pt x="344" y="6844"/>
                  <a:pt x="1396" y="4747"/>
                  <a:pt x="3029" y="3145"/>
                </a:cubicBezTo>
                <a:cubicBezTo>
                  <a:pt x="5291" y="1056"/>
                  <a:pt x="8275" y="-68"/>
                  <a:pt x="11354" y="3"/>
                </a:cubicBezTo>
                <a:cubicBezTo>
                  <a:pt x="18972" y="733"/>
                  <a:pt x="25671" y="5375"/>
                  <a:pt x="29025" y="12255"/>
                </a:cubicBezTo>
                <a:cubicBezTo>
                  <a:pt x="33611" y="19598"/>
                  <a:pt x="36305" y="27962"/>
                  <a:pt x="36878" y="36601"/>
                </a:cubicBezTo>
                <a:cubicBezTo>
                  <a:pt x="38135" y="54586"/>
                  <a:pt x="30596" y="72335"/>
                  <a:pt x="18029" y="77361"/>
                </a:cubicBezTo>
                <a:cubicBezTo>
                  <a:pt x="13325" y="79293"/>
                  <a:pt x="7993" y="78948"/>
                  <a:pt x="3579" y="76419"/>
                </a:cubicBezTo>
                <a:cubicBezTo>
                  <a:pt x="595" y="74534"/>
                  <a:pt x="-34" y="72570"/>
                  <a:pt x="202" y="72413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p5"/>
          <p:cNvSpPr/>
          <p:nvPr/>
        </p:nvSpPr>
        <p:spPr>
          <a:xfrm>
            <a:off x="12002632" y="4975990"/>
            <a:ext cx="133328" cy="93247"/>
          </a:xfrm>
          <a:custGeom>
            <a:avLst/>
            <a:gdLst/>
            <a:ahLst/>
            <a:cxnLst/>
            <a:rect l="l" t="t" r="r" b="b"/>
            <a:pathLst>
              <a:path w="133328" h="93247" extrusionOk="0">
                <a:moveTo>
                  <a:pt x="10262" y="93248"/>
                </a:moveTo>
                <a:cubicBezTo>
                  <a:pt x="6885" y="90389"/>
                  <a:pt x="4380" y="86627"/>
                  <a:pt x="3037" y="82410"/>
                </a:cubicBezTo>
                <a:cubicBezTo>
                  <a:pt x="1647" y="77627"/>
                  <a:pt x="2613" y="72467"/>
                  <a:pt x="5629" y="68509"/>
                </a:cubicBezTo>
                <a:cubicBezTo>
                  <a:pt x="9532" y="63467"/>
                  <a:pt x="15948" y="61064"/>
                  <a:pt x="22200" y="62304"/>
                </a:cubicBezTo>
                <a:lnTo>
                  <a:pt x="26048" y="63168"/>
                </a:lnTo>
                <a:lnTo>
                  <a:pt x="24006" y="59713"/>
                </a:lnTo>
                <a:cubicBezTo>
                  <a:pt x="20480" y="53092"/>
                  <a:pt x="21525" y="44972"/>
                  <a:pt x="26598" y="39450"/>
                </a:cubicBezTo>
                <a:cubicBezTo>
                  <a:pt x="32614" y="33560"/>
                  <a:pt x="42007" y="32861"/>
                  <a:pt x="48824" y="37801"/>
                </a:cubicBezTo>
                <a:lnTo>
                  <a:pt x="51416" y="34738"/>
                </a:lnTo>
                <a:cubicBezTo>
                  <a:pt x="50818" y="34126"/>
                  <a:pt x="50339" y="33403"/>
                  <a:pt x="50002" y="32618"/>
                </a:cubicBezTo>
                <a:cubicBezTo>
                  <a:pt x="48894" y="29830"/>
                  <a:pt x="49067" y="26704"/>
                  <a:pt x="50473" y="24057"/>
                </a:cubicBezTo>
                <a:cubicBezTo>
                  <a:pt x="51950" y="21474"/>
                  <a:pt x="54368" y="19557"/>
                  <a:pt x="57227" y="18717"/>
                </a:cubicBezTo>
                <a:cubicBezTo>
                  <a:pt x="60117" y="17790"/>
                  <a:pt x="63196" y="17602"/>
                  <a:pt x="66180" y="18167"/>
                </a:cubicBezTo>
                <a:cubicBezTo>
                  <a:pt x="69495" y="19251"/>
                  <a:pt x="72997" y="19628"/>
                  <a:pt x="76469" y="19267"/>
                </a:cubicBezTo>
                <a:cubicBezTo>
                  <a:pt x="80631" y="18010"/>
                  <a:pt x="82202" y="14633"/>
                  <a:pt x="84322" y="12984"/>
                </a:cubicBezTo>
                <a:cubicBezTo>
                  <a:pt x="86262" y="11060"/>
                  <a:pt x="88429" y="9371"/>
                  <a:pt x="90762" y="7958"/>
                </a:cubicBezTo>
                <a:cubicBezTo>
                  <a:pt x="95089" y="5492"/>
                  <a:pt x="99825" y="3842"/>
                  <a:pt x="104741" y="3088"/>
                </a:cubicBezTo>
                <a:cubicBezTo>
                  <a:pt x="111982" y="1997"/>
                  <a:pt x="119381" y="2947"/>
                  <a:pt x="126103" y="5837"/>
                </a:cubicBezTo>
                <a:cubicBezTo>
                  <a:pt x="130815" y="7958"/>
                  <a:pt x="133093" y="9842"/>
                  <a:pt x="133329" y="9528"/>
                </a:cubicBezTo>
                <a:cubicBezTo>
                  <a:pt x="131554" y="7337"/>
                  <a:pt x="129300" y="5594"/>
                  <a:pt x="126731" y="4423"/>
                </a:cubicBezTo>
                <a:cubicBezTo>
                  <a:pt x="119891" y="811"/>
                  <a:pt x="112108" y="-642"/>
                  <a:pt x="104427" y="261"/>
                </a:cubicBezTo>
                <a:cubicBezTo>
                  <a:pt x="98922" y="787"/>
                  <a:pt x="93581" y="2413"/>
                  <a:pt x="88720" y="5052"/>
                </a:cubicBezTo>
                <a:cubicBezTo>
                  <a:pt x="86081" y="6520"/>
                  <a:pt x="83647" y="8342"/>
                  <a:pt x="81495" y="10471"/>
                </a:cubicBezTo>
                <a:cubicBezTo>
                  <a:pt x="79060" y="12591"/>
                  <a:pt x="77411" y="15261"/>
                  <a:pt x="75290" y="15654"/>
                </a:cubicBezTo>
                <a:cubicBezTo>
                  <a:pt x="72353" y="15740"/>
                  <a:pt x="69424" y="15285"/>
                  <a:pt x="66652" y="14319"/>
                </a:cubicBezTo>
                <a:cubicBezTo>
                  <a:pt x="63015" y="13628"/>
                  <a:pt x="59269" y="13848"/>
                  <a:pt x="55735" y="14947"/>
                </a:cubicBezTo>
                <a:cubicBezTo>
                  <a:pt x="51887" y="16070"/>
                  <a:pt x="48643" y="18662"/>
                  <a:pt x="46703" y="22173"/>
                </a:cubicBezTo>
                <a:cubicBezTo>
                  <a:pt x="44653" y="25927"/>
                  <a:pt x="44426" y="30403"/>
                  <a:pt x="46075" y="34346"/>
                </a:cubicBezTo>
                <a:cubicBezTo>
                  <a:pt x="46633" y="35594"/>
                  <a:pt x="47434" y="36717"/>
                  <a:pt x="48431" y="37644"/>
                </a:cubicBezTo>
                <a:lnTo>
                  <a:pt x="51023" y="34581"/>
                </a:lnTo>
                <a:cubicBezTo>
                  <a:pt x="42038" y="27631"/>
                  <a:pt x="29111" y="29272"/>
                  <a:pt x="22153" y="38265"/>
                </a:cubicBezTo>
                <a:cubicBezTo>
                  <a:pt x="16969" y="44972"/>
                  <a:pt x="16428" y="54168"/>
                  <a:pt x="20786" y="61441"/>
                </a:cubicBezTo>
                <a:lnTo>
                  <a:pt x="22671" y="58927"/>
                </a:lnTo>
                <a:cubicBezTo>
                  <a:pt x="15179" y="57545"/>
                  <a:pt x="7569" y="60608"/>
                  <a:pt x="3116" y="66781"/>
                </a:cubicBezTo>
                <a:cubicBezTo>
                  <a:pt x="-34" y="71383"/>
                  <a:pt x="-850" y="77195"/>
                  <a:pt x="917" y="82488"/>
                </a:cubicBezTo>
                <a:cubicBezTo>
                  <a:pt x="1953" y="85881"/>
                  <a:pt x="4011" y="88865"/>
                  <a:pt x="6807" y="91049"/>
                </a:cubicBezTo>
                <a:cubicBezTo>
                  <a:pt x="7726" y="92093"/>
                  <a:pt x="8927" y="92855"/>
                  <a:pt x="10262" y="9324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6" name="Google Shape;2776;p5"/>
          <p:cNvSpPr/>
          <p:nvPr/>
        </p:nvSpPr>
        <p:spPr>
          <a:xfrm>
            <a:off x="11903658" y="4953567"/>
            <a:ext cx="154000" cy="152425"/>
          </a:xfrm>
          <a:custGeom>
            <a:avLst/>
            <a:gdLst/>
            <a:ahLst/>
            <a:cxnLst/>
            <a:rect l="l" t="t" r="r" b="b"/>
            <a:pathLst>
              <a:path w="154000" h="152425" extrusionOk="0">
                <a:moveTo>
                  <a:pt x="12479" y="152426"/>
                </a:moveTo>
                <a:cubicBezTo>
                  <a:pt x="8733" y="149748"/>
                  <a:pt x="5717" y="146190"/>
                  <a:pt x="3683" y="142059"/>
                </a:cubicBezTo>
                <a:cubicBezTo>
                  <a:pt x="1484" y="137292"/>
                  <a:pt x="1233" y="131857"/>
                  <a:pt x="2976" y="126902"/>
                </a:cubicBezTo>
                <a:cubicBezTo>
                  <a:pt x="5309" y="120391"/>
                  <a:pt x="10728" y="115475"/>
                  <a:pt x="17427" y="113786"/>
                </a:cubicBezTo>
                <a:lnTo>
                  <a:pt x="20254" y="113079"/>
                </a:lnTo>
                <a:lnTo>
                  <a:pt x="18055" y="111116"/>
                </a:lnTo>
                <a:cubicBezTo>
                  <a:pt x="11757" y="106011"/>
                  <a:pt x="8333" y="98158"/>
                  <a:pt x="8867" y="90068"/>
                </a:cubicBezTo>
                <a:cubicBezTo>
                  <a:pt x="9495" y="85843"/>
                  <a:pt x="12086" y="82175"/>
                  <a:pt x="15856" y="80173"/>
                </a:cubicBezTo>
                <a:cubicBezTo>
                  <a:pt x="19485" y="77730"/>
                  <a:pt x="24244" y="77730"/>
                  <a:pt x="27872" y="80173"/>
                </a:cubicBezTo>
                <a:lnTo>
                  <a:pt x="40516" y="91011"/>
                </a:lnTo>
                <a:lnTo>
                  <a:pt x="30699" y="77503"/>
                </a:lnTo>
                <a:cubicBezTo>
                  <a:pt x="27173" y="72484"/>
                  <a:pt x="26050" y="66154"/>
                  <a:pt x="27637" y="60225"/>
                </a:cubicBezTo>
                <a:cubicBezTo>
                  <a:pt x="29309" y="53981"/>
                  <a:pt x="33998" y="49002"/>
                  <a:pt x="40124" y="46952"/>
                </a:cubicBezTo>
                <a:cubicBezTo>
                  <a:pt x="44498" y="45421"/>
                  <a:pt x="49258" y="45421"/>
                  <a:pt x="53632" y="46952"/>
                </a:cubicBezTo>
                <a:lnTo>
                  <a:pt x="58580" y="48680"/>
                </a:lnTo>
                <a:lnTo>
                  <a:pt x="56145" y="44046"/>
                </a:lnTo>
                <a:cubicBezTo>
                  <a:pt x="52611" y="37528"/>
                  <a:pt x="58737" y="28810"/>
                  <a:pt x="65569" y="27161"/>
                </a:cubicBezTo>
                <a:cubicBezTo>
                  <a:pt x="72944" y="25716"/>
                  <a:pt x="80586" y="26737"/>
                  <a:pt x="87324" y="30067"/>
                </a:cubicBezTo>
                <a:lnTo>
                  <a:pt x="91329" y="31716"/>
                </a:lnTo>
                <a:lnTo>
                  <a:pt x="89680" y="27711"/>
                </a:lnTo>
                <a:cubicBezTo>
                  <a:pt x="87999" y="22559"/>
                  <a:pt x="89264" y="16896"/>
                  <a:pt x="92979" y="12946"/>
                </a:cubicBezTo>
                <a:cubicBezTo>
                  <a:pt x="96458" y="9145"/>
                  <a:pt x="100958" y="6420"/>
                  <a:pt x="105937" y="5092"/>
                </a:cubicBezTo>
                <a:cubicBezTo>
                  <a:pt x="114285" y="2744"/>
                  <a:pt x="122995" y="1998"/>
                  <a:pt x="131618" y="2893"/>
                </a:cubicBezTo>
                <a:cubicBezTo>
                  <a:pt x="139236" y="3938"/>
                  <a:pt x="146737" y="5721"/>
                  <a:pt x="154001" y="8234"/>
                </a:cubicBezTo>
                <a:cubicBezTo>
                  <a:pt x="152376" y="6962"/>
                  <a:pt x="150538" y="5980"/>
                  <a:pt x="148582" y="5328"/>
                </a:cubicBezTo>
                <a:cubicBezTo>
                  <a:pt x="143250" y="3082"/>
                  <a:pt x="137658" y="1519"/>
                  <a:pt x="131932" y="694"/>
                </a:cubicBezTo>
                <a:cubicBezTo>
                  <a:pt x="122995" y="-578"/>
                  <a:pt x="113901" y="-99"/>
                  <a:pt x="105152" y="2108"/>
                </a:cubicBezTo>
                <a:cubicBezTo>
                  <a:pt x="99544" y="3435"/>
                  <a:pt x="94424" y="6318"/>
                  <a:pt x="90387" y="10433"/>
                </a:cubicBezTo>
                <a:cubicBezTo>
                  <a:pt x="85565" y="15436"/>
                  <a:pt x="84010" y="22747"/>
                  <a:pt x="86382" y="29281"/>
                </a:cubicBezTo>
                <a:lnTo>
                  <a:pt x="88816" y="26847"/>
                </a:lnTo>
                <a:cubicBezTo>
                  <a:pt x="81339" y="23109"/>
                  <a:pt x="72834" y="21946"/>
                  <a:pt x="64627" y="23548"/>
                </a:cubicBezTo>
                <a:cubicBezTo>
                  <a:pt x="60135" y="24711"/>
                  <a:pt x="56239" y="27507"/>
                  <a:pt x="53711" y="31402"/>
                </a:cubicBezTo>
                <a:cubicBezTo>
                  <a:pt x="50797" y="35651"/>
                  <a:pt x="50373" y="41133"/>
                  <a:pt x="52611" y="45774"/>
                </a:cubicBezTo>
                <a:lnTo>
                  <a:pt x="55124" y="42947"/>
                </a:lnTo>
                <a:cubicBezTo>
                  <a:pt x="49870" y="41062"/>
                  <a:pt x="44122" y="41062"/>
                  <a:pt x="38867" y="42947"/>
                </a:cubicBezTo>
                <a:cubicBezTo>
                  <a:pt x="31611" y="45428"/>
                  <a:pt x="26011" y="51287"/>
                  <a:pt x="23867" y="58654"/>
                </a:cubicBezTo>
                <a:cubicBezTo>
                  <a:pt x="21958" y="65754"/>
                  <a:pt x="23349" y="73340"/>
                  <a:pt x="27637" y="79309"/>
                </a:cubicBezTo>
                <a:lnTo>
                  <a:pt x="30464" y="76639"/>
                </a:lnTo>
                <a:cubicBezTo>
                  <a:pt x="25665" y="73073"/>
                  <a:pt x="19155" y="72853"/>
                  <a:pt x="14128" y="76089"/>
                </a:cubicBezTo>
                <a:cubicBezTo>
                  <a:pt x="9354" y="78649"/>
                  <a:pt x="6110" y="83361"/>
                  <a:pt x="5411" y="88733"/>
                </a:cubicBezTo>
                <a:cubicBezTo>
                  <a:pt x="4932" y="97859"/>
                  <a:pt x="8914" y="106639"/>
                  <a:pt x="16092" y="112294"/>
                </a:cubicBezTo>
                <a:lnTo>
                  <a:pt x="16720" y="109624"/>
                </a:lnTo>
                <a:cubicBezTo>
                  <a:pt x="9189" y="111909"/>
                  <a:pt x="3299" y="117799"/>
                  <a:pt x="1013" y="125331"/>
                </a:cubicBezTo>
                <a:cubicBezTo>
                  <a:pt x="-739" y="130883"/>
                  <a:pt x="-205" y="136907"/>
                  <a:pt x="2505" y="142059"/>
                </a:cubicBezTo>
                <a:cubicBezTo>
                  <a:pt x="4170" y="145224"/>
                  <a:pt x="6605" y="147926"/>
                  <a:pt x="9573" y="149913"/>
                </a:cubicBezTo>
                <a:cubicBezTo>
                  <a:pt x="10335" y="150965"/>
                  <a:pt x="11332" y="151821"/>
                  <a:pt x="12479" y="15242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5"/>
          <p:cNvSpPr/>
          <p:nvPr/>
        </p:nvSpPr>
        <p:spPr>
          <a:xfrm>
            <a:off x="11702363" y="4994283"/>
            <a:ext cx="178355" cy="153490"/>
          </a:xfrm>
          <a:custGeom>
            <a:avLst/>
            <a:gdLst/>
            <a:ahLst/>
            <a:cxnLst/>
            <a:rect l="l" t="t" r="r" b="b"/>
            <a:pathLst>
              <a:path w="178355" h="153490" extrusionOk="0">
                <a:moveTo>
                  <a:pt x="1100" y="153491"/>
                </a:moveTo>
                <a:cubicBezTo>
                  <a:pt x="824" y="149257"/>
                  <a:pt x="2270" y="145095"/>
                  <a:pt x="5105" y="141946"/>
                </a:cubicBezTo>
                <a:cubicBezTo>
                  <a:pt x="8411" y="138302"/>
                  <a:pt x="12998" y="136079"/>
                  <a:pt x="17906" y="135742"/>
                </a:cubicBezTo>
                <a:cubicBezTo>
                  <a:pt x="24487" y="135412"/>
                  <a:pt x="31077" y="136205"/>
                  <a:pt x="37383" y="138097"/>
                </a:cubicBezTo>
                <a:lnTo>
                  <a:pt x="39739" y="138726"/>
                </a:lnTo>
                <a:lnTo>
                  <a:pt x="39189" y="136370"/>
                </a:lnTo>
                <a:cubicBezTo>
                  <a:pt x="38333" y="128123"/>
                  <a:pt x="43438" y="120427"/>
                  <a:pt x="51362" y="117992"/>
                </a:cubicBezTo>
                <a:cubicBezTo>
                  <a:pt x="60936" y="115699"/>
                  <a:pt x="70973" y="116217"/>
                  <a:pt x="80264" y="119484"/>
                </a:cubicBezTo>
                <a:lnTo>
                  <a:pt x="93222" y="122783"/>
                </a:lnTo>
                <a:lnTo>
                  <a:pt x="81678" y="116029"/>
                </a:lnTo>
                <a:cubicBezTo>
                  <a:pt x="75677" y="110830"/>
                  <a:pt x="75033" y="101751"/>
                  <a:pt x="80232" y="95759"/>
                </a:cubicBezTo>
                <a:cubicBezTo>
                  <a:pt x="80319" y="95657"/>
                  <a:pt x="80405" y="95555"/>
                  <a:pt x="80499" y="95452"/>
                </a:cubicBezTo>
                <a:cubicBezTo>
                  <a:pt x="87042" y="89342"/>
                  <a:pt x="95838" y="86240"/>
                  <a:pt x="104767" y="86892"/>
                </a:cubicBezTo>
                <a:lnTo>
                  <a:pt x="113956" y="86892"/>
                </a:lnTo>
                <a:lnTo>
                  <a:pt x="106887" y="83122"/>
                </a:lnTo>
                <a:cubicBezTo>
                  <a:pt x="99969" y="77884"/>
                  <a:pt x="98610" y="68036"/>
                  <a:pt x="103848" y="61117"/>
                </a:cubicBezTo>
                <a:cubicBezTo>
                  <a:pt x="104476" y="60300"/>
                  <a:pt x="105176" y="59538"/>
                  <a:pt x="105945" y="58855"/>
                </a:cubicBezTo>
                <a:cubicBezTo>
                  <a:pt x="113807" y="53679"/>
                  <a:pt x="124001" y="53679"/>
                  <a:pt x="131862" y="58855"/>
                </a:cubicBezTo>
                <a:lnTo>
                  <a:pt x="140815" y="64509"/>
                </a:lnTo>
                <a:lnTo>
                  <a:pt x="134375" y="56184"/>
                </a:lnTo>
                <a:cubicBezTo>
                  <a:pt x="126836" y="46038"/>
                  <a:pt x="125391" y="32600"/>
                  <a:pt x="130605" y="21079"/>
                </a:cubicBezTo>
                <a:cubicBezTo>
                  <a:pt x="134846" y="12134"/>
                  <a:pt x="142951" y="5623"/>
                  <a:pt x="152595" y="3408"/>
                </a:cubicBezTo>
                <a:cubicBezTo>
                  <a:pt x="158871" y="1688"/>
                  <a:pt x="165483" y="1688"/>
                  <a:pt x="171758" y="3408"/>
                </a:cubicBezTo>
                <a:cubicBezTo>
                  <a:pt x="176078" y="4665"/>
                  <a:pt x="178198" y="6000"/>
                  <a:pt x="178355" y="5764"/>
                </a:cubicBezTo>
                <a:cubicBezTo>
                  <a:pt x="177915" y="5301"/>
                  <a:pt x="177413" y="4908"/>
                  <a:pt x="176863" y="4586"/>
                </a:cubicBezTo>
                <a:cubicBezTo>
                  <a:pt x="175371" y="3660"/>
                  <a:pt x="173793" y="2866"/>
                  <a:pt x="172151" y="2230"/>
                </a:cubicBezTo>
                <a:cubicBezTo>
                  <a:pt x="165750" y="-142"/>
                  <a:pt x="158800" y="-636"/>
                  <a:pt x="152124" y="817"/>
                </a:cubicBezTo>
                <a:cubicBezTo>
                  <a:pt x="141561" y="2859"/>
                  <a:pt x="132561" y="9715"/>
                  <a:pt x="127778" y="19351"/>
                </a:cubicBezTo>
                <a:cubicBezTo>
                  <a:pt x="121738" y="31933"/>
                  <a:pt x="123129" y="46823"/>
                  <a:pt x="131391" y="58069"/>
                </a:cubicBezTo>
                <a:lnTo>
                  <a:pt x="133904" y="55321"/>
                </a:lnTo>
                <a:cubicBezTo>
                  <a:pt x="124747" y="49038"/>
                  <a:pt x="112668" y="49038"/>
                  <a:pt x="103510" y="55321"/>
                </a:cubicBezTo>
                <a:cubicBezTo>
                  <a:pt x="98822" y="59161"/>
                  <a:pt x="96207" y="64973"/>
                  <a:pt x="96442" y="71028"/>
                </a:cubicBezTo>
                <a:cubicBezTo>
                  <a:pt x="96128" y="77476"/>
                  <a:pt x="99474" y="83546"/>
                  <a:pt x="105081" y="86735"/>
                </a:cubicBezTo>
                <a:lnTo>
                  <a:pt x="105945" y="82965"/>
                </a:lnTo>
                <a:lnTo>
                  <a:pt x="104689" y="82965"/>
                </a:lnTo>
                <a:cubicBezTo>
                  <a:pt x="94573" y="82306"/>
                  <a:pt x="84662" y="85989"/>
                  <a:pt x="77436" y="93096"/>
                </a:cubicBezTo>
                <a:cubicBezTo>
                  <a:pt x="74272" y="96992"/>
                  <a:pt x="72653" y="101908"/>
                  <a:pt x="72882" y="106919"/>
                </a:cubicBezTo>
                <a:cubicBezTo>
                  <a:pt x="72858" y="111984"/>
                  <a:pt x="75434" y="116696"/>
                  <a:pt x="79714" y="119406"/>
                </a:cubicBezTo>
                <a:lnTo>
                  <a:pt x="81128" y="115950"/>
                </a:lnTo>
                <a:cubicBezTo>
                  <a:pt x="70996" y="112432"/>
                  <a:pt x="60033" y="112102"/>
                  <a:pt x="49713" y="115008"/>
                </a:cubicBezTo>
                <a:cubicBezTo>
                  <a:pt x="40328" y="118079"/>
                  <a:pt x="34524" y="127464"/>
                  <a:pt x="35970" y="137234"/>
                </a:cubicBezTo>
                <a:lnTo>
                  <a:pt x="37697" y="135427"/>
                </a:lnTo>
                <a:cubicBezTo>
                  <a:pt x="31029" y="133605"/>
                  <a:pt x="24087" y="132969"/>
                  <a:pt x="17199" y="133543"/>
                </a:cubicBezTo>
                <a:cubicBezTo>
                  <a:pt x="11765" y="134257"/>
                  <a:pt x="6833" y="137077"/>
                  <a:pt x="3456" y="141396"/>
                </a:cubicBezTo>
                <a:cubicBezTo>
                  <a:pt x="1257" y="143956"/>
                  <a:pt x="32" y="147208"/>
                  <a:pt x="0" y="150585"/>
                </a:cubicBezTo>
                <a:cubicBezTo>
                  <a:pt x="134" y="151629"/>
                  <a:pt x="511" y="152619"/>
                  <a:pt x="1100" y="15349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8" name="Google Shape;2778;p5"/>
          <p:cNvSpPr/>
          <p:nvPr/>
        </p:nvSpPr>
        <p:spPr>
          <a:xfrm>
            <a:off x="11793700" y="4926405"/>
            <a:ext cx="181653" cy="32882"/>
          </a:xfrm>
          <a:custGeom>
            <a:avLst/>
            <a:gdLst/>
            <a:ahLst/>
            <a:cxnLst/>
            <a:rect l="l" t="t" r="r" b="b"/>
            <a:pathLst>
              <a:path w="181653" h="32882" extrusionOk="0">
                <a:moveTo>
                  <a:pt x="0" y="4924"/>
                </a:moveTo>
                <a:cubicBezTo>
                  <a:pt x="1704" y="5788"/>
                  <a:pt x="3589" y="6243"/>
                  <a:pt x="5498" y="6259"/>
                </a:cubicBezTo>
                <a:cubicBezTo>
                  <a:pt x="10752" y="6534"/>
                  <a:pt x="16021" y="6219"/>
                  <a:pt x="21205" y="5316"/>
                </a:cubicBezTo>
                <a:cubicBezTo>
                  <a:pt x="28760" y="3730"/>
                  <a:pt x="36582" y="4060"/>
                  <a:pt x="43980" y="6259"/>
                </a:cubicBezTo>
                <a:cubicBezTo>
                  <a:pt x="48174" y="7680"/>
                  <a:pt x="51473" y="10955"/>
                  <a:pt x="52933" y="15133"/>
                </a:cubicBezTo>
                <a:cubicBezTo>
                  <a:pt x="54834" y="19390"/>
                  <a:pt x="53680" y="24393"/>
                  <a:pt x="50106" y="27385"/>
                </a:cubicBezTo>
                <a:lnTo>
                  <a:pt x="53090" y="29034"/>
                </a:lnTo>
                <a:cubicBezTo>
                  <a:pt x="53090" y="23772"/>
                  <a:pt x="59373" y="19845"/>
                  <a:pt x="64714" y="15762"/>
                </a:cubicBezTo>
                <a:cubicBezTo>
                  <a:pt x="70156" y="11481"/>
                  <a:pt x="76219" y="8065"/>
                  <a:pt x="82699" y="5630"/>
                </a:cubicBezTo>
                <a:cubicBezTo>
                  <a:pt x="88997" y="3188"/>
                  <a:pt x="96034" y="3502"/>
                  <a:pt x="102097" y="6494"/>
                </a:cubicBezTo>
                <a:cubicBezTo>
                  <a:pt x="107759" y="8882"/>
                  <a:pt x="111584" y="14262"/>
                  <a:pt x="111992" y="20395"/>
                </a:cubicBezTo>
                <a:lnTo>
                  <a:pt x="111992" y="25422"/>
                </a:lnTo>
                <a:lnTo>
                  <a:pt x="115369" y="21730"/>
                </a:lnTo>
                <a:cubicBezTo>
                  <a:pt x="121990" y="14544"/>
                  <a:pt x="130794" y="9738"/>
                  <a:pt x="140422" y="8065"/>
                </a:cubicBezTo>
                <a:cubicBezTo>
                  <a:pt x="147977" y="6589"/>
                  <a:pt x="155768" y="6856"/>
                  <a:pt x="163198" y="8850"/>
                </a:cubicBezTo>
                <a:cubicBezTo>
                  <a:pt x="169795" y="10885"/>
                  <a:pt x="176031" y="13955"/>
                  <a:pt x="181654" y="17961"/>
                </a:cubicBezTo>
                <a:cubicBezTo>
                  <a:pt x="180547" y="16437"/>
                  <a:pt x="179227" y="15086"/>
                  <a:pt x="177727" y="13955"/>
                </a:cubicBezTo>
                <a:cubicBezTo>
                  <a:pt x="173580" y="10672"/>
                  <a:pt x="168868" y="8167"/>
                  <a:pt x="163826" y="6573"/>
                </a:cubicBezTo>
                <a:cubicBezTo>
                  <a:pt x="156059" y="4123"/>
                  <a:pt x="147821" y="3557"/>
                  <a:pt x="139794" y="4924"/>
                </a:cubicBezTo>
                <a:cubicBezTo>
                  <a:pt x="129380" y="6487"/>
                  <a:pt x="119783" y="11489"/>
                  <a:pt x="112542" y="19139"/>
                </a:cubicBezTo>
                <a:lnTo>
                  <a:pt x="115841" y="20474"/>
                </a:lnTo>
                <a:cubicBezTo>
                  <a:pt x="115581" y="12840"/>
                  <a:pt x="110971" y="6031"/>
                  <a:pt x="103982" y="2960"/>
                </a:cubicBezTo>
                <a:cubicBezTo>
                  <a:pt x="96952" y="-527"/>
                  <a:pt x="88793" y="-951"/>
                  <a:pt x="81442" y="1782"/>
                </a:cubicBezTo>
                <a:cubicBezTo>
                  <a:pt x="74586" y="4350"/>
                  <a:pt x="68169" y="7979"/>
                  <a:pt x="62436" y="12542"/>
                </a:cubicBezTo>
                <a:cubicBezTo>
                  <a:pt x="59695" y="14591"/>
                  <a:pt x="57072" y="16790"/>
                  <a:pt x="54583" y="19139"/>
                </a:cubicBezTo>
                <a:cubicBezTo>
                  <a:pt x="51724" y="21620"/>
                  <a:pt x="49918" y="25107"/>
                  <a:pt x="49556" y="28877"/>
                </a:cubicBezTo>
                <a:lnTo>
                  <a:pt x="49556" y="32882"/>
                </a:lnTo>
                <a:lnTo>
                  <a:pt x="52619" y="30683"/>
                </a:lnTo>
                <a:cubicBezTo>
                  <a:pt x="57559" y="26710"/>
                  <a:pt x="59201" y="19908"/>
                  <a:pt x="56625" y="14112"/>
                </a:cubicBezTo>
                <a:cubicBezTo>
                  <a:pt x="54779" y="9031"/>
                  <a:pt x="50695" y="5096"/>
                  <a:pt x="45551" y="3431"/>
                </a:cubicBezTo>
                <a:cubicBezTo>
                  <a:pt x="37579" y="1272"/>
                  <a:pt x="29176" y="1272"/>
                  <a:pt x="21205" y="3431"/>
                </a:cubicBezTo>
                <a:cubicBezTo>
                  <a:pt x="16194" y="4523"/>
                  <a:pt x="11097" y="5183"/>
                  <a:pt x="5969" y="5395"/>
                </a:cubicBezTo>
                <a:cubicBezTo>
                  <a:pt x="3990" y="5096"/>
                  <a:pt x="2003" y="4939"/>
                  <a:pt x="0" y="492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9" name="Google Shape;2779;p5"/>
          <p:cNvSpPr/>
          <p:nvPr/>
        </p:nvSpPr>
        <p:spPr>
          <a:xfrm>
            <a:off x="11984464" y="4830032"/>
            <a:ext cx="95675" cy="94541"/>
          </a:xfrm>
          <a:custGeom>
            <a:avLst/>
            <a:gdLst/>
            <a:ahLst/>
            <a:cxnLst/>
            <a:rect l="l" t="t" r="r" b="b"/>
            <a:pathLst>
              <a:path w="95675" h="94541" extrusionOk="0">
                <a:moveTo>
                  <a:pt x="0" y="2419"/>
                </a:moveTo>
                <a:cubicBezTo>
                  <a:pt x="3574" y="1948"/>
                  <a:pt x="7186" y="1948"/>
                  <a:pt x="10759" y="2419"/>
                </a:cubicBezTo>
                <a:cubicBezTo>
                  <a:pt x="14694" y="3338"/>
                  <a:pt x="18378" y="5137"/>
                  <a:pt x="21519" y="7681"/>
                </a:cubicBezTo>
                <a:cubicBezTo>
                  <a:pt x="25509" y="10940"/>
                  <a:pt x="28281" y="15448"/>
                  <a:pt x="29373" y="20482"/>
                </a:cubicBezTo>
                <a:lnTo>
                  <a:pt x="29765" y="22681"/>
                </a:lnTo>
                <a:lnTo>
                  <a:pt x="31807" y="21739"/>
                </a:lnTo>
                <a:cubicBezTo>
                  <a:pt x="37949" y="19846"/>
                  <a:pt x="44570" y="22627"/>
                  <a:pt x="47515" y="28336"/>
                </a:cubicBezTo>
                <a:cubicBezTo>
                  <a:pt x="50617" y="35279"/>
                  <a:pt x="51724" y="42944"/>
                  <a:pt x="50734" y="50483"/>
                </a:cubicBezTo>
                <a:lnTo>
                  <a:pt x="50342" y="58337"/>
                </a:lnTo>
                <a:lnTo>
                  <a:pt x="54583" y="51347"/>
                </a:lnTo>
                <a:lnTo>
                  <a:pt x="55211" y="50248"/>
                </a:lnTo>
                <a:cubicBezTo>
                  <a:pt x="58250" y="45920"/>
                  <a:pt x="63127" y="43258"/>
                  <a:pt x="68405" y="43022"/>
                </a:cubicBezTo>
                <a:cubicBezTo>
                  <a:pt x="73361" y="42606"/>
                  <a:pt x="78285" y="44130"/>
                  <a:pt x="82149" y="47263"/>
                </a:cubicBezTo>
                <a:cubicBezTo>
                  <a:pt x="88856" y="52973"/>
                  <a:pt x="92751" y="61313"/>
                  <a:pt x="92830" y="70117"/>
                </a:cubicBezTo>
                <a:cubicBezTo>
                  <a:pt x="92924" y="76188"/>
                  <a:pt x="92052" y="82227"/>
                  <a:pt x="90238" y="88023"/>
                </a:cubicBezTo>
                <a:cubicBezTo>
                  <a:pt x="89421" y="90128"/>
                  <a:pt x="88817" y="92312"/>
                  <a:pt x="88432" y="94542"/>
                </a:cubicBezTo>
                <a:cubicBezTo>
                  <a:pt x="88432" y="94542"/>
                  <a:pt x="90002" y="92579"/>
                  <a:pt x="91730" y="88495"/>
                </a:cubicBezTo>
                <a:cubicBezTo>
                  <a:pt x="94212" y="82675"/>
                  <a:pt x="95547" y="76439"/>
                  <a:pt x="95657" y="70117"/>
                </a:cubicBezTo>
                <a:cubicBezTo>
                  <a:pt x="95987" y="60292"/>
                  <a:pt x="91887" y="50845"/>
                  <a:pt x="84505" y="44357"/>
                </a:cubicBezTo>
                <a:cubicBezTo>
                  <a:pt x="75049" y="36268"/>
                  <a:pt x="60818" y="37376"/>
                  <a:pt x="52721" y="46831"/>
                </a:cubicBezTo>
                <a:cubicBezTo>
                  <a:pt x="52392" y="47224"/>
                  <a:pt x="52062" y="47632"/>
                  <a:pt x="51755" y="48049"/>
                </a:cubicBezTo>
                <a:lnTo>
                  <a:pt x="50970" y="49462"/>
                </a:lnTo>
                <a:lnTo>
                  <a:pt x="54740" y="50483"/>
                </a:lnTo>
                <a:cubicBezTo>
                  <a:pt x="55824" y="42182"/>
                  <a:pt x="54465" y="33747"/>
                  <a:pt x="50813" y="26216"/>
                </a:cubicBezTo>
                <a:cubicBezTo>
                  <a:pt x="46878" y="18959"/>
                  <a:pt x="38263" y="15629"/>
                  <a:pt x="30472" y="18362"/>
                </a:cubicBezTo>
                <a:lnTo>
                  <a:pt x="32907" y="19619"/>
                </a:lnTo>
                <a:cubicBezTo>
                  <a:pt x="31540" y="13830"/>
                  <a:pt x="28140" y="8734"/>
                  <a:pt x="23325" y="5247"/>
                </a:cubicBezTo>
                <a:cubicBezTo>
                  <a:pt x="19791" y="2568"/>
                  <a:pt x="15621" y="841"/>
                  <a:pt x="11231" y="220"/>
                </a:cubicBezTo>
                <a:cubicBezTo>
                  <a:pt x="8459" y="-172"/>
                  <a:pt x="5631" y="-39"/>
                  <a:pt x="2906" y="613"/>
                </a:cubicBezTo>
                <a:cubicBezTo>
                  <a:pt x="864" y="1791"/>
                  <a:pt x="0" y="2262"/>
                  <a:pt x="0" y="241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0" name="Google Shape;2780;p5"/>
          <p:cNvSpPr/>
          <p:nvPr/>
        </p:nvSpPr>
        <p:spPr>
          <a:xfrm>
            <a:off x="12173421" y="4820514"/>
            <a:ext cx="42939" cy="115212"/>
          </a:xfrm>
          <a:custGeom>
            <a:avLst/>
            <a:gdLst/>
            <a:ahLst/>
            <a:cxnLst/>
            <a:rect l="l" t="t" r="r" b="b"/>
            <a:pathLst>
              <a:path w="42939" h="115212" extrusionOk="0">
                <a:moveTo>
                  <a:pt x="0" y="115212"/>
                </a:moveTo>
                <a:cubicBezTo>
                  <a:pt x="1854" y="115047"/>
                  <a:pt x="3629" y="114427"/>
                  <a:pt x="5184" y="113406"/>
                </a:cubicBezTo>
                <a:cubicBezTo>
                  <a:pt x="9605" y="111003"/>
                  <a:pt x="13422" y="107618"/>
                  <a:pt x="16336" y="103510"/>
                </a:cubicBezTo>
                <a:cubicBezTo>
                  <a:pt x="20891" y="97377"/>
                  <a:pt x="23341" y="89939"/>
                  <a:pt x="23325" y="82306"/>
                </a:cubicBezTo>
                <a:cubicBezTo>
                  <a:pt x="22642" y="78497"/>
                  <a:pt x="23168" y="74570"/>
                  <a:pt x="24818" y="71075"/>
                </a:cubicBezTo>
                <a:cubicBezTo>
                  <a:pt x="26781" y="68012"/>
                  <a:pt x="31493" y="65735"/>
                  <a:pt x="34006" y="60708"/>
                </a:cubicBezTo>
                <a:cubicBezTo>
                  <a:pt x="38828" y="51174"/>
                  <a:pt x="35381" y="39543"/>
                  <a:pt x="26153" y="34163"/>
                </a:cubicBezTo>
                <a:lnTo>
                  <a:pt x="26702" y="37069"/>
                </a:lnTo>
                <a:cubicBezTo>
                  <a:pt x="33456" y="29710"/>
                  <a:pt x="38428" y="20898"/>
                  <a:pt x="41231" y="11309"/>
                </a:cubicBezTo>
                <a:cubicBezTo>
                  <a:pt x="42575" y="7696"/>
                  <a:pt x="43132" y="3840"/>
                  <a:pt x="42881" y="0"/>
                </a:cubicBezTo>
                <a:cubicBezTo>
                  <a:pt x="42410" y="0"/>
                  <a:pt x="41624" y="4084"/>
                  <a:pt x="39111" y="10602"/>
                </a:cubicBezTo>
                <a:cubicBezTo>
                  <a:pt x="35695" y="19516"/>
                  <a:pt x="30543" y="27653"/>
                  <a:pt x="23954" y="34556"/>
                </a:cubicBezTo>
                <a:lnTo>
                  <a:pt x="22226" y="36284"/>
                </a:lnTo>
                <a:lnTo>
                  <a:pt x="24503" y="37462"/>
                </a:lnTo>
                <a:cubicBezTo>
                  <a:pt x="31690" y="41978"/>
                  <a:pt x="34360" y="51158"/>
                  <a:pt x="30708" y="58824"/>
                </a:cubicBezTo>
                <a:cubicBezTo>
                  <a:pt x="29058" y="62515"/>
                  <a:pt x="24818" y="64557"/>
                  <a:pt x="21833" y="68876"/>
                </a:cubicBezTo>
                <a:cubicBezTo>
                  <a:pt x="19705" y="73070"/>
                  <a:pt x="19045" y="77853"/>
                  <a:pt x="19948" y="82463"/>
                </a:cubicBezTo>
                <a:cubicBezTo>
                  <a:pt x="20027" y="89350"/>
                  <a:pt x="18064" y="96097"/>
                  <a:pt x="14294" y="101861"/>
                </a:cubicBezTo>
                <a:cubicBezTo>
                  <a:pt x="10414" y="107170"/>
                  <a:pt x="5560" y="111702"/>
                  <a:pt x="0" y="11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1" name="Google Shape;2781;p5"/>
          <p:cNvSpPr/>
          <p:nvPr/>
        </p:nvSpPr>
        <p:spPr>
          <a:xfrm>
            <a:off x="12229024" y="4879809"/>
            <a:ext cx="159453" cy="85211"/>
          </a:xfrm>
          <a:custGeom>
            <a:avLst/>
            <a:gdLst/>
            <a:ahLst/>
            <a:cxnLst/>
            <a:rect l="l" t="t" r="r" b="b"/>
            <a:pathLst>
              <a:path w="159453" h="85211" extrusionOk="0">
                <a:moveTo>
                  <a:pt x="1" y="85212"/>
                </a:moveTo>
                <a:cubicBezTo>
                  <a:pt x="1" y="85212"/>
                  <a:pt x="1179" y="85212"/>
                  <a:pt x="3457" y="85212"/>
                </a:cubicBezTo>
                <a:cubicBezTo>
                  <a:pt x="6653" y="84945"/>
                  <a:pt x="9810" y="84340"/>
                  <a:pt x="12881" y="83405"/>
                </a:cubicBezTo>
                <a:cubicBezTo>
                  <a:pt x="24088" y="79855"/>
                  <a:pt x="33858" y="72811"/>
                  <a:pt x="40761" y="63300"/>
                </a:cubicBezTo>
                <a:lnTo>
                  <a:pt x="38169" y="63300"/>
                </a:lnTo>
                <a:cubicBezTo>
                  <a:pt x="44837" y="69803"/>
                  <a:pt x="53830" y="73368"/>
                  <a:pt x="63144" y="73196"/>
                </a:cubicBezTo>
                <a:cubicBezTo>
                  <a:pt x="68280" y="73117"/>
                  <a:pt x="73346" y="71939"/>
                  <a:pt x="77987" y="69740"/>
                </a:cubicBezTo>
                <a:cubicBezTo>
                  <a:pt x="83186" y="67557"/>
                  <a:pt x="87365" y="63489"/>
                  <a:pt x="89689" y="58352"/>
                </a:cubicBezTo>
                <a:cubicBezTo>
                  <a:pt x="90137" y="56389"/>
                  <a:pt x="90451" y="54394"/>
                  <a:pt x="90631" y="52384"/>
                </a:cubicBezTo>
                <a:cubicBezTo>
                  <a:pt x="90930" y="50868"/>
                  <a:pt x="91668" y="49478"/>
                  <a:pt x="92752" y="48378"/>
                </a:cubicBezTo>
                <a:cubicBezTo>
                  <a:pt x="95289" y="46077"/>
                  <a:pt x="98289" y="44333"/>
                  <a:pt x="101548" y="43273"/>
                </a:cubicBezTo>
                <a:cubicBezTo>
                  <a:pt x="105137" y="42064"/>
                  <a:pt x="108491" y="40226"/>
                  <a:pt x="111444" y="37854"/>
                </a:cubicBezTo>
                <a:cubicBezTo>
                  <a:pt x="114774" y="35443"/>
                  <a:pt x="116549" y="31414"/>
                  <a:pt x="116077" y="27331"/>
                </a:cubicBezTo>
                <a:lnTo>
                  <a:pt x="113721" y="29372"/>
                </a:lnTo>
                <a:cubicBezTo>
                  <a:pt x="121928" y="31642"/>
                  <a:pt x="130677" y="30888"/>
                  <a:pt x="138381" y="27252"/>
                </a:cubicBezTo>
                <a:cubicBezTo>
                  <a:pt x="144303" y="24637"/>
                  <a:pt x="149471" y="20553"/>
                  <a:pt x="153382" y="15393"/>
                </a:cubicBezTo>
                <a:cubicBezTo>
                  <a:pt x="155926" y="12102"/>
                  <a:pt x="157795" y="8340"/>
                  <a:pt x="158879" y="4319"/>
                </a:cubicBezTo>
                <a:cubicBezTo>
                  <a:pt x="159343" y="2929"/>
                  <a:pt x="159523" y="1461"/>
                  <a:pt x="159429" y="0"/>
                </a:cubicBezTo>
                <a:cubicBezTo>
                  <a:pt x="157560" y="5065"/>
                  <a:pt x="154905" y="9809"/>
                  <a:pt x="151575" y="14058"/>
                </a:cubicBezTo>
                <a:cubicBezTo>
                  <a:pt x="147617" y="18629"/>
                  <a:pt x="142638" y="22210"/>
                  <a:pt x="137046" y="24503"/>
                </a:cubicBezTo>
                <a:cubicBezTo>
                  <a:pt x="129994" y="27527"/>
                  <a:pt x="122109" y="27998"/>
                  <a:pt x="114742" y="25838"/>
                </a:cubicBezTo>
                <a:lnTo>
                  <a:pt x="111915" y="25053"/>
                </a:lnTo>
                <a:lnTo>
                  <a:pt x="112386" y="27959"/>
                </a:lnTo>
                <a:cubicBezTo>
                  <a:pt x="112551" y="30739"/>
                  <a:pt x="111239" y="33394"/>
                  <a:pt x="108930" y="34949"/>
                </a:cubicBezTo>
                <a:cubicBezTo>
                  <a:pt x="106236" y="36959"/>
                  <a:pt x="103244" y="38522"/>
                  <a:pt x="100056" y="39582"/>
                </a:cubicBezTo>
                <a:cubicBezTo>
                  <a:pt x="96192" y="40799"/>
                  <a:pt x="92650" y="42865"/>
                  <a:pt x="89689" y="45629"/>
                </a:cubicBezTo>
                <a:cubicBezTo>
                  <a:pt x="88103" y="47287"/>
                  <a:pt x="87011" y="49352"/>
                  <a:pt x="86548" y="51598"/>
                </a:cubicBezTo>
                <a:cubicBezTo>
                  <a:pt x="86399" y="53452"/>
                  <a:pt x="86108" y="55289"/>
                  <a:pt x="85684" y="57096"/>
                </a:cubicBezTo>
                <a:cubicBezTo>
                  <a:pt x="83721" y="61187"/>
                  <a:pt x="80304" y="64407"/>
                  <a:pt x="76102" y="66127"/>
                </a:cubicBezTo>
                <a:cubicBezTo>
                  <a:pt x="72011" y="68114"/>
                  <a:pt x="67534" y="69182"/>
                  <a:pt x="62987" y="69269"/>
                </a:cubicBezTo>
                <a:cubicBezTo>
                  <a:pt x="54662" y="69528"/>
                  <a:pt x="46573" y="66512"/>
                  <a:pt x="40447" y="60865"/>
                </a:cubicBezTo>
                <a:lnTo>
                  <a:pt x="39034" y="59452"/>
                </a:lnTo>
                <a:lnTo>
                  <a:pt x="37855" y="61101"/>
                </a:lnTo>
                <a:cubicBezTo>
                  <a:pt x="31541" y="70274"/>
                  <a:pt x="22580" y="77311"/>
                  <a:pt x="12174" y="81285"/>
                </a:cubicBezTo>
                <a:cubicBezTo>
                  <a:pt x="4478" y="84426"/>
                  <a:pt x="-78" y="84740"/>
                  <a:pt x="1" y="8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2" name="Google Shape;2782;p5"/>
          <p:cNvSpPr/>
          <p:nvPr/>
        </p:nvSpPr>
        <p:spPr>
          <a:xfrm>
            <a:off x="12306771" y="4957944"/>
            <a:ext cx="253552" cy="96136"/>
          </a:xfrm>
          <a:custGeom>
            <a:avLst/>
            <a:gdLst/>
            <a:ahLst/>
            <a:cxnLst/>
            <a:rect l="l" t="t" r="r" b="b"/>
            <a:pathLst>
              <a:path w="253552" h="96136" extrusionOk="0">
                <a:moveTo>
                  <a:pt x="253441" y="96137"/>
                </a:moveTo>
                <a:cubicBezTo>
                  <a:pt x="253441" y="96137"/>
                  <a:pt x="253441" y="95665"/>
                  <a:pt x="253441" y="94723"/>
                </a:cubicBezTo>
                <a:cubicBezTo>
                  <a:pt x="253590" y="93309"/>
                  <a:pt x="253590" y="91896"/>
                  <a:pt x="253441" y="90482"/>
                </a:cubicBezTo>
                <a:cubicBezTo>
                  <a:pt x="253245" y="85055"/>
                  <a:pt x="251988" y="79723"/>
                  <a:pt x="249750" y="74775"/>
                </a:cubicBezTo>
                <a:cubicBezTo>
                  <a:pt x="246278" y="67078"/>
                  <a:pt x="241818" y="59869"/>
                  <a:pt x="236477" y="53334"/>
                </a:cubicBezTo>
                <a:cubicBezTo>
                  <a:pt x="233391" y="49117"/>
                  <a:pt x="229951" y="45182"/>
                  <a:pt x="226189" y="41554"/>
                </a:cubicBezTo>
                <a:cubicBezTo>
                  <a:pt x="223856" y="39567"/>
                  <a:pt x="221202" y="37996"/>
                  <a:pt x="218335" y="36920"/>
                </a:cubicBezTo>
                <a:cubicBezTo>
                  <a:pt x="215052" y="35672"/>
                  <a:pt x="211369" y="36080"/>
                  <a:pt x="208440" y="38020"/>
                </a:cubicBezTo>
                <a:lnTo>
                  <a:pt x="211188" y="39434"/>
                </a:lnTo>
                <a:cubicBezTo>
                  <a:pt x="211016" y="24559"/>
                  <a:pt x="198811" y="12637"/>
                  <a:pt x="183937" y="12810"/>
                </a:cubicBezTo>
                <a:cubicBezTo>
                  <a:pt x="176805" y="12896"/>
                  <a:pt x="169996" y="15802"/>
                  <a:pt x="165010" y="20899"/>
                </a:cubicBezTo>
                <a:lnTo>
                  <a:pt x="168387" y="22156"/>
                </a:lnTo>
                <a:cubicBezTo>
                  <a:pt x="167860" y="16195"/>
                  <a:pt x="164460" y="10854"/>
                  <a:pt x="159276" y="7862"/>
                </a:cubicBezTo>
                <a:cubicBezTo>
                  <a:pt x="153896" y="4791"/>
                  <a:pt x="147300" y="4791"/>
                  <a:pt x="141920" y="7862"/>
                </a:cubicBezTo>
                <a:cubicBezTo>
                  <a:pt x="138904" y="9425"/>
                  <a:pt x="136375" y="11789"/>
                  <a:pt x="134616" y="14695"/>
                </a:cubicBezTo>
                <a:lnTo>
                  <a:pt x="138386" y="15637"/>
                </a:lnTo>
                <a:cubicBezTo>
                  <a:pt x="138189" y="11977"/>
                  <a:pt x="136226" y="8640"/>
                  <a:pt x="133124" y="6684"/>
                </a:cubicBezTo>
                <a:cubicBezTo>
                  <a:pt x="130344" y="4744"/>
                  <a:pt x="127014" y="3747"/>
                  <a:pt x="123621" y="3857"/>
                </a:cubicBezTo>
                <a:cubicBezTo>
                  <a:pt x="117613" y="4556"/>
                  <a:pt x="111872" y="6708"/>
                  <a:pt x="106893" y="10140"/>
                </a:cubicBezTo>
                <a:lnTo>
                  <a:pt x="109485" y="10689"/>
                </a:lnTo>
                <a:cubicBezTo>
                  <a:pt x="104788" y="4964"/>
                  <a:pt x="98065" y="1281"/>
                  <a:pt x="90714" y="401"/>
                </a:cubicBezTo>
                <a:cubicBezTo>
                  <a:pt x="84070" y="-541"/>
                  <a:pt x="77293" y="181"/>
                  <a:pt x="71002" y="2522"/>
                </a:cubicBezTo>
                <a:cubicBezTo>
                  <a:pt x="60454" y="7014"/>
                  <a:pt x="50732" y="13257"/>
                  <a:pt x="42258" y="20978"/>
                </a:cubicBezTo>
                <a:lnTo>
                  <a:pt x="44614" y="22548"/>
                </a:lnTo>
                <a:cubicBezTo>
                  <a:pt x="45320" y="20129"/>
                  <a:pt x="44724" y="17514"/>
                  <a:pt x="43043" y="15637"/>
                </a:cubicBezTo>
                <a:cubicBezTo>
                  <a:pt x="41551" y="14106"/>
                  <a:pt x="39682" y="12998"/>
                  <a:pt x="37624" y="12417"/>
                </a:cubicBezTo>
                <a:cubicBezTo>
                  <a:pt x="34090" y="11294"/>
                  <a:pt x="30320" y="11129"/>
                  <a:pt x="26707" y="11946"/>
                </a:cubicBezTo>
                <a:cubicBezTo>
                  <a:pt x="21186" y="13391"/>
                  <a:pt x="15893" y="15606"/>
                  <a:pt x="11000" y="18543"/>
                </a:cubicBezTo>
                <a:cubicBezTo>
                  <a:pt x="7969" y="20373"/>
                  <a:pt x="5126" y="22509"/>
                  <a:pt x="2519" y="24904"/>
                </a:cubicBezTo>
                <a:cubicBezTo>
                  <a:pt x="712" y="26554"/>
                  <a:pt x="-73" y="27496"/>
                  <a:pt x="5" y="27653"/>
                </a:cubicBezTo>
                <a:cubicBezTo>
                  <a:pt x="84" y="27810"/>
                  <a:pt x="3854" y="24276"/>
                  <a:pt x="11786" y="19800"/>
                </a:cubicBezTo>
                <a:cubicBezTo>
                  <a:pt x="16584" y="17224"/>
                  <a:pt x="21713" y="15292"/>
                  <a:pt x="27022" y="14066"/>
                </a:cubicBezTo>
                <a:cubicBezTo>
                  <a:pt x="30195" y="13454"/>
                  <a:pt x="33477" y="13697"/>
                  <a:pt x="36524" y="14773"/>
                </a:cubicBezTo>
                <a:cubicBezTo>
                  <a:pt x="39745" y="15794"/>
                  <a:pt x="42729" y="18386"/>
                  <a:pt x="41551" y="21527"/>
                </a:cubicBezTo>
                <a:lnTo>
                  <a:pt x="39823" y="26240"/>
                </a:lnTo>
                <a:lnTo>
                  <a:pt x="43907" y="23098"/>
                </a:lnTo>
                <a:cubicBezTo>
                  <a:pt x="52224" y="15802"/>
                  <a:pt x="61703" y="9935"/>
                  <a:pt x="71944" y="5742"/>
                </a:cubicBezTo>
                <a:cubicBezTo>
                  <a:pt x="77701" y="3668"/>
                  <a:pt x="83874" y="3048"/>
                  <a:pt x="89929" y="3935"/>
                </a:cubicBezTo>
                <a:cubicBezTo>
                  <a:pt x="96267" y="4752"/>
                  <a:pt x="102047" y="7956"/>
                  <a:pt x="106108" y="12888"/>
                </a:cubicBezTo>
                <a:lnTo>
                  <a:pt x="107128" y="14223"/>
                </a:lnTo>
                <a:lnTo>
                  <a:pt x="108620" y="13360"/>
                </a:lnTo>
                <a:cubicBezTo>
                  <a:pt x="113066" y="10305"/>
                  <a:pt x="118186" y="8365"/>
                  <a:pt x="123542" y="7705"/>
                </a:cubicBezTo>
                <a:cubicBezTo>
                  <a:pt x="128333" y="7705"/>
                  <a:pt x="134066" y="11003"/>
                  <a:pt x="134145" y="15559"/>
                </a:cubicBezTo>
                <a:lnTo>
                  <a:pt x="134145" y="22705"/>
                </a:lnTo>
                <a:lnTo>
                  <a:pt x="137757" y="16501"/>
                </a:lnTo>
                <a:cubicBezTo>
                  <a:pt x="139116" y="14255"/>
                  <a:pt x="141072" y="12433"/>
                  <a:pt x="143412" y="11239"/>
                </a:cubicBezTo>
                <a:cubicBezTo>
                  <a:pt x="147582" y="8891"/>
                  <a:pt x="152671" y="8891"/>
                  <a:pt x="156842" y="11239"/>
                </a:cubicBezTo>
                <a:cubicBezTo>
                  <a:pt x="160870" y="13611"/>
                  <a:pt x="163549" y="17742"/>
                  <a:pt x="164067" y="22391"/>
                </a:cubicBezTo>
                <a:lnTo>
                  <a:pt x="164067" y="26711"/>
                </a:lnTo>
                <a:lnTo>
                  <a:pt x="167130" y="23569"/>
                </a:lnTo>
                <a:cubicBezTo>
                  <a:pt x="176491" y="14530"/>
                  <a:pt x="191405" y="14789"/>
                  <a:pt x="200445" y="24151"/>
                </a:cubicBezTo>
                <a:cubicBezTo>
                  <a:pt x="204387" y="28234"/>
                  <a:pt x="206728" y="33606"/>
                  <a:pt x="207026" y="39277"/>
                </a:cubicBezTo>
                <a:lnTo>
                  <a:pt x="207026" y="42654"/>
                </a:lnTo>
                <a:lnTo>
                  <a:pt x="209697" y="40690"/>
                </a:lnTo>
                <a:cubicBezTo>
                  <a:pt x="213702" y="37627"/>
                  <a:pt x="219278" y="40690"/>
                  <a:pt x="223126" y="43832"/>
                </a:cubicBezTo>
                <a:cubicBezTo>
                  <a:pt x="226809" y="47232"/>
                  <a:pt x="230202" y="50931"/>
                  <a:pt x="233257" y="54905"/>
                </a:cubicBezTo>
                <a:cubicBezTo>
                  <a:pt x="238652" y="61141"/>
                  <a:pt x="243247" y="68029"/>
                  <a:pt x="246923" y="75403"/>
                </a:cubicBezTo>
                <a:cubicBezTo>
                  <a:pt x="250488" y="81796"/>
                  <a:pt x="252711" y="88856"/>
                  <a:pt x="253441" y="9613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p5"/>
          <p:cNvSpPr/>
          <p:nvPr/>
        </p:nvSpPr>
        <p:spPr>
          <a:xfrm>
            <a:off x="12335431" y="5039545"/>
            <a:ext cx="222715" cy="134930"/>
          </a:xfrm>
          <a:custGeom>
            <a:avLst/>
            <a:gdLst/>
            <a:ahLst/>
            <a:cxnLst/>
            <a:rect l="l" t="t" r="r" b="b"/>
            <a:pathLst>
              <a:path w="222715" h="134930" extrusionOk="0">
                <a:moveTo>
                  <a:pt x="215200" y="134931"/>
                </a:moveTo>
                <a:cubicBezTo>
                  <a:pt x="215875" y="134051"/>
                  <a:pt x="216456" y="133101"/>
                  <a:pt x="216927" y="132104"/>
                </a:cubicBezTo>
                <a:cubicBezTo>
                  <a:pt x="218388" y="129331"/>
                  <a:pt x="219668" y="126473"/>
                  <a:pt x="220776" y="123543"/>
                </a:cubicBezTo>
                <a:cubicBezTo>
                  <a:pt x="222621" y="118745"/>
                  <a:pt x="223163" y="113538"/>
                  <a:pt x="222346" y="108464"/>
                </a:cubicBezTo>
                <a:cubicBezTo>
                  <a:pt x="221710" y="105213"/>
                  <a:pt x="220343" y="102150"/>
                  <a:pt x="218341" y="99511"/>
                </a:cubicBezTo>
                <a:cubicBezTo>
                  <a:pt x="215954" y="96488"/>
                  <a:pt x="212545" y="94453"/>
                  <a:pt x="208760" y="93778"/>
                </a:cubicBezTo>
                <a:lnTo>
                  <a:pt x="209781" y="95820"/>
                </a:lnTo>
                <a:cubicBezTo>
                  <a:pt x="214752" y="86623"/>
                  <a:pt x="211328" y="75141"/>
                  <a:pt x="202139" y="70170"/>
                </a:cubicBezTo>
                <a:cubicBezTo>
                  <a:pt x="197230" y="67516"/>
                  <a:pt x="191411" y="67162"/>
                  <a:pt x="186220" y="69196"/>
                </a:cubicBezTo>
                <a:lnTo>
                  <a:pt x="188340" y="71788"/>
                </a:lnTo>
                <a:cubicBezTo>
                  <a:pt x="191505" y="65937"/>
                  <a:pt x="190484" y="58712"/>
                  <a:pt x="185827" y="53960"/>
                </a:cubicBezTo>
                <a:cubicBezTo>
                  <a:pt x="181013" y="49342"/>
                  <a:pt x="174392" y="47104"/>
                  <a:pt x="167764" y="47834"/>
                </a:cubicBezTo>
                <a:cubicBezTo>
                  <a:pt x="164780" y="48345"/>
                  <a:pt x="161764" y="48659"/>
                  <a:pt x="158732" y="48777"/>
                </a:cubicBezTo>
                <a:cubicBezTo>
                  <a:pt x="156148" y="48478"/>
                  <a:pt x="153886" y="46916"/>
                  <a:pt x="152685" y="44614"/>
                </a:cubicBezTo>
                <a:cubicBezTo>
                  <a:pt x="151028" y="41701"/>
                  <a:pt x="148939" y="39046"/>
                  <a:pt x="146481" y="36761"/>
                </a:cubicBezTo>
                <a:cubicBezTo>
                  <a:pt x="143669" y="34318"/>
                  <a:pt x="140143" y="32858"/>
                  <a:pt x="136428" y="32598"/>
                </a:cubicBezTo>
                <a:cubicBezTo>
                  <a:pt x="129211" y="32418"/>
                  <a:pt x="121993" y="33023"/>
                  <a:pt x="114909" y="34405"/>
                </a:cubicBezTo>
                <a:cubicBezTo>
                  <a:pt x="108760" y="35795"/>
                  <a:pt x="102312" y="34664"/>
                  <a:pt x="97003" y="31263"/>
                </a:cubicBezTo>
                <a:cubicBezTo>
                  <a:pt x="94804" y="29457"/>
                  <a:pt x="93076" y="26708"/>
                  <a:pt x="90642" y="24195"/>
                </a:cubicBezTo>
                <a:cubicBezTo>
                  <a:pt x="88215" y="21674"/>
                  <a:pt x="85191" y="19805"/>
                  <a:pt x="81846" y="18776"/>
                </a:cubicBezTo>
                <a:cubicBezTo>
                  <a:pt x="75453" y="16836"/>
                  <a:pt x="68518" y="17967"/>
                  <a:pt x="63075" y="21839"/>
                </a:cubicBezTo>
                <a:lnTo>
                  <a:pt x="65745" y="24117"/>
                </a:lnTo>
                <a:cubicBezTo>
                  <a:pt x="68408" y="17739"/>
                  <a:pt x="66696" y="10373"/>
                  <a:pt x="61505" y="5818"/>
                </a:cubicBezTo>
                <a:cubicBezTo>
                  <a:pt x="57201" y="1946"/>
                  <a:pt x="51585" y="-127"/>
                  <a:pt x="45797" y="6"/>
                </a:cubicBezTo>
                <a:cubicBezTo>
                  <a:pt x="36821" y="399"/>
                  <a:pt x="28001" y="2472"/>
                  <a:pt x="19802" y="6132"/>
                </a:cubicBezTo>
                <a:cubicBezTo>
                  <a:pt x="14532" y="8244"/>
                  <a:pt x="9482" y="10875"/>
                  <a:pt x="4723" y="13985"/>
                </a:cubicBezTo>
                <a:cubicBezTo>
                  <a:pt x="1424" y="16184"/>
                  <a:pt x="-146" y="17598"/>
                  <a:pt x="11" y="17755"/>
                </a:cubicBezTo>
                <a:cubicBezTo>
                  <a:pt x="6663" y="14072"/>
                  <a:pt x="13535" y="10789"/>
                  <a:pt x="20587" y="7938"/>
                </a:cubicBezTo>
                <a:cubicBezTo>
                  <a:pt x="28582" y="4710"/>
                  <a:pt x="37096" y="2951"/>
                  <a:pt x="45719" y="2755"/>
                </a:cubicBezTo>
                <a:cubicBezTo>
                  <a:pt x="50769" y="2676"/>
                  <a:pt x="55654" y="4530"/>
                  <a:pt x="59384" y="7938"/>
                </a:cubicBezTo>
                <a:cubicBezTo>
                  <a:pt x="63303" y="11409"/>
                  <a:pt x="64724" y="16899"/>
                  <a:pt x="62997" y="21839"/>
                </a:cubicBezTo>
                <a:lnTo>
                  <a:pt x="59384" y="28593"/>
                </a:lnTo>
                <a:lnTo>
                  <a:pt x="65589" y="24038"/>
                </a:lnTo>
                <a:cubicBezTo>
                  <a:pt x="70183" y="20873"/>
                  <a:pt x="75995" y="20033"/>
                  <a:pt x="81296" y="21761"/>
                </a:cubicBezTo>
                <a:cubicBezTo>
                  <a:pt x="84013" y="22593"/>
                  <a:pt x="86479" y="24101"/>
                  <a:pt x="88442" y="26159"/>
                </a:cubicBezTo>
                <a:cubicBezTo>
                  <a:pt x="90477" y="28789"/>
                  <a:pt x="92684" y="31279"/>
                  <a:pt x="95040" y="33619"/>
                </a:cubicBezTo>
                <a:cubicBezTo>
                  <a:pt x="97976" y="35928"/>
                  <a:pt x="101471" y="37413"/>
                  <a:pt x="105171" y="37939"/>
                </a:cubicBezTo>
                <a:cubicBezTo>
                  <a:pt x="108744" y="38371"/>
                  <a:pt x="112356" y="38371"/>
                  <a:pt x="115930" y="37939"/>
                </a:cubicBezTo>
                <a:cubicBezTo>
                  <a:pt x="122716" y="36651"/>
                  <a:pt x="129603" y="36046"/>
                  <a:pt x="136506" y="36133"/>
                </a:cubicBezTo>
                <a:cubicBezTo>
                  <a:pt x="139397" y="36353"/>
                  <a:pt x="142145" y="37483"/>
                  <a:pt x="144360" y="39353"/>
                </a:cubicBezTo>
                <a:cubicBezTo>
                  <a:pt x="146543" y="41512"/>
                  <a:pt x="148365" y="44010"/>
                  <a:pt x="149779" y="46735"/>
                </a:cubicBezTo>
                <a:cubicBezTo>
                  <a:pt x="151719" y="50057"/>
                  <a:pt x="155135" y="52248"/>
                  <a:pt x="158967" y="52625"/>
                </a:cubicBezTo>
                <a:cubicBezTo>
                  <a:pt x="162156" y="52500"/>
                  <a:pt x="165329" y="52154"/>
                  <a:pt x="168471" y="51604"/>
                </a:cubicBezTo>
                <a:cubicBezTo>
                  <a:pt x="173929" y="50937"/>
                  <a:pt x="179411" y="52688"/>
                  <a:pt x="183471" y="56395"/>
                </a:cubicBezTo>
                <a:cubicBezTo>
                  <a:pt x="187037" y="59882"/>
                  <a:pt x="187955" y="65269"/>
                  <a:pt x="185749" y="69746"/>
                </a:cubicBezTo>
                <a:lnTo>
                  <a:pt x="183000" y="74223"/>
                </a:lnTo>
                <a:lnTo>
                  <a:pt x="187947" y="72416"/>
                </a:lnTo>
                <a:cubicBezTo>
                  <a:pt x="194403" y="70029"/>
                  <a:pt x="201668" y="72134"/>
                  <a:pt x="205854" y="77600"/>
                </a:cubicBezTo>
                <a:cubicBezTo>
                  <a:pt x="209380" y="82477"/>
                  <a:pt x="209953" y="88901"/>
                  <a:pt x="207346" y="94328"/>
                </a:cubicBezTo>
                <a:lnTo>
                  <a:pt x="206404" y="96134"/>
                </a:lnTo>
                <a:lnTo>
                  <a:pt x="208446" y="96134"/>
                </a:lnTo>
                <a:cubicBezTo>
                  <a:pt x="214453" y="97571"/>
                  <a:pt x="219064" y="102394"/>
                  <a:pt x="220226" y="108464"/>
                </a:cubicBezTo>
                <a:cubicBezTo>
                  <a:pt x="221129" y="113177"/>
                  <a:pt x="220830" y="118038"/>
                  <a:pt x="219362" y="122601"/>
                </a:cubicBezTo>
                <a:cubicBezTo>
                  <a:pt x="216849" y="130690"/>
                  <a:pt x="214807" y="134774"/>
                  <a:pt x="215200" y="13493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p5"/>
          <p:cNvSpPr/>
          <p:nvPr/>
        </p:nvSpPr>
        <p:spPr>
          <a:xfrm>
            <a:off x="12484110" y="5240778"/>
            <a:ext cx="103545" cy="179515"/>
          </a:xfrm>
          <a:custGeom>
            <a:avLst/>
            <a:gdLst/>
            <a:ahLst/>
            <a:cxnLst/>
            <a:rect l="l" t="t" r="r" b="b"/>
            <a:pathLst>
              <a:path w="103545" h="179515" extrusionOk="0">
                <a:moveTo>
                  <a:pt x="86390" y="179516"/>
                </a:moveTo>
                <a:cubicBezTo>
                  <a:pt x="86390" y="179516"/>
                  <a:pt x="87882" y="179516"/>
                  <a:pt x="90160" y="177866"/>
                </a:cubicBezTo>
                <a:cubicBezTo>
                  <a:pt x="93497" y="175723"/>
                  <a:pt x="96356" y="172919"/>
                  <a:pt x="98563" y="169620"/>
                </a:cubicBezTo>
                <a:cubicBezTo>
                  <a:pt x="102081" y="164366"/>
                  <a:pt x="103817" y="158115"/>
                  <a:pt x="103511" y="151793"/>
                </a:cubicBezTo>
                <a:cubicBezTo>
                  <a:pt x="102992" y="143436"/>
                  <a:pt x="99113" y="135646"/>
                  <a:pt x="92751" y="130195"/>
                </a:cubicBezTo>
                <a:lnTo>
                  <a:pt x="92751" y="132316"/>
                </a:lnTo>
                <a:cubicBezTo>
                  <a:pt x="96945" y="125923"/>
                  <a:pt x="99780" y="118729"/>
                  <a:pt x="101076" y="111189"/>
                </a:cubicBezTo>
                <a:cubicBezTo>
                  <a:pt x="101532" y="106783"/>
                  <a:pt x="100715" y="102338"/>
                  <a:pt x="98720" y="98388"/>
                </a:cubicBezTo>
                <a:cubicBezTo>
                  <a:pt x="96647" y="94006"/>
                  <a:pt x="92783" y="90746"/>
                  <a:pt x="88118" y="89435"/>
                </a:cubicBezTo>
                <a:lnTo>
                  <a:pt x="88903" y="92969"/>
                </a:lnTo>
                <a:cubicBezTo>
                  <a:pt x="95249" y="87526"/>
                  <a:pt x="98241" y="79131"/>
                  <a:pt x="96756" y="70900"/>
                </a:cubicBezTo>
                <a:cubicBezTo>
                  <a:pt x="96058" y="66243"/>
                  <a:pt x="94133" y="61853"/>
                  <a:pt x="91181" y="58178"/>
                </a:cubicBezTo>
                <a:cubicBezTo>
                  <a:pt x="88220" y="54675"/>
                  <a:pt x="84238" y="52177"/>
                  <a:pt x="79793" y="51031"/>
                </a:cubicBezTo>
                <a:cubicBezTo>
                  <a:pt x="75787" y="49696"/>
                  <a:pt x="73824" y="48125"/>
                  <a:pt x="73274" y="44198"/>
                </a:cubicBezTo>
                <a:cubicBezTo>
                  <a:pt x="72724" y="40146"/>
                  <a:pt x="71366" y="36242"/>
                  <a:pt x="69269" y="32732"/>
                </a:cubicBezTo>
                <a:cubicBezTo>
                  <a:pt x="65107" y="26488"/>
                  <a:pt x="59319" y="21493"/>
                  <a:pt x="52541" y="18281"/>
                </a:cubicBezTo>
                <a:cubicBezTo>
                  <a:pt x="46650" y="14983"/>
                  <a:pt x="41310" y="11841"/>
                  <a:pt x="36205" y="9093"/>
                </a:cubicBezTo>
                <a:cubicBezTo>
                  <a:pt x="28273" y="4435"/>
                  <a:pt x="19485" y="1420"/>
                  <a:pt x="10367" y="218"/>
                </a:cubicBezTo>
                <a:cubicBezTo>
                  <a:pt x="7760" y="-73"/>
                  <a:pt x="5121" y="-73"/>
                  <a:pt x="2513" y="218"/>
                </a:cubicBezTo>
                <a:cubicBezTo>
                  <a:pt x="864" y="218"/>
                  <a:pt x="0" y="768"/>
                  <a:pt x="0" y="925"/>
                </a:cubicBezTo>
                <a:cubicBezTo>
                  <a:pt x="0" y="1082"/>
                  <a:pt x="3613" y="925"/>
                  <a:pt x="9817" y="1553"/>
                </a:cubicBezTo>
                <a:cubicBezTo>
                  <a:pt x="18566" y="3312"/>
                  <a:pt x="26914" y="6634"/>
                  <a:pt x="34477" y="11370"/>
                </a:cubicBezTo>
                <a:lnTo>
                  <a:pt x="50185" y="20951"/>
                </a:lnTo>
                <a:cubicBezTo>
                  <a:pt x="56381" y="23967"/>
                  <a:pt x="61651" y="28609"/>
                  <a:pt x="65421" y="34381"/>
                </a:cubicBezTo>
                <a:cubicBezTo>
                  <a:pt x="67211" y="37593"/>
                  <a:pt x="68382" y="41104"/>
                  <a:pt x="68876" y="44748"/>
                </a:cubicBezTo>
                <a:cubicBezTo>
                  <a:pt x="69175" y="47112"/>
                  <a:pt x="70188" y="49334"/>
                  <a:pt x="71782" y="51109"/>
                </a:cubicBezTo>
                <a:cubicBezTo>
                  <a:pt x="73541" y="52680"/>
                  <a:pt x="75638" y="53834"/>
                  <a:pt x="77908" y="54486"/>
                </a:cubicBezTo>
                <a:cubicBezTo>
                  <a:pt x="88903" y="58130"/>
                  <a:pt x="94864" y="69989"/>
                  <a:pt x="91220" y="80984"/>
                </a:cubicBezTo>
                <a:cubicBezTo>
                  <a:pt x="90136" y="84260"/>
                  <a:pt x="88259" y="87212"/>
                  <a:pt x="85762" y="89592"/>
                </a:cubicBezTo>
                <a:lnTo>
                  <a:pt x="82541" y="92105"/>
                </a:lnTo>
                <a:lnTo>
                  <a:pt x="86547" y="93126"/>
                </a:lnTo>
                <a:cubicBezTo>
                  <a:pt x="93702" y="95718"/>
                  <a:pt x="97966" y="103061"/>
                  <a:pt x="96678" y="110561"/>
                </a:cubicBezTo>
                <a:cubicBezTo>
                  <a:pt x="95414" y="117669"/>
                  <a:pt x="92743" y="124454"/>
                  <a:pt x="88824" y="130509"/>
                </a:cubicBezTo>
                <a:lnTo>
                  <a:pt x="88118" y="131766"/>
                </a:lnTo>
                <a:lnTo>
                  <a:pt x="89217" y="132630"/>
                </a:lnTo>
                <a:cubicBezTo>
                  <a:pt x="95013" y="137412"/>
                  <a:pt x="98657" y="144308"/>
                  <a:pt x="99348" y="151793"/>
                </a:cubicBezTo>
                <a:cubicBezTo>
                  <a:pt x="99835" y="157557"/>
                  <a:pt x="98492" y="163330"/>
                  <a:pt x="95500" y="168285"/>
                </a:cubicBezTo>
                <a:cubicBezTo>
                  <a:pt x="93168" y="172549"/>
                  <a:pt x="90081" y="176351"/>
                  <a:pt x="86390" y="17951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p5"/>
          <p:cNvSpPr/>
          <p:nvPr/>
        </p:nvSpPr>
        <p:spPr>
          <a:xfrm>
            <a:off x="12327745" y="5167721"/>
            <a:ext cx="140103" cy="161549"/>
          </a:xfrm>
          <a:custGeom>
            <a:avLst/>
            <a:gdLst/>
            <a:ahLst/>
            <a:cxnLst/>
            <a:rect l="l" t="t" r="r" b="b"/>
            <a:pathLst>
              <a:path w="140103" h="161549" extrusionOk="0">
                <a:moveTo>
                  <a:pt x="105317" y="161549"/>
                </a:moveTo>
                <a:cubicBezTo>
                  <a:pt x="107217" y="161329"/>
                  <a:pt x="109055" y="160740"/>
                  <a:pt x="110736" y="159822"/>
                </a:cubicBezTo>
                <a:cubicBezTo>
                  <a:pt x="115621" y="157568"/>
                  <a:pt x="120121" y="154575"/>
                  <a:pt x="124087" y="150947"/>
                </a:cubicBezTo>
                <a:cubicBezTo>
                  <a:pt x="130283" y="145269"/>
                  <a:pt x="135066" y="138224"/>
                  <a:pt x="138066" y="130371"/>
                </a:cubicBezTo>
                <a:cubicBezTo>
                  <a:pt x="140367" y="125446"/>
                  <a:pt x="140736" y="119839"/>
                  <a:pt x="139087" y="114663"/>
                </a:cubicBezTo>
                <a:cubicBezTo>
                  <a:pt x="137854" y="111648"/>
                  <a:pt x="135310" y="109362"/>
                  <a:pt x="132176" y="108459"/>
                </a:cubicBezTo>
                <a:cubicBezTo>
                  <a:pt x="128728" y="107179"/>
                  <a:pt x="124841" y="108294"/>
                  <a:pt x="122595" y="111208"/>
                </a:cubicBezTo>
                <a:lnTo>
                  <a:pt x="125815" y="112700"/>
                </a:lnTo>
                <a:cubicBezTo>
                  <a:pt x="127684" y="107674"/>
                  <a:pt x="128037" y="102215"/>
                  <a:pt x="126836" y="96993"/>
                </a:cubicBezTo>
                <a:cubicBezTo>
                  <a:pt x="125854" y="94056"/>
                  <a:pt x="123843" y="91582"/>
                  <a:pt x="121181" y="90003"/>
                </a:cubicBezTo>
                <a:cubicBezTo>
                  <a:pt x="118244" y="88519"/>
                  <a:pt x="114773" y="88519"/>
                  <a:pt x="111835" y="90003"/>
                </a:cubicBezTo>
                <a:cubicBezTo>
                  <a:pt x="109165" y="90867"/>
                  <a:pt x="106495" y="92124"/>
                  <a:pt x="105003" y="91652"/>
                </a:cubicBezTo>
                <a:cubicBezTo>
                  <a:pt x="103510" y="91181"/>
                  <a:pt x="102961" y="89532"/>
                  <a:pt x="102804" y="86547"/>
                </a:cubicBezTo>
                <a:cubicBezTo>
                  <a:pt x="102097" y="80186"/>
                  <a:pt x="98979" y="74335"/>
                  <a:pt x="94086" y="70212"/>
                </a:cubicBezTo>
                <a:cubicBezTo>
                  <a:pt x="86437" y="63238"/>
                  <a:pt x="75418" y="61369"/>
                  <a:pt x="65892" y="65421"/>
                </a:cubicBezTo>
                <a:lnTo>
                  <a:pt x="68719" y="67463"/>
                </a:lnTo>
                <a:cubicBezTo>
                  <a:pt x="70541" y="59555"/>
                  <a:pt x="68028" y="51277"/>
                  <a:pt x="62122" y="45709"/>
                </a:cubicBezTo>
                <a:cubicBezTo>
                  <a:pt x="58863" y="43345"/>
                  <a:pt x="54724" y="42544"/>
                  <a:pt x="50813" y="43510"/>
                </a:cubicBezTo>
                <a:cubicBezTo>
                  <a:pt x="46745" y="44248"/>
                  <a:pt x="43501" y="47334"/>
                  <a:pt x="42566" y="51363"/>
                </a:cubicBezTo>
                <a:lnTo>
                  <a:pt x="46101" y="51363"/>
                </a:lnTo>
                <a:cubicBezTo>
                  <a:pt x="45504" y="41067"/>
                  <a:pt x="41985" y="31156"/>
                  <a:pt x="35970" y="22776"/>
                </a:cubicBezTo>
                <a:cubicBezTo>
                  <a:pt x="31477" y="16305"/>
                  <a:pt x="25705" y="10823"/>
                  <a:pt x="19006" y="6676"/>
                </a:cubicBezTo>
                <a:cubicBezTo>
                  <a:pt x="14733" y="4061"/>
                  <a:pt x="10107" y="2074"/>
                  <a:pt x="5262" y="786"/>
                </a:cubicBezTo>
                <a:cubicBezTo>
                  <a:pt x="3558" y="244"/>
                  <a:pt x="1783" y="-15"/>
                  <a:pt x="0" y="1"/>
                </a:cubicBezTo>
                <a:cubicBezTo>
                  <a:pt x="6275" y="2098"/>
                  <a:pt x="12283" y="4925"/>
                  <a:pt x="17906" y="8404"/>
                </a:cubicBezTo>
                <a:cubicBezTo>
                  <a:pt x="24102" y="12582"/>
                  <a:pt x="29435" y="17915"/>
                  <a:pt x="33614" y="24111"/>
                </a:cubicBezTo>
                <a:cubicBezTo>
                  <a:pt x="39009" y="32185"/>
                  <a:pt x="42103" y="41586"/>
                  <a:pt x="42566" y="51285"/>
                </a:cubicBezTo>
                <a:lnTo>
                  <a:pt x="43195" y="65971"/>
                </a:lnTo>
                <a:lnTo>
                  <a:pt x="46022" y="51599"/>
                </a:lnTo>
                <a:cubicBezTo>
                  <a:pt x="47043" y="46651"/>
                  <a:pt x="55368" y="45002"/>
                  <a:pt x="59844" y="48536"/>
                </a:cubicBezTo>
                <a:cubicBezTo>
                  <a:pt x="64541" y="53311"/>
                  <a:pt x="66410" y="60183"/>
                  <a:pt x="64792" y="66678"/>
                </a:cubicBezTo>
                <a:lnTo>
                  <a:pt x="64242" y="70369"/>
                </a:lnTo>
                <a:lnTo>
                  <a:pt x="67619" y="68720"/>
                </a:lnTo>
                <a:cubicBezTo>
                  <a:pt x="75661" y="65633"/>
                  <a:pt x="84756" y="67306"/>
                  <a:pt x="91180" y="73039"/>
                </a:cubicBezTo>
                <a:cubicBezTo>
                  <a:pt x="95304" y="76479"/>
                  <a:pt x="97950" y="81372"/>
                  <a:pt x="98563" y="86705"/>
                </a:cubicBezTo>
                <a:cubicBezTo>
                  <a:pt x="98586" y="88315"/>
                  <a:pt x="98877" y="89909"/>
                  <a:pt x="99426" y="91417"/>
                </a:cubicBezTo>
                <a:cubicBezTo>
                  <a:pt x="100126" y="93364"/>
                  <a:pt x="101744" y="94833"/>
                  <a:pt x="103746" y="95343"/>
                </a:cubicBezTo>
                <a:cubicBezTo>
                  <a:pt x="106896" y="95548"/>
                  <a:pt x="110045" y="94896"/>
                  <a:pt x="112856" y="93459"/>
                </a:cubicBezTo>
                <a:cubicBezTo>
                  <a:pt x="114796" y="92422"/>
                  <a:pt x="117121" y="92422"/>
                  <a:pt x="119060" y="93459"/>
                </a:cubicBezTo>
                <a:cubicBezTo>
                  <a:pt x="120906" y="94566"/>
                  <a:pt x="122296" y="96286"/>
                  <a:pt x="122987" y="98328"/>
                </a:cubicBezTo>
                <a:cubicBezTo>
                  <a:pt x="124001" y="102875"/>
                  <a:pt x="123671" y="107627"/>
                  <a:pt x="122045" y="111993"/>
                </a:cubicBezTo>
                <a:lnTo>
                  <a:pt x="119375" y="122203"/>
                </a:lnTo>
                <a:lnTo>
                  <a:pt x="125658" y="113564"/>
                </a:lnTo>
                <a:cubicBezTo>
                  <a:pt x="128014" y="110108"/>
                  <a:pt x="134925" y="112229"/>
                  <a:pt x="136182" y="116234"/>
                </a:cubicBezTo>
                <a:cubicBezTo>
                  <a:pt x="137611" y="120679"/>
                  <a:pt x="137328" y="125494"/>
                  <a:pt x="135396" y="129742"/>
                </a:cubicBezTo>
                <a:cubicBezTo>
                  <a:pt x="132718" y="137274"/>
                  <a:pt x="128399" y="144114"/>
                  <a:pt x="122752" y="149769"/>
                </a:cubicBezTo>
                <a:cubicBezTo>
                  <a:pt x="117505" y="154473"/>
                  <a:pt x="111639" y="158439"/>
                  <a:pt x="105317" y="16154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6" name="Google Shape;2786;p5"/>
          <p:cNvSpPr/>
          <p:nvPr/>
        </p:nvSpPr>
        <p:spPr>
          <a:xfrm>
            <a:off x="12204191" y="5034232"/>
            <a:ext cx="29140" cy="68697"/>
          </a:xfrm>
          <a:custGeom>
            <a:avLst/>
            <a:gdLst/>
            <a:ahLst/>
            <a:cxnLst/>
            <a:rect l="l" t="t" r="r" b="b"/>
            <a:pathLst>
              <a:path w="29140" h="68697" extrusionOk="0">
                <a:moveTo>
                  <a:pt x="17" y="68698"/>
                </a:moveTo>
                <a:cubicBezTo>
                  <a:pt x="4234" y="67535"/>
                  <a:pt x="8145" y="65470"/>
                  <a:pt x="11483" y="62651"/>
                </a:cubicBezTo>
                <a:cubicBezTo>
                  <a:pt x="15449" y="59855"/>
                  <a:pt x="18771" y="56242"/>
                  <a:pt x="21221" y="52048"/>
                </a:cubicBezTo>
                <a:cubicBezTo>
                  <a:pt x="24410" y="46637"/>
                  <a:pt x="25156" y="40126"/>
                  <a:pt x="23263" y="34142"/>
                </a:cubicBezTo>
                <a:cubicBezTo>
                  <a:pt x="22777" y="32697"/>
                  <a:pt x="22062" y="31346"/>
                  <a:pt x="21143" y="30137"/>
                </a:cubicBezTo>
                <a:lnTo>
                  <a:pt x="20593" y="32964"/>
                </a:lnTo>
                <a:cubicBezTo>
                  <a:pt x="25463" y="29713"/>
                  <a:pt x="28580" y="24427"/>
                  <a:pt x="29075" y="18592"/>
                </a:cubicBezTo>
                <a:cubicBezTo>
                  <a:pt x="29476" y="13966"/>
                  <a:pt x="28039" y="9364"/>
                  <a:pt x="25070" y="5790"/>
                </a:cubicBezTo>
                <a:cubicBezTo>
                  <a:pt x="19965" y="-178"/>
                  <a:pt x="14703" y="-257"/>
                  <a:pt x="14782" y="136"/>
                </a:cubicBezTo>
                <a:cubicBezTo>
                  <a:pt x="14860" y="528"/>
                  <a:pt x="19101" y="1864"/>
                  <a:pt x="22635" y="7440"/>
                </a:cubicBezTo>
                <a:cubicBezTo>
                  <a:pt x="24779" y="10597"/>
                  <a:pt x="25698" y="14414"/>
                  <a:pt x="25227" y="18199"/>
                </a:cubicBezTo>
                <a:cubicBezTo>
                  <a:pt x="24591" y="22825"/>
                  <a:pt x="22023" y="26964"/>
                  <a:pt x="18159" y="29587"/>
                </a:cubicBezTo>
                <a:lnTo>
                  <a:pt x="16509" y="30686"/>
                </a:lnTo>
                <a:lnTo>
                  <a:pt x="17609" y="32414"/>
                </a:lnTo>
                <a:cubicBezTo>
                  <a:pt x="18284" y="33349"/>
                  <a:pt x="18818" y="34385"/>
                  <a:pt x="19180" y="35477"/>
                </a:cubicBezTo>
                <a:cubicBezTo>
                  <a:pt x="20680" y="40425"/>
                  <a:pt x="20146" y="45773"/>
                  <a:pt x="17688" y="50320"/>
                </a:cubicBezTo>
                <a:cubicBezTo>
                  <a:pt x="15693" y="54114"/>
                  <a:pt x="13030" y="57522"/>
                  <a:pt x="9834" y="60373"/>
                </a:cubicBezTo>
                <a:cubicBezTo>
                  <a:pt x="3787" y="65399"/>
                  <a:pt x="-297" y="68148"/>
                  <a:pt x="17" y="6869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7" name="Google Shape;2787;p5"/>
          <p:cNvSpPr/>
          <p:nvPr/>
        </p:nvSpPr>
        <p:spPr>
          <a:xfrm>
            <a:off x="12098569" y="4997568"/>
            <a:ext cx="105089" cy="72226"/>
          </a:xfrm>
          <a:custGeom>
            <a:avLst/>
            <a:gdLst/>
            <a:ahLst/>
            <a:cxnLst/>
            <a:rect l="l" t="t" r="r" b="b"/>
            <a:pathLst>
              <a:path w="105089" h="72226" extrusionOk="0">
                <a:moveTo>
                  <a:pt x="7233" y="72220"/>
                </a:moveTo>
                <a:cubicBezTo>
                  <a:pt x="4280" y="67987"/>
                  <a:pt x="2741" y="62929"/>
                  <a:pt x="2835" y="57769"/>
                </a:cubicBezTo>
                <a:cubicBezTo>
                  <a:pt x="3008" y="52185"/>
                  <a:pt x="5953" y="47065"/>
                  <a:pt x="10689" y="44104"/>
                </a:cubicBezTo>
                <a:cubicBezTo>
                  <a:pt x="16830" y="40554"/>
                  <a:pt x="24480" y="40923"/>
                  <a:pt x="30244" y="45047"/>
                </a:cubicBezTo>
                <a:lnTo>
                  <a:pt x="32993" y="47088"/>
                </a:lnTo>
                <a:lnTo>
                  <a:pt x="32993" y="43633"/>
                </a:lnTo>
                <a:cubicBezTo>
                  <a:pt x="33323" y="39329"/>
                  <a:pt x="34438" y="35120"/>
                  <a:pt x="36292" y="31224"/>
                </a:cubicBezTo>
                <a:cubicBezTo>
                  <a:pt x="38161" y="27431"/>
                  <a:pt x="41514" y="24588"/>
                  <a:pt x="45559" y="23371"/>
                </a:cubicBezTo>
                <a:cubicBezTo>
                  <a:pt x="51920" y="21800"/>
                  <a:pt x="59774" y="26983"/>
                  <a:pt x="58596" y="32481"/>
                </a:cubicBezTo>
                <a:lnTo>
                  <a:pt x="62523" y="32481"/>
                </a:lnTo>
                <a:cubicBezTo>
                  <a:pt x="62554" y="17669"/>
                  <a:pt x="73282" y="5056"/>
                  <a:pt x="87890" y="2637"/>
                </a:cubicBezTo>
                <a:cubicBezTo>
                  <a:pt x="93655" y="1977"/>
                  <a:pt x="99490" y="2401"/>
                  <a:pt x="105089" y="3894"/>
                </a:cubicBezTo>
                <a:cubicBezTo>
                  <a:pt x="105089" y="3894"/>
                  <a:pt x="103754" y="2716"/>
                  <a:pt x="100848" y="1616"/>
                </a:cubicBezTo>
                <a:cubicBezTo>
                  <a:pt x="96560" y="163"/>
                  <a:pt x="91997" y="-316"/>
                  <a:pt x="87497" y="202"/>
                </a:cubicBezTo>
                <a:cubicBezTo>
                  <a:pt x="80554" y="956"/>
                  <a:pt x="74044" y="3964"/>
                  <a:pt x="68962" y="8763"/>
                </a:cubicBezTo>
                <a:cubicBezTo>
                  <a:pt x="62538" y="14944"/>
                  <a:pt x="58816" y="23410"/>
                  <a:pt x="58596" y="32324"/>
                </a:cubicBezTo>
                <a:lnTo>
                  <a:pt x="62444" y="32716"/>
                </a:lnTo>
                <a:cubicBezTo>
                  <a:pt x="63033" y="28248"/>
                  <a:pt x="60983" y="23834"/>
                  <a:pt x="57182" y="21407"/>
                </a:cubicBezTo>
                <a:cubicBezTo>
                  <a:pt x="53530" y="18925"/>
                  <a:pt x="49030" y="18014"/>
                  <a:pt x="44695" y="18894"/>
                </a:cubicBezTo>
                <a:cubicBezTo>
                  <a:pt x="39386" y="20473"/>
                  <a:pt x="35027" y="24282"/>
                  <a:pt x="32757" y="29339"/>
                </a:cubicBezTo>
                <a:cubicBezTo>
                  <a:pt x="30645" y="33682"/>
                  <a:pt x="29436" y="38410"/>
                  <a:pt x="29223" y="43240"/>
                </a:cubicBezTo>
                <a:lnTo>
                  <a:pt x="32286" y="41905"/>
                </a:lnTo>
                <a:cubicBezTo>
                  <a:pt x="25249" y="37052"/>
                  <a:pt x="16013" y="36808"/>
                  <a:pt x="8725" y="41277"/>
                </a:cubicBezTo>
                <a:cubicBezTo>
                  <a:pt x="-361" y="47434"/>
                  <a:pt x="-2733" y="59788"/>
                  <a:pt x="3424" y="68874"/>
                </a:cubicBezTo>
                <a:cubicBezTo>
                  <a:pt x="3487" y="68969"/>
                  <a:pt x="3558" y="69063"/>
                  <a:pt x="3621" y="69157"/>
                </a:cubicBezTo>
                <a:cubicBezTo>
                  <a:pt x="5820" y="71670"/>
                  <a:pt x="7155" y="72299"/>
                  <a:pt x="7233" y="722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8" name="Google Shape;2788;p5"/>
          <p:cNvSpPr/>
          <p:nvPr/>
        </p:nvSpPr>
        <p:spPr>
          <a:xfrm>
            <a:off x="12061508" y="5480060"/>
            <a:ext cx="81970" cy="82621"/>
          </a:xfrm>
          <a:custGeom>
            <a:avLst/>
            <a:gdLst/>
            <a:ahLst/>
            <a:cxnLst/>
            <a:rect l="l" t="t" r="r" b="b"/>
            <a:pathLst>
              <a:path w="81970" h="82621" extrusionOk="0">
                <a:moveTo>
                  <a:pt x="37305" y="82227"/>
                </a:moveTo>
                <a:cubicBezTo>
                  <a:pt x="39685" y="82753"/>
                  <a:pt x="42150" y="82753"/>
                  <a:pt x="44530" y="82227"/>
                </a:cubicBezTo>
                <a:cubicBezTo>
                  <a:pt x="51064" y="81057"/>
                  <a:pt x="57300" y="78630"/>
                  <a:pt x="62907" y="75080"/>
                </a:cubicBezTo>
                <a:cubicBezTo>
                  <a:pt x="66827" y="72669"/>
                  <a:pt x="70392" y="69740"/>
                  <a:pt x="73510" y="66363"/>
                </a:cubicBezTo>
                <a:cubicBezTo>
                  <a:pt x="77185" y="62413"/>
                  <a:pt x="79879" y="57653"/>
                  <a:pt x="81364" y="52462"/>
                </a:cubicBezTo>
                <a:cubicBezTo>
                  <a:pt x="83319" y="40234"/>
                  <a:pt x="80508" y="27723"/>
                  <a:pt x="73510" y="17514"/>
                </a:cubicBezTo>
                <a:cubicBezTo>
                  <a:pt x="69442" y="10861"/>
                  <a:pt x="64101" y="5065"/>
                  <a:pt x="57803" y="471"/>
                </a:cubicBezTo>
                <a:lnTo>
                  <a:pt x="57017" y="0"/>
                </a:lnTo>
                <a:lnTo>
                  <a:pt x="56232" y="0"/>
                </a:lnTo>
                <a:cubicBezTo>
                  <a:pt x="41240" y="6597"/>
                  <a:pt x="27150" y="15063"/>
                  <a:pt x="14294" y="25210"/>
                </a:cubicBezTo>
                <a:cubicBezTo>
                  <a:pt x="9503" y="28980"/>
                  <a:pt x="5890" y="32121"/>
                  <a:pt x="3456" y="34477"/>
                </a:cubicBezTo>
                <a:cubicBezTo>
                  <a:pt x="2097" y="35561"/>
                  <a:pt x="935" y="36857"/>
                  <a:pt x="0" y="38326"/>
                </a:cubicBezTo>
                <a:cubicBezTo>
                  <a:pt x="0" y="38326"/>
                  <a:pt x="5733" y="33849"/>
                  <a:pt x="15707" y="26938"/>
                </a:cubicBezTo>
                <a:cubicBezTo>
                  <a:pt x="28768" y="17592"/>
                  <a:pt x="42802" y="9691"/>
                  <a:pt x="57567" y="3377"/>
                </a:cubicBezTo>
                <a:lnTo>
                  <a:pt x="56075" y="3377"/>
                </a:lnTo>
                <a:cubicBezTo>
                  <a:pt x="62075" y="7712"/>
                  <a:pt x="67172" y="13186"/>
                  <a:pt x="71075" y="19477"/>
                </a:cubicBezTo>
                <a:cubicBezTo>
                  <a:pt x="77656" y="28925"/>
                  <a:pt x="80460" y="40501"/>
                  <a:pt x="78929" y="51912"/>
                </a:cubicBezTo>
                <a:cubicBezTo>
                  <a:pt x="75960" y="60763"/>
                  <a:pt x="69984" y="68287"/>
                  <a:pt x="62044" y="73196"/>
                </a:cubicBezTo>
                <a:cubicBezTo>
                  <a:pt x="56750" y="76785"/>
                  <a:pt x="50876" y="79447"/>
                  <a:pt x="44687" y="81049"/>
                </a:cubicBezTo>
                <a:cubicBezTo>
                  <a:pt x="39818" y="81913"/>
                  <a:pt x="37305" y="81913"/>
                  <a:pt x="37305" y="8222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5"/>
          <p:cNvSpPr/>
          <p:nvPr/>
        </p:nvSpPr>
        <p:spPr>
          <a:xfrm>
            <a:off x="11580553" y="5879965"/>
            <a:ext cx="942432" cy="610381"/>
          </a:xfrm>
          <a:custGeom>
            <a:avLst/>
            <a:gdLst/>
            <a:ahLst/>
            <a:cxnLst/>
            <a:rect l="l" t="t" r="r" b="b"/>
            <a:pathLst>
              <a:path w="942432" h="610381" extrusionOk="0">
                <a:moveTo>
                  <a:pt x="0" y="88981"/>
                </a:moveTo>
                <a:cubicBezTo>
                  <a:pt x="0" y="88981"/>
                  <a:pt x="187544" y="509934"/>
                  <a:pt x="213775" y="530354"/>
                </a:cubicBezTo>
                <a:cubicBezTo>
                  <a:pt x="219116" y="534516"/>
                  <a:pt x="249744" y="570878"/>
                  <a:pt x="295217" y="571978"/>
                </a:cubicBezTo>
                <a:cubicBezTo>
                  <a:pt x="474672" y="576376"/>
                  <a:pt x="885101" y="610382"/>
                  <a:pt x="885101" y="610382"/>
                </a:cubicBezTo>
                <a:lnTo>
                  <a:pt x="942432" y="372653"/>
                </a:lnTo>
                <a:lnTo>
                  <a:pt x="449540" y="337312"/>
                </a:lnTo>
                <a:lnTo>
                  <a:pt x="201366" y="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5"/>
          <p:cNvSpPr/>
          <p:nvPr/>
        </p:nvSpPr>
        <p:spPr>
          <a:xfrm>
            <a:off x="11217324" y="5854577"/>
            <a:ext cx="949971" cy="977651"/>
          </a:xfrm>
          <a:custGeom>
            <a:avLst/>
            <a:gdLst/>
            <a:ahLst/>
            <a:cxnLst/>
            <a:rect l="l" t="t" r="r" b="b"/>
            <a:pathLst>
              <a:path w="949971" h="977651" extrusionOk="0">
                <a:moveTo>
                  <a:pt x="927353" y="427336"/>
                </a:moveTo>
                <a:cubicBezTo>
                  <a:pt x="927353" y="427336"/>
                  <a:pt x="656247" y="855121"/>
                  <a:pt x="630487" y="887635"/>
                </a:cubicBezTo>
                <a:cubicBezTo>
                  <a:pt x="573627" y="959260"/>
                  <a:pt x="497761" y="996879"/>
                  <a:pt x="391031" y="967742"/>
                </a:cubicBezTo>
                <a:cubicBezTo>
                  <a:pt x="284300" y="938605"/>
                  <a:pt x="0" y="783811"/>
                  <a:pt x="0" y="783811"/>
                </a:cubicBezTo>
                <a:lnTo>
                  <a:pt x="85055" y="590377"/>
                </a:lnTo>
                <a:lnTo>
                  <a:pt x="417576" y="661059"/>
                </a:lnTo>
                <a:lnTo>
                  <a:pt x="674703" y="145705"/>
                </a:lnTo>
                <a:cubicBezTo>
                  <a:pt x="700981" y="88633"/>
                  <a:pt x="748700" y="44213"/>
                  <a:pt x="807507" y="22090"/>
                </a:cubicBezTo>
                <a:cubicBezTo>
                  <a:pt x="847718" y="7404"/>
                  <a:pt x="896567" y="-11524"/>
                  <a:pt x="949972" y="905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5"/>
          <p:cNvSpPr/>
          <p:nvPr/>
        </p:nvSpPr>
        <p:spPr>
          <a:xfrm>
            <a:off x="11955124" y="5786406"/>
            <a:ext cx="938787" cy="1082798"/>
          </a:xfrm>
          <a:custGeom>
            <a:avLst/>
            <a:gdLst/>
            <a:ahLst/>
            <a:cxnLst/>
            <a:rect l="l" t="t" r="r" b="b"/>
            <a:pathLst>
              <a:path w="938787" h="1082798" extrusionOk="0">
                <a:moveTo>
                  <a:pt x="130809" y="55704"/>
                </a:moveTo>
                <a:lnTo>
                  <a:pt x="446445" y="729"/>
                </a:lnTo>
                <a:cubicBezTo>
                  <a:pt x="502598" y="-9088"/>
                  <a:pt x="665639" y="82014"/>
                  <a:pt x="701765" y="166440"/>
                </a:cubicBezTo>
                <a:lnTo>
                  <a:pt x="938787" y="1082798"/>
                </a:lnTo>
                <a:lnTo>
                  <a:pt x="165286" y="1082798"/>
                </a:lnTo>
                <a:lnTo>
                  <a:pt x="129630" y="823630"/>
                </a:lnTo>
                <a:cubicBezTo>
                  <a:pt x="129630" y="823630"/>
                  <a:pt x="21879" y="703391"/>
                  <a:pt x="1852" y="678495"/>
                </a:cubicBezTo>
                <a:cubicBezTo>
                  <a:pt x="-18174" y="653599"/>
                  <a:pt x="130809" y="55704"/>
                  <a:pt x="130809" y="5570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5"/>
          <p:cNvSpPr/>
          <p:nvPr/>
        </p:nvSpPr>
        <p:spPr>
          <a:xfrm>
            <a:off x="12062136" y="5703398"/>
            <a:ext cx="390716" cy="160388"/>
          </a:xfrm>
          <a:custGeom>
            <a:avLst/>
            <a:gdLst/>
            <a:ahLst/>
            <a:cxnLst/>
            <a:rect l="l" t="t" r="r" b="b"/>
            <a:pathLst>
              <a:path w="390716" h="160388" extrusionOk="0">
                <a:moveTo>
                  <a:pt x="12487" y="160388"/>
                </a:moveTo>
                <a:lnTo>
                  <a:pt x="314" y="81459"/>
                </a:lnTo>
                <a:cubicBezTo>
                  <a:pt x="-1893" y="67323"/>
                  <a:pt x="7775" y="54066"/>
                  <a:pt x="21911" y="51851"/>
                </a:cubicBezTo>
                <a:lnTo>
                  <a:pt x="347522" y="332"/>
                </a:lnTo>
                <a:cubicBezTo>
                  <a:pt x="361650" y="-1938"/>
                  <a:pt x="374954" y="7675"/>
                  <a:pt x="377224" y="21811"/>
                </a:cubicBezTo>
                <a:cubicBezTo>
                  <a:pt x="377248" y="21953"/>
                  <a:pt x="377263" y="22102"/>
                  <a:pt x="377287" y="22243"/>
                </a:cubicBezTo>
                <a:lnTo>
                  <a:pt x="390716" y="11468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3" name="Google Shape;2793;p5"/>
          <p:cNvSpPr/>
          <p:nvPr/>
        </p:nvSpPr>
        <p:spPr>
          <a:xfrm>
            <a:off x="11634900" y="5858760"/>
            <a:ext cx="439879" cy="657038"/>
          </a:xfrm>
          <a:custGeom>
            <a:avLst/>
            <a:gdLst/>
            <a:ahLst/>
            <a:cxnLst/>
            <a:rect l="l" t="t" r="r" b="b"/>
            <a:pathLst>
              <a:path w="439879" h="657038" extrusionOk="0">
                <a:moveTo>
                  <a:pt x="439880" y="0"/>
                </a:moveTo>
                <a:cubicBezTo>
                  <a:pt x="438333" y="872"/>
                  <a:pt x="436699" y="1578"/>
                  <a:pt x="435011" y="2120"/>
                </a:cubicBezTo>
                <a:lnTo>
                  <a:pt x="420796" y="7775"/>
                </a:lnTo>
                <a:lnTo>
                  <a:pt x="366763" y="28273"/>
                </a:lnTo>
                <a:lnTo>
                  <a:pt x="366763" y="28273"/>
                </a:lnTo>
                <a:cubicBezTo>
                  <a:pt x="348275" y="38247"/>
                  <a:pt x="331123" y="50514"/>
                  <a:pt x="315714" y="64792"/>
                </a:cubicBezTo>
                <a:cubicBezTo>
                  <a:pt x="297086" y="82675"/>
                  <a:pt x="281213" y="103212"/>
                  <a:pt x="268593" y="125736"/>
                </a:cubicBezTo>
                <a:cubicBezTo>
                  <a:pt x="254535" y="149925"/>
                  <a:pt x="241341" y="176942"/>
                  <a:pt x="227126" y="204979"/>
                </a:cubicBezTo>
                <a:cubicBezTo>
                  <a:pt x="212911" y="233016"/>
                  <a:pt x="198460" y="262703"/>
                  <a:pt x="183303" y="293096"/>
                </a:cubicBezTo>
                <a:lnTo>
                  <a:pt x="55132" y="551166"/>
                </a:lnTo>
                <a:cubicBezTo>
                  <a:pt x="38482" y="584072"/>
                  <a:pt x="24974" y="610696"/>
                  <a:pt x="15393" y="628916"/>
                </a:cubicBezTo>
                <a:cubicBezTo>
                  <a:pt x="10602" y="638105"/>
                  <a:pt x="6833" y="645173"/>
                  <a:pt x="4162" y="649886"/>
                </a:cubicBezTo>
                <a:lnTo>
                  <a:pt x="1178" y="655305"/>
                </a:lnTo>
                <a:cubicBezTo>
                  <a:pt x="471" y="656483"/>
                  <a:pt x="78" y="657111"/>
                  <a:pt x="0" y="657032"/>
                </a:cubicBezTo>
                <a:cubicBezTo>
                  <a:pt x="188" y="656349"/>
                  <a:pt x="455" y="655690"/>
                  <a:pt x="785" y="655069"/>
                </a:cubicBezTo>
                <a:lnTo>
                  <a:pt x="3455" y="649493"/>
                </a:lnTo>
                <a:lnTo>
                  <a:pt x="13979" y="628210"/>
                </a:lnTo>
                <a:lnTo>
                  <a:pt x="52540" y="549674"/>
                </a:lnTo>
                <a:cubicBezTo>
                  <a:pt x="85133" y="483232"/>
                  <a:pt x="130056" y="391973"/>
                  <a:pt x="179690" y="291054"/>
                </a:cubicBezTo>
                <a:lnTo>
                  <a:pt x="223592" y="203016"/>
                </a:lnTo>
                <a:cubicBezTo>
                  <a:pt x="237885" y="174900"/>
                  <a:pt x="251158" y="148040"/>
                  <a:pt x="265452" y="123616"/>
                </a:cubicBezTo>
                <a:cubicBezTo>
                  <a:pt x="278433" y="100895"/>
                  <a:pt x="294714" y="80225"/>
                  <a:pt x="313751" y="62279"/>
                </a:cubicBezTo>
                <a:cubicBezTo>
                  <a:pt x="329482" y="47978"/>
                  <a:pt x="346980" y="35758"/>
                  <a:pt x="365820" y="25917"/>
                </a:cubicBezTo>
                <a:lnTo>
                  <a:pt x="365820" y="25917"/>
                </a:lnTo>
                <a:lnTo>
                  <a:pt x="420168" y="6440"/>
                </a:lnTo>
                <a:lnTo>
                  <a:pt x="434618" y="1492"/>
                </a:lnTo>
                <a:cubicBezTo>
                  <a:pt x="436338" y="880"/>
                  <a:pt x="438097" y="377"/>
                  <a:pt x="43988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4" name="Google Shape;2794;p5"/>
          <p:cNvSpPr/>
          <p:nvPr/>
        </p:nvSpPr>
        <p:spPr>
          <a:xfrm>
            <a:off x="11978338" y="6220576"/>
            <a:ext cx="212832" cy="322547"/>
          </a:xfrm>
          <a:custGeom>
            <a:avLst/>
            <a:gdLst/>
            <a:ahLst/>
            <a:cxnLst/>
            <a:rect l="l" t="t" r="r" b="b"/>
            <a:pathLst>
              <a:path w="212832" h="322547" extrusionOk="0">
                <a:moveTo>
                  <a:pt x="212832" y="0"/>
                </a:moveTo>
                <a:cubicBezTo>
                  <a:pt x="212832" y="0"/>
                  <a:pt x="212283" y="1257"/>
                  <a:pt x="210869" y="3456"/>
                </a:cubicBezTo>
                <a:lnTo>
                  <a:pt x="204508" y="12723"/>
                </a:lnTo>
                <a:cubicBezTo>
                  <a:pt x="198539" y="21283"/>
                  <a:pt x="190528" y="32749"/>
                  <a:pt x="180947" y="46729"/>
                </a:cubicBezTo>
                <a:cubicBezTo>
                  <a:pt x="160920" y="75473"/>
                  <a:pt x="133825" y="115369"/>
                  <a:pt x="104531" y="159978"/>
                </a:cubicBezTo>
                <a:cubicBezTo>
                  <a:pt x="75238" y="204586"/>
                  <a:pt x="49556" y="245425"/>
                  <a:pt x="30707" y="275033"/>
                </a:cubicBezTo>
                <a:cubicBezTo>
                  <a:pt x="21597" y="289327"/>
                  <a:pt x="14136" y="301186"/>
                  <a:pt x="8560" y="309982"/>
                </a:cubicBezTo>
                <a:cubicBezTo>
                  <a:pt x="6047" y="313751"/>
                  <a:pt x="4005" y="316814"/>
                  <a:pt x="2356" y="319406"/>
                </a:cubicBezTo>
                <a:cubicBezTo>
                  <a:pt x="1704" y="320545"/>
                  <a:pt x="911" y="321605"/>
                  <a:pt x="0" y="322548"/>
                </a:cubicBezTo>
                <a:cubicBezTo>
                  <a:pt x="369" y="321267"/>
                  <a:pt x="927" y="320050"/>
                  <a:pt x="1649" y="318935"/>
                </a:cubicBezTo>
                <a:lnTo>
                  <a:pt x="7147" y="309118"/>
                </a:lnTo>
                <a:cubicBezTo>
                  <a:pt x="12016" y="300636"/>
                  <a:pt x="19241" y="288463"/>
                  <a:pt x="28273" y="273462"/>
                </a:cubicBezTo>
                <a:cubicBezTo>
                  <a:pt x="46336" y="243540"/>
                  <a:pt x="71860" y="202387"/>
                  <a:pt x="101154" y="157779"/>
                </a:cubicBezTo>
                <a:cubicBezTo>
                  <a:pt x="130448" y="113170"/>
                  <a:pt x="157936" y="73353"/>
                  <a:pt x="178591" y="45080"/>
                </a:cubicBezTo>
                <a:cubicBezTo>
                  <a:pt x="188800" y="30865"/>
                  <a:pt x="197282" y="19555"/>
                  <a:pt x="203330" y="11780"/>
                </a:cubicBezTo>
                <a:lnTo>
                  <a:pt x="210241" y="2984"/>
                </a:lnTo>
                <a:cubicBezTo>
                  <a:pt x="210987" y="1893"/>
                  <a:pt x="211851" y="888"/>
                  <a:pt x="21283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5" name="Google Shape;2795;p5"/>
          <p:cNvSpPr/>
          <p:nvPr/>
        </p:nvSpPr>
        <p:spPr>
          <a:xfrm>
            <a:off x="12074937" y="5795617"/>
            <a:ext cx="376423" cy="74609"/>
          </a:xfrm>
          <a:custGeom>
            <a:avLst/>
            <a:gdLst/>
            <a:ahLst/>
            <a:cxnLst/>
            <a:rect l="l" t="t" r="r" b="b"/>
            <a:pathLst>
              <a:path w="376423" h="74609" extrusionOk="0">
                <a:moveTo>
                  <a:pt x="376423" y="0"/>
                </a:moveTo>
                <a:cubicBezTo>
                  <a:pt x="376423" y="0"/>
                  <a:pt x="375402" y="942"/>
                  <a:pt x="373125" y="2278"/>
                </a:cubicBezTo>
                <a:lnTo>
                  <a:pt x="363386" y="8089"/>
                </a:lnTo>
                <a:cubicBezTo>
                  <a:pt x="359145" y="10602"/>
                  <a:pt x="353883" y="13587"/>
                  <a:pt x="347679" y="16728"/>
                </a:cubicBezTo>
                <a:cubicBezTo>
                  <a:pt x="341474" y="19870"/>
                  <a:pt x="334406" y="23639"/>
                  <a:pt x="326238" y="27095"/>
                </a:cubicBezTo>
                <a:cubicBezTo>
                  <a:pt x="318071" y="30551"/>
                  <a:pt x="309353" y="34949"/>
                  <a:pt x="299536" y="38326"/>
                </a:cubicBezTo>
                <a:cubicBezTo>
                  <a:pt x="289719" y="41703"/>
                  <a:pt x="279353" y="45708"/>
                  <a:pt x="268122" y="49478"/>
                </a:cubicBezTo>
                <a:cubicBezTo>
                  <a:pt x="243886" y="57080"/>
                  <a:pt x="219170" y="63057"/>
                  <a:pt x="194141" y="67384"/>
                </a:cubicBezTo>
                <a:cubicBezTo>
                  <a:pt x="169064" y="71429"/>
                  <a:pt x="143744" y="73840"/>
                  <a:pt x="118354" y="74609"/>
                </a:cubicBezTo>
                <a:cubicBezTo>
                  <a:pt x="106652" y="74609"/>
                  <a:pt x="95500" y="74609"/>
                  <a:pt x="85133" y="74609"/>
                </a:cubicBezTo>
                <a:cubicBezTo>
                  <a:pt x="74766" y="74609"/>
                  <a:pt x="65028" y="73510"/>
                  <a:pt x="56232" y="72646"/>
                </a:cubicBezTo>
                <a:cubicBezTo>
                  <a:pt x="47436" y="71782"/>
                  <a:pt x="39504" y="70761"/>
                  <a:pt x="32671" y="69819"/>
                </a:cubicBezTo>
                <a:cubicBezTo>
                  <a:pt x="25838" y="68876"/>
                  <a:pt x="19791" y="67855"/>
                  <a:pt x="14922" y="66834"/>
                </a:cubicBezTo>
                <a:lnTo>
                  <a:pt x="3770" y="64557"/>
                </a:lnTo>
                <a:cubicBezTo>
                  <a:pt x="2458" y="64415"/>
                  <a:pt x="1186" y="64038"/>
                  <a:pt x="0" y="63457"/>
                </a:cubicBezTo>
                <a:cubicBezTo>
                  <a:pt x="1304" y="63331"/>
                  <a:pt x="2623" y="63331"/>
                  <a:pt x="3927" y="63457"/>
                </a:cubicBezTo>
                <a:lnTo>
                  <a:pt x="15236" y="64949"/>
                </a:lnTo>
                <a:cubicBezTo>
                  <a:pt x="20027" y="65735"/>
                  <a:pt x="25995" y="66599"/>
                  <a:pt x="32985" y="67227"/>
                </a:cubicBezTo>
                <a:cubicBezTo>
                  <a:pt x="39975" y="67855"/>
                  <a:pt x="47829" y="69033"/>
                  <a:pt x="56546" y="69504"/>
                </a:cubicBezTo>
                <a:cubicBezTo>
                  <a:pt x="65263" y="69976"/>
                  <a:pt x="74923" y="70761"/>
                  <a:pt x="85290" y="70918"/>
                </a:cubicBezTo>
                <a:cubicBezTo>
                  <a:pt x="95657" y="71075"/>
                  <a:pt x="106652" y="70918"/>
                  <a:pt x="118275" y="70918"/>
                </a:cubicBezTo>
                <a:cubicBezTo>
                  <a:pt x="143485" y="69952"/>
                  <a:pt x="168609" y="67455"/>
                  <a:pt x="193513" y="63457"/>
                </a:cubicBezTo>
                <a:cubicBezTo>
                  <a:pt x="218354" y="59146"/>
                  <a:pt x="242904" y="53295"/>
                  <a:pt x="267022" y="45944"/>
                </a:cubicBezTo>
                <a:cubicBezTo>
                  <a:pt x="278096" y="42331"/>
                  <a:pt x="288698" y="39111"/>
                  <a:pt x="298437" y="35263"/>
                </a:cubicBezTo>
                <a:cubicBezTo>
                  <a:pt x="308175" y="31414"/>
                  <a:pt x="317050" y="28037"/>
                  <a:pt x="325139" y="24582"/>
                </a:cubicBezTo>
                <a:cubicBezTo>
                  <a:pt x="333228" y="21126"/>
                  <a:pt x="340375" y="17671"/>
                  <a:pt x="346737" y="14686"/>
                </a:cubicBezTo>
                <a:cubicBezTo>
                  <a:pt x="353098" y="11702"/>
                  <a:pt x="358517" y="9110"/>
                  <a:pt x="362836" y="6833"/>
                </a:cubicBezTo>
                <a:lnTo>
                  <a:pt x="372967" y="1728"/>
                </a:lnTo>
                <a:cubicBezTo>
                  <a:pt x="374067" y="1052"/>
                  <a:pt x="375221" y="471"/>
                  <a:pt x="37642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6" name="Google Shape;2796;p5"/>
          <p:cNvSpPr/>
          <p:nvPr/>
        </p:nvSpPr>
        <p:spPr>
          <a:xfrm>
            <a:off x="11758123" y="6275394"/>
            <a:ext cx="271185" cy="174742"/>
          </a:xfrm>
          <a:custGeom>
            <a:avLst/>
            <a:gdLst/>
            <a:ahLst/>
            <a:cxnLst/>
            <a:rect l="l" t="t" r="r" b="b"/>
            <a:pathLst>
              <a:path w="271185" h="174742" extrusionOk="0">
                <a:moveTo>
                  <a:pt x="271185" y="174743"/>
                </a:moveTo>
                <a:cubicBezTo>
                  <a:pt x="267353" y="172921"/>
                  <a:pt x="263677" y="170792"/>
                  <a:pt x="260190" y="168381"/>
                </a:cubicBezTo>
                <a:lnTo>
                  <a:pt x="230975" y="150004"/>
                </a:lnTo>
                <a:lnTo>
                  <a:pt x="134532" y="89217"/>
                </a:lnTo>
                <a:cubicBezTo>
                  <a:pt x="96835" y="65656"/>
                  <a:pt x="62907" y="43588"/>
                  <a:pt x="38640" y="27331"/>
                </a:cubicBezTo>
                <a:cubicBezTo>
                  <a:pt x="26545" y="19477"/>
                  <a:pt x="16728" y="12566"/>
                  <a:pt x="10053" y="7854"/>
                </a:cubicBezTo>
                <a:cubicBezTo>
                  <a:pt x="6487" y="5529"/>
                  <a:pt x="3118" y="2898"/>
                  <a:pt x="0" y="0"/>
                </a:cubicBezTo>
                <a:cubicBezTo>
                  <a:pt x="3833" y="1822"/>
                  <a:pt x="7508" y="3951"/>
                  <a:pt x="10995" y="6362"/>
                </a:cubicBezTo>
                <a:lnTo>
                  <a:pt x="40211" y="24739"/>
                </a:lnTo>
                <a:lnTo>
                  <a:pt x="136731" y="85604"/>
                </a:lnTo>
                <a:cubicBezTo>
                  <a:pt x="174350" y="109165"/>
                  <a:pt x="208278" y="131155"/>
                  <a:pt x="232546" y="147412"/>
                </a:cubicBezTo>
                <a:cubicBezTo>
                  <a:pt x="244640" y="155266"/>
                  <a:pt x="254457" y="162177"/>
                  <a:pt x="261132" y="166889"/>
                </a:cubicBezTo>
                <a:cubicBezTo>
                  <a:pt x="264698" y="169214"/>
                  <a:pt x="268067" y="171845"/>
                  <a:pt x="271185" y="1747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7" name="Google Shape;2797;p5"/>
          <p:cNvSpPr/>
          <p:nvPr/>
        </p:nvSpPr>
        <p:spPr>
          <a:xfrm>
            <a:off x="11800768" y="6192853"/>
            <a:ext cx="283907" cy="172229"/>
          </a:xfrm>
          <a:custGeom>
            <a:avLst/>
            <a:gdLst/>
            <a:ahLst/>
            <a:cxnLst/>
            <a:rect l="l" t="t" r="r" b="b"/>
            <a:pathLst>
              <a:path w="283907" h="172229" extrusionOk="0">
                <a:moveTo>
                  <a:pt x="283907" y="172229"/>
                </a:moveTo>
                <a:cubicBezTo>
                  <a:pt x="279918" y="170494"/>
                  <a:pt x="276062" y="168468"/>
                  <a:pt x="272363" y="166182"/>
                </a:cubicBezTo>
                <a:cubicBezTo>
                  <a:pt x="264980" y="162098"/>
                  <a:pt x="254535" y="155894"/>
                  <a:pt x="241655" y="148119"/>
                </a:cubicBezTo>
                <a:cubicBezTo>
                  <a:pt x="215895" y="132412"/>
                  <a:pt x="180947" y="110186"/>
                  <a:pt x="142307" y="85290"/>
                </a:cubicBezTo>
                <a:cubicBezTo>
                  <a:pt x="103667" y="60394"/>
                  <a:pt x="68248" y="39032"/>
                  <a:pt x="42174" y="24189"/>
                </a:cubicBezTo>
                <a:cubicBezTo>
                  <a:pt x="29137" y="16728"/>
                  <a:pt x="18613" y="10759"/>
                  <a:pt x="11231" y="6676"/>
                </a:cubicBezTo>
                <a:cubicBezTo>
                  <a:pt x="7311" y="4759"/>
                  <a:pt x="3558" y="2529"/>
                  <a:pt x="0" y="0"/>
                </a:cubicBezTo>
                <a:cubicBezTo>
                  <a:pt x="4115" y="1429"/>
                  <a:pt x="8105" y="3189"/>
                  <a:pt x="11937" y="5262"/>
                </a:cubicBezTo>
                <a:cubicBezTo>
                  <a:pt x="19791" y="8875"/>
                  <a:pt x="30393" y="14529"/>
                  <a:pt x="43352" y="21676"/>
                </a:cubicBezTo>
                <a:cubicBezTo>
                  <a:pt x="69818" y="35891"/>
                  <a:pt x="105552" y="57174"/>
                  <a:pt x="144271" y="81834"/>
                </a:cubicBezTo>
                <a:lnTo>
                  <a:pt x="242912" y="145449"/>
                </a:lnTo>
                <a:lnTo>
                  <a:pt x="272913" y="164533"/>
                </a:lnTo>
                <a:cubicBezTo>
                  <a:pt x="276792" y="166779"/>
                  <a:pt x="280475" y="169347"/>
                  <a:pt x="283907" y="172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8" name="Google Shape;2798;p5"/>
          <p:cNvSpPr/>
          <p:nvPr/>
        </p:nvSpPr>
        <p:spPr>
          <a:xfrm>
            <a:off x="12018863" y="6476045"/>
            <a:ext cx="773344" cy="59303"/>
          </a:xfrm>
          <a:custGeom>
            <a:avLst/>
            <a:gdLst/>
            <a:ahLst/>
            <a:cxnLst/>
            <a:rect l="l" t="t" r="r" b="b"/>
            <a:pathLst>
              <a:path w="773344" h="59303" extrusionOk="0">
                <a:moveTo>
                  <a:pt x="773344" y="9"/>
                </a:moveTo>
                <a:lnTo>
                  <a:pt x="771381" y="480"/>
                </a:lnTo>
                <a:lnTo>
                  <a:pt x="765569" y="1422"/>
                </a:lnTo>
                <a:lnTo>
                  <a:pt x="743186" y="4642"/>
                </a:lnTo>
                <a:cubicBezTo>
                  <a:pt x="723710" y="7391"/>
                  <a:pt x="695515" y="10847"/>
                  <a:pt x="660645" y="14773"/>
                </a:cubicBezTo>
                <a:cubicBezTo>
                  <a:pt x="590827" y="22627"/>
                  <a:pt x="494227" y="31344"/>
                  <a:pt x="387340" y="38334"/>
                </a:cubicBezTo>
                <a:cubicBezTo>
                  <a:pt x="280452" y="45324"/>
                  <a:pt x="183146" y="50586"/>
                  <a:pt x="113485" y="54042"/>
                </a:cubicBezTo>
                <a:lnTo>
                  <a:pt x="30472" y="58282"/>
                </a:lnTo>
                <a:lnTo>
                  <a:pt x="7854" y="59303"/>
                </a:lnTo>
                <a:lnTo>
                  <a:pt x="2042" y="59303"/>
                </a:lnTo>
                <a:lnTo>
                  <a:pt x="0" y="59303"/>
                </a:lnTo>
                <a:lnTo>
                  <a:pt x="1963" y="59303"/>
                </a:lnTo>
                <a:lnTo>
                  <a:pt x="7854" y="58753"/>
                </a:lnTo>
                <a:lnTo>
                  <a:pt x="30393" y="56947"/>
                </a:lnTo>
                <a:lnTo>
                  <a:pt x="113327" y="51371"/>
                </a:lnTo>
                <a:lnTo>
                  <a:pt x="387418" y="34486"/>
                </a:lnTo>
                <a:cubicBezTo>
                  <a:pt x="494227" y="27261"/>
                  <a:pt x="590827" y="18779"/>
                  <a:pt x="660645" y="11946"/>
                </a:cubicBezTo>
                <a:cubicBezTo>
                  <a:pt x="695515" y="8412"/>
                  <a:pt x="723474" y="5349"/>
                  <a:pt x="743265" y="3071"/>
                </a:cubicBezTo>
                <a:lnTo>
                  <a:pt x="765726" y="637"/>
                </a:lnTo>
                <a:lnTo>
                  <a:pt x="771616" y="87"/>
                </a:lnTo>
                <a:cubicBezTo>
                  <a:pt x="772190" y="9"/>
                  <a:pt x="772771" y="-15"/>
                  <a:pt x="7733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9" name="Google Shape;2799;p5"/>
          <p:cNvSpPr/>
          <p:nvPr/>
        </p:nvSpPr>
        <p:spPr>
          <a:xfrm>
            <a:off x="12070068" y="6336769"/>
            <a:ext cx="686090" cy="58184"/>
          </a:xfrm>
          <a:custGeom>
            <a:avLst/>
            <a:gdLst/>
            <a:ahLst/>
            <a:cxnLst/>
            <a:rect l="l" t="t" r="r" b="b"/>
            <a:pathLst>
              <a:path w="686090" h="58184" extrusionOk="0">
                <a:moveTo>
                  <a:pt x="686091" y="198"/>
                </a:moveTo>
                <a:cubicBezTo>
                  <a:pt x="683813" y="645"/>
                  <a:pt x="681504" y="905"/>
                  <a:pt x="679179" y="983"/>
                </a:cubicBezTo>
                <a:lnTo>
                  <a:pt x="659153" y="2475"/>
                </a:lnTo>
                <a:lnTo>
                  <a:pt x="585565" y="7502"/>
                </a:lnTo>
                <a:cubicBezTo>
                  <a:pt x="523364" y="11743"/>
                  <a:pt x="437524" y="18182"/>
                  <a:pt x="342810" y="26350"/>
                </a:cubicBezTo>
                <a:cubicBezTo>
                  <a:pt x="248095" y="34518"/>
                  <a:pt x="162177" y="42843"/>
                  <a:pt x="100447" y="49047"/>
                </a:cubicBezTo>
                <a:lnTo>
                  <a:pt x="27016" y="56272"/>
                </a:lnTo>
                <a:lnTo>
                  <a:pt x="6990" y="58079"/>
                </a:lnTo>
                <a:cubicBezTo>
                  <a:pt x="4665" y="58220"/>
                  <a:pt x="2325" y="58220"/>
                  <a:pt x="0" y="58079"/>
                </a:cubicBezTo>
                <a:cubicBezTo>
                  <a:pt x="2270" y="57490"/>
                  <a:pt x="4579" y="57097"/>
                  <a:pt x="6911" y="56901"/>
                </a:cubicBezTo>
                <a:lnTo>
                  <a:pt x="26859" y="54309"/>
                </a:lnTo>
                <a:lnTo>
                  <a:pt x="100133" y="45749"/>
                </a:lnTo>
                <a:cubicBezTo>
                  <a:pt x="162098" y="38837"/>
                  <a:pt x="247702" y="30041"/>
                  <a:pt x="342495" y="22188"/>
                </a:cubicBezTo>
                <a:cubicBezTo>
                  <a:pt x="437288" y="14334"/>
                  <a:pt x="523128" y="8051"/>
                  <a:pt x="585329" y="4517"/>
                </a:cubicBezTo>
                <a:cubicBezTo>
                  <a:pt x="616743" y="2711"/>
                  <a:pt x="641639" y="1454"/>
                  <a:pt x="659074" y="826"/>
                </a:cubicBezTo>
                <a:lnTo>
                  <a:pt x="679101" y="119"/>
                </a:lnTo>
                <a:cubicBezTo>
                  <a:pt x="681426" y="-62"/>
                  <a:pt x="683766" y="-38"/>
                  <a:pt x="686091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0" name="Google Shape;2800;p5"/>
          <p:cNvSpPr/>
          <p:nvPr/>
        </p:nvSpPr>
        <p:spPr>
          <a:xfrm>
            <a:off x="11998286" y="6277122"/>
            <a:ext cx="150710" cy="235608"/>
          </a:xfrm>
          <a:custGeom>
            <a:avLst/>
            <a:gdLst/>
            <a:ahLst/>
            <a:cxnLst/>
            <a:rect l="l" t="t" r="r" b="b"/>
            <a:pathLst>
              <a:path w="150710" h="235608" extrusionOk="0">
                <a:moveTo>
                  <a:pt x="0" y="235608"/>
                </a:moveTo>
                <a:cubicBezTo>
                  <a:pt x="83845" y="184481"/>
                  <a:pt x="139449" y="97557"/>
                  <a:pt x="1507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5"/>
          <p:cNvSpPr/>
          <p:nvPr/>
        </p:nvSpPr>
        <p:spPr>
          <a:xfrm>
            <a:off x="8250638" y="4847344"/>
            <a:ext cx="1810741" cy="1581237"/>
          </a:xfrm>
          <a:custGeom>
            <a:avLst/>
            <a:gdLst/>
            <a:ahLst/>
            <a:cxnLst/>
            <a:rect l="l" t="t" r="r" b="b"/>
            <a:pathLst>
              <a:path w="1810741" h="1581237" extrusionOk="0">
                <a:moveTo>
                  <a:pt x="2109" y="396872"/>
                </a:moveTo>
                <a:lnTo>
                  <a:pt x="217455" y="1490093"/>
                </a:lnTo>
                <a:cubicBezTo>
                  <a:pt x="229541" y="1551328"/>
                  <a:pt x="288985" y="1591169"/>
                  <a:pt x="350220" y="1579075"/>
                </a:cubicBezTo>
                <a:cubicBezTo>
                  <a:pt x="351099" y="1578902"/>
                  <a:pt x="351971" y="1578721"/>
                  <a:pt x="352851" y="1578525"/>
                </a:cubicBezTo>
                <a:lnTo>
                  <a:pt x="1722362" y="1274276"/>
                </a:lnTo>
                <a:cubicBezTo>
                  <a:pt x="1781853" y="1261012"/>
                  <a:pt x="1820092" y="1202934"/>
                  <a:pt x="1808752" y="1143043"/>
                </a:cubicBezTo>
                <a:lnTo>
                  <a:pt x="1610291" y="91759"/>
                </a:lnTo>
                <a:cubicBezTo>
                  <a:pt x="1598597" y="30564"/>
                  <a:pt x="1539562" y="-9599"/>
                  <a:pt x="1478351" y="1993"/>
                </a:cubicBezTo>
                <a:lnTo>
                  <a:pt x="91876" y="264303"/>
                </a:lnTo>
                <a:cubicBezTo>
                  <a:pt x="30602" y="275942"/>
                  <a:pt x="-9637" y="335056"/>
                  <a:pt x="2005" y="396330"/>
                </a:cubicBezTo>
                <a:cubicBezTo>
                  <a:pt x="2039" y="396510"/>
                  <a:pt x="2074" y="396691"/>
                  <a:pt x="2109" y="396872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2" name="Google Shape;2802;p5"/>
          <p:cNvSpPr/>
          <p:nvPr/>
        </p:nvSpPr>
        <p:spPr>
          <a:xfrm>
            <a:off x="8250366" y="4845410"/>
            <a:ext cx="1813039" cy="1584883"/>
          </a:xfrm>
          <a:custGeom>
            <a:avLst/>
            <a:gdLst/>
            <a:ahLst/>
            <a:cxnLst/>
            <a:rect l="l" t="t" r="r" b="b"/>
            <a:pathLst>
              <a:path w="1813039" h="1584883" extrusionOk="0">
                <a:moveTo>
                  <a:pt x="2380" y="398806"/>
                </a:moveTo>
                <a:cubicBezTo>
                  <a:pt x="2380" y="398806"/>
                  <a:pt x="2380" y="397628"/>
                  <a:pt x="1674" y="395193"/>
                </a:cubicBezTo>
                <a:cubicBezTo>
                  <a:pt x="1005" y="391557"/>
                  <a:pt x="559" y="387889"/>
                  <a:pt x="338" y="384198"/>
                </a:cubicBezTo>
                <a:cubicBezTo>
                  <a:pt x="-812" y="369748"/>
                  <a:pt x="978" y="355211"/>
                  <a:pt x="5600" y="341475"/>
                </a:cubicBezTo>
                <a:cubicBezTo>
                  <a:pt x="8963" y="331343"/>
                  <a:pt x="13664" y="321699"/>
                  <a:pt x="19580" y="312809"/>
                </a:cubicBezTo>
                <a:cubicBezTo>
                  <a:pt x="26907" y="302159"/>
                  <a:pt x="35986" y="292845"/>
                  <a:pt x="46439" y="285243"/>
                </a:cubicBezTo>
                <a:cubicBezTo>
                  <a:pt x="58604" y="276321"/>
                  <a:pt x="72435" y="269936"/>
                  <a:pt x="87121" y="266473"/>
                </a:cubicBezTo>
                <a:cubicBezTo>
                  <a:pt x="102828" y="262939"/>
                  <a:pt x="119556" y="260111"/>
                  <a:pt x="137227" y="256656"/>
                </a:cubicBezTo>
                <a:lnTo>
                  <a:pt x="738027" y="142307"/>
                </a:lnTo>
                <a:lnTo>
                  <a:pt x="1153012" y="63771"/>
                </a:lnTo>
                <a:lnTo>
                  <a:pt x="1384143" y="19634"/>
                </a:lnTo>
                <a:lnTo>
                  <a:pt x="1444145" y="8246"/>
                </a:lnTo>
                <a:lnTo>
                  <a:pt x="1474538" y="2513"/>
                </a:lnTo>
                <a:cubicBezTo>
                  <a:pt x="1479486" y="1492"/>
                  <a:pt x="1484826" y="942"/>
                  <a:pt x="1490245" y="236"/>
                </a:cubicBezTo>
                <a:cubicBezTo>
                  <a:pt x="1495476" y="-79"/>
                  <a:pt x="1500722" y="-79"/>
                  <a:pt x="1505952" y="236"/>
                </a:cubicBezTo>
                <a:cubicBezTo>
                  <a:pt x="1527346" y="1359"/>
                  <a:pt x="1548001" y="8458"/>
                  <a:pt x="1565561" y="20733"/>
                </a:cubicBezTo>
                <a:cubicBezTo>
                  <a:pt x="1583373" y="33119"/>
                  <a:pt x="1597274" y="50342"/>
                  <a:pt x="1605615" y="70368"/>
                </a:cubicBezTo>
                <a:cubicBezTo>
                  <a:pt x="1609628" y="80491"/>
                  <a:pt x="1612494" y="91023"/>
                  <a:pt x="1614175" y="101783"/>
                </a:cubicBezTo>
                <a:cubicBezTo>
                  <a:pt x="1616138" y="112385"/>
                  <a:pt x="1618180" y="122909"/>
                  <a:pt x="1620144" y="133197"/>
                </a:cubicBezTo>
                <a:cubicBezTo>
                  <a:pt x="1624149" y="154480"/>
                  <a:pt x="1627997" y="175764"/>
                  <a:pt x="1632238" y="197282"/>
                </a:cubicBezTo>
                <a:cubicBezTo>
                  <a:pt x="1640406" y="240218"/>
                  <a:pt x="1648629" y="283649"/>
                  <a:pt x="1656899" y="327574"/>
                </a:cubicBezTo>
                <a:cubicBezTo>
                  <a:pt x="1673650" y="415479"/>
                  <a:pt x="1690536" y="505065"/>
                  <a:pt x="1707554" y="596324"/>
                </a:cubicBezTo>
                <a:cubicBezTo>
                  <a:pt x="1724573" y="687583"/>
                  <a:pt x="1742110" y="780389"/>
                  <a:pt x="1760174" y="874734"/>
                </a:cubicBezTo>
                <a:lnTo>
                  <a:pt x="1787033" y="1017041"/>
                </a:lnTo>
                <a:cubicBezTo>
                  <a:pt x="1791588" y="1040916"/>
                  <a:pt x="1796119" y="1064893"/>
                  <a:pt x="1800620" y="1088981"/>
                </a:cubicBezTo>
                <a:lnTo>
                  <a:pt x="1807452" y="1125107"/>
                </a:lnTo>
                <a:cubicBezTo>
                  <a:pt x="1810256" y="1137170"/>
                  <a:pt x="1812094" y="1149430"/>
                  <a:pt x="1812950" y="1161783"/>
                </a:cubicBezTo>
                <a:cubicBezTo>
                  <a:pt x="1813955" y="1187048"/>
                  <a:pt x="1806494" y="1211929"/>
                  <a:pt x="1791745" y="1232466"/>
                </a:cubicBezTo>
                <a:cubicBezTo>
                  <a:pt x="1777271" y="1252909"/>
                  <a:pt x="1756498" y="1268050"/>
                  <a:pt x="1732607" y="1275582"/>
                </a:cubicBezTo>
                <a:cubicBezTo>
                  <a:pt x="1720591" y="1279116"/>
                  <a:pt x="1709047" y="1281158"/>
                  <a:pt x="1696952" y="1283985"/>
                </a:cubicBezTo>
                <a:lnTo>
                  <a:pt x="1661532" y="1291839"/>
                </a:lnTo>
                <a:lnTo>
                  <a:pt x="1590850" y="1307546"/>
                </a:lnTo>
                <a:lnTo>
                  <a:pt x="1314246" y="1368961"/>
                </a:lnTo>
                <a:lnTo>
                  <a:pt x="791196" y="1485038"/>
                </a:lnTo>
                <a:lnTo>
                  <a:pt x="547735" y="1539149"/>
                </a:lnTo>
                <a:lnTo>
                  <a:pt x="431108" y="1564987"/>
                </a:lnTo>
                <a:lnTo>
                  <a:pt x="374091" y="1577632"/>
                </a:lnTo>
                <a:cubicBezTo>
                  <a:pt x="364588" y="1579595"/>
                  <a:pt x="355478" y="1582108"/>
                  <a:pt x="345740" y="1583522"/>
                </a:cubicBezTo>
                <a:cubicBezTo>
                  <a:pt x="297197" y="1591077"/>
                  <a:pt x="249274" y="1566676"/>
                  <a:pt x="226836" y="1522971"/>
                </a:cubicBezTo>
                <a:cubicBezTo>
                  <a:pt x="224677" y="1518871"/>
                  <a:pt x="222807" y="1514614"/>
                  <a:pt x="221260" y="1510248"/>
                </a:cubicBezTo>
                <a:lnTo>
                  <a:pt x="218904" y="1503729"/>
                </a:lnTo>
                <a:lnTo>
                  <a:pt x="217255" y="1497054"/>
                </a:lnTo>
                <a:cubicBezTo>
                  <a:pt x="214977" y="1488101"/>
                  <a:pt x="213642" y="1479226"/>
                  <a:pt x="211757" y="1470430"/>
                </a:cubicBezTo>
                <a:cubicBezTo>
                  <a:pt x="208302" y="1452838"/>
                  <a:pt x="204846" y="1435324"/>
                  <a:pt x="201469" y="1418046"/>
                </a:cubicBezTo>
                <a:cubicBezTo>
                  <a:pt x="187906" y="1348935"/>
                  <a:pt x="174822" y="1282650"/>
                  <a:pt x="162201" y="1219193"/>
                </a:cubicBezTo>
                <a:cubicBezTo>
                  <a:pt x="112566" y="965836"/>
                  <a:pt x="72356" y="760778"/>
                  <a:pt x="44397" y="619021"/>
                </a:cubicBezTo>
                <a:cubicBezTo>
                  <a:pt x="30575" y="548339"/>
                  <a:pt x="19894" y="493363"/>
                  <a:pt x="12983" y="455823"/>
                </a:cubicBezTo>
                <a:cubicBezTo>
                  <a:pt x="9449" y="437210"/>
                  <a:pt x="6700" y="422995"/>
                  <a:pt x="5129" y="413414"/>
                </a:cubicBezTo>
                <a:cubicBezTo>
                  <a:pt x="3558" y="403832"/>
                  <a:pt x="2537" y="398884"/>
                  <a:pt x="2537" y="398884"/>
                </a:cubicBezTo>
                <a:cubicBezTo>
                  <a:pt x="2537" y="398884"/>
                  <a:pt x="3637" y="403754"/>
                  <a:pt x="5522" y="413335"/>
                </a:cubicBezTo>
                <a:cubicBezTo>
                  <a:pt x="7407" y="422917"/>
                  <a:pt x="10391" y="436896"/>
                  <a:pt x="14082" y="455666"/>
                </a:cubicBezTo>
                <a:cubicBezTo>
                  <a:pt x="21936" y="493049"/>
                  <a:pt x="32538" y="547946"/>
                  <a:pt x="46675" y="618785"/>
                </a:cubicBezTo>
                <a:cubicBezTo>
                  <a:pt x="74712" y="760150"/>
                  <a:pt x="115315" y="965365"/>
                  <a:pt x="165500" y="1218644"/>
                </a:cubicBezTo>
                <a:cubicBezTo>
                  <a:pt x="178010" y="1281944"/>
                  <a:pt x="191102" y="1348204"/>
                  <a:pt x="204768" y="1417418"/>
                </a:cubicBezTo>
                <a:cubicBezTo>
                  <a:pt x="208145" y="1434696"/>
                  <a:pt x="211600" y="1452210"/>
                  <a:pt x="215056" y="1469802"/>
                </a:cubicBezTo>
                <a:cubicBezTo>
                  <a:pt x="217396" y="1487668"/>
                  <a:pt x="222399" y="1505088"/>
                  <a:pt x="229899" y="1521478"/>
                </a:cubicBezTo>
                <a:cubicBezTo>
                  <a:pt x="251740" y="1563888"/>
                  <a:pt x="298296" y="1587535"/>
                  <a:pt x="345426" y="1580145"/>
                </a:cubicBezTo>
                <a:cubicBezTo>
                  <a:pt x="354693" y="1578810"/>
                  <a:pt x="364117" y="1576218"/>
                  <a:pt x="373463" y="1574255"/>
                </a:cubicBezTo>
                <a:lnTo>
                  <a:pt x="430480" y="1561610"/>
                </a:lnTo>
                <a:lnTo>
                  <a:pt x="547028" y="1535379"/>
                </a:lnTo>
                <a:lnTo>
                  <a:pt x="790489" y="1481189"/>
                </a:lnTo>
                <a:lnTo>
                  <a:pt x="1313461" y="1364799"/>
                </a:lnTo>
                <a:lnTo>
                  <a:pt x="1590065" y="1303305"/>
                </a:lnTo>
                <a:lnTo>
                  <a:pt x="1660747" y="1287598"/>
                </a:lnTo>
                <a:lnTo>
                  <a:pt x="1696167" y="1279745"/>
                </a:lnTo>
                <a:cubicBezTo>
                  <a:pt x="1707869" y="1276996"/>
                  <a:pt x="1719727" y="1274875"/>
                  <a:pt x="1731429" y="1271420"/>
                </a:cubicBezTo>
                <a:cubicBezTo>
                  <a:pt x="1779085" y="1256419"/>
                  <a:pt x="1810829" y="1211395"/>
                  <a:pt x="1808944" y="1161469"/>
                </a:cubicBezTo>
                <a:cubicBezTo>
                  <a:pt x="1808057" y="1149304"/>
                  <a:pt x="1806243" y="1137233"/>
                  <a:pt x="1803525" y="1125343"/>
                </a:cubicBezTo>
                <a:lnTo>
                  <a:pt x="1796693" y="1089216"/>
                </a:lnTo>
                <a:cubicBezTo>
                  <a:pt x="1792138" y="1065184"/>
                  <a:pt x="1787661" y="1041230"/>
                  <a:pt x="1783106" y="1017277"/>
                </a:cubicBezTo>
                <a:cubicBezTo>
                  <a:pt x="1774051" y="969998"/>
                  <a:pt x="1765066" y="922798"/>
                  <a:pt x="1756168" y="875677"/>
                </a:cubicBezTo>
                <a:cubicBezTo>
                  <a:pt x="1738364" y="781433"/>
                  <a:pt x="1720850" y="688659"/>
                  <a:pt x="1703628" y="597345"/>
                </a:cubicBezTo>
                <a:cubicBezTo>
                  <a:pt x="1686405" y="506031"/>
                  <a:pt x="1669488" y="416453"/>
                  <a:pt x="1652893" y="328595"/>
                </a:cubicBezTo>
                <a:cubicBezTo>
                  <a:pt x="1644671" y="284717"/>
                  <a:pt x="1636479" y="241286"/>
                  <a:pt x="1628312" y="198303"/>
                </a:cubicBezTo>
                <a:lnTo>
                  <a:pt x="1616296" y="134218"/>
                </a:lnTo>
                <a:cubicBezTo>
                  <a:pt x="1614254" y="123616"/>
                  <a:pt x="1612290" y="113092"/>
                  <a:pt x="1610248" y="102804"/>
                </a:cubicBezTo>
                <a:cubicBezTo>
                  <a:pt x="1608638" y="92343"/>
                  <a:pt x="1605874" y="82101"/>
                  <a:pt x="1602002" y="72253"/>
                </a:cubicBezTo>
                <a:cubicBezTo>
                  <a:pt x="1597918" y="62680"/>
                  <a:pt x="1592641" y="53656"/>
                  <a:pt x="1586295" y="45394"/>
                </a:cubicBezTo>
                <a:cubicBezTo>
                  <a:pt x="1579690" y="37383"/>
                  <a:pt x="1572064" y="30276"/>
                  <a:pt x="1563598" y="24268"/>
                </a:cubicBezTo>
                <a:cubicBezTo>
                  <a:pt x="1546603" y="12409"/>
                  <a:pt x="1526639" y="5529"/>
                  <a:pt x="1505952" y="4398"/>
                </a:cubicBezTo>
                <a:cubicBezTo>
                  <a:pt x="1500722" y="4107"/>
                  <a:pt x="1495476" y="4107"/>
                  <a:pt x="1490245" y="4398"/>
                </a:cubicBezTo>
                <a:cubicBezTo>
                  <a:pt x="1485219" y="5183"/>
                  <a:pt x="1480193" y="5576"/>
                  <a:pt x="1475088" y="6676"/>
                </a:cubicBezTo>
                <a:lnTo>
                  <a:pt x="1444773" y="12409"/>
                </a:lnTo>
                <a:lnTo>
                  <a:pt x="1384771" y="23718"/>
                </a:lnTo>
                <a:lnTo>
                  <a:pt x="1153640" y="66756"/>
                </a:lnTo>
                <a:lnTo>
                  <a:pt x="738577" y="145292"/>
                </a:lnTo>
                <a:lnTo>
                  <a:pt x="137541" y="258383"/>
                </a:lnTo>
                <a:cubicBezTo>
                  <a:pt x="119870" y="261839"/>
                  <a:pt x="102985" y="264588"/>
                  <a:pt x="87435" y="268043"/>
                </a:cubicBezTo>
                <a:cubicBezTo>
                  <a:pt x="72921" y="271397"/>
                  <a:pt x="59217" y="277617"/>
                  <a:pt x="47146" y="286342"/>
                </a:cubicBezTo>
                <a:cubicBezTo>
                  <a:pt x="36771" y="293858"/>
                  <a:pt x="27740" y="303070"/>
                  <a:pt x="20444" y="313594"/>
                </a:cubicBezTo>
                <a:cubicBezTo>
                  <a:pt x="14539" y="322375"/>
                  <a:pt x="9788" y="331877"/>
                  <a:pt x="6307" y="341867"/>
                </a:cubicBezTo>
                <a:cubicBezTo>
                  <a:pt x="1694" y="355533"/>
                  <a:pt x="-200" y="369967"/>
                  <a:pt x="731" y="384355"/>
                </a:cubicBezTo>
                <a:cubicBezTo>
                  <a:pt x="731" y="389224"/>
                  <a:pt x="1752" y="392837"/>
                  <a:pt x="1909" y="3952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3" name="Google Shape;2803;p5"/>
          <p:cNvSpPr/>
          <p:nvPr/>
        </p:nvSpPr>
        <p:spPr>
          <a:xfrm>
            <a:off x="8304681" y="4897281"/>
            <a:ext cx="1714862" cy="1483380"/>
          </a:xfrm>
          <a:custGeom>
            <a:avLst/>
            <a:gdLst/>
            <a:ahLst/>
            <a:cxnLst/>
            <a:rect l="l" t="t" r="r" b="b"/>
            <a:pathLst>
              <a:path w="1714862" h="1483380" extrusionOk="0">
                <a:moveTo>
                  <a:pt x="2020" y="374187"/>
                </a:moveTo>
                <a:lnTo>
                  <a:pt x="203779" y="1398061"/>
                </a:lnTo>
                <a:cubicBezTo>
                  <a:pt x="215049" y="1455346"/>
                  <a:pt x="270629" y="1492642"/>
                  <a:pt x="327905" y="1481373"/>
                </a:cubicBezTo>
                <a:cubicBezTo>
                  <a:pt x="328761" y="1481208"/>
                  <a:pt x="329610" y="1481027"/>
                  <a:pt x="330458" y="1480839"/>
                </a:cubicBezTo>
                <a:lnTo>
                  <a:pt x="1632035" y="1193554"/>
                </a:lnTo>
                <a:cubicBezTo>
                  <a:pt x="1687772" y="1181153"/>
                  <a:pt x="1723608" y="1126751"/>
                  <a:pt x="1713006" y="1070645"/>
                </a:cubicBezTo>
                <a:lnTo>
                  <a:pt x="1527347" y="86196"/>
                </a:lnTo>
                <a:cubicBezTo>
                  <a:pt x="1516477" y="28786"/>
                  <a:pt x="1461156" y="-8966"/>
                  <a:pt x="1403731" y="1848"/>
                </a:cubicBezTo>
                <a:lnTo>
                  <a:pt x="86368" y="249786"/>
                </a:lnTo>
                <a:cubicBezTo>
                  <a:pt x="28974" y="260475"/>
                  <a:pt x="-8889" y="315670"/>
                  <a:pt x="1808" y="373064"/>
                </a:cubicBezTo>
                <a:cubicBezTo>
                  <a:pt x="1871" y="373441"/>
                  <a:pt x="1949" y="373818"/>
                  <a:pt x="2020" y="37418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4" name="Google Shape;2804;p5"/>
          <p:cNvSpPr/>
          <p:nvPr/>
        </p:nvSpPr>
        <p:spPr>
          <a:xfrm>
            <a:off x="8304456" y="4895553"/>
            <a:ext cx="1716991" cy="1487001"/>
          </a:xfrm>
          <a:custGeom>
            <a:avLst/>
            <a:gdLst/>
            <a:ahLst/>
            <a:cxnLst/>
            <a:rect l="l" t="t" r="r" b="b"/>
            <a:pathLst>
              <a:path w="1716991" h="1487001" extrusionOk="0">
                <a:moveTo>
                  <a:pt x="2245" y="375915"/>
                </a:moveTo>
                <a:cubicBezTo>
                  <a:pt x="2245" y="375915"/>
                  <a:pt x="2245" y="374737"/>
                  <a:pt x="1617" y="372459"/>
                </a:cubicBezTo>
                <a:cubicBezTo>
                  <a:pt x="981" y="369059"/>
                  <a:pt x="564" y="365627"/>
                  <a:pt x="360" y="362171"/>
                </a:cubicBezTo>
                <a:cubicBezTo>
                  <a:pt x="-810" y="348522"/>
                  <a:pt x="879" y="334770"/>
                  <a:pt x="5308" y="321804"/>
                </a:cubicBezTo>
                <a:cubicBezTo>
                  <a:pt x="12478" y="300497"/>
                  <a:pt x="26222" y="282017"/>
                  <a:pt x="44576" y="269028"/>
                </a:cubicBezTo>
                <a:cubicBezTo>
                  <a:pt x="56089" y="260687"/>
                  <a:pt x="69189" y="254789"/>
                  <a:pt x="83059" y="251671"/>
                </a:cubicBezTo>
                <a:cubicBezTo>
                  <a:pt x="97902" y="248451"/>
                  <a:pt x="113688" y="245702"/>
                  <a:pt x="130180" y="242482"/>
                </a:cubicBezTo>
                <a:lnTo>
                  <a:pt x="696975" y="135124"/>
                </a:lnTo>
                <a:lnTo>
                  <a:pt x="1088398" y="61221"/>
                </a:lnTo>
                <a:lnTo>
                  <a:pt x="1306493" y="20068"/>
                </a:lnTo>
                <a:lnTo>
                  <a:pt x="1363117" y="9387"/>
                </a:lnTo>
                <a:lnTo>
                  <a:pt x="1391704" y="4047"/>
                </a:lnTo>
                <a:cubicBezTo>
                  <a:pt x="1401325" y="1832"/>
                  <a:pt x="1411134" y="489"/>
                  <a:pt x="1420998" y="42"/>
                </a:cubicBezTo>
                <a:cubicBezTo>
                  <a:pt x="1426009" y="-92"/>
                  <a:pt x="1431012" y="97"/>
                  <a:pt x="1435999" y="591"/>
                </a:cubicBezTo>
                <a:cubicBezTo>
                  <a:pt x="1440946" y="1290"/>
                  <a:pt x="1445847" y="2256"/>
                  <a:pt x="1450685" y="3497"/>
                </a:cubicBezTo>
                <a:cubicBezTo>
                  <a:pt x="1460486" y="5940"/>
                  <a:pt x="1469863" y="9859"/>
                  <a:pt x="1478487" y="15121"/>
                </a:cubicBezTo>
                <a:cubicBezTo>
                  <a:pt x="1496118" y="25550"/>
                  <a:pt x="1510404" y="40818"/>
                  <a:pt x="1519639" y="59101"/>
                </a:cubicBezTo>
                <a:cubicBezTo>
                  <a:pt x="1524202" y="68305"/>
                  <a:pt x="1527509" y="78075"/>
                  <a:pt x="1529456" y="88159"/>
                </a:cubicBezTo>
                <a:lnTo>
                  <a:pt x="1535111" y="118081"/>
                </a:lnTo>
                <a:cubicBezTo>
                  <a:pt x="1538881" y="138108"/>
                  <a:pt x="1542965" y="158292"/>
                  <a:pt x="1546577" y="178476"/>
                </a:cubicBezTo>
                <a:cubicBezTo>
                  <a:pt x="1554219" y="219000"/>
                  <a:pt x="1562073" y="259972"/>
                  <a:pt x="1570138" y="301384"/>
                </a:cubicBezTo>
                <a:cubicBezTo>
                  <a:pt x="1585845" y="384161"/>
                  <a:pt x="1601812" y="468643"/>
                  <a:pt x="1618045" y="554820"/>
                </a:cubicBezTo>
                <a:cubicBezTo>
                  <a:pt x="1634279" y="640998"/>
                  <a:pt x="1650661" y="728620"/>
                  <a:pt x="1667209" y="817680"/>
                </a:cubicBezTo>
                <a:cubicBezTo>
                  <a:pt x="1675533" y="862132"/>
                  <a:pt x="1683992" y="906921"/>
                  <a:pt x="1692576" y="952055"/>
                </a:cubicBezTo>
                <a:cubicBezTo>
                  <a:pt x="1696817" y="974517"/>
                  <a:pt x="1701081" y="997111"/>
                  <a:pt x="1705377" y="1019832"/>
                </a:cubicBezTo>
                <a:cubicBezTo>
                  <a:pt x="1707498" y="1031220"/>
                  <a:pt x="1709618" y="1042529"/>
                  <a:pt x="1711817" y="1053916"/>
                </a:cubicBezTo>
                <a:cubicBezTo>
                  <a:pt x="1714370" y="1065320"/>
                  <a:pt x="1716074" y="1076896"/>
                  <a:pt x="1716922" y="1088551"/>
                </a:cubicBezTo>
                <a:cubicBezTo>
                  <a:pt x="1718673" y="1137330"/>
                  <a:pt x="1687369" y="1181176"/>
                  <a:pt x="1640663" y="1195360"/>
                </a:cubicBezTo>
                <a:cubicBezTo>
                  <a:pt x="1595741" y="1206198"/>
                  <a:pt x="1551368" y="1215308"/>
                  <a:pt x="1507152" y="1225282"/>
                </a:cubicBezTo>
                <a:lnTo>
                  <a:pt x="1246099" y="1282849"/>
                </a:lnTo>
                <a:lnTo>
                  <a:pt x="752657" y="1391700"/>
                </a:lnTo>
                <a:lnTo>
                  <a:pt x="522860" y="1442356"/>
                </a:lnTo>
                <a:lnTo>
                  <a:pt x="412910" y="1466545"/>
                </a:lnTo>
                <a:lnTo>
                  <a:pt x="359191" y="1478404"/>
                </a:lnTo>
                <a:lnTo>
                  <a:pt x="332646" y="1484294"/>
                </a:lnTo>
                <a:cubicBezTo>
                  <a:pt x="328170" y="1485079"/>
                  <a:pt x="323614" y="1485943"/>
                  <a:pt x="319138" y="1486493"/>
                </a:cubicBezTo>
                <a:cubicBezTo>
                  <a:pt x="314599" y="1486925"/>
                  <a:pt x="310036" y="1487082"/>
                  <a:pt x="305473" y="1486964"/>
                </a:cubicBezTo>
                <a:cubicBezTo>
                  <a:pt x="259600" y="1485810"/>
                  <a:pt x="219484" y="1455746"/>
                  <a:pt x="205496" y="1412041"/>
                </a:cubicBezTo>
                <a:cubicBezTo>
                  <a:pt x="203062" y="1403637"/>
                  <a:pt x="201491" y="1395234"/>
                  <a:pt x="199920" y="1386909"/>
                </a:cubicBezTo>
                <a:cubicBezTo>
                  <a:pt x="196622" y="1370260"/>
                  <a:pt x="193402" y="1353846"/>
                  <a:pt x="190182" y="1337510"/>
                </a:cubicBezTo>
                <a:cubicBezTo>
                  <a:pt x="177404" y="1272325"/>
                  <a:pt x="165129" y="1209811"/>
                  <a:pt x="153348" y="1149966"/>
                </a:cubicBezTo>
                <a:cubicBezTo>
                  <a:pt x="106227" y="910981"/>
                  <a:pt x="68687" y="718018"/>
                  <a:pt x="42456" y="583879"/>
                </a:cubicBezTo>
                <a:cubicBezTo>
                  <a:pt x="29497" y="517044"/>
                  <a:pt x="19366" y="465210"/>
                  <a:pt x="12533" y="429948"/>
                </a:cubicBezTo>
                <a:cubicBezTo>
                  <a:pt x="9180" y="412356"/>
                  <a:pt x="6565" y="399005"/>
                  <a:pt x="4680" y="389894"/>
                </a:cubicBezTo>
                <a:cubicBezTo>
                  <a:pt x="3030" y="380863"/>
                  <a:pt x="2245" y="376229"/>
                  <a:pt x="2245" y="376229"/>
                </a:cubicBezTo>
                <a:cubicBezTo>
                  <a:pt x="2245" y="376229"/>
                  <a:pt x="3266" y="380784"/>
                  <a:pt x="5072" y="389816"/>
                </a:cubicBezTo>
                <a:cubicBezTo>
                  <a:pt x="6879" y="398848"/>
                  <a:pt x="9628" y="412277"/>
                  <a:pt x="12926" y="429791"/>
                </a:cubicBezTo>
                <a:cubicBezTo>
                  <a:pt x="19994" y="464975"/>
                  <a:pt x="30361" y="516809"/>
                  <a:pt x="43634" y="583564"/>
                </a:cubicBezTo>
                <a:cubicBezTo>
                  <a:pt x="70179" y="717076"/>
                  <a:pt x="108426" y="910510"/>
                  <a:pt x="155783" y="1149416"/>
                </a:cubicBezTo>
                <a:cubicBezTo>
                  <a:pt x="167666" y="1209104"/>
                  <a:pt x="180027" y="1271595"/>
                  <a:pt x="192852" y="1336882"/>
                </a:cubicBezTo>
                <a:cubicBezTo>
                  <a:pt x="196151" y="1353217"/>
                  <a:pt x="199371" y="1369631"/>
                  <a:pt x="202669" y="1386281"/>
                </a:cubicBezTo>
                <a:cubicBezTo>
                  <a:pt x="204114" y="1394614"/>
                  <a:pt x="205968" y="1402876"/>
                  <a:pt x="208245" y="1411020"/>
                </a:cubicBezTo>
                <a:cubicBezTo>
                  <a:pt x="210837" y="1419085"/>
                  <a:pt x="214402" y="1426813"/>
                  <a:pt x="218847" y="1434031"/>
                </a:cubicBezTo>
                <a:cubicBezTo>
                  <a:pt x="237327" y="1464181"/>
                  <a:pt x="269880" y="1482857"/>
                  <a:pt x="305237" y="1483587"/>
                </a:cubicBezTo>
                <a:cubicBezTo>
                  <a:pt x="322829" y="1484451"/>
                  <a:pt x="340264" y="1478561"/>
                  <a:pt x="358092" y="1475027"/>
                </a:cubicBezTo>
                <a:lnTo>
                  <a:pt x="411889" y="1463168"/>
                </a:lnTo>
                <a:lnTo>
                  <a:pt x="521839" y="1438822"/>
                </a:lnTo>
                <a:lnTo>
                  <a:pt x="751636" y="1388009"/>
                </a:lnTo>
                <a:lnTo>
                  <a:pt x="1245470" y="1278687"/>
                </a:lnTo>
                <a:lnTo>
                  <a:pt x="1506445" y="1221041"/>
                </a:lnTo>
                <a:cubicBezTo>
                  <a:pt x="1550583" y="1211067"/>
                  <a:pt x="1595427" y="1201800"/>
                  <a:pt x="1639957" y="1191198"/>
                </a:cubicBezTo>
                <a:cubicBezTo>
                  <a:pt x="1684871" y="1177493"/>
                  <a:pt x="1714958" y="1135319"/>
                  <a:pt x="1713309" y="1088394"/>
                </a:cubicBezTo>
                <a:cubicBezTo>
                  <a:pt x="1712516" y="1076943"/>
                  <a:pt x="1710835" y="1065579"/>
                  <a:pt x="1708283" y="1054388"/>
                </a:cubicBezTo>
                <a:cubicBezTo>
                  <a:pt x="1706084" y="1043000"/>
                  <a:pt x="1703963" y="1031612"/>
                  <a:pt x="1701843" y="1020303"/>
                </a:cubicBezTo>
                <a:cubicBezTo>
                  <a:pt x="1697523" y="997606"/>
                  <a:pt x="1693283" y="974988"/>
                  <a:pt x="1688963" y="952448"/>
                </a:cubicBezTo>
                <a:cubicBezTo>
                  <a:pt x="1680481" y="907368"/>
                  <a:pt x="1672054" y="862603"/>
                  <a:pt x="1663674" y="818151"/>
                </a:cubicBezTo>
                <a:cubicBezTo>
                  <a:pt x="1646868" y="729146"/>
                  <a:pt x="1630352" y="641626"/>
                  <a:pt x="1614118" y="555606"/>
                </a:cubicBezTo>
                <a:lnTo>
                  <a:pt x="1566290" y="302091"/>
                </a:lnTo>
                <a:cubicBezTo>
                  <a:pt x="1558436" y="260726"/>
                  <a:pt x="1550716" y="219785"/>
                  <a:pt x="1543122" y="179261"/>
                </a:cubicBezTo>
                <a:cubicBezTo>
                  <a:pt x="1539250" y="158999"/>
                  <a:pt x="1535449" y="138838"/>
                  <a:pt x="1531734" y="118788"/>
                </a:cubicBezTo>
                <a:cubicBezTo>
                  <a:pt x="1527572" y="98840"/>
                  <a:pt x="1525765" y="78342"/>
                  <a:pt x="1516577" y="60750"/>
                </a:cubicBezTo>
                <a:cubicBezTo>
                  <a:pt x="1507663" y="43127"/>
                  <a:pt x="1493903" y="28417"/>
                  <a:pt x="1476916" y="18341"/>
                </a:cubicBezTo>
                <a:cubicBezTo>
                  <a:pt x="1468575" y="13267"/>
                  <a:pt x="1459520" y="9482"/>
                  <a:pt x="1450057" y="7110"/>
                </a:cubicBezTo>
                <a:cubicBezTo>
                  <a:pt x="1445384" y="5853"/>
                  <a:pt x="1440640" y="4903"/>
                  <a:pt x="1435842" y="4283"/>
                </a:cubicBezTo>
                <a:cubicBezTo>
                  <a:pt x="1431043" y="3788"/>
                  <a:pt x="1426213" y="3599"/>
                  <a:pt x="1421391" y="3733"/>
                </a:cubicBezTo>
                <a:cubicBezTo>
                  <a:pt x="1411739" y="4188"/>
                  <a:pt x="1402142" y="5500"/>
                  <a:pt x="1392725" y="7660"/>
                </a:cubicBezTo>
                <a:lnTo>
                  <a:pt x="1364060" y="13000"/>
                </a:lnTo>
                <a:lnTo>
                  <a:pt x="1307435" y="23602"/>
                </a:lnTo>
                <a:lnTo>
                  <a:pt x="1089341" y="64598"/>
                </a:lnTo>
                <a:lnTo>
                  <a:pt x="697839" y="137951"/>
                </a:lnTo>
                <a:lnTo>
                  <a:pt x="130573" y="244367"/>
                </a:lnTo>
                <a:cubicBezTo>
                  <a:pt x="113845" y="247509"/>
                  <a:pt x="97981" y="250257"/>
                  <a:pt x="83451" y="253320"/>
                </a:cubicBezTo>
                <a:cubicBezTo>
                  <a:pt x="47545" y="261355"/>
                  <a:pt x="18408" y="287515"/>
                  <a:pt x="6565" y="322353"/>
                </a:cubicBezTo>
                <a:cubicBezTo>
                  <a:pt x="2088" y="335202"/>
                  <a:pt x="274" y="348828"/>
                  <a:pt x="1224" y="362407"/>
                </a:cubicBezTo>
                <a:cubicBezTo>
                  <a:pt x="1381" y="365855"/>
                  <a:pt x="1750" y="369294"/>
                  <a:pt x="2324" y="372695"/>
                </a:cubicBezTo>
                <a:cubicBezTo>
                  <a:pt x="2245" y="374737"/>
                  <a:pt x="2245" y="375915"/>
                  <a:pt x="2245" y="3759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5" name="Google Shape;2805;p5"/>
          <p:cNvSpPr/>
          <p:nvPr/>
        </p:nvSpPr>
        <p:spPr>
          <a:xfrm>
            <a:off x="8389321" y="5361863"/>
            <a:ext cx="1512917" cy="330008"/>
          </a:xfrm>
          <a:custGeom>
            <a:avLst/>
            <a:gdLst/>
            <a:ahLst/>
            <a:cxnLst/>
            <a:rect l="l" t="t" r="r" b="b"/>
            <a:pathLst>
              <a:path w="1512917" h="330008" extrusionOk="0">
                <a:moveTo>
                  <a:pt x="1512918" y="0"/>
                </a:moveTo>
                <a:cubicBezTo>
                  <a:pt x="1512918" y="0"/>
                  <a:pt x="1512525" y="1492"/>
                  <a:pt x="1511504" y="4241"/>
                </a:cubicBezTo>
                <a:cubicBezTo>
                  <a:pt x="1510483" y="6990"/>
                  <a:pt x="1508991" y="11231"/>
                  <a:pt x="1507028" y="16571"/>
                </a:cubicBezTo>
                <a:cubicBezTo>
                  <a:pt x="1506007" y="19241"/>
                  <a:pt x="1504829" y="22304"/>
                  <a:pt x="1503651" y="25603"/>
                </a:cubicBezTo>
                <a:cubicBezTo>
                  <a:pt x="1502378" y="29278"/>
                  <a:pt x="1500831" y="32844"/>
                  <a:pt x="1499017" y="36284"/>
                </a:cubicBezTo>
                <a:cubicBezTo>
                  <a:pt x="1495247" y="44137"/>
                  <a:pt x="1491163" y="52698"/>
                  <a:pt x="1486058" y="62358"/>
                </a:cubicBezTo>
                <a:cubicBezTo>
                  <a:pt x="1480954" y="72017"/>
                  <a:pt x="1474278" y="82306"/>
                  <a:pt x="1466582" y="93222"/>
                </a:cubicBezTo>
                <a:cubicBezTo>
                  <a:pt x="1458280" y="105081"/>
                  <a:pt x="1449288" y="116437"/>
                  <a:pt x="1439644" y="127228"/>
                </a:cubicBezTo>
                <a:cubicBezTo>
                  <a:pt x="1434303" y="132883"/>
                  <a:pt x="1429434" y="139323"/>
                  <a:pt x="1423230" y="144977"/>
                </a:cubicBezTo>
                <a:lnTo>
                  <a:pt x="1404617" y="162884"/>
                </a:lnTo>
                <a:cubicBezTo>
                  <a:pt x="1390543" y="175127"/>
                  <a:pt x="1375723" y="186484"/>
                  <a:pt x="1360244" y="196890"/>
                </a:cubicBezTo>
                <a:cubicBezTo>
                  <a:pt x="1324722" y="220930"/>
                  <a:pt x="1285776" y="239464"/>
                  <a:pt x="1244717" y="251865"/>
                </a:cubicBezTo>
                <a:cubicBezTo>
                  <a:pt x="1197572" y="266198"/>
                  <a:pt x="1148149" y="271523"/>
                  <a:pt x="1099033" y="267572"/>
                </a:cubicBezTo>
                <a:cubicBezTo>
                  <a:pt x="1047121" y="263488"/>
                  <a:pt x="994345" y="247467"/>
                  <a:pt x="941961" y="227048"/>
                </a:cubicBezTo>
                <a:cubicBezTo>
                  <a:pt x="889577" y="206628"/>
                  <a:pt x="836723" y="181575"/>
                  <a:pt x="780884" y="160842"/>
                </a:cubicBezTo>
                <a:cubicBezTo>
                  <a:pt x="669441" y="118982"/>
                  <a:pt x="555799" y="98013"/>
                  <a:pt x="452603" y="101233"/>
                </a:cubicBezTo>
                <a:cubicBezTo>
                  <a:pt x="403746" y="102340"/>
                  <a:pt x="355171" y="108929"/>
                  <a:pt x="307783" y="120867"/>
                </a:cubicBezTo>
                <a:cubicBezTo>
                  <a:pt x="266606" y="131571"/>
                  <a:pt x="226686" y="146658"/>
                  <a:pt x="188722" y="165868"/>
                </a:cubicBezTo>
                <a:cubicBezTo>
                  <a:pt x="133480" y="193489"/>
                  <a:pt x="83798" y="231053"/>
                  <a:pt x="42174" y="276682"/>
                </a:cubicBezTo>
                <a:cubicBezTo>
                  <a:pt x="38561" y="280766"/>
                  <a:pt x="35027" y="284536"/>
                  <a:pt x="31886" y="288227"/>
                </a:cubicBezTo>
                <a:lnTo>
                  <a:pt x="23404" y="298829"/>
                </a:lnTo>
                <a:lnTo>
                  <a:pt x="16178" y="307940"/>
                </a:lnTo>
                <a:lnTo>
                  <a:pt x="10602" y="315793"/>
                </a:lnTo>
                <a:lnTo>
                  <a:pt x="2749" y="326474"/>
                </a:lnTo>
                <a:cubicBezTo>
                  <a:pt x="1901" y="327707"/>
                  <a:pt x="982" y="328885"/>
                  <a:pt x="0" y="330008"/>
                </a:cubicBezTo>
                <a:lnTo>
                  <a:pt x="2356" y="326238"/>
                </a:lnTo>
                <a:lnTo>
                  <a:pt x="9660" y="315322"/>
                </a:lnTo>
                <a:lnTo>
                  <a:pt x="15000" y="307468"/>
                </a:lnTo>
                <a:lnTo>
                  <a:pt x="22147" y="298280"/>
                </a:lnTo>
                <a:cubicBezTo>
                  <a:pt x="24739" y="294903"/>
                  <a:pt x="27566" y="291368"/>
                  <a:pt x="30472" y="287520"/>
                </a:cubicBezTo>
                <a:cubicBezTo>
                  <a:pt x="33378" y="283672"/>
                  <a:pt x="37069" y="279667"/>
                  <a:pt x="40682" y="275818"/>
                </a:cubicBezTo>
                <a:cubicBezTo>
                  <a:pt x="82070" y="229309"/>
                  <a:pt x="131838" y="190999"/>
                  <a:pt x="187387" y="162884"/>
                </a:cubicBezTo>
                <a:cubicBezTo>
                  <a:pt x="225493" y="143438"/>
                  <a:pt x="265562" y="128116"/>
                  <a:pt x="306919" y="117176"/>
                </a:cubicBezTo>
                <a:cubicBezTo>
                  <a:pt x="354535" y="104995"/>
                  <a:pt x="403385" y="98248"/>
                  <a:pt x="452525" y="97070"/>
                </a:cubicBezTo>
                <a:cubicBezTo>
                  <a:pt x="556271" y="93929"/>
                  <a:pt x="670384" y="114584"/>
                  <a:pt x="782376" y="156601"/>
                </a:cubicBezTo>
                <a:cubicBezTo>
                  <a:pt x="838372" y="177491"/>
                  <a:pt x="890991" y="202623"/>
                  <a:pt x="943375" y="222964"/>
                </a:cubicBezTo>
                <a:cubicBezTo>
                  <a:pt x="995758" y="243304"/>
                  <a:pt x="1047985" y="259326"/>
                  <a:pt x="1099347" y="263410"/>
                </a:cubicBezTo>
                <a:cubicBezTo>
                  <a:pt x="1148008" y="267549"/>
                  <a:pt x="1197007" y="262459"/>
                  <a:pt x="1243775" y="248409"/>
                </a:cubicBezTo>
                <a:cubicBezTo>
                  <a:pt x="1284535" y="236213"/>
                  <a:pt x="1323246" y="217977"/>
                  <a:pt x="1358595" y="194298"/>
                </a:cubicBezTo>
                <a:cubicBezTo>
                  <a:pt x="1374050" y="184025"/>
                  <a:pt x="1388839" y="172803"/>
                  <a:pt x="1402889" y="160685"/>
                </a:cubicBezTo>
                <a:lnTo>
                  <a:pt x="1421502" y="143171"/>
                </a:lnTo>
                <a:cubicBezTo>
                  <a:pt x="1427706" y="137595"/>
                  <a:pt x="1432575" y="131234"/>
                  <a:pt x="1437916" y="125658"/>
                </a:cubicBezTo>
                <a:cubicBezTo>
                  <a:pt x="1447576" y="114977"/>
                  <a:pt x="1456623" y="103754"/>
                  <a:pt x="1465011" y="92044"/>
                </a:cubicBezTo>
                <a:cubicBezTo>
                  <a:pt x="1472864" y="81285"/>
                  <a:pt x="1478676" y="70682"/>
                  <a:pt x="1484645" y="61494"/>
                </a:cubicBezTo>
                <a:cubicBezTo>
                  <a:pt x="1490614" y="52305"/>
                  <a:pt x="1494069" y="43195"/>
                  <a:pt x="1497917" y="35734"/>
                </a:cubicBezTo>
                <a:cubicBezTo>
                  <a:pt x="1499763" y="32317"/>
                  <a:pt x="1501365" y="28776"/>
                  <a:pt x="1502708" y="25131"/>
                </a:cubicBezTo>
                <a:cubicBezTo>
                  <a:pt x="1503965" y="21833"/>
                  <a:pt x="1505143" y="18849"/>
                  <a:pt x="1506242" y="16178"/>
                </a:cubicBezTo>
                <a:lnTo>
                  <a:pt x="1511111" y="4005"/>
                </a:lnTo>
                <a:cubicBezTo>
                  <a:pt x="1512289" y="1335"/>
                  <a:pt x="1512918" y="0"/>
                  <a:pt x="151291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6" name="Google Shape;2806;p5"/>
          <p:cNvSpPr/>
          <p:nvPr/>
        </p:nvSpPr>
        <p:spPr>
          <a:xfrm rot="-2700000">
            <a:off x="9392058" y="5156312"/>
            <a:ext cx="223166" cy="223166"/>
          </a:xfrm>
          <a:custGeom>
            <a:avLst/>
            <a:gdLst/>
            <a:ahLst/>
            <a:cxnLst/>
            <a:rect l="l" t="t" r="r" b="b"/>
            <a:pathLst>
              <a:path w="223042" h="223042" extrusionOk="0">
                <a:moveTo>
                  <a:pt x="223042" y="111521"/>
                </a:moveTo>
                <a:cubicBezTo>
                  <a:pt x="223042" y="173113"/>
                  <a:pt x="173113" y="223042"/>
                  <a:pt x="111521" y="223042"/>
                </a:cubicBezTo>
                <a:cubicBezTo>
                  <a:pt x="49930" y="223042"/>
                  <a:pt x="0" y="173113"/>
                  <a:pt x="0" y="111521"/>
                </a:cubicBezTo>
                <a:cubicBezTo>
                  <a:pt x="0" y="49930"/>
                  <a:pt x="49930" y="0"/>
                  <a:pt x="111521" y="0"/>
                </a:cubicBezTo>
                <a:cubicBezTo>
                  <a:pt x="173112" y="0"/>
                  <a:pt x="223042" y="49930"/>
                  <a:pt x="223042" y="1115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7" name="Google Shape;2807;p5"/>
          <p:cNvSpPr/>
          <p:nvPr/>
        </p:nvSpPr>
        <p:spPr>
          <a:xfrm>
            <a:off x="9608985" y="5647970"/>
            <a:ext cx="354197" cy="501609"/>
          </a:xfrm>
          <a:custGeom>
            <a:avLst/>
            <a:gdLst/>
            <a:ahLst/>
            <a:cxnLst/>
            <a:rect l="l" t="t" r="r" b="b"/>
            <a:pathLst>
              <a:path w="354197" h="501609" extrusionOk="0">
                <a:moveTo>
                  <a:pt x="167910" y="6126"/>
                </a:moveTo>
                <a:lnTo>
                  <a:pt x="0" y="316579"/>
                </a:lnTo>
                <a:lnTo>
                  <a:pt x="8246" y="318071"/>
                </a:lnTo>
                <a:lnTo>
                  <a:pt x="127621" y="480798"/>
                </a:lnTo>
                <a:lnTo>
                  <a:pt x="220608" y="501610"/>
                </a:lnTo>
                <a:cubicBezTo>
                  <a:pt x="255006" y="373203"/>
                  <a:pt x="286892" y="257205"/>
                  <a:pt x="305191" y="170580"/>
                </a:cubicBezTo>
                <a:cubicBezTo>
                  <a:pt x="317215" y="112566"/>
                  <a:pt x="333589" y="55549"/>
                  <a:pt x="354197" y="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5"/>
          <p:cNvSpPr/>
          <p:nvPr/>
        </p:nvSpPr>
        <p:spPr>
          <a:xfrm>
            <a:off x="9732216" y="5371916"/>
            <a:ext cx="278893" cy="347521"/>
          </a:xfrm>
          <a:custGeom>
            <a:avLst/>
            <a:gdLst/>
            <a:ahLst/>
            <a:cxnLst/>
            <a:rect l="l" t="t" r="r" b="b"/>
            <a:pathLst>
              <a:path w="278893" h="347521" extrusionOk="0">
                <a:moveTo>
                  <a:pt x="64706" y="4398"/>
                </a:moveTo>
                <a:cubicBezTo>
                  <a:pt x="64706" y="4398"/>
                  <a:pt x="9731" y="80499"/>
                  <a:pt x="2506" y="105866"/>
                </a:cubicBezTo>
                <a:cubicBezTo>
                  <a:pt x="-4720" y="131234"/>
                  <a:pt x="5019" y="168695"/>
                  <a:pt x="14757" y="205136"/>
                </a:cubicBezTo>
                <a:cubicBezTo>
                  <a:pt x="24496" y="241577"/>
                  <a:pt x="43109" y="300871"/>
                  <a:pt x="43109" y="300871"/>
                </a:cubicBezTo>
                <a:lnTo>
                  <a:pt x="207328" y="347522"/>
                </a:lnTo>
                <a:lnTo>
                  <a:pt x="225077" y="303385"/>
                </a:lnTo>
                <a:cubicBezTo>
                  <a:pt x="225077" y="303385"/>
                  <a:pt x="277460" y="190685"/>
                  <a:pt x="278795" y="175292"/>
                </a:cubicBezTo>
                <a:cubicBezTo>
                  <a:pt x="280130" y="159899"/>
                  <a:pt x="267329" y="127699"/>
                  <a:pt x="267329" y="127699"/>
                </a:cubicBezTo>
                <a:cubicBezTo>
                  <a:pt x="267329" y="127699"/>
                  <a:pt x="280523" y="90316"/>
                  <a:pt x="266701" y="77044"/>
                </a:cubicBezTo>
                <a:cubicBezTo>
                  <a:pt x="260787" y="70148"/>
                  <a:pt x="252934" y="65193"/>
                  <a:pt x="244161" y="62829"/>
                </a:cubicBezTo>
                <a:cubicBezTo>
                  <a:pt x="244161" y="62829"/>
                  <a:pt x="271806" y="31022"/>
                  <a:pt x="249501" y="15707"/>
                </a:cubicBezTo>
                <a:cubicBezTo>
                  <a:pt x="227197" y="393"/>
                  <a:pt x="216045" y="0"/>
                  <a:pt x="216045" y="0"/>
                </a:cubicBezTo>
                <a:lnTo>
                  <a:pt x="113948" y="111285"/>
                </a:lnTo>
                <a:cubicBezTo>
                  <a:pt x="113948" y="111285"/>
                  <a:pt x="93843" y="130213"/>
                  <a:pt x="77822" y="126521"/>
                </a:cubicBezTo>
                <a:cubicBezTo>
                  <a:pt x="61800" y="122830"/>
                  <a:pt x="55675" y="120239"/>
                  <a:pt x="67455" y="93772"/>
                </a:cubicBezTo>
                <a:cubicBezTo>
                  <a:pt x="79235" y="67305"/>
                  <a:pt x="88581" y="59295"/>
                  <a:pt x="94000" y="35812"/>
                </a:cubicBezTo>
                <a:cubicBezTo>
                  <a:pt x="99419" y="12330"/>
                  <a:pt x="64706" y="4398"/>
                  <a:pt x="64706" y="4398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5"/>
          <p:cNvSpPr/>
          <p:nvPr/>
        </p:nvSpPr>
        <p:spPr>
          <a:xfrm>
            <a:off x="8470156" y="4663730"/>
            <a:ext cx="508898" cy="1089531"/>
          </a:xfrm>
          <a:custGeom>
            <a:avLst/>
            <a:gdLst/>
            <a:ahLst/>
            <a:cxnLst/>
            <a:rect l="l" t="t" r="r" b="b"/>
            <a:pathLst>
              <a:path w="508898" h="1089531" extrusionOk="0">
                <a:moveTo>
                  <a:pt x="7204" y="276944"/>
                </a:moveTo>
                <a:lnTo>
                  <a:pt x="57" y="852613"/>
                </a:lnTo>
                <a:cubicBezTo>
                  <a:pt x="-1199" y="950469"/>
                  <a:pt x="17021" y="1094504"/>
                  <a:pt x="171894" y="1089399"/>
                </a:cubicBezTo>
                <a:lnTo>
                  <a:pt x="171894" y="1089399"/>
                </a:lnTo>
                <a:cubicBezTo>
                  <a:pt x="305955" y="1074792"/>
                  <a:pt x="341453" y="948034"/>
                  <a:pt x="342553" y="856540"/>
                </a:cubicBezTo>
                <a:cubicBezTo>
                  <a:pt x="343024" y="813267"/>
                  <a:pt x="343495" y="777061"/>
                  <a:pt x="343888" y="772663"/>
                </a:cubicBezTo>
                <a:cubicBezTo>
                  <a:pt x="343888" y="772663"/>
                  <a:pt x="490593" y="760647"/>
                  <a:pt x="502924" y="615591"/>
                </a:cubicBezTo>
                <a:cubicBezTo>
                  <a:pt x="508892" y="545616"/>
                  <a:pt x="509521" y="400403"/>
                  <a:pt x="508499" y="269012"/>
                </a:cubicBezTo>
                <a:cubicBezTo>
                  <a:pt x="507392" y="127836"/>
                  <a:pt x="397999" y="11194"/>
                  <a:pt x="257184" y="1047"/>
                </a:cubicBezTo>
                <a:lnTo>
                  <a:pt x="243205" y="26"/>
                </a:lnTo>
                <a:cubicBezTo>
                  <a:pt x="91709" y="-2094"/>
                  <a:pt x="5241" y="125448"/>
                  <a:pt x="7204" y="276944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p5"/>
          <p:cNvSpPr/>
          <p:nvPr/>
        </p:nvSpPr>
        <p:spPr>
          <a:xfrm>
            <a:off x="8629249" y="5366732"/>
            <a:ext cx="184795" cy="106851"/>
          </a:xfrm>
          <a:custGeom>
            <a:avLst/>
            <a:gdLst/>
            <a:ahLst/>
            <a:cxnLst/>
            <a:rect l="l" t="t" r="r" b="b"/>
            <a:pathLst>
              <a:path w="184795" h="106851" extrusionOk="0">
                <a:moveTo>
                  <a:pt x="184795" y="69661"/>
                </a:moveTo>
                <a:cubicBezTo>
                  <a:pt x="184795" y="69661"/>
                  <a:pt x="92987" y="68326"/>
                  <a:pt x="0" y="0"/>
                </a:cubicBezTo>
                <a:cubicBezTo>
                  <a:pt x="0" y="0"/>
                  <a:pt x="38325" y="109322"/>
                  <a:pt x="184010" y="106809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5"/>
          <p:cNvSpPr/>
          <p:nvPr/>
        </p:nvSpPr>
        <p:spPr>
          <a:xfrm>
            <a:off x="8641620" y="4966313"/>
            <a:ext cx="89630" cy="26368"/>
          </a:xfrm>
          <a:custGeom>
            <a:avLst/>
            <a:gdLst/>
            <a:ahLst/>
            <a:cxnLst/>
            <a:rect l="l" t="t" r="r" b="b"/>
            <a:pathLst>
              <a:path w="89630" h="26368" extrusionOk="0">
                <a:moveTo>
                  <a:pt x="89176" y="25959"/>
                </a:moveTo>
                <a:cubicBezTo>
                  <a:pt x="86270" y="28865"/>
                  <a:pt x="69542" y="15357"/>
                  <a:pt x="45274" y="14729"/>
                </a:cubicBezTo>
                <a:cubicBezTo>
                  <a:pt x="21006" y="14101"/>
                  <a:pt x="2864" y="25959"/>
                  <a:pt x="273" y="22582"/>
                </a:cubicBezTo>
                <a:cubicBezTo>
                  <a:pt x="-984" y="21169"/>
                  <a:pt x="2079" y="15828"/>
                  <a:pt x="9933" y="10252"/>
                </a:cubicBezTo>
                <a:cubicBezTo>
                  <a:pt x="20606" y="3137"/>
                  <a:pt x="33242" y="-436"/>
                  <a:pt x="46059" y="43"/>
                </a:cubicBezTo>
                <a:cubicBezTo>
                  <a:pt x="58719" y="365"/>
                  <a:pt x="70939" y="4802"/>
                  <a:pt x="80851" y="12687"/>
                </a:cubicBezTo>
                <a:cubicBezTo>
                  <a:pt x="88312" y="19127"/>
                  <a:pt x="90746" y="24389"/>
                  <a:pt x="89176" y="259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2" name="Google Shape;2812;p5"/>
          <p:cNvSpPr/>
          <p:nvPr/>
        </p:nvSpPr>
        <p:spPr>
          <a:xfrm>
            <a:off x="8690978" y="5023283"/>
            <a:ext cx="39193" cy="37565"/>
          </a:xfrm>
          <a:custGeom>
            <a:avLst/>
            <a:gdLst/>
            <a:ahLst/>
            <a:cxnLst/>
            <a:rect l="l" t="t" r="r" b="b"/>
            <a:pathLst>
              <a:path w="39193" h="37565" extrusionOk="0">
                <a:moveTo>
                  <a:pt x="39190" y="19174"/>
                </a:moveTo>
                <a:cubicBezTo>
                  <a:pt x="38553" y="29793"/>
                  <a:pt x="29553" y="37952"/>
                  <a:pt x="18927" y="37552"/>
                </a:cubicBezTo>
                <a:cubicBezTo>
                  <a:pt x="8521" y="37599"/>
                  <a:pt x="39" y="29196"/>
                  <a:pt x="0" y="18782"/>
                </a:cubicBezTo>
                <a:cubicBezTo>
                  <a:pt x="0" y="18656"/>
                  <a:pt x="0" y="18523"/>
                  <a:pt x="0" y="18389"/>
                </a:cubicBezTo>
                <a:cubicBezTo>
                  <a:pt x="715" y="7779"/>
                  <a:pt x="9715" y="-350"/>
                  <a:pt x="20341" y="12"/>
                </a:cubicBezTo>
                <a:cubicBezTo>
                  <a:pt x="30708" y="-36"/>
                  <a:pt x="39150" y="8337"/>
                  <a:pt x="39190" y="18695"/>
                </a:cubicBezTo>
                <a:cubicBezTo>
                  <a:pt x="39197" y="18860"/>
                  <a:pt x="39190" y="19017"/>
                  <a:pt x="39190" y="1917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3" name="Google Shape;2813;p5"/>
          <p:cNvSpPr/>
          <p:nvPr/>
        </p:nvSpPr>
        <p:spPr>
          <a:xfrm>
            <a:off x="8791739" y="4974673"/>
            <a:ext cx="58072" cy="189529"/>
          </a:xfrm>
          <a:custGeom>
            <a:avLst/>
            <a:gdLst/>
            <a:ahLst/>
            <a:cxnLst/>
            <a:rect l="l" t="t" r="r" b="b"/>
            <a:pathLst>
              <a:path w="58072" h="189529" extrusionOk="0">
                <a:moveTo>
                  <a:pt x="0" y="186452"/>
                </a:moveTo>
                <a:cubicBezTo>
                  <a:pt x="0" y="185195"/>
                  <a:pt x="14058" y="183782"/>
                  <a:pt x="36676" y="182525"/>
                </a:cubicBezTo>
                <a:cubicBezTo>
                  <a:pt x="42410" y="182525"/>
                  <a:pt x="47907" y="181661"/>
                  <a:pt x="49164" y="177813"/>
                </a:cubicBezTo>
                <a:cubicBezTo>
                  <a:pt x="50028" y="171978"/>
                  <a:pt x="49124" y="166017"/>
                  <a:pt x="46572" y="160692"/>
                </a:cubicBezTo>
                <a:cubicBezTo>
                  <a:pt x="42174" y="146555"/>
                  <a:pt x="37697" y="131712"/>
                  <a:pt x="32907" y="116084"/>
                </a:cubicBezTo>
                <a:cubicBezTo>
                  <a:pt x="14058" y="52705"/>
                  <a:pt x="785" y="714"/>
                  <a:pt x="3377" y="7"/>
                </a:cubicBezTo>
                <a:cubicBezTo>
                  <a:pt x="5969" y="-700"/>
                  <a:pt x="23325" y="50035"/>
                  <a:pt x="42174" y="113492"/>
                </a:cubicBezTo>
                <a:cubicBezTo>
                  <a:pt x="46650" y="129199"/>
                  <a:pt x="50970" y="143964"/>
                  <a:pt x="55132" y="158257"/>
                </a:cubicBezTo>
                <a:cubicBezTo>
                  <a:pt x="58329" y="165388"/>
                  <a:pt x="58941" y="173415"/>
                  <a:pt x="56860" y="180954"/>
                </a:cubicBezTo>
                <a:cubicBezTo>
                  <a:pt x="54936" y="184975"/>
                  <a:pt x="51253" y="187881"/>
                  <a:pt x="46886" y="188808"/>
                </a:cubicBezTo>
                <a:cubicBezTo>
                  <a:pt x="43658" y="189460"/>
                  <a:pt x="40352" y="189672"/>
                  <a:pt x="37069" y="189436"/>
                </a:cubicBezTo>
                <a:cubicBezTo>
                  <a:pt x="14058" y="188808"/>
                  <a:pt x="0" y="187708"/>
                  <a:pt x="0" y="1864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4" name="Google Shape;2814;p5"/>
          <p:cNvSpPr/>
          <p:nvPr/>
        </p:nvSpPr>
        <p:spPr>
          <a:xfrm>
            <a:off x="8630208" y="4882698"/>
            <a:ext cx="90536" cy="24226"/>
          </a:xfrm>
          <a:custGeom>
            <a:avLst/>
            <a:gdLst/>
            <a:ahLst/>
            <a:cxnLst/>
            <a:rect l="l" t="t" r="r" b="b"/>
            <a:pathLst>
              <a:path w="90536" h="24226" extrusionOk="0">
                <a:moveTo>
                  <a:pt x="90377" y="18237"/>
                </a:moveTo>
                <a:cubicBezTo>
                  <a:pt x="88021" y="23656"/>
                  <a:pt x="68623" y="19572"/>
                  <a:pt x="45376" y="20829"/>
                </a:cubicBezTo>
                <a:cubicBezTo>
                  <a:pt x="22130" y="22085"/>
                  <a:pt x="2967" y="27112"/>
                  <a:pt x="218" y="21928"/>
                </a:cubicBezTo>
                <a:cubicBezTo>
                  <a:pt x="-960" y="19494"/>
                  <a:pt x="2653" y="14467"/>
                  <a:pt x="10585" y="9677"/>
                </a:cubicBezTo>
                <a:cubicBezTo>
                  <a:pt x="21007" y="3771"/>
                  <a:pt x="32701" y="488"/>
                  <a:pt x="44670" y="95"/>
                </a:cubicBezTo>
                <a:cubicBezTo>
                  <a:pt x="56576" y="-517"/>
                  <a:pt x="68450" y="1831"/>
                  <a:pt x="79225" y="6928"/>
                </a:cubicBezTo>
                <a:cubicBezTo>
                  <a:pt x="87472" y="11090"/>
                  <a:pt x="91398" y="15724"/>
                  <a:pt x="90377" y="1823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5" name="Google Shape;2815;p5"/>
          <p:cNvSpPr/>
          <p:nvPr/>
        </p:nvSpPr>
        <p:spPr>
          <a:xfrm>
            <a:off x="8862101" y="4927050"/>
            <a:ext cx="89259" cy="20704"/>
          </a:xfrm>
          <a:custGeom>
            <a:avLst/>
            <a:gdLst/>
            <a:ahLst/>
            <a:cxnLst/>
            <a:rect l="l" t="t" r="r" b="b"/>
            <a:pathLst>
              <a:path w="89259" h="20704" extrusionOk="0">
                <a:moveTo>
                  <a:pt x="89067" y="18886"/>
                </a:moveTo>
                <a:cubicBezTo>
                  <a:pt x="86553" y="23284"/>
                  <a:pt x="67548" y="18415"/>
                  <a:pt x="44615" y="17708"/>
                </a:cubicBezTo>
                <a:cubicBezTo>
                  <a:pt x="21683" y="17001"/>
                  <a:pt x="2598" y="19907"/>
                  <a:pt x="164" y="15352"/>
                </a:cubicBezTo>
                <a:cubicBezTo>
                  <a:pt x="-857" y="13153"/>
                  <a:pt x="2913" y="9226"/>
                  <a:pt x="10923" y="5771"/>
                </a:cubicBezTo>
                <a:cubicBezTo>
                  <a:pt x="21683" y="1420"/>
                  <a:pt x="33267" y="-512"/>
                  <a:pt x="44851" y="116"/>
                </a:cubicBezTo>
                <a:cubicBezTo>
                  <a:pt x="56568" y="485"/>
                  <a:pt x="68074" y="3320"/>
                  <a:pt x="78621" y="8441"/>
                </a:cubicBezTo>
                <a:cubicBezTo>
                  <a:pt x="86553" y="12603"/>
                  <a:pt x="90166" y="16530"/>
                  <a:pt x="89067" y="188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6" name="Google Shape;2816;p5"/>
          <p:cNvSpPr/>
          <p:nvPr/>
        </p:nvSpPr>
        <p:spPr>
          <a:xfrm>
            <a:off x="8379701" y="5041816"/>
            <a:ext cx="101663" cy="152905"/>
          </a:xfrm>
          <a:custGeom>
            <a:avLst/>
            <a:gdLst/>
            <a:ahLst/>
            <a:cxnLst/>
            <a:rect l="l" t="t" r="r" b="b"/>
            <a:pathLst>
              <a:path w="101663" h="152905" extrusionOk="0">
                <a:moveTo>
                  <a:pt x="101664" y="7160"/>
                </a:moveTo>
                <a:cubicBezTo>
                  <a:pt x="99229" y="5903"/>
                  <a:pt x="4122" y="-29595"/>
                  <a:pt x="117" y="69988"/>
                </a:cubicBezTo>
                <a:cubicBezTo>
                  <a:pt x="-3889" y="169572"/>
                  <a:pt x="96637" y="153001"/>
                  <a:pt x="96952" y="150095"/>
                </a:cubicBezTo>
                <a:cubicBezTo>
                  <a:pt x="97266" y="147189"/>
                  <a:pt x="101664" y="7160"/>
                  <a:pt x="101664" y="716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7" name="Google Shape;2817;p5"/>
          <p:cNvSpPr/>
          <p:nvPr/>
        </p:nvSpPr>
        <p:spPr>
          <a:xfrm>
            <a:off x="8405185" y="5073589"/>
            <a:ext cx="42880" cy="87061"/>
          </a:xfrm>
          <a:custGeom>
            <a:avLst/>
            <a:gdLst/>
            <a:ahLst/>
            <a:cxnLst/>
            <a:rect l="l" t="t" r="r" b="b"/>
            <a:pathLst>
              <a:path w="42880" h="87061" extrusionOk="0">
                <a:moveTo>
                  <a:pt x="42881" y="79211"/>
                </a:moveTo>
                <a:cubicBezTo>
                  <a:pt x="42409" y="79211"/>
                  <a:pt x="41074" y="80389"/>
                  <a:pt x="38090" y="81567"/>
                </a:cubicBezTo>
                <a:cubicBezTo>
                  <a:pt x="33928" y="83224"/>
                  <a:pt x="29294" y="83224"/>
                  <a:pt x="25132" y="81567"/>
                </a:cubicBezTo>
                <a:cubicBezTo>
                  <a:pt x="14765" y="77248"/>
                  <a:pt x="6676" y="60205"/>
                  <a:pt x="6911" y="42299"/>
                </a:cubicBezTo>
                <a:cubicBezTo>
                  <a:pt x="6998" y="33778"/>
                  <a:pt x="8977" y="25375"/>
                  <a:pt x="12723" y="17717"/>
                </a:cubicBezTo>
                <a:cubicBezTo>
                  <a:pt x="14883" y="11505"/>
                  <a:pt x="19964" y="6746"/>
                  <a:pt x="26310" y="4994"/>
                </a:cubicBezTo>
                <a:cubicBezTo>
                  <a:pt x="30456" y="4044"/>
                  <a:pt x="34689" y="6188"/>
                  <a:pt x="36362" y="10099"/>
                </a:cubicBezTo>
                <a:cubicBezTo>
                  <a:pt x="37540" y="12927"/>
                  <a:pt x="36833" y="14890"/>
                  <a:pt x="37383" y="15126"/>
                </a:cubicBezTo>
                <a:cubicBezTo>
                  <a:pt x="37933" y="15361"/>
                  <a:pt x="39582" y="13555"/>
                  <a:pt x="38954" y="9392"/>
                </a:cubicBezTo>
                <a:cubicBezTo>
                  <a:pt x="38506" y="6903"/>
                  <a:pt x="37195" y="4657"/>
                  <a:pt x="35263" y="3031"/>
                </a:cubicBezTo>
                <a:cubicBezTo>
                  <a:pt x="32640" y="832"/>
                  <a:pt x="29247" y="-244"/>
                  <a:pt x="25838" y="47"/>
                </a:cubicBezTo>
                <a:cubicBezTo>
                  <a:pt x="17459" y="1350"/>
                  <a:pt x="10351" y="6911"/>
                  <a:pt x="7068" y="14733"/>
                </a:cubicBezTo>
                <a:cubicBezTo>
                  <a:pt x="2490" y="23176"/>
                  <a:pt x="63" y="32616"/>
                  <a:pt x="0" y="42220"/>
                </a:cubicBezTo>
                <a:cubicBezTo>
                  <a:pt x="0" y="62247"/>
                  <a:pt x="9267" y="81488"/>
                  <a:pt x="23561" y="86122"/>
                </a:cubicBezTo>
                <a:cubicBezTo>
                  <a:pt x="28823" y="87873"/>
                  <a:pt x="34595" y="87151"/>
                  <a:pt x="39268" y="84159"/>
                </a:cubicBezTo>
                <a:cubicBezTo>
                  <a:pt x="42331" y="82038"/>
                  <a:pt x="42881" y="79447"/>
                  <a:pt x="42881" y="79211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8" name="Google Shape;2818;p5"/>
          <p:cNvSpPr/>
          <p:nvPr/>
        </p:nvSpPr>
        <p:spPr>
          <a:xfrm>
            <a:off x="8715642" y="5165971"/>
            <a:ext cx="52659" cy="64386"/>
          </a:xfrm>
          <a:custGeom>
            <a:avLst/>
            <a:gdLst/>
            <a:ahLst/>
            <a:cxnLst/>
            <a:rect l="l" t="t" r="r" b="b"/>
            <a:pathLst>
              <a:path w="52659" h="64386" extrusionOk="0">
                <a:moveTo>
                  <a:pt x="52615" y="63952"/>
                </a:moveTo>
                <a:cubicBezTo>
                  <a:pt x="53715" y="61439"/>
                  <a:pt x="34238" y="55627"/>
                  <a:pt x="20573" y="37328"/>
                </a:cubicBezTo>
                <a:cubicBezTo>
                  <a:pt x="14879" y="29325"/>
                  <a:pt x="10253" y="20616"/>
                  <a:pt x="6829" y="11411"/>
                </a:cubicBezTo>
                <a:cubicBezTo>
                  <a:pt x="3923" y="4186"/>
                  <a:pt x="1724" y="-369"/>
                  <a:pt x="624" y="24"/>
                </a:cubicBezTo>
                <a:cubicBezTo>
                  <a:pt x="-475" y="416"/>
                  <a:pt x="-82" y="5207"/>
                  <a:pt x="1488" y="13060"/>
                </a:cubicBezTo>
                <a:cubicBezTo>
                  <a:pt x="3562" y="23569"/>
                  <a:pt x="7928" y="33496"/>
                  <a:pt x="14290" y="42119"/>
                </a:cubicBezTo>
                <a:cubicBezTo>
                  <a:pt x="20800" y="50797"/>
                  <a:pt x="29573" y="57512"/>
                  <a:pt x="39657" y="61517"/>
                </a:cubicBezTo>
                <a:cubicBezTo>
                  <a:pt x="47275" y="64580"/>
                  <a:pt x="52380" y="64816"/>
                  <a:pt x="52615" y="639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9" name="Google Shape;2819;p5"/>
          <p:cNvSpPr/>
          <p:nvPr/>
        </p:nvSpPr>
        <p:spPr>
          <a:xfrm>
            <a:off x="8342220" y="4576649"/>
            <a:ext cx="829546" cy="503661"/>
          </a:xfrm>
          <a:custGeom>
            <a:avLst/>
            <a:gdLst/>
            <a:ahLst/>
            <a:cxnLst/>
            <a:rect l="l" t="t" r="r" b="b"/>
            <a:pathLst>
              <a:path w="829546" h="503661" extrusionOk="0">
                <a:moveTo>
                  <a:pt x="828849" y="226116"/>
                </a:moveTo>
                <a:cubicBezTo>
                  <a:pt x="827082" y="220312"/>
                  <a:pt x="823139" y="215419"/>
                  <a:pt x="817854" y="212451"/>
                </a:cubicBezTo>
                <a:cubicBezTo>
                  <a:pt x="806545" y="205696"/>
                  <a:pt x="793429" y="206639"/>
                  <a:pt x="780785" y="206403"/>
                </a:cubicBezTo>
                <a:cubicBezTo>
                  <a:pt x="742106" y="205649"/>
                  <a:pt x="704401" y="194175"/>
                  <a:pt x="671855" y="173261"/>
                </a:cubicBezTo>
                <a:cubicBezTo>
                  <a:pt x="656651" y="151436"/>
                  <a:pt x="639679" y="130899"/>
                  <a:pt x="621121" y="111846"/>
                </a:cubicBezTo>
                <a:cubicBezTo>
                  <a:pt x="577219" y="66531"/>
                  <a:pt x="541093" y="35745"/>
                  <a:pt x="503317" y="20666"/>
                </a:cubicBezTo>
                <a:cubicBezTo>
                  <a:pt x="454939" y="1189"/>
                  <a:pt x="374047" y="-6665"/>
                  <a:pt x="323626" y="6529"/>
                </a:cubicBezTo>
                <a:cubicBezTo>
                  <a:pt x="273206" y="19723"/>
                  <a:pt x="228362" y="60640"/>
                  <a:pt x="221294" y="112317"/>
                </a:cubicBezTo>
                <a:cubicBezTo>
                  <a:pt x="193021" y="88756"/>
                  <a:pt x="150612" y="88756"/>
                  <a:pt x="116134" y="102500"/>
                </a:cubicBezTo>
                <a:lnTo>
                  <a:pt x="115270" y="102107"/>
                </a:lnTo>
                <a:cubicBezTo>
                  <a:pt x="76945" y="115773"/>
                  <a:pt x="55190" y="156297"/>
                  <a:pt x="43881" y="195408"/>
                </a:cubicBezTo>
                <a:cubicBezTo>
                  <a:pt x="32572" y="234519"/>
                  <a:pt x="27703" y="276300"/>
                  <a:pt x="6969" y="311406"/>
                </a:cubicBezTo>
                <a:cubicBezTo>
                  <a:pt x="2650" y="318710"/>
                  <a:pt x="-2455" y="327113"/>
                  <a:pt x="1315" y="334967"/>
                </a:cubicBezTo>
                <a:cubicBezTo>
                  <a:pt x="4841" y="340723"/>
                  <a:pt x="11579" y="343668"/>
                  <a:pt x="18200" y="342349"/>
                </a:cubicBezTo>
                <a:cubicBezTo>
                  <a:pt x="24656" y="341014"/>
                  <a:pt x="30750" y="338336"/>
                  <a:pt x="36106" y="334495"/>
                </a:cubicBezTo>
                <a:cubicBezTo>
                  <a:pt x="31787" y="344705"/>
                  <a:pt x="27546" y="354993"/>
                  <a:pt x="23226" y="365203"/>
                </a:cubicBezTo>
                <a:cubicBezTo>
                  <a:pt x="37174" y="367559"/>
                  <a:pt x="51484" y="366617"/>
                  <a:pt x="65007" y="362454"/>
                </a:cubicBezTo>
                <a:cubicBezTo>
                  <a:pt x="71989" y="397348"/>
                  <a:pt x="81092" y="431786"/>
                  <a:pt x="92259" y="465572"/>
                </a:cubicBezTo>
                <a:cubicBezTo>
                  <a:pt x="107967" y="465572"/>
                  <a:pt x="122967" y="466672"/>
                  <a:pt x="132863" y="475546"/>
                </a:cubicBezTo>
                <a:cubicBezTo>
                  <a:pt x="146292" y="487641"/>
                  <a:pt x="152261" y="510338"/>
                  <a:pt x="174565" y="501777"/>
                </a:cubicBezTo>
                <a:cubicBezTo>
                  <a:pt x="185953" y="497379"/>
                  <a:pt x="196320" y="473504"/>
                  <a:pt x="200168" y="461960"/>
                </a:cubicBezTo>
                <a:cubicBezTo>
                  <a:pt x="225370" y="384837"/>
                  <a:pt x="233703" y="303199"/>
                  <a:pt x="224593" y="222582"/>
                </a:cubicBezTo>
                <a:cubicBezTo>
                  <a:pt x="240551" y="205610"/>
                  <a:pt x="259612" y="191858"/>
                  <a:pt x="280746" y="182057"/>
                </a:cubicBezTo>
                <a:lnTo>
                  <a:pt x="279018" y="183549"/>
                </a:lnTo>
                <a:cubicBezTo>
                  <a:pt x="319543" y="169491"/>
                  <a:pt x="365408" y="155669"/>
                  <a:pt x="403733" y="174675"/>
                </a:cubicBezTo>
                <a:cubicBezTo>
                  <a:pt x="433577" y="189439"/>
                  <a:pt x="450855" y="220383"/>
                  <a:pt x="473395" y="245357"/>
                </a:cubicBezTo>
                <a:cubicBezTo>
                  <a:pt x="515058" y="291183"/>
                  <a:pt x="573583" y="318066"/>
                  <a:pt x="635493" y="319809"/>
                </a:cubicBezTo>
                <a:cubicBezTo>
                  <a:pt x="637692" y="360570"/>
                  <a:pt x="634236" y="418293"/>
                  <a:pt x="636357" y="459054"/>
                </a:cubicBezTo>
                <a:lnTo>
                  <a:pt x="670677" y="393712"/>
                </a:lnTo>
                <a:lnTo>
                  <a:pt x="670677" y="393712"/>
                </a:lnTo>
                <a:cubicBezTo>
                  <a:pt x="673504" y="388921"/>
                  <a:pt x="675782" y="384130"/>
                  <a:pt x="678060" y="379261"/>
                </a:cubicBezTo>
                <a:lnTo>
                  <a:pt x="678845" y="377847"/>
                </a:lnTo>
                <a:lnTo>
                  <a:pt x="678845" y="377847"/>
                </a:lnTo>
                <a:cubicBezTo>
                  <a:pt x="682222" y="369915"/>
                  <a:pt x="686055" y="362180"/>
                  <a:pt x="690311" y="354679"/>
                </a:cubicBezTo>
                <a:lnTo>
                  <a:pt x="690311" y="354679"/>
                </a:lnTo>
                <a:cubicBezTo>
                  <a:pt x="712380" y="374156"/>
                  <a:pt x="745286" y="344391"/>
                  <a:pt x="727537" y="320595"/>
                </a:cubicBezTo>
                <a:cubicBezTo>
                  <a:pt x="724082" y="315859"/>
                  <a:pt x="719927" y="311673"/>
                  <a:pt x="715207" y="308186"/>
                </a:cubicBezTo>
                <a:cubicBezTo>
                  <a:pt x="725370" y="318019"/>
                  <a:pt x="739946" y="321804"/>
                  <a:pt x="753611" y="318160"/>
                </a:cubicBezTo>
                <a:cubicBezTo>
                  <a:pt x="767379" y="314045"/>
                  <a:pt x="776599" y="301102"/>
                  <a:pt x="775994" y="286746"/>
                </a:cubicBezTo>
                <a:cubicBezTo>
                  <a:pt x="774950" y="277274"/>
                  <a:pt x="768973" y="269059"/>
                  <a:pt x="760287" y="265148"/>
                </a:cubicBezTo>
                <a:cubicBezTo>
                  <a:pt x="778256" y="266546"/>
                  <a:pt x="796241" y="262580"/>
                  <a:pt x="811964" y="253760"/>
                </a:cubicBezTo>
                <a:cubicBezTo>
                  <a:pt x="822330" y="248577"/>
                  <a:pt x="832304" y="238996"/>
                  <a:pt x="828849" y="2261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0" name="Google Shape;2820;p5"/>
          <p:cNvSpPr/>
          <p:nvPr/>
        </p:nvSpPr>
        <p:spPr>
          <a:xfrm>
            <a:off x="8395839" y="4705616"/>
            <a:ext cx="213303" cy="245272"/>
          </a:xfrm>
          <a:custGeom>
            <a:avLst/>
            <a:gdLst/>
            <a:ahLst/>
            <a:cxnLst/>
            <a:rect l="l" t="t" r="r" b="b"/>
            <a:pathLst>
              <a:path w="213303" h="245272" extrusionOk="0">
                <a:moveTo>
                  <a:pt x="213304" y="0"/>
                </a:moveTo>
                <a:cubicBezTo>
                  <a:pt x="208144" y="4068"/>
                  <a:pt x="203290" y="8506"/>
                  <a:pt x="198775" y="13273"/>
                </a:cubicBezTo>
                <a:cubicBezTo>
                  <a:pt x="187308" y="27119"/>
                  <a:pt x="179651" y="43705"/>
                  <a:pt x="176549" y="61415"/>
                </a:cubicBezTo>
                <a:cubicBezTo>
                  <a:pt x="174083" y="73533"/>
                  <a:pt x="172842" y="85879"/>
                  <a:pt x="172858" y="98249"/>
                </a:cubicBezTo>
                <a:cubicBezTo>
                  <a:pt x="172858" y="111600"/>
                  <a:pt x="173879" y="125893"/>
                  <a:pt x="174900" y="140972"/>
                </a:cubicBezTo>
                <a:cubicBezTo>
                  <a:pt x="176219" y="156640"/>
                  <a:pt x="176565" y="172379"/>
                  <a:pt x="175921" y="188094"/>
                </a:cubicBezTo>
                <a:cubicBezTo>
                  <a:pt x="175504" y="196544"/>
                  <a:pt x="174421" y="204948"/>
                  <a:pt x="172701" y="213225"/>
                </a:cubicBezTo>
                <a:cubicBezTo>
                  <a:pt x="171421" y="222249"/>
                  <a:pt x="167792" y="230778"/>
                  <a:pt x="162177" y="237964"/>
                </a:cubicBezTo>
                <a:cubicBezTo>
                  <a:pt x="157041" y="243713"/>
                  <a:pt x="149250" y="246336"/>
                  <a:pt x="141679" y="244875"/>
                </a:cubicBezTo>
                <a:cubicBezTo>
                  <a:pt x="134579" y="243540"/>
                  <a:pt x="128116" y="239896"/>
                  <a:pt x="123302" y="234509"/>
                </a:cubicBezTo>
                <a:cubicBezTo>
                  <a:pt x="115424" y="223678"/>
                  <a:pt x="110602" y="210932"/>
                  <a:pt x="109322" y="197597"/>
                </a:cubicBezTo>
                <a:lnTo>
                  <a:pt x="112385" y="197989"/>
                </a:lnTo>
                <a:cubicBezTo>
                  <a:pt x="107956" y="208906"/>
                  <a:pt x="102010" y="219139"/>
                  <a:pt x="94714" y="228383"/>
                </a:cubicBezTo>
                <a:cubicBezTo>
                  <a:pt x="87615" y="236896"/>
                  <a:pt x="77531" y="242378"/>
                  <a:pt x="66520" y="243697"/>
                </a:cubicBezTo>
                <a:cubicBezTo>
                  <a:pt x="61399" y="244208"/>
                  <a:pt x="56248" y="243312"/>
                  <a:pt x="51598" y="241106"/>
                </a:cubicBezTo>
                <a:cubicBezTo>
                  <a:pt x="47263" y="238859"/>
                  <a:pt x="43705" y="235357"/>
                  <a:pt x="41389" y="231053"/>
                </a:cubicBezTo>
                <a:cubicBezTo>
                  <a:pt x="39237" y="227134"/>
                  <a:pt x="38176" y="222712"/>
                  <a:pt x="38326" y="218252"/>
                </a:cubicBezTo>
                <a:cubicBezTo>
                  <a:pt x="38538" y="214066"/>
                  <a:pt x="40171" y="210076"/>
                  <a:pt x="42959" y="206942"/>
                </a:cubicBezTo>
                <a:lnTo>
                  <a:pt x="44530" y="208356"/>
                </a:lnTo>
                <a:cubicBezTo>
                  <a:pt x="35844" y="218346"/>
                  <a:pt x="25139" y="226372"/>
                  <a:pt x="13116" y="231917"/>
                </a:cubicBezTo>
                <a:cubicBezTo>
                  <a:pt x="9966" y="233354"/>
                  <a:pt x="6746" y="234619"/>
                  <a:pt x="3456" y="235687"/>
                </a:cubicBezTo>
                <a:lnTo>
                  <a:pt x="0" y="236551"/>
                </a:lnTo>
                <a:cubicBezTo>
                  <a:pt x="1029" y="235977"/>
                  <a:pt x="2105" y="235506"/>
                  <a:pt x="3220" y="235137"/>
                </a:cubicBezTo>
                <a:cubicBezTo>
                  <a:pt x="5419" y="234273"/>
                  <a:pt x="8639" y="232938"/>
                  <a:pt x="12566" y="230974"/>
                </a:cubicBezTo>
                <a:cubicBezTo>
                  <a:pt x="24063" y="225210"/>
                  <a:pt x="34289" y="217199"/>
                  <a:pt x="42645" y="207414"/>
                </a:cubicBezTo>
                <a:lnTo>
                  <a:pt x="44216" y="208749"/>
                </a:lnTo>
                <a:cubicBezTo>
                  <a:pt x="39339" y="214977"/>
                  <a:pt x="38930" y="223608"/>
                  <a:pt x="43195" y="230268"/>
                </a:cubicBezTo>
                <a:cubicBezTo>
                  <a:pt x="45300" y="234077"/>
                  <a:pt x="48504" y="237171"/>
                  <a:pt x="52384" y="239142"/>
                </a:cubicBezTo>
                <a:cubicBezTo>
                  <a:pt x="56624" y="241106"/>
                  <a:pt x="61329" y="241867"/>
                  <a:pt x="65970" y="241341"/>
                </a:cubicBezTo>
                <a:cubicBezTo>
                  <a:pt x="76235" y="239990"/>
                  <a:pt x="85589" y="234768"/>
                  <a:pt x="92123" y="226734"/>
                </a:cubicBezTo>
                <a:cubicBezTo>
                  <a:pt x="99183" y="217710"/>
                  <a:pt x="104901" y="207712"/>
                  <a:pt x="109087" y="197047"/>
                </a:cubicBezTo>
                <a:lnTo>
                  <a:pt x="111207" y="192413"/>
                </a:lnTo>
                <a:lnTo>
                  <a:pt x="112149" y="197440"/>
                </a:lnTo>
                <a:cubicBezTo>
                  <a:pt x="113437" y="210123"/>
                  <a:pt x="118016" y="222249"/>
                  <a:pt x="125422" y="232624"/>
                </a:cubicBezTo>
                <a:cubicBezTo>
                  <a:pt x="129734" y="237477"/>
                  <a:pt x="135537" y="240760"/>
                  <a:pt x="141915" y="241969"/>
                </a:cubicBezTo>
                <a:cubicBezTo>
                  <a:pt x="148362" y="243234"/>
                  <a:pt x="154991" y="240996"/>
                  <a:pt x="159350" y="236079"/>
                </a:cubicBezTo>
                <a:cubicBezTo>
                  <a:pt x="164329" y="229412"/>
                  <a:pt x="167572" y="221613"/>
                  <a:pt x="168774" y="213382"/>
                </a:cubicBezTo>
                <a:cubicBezTo>
                  <a:pt x="170455" y="205277"/>
                  <a:pt x="171530" y="197063"/>
                  <a:pt x="171994" y="188801"/>
                </a:cubicBezTo>
                <a:cubicBezTo>
                  <a:pt x="172661" y="173093"/>
                  <a:pt x="172371" y="157355"/>
                  <a:pt x="171130" y="141679"/>
                </a:cubicBezTo>
                <a:cubicBezTo>
                  <a:pt x="170188" y="126600"/>
                  <a:pt x="169245" y="112228"/>
                  <a:pt x="169402" y="98720"/>
                </a:cubicBezTo>
                <a:cubicBezTo>
                  <a:pt x="169496" y="86178"/>
                  <a:pt x="170886" y="73675"/>
                  <a:pt x="173565" y="61415"/>
                </a:cubicBezTo>
                <a:cubicBezTo>
                  <a:pt x="176926" y="43415"/>
                  <a:pt x="185062" y="26655"/>
                  <a:pt x="197125" y="12880"/>
                </a:cubicBezTo>
                <a:cubicBezTo>
                  <a:pt x="201712" y="7657"/>
                  <a:pt x="207186" y="3298"/>
                  <a:pt x="21330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p5"/>
          <p:cNvSpPr/>
          <p:nvPr/>
        </p:nvSpPr>
        <p:spPr>
          <a:xfrm>
            <a:off x="8614169" y="4624242"/>
            <a:ext cx="443414" cy="246133"/>
          </a:xfrm>
          <a:custGeom>
            <a:avLst/>
            <a:gdLst/>
            <a:ahLst/>
            <a:cxnLst/>
            <a:rect l="l" t="t" r="r" b="b"/>
            <a:pathLst>
              <a:path w="443414" h="246133" extrusionOk="0">
                <a:moveTo>
                  <a:pt x="443414" y="222425"/>
                </a:moveTo>
                <a:lnTo>
                  <a:pt x="442236" y="223446"/>
                </a:lnTo>
                <a:lnTo>
                  <a:pt x="438624" y="226037"/>
                </a:lnTo>
                <a:cubicBezTo>
                  <a:pt x="436684" y="227506"/>
                  <a:pt x="434642" y="228818"/>
                  <a:pt x="432498" y="229964"/>
                </a:cubicBezTo>
                <a:cubicBezTo>
                  <a:pt x="429686" y="231731"/>
                  <a:pt x="426749" y="233279"/>
                  <a:pt x="423702" y="234598"/>
                </a:cubicBezTo>
                <a:cubicBezTo>
                  <a:pt x="404272" y="243441"/>
                  <a:pt x="382949" y="247297"/>
                  <a:pt x="361658" y="245829"/>
                </a:cubicBezTo>
                <a:cubicBezTo>
                  <a:pt x="329993" y="243685"/>
                  <a:pt x="299615" y="232454"/>
                  <a:pt x="274169" y="213472"/>
                </a:cubicBezTo>
                <a:cubicBezTo>
                  <a:pt x="243485" y="190099"/>
                  <a:pt x="217906" y="160703"/>
                  <a:pt x="199010" y="127082"/>
                </a:cubicBezTo>
                <a:cubicBezTo>
                  <a:pt x="188408" y="109568"/>
                  <a:pt x="179848" y="91584"/>
                  <a:pt x="170345" y="74934"/>
                </a:cubicBezTo>
                <a:cubicBezTo>
                  <a:pt x="161729" y="58748"/>
                  <a:pt x="150836" y="43881"/>
                  <a:pt x="137988" y="30797"/>
                </a:cubicBezTo>
                <a:cubicBezTo>
                  <a:pt x="126419" y="18899"/>
                  <a:pt x="112055" y="10095"/>
                  <a:pt x="96207" y="5194"/>
                </a:cubicBezTo>
                <a:cubicBezTo>
                  <a:pt x="89052" y="3207"/>
                  <a:pt x="81630" y="2359"/>
                  <a:pt x="74217" y="2681"/>
                </a:cubicBezTo>
                <a:cubicBezTo>
                  <a:pt x="67353" y="3074"/>
                  <a:pt x="60559" y="4370"/>
                  <a:pt x="54033" y="6529"/>
                </a:cubicBezTo>
                <a:cubicBezTo>
                  <a:pt x="42794" y="10433"/>
                  <a:pt x="32498" y="16637"/>
                  <a:pt x="23796" y="24750"/>
                </a:cubicBezTo>
                <a:cubicBezTo>
                  <a:pt x="17247" y="30891"/>
                  <a:pt x="11726" y="38054"/>
                  <a:pt x="7461" y="45954"/>
                </a:cubicBezTo>
                <a:cubicBezTo>
                  <a:pt x="4115" y="52881"/>
                  <a:pt x="1610" y="60185"/>
                  <a:pt x="0" y="67709"/>
                </a:cubicBezTo>
                <a:cubicBezTo>
                  <a:pt x="0" y="67709"/>
                  <a:pt x="0" y="67159"/>
                  <a:pt x="0" y="66217"/>
                </a:cubicBezTo>
                <a:cubicBezTo>
                  <a:pt x="0" y="65274"/>
                  <a:pt x="393" y="63546"/>
                  <a:pt x="707" y="61740"/>
                </a:cubicBezTo>
                <a:cubicBezTo>
                  <a:pt x="1877" y="56093"/>
                  <a:pt x="3723" y="50612"/>
                  <a:pt x="6204" y="45405"/>
                </a:cubicBezTo>
                <a:cubicBezTo>
                  <a:pt x="10320" y="37213"/>
                  <a:pt x="15786" y="29776"/>
                  <a:pt x="22383" y="23415"/>
                </a:cubicBezTo>
                <a:cubicBezTo>
                  <a:pt x="31132" y="14893"/>
                  <a:pt x="41640" y="8375"/>
                  <a:pt x="53169" y="4330"/>
                </a:cubicBezTo>
                <a:cubicBezTo>
                  <a:pt x="59892" y="1998"/>
                  <a:pt x="66889" y="576"/>
                  <a:pt x="73981" y="89"/>
                </a:cubicBezTo>
                <a:cubicBezTo>
                  <a:pt x="81701" y="-288"/>
                  <a:pt x="89445" y="529"/>
                  <a:pt x="96914" y="2524"/>
                </a:cubicBezTo>
                <a:cubicBezTo>
                  <a:pt x="113335" y="7440"/>
                  <a:pt x="128234" y="16472"/>
                  <a:pt x="140187" y="28755"/>
                </a:cubicBezTo>
                <a:cubicBezTo>
                  <a:pt x="153318" y="41965"/>
                  <a:pt x="164454" y="57020"/>
                  <a:pt x="173251" y="73442"/>
                </a:cubicBezTo>
                <a:cubicBezTo>
                  <a:pt x="182832" y="90170"/>
                  <a:pt x="191471" y="108155"/>
                  <a:pt x="201916" y="125511"/>
                </a:cubicBezTo>
                <a:cubicBezTo>
                  <a:pt x="220576" y="158819"/>
                  <a:pt x="245763" y="188010"/>
                  <a:pt x="275976" y="211351"/>
                </a:cubicBezTo>
                <a:cubicBezTo>
                  <a:pt x="300879" y="230129"/>
                  <a:pt x="330637" y="241391"/>
                  <a:pt x="361737" y="243787"/>
                </a:cubicBezTo>
                <a:cubicBezTo>
                  <a:pt x="382714" y="245467"/>
                  <a:pt x="403785" y="242043"/>
                  <a:pt x="423152" y="233813"/>
                </a:cubicBezTo>
                <a:cubicBezTo>
                  <a:pt x="430126" y="230428"/>
                  <a:pt x="436896" y="226627"/>
                  <a:pt x="443414" y="222425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2" name="Google Shape;2822;p5"/>
          <p:cNvSpPr/>
          <p:nvPr/>
        </p:nvSpPr>
        <p:spPr>
          <a:xfrm>
            <a:off x="8916690" y="4782930"/>
            <a:ext cx="154087" cy="23497"/>
          </a:xfrm>
          <a:custGeom>
            <a:avLst/>
            <a:gdLst/>
            <a:ahLst/>
            <a:cxnLst/>
            <a:rect l="l" t="t" r="r" b="b"/>
            <a:pathLst>
              <a:path w="154087" h="23497" extrusionOk="0">
                <a:moveTo>
                  <a:pt x="154088" y="44"/>
                </a:moveTo>
                <a:cubicBezTo>
                  <a:pt x="152541" y="1489"/>
                  <a:pt x="150797" y="2707"/>
                  <a:pt x="148904" y="3657"/>
                </a:cubicBezTo>
                <a:cubicBezTo>
                  <a:pt x="143870" y="6665"/>
                  <a:pt x="138624" y="9288"/>
                  <a:pt x="133197" y="11511"/>
                </a:cubicBezTo>
                <a:cubicBezTo>
                  <a:pt x="125281" y="14778"/>
                  <a:pt x="117113" y="17409"/>
                  <a:pt x="108772" y="19364"/>
                </a:cubicBezTo>
                <a:cubicBezTo>
                  <a:pt x="98453" y="21705"/>
                  <a:pt x="87937" y="23071"/>
                  <a:pt x="77358" y="23448"/>
                </a:cubicBezTo>
                <a:cubicBezTo>
                  <a:pt x="66842" y="23699"/>
                  <a:pt x="56326" y="22993"/>
                  <a:pt x="45944" y="21328"/>
                </a:cubicBezTo>
                <a:cubicBezTo>
                  <a:pt x="37509" y="19883"/>
                  <a:pt x="29200" y="17723"/>
                  <a:pt x="21126" y="14888"/>
                </a:cubicBezTo>
                <a:cubicBezTo>
                  <a:pt x="15707" y="13066"/>
                  <a:pt x="10453" y="10780"/>
                  <a:pt x="5419" y="8055"/>
                </a:cubicBezTo>
                <a:cubicBezTo>
                  <a:pt x="3487" y="7207"/>
                  <a:pt x="1665" y="6131"/>
                  <a:pt x="0" y="4835"/>
                </a:cubicBezTo>
                <a:cubicBezTo>
                  <a:pt x="0" y="4207"/>
                  <a:pt x="8246" y="8369"/>
                  <a:pt x="21990" y="12689"/>
                </a:cubicBezTo>
                <a:cubicBezTo>
                  <a:pt x="30032" y="15178"/>
                  <a:pt x="38247" y="17063"/>
                  <a:pt x="46572" y="18343"/>
                </a:cubicBezTo>
                <a:cubicBezTo>
                  <a:pt x="56766" y="19812"/>
                  <a:pt x="67062" y="20417"/>
                  <a:pt x="77358" y="20150"/>
                </a:cubicBezTo>
                <a:cubicBezTo>
                  <a:pt x="87654" y="19733"/>
                  <a:pt x="97895" y="18469"/>
                  <a:pt x="107987" y="16380"/>
                </a:cubicBezTo>
                <a:cubicBezTo>
                  <a:pt x="116194" y="14574"/>
                  <a:pt x="124252" y="12163"/>
                  <a:pt x="132098" y="9155"/>
                </a:cubicBezTo>
                <a:cubicBezTo>
                  <a:pt x="145998" y="4128"/>
                  <a:pt x="153774" y="-505"/>
                  <a:pt x="154088" y="4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3" name="Google Shape;2823;p5"/>
          <p:cNvSpPr/>
          <p:nvPr/>
        </p:nvSpPr>
        <p:spPr>
          <a:xfrm>
            <a:off x="8863166" y="4975507"/>
            <a:ext cx="89491" cy="26286"/>
          </a:xfrm>
          <a:custGeom>
            <a:avLst/>
            <a:gdLst/>
            <a:ahLst/>
            <a:cxnLst/>
            <a:rect l="l" t="t" r="r" b="b"/>
            <a:pathLst>
              <a:path w="89491" h="26286" extrusionOk="0">
                <a:moveTo>
                  <a:pt x="89101" y="25876"/>
                </a:moveTo>
                <a:cubicBezTo>
                  <a:pt x="86195" y="28782"/>
                  <a:pt x="69467" y="15352"/>
                  <a:pt x="45200" y="14724"/>
                </a:cubicBezTo>
                <a:cubicBezTo>
                  <a:pt x="20932" y="14095"/>
                  <a:pt x="2790" y="25954"/>
                  <a:pt x="277" y="22577"/>
                </a:cubicBezTo>
                <a:cubicBezTo>
                  <a:pt x="-980" y="21164"/>
                  <a:pt x="2005" y="15823"/>
                  <a:pt x="9937" y="10247"/>
                </a:cubicBezTo>
                <a:cubicBezTo>
                  <a:pt x="20594" y="3163"/>
                  <a:pt x="33199" y="-410"/>
                  <a:pt x="45985" y="37"/>
                </a:cubicBezTo>
                <a:cubicBezTo>
                  <a:pt x="58668" y="383"/>
                  <a:pt x="70897" y="4820"/>
                  <a:pt x="80855" y="12682"/>
                </a:cubicBezTo>
                <a:cubicBezTo>
                  <a:pt x="88159" y="19043"/>
                  <a:pt x="90515" y="24541"/>
                  <a:pt x="89101" y="2587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4" name="Google Shape;2824;p5"/>
          <p:cNvSpPr/>
          <p:nvPr/>
        </p:nvSpPr>
        <p:spPr>
          <a:xfrm>
            <a:off x="8909072" y="5030348"/>
            <a:ext cx="39189" cy="37569"/>
          </a:xfrm>
          <a:custGeom>
            <a:avLst/>
            <a:gdLst/>
            <a:ahLst/>
            <a:cxnLst/>
            <a:rect l="l" t="t" r="r" b="b"/>
            <a:pathLst>
              <a:path w="39189" h="37569" extrusionOk="0">
                <a:moveTo>
                  <a:pt x="39190" y="19177"/>
                </a:moveTo>
                <a:cubicBezTo>
                  <a:pt x="38514" y="29803"/>
                  <a:pt x="29490" y="37963"/>
                  <a:pt x="18849" y="37554"/>
                </a:cubicBezTo>
                <a:cubicBezTo>
                  <a:pt x="8443" y="37554"/>
                  <a:pt x="0" y="29120"/>
                  <a:pt x="0" y="18706"/>
                </a:cubicBezTo>
                <a:cubicBezTo>
                  <a:pt x="0" y="18604"/>
                  <a:pt x="0" y="18494"/>
                  <a:pt x="0" y="18392"/>
                </a:cubicBezTo>
                <a:cubicBezTo>
                  <a:pt x="636" y="7773"/>
                  <a:pt x="9636" y="-386"/>
                  <a:pt x="20262" y="14"/>
                </a:cubicBezTo>
                <a:cubicBezTo>
                  <a:pt x="30668" y="-33"/>
                  <a:pt x="39150" y="8370"/>
                  <a:pt x="39190" y="18784"/>
                </a:cubicBezTo>
                <a:cubicBezTo>
                  <a:pt x="39190" y="18910"/>
                  <a:pt x="39190" y="19043"/>
                  <a:pt x="39190" y="1917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5" name="Google Shape;2825;p5"/>
          <p:cNvSpPr/>
          <p:nvPr/>
        </p:nvSpPr>
        <p:spPr>
          <a:xfrm>
            <a:off x="8001019" y="5832529"/>
            <a:ext cx="215130" cy="807138"/>
          </a:xfrm>
          <a:custGeom>
            <a:avLst/>
            <a:gdLst/>
            <a:ahLst/>
            <a:cxnLst/>
            <a:rect l="l" t="t" r="r" b="b"/>
            <a:pathLst>
              <a:path w="215130" h="807138" extrusionOk="0">
                <a:moveTo>
                  <a:pt x="98740" y="0"/>
                </a:moveTo>
                <a:cubicBezTo>
                  <a:pt x="98740" y="0"/>
                  <a:pt x="-4849" y="588078"/>
                  <a:pt x="177" y="643053"/>
                </a:cubicBezTo>
                <a:cubicBezTo>
                  <a:pt x="5203" y="698028"/>
                  <a:pt x="32691" y="785517"/>
                  <a:pt x="95206" y="800518"/>
                </a:cubicBezTo>
                <a:cubicBezTo>
                  <a:pt x="134694" y="809345"/>
                  <a:pt x="175642" y="809345"/>
                  <a:pt x="215130" y="800518"/>
                </a:cubicBezTo>
                <a:lnTo>
                  <a:pt x="140128" y="77986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6" name="Google Shape;2826;p5"/>
          <p:cNvSpPr/>
          <p:nvPr/>
        </p:nvSpPr>
        <p:spPr>
          <a:xfrm>
            <a:off x="8098614" y="5414228"/>
            <a:ext cx="969258" cy="1455133"/>
          </a:xfrm>
          <a:custGeom>
            <a:avLst/>
            <a:gdLst/>
            <a:ahLst/>
            <a:cxnLst/>
            <a:rect l="l" t="t" r="r" b="b"/>
            <a:pathLst>
              <a:path w="969258" h="1455133" extrusionOk="0">
                <a:moveTo>
                  <a:pt x="838496" y="162509"/>
                </a:moveTo>
                <a:lnTo>
                  <a:pt x="757839" y="139655"/>
                </a:lnTo>
                <a:lnTo>
                  <a:pt x="742132" y="75884"/>
                </a:lnTo>
                <a:cubicBezTo>
                  <a:pt x="742132" y="75884"/>
                  <a:pt x="642234" y="2139"/>
                  <a:pt x="477466" y="18"/>
                </a:cubicBezTo>
                <a:cubicBezTo>
                  <a:pt x="426731" y="-689"/>
                  <a:pt x="355028" y="19260"/>
                  <a:pt x="314975" y="50360"/>
                </a:cubicBezTo>
                <a:lnTo>
                  <a:pt x="304529" y="114995"/>
                </a:lnTo>
                <a:cubicBezTo>
                  <a:pt x="304529" y="114995"/>
                  <a:pt x="180364" y="203112"/>
                  <a:pt x="153112" y="229029"/>
                </a:cubicBezTo>
                <a:cubicBezTo>
                  <a:pt x="38606" y="337331"/>
                  <a:pt x="14574" y="381703"/>
                  <a:pt x="1302" y="418301"/>
                </a:cubicBezTo>
                <a:cubicBezTo>
                  <a:pt x="-11971" y="454899"/>
                  <a:pt x="80623" y="1306386"/>
                  <a:pt x="80623" y="1306386"/>
                </a:cubicBezTo>
                <a:lnTo>
                  <a:pt x="99472" y="1455134"/>
                </a:lnTo>
                <a:lnTo>
                  <a:pt x="963368" y="1450971"/>
                </a:lnTo>
                <a:lnTo>
                  <a:pt x="969258" y="69702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7" name="Google Shape;2827;p5"/>
          <p:cNvSpPr/>
          <p:nvPr/>
        </p:nvSpPr>
        <p:spPr>
          <a:xfrm>
            <a:off x="8767949" y="5577087"/>
            <a:ext cx="1095805" cy="754154"/>
          </a:xfrm>
          <a:custGeom>
            <a:avLst/>
            <a:gdLst/>
            <a:ahLst/>
            <a:cxnLst/>
            <a:rect l="l" t="t" r="r" b="b"/>
            <a:pathLst>
              <a:path w="1095805" h="754154" extrusionOk="0">
                <a:moveTo>
                  <a:pt x="71854" y="1849"/>
                </a:moveTo>
                <a:cubicBezTo>
                  <a:pt x="71854" y="1849"/>
                  <a:pt x="168846" y="-3334"/>
                  <a:pt x="181805" y="3656"/>
                </a:cubicBezTo>
                <a:cubicBezTo>
                  <a:pt x="252267" y="41447"/>
                  <a:pt x="319376" y="85192"/>
                  <a:pt x="382386" y="134418"/>
                </a:cubicBezTo>
                <a:cubicBezTo>
                  <a:pt x="472781" y="206750"/>
                  <a:pt x="730379" y="372304"/>
                  <a:pt x="730379" y="372304"/>
                </a:cubicBezTo>
                <a:cubicBezTo>
                  <a:pt x="730379" y="372304"/>
                  <a:pt x="766113" y="337905"/>
                  <a:pt x="799255" y="377094"/>
                </a:cubicBezTo>
                <a:lnTo>
                  <a:pt x="873707" y="317485"/>
                </a:lnTo>
                <a:cubicBezTo>
                  <a:pt x="873707" y="317485"/>
                  <a:pt x="1064942" y="390053"/>
                  <a:pt x="1095100" y="534716"/>
                </a:cubicBezTo>
                <a:cubicBezTo>
                  <a:pt x="1095100" y="534716"/>
                  <a:pt x="1105624" y="592205"/>
                  <a:pt x="1045387" y="624012"/>
                </a:cubicBezTo>
                <a:cubicBezTo>
                  <a:pt x="1045387" y="624012"/>
                  <a:pt x="885409" y="767104"/>
                  <a:pt x="755982" y="753203"/>
                </a:cubicBezTo>
                <a:cubicBezTo>
                  <a:pt x="619250" y="738596"/>
                  <a:pt x="313196" y="595425"/>
                  <a:pt x="297881" y="589456"/>
                </a:cubicBezTo>
                <a:lnTo>
                  <a:pt x="86933" y="496076"/>
                </a:lnTo>
                <a:cubicBezTo>
                  <a:pt x="86933" y="496076"/>
                  <a:pt x="-42651" y="249002"/>
                  <a:pt x="14602" y="12538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8" name="Google Shape;2828;p5"/>
          <p:cNvSpPr/>
          <p:nvPr/>
        </p:nvSpPr>
        <p:spPr>
          <a:xfrm>
            <a:off x="9553519" y="5951197"/>
            <a:ext cx="13606" cy="131155"/>
          </a:xfrm>
          <a:custGeom>
            <a:avLst/>
            <a:gdLst/>
            <a:ahLst/>
            <a:cxnLst/>
            <a:rect l="l" t="t" r="r" b="b"/>
            <a:pathLst>
              <a:path w="13606" h="131155" extrusionOk="0">
                <a:moveTo>
                  <a:pt x="11721" y="131155"/>
                </a:moveTo>
                <a:cubicBezTo>
                  <a:pt x="8706" y="125312"/>
                  <a:pt x="6530" y="119076"/>
                  <a:pt x="5281" y="112621"/>
                </a:cubicBezTo>
                <a:cubicBezTo>
                  <a:pt x="1559" y="97196"/>
                  <a:pt x="-208" y="81363"/>
                  <a:pt x="20" y="65499"/>
                </a:cubicBezTo>
                <a:cubicBezTo>
                  <a:pt x="224" y="49572"/>
                  <a:pt x="2462" y="33731"/>
                  <a:pt x="6695" y="18378"/>
                </a:cubicBezTo>
                <a:cubicBezTo>
                  <a:pt x="8124" y="11953"/>
                  <a:pt x="10449" y="5773"/>
                  <a:pt x="13606" y="0"/>
                </a:cubicBezTo>
                <a:cubicBezTo>
                  <a:pt x="12585" y="6417"/>
                  <a:pt x="11164" y="12762"/>
                  <a:pt x="9365" y="19006"/>
                </a:cubicBezTo>
                <a:cubicBezTo>
                  <a:pt x="5933" y="34250"/>
                  <a:pt x="4095" y="49800"/>
                  <a:pt x="3868" y="65421"/>
                </a:cubicBezTo>
                <a:cubicBezTo>
                  <a:pt x="3640" y="81041"/>
                  <a:pt x="5006" y="96646"/>
                  <a:pt x="7952" y="111992"/>
                </a:cubicBezTo>
                <a:cubicBezTo>
                  <a:pt x="9538" y="118315"/>
                  <a:pt x="10795" y="124707"/>
                  <a:pt x="11721" y="1311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p5"/>
          <p:cNvSpPr/>
          <p:nvPr/>
        </p:nvSpPr>
        <p:spPr>
          <a:xfrm>
            <a:off x="8402672" y="5512472"/>
            <a:ext cx="453781" cy="41411"/>
          </a:xfrm>
          <a:custGeom>
            <a:avLst/>
            <a:gdLst/>
            <a:ahLst/>
            <a:cxnLst/>
            <a:rect l="l" t="t" r="r" b="b"/>
            <a:pathLst>
              <a:path w="453781" h="41411" extrusionOk="0">
                <a:moveTo>
                  <a:pt x="453781" y="41412"/>
                </a:moveTo>
                <a:cubicBezTo>
                  <a:pt x="452242" y="41208"/>
                  <a:pt x="450718" y="40894"/>
                  <a:pt x="449226" y="40470"/>
                </a:cubicBezTo>
                <a:lnTo>
                  <a:pt x="436346" y="37014"/>
                </a:lnTo>
                <a:cubicBezTo>
                  <a:pt x="425115" y="34187"/>
                  <a:pt x="408780" y="30260"/>
                  <a:pt x="388439" y="26411"/>
                </a:cubicBezTo>
                <a:cubicBezTo>
                  <a:pt x="335380" y="16563"/>
                  <a:pt x="281772" y="9958"/>
                  <a:pt x="227912" y="6621"/>
                </a:cubicBezTo>
                <a:cubicBezTo>
                  <a:pt x="174099" y="2819"/>
                  <a:pt x="120074" y="2977"/>
                  <a:pt x="66284" y="7092"/>
                </a:cubicBezTo>
                <a:cubicBezTo>
                  <a:pt x="45629" y="8898"/>
                  <a:pt x="29058" y="11490"/>
                  <a:pt x="17671" y="13532"/>
                </a:cubicBezTo>
                <a:lnTo>
                  <a:pt x="4634" y="16123"/>
                </a:lnTo>
                <a:cubicBezTo>
                  <a:pt x="3118" y="16524"/>
                  <a:pt x="1563" y="16736"/>
                  <a:pt x="0" y="16752"/>
                </a:cubicBezTo>
                <a:cubicBezTo>
                  <a:pt x="1414" y="16131"/>
                  <a:pt x="2890" y="15660"/>
                  <a:pt x="4398" y="15338"/>
                </a:cubicBezTo>
                <a:lnTo>
                  <a:pt x="17435" y="12040"/>
                </a:lnTo>
                <a:cubicBezTo>
                  <a:pt x="33448" y="8498"/>
                  <a:pt x="49658" y="5874"/>
                  <a:pt x="65970" y="4186"/>
                </a:cubicBezTo>
                <a:cubicBezTo>
                  <a:pt x="119893" y="-809"/>
                  <a:pt x="174138" y="-1335"/>
                  <a:pt x="228147" y="2615"/>
                </a:cubicBezTo>
                <a:cubicBezTo>
                  <a:pt x="282172" y="5922"/>
                  <a:pt x="335914" y="12903"/>
                  <a:pt x="388989" y="23506"/>
                </a:cubicBezTo>
                <a:cubicBezTo>
                  <a:pt x="409330" y="27747"/>
                  <a:pt x="425587" y="32066"/>
                  <a:pt x="436739" y="35365"/>
                </a:cubicBezTo>
                <a:lnTo>
                  <a:pt x="449462" y="39449"/>
                </a:lnTo>
                <a:cubicBezTo>
                  <a:pt x="450985" y="39904"/>
                  <a:pt x="452438" y="40572"/>
                  <a:pt x="453781" y="414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5"/>
          <p:cNvSpPr/>
          <p:nvPr/>
        </p:nvSpPr>
        <p:spPr>
          <a:xfrm>
            <a:off x="8508853" y="5444090"/>
            <a:ext cx="9110" cy="65499"/>
          </a:xfrm>
          <a:custGeom>
            <a:avLst/>
            <a:gdLst/>
            <a:ahLst/>
            <a:cxnLst/>
            <a:rect l="l" t="t" r="r" b="b"/>
            <a:pathLst>
              <a:path w="9110" h="65499" extrusionOk="0">
                <a:moveTo>
                  <a:pt x="9110" y="65499"/>
                </a:moveTo>
                <a:cubicBezTo>
                  <a:pt x="3573" y="44090"/>
                  <a:pt x="518" y="22108"/>
                  <a:pt x="0" y="0"/>
                </a:cubicBezTo>
                <a:cubicBezTo>
                  <a:pt x="5537" y="21409"/>
                  <a:pt x="8592" y="43391"/>
                  <a:pt x="9110" y="6549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1" name="Google Shape;2831;p5"/>
          <p:cNvSpPr/>
          <p:nvPr/>
        </p:nvSpPr>
        <p:spPr>
          <a:xfrm>
            <a:off x="8541707" y="5441027"/>
            <a:ext cx="8724" cy="65813"/>
          </a:xfrm>
          <a:custGeom>
            <a:avLst/>
            <a:gdLst/>
            <a:ahLst/>
            <a:cxnLst/>
            <a:rect l="l" t="t" r="r" b="b"/>
            <a:pathLst>
              <a:path w="8724" h="65813" extrusionOk="0">
                <a:moveTo>
                  <a:pt x="8455" y="65813"/>
                </a:moveTo>
                <a:cubicBezTo>
                  <a:pt x="3555" y="55659"/>
                  <a:pt x="877" y="44569"/>
                  <a:pt x="602" y="33299"/>
                </a:cubicBezTo>
                <a:cubicBezTo>
                  <a:pt x="-796" y="22108"/>
                  <a:pt x="248" y="10744"/>
                  <a:pt x="3665" y="0"/>
                </a:cubicBezTo>
                <a:cubicBezTo>
                  <a:pt x="4843" y="0"/>
                  <a:pt x="3115" y="14922"/>
                  <a:pt x="4450" y="32985"/>
                </a:cubicBezTo>
                <a:cubicBezTo>
                  <a:pt x="5785" y="51048"/>
                  <a:pt x="9790" y="65499"/>
                  <a:pt x="8455" y="6581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5"/>
          <p:cNvSpPr/>
          <p:nvPr/>
        </p:nvSpPr>
        <p:spPr>
          <a:xfrm>
            <a:off x="8907894" y="6094604"/>
            <a:ext cx="415848" cy="178119"/>
          </a:xfrm>
          <a:custGeom>
            <a:avLst/>
            <a:gdLst/>
            <a:ahLst/>
            <a:cxnLst/>
            <a:rect l="l" t="t" r="r" b="b"/>
            <a:pathLst>
              <a:path w="415848" h="178119" extrusionOk="0">
                <a:moveTo>
                  <a:pt x="415848" y="178120"/>
                </a:moveTo>
                <a:cubicBezTo>
                  <a:pt x="414325" y="177845"/>
                  <a:pt x="412832" y="177452"/>
                  <a:pt x="411372" y="176942"/>
                </a:cubicBezTo>
                <a:lnTo>
                  <a:pt x="398806" y="172936"/>
                </a:lnTo>
                <a:cubicBezTo>
                  <a:pt x="387968" y="169245"/>
                  <a:pt x="372339" y="163591"/>
                  <a:pt x="353255" y="156130"/>
                </a:cubicBezTo>
                <a:cubicBezTo>
                  <a:pt x="315086" y="141286"/>
                  <a:pt x="262939" y="119296"/>
                  <a:pt x="205686" y="94322"/>
                </a:cubicBezTo>
                <a:cubicBezTo>
                  <a:pt x="148433" y="69347"/>
                  <a:pt x="96913" y="45865"/>
                  <a:pt x="59766" y="28666"/>
                </a:cubicBezTo>
                <a:lnTo>
                  <a:pt x="15864" y="8089"/>
                </a:lnTo>
                <a:lnTo>
                  <a:pt x="4005" y="2278"/>
                </a:lnTo>
                <a:cubicBezTo>
                  <a:pt x="2568" y="1712"/>
                  <a:pt x="1217" y="942"/>
                  <a:pt x="0" y="0"/>
                </a:cubicBezTo>
                <a:cubicBezTo>
                  <a:pt x="1477" y="408"/>
                  <a:pt x="2921" y="927"/>
                  <a:pt x="4320" y="1571"/>
                </a:cubicBezTo>
                <a:lnTo>
                  <a:pt x="16492" y="6676"/>
                </a:lnTo>
                <a:lnTo>
                  <a:pt x="60865" y="26153"/>
                </a:lnTo>
                <a:lnTo>
                  <a:pt x="207257" y="90788"/>
                </a:lnTo>
                <a:cubicBezTo>
                  <a:pt x="264431" y="115841"/>
                  <a:pt x="316422" y="137909"/>
                  <a:pt x="354276" y="153616"/>
                </a:cubicBezTo>
                <a:cubicBezTo>
                  <a:pt x="373203" y="161470"/>
                  <a:pt x="388596" y="167439"/>
                  <a:pt x="399277" y="171523"/>
                </a:cubicBezTo>
                <a:lnTo>
                  <a:pt x="411607" y="176235"/>
                </a:lnTo>
                <a:cubicBezTo>
                  <a:pt x="413092" y="176690"/>
                  <a:pt x="414513" y="177327"/>
                  <a:pt x="415848" y="1781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5"/>
          <p:cNvSpPr/>
          <p:nvPr/>
        </p:nvSpPr>
        <p:spPr>
          <a:xfrm>
            <a:off x="8405735" y="5515296"/>
            <a:ext cx="418125" cy="30498"/>
          </a:xfrm>
          <a:custGeom>
            <a:avLst/>
            <a:gdLst/>
            <a:ahLst/>
            <a:cxnLst/>
            <a:rect l="l" t="t" r="r" b="b"/>
            <a:pathLst>
              <a:path w="418125" h="30498" extrusionOk="0">
                <a:moveTo>
                  <a:pt x="0" y="13221"/>
                </a:moveTo>
                <a:cubicBezTo>
                  <a:pt x="136103" y="37253"/>
                  <a:pt x="274091" y="13221"/>
                  <a:pt x="418126" y="30499"/>
                </a:cubicBezTo>
                <a:cubicBezTo>
                  <a:pt x="279038" y="1676"/>
                  <a:pt x="134218" y="-11989"/>
                  <a:pt x="0" y="13221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5"/>
          <p:cNvSpPr/>
          <p:nvPr/>
        </p:nvSpPr>
        <p:spPr>
          <a:xfrm>
            <a:off x="8102990" y="6057535"/>
            <a:ext cx="63917" cy="576611"/>
          </a:xfrm>
          <a:custGeom>
            <a:avLst/>
            <a:gdLst/>
            <a:ahLst/>
            <a:cxnLst/>
            <a:rect l="l" t="t" r="r" b="b"/>
            <a:pathLst>
              <a:path w="63917" h="576611" extrusionOk="0">
                <a:moveTo>
                  <a:pt x="63917" y="576612"/>
                </a:moveTo>
                <a:cubicBezTo>
                  <a:pt x="-12655" y="397314"/>
                  <a:pt x="-3545" y="194691"/>
                  <a:pt x="6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5"/>
          <p:cNvSpPr/>
          <p:nvPr/>
        </p:nvSpPr>
        <p:spPr>
          <a:xfrm>
            <a:off x="8099759" y="5960779"/>
            <a:ext cx="96350" cy="880231"/>
          </a:xfrm>
          <a:custGeom>
            <a:avLst/>
            <a:gdLst/>
            <a:ahLst/>
            <a:cxnLst/>
            <a:rect l="l" t="t" r="r" b="b"/>
            <a:pathLst>
              <a:path w="96350" h="880231" extrusionOk="0">
                <a:moveTo>
                  <a:pt x="0" y="0"/>
                </a:moveTo>
                <a:cubicBezTo>
                  <a:pt x="74" y="754"/>
                  <a:pt x="74" y="1524"/>
                  <a:pt x="0" y="2278"/>
                </a:cubicBezTo>
                <a:cubicBezTo>
                  <a:pt x="0" y="3927"/>
                  <a:pt x="471" y="6126"/>
                  <a:pt x="785" y="8875"/>
                </a:cubicBezTo>
                <a:cubicBezTo>
                  <a:pt x="1414" y="15000"/>
                  <a:pt x="2356" y="23639"/>
                  <a:pt x="3534" y="34556"/>
                </a:cubicBezTo>
                <a:cubicBezTo>
                  <a:pt x="5733" y="57174"/>
                  <a:pt x="8953" y="89531"/>
                  <a:pt x="12880" y="128799"/>
                </a:cubicBezTo>
                <a:cubicBezTo>
                  <a:pt x="20734" y="208513"/>
                  <a:pt x="31257" y="318778"/>
                  <a:pt x="44294" y="440352"/>
                </a:cubicBezTo>
                <a:cubicBezTo>
                  <a:pt x="57331" y="561925"/>
                  <a:pt x="69740" y="671954"/>
                  <a:pt x="79871" y="751433"/>
                </a:cubicBezTo>
                <a:cubicBezTo>
                  <a:pt x="84819" y="791172"/>
                  <a:pt x="89138" y="823372"/>
                  <a:pt x="92123" y="845676"/>
                </a:cubicBezTo>
                <a:cubicBezTo>
                  <a:pt x="93615" y="856592"/>
                  <a:pt x="94714" y="865153"/>
                  <a:pt x="95500" y="871279"/>
                </a:cubicBezTo>
                <a:cubicBezTo>
                  <a:pt x="95500" y="874027"/>
                  <a:pt x="96128" y="876226"/>
                  <a:pt x="96285" y="877954"/>
                </a:cubicBezTo>
                <a:cubicBezTo>
                  <a:pt x="96372" y="878708"/>
                  <a:pt x="96372" y="879478"/>
                  <a:pt x="96285" y="880232"/>
                </a:cubicBezTo>
                <a:cubicBezTo>
                  <a:pt x="96017" y="879525"/>
                  <a:pt x="95833" y="878787"/>
                  <a:pt x="95735" y="878033"/>
                </a:cubicBezTo>
                <a:cubicBezTo>
                  <a:pt x="95735" y="876305"/>
                  <a:pt x="95107" y="874106"/>
                  <a:pt x="94636" y="871436"/>
                </a:cubicBezTo>
                <a:cubicBezTo>
                  <a:pt x="93615" y="865310"/>
                  <a:pt x="92280" y="856749"/>
                  <a:pt x="90552" y="845912"/>
                </a:cubicBezTo>
                <a:cubicBezTo>
                  <a:pt x="87018" y="823764"/>
                  <a:pt x="82698" y="791722"/>
                  <a:pt x="76965" y="751668"/>
                </a:cubicBezTo>
                <a:cubicBezTo>
                  <a:pt x="66127" y="672190"/>
                  <a:pt x="53404" y="562239"/>
                  <a:pt x="40368" y="440587"/>
                </a:cubicBezTo>
                <a:cubicBezTo>
                  <a:pt x="27331" y="318935"/>
                  <a:pt x="17671" y="209063"/>
                  <a:pt x="10602" y="129427"/>
                </a:cubicBezTo>
                <a:cubicBezTo>
                  <a:pt x="7225" y="89688"/>
                  <a:pt x="4477" y="57488"/>
                  <a:pt x="2749" y="35184"/>
                </a:cubicBezTo>
                <a:cubicBezTo>
                  <a:pt x="1885" y="24189"/>
                  <a:pt x="1178" y="15629"/>
                  <a:pt x="707" y="9424"/>
                </a:cubicBezTo>
                <a:lnTo>
                  <a:pt x="707" y="2749"/>
                </a:lnTo>
                <a:cubicBezTo>
                  <a:pt x="317" y="1877"/>
                  <a:pt x="78" y="950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5"/>
          <p:cNvSpPr/>
          <p:nvPr/>
        </p:nvSpPr>
        <p:spPr>
          <a:xfrm>
            <a:off x="8143346" y="5862609"/>
            <a:ext cx="545196" cy="66441"/>
          </a:xfrm>
          <a:custGeom>
            <a:avLst/>
            <a:gdLst/>
            <a:ahLst/>
            <a:cxnLst/>
            <a:rect l="l" t="t" r="r" b="b"/>
            <a:pathLst>
              <a:path w="545196" h="66441" extrusionOk="0">
                <a:moveTo>
                  <a:pt x="545197" y="1963"/>
                </a:moveTo>
                <a:cubicBezTo>
                  <a:pt x="543344" y="2097"/>
                  <a:pt x="541474" y="2097"/>
                  <a:pt x="539621" y="1963"/>
                </a:cubicBezTo>
                <a:lnTo>
                  <a:pt x="523914" y="1963"/>
                </a:lnTo>
                <a:cubicBezTo>
                  <a:pt x="510013" y="1963"/>
                  <a:pt x="489829" y="1963"/>
                  <a:pt x="464933" y="2670"/>
                </a:cubicBezTo>
                <a:cubicBezTo>
                  <a:pt x="415063" y="3848"/>
                  <a:pt x="346265" y="7461"/>
                  <a:pt x="270792" y="16414"/>
                </a:cubicBezTo>
                <a:cubicBezTo>
                  <a:pt x="195319" y="25367"/>
                  <a:pt x="127464" y="38011"/>
                  <a:pt x="78772" y="48614"/>
                </a:cubicBezTo>
                <a:cubicBezTo>
                  <a:pt x="54425" y="53954"/>
                  <a:pt x="34791" y="58431"/>
                  <a:pt x="21205" y="61808"/>
                </a:cubicBezTo>
                <a:lnTo>
                  <a:pt x="5498" y="65421"/>
                </a:lnTo>
                <a:cubicBezTo>
                  <a:pt x="3703" y="65939"/>
                  <a:pt x="1862" y="66284"/>
                  <a:pt x="0" y="66442"/>
                </a:cubicBezTo>
                <a:cubicBezTo>
                  <a:pt x="1740" y="65750"/>
                  <a:pt x="3524" y="65169"/>
                  <a:pt x="5340" y="64714"/>
                </a:cubicBezTo>
                <a:lnTo>
                  <a:pt x="21048" y="60316"/>
                </a:lnTo>
                <a:cubicBezTo>
                  <a:pt x="34477" y="56546"/>
                  <a:pt x="54033" y="51598"/>
                  <a:pt x="78379" y="46022"/>
                </a:cubicBezTo>
                <a:cubicBezTo>
                  <a:pt x="141773" y="31485"/>
                  <a:pt x="205898" y="20317"/>
                  <a:pt x="270478" y="12566"/>
                </a:cubicBezTo>
                <a:cubicBezTo>
                  <a:pt x="335050" y="4909"/>
                  <a:pt x="399992" y="715"/>
                  <a:pt x="465012" y="0"/>
                </a:cubicBezTo>
                <a:cubicBezTo>
                  <a:pt x="489986" y="0"/>
                  <a:pt x="510170" y="0"/>
                  <a:pt x="524071" y="471"/>
                </a:cubicBezTo>
                <a:lnTo>
                  <a:pt x="539778" y="1100"/>
                </a:lnTo>
                <a:cubicBezTo>
                  <a:pt x="541608" y="1194"/>
                  <a:pt x="543430" y="1485"/>
                  <a:pt x="545197" y="196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5"/>
          <p:cNvSpPr/>
          <p:nvPr/>
        </p:nvSpPr>
        <p:spPr>
          <a:xfrm>
            <a:off x="8354309" y="5691322"/>
            <a:ext cx="13290" cy="363621"/>
          </a:xfrm>
          <a:custGeom>
            <a:avLst/>
            <a:gdLst/>
            <a:ahLst/>
            <a:cxnLst/>
            <a:rect l="l" t="t" r="r" b="b"/>
            <a:pathLst>
              <a:path w="13290" h="363621" extrusionOk="0">
                <a:moveTo>
                  <a:pt x="299" y="363622"/>
                </a:moveTo>
                <a:cubicBezTo>
                  <a:pt x="-801" y="363622"/>
                  <a:pt x="1241" y="282180"/>
                  <a:pt x="4697" y="181811"/>
                </a:cubicBezTo>
                <a:cubicBezTo>
                  <a:pt x="8152" y="81442"/>
                  <a:pt x="12000" y="0"/>
                  <a:pt x="13021" y="0"/>
                </a:cubicBezTo>
                <a:cubicBezTo>
                  <a:pt x="14042" y="0"/>
                  <a:pt x="12079" y="81520"/>
                  <a:pt x="8545" y="181889"/>
                </a:cubicBezTo>
                <a:cubicBezTo>
                  <a:pt x="5011" y="282258"/>
                  <a:pt x="1320" y="363700"/>
                  <a:pt x="299" y="363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5"/>
          <p:cNvSpPr/>
          <p:nvPr/>
        </p:nvSpPr>
        <p:spPr>
          <a:xfrm>
            <a:off x="8701796" y="5565259"/>
            <a:ext cx="176332" cy="479632"/>
          </a:xfrm>
          <a:custGeom>
            <a:avLst/>
            <a:gdLst/>
            <a:ahLst/>
            <a:cxnLst/>
            <a:rect l="l" t="t" r="r" b="b"/>
            <a:pathLst>
              <a:path w="176332" h="479632" extrusionOk="0">
                <a:moveTo>
                  <a:pt x="97247" y="479632"/>
                </a:moveTo>
                <a:cubicBezTo>
                  <a:pt x="96038" y="478022"/>
                  <a:pt x="94962" y="476310"/>
                  <a:pt x="94027" y="474527"/>
                </a:cubicBezTo>
                <a:cubicBezTo>
                  <a:pt x="91828" y="470836"/>
                  <a:pt x="88922" y="465810"/>
                  <a:pt x="85310" y="459527"/>
                </a:cubicBezTo>
                <a:lnTo>
                  <a:pt x="53189" y="404552"/>
                </a:lnTo>
                <a:cubicBezTo>
                  <a:pt x="37081" y="377307"/>
                  <a:pt x="23714" y="348524"/>
                  <a:pt x="13292" y="318633"/>
                </a:cubicBezTo>
                <a:cubicBezTo>
                  <a:pt x="7488" y="300751"/>
                  <a:pt x="3491" y="282334"/>
                  <a:pt x="1355" y="263658"/>
                </a:cubicBezTo>
                <a:cubicBezTo>
                  <a:pt x="-452" y="243623"/>
                  <a:pt x="-452" y="223455"/>
                  <a:pt x="1355" y="203421"/>
                </a:cubicBezTo>
                <a:cubicBezTo>
                  <a:pt x="4041" y="164577"/>
                  <a:pt x="13787" y="126550"/>
                  <a:pt x="30099" y="91193"/>
                </a:cubicBezTo>
                <a:cubicBezTo>
                  <a:pt x="37528" y="75871"/>
                  <a:pt x="47047" y="61656"/>
                  <a:pt x="58372" y="48941"/>
                </a:cubicBezTo>
                <a:cubicBezTo>
                  <a:pt x="68370" y="37969"/>
                  <a:pt x="79804" y="28403"/>
                  <a:pt x="92378" y="20510"/>
                </a:cubicBezTo>
                <a:cubicBezTo>
                  <a:pt x="110512" y="8856"/>
                  <a:pt x="131277" y="1921"/>
                  <a:pt x="152772" y="327"/>
                </a:cubicBezTo>
                <a:cubicBezTo>
                  <a:pt x="160649" y="-372"/>
                  <a:pt x="168581" y="52"/>
                  <a:pt x="176333" y="1583"/>
                </a:cubicBezTo>
                <a:cubicBezTo>
                  <a:pt x="176333" y="2133"/>
                  <a:pt x="168008" y="562"/>
                  <a:pt x="152772" y="1583"/>
                </a:cubicBezTo>
                <a:cubicBezTo>
                  <a:pt x="131717" y="3735"/>
                  <a:pt x="111486" y="10929"/>
                  <a:pt x="93792" y="22552"/>
                </a:cubicBezTo>
                <a:cubicBezTo>
                  <a:pt x="81532" y="30422"/>
                  <a:pt x="70411" y="39940"/>
                  <a:pt x="60728" y="50825"/>
                </a:cubicBezTo>
                <a:cubicBezTo>
                  <a:pt x="49670" y="63368"/>
                  <a:pt x="40395" y="77371"/>
                  <a:pt x="33162" y="92449"/>
                </a:cubicBezTo>
                <a:cubicBezTo>
                  <a:pt x="17258" y="127492"/>
                  <a:pt x="7755" y="165103"/>
                  <a:pt x="5125" y="203499"/>
                </a:cubicBezTo>
                <a:cubicBezTo>
                  <a:pt x="3357" y="223306"/>
                  <a:pt x="3357" y="243223"/>
                  <a:pt x="5125" y="263030"/>
                </a:cubicBezTo>
                <a:cubicBezTo>
                  <a:pt x="7206" y="281407"/>
                  <a:pt x="11101" y="299533"/>
                  <a:pt x="16748" y="317141"/>
                </a:cubicBezTo>
                <a:cubicBezTo>
                  <a:pt x="27083" y="346836"/>
                  <a:pt x="40230" y="375478"/>
                  <a:pt x="56016" y="402667"/>
                </a:cubicBezTo>
                <a:lnTo>
                  <a:pt x="87430" y="458427"/>
                </a:lnTo>
                <a:lnTo>
                  <a:pt x="95284" y="473742"/>
                </a:lnTo>
                <a:cubicBezTo>
                  <a:pt x="96132" y="475635"/>
                  <a:pt x="96792" y="477606"/>
                  <a:pt x="97247" y="47963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5"/>
          <p:cNvSpPr/>
          <p:nvPr/>
        </p:nvSpPr>
        <p:spPr>
          <a:xfrm>
            <a:off x="8752299" y="5960150"/>
            <a:ext cx="315494" cy="275975"/>
          </a:xfrm>
          <a:custGeom>
            <a:avLst/>
            <a:gdLst/>
            <a:ahLst/>
            <a:cxnLst/>
            <a:rect l="l" t="t" r="r" b="b"/>
            <a:pathLst>
              <a:path w="315494" h="275975" extrusionOk="0">
                <a:moveTo>
                  <a:pt x="1351" y="0"/>
                </a:moveTo>
                <a:cubicBezTo>
                  <a:pt x="-9330" y="74923"/>
                  <a:pt x="44938" y="124637"/>
                  <a:pt x="107217" y="167517"/>
                </a:cubicBezTo>
                <a:cubicBezTo>
                  <a:pt x="171271" y="212566"/>
                  <a:pt x="240948" y="249030"/>
                  <a:pt x="314474" y="275975"/>
                </a:cubicBezTo>
                <a:lnTo>
                  <a:pt x="315495" y="207256"/>
                </a:lnTo>
                <a:cubicBezTo>
                  <a:pt x="315495" y="207256"/>
                  <a:pt x="224315" y="169638"/>
                  <a:pt x="140909" y="127150"/>
                </a:cubicBezTo>
                <a:cubicBezTo>
                  <a:pt x="95594" y="103982"/>
                  <a:pt x="43682" y="79164"/>
                  <a:pt x="28681" y="523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5"/>
          <p:cNvSpPr/>
          <p:nvPr/>
        </p:nvSpPr>
        <p:spPr>
          <a:xfrm>
            <a:off x="9483023" y="5946485"/>
            <a:ext cx="16796" cy="141050"/>
          </a:xfrm>
          <a:custGeom>
            <a:avLst/>
            <a:gdLst/>
            <a:ahLst/>
            <a:cxnLst/>
            <a:rect l="l" t="t" r="r" b="b"/>
            <a:pathLst>
              <a:path w="16796" h="141050" extrusionOk="0">
                <a:moveTo>
                  <a:pt x="5409" y="141051"/>
                </a:moveTo>
                <a:cubicBezTo>
                  <a:pt x="3296" y="134273"/>
                  <a:pt x="2055" y="127252"/>
                  <a:pt x="1718" y="120160"/>
                </a:cubicBezTo>
                <a:cubicBezTo>
                  <a:pt x="-2146" y="86484"/>
                  <a:pt x="524" y="52375"/>
                  <a:pt x="9571" y="19712"/>
                </a:cubicBezTo>
                <a:cubicBezTo>
                  <a:pt x="11181" y="12872"/>
                  <a:pt x="13600" y="6259"/>
                  <a:pt x="16797" y="0"/>
                </a:cubicBezTo>
                <a:cubicBezTo>
                  <a:pt x="15697" y="6895"/>
                  <a:pt x="14174" y="13712"/>
                  <a:pt x="12242" y="20419"/>
                </a:cubicBezTo>
                <a:cubicBezTo>
                  <a:pt x="8456" y="36731"/>
                  <a:pt x="5833" y="53294"/>
                  <a:pt x="4388" y="69975"/>
                </a:cubicBezTo>
                <a:cubicBezTo>
                  <a:pt x="3077" y="86672"/>
                  <a:pt x="2919" y="103440"/>
                  <a:pt x="3917" y="120160"/>
                </a:cubicBezTo>
                <a:cubicBezTo>
                  <a:pt x="4804" y="127087"/>
                  <a:pt x="5299" y="134061"/>
                  <a:pt x="5409" y="14105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5"/>
          <p:cNvSpPr/>
          <p:nvPr/>
        </p:nvSpPr>
        <p:spPr>
          <a:xfrm>
            <a:off x="9602148" y="5934312"/>
            <a:ext cx="211490" cy="270085"/>
          </a:xfrm>
          <a:custGeom>
            <a:avLst/>
            <a:gdLst/>
            <a:ahLst/>
            <a:cxnLst/>
            <a:rect l="l" t="t" r="r" b="b"/>
            <a:pathLst>
              <a:path w="211490" h="270085" extrusionOk="0">
                <a:moveTo>
                  <a:pt x="211423" y="270086"/>
                </a:moveTo>
                <a:cubicBezTo>
                  <a:pt x="210889" y="268994"/>
                  <a:pt x="210441" y="267871"/>
                  <a:pt x="210088" y="266708"/>
                </a:cubicBezTo>
                <a:cubicBezTo>
                  <a:pt x="209224" y="264117"/>
                  <a:pt x="208125" y="260897"/>
                  <a:pt x="206868" y="257048"/>
                </a:cubicBezTo>
                <a:cubicBezTo>
                  <a:pt x="205611" y="253200"/>
                  <a:pt x="203884" y="247624"/>
                  <a:pt x="201606" y="241734"/>
                </a:cubicBezTo>
                <a:cubicBezTo>
                  <a:pt x="199328" y="235844"/>
                  <a:pt x="197051" y="229090"/>
                  <a:pt x="193752" y="221864"/>
                </a:cubicBezTo>
                <a:lnTo>
                  <a:pt x="188883" y="210869"/>
                </a:lnTo>
                <a:cubicBezTo>
                  <a:pt x="186998" y="206942"/>
                  <a:pt x="184956" y="203016"/>
                  <a:pt x="182914" y="198775"/>
                </a:cubicBezTo>
                <a:cubicBezTo>
                  <a:pt x="178988" y="190371"/>
                  <a:pt x="173804" y="181811"/>
                  <a:pt x="168699" y="172622"/>
                </a:cubicBezTo>
                <a:cubicBezTo>
                  <a:pt x="157021" y="153169"/>
                  <a:pt x="144055" y="134517"/>
                  <a:pt x="129903" y="116783"/>
                </a:cubicBezTo>
                <a:cubicBezTo>
                  <a:pt x="115539" y="99136"/>
                  <a:pt x="100114" y="82377"/>
                  <a:pt x="83723" y="66599"/>
                </a:cubicBezTo>
                <a:cubicBezTo>
                  <a:pt x="70294" y="53797"/>
                  <a:pt x="56212" y="41687"/>
                  <a:pt x="41550" y="30315"/>
                </a:cubicBezTo>
                <a:cubicBezTo>
                  <a:pt x="35424" y="25289"/>
                  <a:pt x="29534" y="21205"/>
                  <a:pt x="24429" y="17435"/>
                </a:cubicBezTo>
                <a:cubicBezTo>
                  <a:pt x="19324" y="13665"/>
                  <a:pt x="14926" y="10602"/>
                  <a:pt x="11235" y="8168"/>
                </a:cubicBezTo>
                <a:lnTo>
                  <a:pt x="2831" y="2278"/>
                </a:lnTo>
                <a:cubicBezTo>
                  <a:pt x="947" y="942"/>
                  <a:pt x="-74" y="157"/>
                  <a:pt x="4" y="0"/>
                </a:cubicBezTo>
                <a:cubicBezTo>
                  <a:pt x="1143" y="416"/>
                  <a:pt x="2219" y="974"/>
                  <a:pt x="3224" y="1649"/>
                </a:cubicBezTo>
                <a:lnTo>
                  <a:pt x="12020" y="6911"/>
                </a:lnTo>
                <a:cubicBezTo>
                  <a:pt x="15868" y="9110"/>
                  <a:pt x="20502" y="12095"/>
                  <a:pt x="25685" y="15707"/>
                </a:cubicBezTo>
                <a:cubicBezTo>
                  <a:pt x="30869" y="19320"/>
                  <a:pt x="36916" y="23561"/>
                  <a:pt x="43199" y="28116"/>
                </a:cubicBezTo>
                <a:cubicBezTo>
                  <a:pt x="58192" y="39276"/>
                  <a:pt x="72540" y="51284"/>
                  <a:pt x="86158" y="64085"/>
                </a:cubicBezTo>
                <a:cubicBezTo>
                  <a:pt x="102949" y="79785"/>
                  <a:pt x="118696" y="96576"/>
                  <a:pt x="133280" y="114348"/>
                </a:cubicBezTo>
                <a:cubicBezTo>
                  <a:pt x="147558" y="132255"/>
                  <a:pt x="160547" y="151150"/>
                  <a:pt x="172155" y="170894"/>
                </a:cubicBezTo>
                <a:cubicBezTo>
                  <a:pt x="177181" y="180162"/>
                  <a:pt x="182286" y="188801"/>
                  <a:pt x="186134" y="197361"/>
                </a:cubicBezTo>
                <a:cubicBezTo>
                  <a:pt x="188176" y="201602"/>
                  <a:pt x="190218" y="205686"/>
                  <a:pt x="191946" y="209613"/>
                </a:cubicBezTo>
                <a:lnTo>
                  <a:pt x="196737" y="221236"/>
                </a:lnTo>
                <a:cubicBezTo>
                  <a:pt x="199957" y="228540"/>
                  <a:pt x="202077" y="235451"/>
                  <a:pt x="204119" y="241420"/>
                </a:cubicBezTo>
                <a:cubicBezTo>
                  <a:pt x="206004" y="246556"/>
                  <a:pt x="207583" y="251802"/>
                  <a:pt x="208831" y="257127"/>
                </a:cubicBezTo>
                <a:cubicBezTo>
                  <a:pt x="209852" y="261054"/>
                  <a:pt x="210716" y="264352"/>
                  <a:pt x="211344" y="267101"/>
                </a:cubicBezTo>
                <a:cubicBezTo>
                  <a:pt x="211510" y="268091"/>
                  <a:pt x="211533" y="269088"/>
                  <a:pt x="211423" y="2700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2" name="Google Shape;2842;p5"/>
          <p:cNvSpPr/>
          <p:nvPr/>
        </p:nvSpPr>
        <p:spPr>
          <a:xfrm>
            <a:off x="9554106" y="5954182"/>
            <a:ext cx="30533" cy="138773"/>
          </a:xfrm>
          <a:custGeom>
            <a:avLst/>
            <a:gdLst/>
            <a:ahLst/>
            <a:cxnLst/>
            <a:rect l="l" t="t" r="r" b="b"/>
            <a:pathLst>
              <a:path w="30533" h="138773" extrusionOk="0">
                <a:moveTo>
                  <a:pt x="30219" y="109087"/>
                </a:moveTo>
                <a:cubicBezTo>
                  <a:pt x="28451" y="97990"/>
                  <a:pt x="25672" y="87081"/>
                  <a:pt x="21894" y="76494"/>
                </a:cubicBezTo>
                <a:cubicBezTo>
                  <a:pt x="14951" y="51622"/>
                  <a:pt x="11951" y="25807"/>
                  <a:pt x="13019" y="0"/>
                </a:cubicBezTo>
                <a:cubicBezTo>
                  <a:pt x="-6002" y="44718"/>
                  <a:pt x="-4102" y="95594"/>
                  <a:pt x="18203" y="138773"/>
                </a:cubicBezTo>
                <a:cubicBezTo>
                  <a:pt x="27234" y="131744"/>
                  <a:pt x="31821" y="120419"/>
                  <a:pt x="30219" y="1090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5"/>
          <p:cNvSpPr/>
          <p:nvPr/>
        </p:nvSpPr>
        <p:spPr>
          <a:xfrm>
            <a:off x="8153870" y="5865970"/>
            <a:ext cx="481111" cy="115071"/>
          </a:xfrm>
          <a:custGeom>
            <a:avLst/>
            <a:gdLst/>
            <a:ahLst/>
            <a:cxnLst/>
            <a:rect l="l" t="t" r="r" b="b"/>
            <a:pathLst>
              <a:path w="481111" h="115071" extrusionOk="0">
                <a:moveTo>
                  <a:pt x="3613" y="63081"/>
                </a:moveTo>
                <a:cubicBezTo>
                  <a:pt x="58579" y="60253"/>
                  <a:pt x="113232" y="53028"/>
                  <a:pt x="167046" y="41483"/>
                </a:cubicBezTo>
                <a:cubicBezTo>
                  <a:pt x="160268" y="65146"/>
                  <a:pt x="157072" y="89681"/>
                  <a:pt x="157543" y="114286"/>
                </a:cubicBezTo>
                <a:cubicBezTo>
                  <a:pt x="174593" y="95076"/>
                  <a:pt x="187002" y="72214"/>
                  <a:pt x="193827" y="47452"/>
                </a:cubicBezTo>
                <a:cubicBezTo>
                  <a:pt x="197824" y="74649"/>
                  <a:pt x="212707" y="99058"/>
                  <a:pt x="235058" y="115071"/>
                </a:cubicBezTo>
                <a:cubicBezTo>
                  <a:pt x="240485" y="90615"/>
                  <a:pt x="241734" y="65413"/>
                  <a:pt x="238750" y="40541"/>
                </a:cubicBezTo>
                <a:cubicBezTo>
                  <a:pt x="320058" y="30802"/>
                  <a:pt x="400848" y="17451"/>
                  <a:pt x="481112" y="487"/>
                </a:cubicBezTo>
                <a:cubicBezTo>
                  <a:pt x="318660" y="-3471"/>
                  <a:pt x="156530" y="16697"/>
                  <a:pt x="0" y="6033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5"/>
          <p:cNvSpPr/>
          <p:nvPr/>
        </p:nvSpPr>
        <p:spPr>
          <a:xfrm rot="5727235" flipH="1">
            <a:off x="11293122" y="1417379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5" name="Google Shape;2845;p5"/>
          <p:cNvGrpSpPr/>
          <p:nvPr/>
        </p:nvGrpSpPr>
        <p:grpSpPr>
          <a:xfrm rot="-10476383">
            <a:off x="10502641" y="2681567"/>
            <a:ext cx="570510" cy="570428"/>
            <a:chOff x="1816936" y="1019390"/>
            <a:chExt cx="570494" cy="570412"/>
          </a:xfrm>
        </p:grpSpPr>
        <p:sp>
          <p:nvSpPr>
            <p:cNvPr id="2846" name="Google Shape;2846;p5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5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5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5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5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5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5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5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5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5" name="Google Shape;2855;p5"/>
          <p:cNvGrpSpPr/>
          <p:nvPr/>
        </p:nvGrpSpPr>
        <p:grpSpPr>
          <a:xfrm rot="-10476383">
            <a:off x="10493133" y="1855937"/>
            <a:ext cx="570428" cy="570428"/>
            <a:chOff x="2113081" y="1968393"/>
            <a:chExt cx="570412" cy="570412"/>
          </a:xfrm>
        </p:grpSpPr>
        <p:sp>
          <p:nvSpPr>
            <p:cNvPr id="2856" name="Google Shape;2856;p5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5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5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5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5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5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5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5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5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5" name="Google Shape;2865;p5"/>
          <p:cNvSpPr/>
          <p:nvPr/>
        </p:nvSpPr>
        <p:spPr>
          <a:xfrm rot="-10472765" flipH="1">
            <a:off x="11269103" y="2531427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66" name="Google Shape;2866;p5"/>
          <p:cNvGrpSpPr/>
          <p:nvPr/>
        </p:nvGrpSpPr>
        <p:grpSpPr>
          <a:xfrm rot="-10476383">
            <a:off x="11846302" y="2364867"/>
            <a:ext cx="372195" cy="372195"/>
            <a:chOff x="3466277" y="2477339"/>
            <a:chExt cx="372185" cy="372185"/>
          </a:xfrm>
        </p:grpSpPr>
        <p:sp>
          <p:nvSpPr>
            <p:cNvPr id="2867" name="Google Shape;2867;p5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5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9" name="Google Shape;2869;p5"/>
          <p:cNvGrpSpPr/>
          <p:nvPr/>
        </p:nvGrpSpPr>
        <p:grpSpPr>
          <a:xfrm rot="-10476383">
            <a:off x="11090491" y="2146293"/>
            <a:ext cx="406475" cy="406475"/>
            <a:chOff x="2710448" y="2258754"/>
            <a:chExt cx="406464" cy="406464"/>
          </a:xfrm>
        </p:grpSpPr>
        <p:sp>
          <p:nvSpPr>
            <p:cNvPr id="2870" name="Google Shape;2870;p5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5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5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5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5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5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5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5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5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9" name="Google Shape;2879;p5"/>
          <p:cNvGrpSpPr/>
          <p:nvPr/>
        </p:nvGrpSpPr>
        <p:grpSpPr>
          <a:xfrm rot="-10476383">
            <a:off x="11211947" y="2474252"/>
            <a:ext cx="653839" cy="653839"/>
            <a:chOff x="2831911" y="2586731"/>
            <a:chExt cx="653821" cy="653821"/>
          </a:xfrm>
        </p:grpSpPr>
        <p:sp>
          <p:nvSpPr>
            <p:cNvPr id="2880" name="Google Shape;2880;p5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5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5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5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5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5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5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5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5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5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5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5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5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3" name="Google Shape;2893;p5"/>
          <p:cNvGrpSpPr/>
          <p:nvPr/>
        </p:nvGrpSpPr>
        <p:grpSpPr>
          <a:xfrm rot="-10476383">
            <a:off x="11801129" y="2321136"/>
            <a:ext cx="455932" cy="455932"/>
            <a:chOff x="3421105" y="2433609"/>
            <a:chExt cx="455919" cy="455919"/>
          </a:xfrm>
        </p:grpSpPr>
        <p:sp>
          <p:nvSpPr>
            <p:cNvPr id="2894" name="Google Shape;2894;p5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5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5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5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5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5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5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5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02" name="Google Shape;2902;p5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2903" name="Google Shape;2903;p5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4" name="Google Shape;2904;p5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05" name="Google Shape;2905;p5"/>
          <p:cNvGrpSpPr/>
          <p:nvPr/>
        </p:nvGrpSpPr>
        <p:grpSpPr>
          <a:xfrm>
            <a:off x="576181" y="1547291"/>
            <a:ext cx="3156563" cy="484335"/>
            <a:chOff x="1899106" y="2373966"/>
            <a:chExt cx="3156563" cy="484335"/>
          </a:xfrm>
        </p:grpSpPr>
        <p:sp>
          <p:nvSpPr>
            <p:cNvPr id="2906" name="Google Shape;2906;p5"/>
            <p:cNvSpPr txBox="1"/>
            <p:nvPr/>
          </p:nvSpPr>
          <p:spPr>
            <a:xfrm flipH="1">
              <a:off x="1899106" y="2373966"/>
              <a:ext cx="666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5"/>
            <p:cNvSpPr txBox="1"/>
            <p:nvPr/>
          </p:nvSpPr>
          <p:spPr>
            <a:xfrm>
              <a:off x="2144566" y="2409118"/>
              <a:ext cx="2665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endParaRPr/>
            </a:p>
          </p:txBody>
        </p:sp>
        <p:sp>
          <p:nvSpPr>
            <p:cNvPr id="2908" name="Google Shape;2908;p5"/>
            <p:cNvSpPr txBox="1"/>
            <p:nvPr/>
          </p:nvSpPr>
          <p:spPr>
            <a:xfrm>
              <a:off x="2390169" y="2396601"/>
              <a:ext cx="2665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accent2"/>
                  </a:solidFill>
                </a:rPr>
                <a:t>KONSEP</a:t>
              </a:r>
              <a:endParaRPr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2909" name="Google Shape;2909;p5"/>
          <p:cNvGrpSpPr/>
          <p:nvPr/>
        </p:nvGrpSpPr>
        <p:grpSpPr>
          <a:xfrm rot="-826083">
            <a:off x="-1485747" y="4256575"/>
            <a:ext cx="4144024" cy="4142531"/>
            <a:chOff x="-1498540" y="4257410"/>
            <a:chExt cx="4143884" cy="4142390"/>
          </a:xfrm>
        </p:grpSpPr>
        <p:sp>
          <p:nvSpPr>
            <p:cNvPr id="2910" name="Google Shape;2910;p5"/>
            <p:cNvSpPr/>
            <p:nvPr/>
          </p:nvSpPr>
          <p:spPr>
            <a:xfrm>
              <a:off x="-1408849" y="4425173"/>
              <a:ext cx="3851100" cy="3744900"/>
            </a:xfrm>
            <a:prstGeom prst="ellipse">
              <a:avLst/>
            </a:prstGeom>
            <a:noFill/>
            <a:ln w="57150" cap="flat" cmpd="sng">
              <a:solidFill>
                <a:srgbClr val="6262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5"/>
            <p:cNvSpPr/>
            <p:nvPr/>
          </p:nvSpPr>
          <p:spPr>
            <a:xfrm>
              <a:off x="-414068" y="4257410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5"/>
            <p:cNvSpPr/>
            <p:nvPr/>
          </p:nvSpPr>
          <p:spPr>
            <a:xfrm>
              <a:off x="703871" y="7699842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5"/>
            <p:cNvSpPr/>
            <p:nvPr/>
          </p:nvSpPr>
          <p:spPr>
            <a:xfrm>
              <a:off x="1982044" y="5497814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5"/>
            <p:cNvSpPr/>
            <p:nvPr/>
          </p:nvSpPr>
          <p:spPr>
            <a:xfrm>
              <a:off x="-1498540" y="6790747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15" name="Google Shape;2915;p5" descr="Brain in hea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0931" y="5483811"/>
              <a:ext cx="586394" cy="586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6" name="Google Shape;2916;p5" descr="Books on shelf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412940">
              <a:off x="774733" y="7744115"/>
              <a:ext cx="549596" cy="54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7" name="Google Shape;2917;p5" descr="Lightbulb and gear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486468" y="6800380"/>
              <a:ext cx="651240" cy="65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8" name="Google Shape;2918;p5" descr="Research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333816" y="4332419"/>
              <a:ext cx="502807" cy="5028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9" name="Google Shape;2919;p5"/>
          <p:cNvSpPr/>
          <p:nvPr/>
        </p:nvSpPr>
        <p:spPr>
          <a:xfrm>
            <a:off x="8644270" y="174660"/>
            <a:ext cx="1452900" cy="435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0" name="Google Shape;2920;p5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1" name="Google Shape;2921;p5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>
            <a:off x="9403010" y="272316"/>
            <a:ext cx="139892" cy="22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2" name="Google Shape;2922;p5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 flipH="1">
            <a:off x="9688970" y="276360"/>
            <a:ext cx="139892" cy="22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3" name="Google Shape;2923;p5"/>
          <p:cNvPicPr preferRelativeResize="0"/>
          <p:nvPr/>
        </p:nvPicPr>
        <p:blipFill rotWithShape="1">
          <a:blip r:embed="rId9">
            <a:alphaModFix/>
          </a:blip>
          <a:srcRect l="6914" t="40494" r="59937" b="16042"/>
          <a:stretch/>
        </p:blipFill>
        <p:spPr>
          <a:xfrm>
            <a:off x="2818650" y="2031625"/>
            <a:ext cx="4824301" cy="355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2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2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2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2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2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2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2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2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2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8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2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500" fill="hold"/>
                                        <p:tgtEl>
                                          <p:spTgt spid="2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" name="Google Shape;2928;g25cc695399e_0_1316"/>
          <p:cNvGrpSpPr/>
          <p:nvPr/>
        </p:nvGrpSpPr>
        <p:grpSpPr>
          <a:xfrm rot="-10476383">
            <a:off x="1433652" y="483218"/>
            <a:ext cx="455932" cy="455932"/>
            <a:chOff x="3421105" y="2433609"/>
            <a:chExt cx="455919" cy="455919"/>
          </a:xfrm>
        </p:grpSpPr>
        <p:sp>
          <p:nvSpPr>
            <p:cNvPr id="2929" name="Google Shape;2929;g25cc695399e_0_1316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g25cc695399e_0_1316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g25cc695399e_0_1316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g25cc695399e_0_1316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g25cc695399e_0_1316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g25cc695399e_0_1316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g25cc695399e_0_1316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g25cc695399e_0_1316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7" name="Google Shape;2937;g25cc695399e_0_1316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2938" name="Google Shape;2938;g25cc695399e_0_1316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9" name="Google Shape;2939;g25cc695399e_0_1316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40" name="Google Shape;2940;g25cc695399e_0_1316"/>
          <p:cNvSpPr/>
          <p:nvPr/>
        </p:nvSpPr>
        <p:spPr>
          <a:xfrm rot="5400000">
            <a:off x="8117289" y="1737000"/>
            <a:ext cx="6858000" cy="3384000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g25cc695399e_0_1316"/>
          <p:cNvSpPr txBox="1"/>
          <p:nvPr/>
        </p:nvSpPr>
        <p:spPr>
          <a:xfrm>
            <a:off x="1515413" y="206038"/>
            <a:ext cx="7838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>
                <a:solidFill>
                  <a:srgbClr val="6F5F5F"/>
                </a:solidFill>
              </a:rPr>
              <a:t>GGL INDUKSI</a:t>
            </a:r>
            <a:endParaRPr sz="58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2" name="Google Shape;2942;g25cc695399e_0_1316"/>
          <p:cNvSpPr/>
          <p:nvPr/>
        </p:nvSpPr>
        <p:spPr>
          <a:xfrm rot="5727235" flipH="1">
            <a:off x="724190" y="-606631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3" name="Google Shape;2943;g25cc695399e_0_1316"/>
          <p:cNvGrpSpPr/>
          <p:nvPr/>
        </p:nvGrpSpPr>
        <p:grpSpPr>
          <a:xfrm rot="-10476383">
            <a:off x="-169569" y="-931625"/>
            <a:ext cx="570510" cy="570428"/>
            <a:chOff x="1816936" y="1019390"/>
            <a:chExt cx="570494" cy="570412"/>
          </a:xfrm>
        </p:grpSpPr>
        <p:sp>
          <p:nvSpPr>
            <p:cNvPr id="2944" name="Google Shape;2944;g25cc695399e_0_1316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g25cc695399e_0_1316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g25cc695399e_0_1316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g25cc695399e_0_1316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g25cc695399e_0_1316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g25cc695399e_0_1316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g25cc695399e_0_1316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g25cc695399e_0_1316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g25cc695399e_0_1316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3" name="Google Shape;2953;g25cc695399e_0_1316"/>
          <p:cNvGrpSpPr/>
          <p:nvPr/>
        </p:nvGrpSpPr>
        <p:grpSpPr>
          <a:xfrm rot="-10476383">
            <a:off x="125656" y="18019"/>
            <a:ext cx="570428" cy="570428"/>
            <a:chOff x="2113081" y="1968393"/>
            <a:chExt cx="570412" cy="570412"/>
          </a:xfrm>
        </p:grpSpPr>
        <p:sp>
          <p:nvSpPr>
            <p:cNvPr id="2954" name="Google Shape;2954;g25cc695399e_0_1316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g25cc695399e_0_1316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g25cc695399e_0_1316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g25cc695399e_0_1316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g25cc695399e_0_1316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g25cc695399e_0_1316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g25cc695399e_0_1316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g25cc695399e_0_1316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g25cc695399e_0_1316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3" name="Google Shape;2963;g25cc695399e_0_1316"/>
          <p:cNvSpPr/>
          <p:nvPr/>
        </p:nvSpPr>
        <p:spPr>
          <a:xfrm rot="-10472765" flipH="1">
            <a:off x="901626" y="693509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4" name="Google Shape;2964;g25cc695399e_0_1316"/>
          <p:cNvGrpSpPr/>
          <p:nvPr/>
        </p:nvGrpSpPr>
        <p:grpSpPr>
          <a:xfrm rot="-10476383">
            <a:off x="723014" y="308375"/>
            <a:ext cx="406475" cy="406475"/>
            <a:chOff x="2710448" y="2258754"/>
            <a:chExt cx="406464" cy="406464"/>
          </a:xfrm>
        </p:grpSpPr>
        <p:sp>
          <p:nvSpPr>
            <p:cNvPr id="2965" name="Google Shape;2965;g25cc695399e_0_1316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g25cc695399e_0_1316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g25cc695399e_0_1316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g25cc695399e_0_1316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g25cc695399e_0_1316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g25cc695399e_0_1316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g25cc695399e_0_1316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g25cc695399e_0_1316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g25cc695399e_0_1316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4" name="Google Shape;2974;g25cc695399e_0_1316"/>
          <p:cNvGrpSpPr/>
          <p:nvPr/>
        </p:nvGrpSpPr>
        <p:grpSpPr>
          <a:xfrm rot="-10476383">
            <a:off x="844470" y="636334"/>
            <a:ext cx="653839" cy="653839"/>
            <a:chOff x="2831911" y="2586731"/>
            <a:chExt cx="653821" cy="653821"/>
          </a:xfrm>
        </p:grpSpPr>
        <p:sp>
          <p:nvSpPr>
            <p:cNvPr id="2975" name="Google Shape;2975;g25cc695399e_0_1316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g25cc695399e_0_1316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g25cc695399e_0_1316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g25cc695399e_0_1316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g25cc695399e_0_1316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g25cc695399e_0_1316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g25cc695399e_0_1316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g25cc695399e_0_1316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g25cc695399e_0_1316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g25cc695399e_0_1316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g25cc695399e_0_1316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g25cc695399e_0_1316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g25cc695399e_0_1316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8" name="Google Shape;2988;g25cc695399e_0_1316"/>
          <p:cNvGrpSpPr/>
          <p:nvPr/>
        </p:nvGrpSpPr>
        <p:grpSpPr>
          <a:xfrm>
            <a:off x="7968756" y="3616321"/>
            <a:ext cx="5134592" cy="3106021"/>
            <a:chOff x="7740156" y="3616321"/>
            <a:chExt cx="5134592" cy="3106021"/>
          </a:xfrm>
        </p:grpSpPr>
        <p:sp>
          <p:nvSpPr>
            <p:cNvPr id="2989" name="Google Shape;2989;g25cc695399e_0_1316"/>
            <p:cNvSpPr/>
            <p:nvPr/>
          </p:nvSpPr>
          <p:spPr>
            <a:xfrm>
              <a:off x="12241591" y="3714020"/>
              <a:ext cx="633157" cy="612580"/>
            </a:xfrm>
            <a:custGeom>
              <a:avLst/>
              <a:gdLst/>
              <a:ahLst/>
              <a:cxnLst/>
              <a:rect l="l" t="t" r="r" b="b"/>
              <a:pathLst>
                <a:path w="633157" h="612580" extrusionOk="0">
                  <a:moveTo>
                    <a:pt x="0" y="0"/>
                  </a:moveTo>
                  <a:lnTo>
                    <a:pt x="633158" y="0"/>
                  </a:lnTo>
                  <a:lnTo>
                    <a:pt x="633158" y="612581"/>
                  </a:lnTo>
                  <a:lnTo>
                    <a:pt x="0" y="61258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g25cc695399e_0_1316"/>
            <p:cNvSpPr/>
            <p:nvPr/>
          </p:nvSpPr>
          <p:spPr>
            <a:xfrm>
              <a:off x="12307482" y="3942167"/>
              <a:ext cx="534987" cy="315243"/>
            </a:xfrm>
            <a:custGeom>
              <a:avLst/>
              <a:gdLst/>
              <a:ahLst/>
              <a:cxnLst/>
              <a:rect l="l" t="t" r="r" b="b"/>
              <a:pathLst>
                <a:path w="534987" h="315243" extrusionOk="0">
                  <a:moveTo>
                    <a:pt x="0" y="315244"/>
                  </a:moveTo>
                  <a:lnTo>
                    <a:pt x="175135" y="0"/>
                  </a:lnTo>
                  <a:lnTo>
                    <a:pt x="318463" y="201523"/>
                  </a:lnTo>
                  <a:lnTo>
                    <a:pt x="405481" y="94479"/>
                  </a:lnTo>
                  <a:lnTo>
                    <a:pt x="534987" y="315244"/>
                  </a:lnTo>
                  <a:lnTo>
                    <a:pt x="0" y="3152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g25cc695399e_0_1316"/>
            <p:cNvSpPr/>
            <p:nvPr/>
          </p:nvSpPr>
          <p:spPr>
            <a:xfrm>
              <a:off x="12595710" y="3835280"/>
              <a:ext cx="91258" cy="91258"/>
            </a:xfrm>
            <a:custGeom>
              <a:avLst/>
              <a:gdLst/>
              <a:ahLst/>
              <a:cxnLst/>
              <a:rect l="l" t="t" r="r" b="b"/>
              <a:pathLst>
                <a:path w="91258" h="91258" extrusionOk="0">
                  <a:moveTo>
                    <a:pt x="91259" y="45551"/>
                  </a:moveTo>
                  <a:cubicBezTo>
                    <a:pt x="91298" y="70752"/>
                    <a:pt x="70910" y="91216"/>
                    <a:pt x="45708" y="91259"/>
                  </a:cubicBezTo>
                  <a:cubicBezTo>
                    <a:pt x="20506" y="91302"/>
                    <a:pt x="47" y="70909"/>
                    <a:pt x="0" y="45708"/>
                  </a:cubicBezTo>
                  <a:cubicBezTo>
                    <a:pt x="-39" y="20507"/>
                    <a:pt x="20349" y="43"/>
                    <a:pt x="45551" y="0"/>
                  </a:cubicBezTo>
                  <a:cubicBezTo>
                    <a:pt x="45574" y="0"/>
                    <a:pt x="45606" y="0"/>
                    <a:pt x="45629" y="0"/>
                  </a:cubicBezTo>
                  <a:cubicBezTo>
                    <a:pt x="70800" y="0"/>
                    <a:pt x="91212" y="20381"/>
                    <a:pt x="91259" y="4555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g25cc695399e_0_1316"/>
            <p:cNvSpPr/>
            <p:nvPr/>
          </p:nvSpPr>
          <p:spPr>
            <a:xfrm>
              <a:off x="12288477" y="3761770"/>
              <a:ext cx="540642" cy="515588"/>
            </a:xfrm>
            <a:custGeom>
              <a:avLst/>
              <a:gdLst/>
              <a:ahLst/>
              <a:cxnLst/>
              <a:rect l="l" t="t" r="r" b="b"/>
              <a:pathLst>
                <a:path w="540642" h="515588" extrusionOk="0">
                  <a:moveTo>
                    <a:pt x="537187" y="514254"/>
                  </a:moveTo>
                  <a:cubicBezTo>
                    <a:pt x="537187" y="514254"/>
                    <a:pt x="537187" y="513390"/>
                    <a:pt x="537187" y="511741"/>
                  </a:cubicBezTo>
                  <a:cubicBezTo>
                    <a:pt x="537187" y="510091"/>
                    <a:pt x="537187" y="507578"/>
                    <a:pt x="537187" y="504594"/>
                  </a:cubicBezTo>
                  <a:cubicBezTo>
                    <a:pt x="537187" y="498075"/>
                    <a:pt x="537187" y="488887"/>
                    <a:pt x="537187" y="477028"/>
                  </a:cubicBezTo>
                  <a:cubicBezTo>
                    <a:pt x="537187" y="452760"/>
                    <a:pt x="536793" y="417655"/>
                    <a:pt x="536480" y="373046"/>
                  </a:cubicBezTo>
                  <a:cubicBezTo>
                    <a:pt x="536480" y="283515"/>
                    <a:pt x="535772" y="156130"/>
                    <a:pt x="535223" y="3141"/>
                  </a:cubicBezTo>
                  <a:lnTo>
                    <a:pt x="537736" y="5733"/>
                  </a:lnTo>
                  <a:lnTo>
                    <a:pt x="2827" y="6126"/>
                  </a:lnTo>
                  <a:cubicBezTo>
                    <a:pt x="2121" y="6754"/>
                    <a:pt x="8482" y="471"/>
                    <a:pt x="5812" y="3220"/>
                  </a:cubicBezTo>
                  <a:lnTo>
                    <a:pt x="5812" y="72567"/>
                  </a:lnTo>
                  <a:cubicBezTo>
                    <a:pt x="5812" y="95500"/>
                    <a:pt x="5812" y="118275"/>
                    <a:pt x="5812" y="140737"/>
                  </a:cubicBezTo>
                  <a:lnTo>
                    <a:pt x="5812" y="272599"/>
                  </a:lnTo>
                  <a:cubicBezTo>
                    <a:pt x="5812" y="358360"/>
                    <a:pt x="5812" y="439488"/>
                    <a:pt x="5812" y="514097"/>
                  </a:cubicBezTo>
                  <a:lnTo>
                    <a:pt x="3142" y="511505"/>
                  </a:lnTo>
                  <a:lnTo>
                    <a:pt x="390010" y="512840"/>
                  </a:lnTo>
                  <a:lnTo>
                    <a:pt x="499096" y="513547"/>
                  </a:lnTo>
                  <a:lnTo>
                    <a:pt x="527997" y="513547"/>
                  </a:lnTo>
                  <a:lnTo>
                    <a:pt x="535851" y="513547"/>
                  </a:lnTo>
                  <a:lnTo>
                    <a:pt x="538443" y="513547"/>
                  </a:lnTo>
                  <a:cubicBezTo>
                    <a:pt x="537689" y="513681"/>
                    <a:pt x="536920" y="513681"/>
                    <a:pt x="536166" y="513547"/>
                  </a:cubicBezTo>
                  <a:lnTo>
                    <a:pt x="528940" y="513547"/>
                  </a:lnTo>
                  <a:lnTo>
                    <a:pt x="500510" y="513547"/>
                  </a:lnTo>
                  <a:lnTo>
                    <a:pt x="391973" y="514254"/>
                  </a:lnTo>
                  <a:lnTo>
                    <a:pt x="3456" y="515589"/>
                  </a:lnTo>
                  <a:lnTo>
                    <a:pt x="0" y="515589"/>
                  </a:lnTo>
                  <a:lnTo>
                    <a:pt x="0" y="514254"/>
                  </a:lnTo>
                  <a:cubicBezTo>
                    <a:pt x="0" y="439645"/>
                    <a:pt x="0" y="358517"/>
                    <a:pt x="0" y="272756"/>
                  </a:cubicBezTo>
                  <a:cubicBezTo>
                    <a:pt x="0" y="229875"/>
                    <a:pt x="0" y="185738"/>
                    <a:pt x="0" y="140737"/>
                  </a:cubicBezTo>
                  <a:lnTo>
                    <a:pt x="0" y="3063"/>
                  </a:lnTo>
                  <a:lnTo>
                    <a:pt x="3063" y="0"/>
                  </a:lnTo>
                  <a:lnTo>
                    <a:pt x="537972" y="0"/>
                  </a:lnTo>
                  <a:lnTo>
                    <a:pt x="540642" y="0"/>
                  </a:lnTo>
                  <a:lnTo>
                    <a:pt x="540642" y="2592"/>
                  </a:lnTo>
                  <a:cubicBezTo>
                    <a:pt x="540092" y="156287"/>
                    <a:pt x="539699" y="284222"/>
                    <a:pt x="539385" y="374146"/>
                  </a:cubicBezTo>
                  <a:cubicBezTo>
                    <a:pt x="539385" y="418518"/>
                    <a:pt x="538836" y="453388"/>
                    <a:pt x="538679" y="477578"/>
                  </a:cubicBezTo>
                  <a:cubicBezTo>
                    <a:pt x="538679" y="489201"/>
                    <a:pt x="538679" y="498233"/>
                    <a:pt x="538679" y="504672"/>
                  </a:cubicBezTo>
                  <a:cubicBezTo>
                    <a:pt x="538679" y="507500"/>
                    <a:pt x="538679" y="509777"/>
                    <a:pt x="538679" y="511505"/>
                  </a:cubicBezTo>
                  <a:cubicBezTo>
                    <a:pt x="538427" y="512534"/>
                    <a:pt x="537909" y="513476"/>
                    <a:pt x="537187" y="51425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g25cc695399e_0_1316"/>
            <p:cNvSpPr/>
            <p:nvPr/>
          </p:nvSpPr>
          <p:spPr>
            <a:xfrm>
              <a:off x="9057584" y="6229136"/>
              <a:ext cx="509855" cy="493206"/>
            </a:xfrm>
            <a:custGeom>
              <a:avLst/>
              <a:gdLst/>
              <a:ahLst/>
              <a:cxnLst/>
              <a:rect l="l" t="t" r="r" b="b"/>
              <a:pathLst>
                <a:path w="509855" h="493206" extrusionOk="0">
                  <a:moveTo>
                    <a:pt x="0" y="0"/>
                  </a:moveTo>
                  <a:lnTo>
                    <a:pt x="509856" y="0"/>
                  </a:lnTo>
                  <a:lnTo>
                    <a:pt x="509856" y="493206"/>
                  </a:lnTo>
                  <a:lnTo>
                    <a:pt x="0" y="49320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g25cc695399e_0_1316"/>
            <p:cNvSpPr/>
            <p:nvPr/>
          </p:nvSpPr>
          <p:spPr>
            <a:xfrm>
              <a:off x="9110674" y="6412832"/>
              <a:ext cx="430770" cy="253828"/>
            </a:xfrm>
            <a:custGeom>
              <a:avLst/>
              <a:gdLst/>
              <a:ahLst/>
              <a:cxnLst/>
              <a:rect l="l" t="t" r="r" b="b"/>
              <a:pathLst>
                <a:path w="430770" h="253828" extrusionOk="0">
                  <a:moveTo>
                    <a:pt x="0" y="253828"/>
                  </a:moveTo>
                  <a:lnTo>
                    <a:pt x="140972" y="0"/>
                  </a:lnTo>
                  <a:lnTo>
                    <a:pt x="256342" y="162177"/>
                  </a:lnTo>
                  <a:lnTo>
                    <a:pt x="326474" y="76023"/>
                  </a:lnTo>
                  <a:lnTo>
                    <a:pt x="430770" y="253828"/>
                  </a:lnTo>
                  <a:lnTo>
                    <a:pt x="0" y="253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g25cc695399e_0_1316"/>
            <p:cNvSpPr/>
            <p:nvPr/>
          </p:nvSpPr>
          <p:spPr>
            <a:xfrm>
              <a:off x="9342827" y="6326756"/>
              <a:ext cx="73352" cy="73352"/>
            </a:xfrm>
            <a:custGeom>
              <a:avLst/>
              <a:gdLst/>
              <a:ahLst/>
              <a:cxnLst/>
              <a:rect l="l" t="t" r="r" b="b"/>
              <a:pathLst>
                <a:path w="73352" h="73352" extrusionOk="0">
                  <a:moveTo>
                    <a:pt x="73353" y="36676"/>
                  </a:moveTo>
                  <a:cubicBezTo>
                    <a:pt x="73353" y="56931"/>
                    <a:pt x="56931" y="73353"/>
                    <a:pt x="36676" y="73353"/>
                  </a:cubicBezTo>
                  <a:cubicBezTo>
                    <a:pt x="16422" y="73353"/>
                    <a:pt x="0" y="56931"/>
                    <a:pt x="0" y="36676"/>
                  </a:cubicBezTo>
                  <a:cubicBezTo>
                    <a:pt x="0" y="16422"/>
                    <a:pt x="16422" y="0"/>
                    <a:pt x="36676" y="0"/>
                  </a:cubicBezTo>
                  <a:cubicBezTo>
                    <a:pt x="56931" y="0"/>
                    <a:pt x="73353" y="16422"/>
                    <a:pt x="73353" y="3667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g25cc695399e_0_1316"/>
            <p:cNvSpPr/>
            <p:nvPr/>
          </p:nvSpPr>
          <p:spPr>
            <a:xfrm>
              <a:off x="9095514" y="6267578"/>
              <a:ext cx="435799" cy="415104"/>
            </a:xfrm>
            <a:custGeom>
              <a:avLst/>
              <a:gdLst/>
              <a:ahLst/>
              <a:cxnLst/>
              <a:rect l="l" t="t" r="r" b="b"/>
              <a:pathLst>
                <a:path w="435799" h="415104" extrusionOk="0">
                  <a:moveTo>
                    <a:pt x="432422" y="413926"/>
                  </a:moveTo>
                  <a:cubicBezTo>
                    <a:pt x="432359" y="413251"/>
                    <a:pt x="432359" y="412559"/>
                    <a:pt x="432422" y="411884"/>
                  </a:cubicBezTo>
                  <a:cubicBezTo>
                    <a:pt x="432422" y="410470"/>
                    <a:pt x="432422" y="408585"/>
                    <a:pt x="432422" y="406151"/>
                  </a:cubicBezTo>
                  <a:cubicBezTo>
                    <a:pt x="432422" y="400913"/>
                    <a:pt x="432422" y="393530"/>
                    <a:pt x="432422" y="384004"/>
                  </a:cubicBezTo>
                  <a:cubicBezTo>
                    <a:pt x="432422" y="364370"/>
                    <a:pt x="432422" y="336097"/>
                    <a:pt x="431872" y="300206"/>
                  </a:cubicBezTo>
                  <a:cubicBezTo>
                    <a:pt x="431872" y="228188"/>
                    <a:pt x="431244" y="125542"/>
                    <a:pt x="430773" y="2397"/>
                  </a:cubicBezTo>
                  <a:lnTo>
                    <a:pt x="432893" y="4439"/>
                  </a:lnTo>
                  <a:lnTo>
                    <a:pt x="2123" y="4832"/>
                  </a:lnTo>
                  <a:cubicBezTo>
                    <a:pt x="1574" y="5303"/>
                    <a:pt x="6678" y="277"/>
                    <a:pt x="4558" y="2476"/>
                  </a:cubicBezTo>
                  <a:lnTo>
                    <a:pt x="4558" y="2476"/>
                  </a:lnTo>
                  <a:lnTo>
                    <a:pt x="4558" y="58236"/>
                  </a:lnTo>
                  <a:cubicBezTo>
                    <a:pt x="4558" y="76771"/>
                    <a:pt x="4558" y="95093"/>
                    <a:pt x="4558" y="113212"/>
                  </a:cubicBezTo>
                  <a:lnTo>
                    <a:pt x="4558" y="219471"/>
                  </a:lnTo>
                  <a:cubicBezTo>
                    <a:pt x="4558" y="288582"/>
                    <a:pt x="4558" y="353846"/>
                    <a:pt x="4558" y="413926"/>
                  </a:cubicBezTo>
                  <a:lnTo>
                    <a:pt x="2438" y="411805"/>
                  </a:lnTo>
                  <a:lnTo>
                    <a:pt x="313833" y="412905"/>
                  </a:lnTo>
                  <a:lnTo>
                    <a:pt x="401715" y="413455"/>
                  </a:lnTo>
                  <a:lnTo>
                    <a:pt x="425275" y="413455"/>
                  </a:lnTo>
                  <a:lnTo>
                    <a:pt x="431323" y="413455"/>
                  </a:lnTo>
                  <a:lnTo>
                    <a:pt x="433443" y="413455"/>
                  </a:lnTo>
                  <a:lnTo>
                    <a:pt x="431558" y="413455"/>
                  </a:lnTo>
                  <a:lnTo>
                    <a:pt x="425747" y="413455"/>
                  </a:lnTo>
                  <a:lnTo>
                    <a:pt x="402814" y="413455"/>
                  </a:lnTo>
                  <a:lnTo>
                    <a:pt x="315482" y="414004"/>
                  </a:lnTo>
                  <a:lnTo>
                    <a:pt x="2673" y="415104"/>
                  </a:lnTo>
                  <a:lnTo>
                    <a:pt x="553" y="415104"/>
                  </a:lnTo>
                  <a:lnTo>
                    <a:pt x="553" y="412984"/>
                  </a:lnTo>
                  <a:cubicBezTo>
                    <a:pt x="553" y="352903"/>
                    <a:pt x="553" y="287326"/>
                    <a:pt x="553" y="218528"/>
                  </a:cubicBezTo>
                  <a:cubicBezTo>
                    <a:pt x="553" y="183973"/>
                    <a:pt x="553" y="148474"/>
                    <a:pt x="553" y="112269"/>
                  </a:cubicBezTo>
                  <a:lnTo>
                    <a:pt x="553" y="2554"/>
                  </a:lnTo>
                  <a:lnTo>
                    <a:pt x="553" y="2554"/>
                  </a:lnTo>
                  <a:cubicBezTo>
                    <a:pt x="-1646" y="4675"/>
                    <a:pt x="3459" y="-509"/>
                    <a:pt x="2987" y="41"/>
                  </a:cubicBezTo>
                  <a:lnTo>
                    <a:pt x="433757" y="41"/>
                  </a:lnTo>
                  <a:lnTo>
                    <a:pt x="435799" y="41"/>
                  </a:lnTo>
                  <a:lnTo>
                    <a:pt x="435799" y="2162"/>
                  </a:lnTo>
                  <a:cubicBezTo>
                    <a:pt x="435328" y="125856"/>
                    <a:pt x="435014" y="228895"/>
                    <a:pt x="434778" y="301305"/>
                  </a:cubicBezTo>
                  <a:cubicBezTo>
                    <a:pt x="434778" y="337039"/>
                    <a:pt x="434307" y="365155"/>
                    <a:pt x="434229" y="384553"/>
                  </a:cubicBezTo>
                  <a:cubicBezTo>
                    <a:pt x="434229" y="393978"/>
                    <a:pt x="434229" y="401203"/>
                    <a:pt x="434229" y="406386"/>
                  </a:cubicBezTo>
                  <a:cubicBezTo>
                    <a:pt x="434229" y="408664"/>
                    <a:pt x="434229" y="410470"/>
                    <a:pt x="434229" y="411884"/>
                  </a:cubicBezTo>
                  <a:cubicBezTo>
                    <a:pt x="433702" y="412622"/>
                    <a:pt x="433098" y="413313"/>
                    <a:pt x="432422" y="41392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g25cc695399e_0_1316"/>
            <p:cNvSpPr/>
            <p:nvPr/>
          </p:nvSpPr>
          <p:spPr>
            <a:xfrm>
              <a:off x="11078394" y="5317726"/>
              <a:ext cx="311787" cy="311787"/>
            </a:xfrm>
            <a:custGeom>
              <a:avLst/>
              <a:gdLst/>
              <a:ahLst/>
              <a:cxnLst/>
              <a:rect l="l" t="t" r="r" b="b"/>
              <a:pathLst>
                <a:path w="311787" h="311787" extrusionOk="0">
                  <a:moveTo>
                    <a:pt x="33927" y="115998"/>
                  </a:moveTo>
                  <a:cubicBezTo>
                    <a:pt x="37470" y="105175"/>
                    <a:pt x="42433" y="94879"/>
                    <a:pt x="48692" y="85369"/>
                  </a:cubicBezTo>
                  <a:lnTo>
                    <a:pt x="33456" y="57881"/>
                  </a:lnTo>
                  <a:lnTo>
                    <a:pt x="72253" y="23168"/>
                  </a:lnTo>
                  <a:lnTo>
                    <a:pt x="97934" y="41467"/>
                  </a:lnTo>
                  <a:cubicBezTo>
                    <a:pt x="108065" y="36307"/>
                    <a:pt x="118841" y="32530"/>
                    <a:pt x="129977" y="30236"/>
                  </a:cubicBezTo>
                  <a:lnTo>
                    <a:pt x="138616" y="0"/>
                  </a:lnTo>
                  <a:lnTo>
                    <a:pt x="190607" y="2906"/>
                  </a:lnTo>
                  <a:lnTo>
                    <a:pt x="195790" y="33927"/>
                  </a:lnTo>
                  <a:cubicBezTo>
                    <a:pt x="206581" y="37470"/>
                    <a:pt x="216861" y="42433"/>
                    <a:pt x="226341" y="48692"/>
                  </a:cubicBezTo>
                  <a:lnTo>
                    <a:pt x="253907" y="33456"/>
                  </a:lnTo>
                  <a:lnTo>
                    <a:pt x="288541" y="72253"/>
                  </a:lnTo>
                  <a:lnTo>
                    <a:pt x="270321" y="97934"/>
                  </a:lnTo>
                  <a:cubicBezTo>
                    <a:pt x="275465" y="108042"/>
                    <a:pt x="279243" y="118793"/>
                    <a:pt x="281551" y="129898"/>
                  </a:cubicBezTo>
                  <a:lnTo>
                    <a:pt x="311788" y="138616"/>
                  </a:lnTo>
                  <a:lnTo>
                    <a:pt x="308803" y="190607"/>
                  </a:lnTo>
                  <a:lnTo>
                    <a:pt x="277860" y="195790"/>
                  </a:lnTo>
                  <a:cubicBezTo>
                    <a:pt x="274287" y="206573"/>
                    <a:pt x="269324" y="216838"/>
                    <a:pt x="263096" y="226341"/>
                  </a:cubicBezTo>
                  <a:lnTo>
                    <a:pt x="278331" y="253907"/>
                  </a:lnTo>
                  <a:lnTo>
                    <a:pt x="239535" y="288541"/>
                  </a:lnTo>
                  <a:lnTo>
                    <a:pt x="213853" y="270321"/>
                  </a:lnTo>
                  <a:cubicBezTo>
                    <a:pt x="203722" y="275481"/>
                    <a:pt x="192947" y="279258"/>
                    <a:pt x="181811" y="281551"/>
                  </a:cubicBezTo>
                  <a:lnTo>
                    <a:pt x="173172" y="311788"/>
                  </a:lnTo>
                  <a:lnTo>
                    <a:pt x="121181" y="308803"/>
                  </a:lnTo>
                  <a:lnTo>
                    <a:pt x="115998" y="277782"/>
                  </a:lnTo>
                  <a:cubicBezTo>
                    <a:pt x="105191" y="274256"/>
                    <a:pt x="94887" y="269316"/>
                    <a:pt x="85369" y="263096"/>
                  </a:cubicBezTo>
                  <a:lnTo>
                    <a:pt x="57881" y="278331"/>
                  </a:lnTo>
                  <a:lnTo>
                    <a:pt x="23168" y="239535"/>
                  </a:lnTo>
                  <a:lnTo>
                    <a:pt x="41467" y="213853"/>
                  </a:lnTo>
                  <a:cubicBezTo>
                    <a:pt x="36307" y="203722"/>
                    <a:pt x="32530" y="192947"/>
                    <a:pt x="30236" y="181811"/>
                  </a:cubicBezTo>
                  <a:lnTo>
                    <a:pt x="0" y="173172"/>
                  </a:lnTo>
                  <a:lnTo>
                    <a:pt x="2906" y="121181"/>
                  </a:lnTo>
                  <a:lnTo>
                    <a:pt x="33927" y="115998"/>
                  </a:lnTo>
                  <a:close/>
                  <a:moveTo>
                    <a:pt x="100290" y="150396"/>
                  </a:moveTo>
                  <a:cubicBezTo>
                    <a:pt x="98563" y="181190"/>
                    <a:pt x="122123" y="207547"/>
                    <a:pt x="152910" y="209283"/>
                  </a:cubicBezTo>
                  <a:cubicBezTo>
                    <a:pt x="183704" y="211010"/>
                    <a:pt x="210060" y="187450"/>
                    <a:pt x="211796" y="156656"/>
                  </a:cubicBezTo>
                  <a:cubicBezTo>
                    <a:pt x="213524" y="125877"/>
                    <a:pt x="189978" y="99521"/>
                    <a:pt x="159192" y="97777"/>
                  </a:cubicBezTo>
                  <a:cubicBezTo>
                    <a:pt x="128446" y="95995"/>
                    <a:pt x="102081" y="119477"/>
                    <a:pt x="100298" y="150224"/>
                  </a:cubicBezTo>
                  <a:cubicBezTo>
                    <a:pt x="100298" y="150279"/>
                    <a:pt x="100290" y="150341"/>
                    <a:pt x="100290" y="15039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g25cc695399e_0_1316"/>
            <p:cNvSpPr/>
            <p:nvPr/>
          </p:nvSpPr>
          <p:spPr>
            <a:xfrm>
              <a:off x="10929097" y="4689438"/>
              <a:ext cx="599386" cy="599543"/>
            </a:xfrm>
            <a:custGeom>
              <a:avLst/>
              <a:gdLst/>
              <a:ahLst/>
              <a:cxnLst/>
              <a:rect l="l" t="t" r="r" b="b"/>
              <a:pathLst>
                <a:path w="599386" h="599543" extrusionOk="0">
                  <a:moveTo>
                    <a:pt x="112778" y="136339"/>
                  </a:moveTo>
                  <a:cubicBezTo>
                    <a:pt x="127236" y="119744"/>
                    <a:pt x="143847" y="105168"/>
                    <a:pt x="162177" y="92987"/>
                  </a:cubicBezTo>
                  <a:lnTo>
                    <a:pt x="155815" y="32435"/>
                  </a:lnTo>
                  <a:lnTo>
                    <a:pt x="251237" y="0"/>
                  </a:lnTo>
                  <a:lnTo>
                    <a:pt x="283044" y="51912"/>
                  </a:lnTo>
                  <a:cubicBezTo>
                    <a:pt x="304995" y="50412"/>
                    <a:pt x="327055" y="51865"/>
                    <a:pt x="348621" y="56232"/>
                  </a:cubicBezTo>
                  <a:lnTo>
                    <a:pt x="386947" y="9110"/>
                  </a:lnTo>
                  <a:lnTo>
                    <a:pt x="477342" y="53719"/>
                  </a:lnTo>
                  <a:lnTo>
                    <a:pt x="463127" y="112856"/>
                  </a:lnTo>
                  <a:cubicBezTo>
                    <a:pt x="479682" y="127330"/>
                    <a:pt x="494235" y="143941"/>
                    <a:pt x="506400" y="162255"/>
                  </a:cubicBezTo>
                  <a:lnTo>
                    <a:pt x="567030" y="155894"/>
                  </a:lnTo>
                  <a:lnTo>
                    <a:pt x="599387" y="251315"/>
                  </a:lnTo>
                  <a:lnTo>
                    <a:pt x="547475" y="283201"/>
                  </a:lnTo>
                  <a:cubicBezTo>
                    <a:pt x="548998" y="305128"/>
                    <a:pt x="547569" y="327157"/>
                    <a:pt x="543234" y="348700"/>
                  </a:cubicBezTo>
                  <a:lnTo>
                    <a:pt x="590355" y="387026"/>
                  </a:lnTo>
                  <a:lnTo>
                    <a:pt x="545825" y="477420"/>
                  </a:lnTo>
                  <a:lnTo>
                    <a:pt x="486609" y="463205"/>
                  </a:lnTo>
                  <a:cubicBezTo>
                    <a:pt x="472151" y="479800"/>
                    <a:pt x="455540" y="494376"/>
                    <a:pt x="437210" y="506557"/>
                  </a:cubicBezTo>
                  <a:lnTo>
                    <a:pt x="443572" y="567109"/>
                  </a:lnTo>
                  <a:lnTo>
                    <a:pt x="348229" y="599544"/>
                  </a:lnTo>
                  <a:lnTo>
                    <a:pt x="316343" y="547632"/>
                  </a:lnTo>
                  <a:cubicBezTo>
                    <a:pt x="294416" y="549092"/>
                    <a:pt x="272394" y="547640"/>
                    <a:pt x="250844" y="543312"/>
                  </a:cubicBezTo>
                  <a:lnTo>
                    <a:pt x="212518" y="590434"/>
                  </a:lnTo>
                  <a:lnTo>
                    <a:pt x="122123" y="545825"/>
                  </a:lnTo>
                  <a:lnTo>
                    <a:pt x="136260" y="486688"/>
                  </a:lnTo>
                  <a:cubicBezTo>
                    <a:pt x="119728" y="472198"/>
                    <a:pt x="105175" y="455587"/>
                    <a:pt x="92987" y="437289"/>
                  </a:cubicBezTo>
                  <a:lnTo>
                    <a:pt x="32435" y="443650"/>
                  </a:lnTo>
                  <a:lnTo>
                    <a:pt x="0" y="348229"/>
                  </a:lnTo>
                  <a:lnTo>
                    <a:pt x="51912" y="316343"/>
                  </a:lnTo>
                  <a:cubicBezTo>
                    <a:pt x="50428" y="294416"/>
                    <a:pt x="51857" y="272394"/>
                    <a:pt x="56153" y="250844"/>
                  </a:cubicBezTo>
                  <a:lnTo>
                    <a:pt x="9032" y="212518"/>
                  </a:lnTo>
                  <a:lnTo>
                    <a:pt x="53562" y="122124"/>
                  </a:lnTo>
                  <a:lnTo>
                    <a:pt x="112778" y="136339"/>
                  </a:lnTo>
                  <a:close/>
                  <a:moveTo>
                    <a:pt x="204900" y="247467"/>
                  </a:moveTo>
                  <a:cubicBezTo>
                    <a:pt x="178528" y="301005"/>
                    <a:pt x="200550" y="365789"/>
                    <a:pt x="254088" y="392162"/>
                  </a:cubicBezTo>
                  <a:cubicBezTo>
                    <a:pt x="307625" y="418534"/>
                    <a:pt x="372410" y="396521"/>
                    <a:pt x="398782" y="342975"/>
                  </a:cubicBezTo>
                  <a:cubicBezTo>
                    <a:pt x="425147" y="289452"/>
                    <a:pt x="403149" y="224692"/>
                    <a:pt x="349642" y="198303"/>
                  </a:cubicBezTo>
                  <a:cubicBezTo>
                    <a:pt x="296175" y="171884"/>
                    <a:pt x="231414" y="193811"/>
                    <a:pt x="204995" y="247279"/>
                  </a:cubicBezTo>
                  <a:cubicBezTo>
                    <a:pt x="204963" y="247341"/>
                    <a:pt x="204932" y="247404"/>
                    <a:pt x="204900" y="2474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g25cc695399e_0_1316"/>
            <p:cNvSpPr/>
            <p:nvPr/>
          </p:nvSpPr>
          <p:spPr>
            <a:xfrm>
              <a:off x="9512386" y="3924026"/>
              <a:ext cx="404146" cy="404067"/>
            </a:xfrm>
            <a:custGeom>
              <a:avLst/>
              <a:gdLst/>
              <a:ahLst/>
              <a:cxnLst/>
              <a:rect l="l" t="t" r="r" b="b"/>
              <a:pathLst>
                <a:path w="404146" h="404067" extrusionOk="0">
                  <a:moveTo>
                    <a:pt x="75630" y="91887"/>
                  </a:moveTo>
                  <a:cubicBezTo>
                    <a:pt x="85369" y="80701"/>
                    <a:pt x="96568" y="70876"/>
                    <a:pt x="108930" y="62672"/>
                  </a:cubicBezTo>
                  <a:lnTo>
                    <a:pt x="104610" y="21833"/>
                  </a:lnTo>
                  <a:lnTo>
                    <a:pt x="168695" y="0"/>
                  </a:lnTo>
                  <a:lnTo>
                    <a:pt x="190214" y="35027"/>
                  </a:lnTo>
                  <a:cubicBezTo>
                    <a:pt x="204987" y="33973"/>
                    <a:pt x="219838" y="34924"/>
                    <a:pt x="234351" y="37854"/>
                  </a:cubicBezTo>
                  <a:lnTo>
                    <a:pt x="260190" y="5969"/>
                  </a:lnTo>
                  <a:lnTo>
                    <a:pt x="321134" y="35970"/>
                  </a:lnTo>
                  <a:lnTo>
                    <a:pt x="311631" y="75944"/>
                  </a:lnTo>
                  <a:cubicBezTo>
                    <a:pt x="323034" y="85644"/>
                    <a:pt x="333079" y="96846"/>
                    <a:pt x="341475" y="109244"/>
                  </a:cubicBezTo>
                  <a:lnTo>
                    <a:pt x="382314" y="104924"/>
                  </a:lnTo>
                  <a:lnTo>
                    <a:pt x="404147" y="169245"/>
                  </a:lnTo>
                  <a:lnTo>
                    <a:pt x="369119" y="190764"/>
                  </a:lnTo>
                  <a:cubicBezTo>
                    <a:pt x="370140" y="205568"/>
                    <a:pt x="369166" y="220443"/>
                    <a:pt x="366213" y="234980"/>
                  </a:cubicBezTo>
                  <a:lnTo>
                    <a:pt x="398178" y="260818"/>
                  </a:lnTo>
                  <a:lnTo>
                    <a:pt x="368099" y="321762"/>
                  </a:lnTo>
                  <a:lnTo>
                    <a:pt x="328202" y="312181"/>
                  </a:lnTo>
                  <a:cubicBezTo>
                    <a:pt x="318424" y="323333"/>
                    <a:pt x="307225" y="333150"/>
                    <a:pt x="294903" y="341396"/>
                  </a:cubicBezTo>
                  <a:lnTo>
                    <a:pt x="299144" y="382235"/>
                  </a:lnTo>
                  <a:lnTo>
                    <a:pt x="234823" y="404068"/>
                  </a:lnTo>
                  <a:lnTo>
                    <a:pt x="213382" y="369041"/>
                  </a:lnTo>
                  <a:cubicBezTo>
                    <a:pt x="198586" y="370062"/>
                    <a:pt x="183711" y="369111"/>
                    <a:pt x="169167" y="366213"/>
                  </a:cubicBezTo>
                  <a:lnTo>
                    <a:pt x="143328" y="398099"/>
                  </a:lnTo>
                  <a:lnTo>
                    <a:pt x="82306" y="367706"/>
                  </a:lnTo>
                  <a:lnTo>
                    <a:pt x="91887" y="327809"/>
                  </a:lnTo>
                  <a:cubicBezTo>
                    <a:pt x="80680" y="318087"/>
                    <a:pt x="70855" y="306887"/>
                    <a:pt x="62672" y="294510"/>
                  </a:cubicBezTo>
                  <a:lnTo>
                    <a:pt x="21833" y="298830"/>
                  </a:lnTo>
                  <a:lnTo>
                    <a:pt x="0" y="234509"/>
                  </a:lnTo>
                  <a:lnTo>
                    <a:pt x="34949" y="212990"/>
                  </a:lnTo>
                  <a:cubicBezTo>
                    <a:pt x="33967" y="198186"/>
                    <a:pt x="34941" y="183319"/>
                    <a:pt x="37854" y="168774"/>
                  </a:cubicBezTo>
                  <a:lnTo>
                    <a:pt x="5969" y="142936"/>
                  </a:lnTo>
                  <a:lnTo>
                    <a:pt x="35970" y="81992"/>
                  </a:lnTo>
                  <a:lnTo>
                    <a:pt x="75944" y="91573"/>
                  </a:lnTo>
                  <a:close/>
                  <a:moveTo>
                    <a:pt x="137674" y="167046"/>
                  </a:moveTo>
                  <a:cubicBezTo>
                    <a:pt x="119877" y="203149"/>
                    <a:pt x="134729" y="246847"/>
                    <a:pt x="170832" y="264635"/>
                  </a:cubicBezTo>
                  <a:cubicBezTo>
                    <a:pt x="206935" y="282431"/>
                    <a:pt x="250632" y="267588"/>
                    <a:pt x="268420" y="231477"/>
                  </a:cubicBezTo>
                  <a:cubicBezTo>
                    <a:pt x="286209" y="195390"/>
                    <a:pt x="271381" y="151708"/>
                    <a:pt x="235294" y="133904"/>
                  </a:cubicBezTo>
                  <a:cubicBezTo>
                    <a:pt x="199199" y="116094"/>
                    <a:pt x="155494" y="130920"/>
                    <a:pt x="137689" y="167015"/>
                  </a:cubicBezTo>
                  <a:cubicBezTo>
                    <a:pt x="137682" y="167030"/>
                    <a:pt x="137682" y="167038"/>
                    <a:pt x="137674" y="16704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g25cc695399e_0_1316"/>
            <p:cNvSpPr/>
            <p:nvPr/>
          </p:nvSpPr>
          <p:spPr>
            <a:xfrm>
              <a:off x="11032529" y="3616321"/>
              <a:ext cx="580067" cy="580302"/>
            </a:xfrm>
            <a:custGeom>
              <a:avLst/>
              <a:gdLst/>
              <a:ahLst/>
              <a:cxnLst/>
              <a:rect l="l" t="t" r="r" b="b"/>
              <a:pathLst>
                <a:path w="580067" h="580302" extrusionOk="0">
                  <a:moveTo>
                    <a:pt x="109322" y="131783"/>
                  </a:moveTo>
                  <a:cubicBezTo>
                    <a:pt x="123294" y="115702"/>
                    <a:pt x="139378" y="101593"/>
                    <a:pt x="157151" y="89845"/>
                  </a:cubicBezTo>
                  <a:lnTo>
                    <a:pt x="150632" y="31414"/>
                  </a:lnTo>
                  <a:lnTo>
                    <a:pt x="242833" y="0"/>
                  </a:lnTo>
                  <a:lnTo>
                    <a:pt x="273698" y="50263"/>
                  </a:lnTo>
                  <a:cubicBezTo>
                    <a:pt x="294911" y="48805"/>
                    <a:pt x="316225" y="50178"/>
                    <a:pt x="337077" y="54347"/>
                  </a:cubicBezTo>
                  <a:lnTo>
                    <a:pt x="374224" y="8560"/>
                  </a:lnTo>
                  <a:lnTo>
                    <a:pt x="461713" y="51677"/>
                  </a:lnTo>
                  <a:lnTo>
                    <a:pt x="447970" y="109008"/>
                  </a:lnTo>
                  <a:cubicBezTo>
                    <a:pt x="464077" y="123060"/>
                    <a:pt x="478214" y="139228"/>
                    <a:pt x="489986" y="157072"/>
                  </a:cubicBezTo>
                  <a:lnTo>
                    <a:pt x="548653" y="150868"/>
                  </a:lnTo>
                  <a:lnTo>
                    <a:pt x="580067" y="243226"/>
                  </a:lnTo>
                  <a:lnTo>
                    <a:pt x="529883" y="274091"/>
                  </a:lnTo>
                  <a:cubicBezTo>
                    <a:pt x="531312" y="295334"/>
                    <a:pt x="529914" y="316673"/>
                    <a:pt x="525720" y="337548"/>
                  </a:cubicBezTo>
                  <a:lnTo>
                    <a:pt x="571507" y="374617"/>
                  </a:lnTo>
                  <a:lnTo>
                    <a:pt x="528390" y="462106"/>
                  </a:lnTo>
                  <a:lnTo>
                    <a:pt x="471059" y="448362"/>
                  </a:lnTo>
                  <a:cubicBezTo>
                    <a:pt x="457080" y="464399"/>
                    <a:pt x="441019" y="478504"/>
                    <a:pt x="423309" y="490300"/>
                  </a:cubicBezTo>
                  <a:lnTo>
                    <a:pt x="429435" y="548888"/>
                  </a:lnTo>
                  <a:lnTo>
                    <a:pt x="337077" y="580303"/>
                  </a:lnTo>
                  <a:lnTo>
                    <a:pt x="306290" y="530040"/>
                  </a:lnTo>
                  <a:cubicBezTo>
                    <a:pt x="285047" y="531469"/>
                    <a:pt x="263708" y="530071"/>
                    <a:pt x="242833" y="525877"/>
                  </a:cubicBezTo>
                  <a:lnTo>
                    <a:pt x="205764" y="571664"/>
                  </a:lnTo>
                  <a:lnTo>
                    <a:pt x="118275" y="528547"/>
                  </a:lnTo>
                  <a:lnTo>
                    <a:pt x="132019" y="471295"/>
                  </a:lnTo>
                  <a:cubicBezTo>
                    <a:pt x="115974" y="457292"/>
                    <a:pt x="101869" y="441204"/>
                    <a:pt x="90081" y="423466"/>
                  </a:cubicBezTo>
                  <a:lnTo>
                    <a:pt x="31414" y="429592"/>
                  </a:lnTo>
                  <a:lnTo>
                    <a:pt x="0" y="337234"/>
                  </a:lnTo>
                  <a:lnTo>
                    <a:pt x="50263" y="306448"/>
                  </a:lnTo>
                  <a:cubicBezTo>
                    <a:pt x="48763" y="285207"/>
                    <a:pt x="50137" y="263863"/>
                    <a:pt x="54347" y="242990"/>
                  </a:cubicBezTo>
                  <a:lnTo>
                    <a:pt x="8561" y="205921"/>
                  </a:lnTo>
                  <a:lnTo>
                    <a:pt x="51677" y="117804"/>
                  </a:lnTo>
                  <a:lnTo>
                    <a:pt x="109008" y="131548"/>
                  </a:lnTo>
                  <a:close/>
                  <a:moveTo>
                    <a:pt x="198461" y="239613"/>
                  </a:moveTo>
                  <a:cubicBezTo>
                    <a:pt x="172929" y="291440"/>
                    <a:pt x="194243" y="354152"/>
                    <a:pt x="246069" y="379683"/>
                  </a:cubicBezTo>
                  <a:cubicBezTo>
                    <a:pt x="297903" y="405215"/>
                    <a:pt x="360614" y="383899"/>
                    <a:pt x="386146" y="332072"/>
                  </a:cubicBezTo>
                  <a:cubicBezTo>
                    <a:pt x="411670" y="280260"/>
                    <a:pt x="390371" y="217566"/>
                    <a:pt x="338569" y="192021"/>
                  </a:cubicBezTo>
                  <a:cubicBezTo>
                    <a:pt x="286822" y="166328"/>
                    <a:pt x="224048" y="187450"/>
                    <a:pt x="198351" y="239198"/>
                  </a:cubicBezTo>
                  <a:cubicBezTo>
                    <a:pt x="198280" y="239336"/>
                    <a:pt x="198217" y="239474"/>
                    <a:pt x="198146" y="2396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g25cc695399e_0_1316"/>
            <p:cNvSpPr/>
            <p:nvPr/>
          </p:nvSpPr>
          <p:spPr>
            <a:xfrm>
              <a:off x="8357133" y="3636739"/>
              <a:ext cx="502807" cy="549596"/>
            </a:xfrm>
            <a:custGeom>
              <a:avLst/>
              <a:gdLst/>
              <a:ahLst/>
              <a:cxnLst/>
              <a:rect l="l" t="t" r="r" b="b"/>
              <a:pathLst>
                <a:path w="502807" h="549596" extrusionOk="0">
                  <a:moveTo>
                    <a:pt x="303452" y="284224"/>
                  </a:moveTo>
                  <a:cubicBezTo>
                    <a:pt x="357288" y="260409"/>
                    <a:pt x="391781" y="206831"/>
                    <a:pt x="391176" y="147964"/>
                  </a:cubicBezTo>
                  <a:cubicBezTo>
                    <a:pt x="391176" y="66600"/>
                    <a:pt x="329918" y="394"/>
                    <a:pt x="253660" y="2"/>
                  </a:cubicBezTo>
                  <a:cubicBezTo>
                    <a:pt x="177401" y="-391"/>
                    <a:pt x="115279" y="65344"/>
                    <a:pt x="114965" y="146707"/>
                  </a:cubicBezTo>
                  <a:cubicBezTo>
                    <a:pt x="113787" y="206114"/>
                    <a:pt x="148500" y="260386"/>
                    <a:pt x="202926" y="284224"/>
                  </a:cubicBezTo>
                  <a:cubicBezTo>
                    <a:pt x="-9593" y="316266"/>
                    <a:pt x="67" y="547241"/>
                    <a:pt x="67" y="547241"/>
                  </a:cubicBezTo>
                  <a:lnTo>
                    <a:pt x="502698" y="549597"/>
                  </a:lnTo>
                  <a:cubicBezTo>
                    <a:pt x="502698" y="549597"/>
                    <a:pt x="514164" y="316031"/>
                    <a:pt x="303452" y="28422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g25cc695399e_0_1316"/>
            <p:cNvSpPr/>
            <p:nvPr/>
          </p:nvSpPr>
          <p:spPr>
            <a:xfrm rot="-5348438">
              <a:off x="7741131" y="5285964"/>
              <a:ext cx="131013" cy="131013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g25cc695399e_0_1316"/>
            <p:cNvSpPr/>
            <p:nvPr/>
          </p:nvSpPr>
          <p:spPr>
            <a:xfrm>
              <a:off x="7924388" y="5154685"/>
              <a:ext cx="130998" cy="130998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g25cc695399e_0_1316"/>
            <p:cNvSpPr/>
            <p:nvPr/>
          </p:nvSpPr>
          <p:spPr>
            <a:xfrm rot="-8594">
              <a:off x="7924895" y="5426432"/>
              <a:ext cx="130998" cy="142621"/>
            </a:xfrm>
            <a:custGeom>
              <a:avLst/>
              <a:gdLst/>
              <a:ahLst/>
              <a:cxnLst/>
              <a:rect l="l" t="t" r="r" b="b"/>
              <a:pathLst>
                <a:path w="130998" h="142621" extrusionOk="0">
                  <a:moveTo>
                    <a:pt x="130998" y="71311"/>
                  </a:moveTo>
                  <a:cubicBezTo>
                    <a:pt x="130998" y="110695"/>
                    <a:pt x="101673" y="142621"/>
                    <a:pt x="65499" y="142621"/>
                  </a:cubicBezTo>
                  <a:cubicBezTo>
                    <a:pt x="29325" y="142621"/>
                    <a:pt x="0" y="110695"/>
                    <a:pt x="0" y="71311"/>
                  </a:cubicBezTo>
                  <a:cubicBezTo>
                    <a:pt x="0" y="31927"/>
                    <a:pt x="29325" y="0"/>
                    <a:pt x="65499" y="0"/>
                  </a:cubicBezTo>
                  <a:cubicBezTo>
                    <a:pt x="101673" y="0"/>
                    <a:pt x="130998" y="31927"/>
                    <a:pt x="130998" y="7131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g25cc695399e_0_1316"/>
            <p:cNvSpPr/>
            <p:nvPr/>
          </p:nvSpPr>
          <p:spPr>
            <a:xfrm>
              <a:off x="7786334" y="5363777"/>
              <a:ext cx="184769" cy="126085"/>
            </a:xfrm>
            <a:custGeom>
              <a:avLst/>
              <a:gdLst/>
              <a:ahLst/>
              <a:cxnLst/>
              <a:rect l="l" t="t" r="r" b="b"/>
              <a:pathLst>
                <a:path w="184769" h="126085" extrusionOk="0">
                  <a:moveTo>
                    <a:pt x="184625" y="125629"/>
                  </a:moveTo>
                  <a:cubicBezTo>
                    <a:pt x="181798" y="129791"/>
                    <a:pt x="138210" y="105052"/>
                    <a:pt x="87319" y="70653"/>
                  </a:cubicBezTo>
                  <a:cubicBezTo>
                    <a:pt x="36428" y="36255"/>
                    <a:pt x="-2683" y="4526"/>
                    <a:pt x="144" y="442"/>
                  </a:cubicBezTo>
                  <a:cubicBezTo>
                    <a:pt x="2971" y="-3642"/>
                    <a:pt x="46480" y="21019"/>
                    <a:pt x="97450" y="55417"/>
                  </a:cubicBezTo>
                  <a:cubicBezTo>
                    <a:pt x="148420" y="89816"/>
                    <a:pt x="187453" y="121702"/>
                    <a:pt x="184625" y="12562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g25cc695399e_0_1316"/>
            <p:cNvSpPr/>
            <p:nvPr/>
          </p:nvSpPr>
          <p:spPr>
            <a:xfrm>
              <a:off x="7814461" y="5215141"/>
              <a:ext cx="161944" cy="125848"/>
            </a:xfrm>
            <a:custGeom>
              <a:avLst/>
              <a:gdLst/>
              <a:ahLst/>
              <a:cxnLst/>
              <a:rect l="l" t="t" r="r" b="b"/>
              <a:pathLst>
                <a:path w="161944" h="125848" extrusionOk="0">
                  <a:moveTo>
                    <a:pt x="161761" y="410"/>
                  </a:moveTo>
                  <a:cubicBezTo>
                    <a:pt x="164745" y="4337"/>
                    <a:pt x="131132" y="35515"/>
                    <a:pt x="86602" y="70071"/>
                  </a:cubicBezTo>
                  <a:cubicBezTo>
                    <a:pt x="42072" y="104627"/>
                    <a:pt x="3432" y="129366"/>
                    <a:pt x="212" y="125439"/>
                  </a:cubicBezTo>
                  <a:cubicBezTo>
                    <a:pt x="-3008" y="121512"/>
                    <a:pt x="30841" y="90333"/>
                    <a:pt x="75371" y="55778"/>
                  </a:cubicBezTo>
                  <a:cubicBezTo>
                    <a:pt x="119901" y="21222"/>
                    <a:pt x="158698" y="-3517"/>
                    <a:pt x="161761" y="41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7" name="Google Shape;3007;g25cc695399e_0_1316"/>
          <p:cNvSpPr/>
          <p:nvPr/>
        </p:nvSpPr>
        <p:spPr>
          <a:xfrm>
            <a:off x="7780981" y="6867713"/>
            <a:ext cx="5308563" cy="3691"/>
          </a:xfrm>
          <a:custGeom>
            <a:avLst/>
            <a:gdLst/>
            <a:ahLst/>
            <a:cxnLst/>
            <a:rect l="l" t="t" r="r" b="b"/>
            <a:pathLst>
              <a:path w="5308563" h="3691" extrusionOk="0">
                <a:moveTo>
                  <a:pt x="5308564" y="1649"/>
                </a:moveTo>
                <a:cubicBezTo>
                  <a:pt x="5308564" y="2749"/>
                  <a:pt x="4120156" y="3691"/>
                  <a:pt x="2654517" y="3691"/>
                </a:cubicBezTo>
                <a:cubicBezTo>
                  <a:pt x="1188878" y="3691"/>
                  <a:pt x="0" y="2749"/>
                  <a:pt x="0" y="1649"/>
                </a:cubicBezTo>
                <a:cubicBezTo>
                  <a:pt x="0" y="550"/>
                  <a:pt x="1188014" y="0"/>
                  <a:pt x="2654046" y="0"/>
                </a:cubicBezTo>
                <a:cubicBezTo>
                  <a:pt x="4120078" y="0"/>
                  <a:pt x="5308564" y="550"/>
                  <a:pt x="5308564" y="16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8" name="Google Shape;3008;g25cc695399e_0_1316"/>
          <p:cNvGrpSpPr/>
          <p:nvPr/>
        </p:nvGrpSpPr>
        <p:grpSpPr>
          <a:xfrm>
            <a:off x="11028053" y="5628414"/>
            <a:ext cx="470666" cy="470195"/>
            <a:chOff x="11028053" y="5628414"/>
            <a:chExt cx="470666" cy="470195"/>
          </a:xfrm>
        </p:grpSpPr>
        <p:sp>
          <p:nvSpPr>
            <p:cNvPr id="3009" name="Google Shape;3009;g25cc695399e_0_1316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g25cc695399e_0_1316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g25cc695399e_0_1316"/>
            <p:cNvSpPr/>
            <p:nvPr/>
          </p:nvSpPr>
          <p:spPr>
            <a:xfrm>
              <a:off x="11179179" y="5774131"/>
              <a:ext cx="171591" cy="171981"/>
            </a:xfrm>
            <a:custGeom>
              <a:avLst/>
              <a:gdLst/>
              <a:ahLst/>
              <a:cxnLst/>
              <a:rect l="l" t="t" r="r" b="b"/>
              <a:pathLst>
                <a:path w="171591" h="171981" extrusionOk="0">
                  <a:moveTo>
                    <a:pt x="9323" y="49052"/>
                  </a:moveTo>
                  <a:cubicBezTo>
                    <a:pt x="11868" y="42549"/>
                    <a:pt x="15449" y="36502"/>
                    <a:pt x="19925" y="31146"/>
                  </a:cubicBezTo>
                  <a:cubicBezTo>
                    <a:pt x="32067" y="16161"/>
                    <a:pt x="49023" y="5841"/>
                    <a:pt x="67911" y="1931"/>
                  </a:cubicBezTo>
                  <a:cubicBezTo>
                    <a:pt x="80877" y="-889"/>
                    <a:pt x="94330" y="-614"/>
                    <a:pt x="107179" y="2716"/>
                  </a:cubicBezTo>
                  <a:cubicBezTo>
                    <a:pt x="122046" y="6627"/>
                    <a:pt x="135601" y="14434"/>
                    <a:pt x="146447" y="25334"/>
                  </a:cubicBezTo>
                  <a:cubicBezTo>
                    <a:pt x="158526" y="37468"/>
                    <a:pt x="166725" y="52908"/>
                    <a:pt x="170008" y="69707"/>
                  </a:cubicBezTo>
                  <a:cubicBezTo>
                    <a:pt x="177209" y="106705"/>
                    <a:pt x="159390" y="144065"/>
                    <a:pt x="126106" y="161751"/>
                  </a:cubicBezTo>
                  <a:cubicBezTo>
                    <a:pt x="118480" y="165922"/>
                    <a:pt x="110234" y="168835"/>
                    <a:pt x="101681" y="170390"/>
                  </a:cubicBezTo>
                  <a:cubicBezTo>
                    <a:pt x="93545" y="172040"/>
                    <a:pt x="85197" y="172409"/>
                    <a:pt x="76942" y="171490"/>
                  </a:cubicBezTo>
                  <a:cubicBezTo>
                    <a:pt x="61620" y="169958"/>
                    <a:pt x="46997" y="164312"/>
                    <a:pt x="34612" y="155154"/>
                  </a:cubicBezTo>
                  <a:cubicBezTo>
                    <a:pt x="7627" y="135332"/>
                    <a:pt x="-5175" y="101483"/>
                    <a:pt x="1941" y="68765"/>
                  </a:cubicBezTo>
                  <a:cubicBezTo>
                    <a:pt x="3291" y="61893"/>
                    <a:pt x="5757" y="55288"/>
                    <a:pt x="9244" y="49209"/>
                  </a:cubicBezTo>
                  <a:cubicBezTo>
                    <a:pt x="6912" y="55704"/>
                    <a:pt x="4996" y="62340"/>
                    <a:pt x="3511" y="69079"/>
                  </a:cubicBezTo>
                  <a:cubicBezTo>
                    <a:pt x="-15" y="87535"/>
                    <a:pt x="2749" y="106643"/>
                    <a:pt x="11365" y="123347"/>
                  </a:cubicBezTo>
                  <a:cubicBezTo>
                    <a:pt x="24339" y="148251"/>
                    <a:pt x="49062" y="164877"/>
                    <a:pt x="77021" y="167484"/>
                  </a:cubicBezTo>
                  <a:cubicBezTo>
                    <a:pt x="84890" y="168293"/>
                    <a:pt x="92830" y="167901"/>
                    <a:pt x="100582" y="166306"/>
                  </a:cubicBezTo>
                  <a:cubicBezTo>
                    <a:pt x="108702" y="164799"/>
                    <a:pt x="116525" y="161987"/>
                    <a:pt x="123750" y="157982"/>
                  </a:cubicBezTo>
                  <a:cubicBezTo>
                    <a:pt x="155478" y="141088"/>
                    <a:pt x="172489" y="105480"/>
                    <a:pt x="165688" y="70178"/>
                  </a:cubicBezTo>
                  <a:cubicBezTo>
                    <a:pt x="164345" y="61956"/>
                    <a:pt x="161699" y="54000"/>
                    <a:pt x="157835" y="46618"/>
                  </a:cubicBezTo>
                  <a:cubicBezTo>
                    <a:pt x="154253" y="39534"/>
                    <a:pt x="149557" y="33062"/>
                    <a:pt x="143934" y="27455"/>
                  </a:cubicBezTo>
                  <a:cubicBezTo>
                    <a:pt x="133606" y="16915"/>
                    <a:pt x="120640" y="9321"/>
                    <a:pt x="106393" y="5465"/>
                  </a:cubicBezTo>
                  <a:cubicBezTo>
                    <a:pt x="94000" y="2056"/>
                    <a:pt x="80971" y="1624"/>
                    <a:pt x="68382" y="4208"/>
                  </a:cubicBezTo>
                  <a:cubicBezTo>
                    <a:pt x="50012" y="7946"/>
                    <a:pt x="33418" y="17740"/>
                    <a:pt x="21260" y="32010"/>
                  </a:cubicBezTo>
                  <a:cubicBezTo>
                    <a:pt x="16949" y="37452"/>
                    <a:pt x="12967" y="43146"/>
                    <a:pt x="9323" y="490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g25cc695399e_0_1316"/>
            <p:cNvSpPr/>
            <p:nvPr/>
          </p:nvSpPr>
          <p:spPr>
            <a:xfrm>
              <a:off x="11028053" y="5628414"/>
              <a:ext cx="470666" cy="470195"/>
            </a:xfrm>
            <a:custGeom>
              <a:avLst/>
              <a:gdLst/>
              <a:ahLst/>
              <a:cxnLst/>
              <a:rect l="l" t="t" r="r" b="b"/>
              <a:pathLst>
                <a:path w="470666" h="470195" extrusionOk="0">
                  <a:moveTo>
                    <a:pt x="87489" y="108929"/>
                  </a:moveTo>
                  <a:lnTo>
                    <a:pt x="84583" y="108458"/>
                  </a:lnTo>
                  <a:lnTo>
                    <a:pt x="75787" y="106573"/>
                  </a:lnTo>
                  <a:lnTo>
                    <a:pt x="41074" y="99112"/>
                  </a:lnTo>
                  <a:lnTo>
                    <a:pt x="41781" y="98720"/>
                  </a:lnTo>
                  <a:cubicBezTo>
                    <a:pt x="33221" y="116940"/>
                    <a:pt x="21911" y="140815"/>
                    <a:pt x="8325" y="169795"/>
                  </a:cubicBezTo>
                  <a:lnTo>
                    <a:pt x="8325" y="168538"/>
                  </a:lnTo>
                  <a:lnTo>
                    <a:pt x="45708" y="197832"/>
                  </a:lnTo>
                  <a:lnTo>
                    <a:pt x="46258" y="198303"/>
                  </a:lnTo>
                  <a:lnTo>
                    <a:pt x="46258" y="199010"/>
                  </a:lnTo>
                  <a:cubicBezTo>
                    <a:pt x="42967" y="215707"/>
                    <a:pt x="41914" y="232765"/>
                    <a:pt x="43116" y="249744"/>
                  </a:cubicBezTo>
                  <a:lnTo>
                    <a:pt x="43116" y="250608"/>
                  </a:lnTo>
                  <a:lnTo>
                    <a:pt x="42409" y="251001"/>
                  </a:lnTo>
                  <a:lnTo>
                    <a:pt x="2356" y="276447"/>
                  </a:lnTo>
                  <a:lnTo>
                    <a:pt x="2906" y="274719"/>
                  </a:lnTo>
                  <a:lnTo>
                    <a:pt x="29294" y="348778"/>
                  </a:lnTo>
                  <a:lnTo>
                    <a:pt x="27566" y="347758"/>
                  </a:lnTo>
                  <a:lnTo>
                    <a:pt x="74688" y="342103"/>
                  </a:lnTo>
                  <a:lnTo>
                    <a:pt x="75630" y="342103"/>
                  </a:lnTo>
                  <a:lnTo>
                    <a:pt x="76258" y="342967"/>
                  </a:lnTo>
                  <a:cubicBezTo>
                    <a:pt x="85848" y="357001"/>
                    <a:pt x="97290" y="369677"/>
                    <a:pt x="110264" y="380664"/>
                  </a:cubicBezTo>
                  <a:lnTo>
                    <a:pt x="111050" y="381371"/>
                  </a:lnTo>
                  <a:lnTo>
                    <a:pt x="111050" y="382392"/>
                  </a:lnTo>
                  <a:lnTo>
                    <a:pt x="100683" y="428728"/>
                  </a:lnTo>
                  <a:lnTo>
                    <a:pt x="99662" y="426686"/>
                  </a:lnTo>
                  <a:lnTo>
                    <a:pt x="170345" y="460456"/>
                  </a:lnTo>
                  <a:lnTo>
                    <a:pt x="168067" y="461006"/>
                  </a:lnTo>
                  <a:lnTo>
                    <a:pt x="197439" y="423702"/>
                  </a:lnTo>
                  <a:lnTo>
                    <a:pt x="198146" y="422759"/>
                  </a:lnTo>
                  <a:lnTo>
                    <a:pt x="199324" y="422759"/>
                  </a:lnTo>
                  <a:cubicBezTo>
                    <a:pt x="216013" y="425901"/>
                    <a:pt x="233056" y="426772"/>
                    <a:pt x="249980" y="425351"/>
                  </a:cubicBezTo>
                  <a:lnTo>
                    <a:pt x="251158" y="425351"/>
                  </a:lnTo>
                  <a:lnTo>
                    <a:pt x="251786" y="426372"/>
                  </a:lnTo>
                  <a:cubicBezTo>
                    <a:pt x="259640" y="438938"/>
                    <a:pt x="268436" y="452682"/>
                    <a:pt x="277153" y="466504"/>
                  </a:cubicBezTo>
                  <a:lnTo>
                    <a:pt x="274797" y="465719"/>
                  </a:lnTo>
                  <a:lnTo>
                    <a:pt x="348935" y="439488"/>
                  </a:lnTo>
                  <a:lnTo>
                    <a:pt x="347600" y="441608"/>
                  </a:lnTo>
                  <a:cubicBezTo>
                    <a:pt x="345794" y="426765"/>
                    <a:pt x="343909" y="410665"/>
                    <a:pt x="342024" y="394486"/>
                  </a:cubicBezTo>
                  <a:lnTo>
                    <a:pt x="342024" y="393230"/>
                  </a:lnTo>
                  <a:lnTo>
                    <a:pt x="343045" y="392523"/>
                  </a:lnTo>
                  <a:cubicBezTo>
                    <a:pt x="357040" y="382973"/>
                    <a:pt x="369693" y="371585"/>
                    <a:pt x="380664" y="358674"/>
                  </a:cubicBezTo>
                  <a:lnTo>
                    <a:pt x="380664" y="358674"/>
                  </a:lnTo>
                  <a:lnTo>
                    <a:pt x="381449" y="357731"/>
                  </a:lnTo>
                  <a:lnTo>
                    <a:pt x="382627" y="357731"/>
                  </a:lnTo>
                  <a:lnTo>
                    <a:pt x="428964" y="368177"/>
                  </a:lnTo>
                  <a:lnTo>
                    <a:pt x="426686" y="369355"/>
                  </a:lnTo>
                  <a:cubicBezTo>
                    <a:pt x="438050" y="345425"/>
                    <a:pt x="449328" y="321864"/>
                    <a:pt x="460535" y="298672"/>
                  </a:cubicBezTo>
                  <a:lnTo>
                    <a:pt x="461085" y="301107"/>
                  </a:lnTo>
                  <a:lnTo>
                    <a:pt x="423859" y="271656"/>
                  </a:lnTo>
                  <a:lnTo>
                    <a:pt x="422916" y="270949"/>
                  </a:lnTo>
                  <a:lnTo>
                    <a:pt x="422916" y="269693"/>
                  </a:lnTo>
                  <a:cubicBezTo>
                    <a:pt x="426026" y="253027"/>
                    <a:pt x="426930" y="236016"/>
                    <a:pt x="425587" y="219115"/>
                  </a:cubicBezTo>
                  <a:lnTo>
                    <a:pt x="425587" y="217859"/>
                  </a:lnTo>
                  <a:lnTo>
                    <a:pt x="426607" y="217230"/>
                  </a:lnTo>
                  <a:lnTo>
                    <a:pt x="466818" y="191942"/>
                  </a:lnTo>
                  <a:lnTo>
                    <a:pt x="466033" y="194219"/>
                  </a:lnTo>
                  <a:cubicBezTo>
                    <a:pt x="457079" y="168931"/>
                    <a:pt x="448362" y="144216"/>
                    <a:pt x="439880" y="120081"/>
                  </a:cubicBezTo>
                  <a:lnTo>
                    <a:pt x="441843" y="121338"/>
                  </a:lnTo>
                  <a:lnTo>
                    <a:pt x="394722" y="126836"/>
                  </a:lnTo>
                  <a:lnTo>
                    <a:pt x="393622" y="126836"/>
                  </a:lnTo>
                  <a:lnTo>
                    <a:pt x="392994" y="125893"/>
                  </a:lnTo>
                  <a:cubicBezTo>
                    <a:pt x="383397" y="111867"/>
                    <a:pt x="371986" y="99159"/>
                    <a:pt x="359067" y="88117"/>
                  </a:cubicBezTo>
                  <a:lnTo>
                    <a:pt x="358281" y="87410"/>
                  </a:lnTo>
                  <a:lnTo>
                    <a:pt x="358281" y="86390"/>
                  </a:lnTo>
                  <a:cubicBezTo>
                    <a:pt x="361894" y="70682"/>
                    <a:pt x="365349" y="54975"/>
                    <a:pt x="368805" y="40132"/>
                  </a:cubicBezTo>
                  <a:lnTo>
                    <a:pt x="369747" y="42017"/>
                  </a:lnTo>
                  <a:lnTo>
                    <a:pt x="299065" y="8011"/>
                  </a:lnTo>
                  <a:lnTo>
                    <a:pt x="301028" y="7618"/>
                  </a:lnTo>
                  <a:lnTo>
                    <a:pt x="271499" y="44844"/>
                  </a:lnTo>
                  <a:lnTo>
                    <a:pt x="270949" y="45472"/>
                  </a:lnTo>
                  <a:lnTo>
                    <a:pt x="270085" y="45472"/>
                  </a:lnTo>
                  <a:cubicBezTo>
                    <a:pt x="253349" y="42299"/>
                    <a:pt x="236260" y="41373"/>
                    <a:pt x="219272" y="42724"/>
                  </a:cubicBezTo>
                  <a:lnTo>
                    <a:pt x="218487" y="42724"/>
                  </a:lnTo>
                  <a:lnTo>
                    <a:pt x="218016" y="42017"/>
                  </a:lnTo>
                  <a:lnTo>
                    <a:pt x="192806" y="1806"/>
                  </a:lnTo>
                  <a:lnTo>
                    <a:pt x="194219" y="2277"/>
                  </a:lnTo>
                  <a:lnTo>
                    <a:pt x="120081" y="28194"/>
                  </a:lnTo>
                  <a:lnTo>
                    <a:pt x="120631" y="27252"/>
                  </a:lnTo>
                  <a:cubicBezTo>
                    <a:pt x="122752" y="46101"/>
                    <a:pt x="124479" y="61572"/>
                    <a:pt x="125972" y="74374"/>
                  </a:cubicBezTo>
                  <a:lnTo>
                    <a:pt x="125972" y="74766"/>
                  </a:lnTo>
                  <a:lnTo>
                    <a:pt x="125972" y="74766"/>
                  </a:lnTo>
                  <a:cubicBezTo>
                    <a:pt x="115314" y="81960"/>
                    <a:pt x="105372" y="90167"/>
                    <a:pt x="96285" y="99269"/>
                  </a:cubicBezTo>
                  <a:lnTo>
                    <a:pt x="89688" y="106181"/>
                  </a:lnTo>
                  <a:cubicBezTo>
                    <a:pt x="88274" y="107751"/>
                    <a:pt x="87489" y="108458"/>
                    <a:pt x="87489" y="108458"/>
                  </a:cubicBezTo>
                  <a:lnTo>
                    <a:pt x="89452" y="105945"/>
                  </a:lnTo>
                  <a:cubicBezTo>
                    <a:pt x="90866" y="104374"/>
                    <a:pt x="92908" y="101940"/>
                    <a:pt x="95814" y="98798"/>
                  </a:cubicBezTo>
                  <a:cubicBezTo>
                    <a:pt x="104743" y="89429"/>
                    <a:pt x="114608" y="81010"/>
                    <a:pt x="125265" y="73667"/>
                  </a:cubicBezTo>
                  <a:lnTo>
                    <a:pt x="125265" y="74295"/>
                  </a:lnTo>
                  <a:cubicBezTo>
                    <a:pt x="123694" y="61415"/>
                    <a:pt x="121809" y="45943"/>
                    <a:pt x="119453" y="27173"/>
                  </a:cubicBezTo>
                  <a:lnTo>
                    <a:pt x="119453" y="26467"/>
                  </a:lnTo>
                  <a:lnTo>
                    <a:pt x="120160" y="26467"/>
                  </a:lnTo>
                  <a:lnTo>
                    <a:pt x="194141" y="0"/>
                  </a:lnTo>
                  <a:lnTo>
                    <a:pt x="195083" y="0"/>
                  </a:lnTo>
                  <a:lnTo>
                    <a:pt x="195555" y="785"/>
                  </a:lnTo>
                  <a:cubicBezTo>
                    <a:pt x="203408" y="13194"/>
                    <a:pt x="211812" y="26309"/>
                    <a:pt x="221000" y="40917"/>
                  </a:cubicBezTo>
                  <a:lnTo>
                    <a:pt x="219822" y="40289"/>
                  </a:lnTo>
                  <a:cubicBezTo>
                    <a:pt x="237037" y="38844"/>
                    <a:pt x="254362" y="39715"/>
                    <a:pt x="271342" y="42881"/>
                  </a:cubicBezTo>
                  <a:lnTo>
                    <a:pt x="269928" y="43352"/>
                  </a:lnTo>
                  <a:lnTo>
                    <a:pt x="299222" y="6047"/>
                  </a:lnTo>
                  <a:lnTo>
                    <a:pt x="300007" y="5026"/>
                  </a:lnTo>
                  <a:lnTo>
                    <a:pt x="301185" y="5576"/>
                  </a:lnTo>
                  <a:lnTo>
                    <a:pt x="371868" y="39346"/>
                  </a:lnTo>
                  <a:lnTo>
                    <a:pt x="373124" y="39896"/>
                  </a:lnTo>
                  <a:lnTo>
                    <a:pt x="373124" y="41231"/>
                  </a:lnTo>
                  <a:lnTo>
                    <a:pt x="362758" y="87568"/>
                  </a:lnTo>
                  <a:lnTo>
                    <a:pt x="362129" y="85840"/>
                  </a:lnTo>
                  <a:cubicBezTo>
                    <a:pt x="375245" y="97000"/>
                    <a:pt x="386813" y="109864"/>
                    <a:pt x="396528" y="124087"/>
                  </a:cubicBezTo>
                  <a:lnTo>
                    <a:pt x="394800" y="123301"/>
                  </a:lnTo>
                  <a:lnTo>
                    <a:pt x="441922" y="117725"/>
                  </a:lnTo>
                  <a:lnTo>
                    <a:pt x="443414" y="117725"/>
                  </a:lnTo>
                  <a:lnTo>
                    <a:pt x="443885" y="119139"/>
                  </a:lnTo>
                  <a:lnTo>
                    <a:pt x="470195" y="193277"/>
                  </a:lnTo>
                  <a:lnTo>
                    <a:pt x="470666" y="194691"/>
                  </a:lnTo>
                  <a:lnTo>
                    <a:pt x="469410" y="195555"/>
                  </a:lnTo>
                  <a:lnTo>
                    <a:pt x="429199" y="220922"/>
                  </a:lnTo>
                  <a:lnTo>
                    <a:pt x="430142" y="219115"/>
                  </a:lnTo>
                  <a:cubicBezTo>
                    <a:pt x="431563" y="236386"/>
                    <a:pt x="430668" y="253765"/>
                    <a:pt x="427471" y="270792"/>
                  </a:cubicBezTo>
                  <a:lnTo>
                    <a:pt x="426765" y="268829"/>
                  </a:lnTo>
                  <a:lnTo>
                    <a:pt x="463991" y="298201"/>
                  </a:lnTo>
                  <a:lnTo>
                    <a:pt x="465247" y="299222"/>
                  </a:lnTo>
                  <a:lnTo>
                    <a:pt x="464619" y="300714"/>
                  </a:lnTo>
                  <a:cubicBezTo>
                    <a:pt x="453467" y="324063"/>
                    <a:pt x="442181" y="347624"/>
                    <a:pt x="430770" y="371397"/>
                  </a:cubicBezTo>
                  <a:lnTo>
                    <a:pt x="430063" y="372889"/>
                  </a:lnTo>
                  <a:lnTo>
                    <a:pt x="428492" y="372496"/>
                  </a:lnTo>
                  <a:lnTo>
                    <a:pt x="382156" y="362051"/>
                  </a:lnTo>
                  <a:lnTo>
                    <a:pt x="384120" y="361344"/>
                  </a:lnTo>
                  <a:lnTo>
                    <a:pt x="384120" y="361344"/>
                  </a:lnTo>
                  <a:cubicBezTo>
                    <a:pt x="372857" y="374499"/>
                    <a:pt x="359923" y="386115"/>
                    <a:pt x="345637" y="395900"/>
                  </a:cubicBezTo>
                  <a:lnTo>
                    <a:pt x="346501" y="394015"/>
                  </a:lnTo>
                  <a:cubicBezTo>
                    <a:pt x="348464" y="410193"/>
                    <a:pt x="350349" y="426294"/>
                    <a:pt x="352077" y="441137"/>
                  </a:cubicBezTo>
                  <a:lnTo>
                    <a:pt x="352077" y="442786"/>
                  </a:lnTo>
                  <a:lnTo>
                    <a:pt x="350585" y="443336"/>
                  </a:lnTo>
                  <a:lnTo>
                    <a:pt x="276447" y="469645"/>
                  </a:lnTo>
                  <a:lnTo>
                    <a:pt x="274954" y="470195"/>
                  </a:lnTo>
                  <a:lnTo>
                    <a:pt x="274091" y="468860"/>
                  </a:lnTo>
                  <a:lnTo>
                    <a:pt x="248802" y="428650"/>
                  </a:lnTo>
                  <a:lnTo>
                    <a:pt x="250608" y="429592"/>
                  </a:lnTo>
                  <a:cubicBezTo>
                    <a:pt x="233338" y="430927"/>
                    <a:pt x="215966" y="430000"/>
                    <a:pt x="198932" y="426843"/>
                  </a:cubicBezTo>
                  <a:lnTo>
                    <a:pt x="200816" y="426136"/>
                  </a:lnTo>
                  <a:lnTo>
                    <a:pt x="171365" y="463363"/>
                  </a:lnTo>
                  <a:lnTo>
                    <a:pt x="170423" y="464541"/>
                  </a:lnTo>
                  <a:lnTo>
                    <a:pt x="169088" y="463912"/>
                  </a:lnTo>
                  <a:lnTo>
                    <a:pt x="98406" y="429985"/>
                  </a:lnTo>
                  <a:lnTo>
                    <a:pt x="97070" y="429356"/>
                  </a:lnTo>
                  <a:lnTo>
                    <a:pt x="97070" y="427943"/>
                  </a:lnTo>
                  <a:cubicBezTo>
                    <a:pt x="100762" y="411843"/>
                    <a:pt x="104374" y="395978"/>
                    <a:pt x="107594" y="381607"/>
                  </a:cubicBezTo>
                  <a:lnTo>
                    <a:pt x="108223" y="383334"/>
                  </a:lnTo>
                  <a:cubicBezTo>
                    <a:pt x="95021" y="372127"/>
                    <a:pt x="83397" y="359184"/>
                    <a:pt x="73667" y="344851"/>
                  </a:cubicBezTo>
                  <a:lnTo>
                    <a:pt x="75316" y="345637"/>
                  </a:lnTo>
                  <a:lnTo>
                    <a:pt x="28194" y="351056"/>
                  </a:lnTo>
                  <a:lnTo>
                    <a:pt x="26859" y="351056"/>
                  </a:lnTo>
                  <a:lnTo>
                    <a:pt x="26467" y="349878"/>
                  </a:lnTo>
                  <a:cubicBezTo>
                    <a:pt x="17356" y="323702"/>
                    <a:pt x="8662" y="298986"/>
                    <a:pt x="393" y="275740"/>
                  </a:cubicBezTo>
                  <a:lnTo>
                    <a:pt x="0" y="274640"/>
                  </a:lnTo>
                  <a:lnTo>
                    <a:pt x="1021" y="274012"/>
                  </a:lnTo>
                  <a:lnTo>
                    <a:pt x="41231" y="248723"/>
                  </a:lnTo>
                  <a:lnTo>
                    <a:pt x="40603" y="249980"/>
                  </a:lnTo>
                  <a:cubicBezTo>
                    <a:pt x="39284" y="232757"/>
                    <a:pt x="40234" y="215432"/>
                    <a:pt x="43430" y="198460"/>
                  </a:cubicBezTo>
                  <a:lnTo>
                    <a:pt x="43902" y="199638"/>
                  </a:lnTo>
                  <a:lnTo>
                    <a:pt x="6675" y="170109"/>
                  </a:lnTo>
                  <a:lnTo>
                    <a:pt x="6047" y="169559"/>
                  </a:lnTo>
                  <a:lnTo>
                    <a:pt x="6440" y="168852"/>
                  </a:lnTo>
                  <a:lnTo>
                    <a:pt x="40603" y="98170"/>
                  </a:lnTo>
                  <a:lnTo>
                    <a:pt x="40603" y="97699"/>
                  </a:lnTo>
                  <a:lnTo>
                    <a:pt x="41153" y="97699"/>
                  </a:lnTo>
                  <a:lnTo>
                    <a:pt x="75394" y="105552"/>
                  </a:lnTo>
                  <a:lnTo>
                    <a:pt x="84269" y="1076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3" name="Google Shape;3013;g25cc695399e_0_1316"/>
          <p:cNvSpPr/>
          <p:nvPr/>
        </p:nvSpPr>
        <p:spPr>
          <a:xfrm>
            <a:off x="9776344" y="3891194"/>
            <a:ext cx="1422838" cy="2978171"/>
          </a:xfrm>
          <a:custGeom>
            <a:avLst/>
            <a:gdLst/>
            <a:ahLst/>
            <a:cxnLst/>
            <a:rect l="l" t="t" r="r" b="b"/>
            <a:pathLst>
              <a:path w="1422838" h="2978171" extrusionOk="0">
                <a:moveTo>
                  <a:pt x="1258384" y="5109"/>
                </a:moveTo>
                <a:lnTo>
                  <a:pt x="1048300" y="4088"/>
                </a:lnTo>
                <a:cubicBezTo>
                  <a:pt x="1019579" y="4647"/>
                  <a:pt x="996702" y="28296"/>
                  <a:pt x="997094" y="57021"/>
                </a:cubicBezTo>
                <a:lnTo>
                  <a:pt x="997094" y="95032"/>
                </a:lnTo>
                <a:cubicBezTo>
                  <a:pt x="997534" y="123774"/>
                  <a:pt x="974625" y="147450"/>
                  <a:pt x="945889" y="147966"/>
                </a:cubicBezTo>
                <a:lnTo>
                  <a:pt x="536481" y="146081"/>
                </a:lnTo>
                <a:cubicBezTo>
                  <a:pt x="507799" y="145225"/>
                  <a:pt x="485197" y="121361"/>
                  <a:pt x="485904" y="92676"/>
                </a:cubicBezTo>
                <a:lnTo>
                  <a:pt x="485904" y="54979"/>
                </a:lnTo>
                <a:cubicBezTo>
                  <a:pt x="486602" y="26248"/>
                  <a:pt x="463898" y="2381"/>
                  <a:pt x="435169" y="1653"/>
                </a:cubicBezTo>
                <a:lnTo>
                  <a:pt x="361267" y="1653"/>
                </a:lnTo>
                <a:lnTo>
                  <a:pt x="177178" y="4"/>
                </a:lnTo>
                <a:cubicBezTo>
                  <a:pt x="86092" y="-605"/>
                  <a:pt x="11766" y="72741"/>
                  <a:pt x="11153" y="163824"/>
                </a:cubicBezTo>
                <a:cubicBezTo>
                  <a:pt x="11153" y="163931"/>
                  <a:pt x="11153" y="164037"/>
                  <a:pt x="11153" y="164144"/>
                </a:cubicBezTo>
                <a:lnTo>
                  <a:pt x="1" y="2807667"/>
                </a:lnTo>
                <a:cubicBezTo>
                  <a:pt x="-344" y="2898753"/>
                  <a:pt x="73212" y="2972875"/>
                  <a:pt x="164298" y="2973220"/>
                </a:cubicBezTo>
                <a:cubicBezTo>
                  <a:pt x="164354" y="2973220"/>
                  <a:pt x="164401" y="2973220"/>
                  <a:pt x="164456" y="2973220"/>
                </a:cubicBezTo>
                <a:lnTo>
                  <a:pt x="1245582" y="2978168"/>
                </a:lnTo>
                <a:cubicBezTo>
                  <a:pt x="1336668" y="2978773"/>
                  <a:pt x="1410995" y="2905428"/>
                  <a:pt x="1411608" y="2814350"/>
                </a:cubicBezTo>
                <a:cubicBezTo>
                  <a:pt x="1411608" y="2814240"/>
                  <a:pt x="1411608" y="2814138"/>
                  <a:pt x="1411608" y="2814028"/>
                </a:cubicBezTo>
                <a:lnTo>
                  <a:pt x="1422838" y="170584"/>
                </a:lnTo>
                <a:cubicBezTo>
                  <a:pt x="1423144" y="79499"/>
                  <a:pt x="1349548" y="5413"/>
                  <a:pt x="1258462" y="5109"/>
                </a:cubicBezTo>
                <a:cubicBezTo>
                  <a:pt x="1258439" y="5109"/>
                  <a:pt x="1258407" y="5109"/>
                  <a:pt x="1258384" y="5109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g25cc695399e_0_1316"/>
          <p:cNvSpPr/>
          <p:nvPr/>
        </p:nvSpPr>
        <p:spPr>
          <a:xfrm>
            <a:off x="9773959" y="3890247"/>
            <a:ext cx="1426046" cy="2980763"/>
          </a:xfrm>
          <a:custGeom>
            <a:avLst/>
            <a:gdLst/>
            <a:ahLst/>
            <a:cxnLst/>
            <a:rect l="l" t="t" r="r" b="b"/>
            <a:pathLst>
              <a:path w="1426046" h="2980763" extrusionOk="0">
                <a:moveTo>
                  <a:pt x="1260769" y="6055"/>
                </a:moveTo>
                <a:lnTo>
                  <a:pt x="1266345" y="6055"/>
                </a:lnTo>
                <a:cubicBezTo>
                  <a:pt x="1271945" y="6158"/>
                  <a:pt x="1277536" y="6630"/>
                  <a:pt x="1283073" y="7469"/>
                </a:cubicBezTo>
                <a:cubicBezTo>
                  <a:pt x="1304969" y="10171"/>
                  <a:pt x="1326040" y="17507"/>
                  <a:pt x="1344881" y="28987"/>
                </a:cubicBezTo>
                <a:cubicBezTo>
                  <a:pt x="1358900" y="37170"/>
                  <a:pt x="1371560" y="47476"/>
                  <a:pt x="1382421" y="59538"/>
                </a:cubicBezTo>
                <a:cubicBezTo>
                  <a:pt x="1395749" y="73976"/>
                  <a:pt x="1406383" y="90678"/>
                  <a:pt x="1413836" y="108859"/>
                </a:cubicBezTo>
                <a:cubicBezTo>
                  <a:pt x="1422349" y="130119"/>
                  <a:pt x="1426488" y="152876"/>
                  <a:pt x="1426009" y="175771"/>
                </a:cubicBezTo>
                <a:cubicBezTo>
                  <a:pt x="1426009" y="200172"/>
                  <a:pt x="1426009" y="226113"/>
                  <a:pt x="1426009" y="253600"/>
                </a:cubicBezTo>
                <a:cubicBezTo>
                  <a:pt x="1425223" y="473501"/>
                  <a:pt x="1424045" y="791337"/>
                  <a:pt x="1422710" y="1184252"/>
                </a:cubicBezTo>
                <a:cubicBezTo>
                  <a:pt x="1421375" y="1577168"/>
                  <a:pt x="1419333" y="2045007"/>
                  <a:pt x="1417291" y="2564523"/>
                </a:cubicBezTo>
                <a:cubicBezTo>
                  <a:pt x="1416977" y="2629394"/>
                  <a:pt x="1416718" y="2695105"/>
                  <a:pt x="1416506" y="2761648"/>
                </a:cubicBezTo>
                <a:lnTo>
                  <a:pt x="1416506" y="2811676"/>
                </a:lnTo>
                <a:cubicBezTo>
                  <a:pt x="1417346" y="2863769"/>
                  <a:pt x="1393636" y="2913223"/>
                  <a:pt x="1352499" y="2945187"/>
                </a:cubicBezTo>
                <a:cubicBezTo>
                  <a:pt x="1338920" y="2955868"/>
                  <a:pt x="1323732" y="2964326"/>
                  <a:pt x="1307498" y="2970240"/>
                </a:cubicBezTo>
                <a:cubicBezTo>
                  <a:pt x="1299385" y="2973264"/>
                  <a:pt x="1291068" y="2975706"/>
                  <a:pt x="1282602" y="2977544"/>
                </a:cubicBezTo>
                <a:cubicBezTo>
                  <a:pt x="1274073" y="2979138"/>
                  <a:pt x="1265434" y="2980112"/>
                  <a:pt x="1256764" y="2980450"/>
                </a:cubicBezTo>
                <a:cubicBezTo>
                  <a:pt x="1222286" y="2981157"/>
                  <a:pt x="1187888" y="2980450"/>
                  <a:pt x="1153175" y="2980450"/>
                </a:cubicBezTo>
                <a:lnTo>
                  <a:pt x="943091" y="2979429"/>
                </a:lnTo>
                <a:lnTo>
                  <a:pt x="511928" y="2977544"/>
                </a:lnTo>
                <a:lnTo>
                  <a:pt x="291478" y="2976523"/>
                </a:lnTo>
                <a:lnTo>
                  <a:pt x="180114" y="2975973"/>
                </a:lnTo>
                <a:cubicBezTo>
                  <a:pt x="141788" y="2978133"/>
                  <a:pt x="103808" y="2967617"/>
                  <a:pt x="72048" y="2946051"/>
                </a:cubicBezTo>
                <a:cubicBezTo>
                  <a:pt x="40744" y="2924241"/>
                  <a:pt x="17764" y="2892450"/>
                  <a:pt x="6863" y="2855892"/>
                </a:cubicBezTo>
                <a:cubicBezTo>
                  <a:pt x="1735" y="2837766"/>
                  <a:pt x="-543" y="2818956"/>
                  <a:pt x="109" y="2800131"/>
                </a:cubicBezTo>
                <a:lnTo>
                  <a:pt x="109" y="2744528"/>
                </a:lnTo>
                <a:cubicBezTo>
                  <a:pt x="423" y="2670492"/>
                  <a:pt x="737" y="2596958"/>
                  <a:pt x="1051" y="2523920"/>
                </a:cubicBezTo>
                <a:cubicBezTo>
                  <a:pt x="1680" y="2377898"/>
                  <a:pt x="2308" y="2234146"/>
                  <a:pt x="2936" y="2092679"/>
                </a:cubicBezTo>
                <a:cubicBezTo>
                  <a:pt x="4193" y="1809949"/>
                  <a:pt x="5371" y="1537272"/>
                  <a:pt x="6470" y="1277475"/>
                </a:cubicBezTo>
                <a:cubicBezTo>
                  <a:pt x="7570" y="1017678"/>
                  <a:pt x="8748" y="770839"/>
                  <a:pt x="9847" y="539786"/>
                </a:cubicBezTo>
                <a:cubicBezTo>
                  <a:pt x="10319" y="424236"/>
                  <a:pt x="10813" y="312793"/>
                  <a:pt x="11340" y="205458"/>
                </a:cubicBezTo>
                <a:lnTo>
                  <a:pt x="11340" y="165483"/>
                </a:lnTo>
                <a:cubicBezTo>
                  <a:pt x="11732" y="158808"/>
                  <a:pt x="11811" y="152132"/>
                  <a:pt x="12596" y="145535"/>
                </a:cubicBezTo>
                <a:cubicBezTo>
                  <a:pt x="13672" y="139135"/>
                  <a:pt x="15172" y="132813"/>
                  <a:pt x="17073" y="126608"/>
                </a:cubicBezTo>
                <a:cubicBezTo>
                  <a:pt x="23285" y="101027"/>
                  <a:pt x="35568" y="77320"/>
                  <a:pt x="52885" y="57496"/>
                </a:cubicBezTo>
                <a:cubicBezTo>
                  <a:pt x="69865" y="38122"/>
                  <a:pt x="90991" y="22822"/>
                  <a:pt x="114693" y="12731"/>
                </a:cubicBezTo>
                <a:cubicBezTo>
                  <a:pt x="120740" y="10689"/>
                  <a:pt x="126552" y="8175"/>
                  <a:pt x="132599" y="6605"/>
                </a:cubicBezTo>
                <a:cubicBezTo>
                  <a:pt x="138662" y="4837"/>
                  <a:pt x="144819" y="3446"/>
                  <a:pt x="151055" y="2442"/>
                </a:cubicBezTo>
                <a:cubicBezTo>
                  <a:pt x="157204" y="1357"/>
                  <a:pt x="163425" y="701"/>
                  <a:pt x="169668" y="479"/>
                </a:cubicBezTo>
                <a:cubicBezTo>
                  <a:pt x="175873" y="479"/>
                  <a:pt x="182077" y="-71"/>
                  <a:pt x="188203" y="8"/>
                </a:cubicBezTo>
                <a:lnTo>
                  <a:pt x="332002" y="793"/>
                </a:lnTo>
                <a:lnTo>
                  <a:pt x="401114" y="793"/>
                </a:lnTo>
                <a:lnTo>
                  <a:pt x="435041" y="793"/>
                </a:lnTo>
                <a:cubicBezTo>
                  <a:pt x="446555" y="414"/>
                  <a:pt x="457864" y="3898"/>
                  <a:pt x="467163" y="10689"/>
                </a:cubicBezTo>
                <a:cubicBezTo>
                  <a:pt x="476288" y="17418"/>
                  <a:pt x="483074" y="26839"/>
                  <a:pt x="486561" y="37626"/>
                </a:cubicBezTo>
                <a:cubicBezTo>
                  <a:pt x="489318" y="48229"/>
                  <a:pt x="490276" y="59221"/>
                  <a:pt x="489388" y="70140"/>
                </a:cubicBezTo>
                <a:cubicBezTo>
                  <a:pt x="489388" y="75559"/>
                  <a:pt x="489388" y="80900"/>
                  <a:pt x="489388" y="85848"/>
                </a:cubicBezTo>
                <a:cubicBezTo>
                  <a:pt x="489184" y="91094"/>
                  <a:pt x="489420" y="96348"/>
                  <a:pt x="490095" y="101555"/>
                </a:cubicBezTo>
                <a:cubicBezTo>
                  <a:pt x="491556" y="111771"/>
                  <a:pt x="496048" y="121316"/>
                  <a:pt x="502975" y="128964"/>
                </a:cubicBezTo>
                <a:cubicBezTo>
                  <a:pt x="509792" y="136514"/>
                  <a:pt x="518753" y="141801"/>
                  <a:pt x="528656" y="144121"/>
                </a:cubicBezTo>
                <a:cubicBezTo>
                  <a:pt x="533596" y="145068"/>
                  <a:pt x="538630" y="145463"/>
                  <a:pt x="543657" y="145299"/>
                </a:cubicBezTo>
                <a:lnTo>
                  <a:pt x="558971" y="145299"/>
                </a:lnTo>
                <a:lnTo>
                  <a:pt x="618501" y="145299"/>
                </a:lnTo>
                <a:lnTo>
                  <a:pt x="836046" y="146477"/>
                </a:lnTo>
                <a:lnTo>
                  <a:pt x="931939" y="147027"/>
                </a:lnTo>
                <a:cubicBezTo>
                  <a:pt x="939792" y="147027"/>
                  <a:pt x="947175" y="147027"/>
                  <a:pt x="954400" y="147027"/>
                </a:cubicBezTo>
                <a:cubicBezTo>
                  <a:pt x="961578" y="146122"/>
                  <a:pt x="968466" y="143656"/>
                  <a:pt x="974584" y="139802"/>
                </a:cubicBezTo>
                <a:cubicBezTo>
                  <a:pt x="986466" y="132243"/>
                  <a:pt x="994791" y="120208"/>
                  <a:pt x="997673" y="106424"/>
                </a:cubicBezTo>
                <a:cubicBezTo>
                  <a:pt x="998679" y="100116"/>
                  <a:pt x="999048" y="93722"/>
                  <a:pt x="998773" y="87340"/>
                </a:cubicBezTo>
                <a:cubicBezTo>
                  <a:pt x="998773" y="80664"/>
                  <a:pt x="998773" y="74067"/>
                  <a:pt x="998773" y="67627"/>
                </a:cubicBezTo>
                <a:cubicBezTo>
                  <a:pt x="998482" y="61195"/>
                  <a:pt x="998828" y="54750"/>
                  <a:pt x="999794" y="48386"/>
                </a:cubicBezTo>
                <a:cubicBezTo>
                  <a:pt x="1000941" y="42203"/>
                  <a:pt x="1003116" y="36257"/>
                  <a:pt x="1006234" y="30794"/>
                </a:cubicBezTo>
                <a:cubicBezTo>
                  <a:pt x="1012195" y="20321"/>
                  <a:pt x="1021603" y="12243"/>
                  <a:pt x="1032858" y="7940"/>
                </a:cubicBezTo>
                <a:cubicBezTo>
                  <a:pt x="1043468" y="4781"/>
                  <a:pt x="1054588" y="3715"/>
                  <a:pt x="1065607" y="4798"/>
                </a:cubicBezTo>
                <a:lnTo>
                  <a:pt x="1172573" y="5427"/>
                </a:lnTo>
                <a:lnTo>
                  <a:pt x="1238386" y="5976"/>
                </a:lnTo>
                <a:lnTo>
                  <a:pt x="1260848" y="5976"/>
                </a:lnTo>
                <a:lnTo>
                  <a:pt x="1172495" y="5976"/>
                </a:lnTo>
                <a:lnTo>
                  <a:pt x="1065529" y="5976"/>
                </a:lnTo>
                <a:cubicBezTo>
                  <a:pt x="1054659" y="4979"/>
                  <a:pt x="1043703" y="6072"/>
                  <a:pt x="1033250" y="9196"/>
                </a:cubicBezTo>
                <a:cubicBezTo>
                  <a:pt x="1022302" y="13389"/>
                  <a:pt x="1013161" y="21279"/>
                  <a:pt x="1007412" y="31501"/>
                </a:cubicBezTo>
                <a:cubicBezTo>
                  <a:pt x="1004380" y="36818"/>
                  <a:pt x="1002252" y="42605"/>
                  <a:pt x="1001129" y="48621"/>
                </a:cubicBezTo>
                <a:cubicBezTo>
                  <a:pt x="1000218" y="54913"/>
                  <a:pt x="999904" y="61277"/>
                  <a:pt x="1000187" y="67627"/>
                </a:cubicBezTo>
                <a:cubicBezTo>
                  <a:pt x="1000187" y="74067"/>
                  <a:pt x="1000187" y="80664"/>
                  <a:pt x="1000187" y="87340"/>
                </a:cubicBezTo>
                <a:cubicBezTo>
                  <a:pt x="1000461" y="94172"/>
                  <a:pt x="1000045" y="101013"/>
                  <a:pt x="998930" y="107759"/>
                </a:cubicBezTo>
                <a:cubicBezTo>
                  <a:pt x="995993" y="122000"/>
                  <a:pt x="987448" y="134457"/>
                  <a:pt x="975212" y="142315"/>
                </a:cubicBezTo>
                <a:cubicBezTo>
                  <a:pt x="968898" y="146466"/>
                  <a:pt x="961735" y="149150"/>
                  <a:pt x="954243" y="150169"/>
                </a:cubicBezTo>
                <a:cubicBezTo>
                  <a:pt x="946389" y="150954"/>
                  <a:pt x="939243" y="150169"/>
                  <a:pt x="931546" y="150169"/>
                </a:cubicBezTo>
                <a:lnTo>
                  <a:pt x="835654" y="150169"/>
                </a:lnTo>
                <a:lnTo>
                  <a:pt x="618187" y="149305"/>
                </a:lnTo>
                <a:lnTo>
                  <a:pt x="558657" y="149305"/>
                </a:lnTo>
                <a:lnTo>
                  <a:pt x="543264" y="149305"/>
                </a:lnTo>
                <a:cubicBezTo>
                  <a:pt x="538002" y="149447"/>
                  <a:pt x="532732" y="149026"/>
                  <a:pt x="527557" y="148048"/>
                </a:cubicBezTo>
                <a:cubicBezTo>
                  <a:pt x="517190" y="145668"/>
                  <a:pt x="507797" y="140190"/>
                  <a:pt x="500619" y="132341"/>
                </a:cubicBezTo>
                <a:cubicBezTo>
                  <a:pt x="493370" y="124329"/>
                  <a:pt x="488650" y="114358"/>
                  <a:pt x="487032" y="103675"/>
                </a:cubicBezTo>
                <a:cubicBezTo>
                  <a:pt x="486357" y="98337"/>
                  <a:pt x="486145" y="92950"/>
                  <a:pt x="486404" y="87575"/>
                </a:cubicBezTo>
                <a:lnTo>
                  <a:pt x="486404" y="71868"/>
                </a:lnTo>
                <a:cubicBezTo>
                  <a:pt x="487307" y="61321"/>
                  <a:pt x="486404" y="50697"/>
                  <a:pt x="483734" y="40454"/>
                </a:cubicBezTo>
                <a:cubicBezTo>
                  <a:pt x="480388" y="30167"/>
                  <a:pt x="473909" y="21186"/>
                  <a:pt x="465199" y="14772"/>
                </a:cubicBezTo>
                <a:cubicBezTo>
                  <a:pt x="456348" y="8326"/>
                  <a:pt x="445589" y="5036"/>
                  <a:pt x="434649" y="5427"/>
                </a:cubicBezTo>
                <a:lnTo>
                  <a:pt x="400721" y="5427"/>
                </a:lnTo>
                <a:lnTo>
                  <a:pt x="331531" y="5427"/>
                </a:lnTo>
                <a:lnTo>
                  <a:pt x="187810" y="4798"/>
                </a:lnTo>
                <a:cubicBezTo>
                  <a:pt x="181606" y="4798"/>
                  <a:pt x="175480" y="4798"/>
                  <a:pt x="169433" y="5270"/>
                </a:cubicBezTo>
                <a:cubicBezTo>
                  <a:pt x="163291" y="5488"/>
                  <a:pt x="157181" y="6144"/>
                  <a:pt x="151134" y="7233"/>
                </a:cubicBezTo>
                <a:cubicBezTo>
                  <a:pt x="145039" y="8240"/>
                  <a:pt x="139008" y="9604"/>
                  <a:pt x="133070" y="11317"/>
                </a:cubicBezTo>
                <a:cubicBezTo>
                  <a:pt x="127102" y="12888"/>
                  <a:pt x="121369" y="15401"/>
                  <a:pt x="115478" y="17364"/>
                </a:cubicBezTo>
                <a:cubicBezTo>
                  <a:pt x="92200" y="27293"/>
                  <a:pt x="71459" y="42323"/>
                  <a:pt x="54770" y="61344"/>
                </a:cubicBezTo>
                <a:cubicBezTo>
                  <a:pt x="37791" y="80845"/>
                  <a:pt x="25743" y="104145"/>
                  <a:pt x="19664" y="129278"/>
                </a:cubicBezTo>
                <a:cubicBezTo>
                  <a:pt x="12832" y="154488"/>
                  <a:pt x="15266" y="181347"/>
                  <a:pt x="14638" y="207814"/>
                </a:cubicBezTo>
                <a:cubicBezTo>
                  <a:pt x="14222" y="314992"/>
                  <a:pt x="13798" y="426403"/>
                  <a:pt x="13382" y="542063"/>
                </a:cubicBezTo>
                <a:cubicBezTo>
                  <a:pt x="12439" y="773116"/>
                  <a:pt x="11497" y="1019955"/>
                  <a:pt x="10397" y="1279752"/>
                </a:cubicBezTo>
                <a:cubicBezTo>
                  <a:pt x="9298" y="1539549"/>
                  <a:pt x="8277" y="1812305"/>
                  <a:pt x="7099" y="2095035"/>
                </a:cubicBezTo>
                <a:cubicBezTo>
                  <a:pt x="6470" y="2236400"/>
                  <a:pt x="5866" y="2380120"/>
                  <a:pt x="5292" y="2526198"/>
                </a:cubicBezTo>
                <a:cubicBezTo>
                  <a:pt x="4978" y="2599236"/>
                  <a:pt x="4664" y="2672769"/>
                  <a:pt x="4350" y="2746805"/>
                </a:cubicBezTo>
                <a:lnTo>
                  <a:pt x="4350" y="2802409"/>
                </a:lnTo>
                <a:cubicBezTo>
                  <a:pt x="3698" y="2820967"/>
                  <a:pt x="5928" y="2839509"/>
                  <a:pt x="10947" y="2857384"/>
                </a:cubicBezTo>
                <a:cubicBezTo>
                  <a:pt x="21604" y="2893071"/>
                  <a:pt x="44026" y="2924100"/>
                  <a:pt x="74561" y="2945423"/>
                </a:cubicBezTo>
                <a:cubicBezTo>
                  <a:pt x="105426" y="2966298"/>
                  <a:pt x="142275" y="2976507"/>
                  <a:pt x="179485" y="2974481"/>
                </a:cubicBezTo>
                <a:lnTo>
                  <a:pt x="290849" y="2975031"/>
                </a:lnTo>
                <a:lnTo>
                  <a:pt x="511378" y="2976052"/>
                </a:lnTo>
                <a:lnTo>
                  <a:pt x="942462" y="2978015"/>
                </a:lnTo>
                <a:lnTo>
                  <a:pt x="1152546" y="2979036"/>
                </a:lnTo>
                <a:cubicBezTo>
                  <a:pt x="1187181" y="2979036"/>
                  <a:pt x="1221815" y="2979743"/>
                  <a:pt x="1255978" y="2979036"/>
                </a:cubicBezTo>
                <a:cubicBezTo>
                  <a:pt x="1264437" y="2978683"/>
                  <a:pt x="1272864" y="2977740"/>
                  <a:pt x="1281188" y="2976209"/>
                </a:cubicBezTo>
                <a:cubicBezTo>
                  <a:pt x="1289458" y="2974387"/>
                  <a:pt x="1297595" y="2971999"/>
                  <a:pt x="1305535" y="2969062"/>
                </a:cubicBezTo>
                <a:cubicBezTo>
                  <a:pt x="1321375" y="2963305"/>
                  <a:pt x="1336195" y="2955067"/>
                  <a:pt x="1349436" y="2944637"/>
                </a:cubicBezTo>
                <a:cubicBezTo>
                  <a:pt x="1376084" y="2924006"/>
                  <a:pt x="1395561" y="2895513"/>
                  <a:pt x="1405118" y="2863196"/>
                </a:cubicBezTo>
                <a:cubicBezTo>
                  <a:pt x="1415092" y="2831231"/>
                  <a:pt x="1411244" y="2797225"/>
                  <a:pt x="1412265" y="2764083"/>
                </a:cubicBezTo>
                <a:cubicBezTo>
                  <a:pt x="1412265" y="2697539"/>
                  <a:pt x="1412556" y="2631805"/>
                  <a:pt x="1413129" y="2566879"/>
                </a:cubicBezTo>
                <a:cubicBezTo>
                  <a:pt x="1415485" y="2047442"/>
                  <a:pt x="1417605" y="1579603"/>
                  <a:pt x="1419412" y="1186608"/>
                </a:cubicBezTo>
                <a:cubicBezTo>
                  <a:pt x="1421218" y="793614"/>
                  <a:pt x="1422946" y="475779"/>
                  <a:pt x="1423967" y="255957"/>
                </a:cubicBezTo>
                <a:cubicBezTo>
                  <a:pt x="1423967" y="228548"/>
                  <a:pt x="1423967" y="202552"/>
                  <a:pt x="1424438" y="178206"/>
                </a:cubicBezTo>
                <a:cubicBezTo>
                  <a:pt x="1425019" y="155485"/>
                  <a:pt x="1420983" y="132882"/>
                  <a:pt x="1412579" y="111764"/>
                </a:cubicBezTo>
                <a:cubicBezTo>
                  <a:pt x="1405252" y="93698"/>
                  <a:pt x="1394775" y="77077"/>
                  <a:pt x="1381636" y="62679"/>
                </a:cubicBezTo>
                <a:cubicBezTo>
                  <a:pt x="1356222" y="33451"/>
                  <a:pt x="1321328" y="14099"/>
                  <a:pt x="1283073" y="8018"/>
                </a:cubicBezTo>
                <a:cubicBezTo>
                  <a:pt x="1277536" y="7144"/>
                  <a:pt x="1271953" y="6620"/>
                  <a:pt x="1266345" y="644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g25cc695399e_0_1316"/>
          <p:cNvSpPr/>
          <p:nvPr/>
        </p:nvSpPr>
        <p:spPr>
          <a:xfrm>
            <a:off x="9939619" y="6422571"/>
            <a:ext cx="1050282" cy="296497"/>
          </a:xfrm>
          <a:custGeom>
            <a:avLst/>
            <a:gdLst/>
            <a:ahLst/>
            <a:cxnLst/>
            <a:rect l="l" t="t" r="r" b="b"/>
            <a:pathLst>
              <a:path w="1050282" h="296497" extrusionOk="0">
                <a:moveTo>
                  <a:pt x="910863" y="295217"/>
                </a:moveTo>
                <a:lnTo>
                  <a:pt x="917146" y="294667"/>
                </a:lnTo>
                <a:lnTo>
                  <a:pt x="925000" y="294196"/>
                </a:lnTo>
                <a:lnTo>
                  <a:pt x="935524" y="292468"/>
                </a:lnTo>
                <a:cubicBezTo>
                  <a:pt x="958927" y="288258"/>
                  <a:pt x="980776" y="277876"/>
                  <a:pt x="998824" y="262389"/>
                </a:cubicBezTo>
                <a:cubicBezTo>
                  <a:pt x="1011861" y="251394"/>
                  <a:pt x="1022746" y="238074"/>
                  <a:pt x="1030945" y="223121"/>
                </a:cubicBezTo>
                <a:cubicBezTo>
                  <a:pt x="1040534" y="205230"/>
                  <a:pt x="1046039" y="185431"/>
                  <a:pt x="1047045" y="165161"/>
                </a:cubicBezTo>
                <a:cubicBezTo>
                  <a:pt x="1047594" y="143407"/>
                  <a:pt x="1048458" y="119453"/>
                  <a:pt x="1039976" y="96128"/>
                </a:cubicBezTo>
                <a:cubicBezTo>
                  <a:pt x="1035924" y="84096"/>
                  <a:pt x="1030183" y="72701"/>
                  <a:pt x="1022934" y="62279"/>
                </a:cubicBezTo>
                <a:cubicBezTo>
                  <a:pt x="1015261" y="51362"/>
                  <a:pt x="1006088" y="41577"/>
                  <a:pt x="995682" y="33221"/>
                </a:cubicBezTo>
                <a:cubicBezTo>
                  <a:pt x="984718" y="24495"/>
                  <a:pt x="972443" y="17553"/>
                  <a:pt x="959320" y="12644"/>
                </a:cubicBezTo>
                <a:cubicBezTo>
                  <a:pt x="952566" y="10092"/>
                  <a:pt x="945631" y="8018"/>
                  <a:pt x="938586" y="6440"/>
                </a:cubicBezTo>
                <a:cubicBezTo>
                  <a:pt x="931322" y="5089"/>
                  <a:pt x="923979" y="4249"/>
                  <a:pt x="916596" y="3927"/>
                </a:cubicBezTo>
                <a:cubicBezTo>
                  <a:pt x="886596" y="3456"/>
                  <a:pt x="855103" y="3927"/>
                  <a:pt x="822353" y="3927"/>
                </a:cubicBezTo>
                <a:lnTo>
                  <a:pt x="614861" y="3927"/>
                </a:lnTo>
                <a:lnTo>
                  <a:pt x="139482" y="3927"/>
                </a:lnTo>
                <a:cubicBezTo>
                  <a:pt x="75994" y="4005"/>
                  <a:pt x="21026" y="48072"/>
                  <a:pt x="7149" y="110029"/>
                </a:cubicBezTo>
                <a:cubicBezTo>
                  <a:pt x="5971" y="114820"/>
                  <a:pt x="5500" y="119846"/>
                  <a:pt x="4636" y="124715"/>
                </a:cubicBezTo>
                <a:cubicBezTo>
                  <a:pt x="3772" y="129584"/>
                  <a:pt x="4086" y="134611"/>
                  <a:pt x="3772" y="139558"/>
                </a:cubicBezTo>
                <a:cubicBezTo>
                  <a:pt x="3772" y="149611"/>
                  <a:pt x="3772" y="159585"/>
                  <a:pt x="4401" y="169324"/>
                </a:cubicBezTo>
                <a:cubicBezTo>
                  <a:pt x="9600" y="228155"/>
                  <a:pt x="52245" y="276871"/>
                  <a:pt x="109874" y="289798"/>
                </a:cubicBezTo>
                <a:cubicBezTo>
                  <a:pt x="128016" y="292979"/>
                  <a:pt x="146456" y="294117"/>
                  <a:pt x="164850" y="293175"/>
                </a:cubicBezTo>
                <a:lnTo>
                  <a:pt x="553132" y="293646"/>
                </a:lnTo>
                <a:lnTo>
                  <a:pt x="814892" y="294274"/>
                </a:lnTo>
                <a:lnTo>
                  <a:pt x="886046" y="294667"/>
                </a:lnTo>
                <a:lnTo>
                  <a:pt x="904580" y="294667"/>
                </a:lnTo>
                <a:lnTo>
                  <a:pt x="910863" y="294667"/>
                </a:lnTo>
                <a:lnTo>
                  <a:pt x="904580" y="294667"/>
                </a:lnTo>
                <a:lnTo>
                  <a:pt x="886046" y="294667"/>
                </a:lnTo>
                <a:lnTo>
                  <a:pt x="814892" y="295060"/>
                </a:lnTo>
                <a:lnTo>
                  <a:pt x="553132" y="295688"/>
                </a:lnTo>
                <a:lnTo>
                  <a:pt x="164850" y="296159"/>
                </a:lnTo>
                <a:cubicBezTo>
                  <a:pt x="146244" y="297133"/>
                  <a:pt x="127592" y="296002"/>
                  <a:pt x="109246" y="292782"/>
                </a:cubicBezTo>
                <a:cubicBezTo>
                  <a:pt x="50274" y="279557"/>
                  <a:pt x="6466" y="229953"/>
                  <a:pt x="631" y="169795"/>
                </a:cubicBezTo>
                <a:cubicBezTo>
                  <a:pt x="-76" y="159664"/>
                  <a:pt x="3" y="149690"/>
                  <a:pt x="3" y="139715"/>
                </a:cubicBezTo>
                <a:cubicBezTo>
                  <a:pt x="3" y="134611"/>
                  <a:pt x="395" y="129506"/>
                  <a:pt x="866" y="124480"/>
                </a:cubicBezTo>
                <a:cubicBezTo>
                  <a:pt x="1338" y="119453"/>
                  <a:pt x="2202" y="114270"/>
                  <a:pt x="3380" y="109322"/>
                </a:cubicBezTo>
                <a:cubicBezTo>
                  <a:pt x="17665" y="45480"/>
                  <a:pt x="74298" y="71"/>
                  <a:pt x="139718" y="0"/>
                </a:cubicBezTo>
                <a:lnTo>
                  <a:pt x="615097" y="0"/>
                </a:lnTo>
                <a:lnTo>
                  <a:pt x="822589" y="0"/>
                </a:lnTo>
                <a:cubicBezTo>
                  <a:pt x="855103" y="0"/>
                  <a:pt x="886360" y="0"/>
                  <a:pt x="916832" y="393"/>
                </a:cubicBezTo>
                <a:cubicBezTo>
                  <a:pt x="924403" y="722"/>
                  <a:pt x="931934" y="1610"/>
                  <a:pt x="939372" y="3063"/>
                </a:cubicBezTo>
                <a:cubicBezTo>
                  <a:pt x="946589" y="4657"/>
                  <a:pt x="953673" y="6785"/>
                  <a:pt x="960577" y="9424"/>
                </a:cubicBezTo>
                <a:cubicBezTo>
                  <a:pt x="973943" y="14513"/>
                  <a:pt x="986454" y="21644"/>
                  <a:pt x="997646" y="30550"/>
                </a:cubicBezTo>
                <a:cubicBezTo>
                  <a:pt x="1008256" y="39103"/>
                  <a:pt x="1017586" y="49132"/>
                  <a:pt x="1025369" y="60316"/>
                </a:cubicBezTo>
                <a:cubicBezTo>
                  <a:pt x="1032704" y="70981"/>
                  <a:pt x="1038516" y="82604"/>
                  <a:pt x="1042647" y="94871"/>
                </a:cubicBezTo>
                <a:cubicBezTo>
                  <a:pt x="1049354" y="117553"/>
                  <a:pt x="1051678" y="141302"/>
                  <a:pt x="1049479" y="164847"/>
                </a:cubicBezTo>
                <a:cubicBezTo>
                  <a:pt x="1047469" y="203141"/>
                  <a:pt x="1029523" y="238852"/>
                  <a:pt x="1000002" y="263331"/>
                </a:cubicBezTo>
                <a:cubicBezTo>
                  <a:pt x="989297" y="272017"/>
                  <a:pt x="977462" y="279203"/>
                  <a:pt x="964817" y="284693"/>
                </a:cubicBezTo>
                <a:cubicBezTo>
                  <a:pt x="955464" y="288439"/>
                  <a:pt x="945757" y="291227"/>
                  <a:pt x="935838" y="293018"/>
                </a:cubicBezTo>
                <a:lnTo>
                  <a:pt x="925157" y="294510"/>
                </a:lnTo>
                <a:lnTo>
                  <a:pt x="917303" y="29451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g25cc695399e_0_1316"/>
          <p:cNvSpPr/>
          <p:nvPr/>
        </p:nvSpPr>
        <p:spPr>
          <a:xfrm>
            <a:off x="10175073" y="5262436"/>
            <a:ext cx="833267" cy="919028"/>
          </a:xfrm>
          <a:custGeom>
            <a:avLst/>
            <a:gdLst/>
            <a:ahLst/>
            <a:cxnLst/>
            <a:rect l="l" t="t" r="r" b="b"/>
            <a:pathLst>
              <a:path w="833267" h="919028" extrusionOk="0">
                <a:moveTo>
                  <a:pt x="831775" y="918322"/>
                </a:moveTo>
                <a:cubicBezTo>
                  <a:pt x="831775" y="918322"/>
                  <a:pt x="831775" y="916829"/>
                  <a:pt x="831775" y="913924"/>
                </a:cubicBezTo>
                <a:cubicBezTo>
                  <a:pt x="831775" y="911018"/>
                  <a:pt x="831775" y="906777"/>
                  <a:pt x="831775" y="901201"/>
                </a:cubicBezTo>
                <a:cubicBezTo>
                  <a:pt x="831775" y="889970"/>
                  <a:pt x="831775" y="873399"/>
                  <a:pt x="831775" y="851880"/>
                </a:cubicBezTo>
                <a:cubicBezTo>
                  <a:pt x="831775" y="808685"/>
                  <a:pt x="831775" y="745542"/>
                  <a:pt x="831304" y="665279"/>
                </a:cubicBezTo>
                <a:cubicBezTo>
                  <a:pt x="831304" y="504908"/>
                  <a:pt x="830754" y="276290"/>
                  <a:pt x="830361" y="3063"/>
                </a:cubicBezTo>
                <a:lnTo>
                  <a:pt x="832168" y="4869"/>
                </a:lnTo>
                <a:lnTo>
                  <a:pt x="1178" y="4869"/>
                </a:lnTo>
                <a:lnTo>
                  <a:pt x="1178" y="4869"/>
                </a:lnTo>
                <a:lnTo>
                  <a:pt x="3220" y="2827"/>
                </a:lnTo>
                <a:cubicBezTo>
                  <a:pt x="3220" y="339668"/>
                  <a:pt x="3220" y="654205"/>
                  <a:pt x="3220" y="918086"/>
                </a:cubicBezTo>
                <a:lnTo>
                  <a:pt x="1492" y="916358"/>
                </a:lnTo>
                <a:lnTo>
                  <a:pt x="603942" y="917222"/>
                </a:lnTo>
                <a:lnTo>
                  <a:pt x="772637" y="917693"/>
                </a:lnTo>
                <a:lnTo>
                  <a:pt x="817167" y="917693"/>
                </a:lnTo>
                <a:cubicBezTo>
                  <a:pt x="827220" y="917693"/>
                  <a:pt x="832875" y="917693"/>
                  <a:pt x="832875" y="917693"/>
                </a:cubicBezTo>
                <a:lnTo>
                  <a:pt x="817874" y="917693"/>
                </a:lnTo>
                <a:lnTo>
                  <a:pt x="773658" y="917693"/>
                </a:lnTo>
                <a:lnTo>
                  <a:pt x="605356" y="918165"/>
                </a:lnTo>
                <a:lnTo>
                  <a:pt x="1806" y="919028"/>
                </a:lnTo>
                <a:lnTo>
                  <a:pt x="0" y="919028"/>
                </a:lnTo>
                <a:lnTo>
                  <a:pt x="0" y="917301"/>
                </a:lnTo>
                <a:cubicBezTo>
                  <a:pt x="0" y="653420"/>
                  <a:pt x="0" y="338883"/>
                  <a:pt x="0" y="2042"/>
                </a:cubicBezTo>
                <a:lnTo>
                  <a:pt x="0" y="0"/>
                </a:lnTo>
                <a:lnTo>
                  <a:pt x="785" y="0"/>
                </a:lnTo>
                <a:lnTo>
                  <a:pt x="831775" y="0"/>
                </a:lnTo>
                <a:lnTo>
                  <a:pt x="833267" y="0"/>
                </a:lnTo>
                <a:lnTo>
                  <a:pt x="833267" y="3141"/>
                </a:lnTo>
                <a:cubicBezTo>
                  <a:pt x="832875" y="276839"/>
                  <a:pt x="832560" y="505772"/>
                  <a:pt x="832325" y="666457"/>
                </a:cubicBezTo>
                <a:cubicBezTo>
                  <a:pt x="832325" y="746563"/>
                  <a:pt x="832325" y="809628"/>
                  <a:pt x="831854" y="852666"/>
                </a:cubicBezTo>
                <a:cubicBezTo>
                  <a:pt x="831854" y="874106"/>
                  <a:pt x="831854" y="890520"/>
                  <a:pt x="831854" y="901751"/>
                </a:cubicBezTo>
                <a:cubicBezTo>
                  <a:pt x="831854" y="907169"/>
                  <a:pt x="831854" y="911332"/>
                  <a:pt x="831854" y="914238"/>
                </a:cubicBezTo>
                <a:cubicBezTo>
                  <a:pt x="831854" y="917144"/>
                  <a:pt x="831775" y="918322"/>
                  <a:pt x="831775" y="9183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g25cc695399e_0_1316"/>
          <p:cNvSpPr/>
          <p:nvPr/>
        </p:nvSpPr>
        <p:spPr>
          <a:xfrm>
            <a:off x="10274971" y="4325816"/>
            <a:ext cx="461399" cy="4083"/>
          </a:xfrm>
          <a:custGeom>
            <a:avLst/>
            <a:gdLst/>
            <a:ahLst/>
            <a:cxnLst/>
            <a:rect l="l" t="t" r="r" b="b"/>
            <a:pathLst>
              <a:path w="461399" h="4083" extrusionOk="0">
                <a:moveTo>
                  <a:pt x="461399" y="2042"/>
                </a:moveTo>
                <a:cubicBezTo>
                  <a:pt x="461399" y="3220"/>
                  <a:pt x="358124" y="4084"/>
                  <a:pt x="230739" y="4084"/>
                </a:cubicBezTo>
                <a:cubicBezTo>
                  <a:pt x="103353" y="4084"/>
                  <a:pt x="0" y="3220"/>
                  <a:pt x="0" y="2042"/>
                </a:cubicBezTo>
                <a:cubicBezTo>
                  <a:pt x="0" y="864"/>
                  <a:pt x="103275" y="0"/>
                  <a:pt x="230739" y="0"/>
                </a:cubicBezTo>
                <a:cubicBezTo>
                  <a:pt x="358203" y="0"/>
                  <a:pt x="461399" y="943"/>
                  <a:pt x="461399" y="204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g25cc695399e_0_1316"/>
          <p:cNvSpPr/>
          <p:nvPr/>
        </p:nvSpPr>
        <p:spPr>
          <a:xfrm>
            <a:off x="11011403" y="4268170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g25cc695399e_0_1316"/>
          <p:cNvSpPr/>
          <p:nvPr/>
        </p:nvSpPr>
        <p:spPr>
          <a:xfrm>
            <a:off x="11011403" y="4310266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g25cc695399e_0_1316"/>
          <p:cNvSpPr/>
          <p:nvPr/>
        </p:nvSpPr>
        <p:spPr>
          <a:xfrm>
            <a:off x="11011403" y="4352361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g25cc695399e_0_1316"/>
          <p:cNvSpPr/>
          <p:nvPr/>
        </p:nvSpPr>
        <p:spPr>
          <a:xfrm>
            <a:off x="9939308" y="4610902"/>
            <a:ext cx="533809" cy="534987"/>
          </a:xfrm>
          <a:custGeom>
            <a:avLst/>
            <a:gdLst/>
            <a:ahLst/>
            <a:cxnLst/>
            <a:rect l="l" t="t" r="r" b="b"/>
            <a:pathLst>
              <a:path w="533809" h="534987" extrusionOk="0">
                <a:moveTo>
                  <a:pt x="531846" y="534359"/>
                </a:moveTo>
                <a:cubicBezTo>
                  <a:pt x="531846" y="534359"/>
                  <a:pt x="531846" y="533495"/>
                  <a:pt x="531846" y="531767"/>
                </a:cubicBezTo>
                <a:cubicBezTo>
                  <a:pt x="531846" y="530040"/>
                  <a:pt x="531846" y="527605"/>
                  <a:pt x="531846" y="524385"/>
                </a:cubicBezTo>
                <a:cubicBezTo>
                  <a:pt x="531846" y="517788"/>
                  <a:pt x="531846" y="508207"/>
                  <a:pt x="531846" y="495798"/>
                </a:cubicBezTo>
                <a:cubicBezTo>
                  <a:pt x="531846" y="470745"/>
                  <a:pt x="531846" y="434147"/>
                  <a:pt x="531375" y="387654"/>
                </a:cubicBezTo>
                <a:cubicBezTo>
                  <a:pt x="531375" y="294746"/>
                  <a:pt x="530825" y="162177"/>
                  <a:pt x="530511" y="3220"/>
                </a:cubicBezTo>
                <a:lnTo>
                  <a:pt x="532239" y="4948"/>
                </a:lnTo>
                <a:lnTo>
                  <a:pt x="1178" y="4948"/>
                </a:lnTo>
                <a:lnTo>
                  <a:pt x="1178" y="4948"/>
                </a:lnTo>
                <a:lnTo>
                  <a:pt x="3220" y="2906"/>
                </a:lnTo>
                <a:cubicBezTo>
                  <a:pt x="3220" y="197361"/>
                  <a:pt x="3220" y="379879"/>
                  <a:pt x="3220" y="534045"/>
                </a:cubicBezTo>
                <a:lnTo>
                  <a:pt x="1492" y="532239"/>
                </a:lnTo>
                <a:lnTo>
                  <a:pt x="386319" y="533181"/>
                </a:lnTo>
                <a:lnTo>
                  <a:pt x="494384" y="533652"/>
                </a:lnTo>
                <a:lnTo>
                  <a:pt x="522971" y="533652"/>
                </a:lnTo>
                <a:lnTo>
                  <a:pt x="530432" y="533652"/>
                </a:lnTo>
                <a:lnTo>
                  <a:pt x="523364" y="533652"/>
                </a:lnTo>
                <a:lnTo>
                  <a:pt x="495169" y="533652"/>
                </a:lnTo>
                <a:lnTo>
                  <a:pt x="387418" y="534123"/>
                </a:lnTo>
                <a:lnTo>
                  <a:pt x="1806" y="534987"/>
                </a:lnTo>
                <a:lnTo>
                  <a:pt x="0" y="534987"/>
                </a:lnTo>
                <a:lnTo>
                  <a:pt x="0" y="533181"/>
                </a:lnTo>
                <a:cubicBezTo>
                  <a:pt x="0" y="378779"/>
                  <a:pt x="0" y="196497"/>
                  <a:pt x="0" y="2042"/>
                </a:cubicBezTo>
                <a:lnTo>
                  <a:pt x="0" y="0"/>
                </a:lnTo>
                <a:lnTo>
                  <a:pt x="942" y="0"/>
                </a:lnTo>
                <a:lnTo>
                  <a:pt x="532003" y="0"/>
                </a:lnTo>
                <a:lnTo>
                  <a:pt x="533809" y="0"/>
                </a:lnTo>
                <a:lnTo>
                  <a:pt x="533809" y="1806"/>
                </a:lnTo>
                <a:cubicBezTo>
                  <a:pt x="533416" y="161234"/>
                  <a:pt x="533103" y="294196"/>
                  <a:pt x="532867" y="387418"/>
                </a:cubicBezTo>
                <a:cubicBezTo>
                  <a:pt x="532867" y="433676"/>
                  <a:pt x="532867" y="470117"/>
                  <a:pt x="532396" y="495091"/>
                </a:cubicBezTo>
                <a:cubicBezTo>
                  <a:pt x="532396" y="507421"/>
                  <a:pt x="532396" y="516846"/>
                  <a:pt x="532396" y="523364"/>
                </a:cubicBezTo>
                <a:cubicBezTo>
                  <a:pt x="532396" y="526505"/>
                  <a:pt x="532396" y="528862"/>
                  <a:pt x="532396" y="530589"/>
                </a:cubicBezTo>
                <a:cubicBezTo>
                  <a:pt x="532396" y="532317"/>
                  <a:pt x="531846" y="534359"/>
                  <a:pt x="531846" y="5343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g25cc695399e_0_1316"/>
          <p:cNvSpPr/>
          <p:nvPr/>
        </p:nvSpPr>
        <p:spPr>
          <a:xfrm>
            <a:off x="9941664" y="4616556"/>
            <a:ext cx="527762" cy="522421"/>
          </a:xfrm>
          <a:custGeom>
            <a:avLst/>
            <a:gdLst/>
            <a:ahLst/>
            <a:cxnLst/>
            <a:rect l="l" t="t" r="r" b="b"/>
            <a:pathLst>
              <a:path w="527762" h="522421" extrusionOk="0">
                <a:moveTo>
                  <a:pt x="527762" y="0"/>
                </a:moveTo>
                <a:cubicBezTo>
                  <a:pt x="527424" y="566"/>
                  <a:pt x="527032" y="1092"/>
                  <a:pt x="526584" y="1571"/>
                </a:cubicBezTo>
                <a:lnTo>
                  <a:pt x="522893" y="5812"/>
                </a:lnTo>
                <a:lnTo>
                  <a:pt x="508364" y="21519"/>
                </a:lnTo>
                <a:cubicBezTo>
                  <a:pt x="495641" y="35420"/>
                  <a:pt x="476949" y="55368"/>
                  <a:pt x="454017" y="79793"/>
                </a:cubicBezTo>
                <a:cubicBezTo>
                  <a:pt x="407837" y="128642"/>
                  <a:pt x="343202" y="195398"/>
                  <a:pt x="270321" y="267572"/>
                </a:cubicBezTo>
                <a:cubicBezTo>
                  <a:pt x="197440" y="339747"/>
                  <a:pt x="130056" y="403754"/>
                  <a:pt x="80735" y="449462"/>
                </a:cubicBezTo>
                <a:cubicBezTo>
                  <a:pt x="56075" y="472316"/>
                  <a:pt x="35970" y="490693"/>
                  <a:pt x="21990" y="503259"/>
                </a:cubicBezTo>
                <a:lnTo>
                  <a:pt x="5812" y="517631"/>
                </a:lnTo>
                <a:lnTo>
                  <a:pt x="1571" y="521322"/>
                </a:lnTo>
                <a:cubicBezTo>
                  <a:pt x="1100" y="521754"/>
                  <a:pt x="566" y="522123"/>
                  <a:pt x="0" y="522422"/>
                </a:cubicBezTo>
                <a:cubicBezTo>
                  <a:pt x="354" y="521895"/>
                  <a:pt x="777" y="521416"/>
                  <a:pt x="1257" y="521008"/>
                </a:cubicBezTo>
                <a:lnTo>
                  <a:pt x="5262" y="517003"/>
                </a:lnTo>
                <a:lnTo>
                  <a:pt x="20969" y="502081"/>
                </a:lnTo>
                <a:lnTo>
                  <a:pt x="78850" y="447106"/>
                </a:lnTo>
                <a:cubicBezTo>
                  <a:pt x="127621" y="400926"/>
                  <a:pt x="194612" y="336605"/>
                  <a:pt x="267337" y="264431"/>
                </a:cubicBezTo>
                <a:cubicBezTo>
                  <a:pt x="340061" y="192256"/>
                  <a:pt x="405167" y="125893"/>
                  <a:pt x="451818" y="77515"/>
                </a:cubicBezTo>
                <a:lnTo>
                  <a:pt x="506793" y="20184"/>
                </a:lnTo>
                <a:lnTo>
                  <a:pt x="521872" y="4476"/>
                </a:lnTo>
                <a:lnTo>
                  <a:pt x="525877" y="47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g25cc695399e_0_1316"/>
          <p:cNvSpPr/>
          <p:nvPr/>
        </p:nvSpPr>
        <p:spPr>
          <a:xfrm>
            <a:off x="9940011" y="4614118"/>
            <a:ext cx="531146" cy="531146"/>
          </a:xfrm>
          <a:custGeom>
            <a:avLst/>
            <a:gdLst/>
            <a:ahLst/>
            <a:cxnLst/>
            <a:rect l="l" t="t" r="r" b="b"/>
            <a:pathLst>
              <a:path w="531146" h="531146" extrusionOk="0">
                <a:moveTo>
                  <a:pt x="531143" y="531143"/>
                </a:moveTo>
                <a:cubicBezTo>
                  <a:pt x="530358" y="531928"/>
                  <a:pt x="410826" y="413339"/>
                  <a:pt x="264121" y="267026"/>
                </a:cubicBezTo>
                <a:cubicBezTo>
                  <a:pt x="117415" y="120714"/>
                  <a:pt x="-782" y="789"/>
                  <a:pt x="4" y="4"/>
                </a:cubicBezTo>
                <a:cubicBezTo>
                  <a:pt x="789" y="-782"/>
                  <a:pt x="120321" y="117415"/>
                  <a:pt x="267026" y="264120"/>
                </a:cubicBezTo>
                <a:cubicBezTo>
                  <a:pt x="413732" y="410826"/>
                  <a:pt x="531928" y="530358"/>
                  <a:pt x="531143" y="53114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g25cc695399e_0_1316"/>
          <p:cNvSpPr/>
          <p:nvPr/>
        </p:nvSpPr>
        <p:spPr>
          <a:xfrm>
            <a:off x="10548197" y="4624253"/>
            <a:ext cx="449461" cy="106966"/>
          </a:xfrm>
          <a:custGeom>
            <a:avLst/>
            <a:gdLst/>
            <a:ahLst/>
            <a:cxnLst/>
            <a:rect l="l" t="t" r="r" b="b"/>
            <a:pathLst>
              <a:path w="449461" h="106966" extrusionOk="0">
                <a:moveTo>
                  <a:pt x="447498" y="106181"/>
                </a:moveTo>
                <a:cubicBezTo>
                  <a:pt x="447498" y="106181"/>
                  <a:pt x="447498" y="105474"/>
                  <a:pt x="447498" y="104296"/>
                </a:cubicBezTo>
                <a:lnTo>
                  <a:pt x="447498" y="98955"/>
                </a:lnTo>
                <a:cubicBezTo>
                  <a:pt x="447498" y="94086"/>
                  <a:pt x="447498" y="87175"/>
                  <a:pt x="447498" y="78458"/>
                </a:cubicBezTo>
                <a:cubicBezTo>
                  <a:pt x="447498" y="60473"/>
                  <a:pt x="447498" y="34556"/>
                  <a:pt x="446870" y="1885"/>
                </a:cubicBezTo>
                <a:lnTo>
                  <a:pt x="448048" y="3063"/>
                </a:lnTo>
                <a:lnTo>
                  <a:pt x="1806" y="3927"/>
                </a:lnTo>
                <a:lnTo>
                  <a:pt x="1806" y="3927"/>
                </a:lnTo>
                <a:lnTo>
                  <a:pt x="3848" y="1885"/>
                </a:lnTo>
                <a:lnTo>
                  <a:pt x="3848" y="1885"/>
                </a:lnTo>
                <a:lnTo>
                  <a:pt x="3848" y="106024"/>
                </a:lnTo>
                <a:lnTo>
                  <a:pt x="1806" y="103982"/>
                </a:lnTo>
                <a:lnTo>
                  <a:pt x="319641" y="104924"/>
                </a:lnTo>
                <a:lnTo>
                  <a:pt x="413885" y="105474"/>
                </a:lnTo>
                <a:lnTo>
                  <a:pt x="439330" y="105474"/>
                </a:lnTo>
                <a:lnTo>
                  <a:pt x="445927" y="105474"/>
                </a:lnTo>
                <a:cubicBezTo>
                  <a:pt x="446713" y="105411"/>
                  <a:pt x="447498" y="105411"/>
                  <a:pt x="448283" y="105474"/>
                </a:cubicBezTo>
                <a:cubicBezTo>
                  <a:pt x="447608" y="105552"/>
                  <a:pt x="446917" y="105552"/>
                  <a:pt x="446242" y="105474"/>
                </a:cubicBezTo>
                <a:lnTo>
                  <a:pt x="439802" y="105474"/>
                </a:lnTo>
                <a:lnTo>
                  <a:pt x="414827" y="105474"/>
                </a:lnTo>
                <a:lnTo>
                  <a:pt x="321212" y="106024"/>
                </a:lnTo>
                <a:lnTo>
                  <a:pt x="1963" y="106966"/>
                </a:lnTo>
                <a:lnTo>
                  <a:pt x="0" y="106966"/>
                </a:lnTo>
                <a:lnTo>
                  <a:pt x="0" y="104924"/>
                </a:lnTo>
                <a:cubicBezTo>
                  <a:pt x="0" y="88117"/>
                  <a:pt x="0" y="70918"/>
                  <a:pt x="0" y="53562"/>
                </a:cubicBezTo>
                <a:lnTo>
                  <a:pt x="0" y="2042"/>
                </a:lnTo>
                <a:lnTo>
                  <a:pt x="0" y="2042"/>
                </a:lnTo>
                <a:lnTo>
                  <a:pt x="2042" y="0"/>
                </a:lnTo>
                <a:lnTo>
                  <a:pt x="2042" y="0"/>
                </a:lnTo>
                <a:lnTo>
                  <a:pt x="448283" y="864"/>
                </a:lnTo>
                <a:lnTo>
                  <a:pt x="449462" y="864"/>
                </a:lnTo>
                <a:lnTo>
                  <a:pt x="449462" y="2042"/>
                </a:lnTo>
                <a:cubicBezTo>
                  <a:pt x="449462" y="35027"/>
                  <a:pt x="448990" y="61101"/>
                  <a:pt x="448833" y="79321"/>
                </a:cubicBezTo>
                <a:cubicBezTo>
                  <a:pt x="448833" y="87960"/>
                  <a:pt x="448833" y="95029"/>
                  <a:pt x="448833" y="99584"/>
                </a:cubicBezTo>
                <a:cubicBezTo>
                  <a:pt x="448833" y="101626"/>
                  <a:pt x="448833" y="103353"/>
                  <a:pt x="448833" y="104689"/>
                </a:cubicBezTo>
                <a:cubicBezTo>
                  <a:pt x="448833" y="106024"/>
                  <a:pt x="447577" y="106259"/>
                  <a:pt x="447498" y="1061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g25cc695399e_0_1316"/>
          <p:cNvSpPr/>
          <p:nvPr/>
        </p:nvSpPr>
        <p:spPr>
          <a:xfrm>
            <a:off x="10563512" y="4850201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g25cc695399e_0_1316"/>
          <p:cNvSpPr/>
          <p:nvPr/>
        </p:nvSpPr>
        <p:spPr>
          <a:xfrm>
            <a:off x="10563512" y="4905098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864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g25cc695399e_0_1316"/>
          <p:cNvSpPr/>
          <p:nvPr/>
        </p:nvSpPr>
        <p:spPr>
          <a:xfrm>
            <a:off x="10563512" y="4959916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8" name="Google Shape;3028;g25cc695399e_0_1316"/>
          <p:cNvSpPr/>
          <p:nvPr/>
        </p:nvSpPr>
        <p:spPr>
          <a:xfrm>
            <a:off x="10563512" y="5014734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9" name="Google Shape;3029;g25cc695399e_0_1316"/>
          <p:cNvSpPr/>
          <p:nvPr/>
        </p:nvSpPr>
        <p:spPr>
          <a:xfrm>
            <a:off x="10563512" y="5069630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0" name="Google Shape;3030;g25cc695399e_0_1316"/>
          <p:cNvSpPr/>
          <p:nvPr/>
        </p:nvSpPr>
        <p:spPr>
          <a:xfrm>
            <a:off x="10563512" y="5124449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1" name="Google Shape;3031;g25cc695399e_0_1316"/>
          <p:cNvGrpSpPr/>
          <p:nvPr/>
        </p:nvGrpSpPr>
        <p:grpSpPr>
          <a:xfrm>
            <a:off x="9008656" y="3745278"/>
            <a:ext cx="3001175" cy="1154008"/>
            <a:chOff x="9008656" y="3745278"/>
            <a:chExt cx="3001175" cy="1154008"/>
          </a:xfrm>
        </p:grpSpPr>
        <p:sp>
          <p:nvSpPr>
            <p:cNvPr id="3032" name="Google Shape;3032;g25cc695399e_0_1316"/>
            <p:cNvSpPr/>
            <p:nvPr/>
          </p:nvSpPr>
          <p:spPr>
            <a:xfrm>
              <a:off x="11504216" y="4474877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3" name="Google Shape;3033;g25cc695399e_0_1316"/>
            <p:cNvSpPr/>
            <p:nvPr/>
          </p:nvSpPr>
          <p:spPr>
            <a:xfrm>
              <a:off x="11198083" y="4306339"/>
              <a:ext cx="327181" cy="193591"/>
            </a:xfrm>
            <a:custGeom>
              <a:avLst/>
              <a:gdLst/>
              <a:ahLst/>
              <a:cxnLst/>
              <a:rect l="l" t="t" r="r" b="b"/>
              <a:pathLst>
                <a:path w="327181" h="193591" extrusionOk="0">
                  <a:moveTo>
                    <a:pt x="327181" y="193591"/>
                  </a:moveTo>
                  <a:lnTo>
                    <a:pt x="256499" y="193591"/>
                  </a:lnTo>
                  <a:cubicBezTo>
                    <a:pt x="192225" y="193505"/>
                    <a:pt x="140155" y="141396"/>
                    <a:pt x="140108" y="77122"/>
                  </a:cubicBezTo>
                  <a:cubicBezTo>
                    <a:pt x="140108" y="35027"/>
                    <a:pt x="137281" y="7854"/>
                    <a:pt x="99662" y="7854"/>
                  </a:cubicBezTo>
                  <a:lnTo>
                    <a:pt x="0" y="7854"/>
                  </a:lnTo>
                  <a:lnTo>
                    <a:pt x="0" y="0"/>
                  </a:lnTo>
                  <a:lnTo>
                    <a:pt x="99584" y="0"/>
                  </a:lnTo>
                  <a:cubicBezTo>
                    <a:pt x="147883" y="0"/>
                    <a:pt x="147883" y="40682"/>
                    <a:pt x="147883" y="76573"/>
                  </a:cubicBezTo>
                  <a:cubicBezTo>
                    <a:pt x="147710" y="136692"/>
                    <a:pt x="196301" y="185565"/>
                    <a:pt x="256420" y="185738"/>
                  </a:cubicBezTo>
                  <a:cubicBezTo>
                    <a:pt x="256444" y="185738"/>
                    <a:pt x="256475" y="185738"/>
                    <a:pt x="256499" y="185738"/>
                  </a:cubicBezTo>
                  <a:lnTo>
                    <a:pt x="327181" y="1857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g25cc695399e_0_1316"/>
            <p:cNvSpPr/>
            <p:nvPr/>
          </p:nvSpPr>
          <p:spPr>
            <a:xfrm>
              <a:off x="9008656" y="4186336"/>
              <a:ext cx="438780" cy="438780"/>
            </a:xfrm>
            <a:custGeom>
              <a:avLst/>
              <a:gdLst/>
              <a:ahLst/>
              <a:cxnLst/>
              <a:rect l="l" t="t" r="r" b="b"/>
              <a:pathLst>
                <a:path w="438780" h="438780" extrusionOk="0">
                  <a:moveTo>
                    <a:pt x="346265" y="0"/>
                  </a:moveTo>
                  <a:cubicBezTo>
                    <a:pt x="397360" y="0"/>
                    <a:pt x="438781" y="0"/>
                    <a:pt x="438781" y="0"/>
                  </a:cubicBezTo>
                  <a:lnTo>
                    <a:pt x="438781" y="438781"/>
                  </a:lnTo>
                  <a:cubicBezTo>
                    <a:pt x="438781" y="438781"/>
                    <a:pt x="397360" y="438781"/>
                    <a:pt x="346265" y="438781"/>
                  </a:cubicBezTo>
                  <a:lnTo>
                    <a:pt x="92515" y="438781"/>
                  </a:lnTo>
                  <a:cubicBezTo>
                    <a:pt x="41421" y="438781"/>
                    <a:pt x="0" y="438781"/>
                    <a:pt x="0" y="438781"/>
                  </a:cubicBezTo>
                  <a:lnTo>
                    <a:pt x="0" y="0"/>
                  </a:lnTo>
                  <a:cubicBezTo>
                    <a:pt x="0" y="0"/>
                    <a:pt x="41421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5" name="Google Shape;3035;g25cc695399e_0_1316"/>
            <p:cNvSpPr/>
            <p:nvPr/>
          </p:nvSpPr>
          <p:spPr>
            <a:xfrm>
              <a:off x="9157009" y="4328667"/>
              <a:ext cx="155502" cy="169300"/>
            </a:xfrm>
            <a:custGeom>
              <a:avLst/>
              <a:gdLst/>
              <a:ahLst/>
              <a:cxnLst/>
              <a:rect l="l" t="t" r="r" b="b"/>
              <a:pathLst>
                <a:path w="155502" h="169300" extrusionOk="0">
                  <a:moveTo>
                    <a:pt x="5185" y="168201"/>
                  </a:moveTo>
                  <a:lnTo>
                    <a:pt x="51599" y="168201"/>
                  </a:lnTo>
                  <a:cubicBezTo>
                    <a:pt x="54301" y="168201"/>
                    <a:pt x="56508" y="166033"/>
                    <a:pt x="56547" y="163331"/>
                  </a:cubicBezTo>
                  <a:lnTo>
                    <a:pt x="56547" y="114403"/>
                  </a:lnTo>
                  <a:cubicBezTo>
                    <a:pt x="56547" y="111670"/>
                    <a:pt x="58762" y="109456"/>
                    <a:pt x="61495" y="109456"/>
                  </a:cubicBezTo>
                  <a:lnTo>
                    <a:pt x="94559" y="109456"/>
                  </a:lnTo>
                  <a:cubicBezTo>
                    <a:pt x="97292" y="109456"/>
                    <a:pt x="99506" y="111670"/>
                    <a:pt x="99506" y="114403"/>
                  </a:cubicBezTo>
                  <a:lnTo>
                    <a:pt x="99506" y="164352"/>
                  </a:lnTo>
                  <a:cubicBezTo>
                    <a:pt x="99506" y="167085"/>
                    <a:pt x="101721" y="169300"/>
                    <a:pt x="104454" y="169300"/>
                  </a:cubicBezTo>
                  <a:lnTo>
                    <a:pt x="150555" y="169300"/>
                  </a:lnTo>
                  <a:cubicBezTo>
                    <a:pt x="153288" y="169300"/>
                    <a:pt x="155503" y="167085"/>
                    <a:pt x="155503" y="164352"/>
                  </a:cubicBezTo>
                  <a:lnTo>
                    <a:pt x="155503" y="75057"/>
                  </a:lnTo>
                  <a:cubicBezTo>
                    <a:pt x="155510" y="73698"/>
                    <a:pt x="154976" y="72395"/>
                    <a:pt x="154010" y="71444"/>
                  </a:cubicBezTo>
                  <a:lnTo>
                    <a:pt x="81129" y="1390"/>
                  </a:lnTo>
                  <a:cubicBezTo>
                    <a:pt x="79260" y="-463"/>
                    <a:pt x="76244" y="-463"/>
                    <a:pt x="74375" y="1390"/>
                  </a:cubicBezTo>
                  <a:lnTo>
                    <a:pt x="1572" y="69716"/>
                  </a:lnTo>
                  <a:cubicBezTo>
                    <a:pt x="543" y="70635"/>
                    <a:pt x="-30" y="71955"/>
                    <a:pt x="1" y="73329"/>
                  </a:cubicBezTo>
                  <a:lnTo>
                    <a:pt x="1" y="163410"/>
                  </a:lnTo>
                  <a:cubicBezTo>
                    <a:pt x="88" y="166143"/>
                    <a:pt x="2365" y="168287"/>
                    <a:pt x="5098" y="168201"/>
                  </a:cubicBezTo>
                  <a:cubicBezTo>
                    <a:pt x="5130" y="168201"/>
                    <a:pt x="5153" y="168201"/>
                    <a:pt x="5185" y="168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6" name="Google Shape;3036;g25cc695399e_0_1316"/>
            <p:cNvSpPr/>
            <p:nvPr/>
          </p:nvSpPr>
          <p:spPr>
            <a:xfrm>
              <a:off x="11618565" y="4279087"/>
              <a:ext cx="391266" cy="391266"/>
            </a:xfrm>
            <a:custGeom>
              <a:avLst/>
              <a:gdLst/>
              <a:ahLst/>
              <a:cxnLst/>
              <a:rect l="l" t="t" r="r" b="b"/>
              <a:pathLst>
                <a:path w="391266" h="391266" extrusionOk="0">
                  <a:moveTo>
                    <a:pt x="298751" y="0"/>
                  </a:moveTo>
                  <a:cubicBezTo>
                    <a:pt x="349846" y="0"/>
                    <a:pt x="391267" y="0"/>
                    <a:pt x="391267" y="0"/>
                  </a:cubicBezTo>
                  <a:lnTo>
                    <a:pt x="391267" y="391267"/>
                  </a:lnTo>
                  <a:cubicBezTo>
                    <a:pt x="391267" y="391267"/>
                    <a:pt x="349846" y="391267"/>
                    <a:pt x="298751" y="391267"/>
                  </a:cubicBezTo>
                  <a:lnTo>
                    <a:pt x="92515" y="391267"/>
                  </a:lnTo>
                  <a:cubicBezTo>
                    <a:pt x="41420" y="391267"/>
                    <a:pt x="0" y="391267"/>
                    <a:pt x="0" y="391267"/>
                  </a:cubicBezTo>
                  <a:lnTo>
                    <a:pt x="0" y="0"/>
                  </a:lnTo>
                  <a:cubicBezTo>
                    <a:pt x="0" y="0"/>
                    <a:pt x="41420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g25cc695399e_0_1316"/>
            <p:cNvSpPr/>
            <p:nvPr/>
          </p:nvSpPr>
          <p:spPr>
            <a:xfrm>
              <a:off x="11750191" y="4434902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8" name="Google Shape;3038;g25cc695399e_0_1316"/>
            <p:cNvSpPr/>
            <p:nvPr/>
          </p:nvSpPr>
          <p:spPr>
            <a:xfrm>
              <a:off x="11750191" y="4469615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g25cc695399e_0_1316"/>
            <p:cNvSpPr/>
            <p:nvPr/>
          </p:nvSpPr>
          <p:spPr>
            <a:xfrm>
              <a:off x="11750191" y="4504407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g25cc695399e_0_1316"/>
            <p:cNvSpPr/>
            <p:nvPr/>
          </p:nvSpPr>
          <p:spPr>
            <a:xfrm>
              <a:off x="9220703" y="4099396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g25cc695399e_0_1316"/>
            <p:cNvSpPr/>
            <p:nvPr/>
          </p:nvSpPr>
          <p:spPr>
            <a:xfrm>
              <a:off x="10466363" y="3880752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2"/>
                    <a:pt x="32671" y="42095"/>
                    <a:pt x="21048" y="42095"/>
                  </a:cubicBezTo>
                  <a:cubicBezTo>
                    <a:pt x="9424" y="42095"/>
                    <a:pt x="0" y="32672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2" name="Google Shape;3042;g25cc695399e_0_1316"/>
            <p:cNvSpPr/>
            <p:nvPr/>
          </p:nvSpPr>
          <p:spPr>
            <a:xfrm>
              <a:off x="9237824" y="3745278"/>
              <a:ext cx="1254220" cy="366606"/>
            </a:xfrm>
            <a:custGeom>
              <a:avLst/>
              <a:gdLst/>
              <a:ahLst/>
              <a:cxnLst/>
              <a:rect l="l" t="t" r="r" b="b"/>
              <a:pathLst>
                <a:path w="1254220" h="366606" extrusionOk="0">
                  <a:moveTo>
                    <a:pt x="7854" y="366606"/>
                  </a:moveTo>
                  <a:lnTo>
                    <a:pt x="0" y="366606"/>
                  </a:lnTo>
                  <a:lnTo>
                    <a:pt x="0" y="115684"/>
                  </a:lnTo>
                  <a:cubicBezTo>
                    <a:pt x="86" y="51829"/>
                    <a:pt x="51826" y="86"/>
                    <a:pt x="115684" y="0"/>
                  </a:cubicBezTo>
                  <a:lnTo>
                    <a:pt x="1138537" y="0"/>
                  </a:lnTo>
                  <a:cubicBezTo>
                    <a:pt x="1202394" y="86"/>
                    <a:pt x="1254134" y="51829"/>
                    <a:pt x="1254220" y="115684"/>
                  </a:cubicBezTo>
                  <a:lnTo>
                    <a:pt x="1254220" y="156522"/>
                  </a:lnTo>
                  <a:lnTo>
                    <a:pt x="1246367" y="156522"/>
                  </a:lnTo>
                  <a:lnTo>
                    <a:pt x="1246367" y="115684"/>
                  </a:lnTo>
                  <a:cubicBezTo>
                    <a:pt x="1246280" y="56167"/>
                    <a:pt x="1198051" y="7940"/>
                    <a:pt x="1138537" y="7854"/>
                  </a:cubicBezTo>
                  <a:lnTo>
                    <a:pt x="115684" y="7854"/>
                  </a:lnTo>
                  <a:cubicBezTo>
                    <a:pt x="56169" y="7940"/>
                    <a:pt x="7940" y="56167"/>
                    <a:pt x="7854" y="1156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3" name="Google Shape;3043;g25cc695399e_0_1316"/>
            <p:cNvSpPr/>
            <p:nvPr/>
          </p:nvSpPr>
          <p:spPr>
            <a:xfrm>
              <a:off x="9864540" y="4857188"/>
              <a:ext cx="42096" cy="42098"/>
            </a:xfrm>
            <a:custGeom>
              <a:avLst/>
              <a:gdLst/>
              <a:ahLst/>
              <a:cxnLst/>
              <a:rect l="l" t="t" r="r" b="b"/>
              <a:pathLst>
                <a:path w="42096" h="42098" extrusionOk="0">
                  <a:moveTo>
                    <a:pt x="42097" y="21286"/>
                  </a:moveTo>
                  <a:cubicBezTo>
                    <a:pt x="41963" y="32909"/>
                    <a:pt x="32437" y="42223"/>
                    <a:pt x="20813" y="42098"/>
                  </a:cubicBezTo>
                  <a:cubicBezTo>
                    <a:pt x="9190" y="41964"/>
                    <a:pt x="-124" y="32430"/>
                    <a:pt x="1" y="20807"/>
                  </a:cubicBezTo>
                  <a:cubicBezTo>
                    <a:pt x="135" y="9403"/>
                    <a:pt x="9324" y="175"/>
                    <a:pt x="20735" y="2"/>
                  </a:cubicBezTo>
                  <a:cubicBezTo>
                    <a:pt x="32358" y="-170"/>
                    <a:pt x="41924" y="9113"/>
                    <a:pt x="42097" y="20736"/>
                  </a:cubicBezTo>
                  <a:cubicBezTo>
                    <a:pt x="42097" y="20916"/>
                    <a:pt x="42097" y="21105"/>
                    <a:pt x="42097" y="2128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g25cc695399e_0_1316"/>
            <p:cNvSpPr/>
            <p:nvPr/>
          </p:nvSpPr>
          <p:spPr>
            <a:xfrm>
              <a:off x="9620059" y="4401682"/>
              <a:ext cx="267650" cy="481897"/>
            </a:xfrm>
            <a:custGeom>
              <a:avLst/>
              <a:gdLst/>
              <a:ahLst/>
              <a:cxnLst/>
              <a:rect l="l" t="t" r="r" b="b"/>
              <a:pathLst>
                <a:path w="267650" h="481897" extrusionOk="0">
                  <a:moveTo>
                    <a:pt x="267651" y="481897"/>
                  </a:moveTo>
                  <a:lnTo>
                    <a:pt x="62829" y="481897"/>
                  </a:lnTo>
                  <a:cubicBezTo>
                    <a:pt x="28132" y="481897"/>
                    <a:pt x="0" y="453765"/>
                    <a:pt x="0" y="419068"/>
                  </a:cubicBezTo>
                  <a:lnTo>
                    <a:pt x="0" y="62829"/>
                  </a:lnTo>
                  <a:cubicBezTo>
                    <a:pt x="0" y="28132"/>
                    <a:pt x="28132" y="0"/>
                    <a:pt x="62829" y="0"/>
                  </a:cubicBezTo>
                  <a:lnTo>
                    <a:pt x="166025" y="0"/>
                  </a:lnTo>
                  <a:lnTo>
                    <a:pt x="166025" y="7854"/>
                  </a:lnTo>
                  <a:lnTo>
                    <a:pt x="62829" y="7854"/>
                  </a:lnTo>
                  <a:cubicBezTo>
                    <a:pt x="32467" y="7854"/>
                    <a:pt x="7854" y="32467"/>
                    <a:pt x="7854" y="62829"/>
                  </a:cubicBezTo>
                  <a:lnTo>
                    <a:pt x="7854" y="419697"/>
                  </a:lnTo>
                  <a:cubicBezTo>
                    <a:pt x="7854" y="450059"/>
                    <a:pt x="32467" y="474672"/>
                    <a:pt x="62829" y="474672"/>
                  </a:cubicBezTo>
                  <a:lnTo>
                    <a:pt x="267651" y="4746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5" name="Google Shape;3045;g25cc695399e_0_1316"/>
          <p:cNvGrpSpPr/>
          <p:nvPr/>
        </p:nvGrpSpPr>
        <p:grpSpPr>
          <a:xfrm>
            <a:off x="12461863" y="4214125"/>
            <a:ext cx="584020" cy="584241"/>
            <a:chOff x="12461863" y="4214125"/>
            <a:chExt cx="584020" cy="584241"/>
          </a:xfrm>
        </p:grpSpPr>
        <p:sp>
          <p:nvSpPr>
            <p:cNvPr id="3046" name="Google Shape;3046;g25cc695399e_0_1316"/>
            <p:cNvSpPr/>
            <p:nvPr/>
          </p:nvSpPr>
          <p:spPr>
            <a:xfrm>
              <a:off x="12462776" y="4215228"/>
              <a:ext cx="581250" cy="581210"/>
            </a:xfrm>
            <a:custGeom>
              <a:avLst/>
              <a:gdLst/>
              <a:ahLst/>
              <a:cxnLst/>
              <a:rect l="l" t="t" r="r" b="b"/>
              <a:pathLst>
                <a:path w="581250" h="581210" extrusionOk="0">
                  <a:moveTo>
                    <a:pt x="11281" y="528321"/>
                  </a:moveTo>
                  <a:lnTo>
                    <a:pt x="43167" y="442953"/>
                  </a:lnTo>
                  <a:cubicBezTo>
                    <a:pt x="-40961" y="306284"/>
                    <a:pt x="1629" y="127293"/>
                    <a:pt x="138297" y="43165"/>
                  </a:cubicBezTo>
                  <a:cubicBezTo>
                    <a:pt x="274966" y="-40963"/>
                    <a:pt x="453957" y="1635"/>
                    <a:pt x="538085" y="138296"/>
                  </a:cubicBezTo>
                  <a:cubicBezTo>
                    <a:pt x="622213" y="274964"/>
                    <a:pt x="579615" y="453956"/>
                    <a:pt x="442954" y="538083"/>
                  </a:cubicBezTo>
                  <a:cubicBezTo>
                    <a:pt x="339962" y="601478"/>
                    <a:pt x="208485" y="594464"/>
                    <a:pt x="112828" y="520468"/>
                  </a:cubicBezTo>
                  <a:lnTo>
                    <a:pt x="112828" y="520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g25cc695399e_0_1316"/>
            <p:cNvSpPr/>
            <p:nvPr/>
          </p:nvSpPr>
          <p:spPr>
            <a:xfrm>
              <a:off x="12461863" y="4214125"/>
              <a:ext cx="584020" cy="584241"/>
            </a:xfrm>
            <a:custGeom>
              <a:avLst/>
              <a:gdLst/>
              <a:ahLst/>
              <a:cxnLst/>
              <a:rect l="l" t="t" r="r" b="b"/>
              <a:pathLst>
                <a:path w="584020" h="584241" extrusionOk="0">
                  <a:moveTo>
                    <a:pt x="12195" y="529423"/>
                  </a:moveTo>
                  <a:lnTo>
                    <a:pt x="18949" y="528795"/>
                  </a:lnTo>
                  <a:lnTo>
                    <a:pt x="38504" y="527067"/>
                  </a:lnTo>
                  <a:lnTo>
                    <a:pt x="113742" y="520784"/>
                  </a:lnTo>
                  <a:lnTo>
                    <a:pt x="113113" y="522277"/>
                  </a:lnTo>
                  <a:lnTo>
                    <a:pt x="113113" y="522277"/>
                  </a:lnTo>
                  <a:cubicBezTo>
                    <a:pt x="112768" y="521947"/>
                    <a:pt x="112752" y="521405"/>
                    <a:pt x="113074" y="521052"/>
                  </a:cubicBezTo>
                  <a:cubicBezTo>
                    <a:pt x="113090" y="521044"/>
                    <a:pt x="113098" y="521028"/>
                    <a:pt x="113113" y="521020"/>
                  </a:cubicBezTo>
                  <a:cubicBezTo>
                    <a:pt x="113443" y="520784"/>
                    <a:pt x="113883" y="520784"/>
                    <a:pt x="114213" y="521020"/>
                  </a:cubicBezTo>
                  <a:cubicBezTo>
                    <a:pt x="152625" y="550495"/>
                    <a:pt x="197783" y="569901"/>
                    <a:pt x="245604" y="577487"/>
                  </a:cubicBezTo>
                  <a:cubicBezTo>
                    <a:pt x="260377" y="579883"/>
                    <a:pt x="275322" y="581069"/>
                    <a:pt x="290291" y="581022"/>
                  </a:cubicBezTo>
                  <a:cubicBezTo>
                    <a:pt x="306265" y="580849"/>
                    <a:pt x="322200" y="579451"/>
                    <a:pt x="337962" y="576859"/>
                  </a:cubicBezTo>
                  <a:cubicBezTo>
                    <a:pt x="495113" y="550974"/>
                    <a:pt x="601529" y="402596"/>
                    <a:pt x="575644" y="245445"/>
                  </a:cubicBezTo>
                  <a:cubicBezTo>
                    <a:pt x="559096" y="144966"/>
                    <a:pt x="490785" y="60666"/>
                    <a:pt x="395922" y="23651"/>
                  </a:cubicBezTo>
                  <a:cubicBezTo>
                    <a:pt x="354078" y="7544"/>
                    <a:pt x="309116" y="1206"/>
                    <a:pt x="264452" y="5117"/>
                  </a:cubicBezTo>
                  <a:cubicBezTo>
                    <a:pt x="222459" y="8957"/>
                    <a:pt x="181848" y="22073"/>
                    <a:pt x="145549" y="43521"/>
                  </a:cubicBezTo>
                  <a:cubicBezTo>
                    <a:pt x="80882" y="81556"/>
                    <a:pt x="33439" y="143136"/>
                    <a:pt x="13137" y="215358"/>
                  </a:cubicBezTo>
                  <a:lnTo>
                    <a:pt x="10074" y="227374"/>
                  </a:lnTo>
                  <a:cubicBezTo>
                    <a:pt x="8920" y="231277"/>
                    <a:pt x="8080" y="235275"/>
                    <a:pt x="7561" y="239311"/>
                  </a:cubicBezTo>
                  <a:cubicBezTo>
                    <a:pt x="6305" y="247165"/>
                    <a:pt x="5126" y="255019"/>
                    <a:pt x="3870" y="262872"/>
                  </a:cubicBezTo>
                  <a:cubicBezTo>
                    <a:pt x="2692" y="277841"/>
                    <a:pt x="2323" y="292865"/>
                    <a:pt x="2770" y="307873"/>
                  </a:cubicBezTo>
                  <a:cubicBezTo>
                    <a:pt x="5221" y="356000"/>
                    <a:pt x="19632" y="402753"/>
                    <a:pt x="44709" y="443898"/>
                  </a:cubicBezTo>
                  <a:cubicBezTo>
                    <a:pt x="44819" y="444118"/>
                    <a:pt x="44819" y="444385"/>
                    <a:pt x="44709" y="444605"/>
                  </a:cubicBezTo>
                  <a:lnTo>
                    <a:pt x="20598" y="507433"/>
                  </a:lnTo>
                  <a:lnTo>
                    <a:pt x="14315" y="523769"/>
                  </a:lnTo>
                  <a:cubicBezTo>
                    <a:pt x="12901" y="527460"/>
                    <a:pt x="12038" y="529423"/>
                    <a:pt x="12038" y="529423"/>
                  </a:cubicBezTo>
                  <a:cubicBezTo>
                    <a:pt x="12038" y="529423"/>
                    <a:pt x="12587" y="527617"/>
                    <a:pt x="13922" y="524004"/>
                  </a:cubicBezTo>
                  <a:cubicBezTo>
                    <a:pt x="15258" y="520392"/>
                    <a:pt x="17221" y="514816"/>
                    <a:pt x="19813" y="507748"/>
                  </a:cubicBezTo>
                  <a:lnTo>
                    <a:pt x="43373" y="443819"/>
                  </a:lnTo>
                  <a:lnTo>
                    <a:pt x="43373" y="444526"/>
                  </a:lnTo>
                  <a:cubicBezTo>
                    <a:pt x="17771" y="403287"/>
                    <a:pt x="2943" y="356267"/>
                    <a:pt x="257" y="307795"/>
                  </a:cubicBezTo>
                  <a:cubicBezTo>
                    <a:pt x="-285" y="292629"/>
                    <a:pt x="29" y="277448"/>
                    <a:pt x="1200" y="262322"/>
                  </a:cubicBezTo>
                  <a:cubicBezTo>
                    <a:pt x="2378" y="254469"/>
                    <a:pt x="3556" y="246615"/>
                    <a:pt x="4734" y="238762"/>
                  </a:cubicBezTo>
                  <a:cubicBezTo>
                    <a:pt x="5268" y="234725"/>
                    <a:pt x="6108" y="230735"/>
                    <a:pt x="7247" y="226824"/>
                  </a:cubicBezTo>
                  <a:cubicBezTo>
                    <a:pt x="8268" y="222819"/>
                    <a:pt x="9289" y="218971"/>
                    <a:pt x="10389" y="214730"/>
                  </a:cubicBezTo>
                  <a:cubicBezTo>
                    <a:pt x="30525" y="141479"/>
                    <a:pt x="78416" y="78964"/>
                    <a:pt x="143900" y="40458"/>
                  </a:cubicBezTo>
                  <a:cubicBezTo>
                    <a:pt x="180639" y="18586"/>
                    <a:pt x="221799" y="5164"/>
                    <a:pt x="264374" y="1190"/>
                  </a:cubicBezTo>
                  <a:cubicBezTo>
                    <a:pt x="309720" y="-2878"/>
                    <a:pt x="355397" y="3515"/>
                    <a:pt x="397885" y="19882"/>
                  </a:cubicBezTo>
                  <a:cubicBezTo>
                    <a:pt x="442179" y="37183"/>
                    <a:pt x="481557" y="65095"/>
                    <a:pt x="512548" y="101167"/>
                  </a:cubicBezTo>
                  <a:cubicBezTo>
                    <a:pt x="516538" y="105494"/>
                    <a:pt x="520236" y="110088"/>
                    <a:pt x="523621" y="114910"/>
                  </a:cubicBezTo>
                  <a:lnTo>
                    <a:pt x="534145" y="129047"/>
                  </a:lnTo>
                  <a:lnTo>
                    <a:pt x="543255" y="144047"/>
                  </a:lnTo>
                  <a:cubicBezTo>
                    <a:pt x="546436" y="148932"/>
                    <a:pt x="549248" y="154053"/>
                    <a:pt x="551659" y="159362"/>
                  </a:cubicBezTo>
                  <a:cubicBezTo>
                    <a:pt x="554251" y="164545"/>
                    <a:pt x="556763" y="169807"/>
                    <a:pt x="559512" y="175069"/>
                  </a:cubicBezTo>
                  <a:cubicBezTo>
                    <a:pt x="561884" y="180323"/>
                    <a:pt x="563981" y="185695"/>
                    <a:pt x="565795" y="191169"/>
                  </a:cubicBezTo>
                  <a:cubicBezTo>
                    <a:pt x="567680" y="196588"/>
                    <a:pt x="569958" y="201850"/>
                    <a:pt x="571528" y="207347"/>
                  </a:cubicBezTo>
                  <a:lnTo>
                    <a:pt x="575769" y="223918"/>
                  </a:lnTo>
                  <a:cubicBezTo>
                    <a:pt x="586356" y="267192"/>
                    <a:pt x="586764" y="312326"/>
                    <a:pt x="576947" y="355780"/>
                  </a:cubicBezTo>
                  <a:cubicBezTo>
                    <a:pt x="550928" y="472367"/>
                    <a:pt x="456450" y="561301"/>
                    <a:pt x="338512" y="580236"/>
                  </a:cubicBezTo>
                  <a:cubicBezTo>
                    <a:pt x="322561" y="582749"/>
                    <a:pt x="306438" y="584085"/>
                    <a:pt x="290291" y="584242"/>
                  </a:cubicBezTo>
                  <a:cubicBezTo>
                    <a:pt x="275220" y="584132"/>
                    <a:pt x="260172" y="582875"/>
                    <a:pt x="245290" y="580472"/>
                  </a:cubicBezTo>
                  <a:cubicBezTo>
                    <a:pt x="197100" y="572610"/>
                    <a:pt x="151667" y="552725"/>
                    <a:pt x="113192" y="522669"/>
                  </a:cubicBezTo>
                  <a:lnTo>
                    <a:pt x="114449" y="521413"/>
                  </a:lnTo>
                  <a:lnTo>
                    <a:pt x="114449" y="521413"/>
                  </a:lnTo>
                  <a:cubicBezTo>
                    <a:pt x="114794" y="521743"/>
                    <a:pt x="114810" y="522285"/>
                    <a:pt x="114488" y="522630"/>
                  </a:cubicBezTo>
                  <a:cubicBezTo>
                    <a:pt x="114472" y="522646"/>
                    <a:pt x="114464" y="522662"/>
                    <a:pt x="114449" y="522669"/>
                  </a:cubicBezTo>
                  <a:lnTo>
                    <a:pt x="113978" y="522669"/>
                  </a:lnTo>
                  <a:lnTo>
                    <a:pt x="37954" y="527931"/>
                  </a:lnTo>
                  <a:lnTo>
                    <a:pt x="18635" y="52918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g25cc695399e_0_1316"/>
            <p:cNvSpPr/>
            <p:nvPr/>
          </p:nvSpPr>
          <p:spPr>
            <a:xfrm>
              <a:off x="12619742" y="4425714"/>
              <a:ext cx="256420" cy="163983"/>
            </a:xfrm>
            <a:custGeom>
              <a:avLst/>
              <a:gdLst/>
              <a:ahLst/>
              <a:cxnLst/>
              <a:rect l="l" t="t" r="r" b="b"/>
              <a:pathLst>
                <a:path w="256420" h="163983" extrusionOk="0">
                  <a:moveTo>
                    <a:pt x="150082" y="163983"/>
                  </a:moveTo>
                  <a:lnTo>
                    <a:pt x="0" y="107359"/>
                  </a:lnTo>
                  <a:lnTo>
                    <a:pt x="2827" y="100055"/>
                  </a:lnTo>
                  <a:lnTo>
                    <a:pt x="147020" y="154480"/>
                  </a:lnTo>
                  <a:lnTo>
                    <a:pt x="249902" y="0"/>
                  </a:lnTo>
                  <a:lnTo>
                    <a:pt x="256420" y="4398"/>
                  </a:lnTo>
                  <a:lnTo>
                    <a:pt x="150082" y="16398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g25cc695399e_0_1316"/>
            <p:cNvSpPr/>
            <p:nvPr/>
          </p:nvSpPr>
          <p:spPr>
            <a:xfrm>
              <a:off x="12590212" y="4495454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g25cc695399e_0_1316"/>
            <p:cNvSpPr/>
            <p:nvPr/>
          </p:nvSpPr>
          <p:spPr>
            <a:xfrm>
              <a:off x="12737389" y="4554041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g25cc695399e_0_1316"/>
            <p:cNvSpPr/>
            <p:nvPr/>
          </p:nvSpPr>
          <p:spPr>
            <a:xfrm>
              <a:off x="12841920" y="4396969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2" name="Google Shape;3052;g25cc695399e_0_1316"/>
          <p:cNvGrpSpPr/>
          <p:nvPr/>
        </p:nvGrpSpPr>
        <p:grpSpPr>
          <a:xfrm>
            <a:off x="7724877" y="4442976"/>
            <a:ext cx="589049" cy="589209"/>
            <a:chOff x="7724877" y="4442976"/>
            <a:chExt cx="589049" cy="589209"/>
          </a:xfrm>
        </p:grpSpPr>
        <p:sp>
          <p:nvSpPr>
            <p:cNvPr id="3053" name="Google Shape;3053;g25cc695399e_0_1316"/>
            <p:cNvSpPr/>
            <p:nvPr/>
          </p:nvSpPr>
          <p:spPr>
            <a:xfrm>
              <a:off x="7726237" y="4444152"/>
              <a:ext cx="586393" cy="586432"/>
            </a:xfrm>
            <a:custGeom>
              <a:avLst/>
              <a:gdLst/>
              <a:ahLst/>
              <a:cxnLst/>
              <a:rect l="l" t="t" r="r" b="b"/>
              <a:pathLst>
                <a:path w="586393" h="586432" extrusionOk="0">
                  <a:moveTo>
                    <a:pt x="532557" y="575451"/>
                  </a:moveTo>
                  <a:lnTo>
                    <a:pt x="446168" y="543330"/>
                  </a:lnTo>
                  <a:cubicBezTo>
                    <a:pt x="308033" y="627803"/>
                    <a:pt x="127574" y="584302"/>
                    <a:pt x="43102" y="446165"/>
                  </a:cubicBezTo>
                  <a:cubicBezTo>
                    <a:pt x="-41371" y="308028"/>
                    <a:pt x="2131" y="127568"/>
                    <a:pt x="140267" y="43103"/>
                  </a:cubicBezTo>
                  <a:cubicBezTo>
                    <a:pt x="278401" y="-41371"/>
                    <a:pt x="458860" y="2130"/>
                    <a:pt x="543332" y="140267"/>
                  </a:cubicBezTo>
                  <a:cubicBezTo>
                    <a:pt x="606946" y="244296"/>
                    <a:pt x="599533" y="376841"/>
                    <a:pt x="524704" y="473119"/>
                  </a:cubicBezTo>
                  <a:lnTo>
                    <a:pt x="524704" y="473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g25cc695399e_0_1316"/>
            <p:cNvSpPr/>
            <p:nvPr/>
          </p:nvSpPr>
          <p:spPr>
            <a:xfrm>
              <a:off x="7724877" y="4442976"/>
              <a:ext cx="589049" cy="589209"/>
            </a:xfrm>
            <a:custGeom>
              <a:avLst/>
              <a:gdLst/>
              <a:ahLst/>
              <a:cxnLst/>
              <a:rect l="l" t="t" r="r" b="b"/>
              <a:pathLst>
                <a:path w="589049" h="589209" extrusionOk="0">
                  <a:moveTo>
                    <a:pt x="533917" y="576627"/>
                  </a:moveTo>
                  <a:cubicBezTo>
                    <a:pt x="533917" y="576627"/>
                    <a:pt x="533917" y="574271"/>
                    <a:pt x="533289" y="569873"/>
                  </a:cubicBezTo>
                  <a:cubicBezTo>
                    <a:pt x="532661" y="565475"/>
                    <a:pt x="532347" y="558721"/>
                    <a:pt x="531561" y="550160"/>
                  </a:cubicBezTo>
                  <a:cubicBezTo>
                    <a:pt x="530148" y="532804"/>
                    <a:pt x="528027" y="507358"/>
                    <a:pt x="525278" y="474216"/>
                  </a:cubicBezTo>
                  <a:lnTo>
                    <a:pt x="526692" y="474923"/>
                  </a:lnTo>
                  <a:lnTo>
                    <a:pt x="526692" y="474923"/>
                  </a:lnTo>
                  <a:cubicBezTo>
                    <a:pt x="526324" y="475292"/>
                    <a:pt x="525728" y="475292"/>
                    <a:pt x="525359" y="474923"/>
                  </a:cubicBezTo>
                  <a:cubicBezTo>
                    <a:pt x="525358" y="474923"/>
                    <a:pt x="525358" y="474923"/>
                    <a:pt x="525357" y="474923"/>
                  </a:cubicBezTo>
                  <a:cubicBezTo>
                    <a:pt x="525121" y="474593"/>
                    <a:pt x="525121" y="474153"/>
                    <a:pt x="525357" y="473823"/>
                  </a:cubicBezTo>
                  <a:cubicBezTo>
                    <a:pt x="555122" y="435081"/>
                    <a:pt x="574717" y="389507"/>
                    <a:pt x="582374" y="341254"/>
                  </a:cubicBezTo>
                  <a:cubicBezTo>
                    <a:pt x="584769" y="326348"/>
                    <a:pt x="585955" y="311269"/>
                    <a:pt x="585908" y="296175"/>
                  </a:cubicBezTo>
                  <a:cubicBezTo>
                    <a:pt x="585735" y="280075"/>
                    <a:pt x="584345" y="264006"/>
                    <a:pt x="581746" y="248111"/>
                  </a:cubicBezTo>
                  <a:cubicBezTo>
                    <a:pt x="556253" y="89664"/>
                    <a:pt x="407134" y="-18111"/>
                    <a:pt x="248688" y="7382"/>
                  </a:cubicBezTo>
                  <a:cubicBezTo>
                    <a:pt x="146618" y="23804"/>
                    <a:pt x="60960" y="93230"/>
                    <a:pt x="23747" y="189680"/>
                  </a:cubicBezTo>
                  <a:cubicBezTo>
                    <a:pt x="7449" y="231830"/>
                    <a:pt x="1028" y="277153"/>
                    <a:pt x="4977" y="322170"/>
                  </a:cubicBezTo>
                  <a:cubicBezTo>
                    <a:pt x="8824" y="364548"/>
                    <a:pt x="22049" y="405536"/>
                    <a:pt x="43695" y="442173"/>
                  </a:cubicBezTo>
                  <a:cubicBezTo>
                    <a:pt x="63765" y="476140"/>
                    <a:pt x="90475" y="505709"/>
                    <a:pt x="122231" y="529113"/>
                  </a:cubicBezTo>
                  <a:cubicBezTo>
                    <a:pt x="150843" y="550380"/>
                    <a:pt x="183141" y="566166"/>
                    <a:pt x="217496" y="575684"/>
                  </a:cubicBezTo>
                  <a:lnTo>
                    <a:pt x="229590" y="578826"/>
                  </a:lnTo>
                  <a:cubicBezTo>
                    <a:pt x="233521" y="580004"/>
                    <a:pt x="237539" y="580868"/>
                    <a:pt x="241606" y="581417"/>
                  </a:cubicBezTo>
                  <a:lnTo>
                    <a:pt x="265167" y="585030"/>
                  </a:lnTo>
                  <a:cubicBezTo>
                    <a:pt x="280264" y="586271"/>
                    <a:pt x="295419" y="586664"/>
                    <a:pt x="310561" y="586208"/>
                  </a:cubicBezTo>
                  <a:cubicBezTo>
                    <a:pt x="359075" y="583703"/>
                    <a:pt x="406202" y="569158"/>
                    <a:pt x="447685" y="543877"/>
                  </a:cubicBezTo>
                  <a:cubicBezTo>
                    <a:pt x="447934" y="543759"/>
                    <a:pt x="448221" y="543759"/>
                    <a:pt x="448470" y="543877"/>
                  </a:cubicBezTo>
                  <a:lnTo>
                    <a:pt x="512006" y="568145"/>
                  </a:lnTo>
                  <a:lnTo>
                    <a:pt x="528577" y="574506"/>
                  </a:lnTo>
                  <a:lnTo>
                    <a:pt x="534231" y="576784"/>
                  </a:lnTo>
                  <a:cubicBezTo>
                    <a:pt x="534231" y="576784"/>
                    <a:pt x="532425" y="576234"/>
                    <a:pt x="528812" y="574899"/>
                  </a:cubicBezTo>
                  <a:lnTo>
                    <a:pt x="512398" y="569009"/>
                  </a:lnTo>
                  <a:lnTo>
                    <a:pt x="447842" y="545448"/>
                  </a:lnTo>
                  <a:lnTo>
                    <a:pt x="448313" y="545448"/>
                  </a:lnTo>
                  <a:cubicBezTo>
                    <a:pt x="406721" y="571294"/>
                    <a:pt x="359296" y="586255"/>
                    <a:pt x="310404" y="588957"/>
                  </a:cubicBezTo>
                  <a:cubicBezTo>
                    <a:pt x="295110" y="589491"/>
                    <a:pt x="279798" y="589177"/>
                    <a:pt x="264539" y="588015"/>
                  </a:cubicBezTo>
                  <a:lnTo>
                    <a:pt x="240585" y="584402"/>
                  </a:lnTo>
                  <a:cubicBezTo>
                    <a:pt x="236470" y="583876"/>
                    <a:pt x="232400" y="583035"/>
                    <a:pt x="228412" y="581889"/>
                  </a:cubicBezTo>
                  <a:lnTo>
                    <a:pt x="216161" y="578747"/>
                  </a:lnTo>
                  <a:cubicBezTo>
                    <a:pt x="181385" y="569119"/>
                    <a:pt x="148688" y="553137"/>
                    <a:pt x="119718" y="531626"/>
                  </a:cubicBezTo>
                  <a:cubicBezTo>
                    <a:pt x="87670" y="507978"/>
                    <a:pt x="60719" y="478119"/>
                    <a:pt x="40475" y="443822"/>
                  </a:cubicBezTo>
                  <a:cubicBezTo>
                    <a:pt x="18489" y="406761"/>
                    <a:pt x="5073" y="365247"/>
                    <a:pt x="1207" y="322327"/>
                  </a:cubicBezTo>
                  <a:cubicBezTo>
                    <a:pt x="-2911" y="276682"/>
                    <a:pt x="3538" y="230699"/>
                    <a:pt x="20056" y="187952"/>
                  </a:cubicBezTo>
                  <a:cubicBezTo>
                    <a:pt x="37388" y="143108"/>
                    <a:pt x="65525" y="103235"/>
                    <a:pt x="101969" y="71876"/>
                  </a:cubicBezTo>
                  <a:cubicBezTo>
                    <a:pt x="106309" y="67894"/>
                    <a:pt x="110900" y="64195"/>
                    <a:pt x="115713" y="60802"/>
                  </a:cubicBezTo>
                  <a:lnTo>
                    <a:pt x="130007" y="50200"/>
                  </a:lnTo>
                  <a:lnTo>
                    <a:pt x="145085" y="41011"/>
                  </a:lnTo>
                  <a:cubicBezTo>
                    <a:pt x="150126" y="37838"/>
                    <a:pt x="155374" y="35003"/>
                    <a:pt x="160793" y="32529"/>
                  </a:cubicBezTo>
                  <a:lnTo>
                    <a:pt x="176500" y="24676"/>
                  </a:lnTo>
                  <a:cubicBezTo>
                    <a:pt x="181683" y="22005"/>
                    <a:pt x="187338" y="20513"/>
                    <a:pt x="192757" y="18314"/>
                  </a:cubicBezTo>
                  <a:cubicBezTo>
                    <a:pt x="198176" y="16115"/>
                    <a:pt x="203595" y="14152"/>
                    <a:pt x="209092" y="12581"/>
                  </a:cubicBezTo>
                  <a:lnTo>
                    <a:pt x="225820" y="8340"/>
                  </a:lnTo>
                  <a:cubicBezTo>
                    <a:pt x="269476" y="-2364"/>
                    <a:pt x="315023" y="-2773"/>
                    <a:pt x="358861" y="7162"/>
                  </a:cubicBezTo>
                  <a:cubicBezTo>
                    <a:pt x="476251" y="33393"/>
                    <a:pt x="565819" y="128492"/>
                    <a:pt x="584966" y="247247"/>
                  </a:cubicBezTo>
                  <a:cubicBezTo>
                    <a:pt x="587534" y="263331"/>
                    <a:pt x="588900" y="279580"/>
                    <a:pt x="589050" y="295861"/>
                  </a:cubicBezTo>
                  <a:cubicBezTo>
                    <a:pt x="588618" y="360747"/>
                    <a:pt x="566745" y="423670"/>
                    <a:pt x="526849" y="474844"/>
                  </a:cubicBezTo>
                  <a:lnTo>
                    <a:pt x="525514" y="473588"/>
                  </a:lnTo>
                  <a:lnTo>
                    <a:pt x="525514" y="473588"/>
                  </a:lnTo>
                  <a:cubicBezTo>
                    <a:pt x="525841" y="473242"/>
                    <a:pt x="526388" y="473226"/>
                    <a:pt x="526735" y="473548"/>
                  </a:cubicBezTo>
                  <a:cubicBezTo>
                    <a:pt x="526747" y="473564"/>
                    <a:pt x="526759" y="473572"/>
                    <a:pt x="526770" y="473588"/>
                  </a:cubicBezTo>
                  <a:cubicBezTo>
                    <a:pt x="526770" y="473588"/>
                    <a:pt x="526770" y="473588"/>
                    <a:pt x="526770" y="474137"/>
                  </a:cubicBezTo>
                  <a:cubicBezTo>
                    <a:pt x="529048" y="507515"/>
                    <a:pt x="530776" y="533275"/>
                    <a:pt x="531954" y="550788"/>
                  </a:cubicBezTo>
                  <a:cubicBezTo>
                    <a:pt x="532582" y="559270"/>
                    <a:pt x="532975" y="565710"/>
                    <a:pt x="533289" y="570187"/>
                  </a:cubicBezTo>
                  <a:cubicBezTo>
                    <a:pt x="533603" y="574663"/>
                    <a:pt x="533917" y="576627"/>
                    <a:pt x="533917" y="5766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g25cc695399e_0_1316"/>
            <p:cNvSpPr/>
            <p:nvPr/>
          </p:nvSpPr>
          <p:spPr>
            <a:xfrm>
              <a:off x="7899099" y="4714409"/>
              <a:ext cx="47121" cy="47125"/>
            </a:xfrm>
            <a:custGeom>
              <a:avLst/>
              <a:gdLst/>
              <a:ahLst/>
              <a:cxnLst/>
              <a:rect l="l" t="t" r="r" b="b"/>
              <a:pathLst>
                <a:path w="47121" h="47125" extrusionOk="0">
                  <a:moveTo>
                    <a:pt x="47122" y="23564"/>
                  </a:moveTo>
                  <a:cubicBezTo>
                    <a:pt x="47120" y="36578"/>
                    <a:pt x="36570" y="47125"/>
                    <a:pt x="23558" y="47125"/>
                  </a:cubicBezTo>
                  <a:cubicBezTo>
                    <a:pt x="10545" y="47117"/>
                    <a:pt x="-2" y="36570"/>
                    <a:pt x="0" y="23556"/>
                  </a:cubicBezTo>
                  <a:cubicBezTo>
                    <a:pt x="2" y="10700"/>
                    <a:pt x="10312" y="215"/>
                    <a:pt x="23168" y="3"/>
                  </a:cubicBezTo>
                  <a:cubicBezTo>
                    <a:pt x="36178" y="-216"/>
                    <a:pt x="46902" y="10158"/>
                    <a:pt x="47118" y="23172"/>
                  </a:cubicBezTo>
                  <a:cubicBezTo>
                    <a:pt x="47121" y="23297"/>
                    <a:pt x="47122" y="23431"/>
                    <a:pt x="47122" y="235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g25cc695399e_0_1316"/>
            <p:cNvSpPr/>
            <p:nvPr/>
          </p:nvSpPr>
          <p:spPr>
            <a:xfrm>
              <a:off x="7994599" y="4714412"/>
              <a:ext cx="47121" cy="47121"/>
            </a:xfrm>
            <a:custGeom>
              <a:avLst/>
              <a:gdLst/>
              <a:ahLst/>
              <a:cxnLst/>
              <a:rect l="l" t="t" r="r" b="b"/>
              <a:pathLst>
                <a:path w="47121" h="47121" extrusionOk="0">
                  <a:moveTo>
                    <a:pt x="47122" y="23561"/>
                  </a:moveTo>
                  <a:cubicBezTo>
                    <a:pt x="47122" y="36574"/>
                    <a:pt x="36573" y="47122"/>
                    <a:pt x="23561" y="47122"/>
                  </a:cubicBezTo>
                  <a:cubicBezTo>
                    <a:pt x="10548" y="47122"/>
                    <a:pt x="0" y="36574"/>
                    <a:pt x="0" y="23561"/>
                  </a:cubicBezTo>
                  <a:cubicBezTo>
                    <a:pt x="0" y="10547"/>
                    <a:pt x="10548" y="0"/>
                    <a:pt x="23561" y="0"/>
                  </a:cubicBezTo>
                  <a:cubicBezTo>
                    <a:pt x="36573" y="0"/>
                    <a:pt x="47122" y="10547"/>
                    <a:pt x="47122" y="2356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g25cc695399e_0_1316"/>
            <p:cNvSpPr/>
            <p:nvPr/>
          </p:nvSpPr>
          <p:spPr>
            <a:xfrm>
              <a:off x="8092952" y="4714001"/>
              <a:ext cx="47129" cy="47127"/>
            </a:xfrm>
            <a:custGeom>
              <a:avLst/>
              <a:gdLst/>
              <a:ahLst/>
              <a:cxnLst/>
              <a:rect l="l" t="t" r="r" b="b"/>
              <a:pathLst>
                <a:path w="47129" h="47127" extrusionOk="0">
                  <a:moveTo>
                    <a:pt x="44111" y="12034"/>
                  </a:moveTo>
                  <a:cubicBezTo>
                    <a:pt x="50479" y="23382"/>
                    <a:pt x="46443" y="37747"/>
                    <a:pt x="35096" y="44108"/>
                  </a:cubicBezTo>
                  <a:cubicBezTo>
                    <a:pt x="23748" y="50477"/>
                    <a:pt x="9387" y="46441"/>
                    <a:pt x="3019" y="35092"/>
                  </a:cubicBezTo>
                  <a:cubicBezTo>
                    <a:pt x="-3237" y="23948"/>
                    <a:pt x="534" y="9851"/>
                    <a:pt x="11518" y="3317"/>
                  </a:cubicBezTo>
                  <a:cubicBezTo>
                    <a:pt x="22701" y="-3335"/>
                    <a:pt x="37160" y="332"/>
                    <a:pt x="43813" y="11516"/>
                  </a:cubicBezTo>
                  <a:cubicBezTo>
                    <a:pt x="43915" y="11688"/>
                    <a:pt x="44014" y="11861"/>
                    <a:pt x="44111" y="120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8" name="Google Shape;3058;g25cc695399e_0_1316"/>
          <p:cNvSpPr/>
          <p:nvPr/>
        </p:nvSpPr>
        <p:spPr>
          <a:xfrm>
            <a:off x="10472747" y="6103869"/>
            <a:ext cx="1512341" cy="782063"/>
          </a:xfrm>
          <a:custGeom>
            <a:avLst/>
            <a:gdLst/>
            <a:ahLst/>
            <a:cxnLst/>
            <a:rect l="l" t="t" r="r" b="b"/>
            <a:pathLst>
              <a:path w="1512341" h="782063" extrusionOk="0">
                <a:moveTo>
                  <a:pt x="1087623" y="655149"/>
                </a:moveTo>
                <a:cubicBezTo>
                  <a:pt x="1056208" y="541743"/>
                  <a:pt x="943038" y="141524"/>
                  <a:pt x="911231" y="29453"/>
                </a:cubicBezTo>
                <a:cubicBezTo>
                  <a:pt x="906338" y="12034"/>
                  <a:pt x="890450" y="-6"/>
                  <a:pt x="872356" y="2"/>
                </a:cubicBezTo>
                <a:lnTo>
                  <a:pt x="40816" y="2"/>
                </a:lnTo>
                <a:cubicBezTo>
                  <a:pt x="18481" y="-202"/>
                  <a:pt x="206" y="17743"/>
                  <a:pt x="1" y="40079"/>
                </a:cubicBezTo>
                <a:cubicBezTo>
                  <a:pt x="-30" y="43951"/>
                  <a:pt x="488" y="47799"/>
                  <a:pt x="1548" y="51521"/>
                </a:cubicBezTo>
                <a:lnTo>
                  <a:pt x="201344" y="752691"/>
                </a:lnTo>
                <a:cubicBezTo>
                  <a:pt x="206292" y="770063"/>
                  <a:pt x="222156" y="782056"/>
                  <a:pt x="240220" y="782064"/>
                </a:cubicBezTo>
                <a:lnTo>
                  <a:pt x="1471821" y="782064"/>
                </a:lnTo>
                <a:cubicBezTo>
                  <a:pt x="1520121" y="782064"/>
                  <a:pt x="1527896" y="712481"/>
                  <a:pt x="1480696" y="702114"/>
                </a:cubicBezTo>
                <a:lnTo>
                  <a:pt x="1477868" y="701564"/>
                </a:lnTo>
                <a:cubicBezTo>
                  <a:pt x="1403180" y="685857"/>
                  <a:pt x="1203778" y="684836"/>
                  <a:pt x="1126577" y="684915"/>
                </a:cubicBezTo>
                <a:cubicBezTo>
                  <a:pt x="1108365" y="684915"/>
                  <a:pt x="1092406" y="672726"/>
                  <a:pt x="1087623" y="6551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9" name="Google Shape;3059;g25cc695399e_0_1316"/>
          <p:cNvSpPr/>
          <p:nvPr/>
        </p:nvSpPr>
        <p:spPr>
          <a:xfrm>
            <a:off x="10540658" y="6157119"/>
            <a:ext cx="983113" cy="633628"/>
          </a:xfrm>
          <a:custGeom>
            <a:avLst/>
            <a:gdLst/>
            <a:ahLst/>
            <a:cxnLst/>
            <a:rect l="l" t="t" r="r" b="b"/>
            <a:pathLst>
              <a:path w="983113" h="633628" extrusionOk="0">
                <a:moveTo>
                  <a:pt x="0" y="0"/>
                </a:moveTo>
                <a:lnTo>
                  <a:pt x="182832" y="628681"/>
                </a:lnTo>
                <a:lnTo>
                  <a:pt x="983114" y="633629"/>
                </a:lnTo>
                <a:lnTo>
                  <a:pt x="80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0" name="Google Shape;3060;g25cc695399e_0_1316"/>
          <p:cNvSpPr/>
          <p:nvPr/>
        </p:nvSpPr>
        <p:spPr>
          <a:xfrm>
            <a:off x="10682808" y="6379847"/>
            <a:ext cx="199010" cy="4083"/>
          </a:xfrm>
          <a:custGeom>
            <a:avLst/>
            <a:gdLst/>
            <a:ahLst/>
            <a:cxnLst/>
            <a:rect l="l" t="t" r="r" b="b"/>
            <a:pathLst>
              <a:path w="199010" h="4083" extrusionOk="0">
                <a:moveTo>
                  <a:pt x="199010" y="2042"/>
                </a:moveTo>
                <a:cubicBezTo>
                  <a:pt x="199010" y="3141"/>
                  <a:pt x="154402" y="4084"/>
                  <a:pt x="99505" y="4084"/>
                </a:cubicBezTo>
                <a:cubicBezTo>
                  <a:pt x="44609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942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g25cc695399e_0_1316"/>
          <p:cNvSpPr/>
          <p:nvPr/>
        </p:nvSpPr>
        <p:spPr>
          <a:xfrm>
            <a:off x="10708882" y="6471104"/>
            <a:ext cx="130212" cy="4355"/>
          </a:xfrm>
          <a:custGeom>
            <a:avLst/>
            <a:gdLst/>
            <a:ahLst/>
            <a:cxnLst/>
            <a:rect l="l" t="t" r="r" b="b"/>
            <a:pathLst>
              <a:path w="130212" h="4355" extrusionOk="0">
                <a:moveTo>
                  <a:pt x="130213" y="2044"/>
                </a:moveTo>
                <a:cubicBezTo>
                  <a:pt x="108576" y="4109"/>
                  <a:pt x="86829" y="4793"/>
                  <a:pt x="65106" y="4086"/>
                </a:cubicBezTo>
                <a:cubicBezTo>
                  <a:pt x="43383" y="4793"/>
                  <a:pt x="21637" y="4109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2" name="Google Shape;3062;g25cc695399e_0_1316"/>
          <p:cNvSpPr/>
          <p:nvPr/>
        </p:nvSpPr>
        <p:spPr>
          <a:xfrm>
            <a:off x="10872394" y="6471106"/>
            <a:ext cx="235608" cy="4083"/>
          </a:xfrm>
          <a:custGeom>
            <a:avLst/>
            <a:gdLst/>
            <a:ahLst/>
            <a:cxnLst/>
            <a:rect l="l" t="t" r="r" b="b"/>
            <a:pathLst>
              <a:path w="235608" h="4083" extrusionOk="0">
                <a:moveTo>
                  <a:pt x="235608" y="2042"/>
                </a:moveTo>
                <a:cubicBezTo>
                  <a:pt x="235608" y="3220"/>
                  <a:pt x="182753" y="4084"/>
                  <a:pt x="117804" y="4084"/>
                </a:cubicBezTo>
                <a:cubicBezTo>
                  <a:pt x="52855" y="4084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2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3" name="Google Shape;3063;g25cc695399e_0_1316"/>
          <p:cNvSpPr/>
          <p:nvPr/>
        </p:nvSpPr>
        <p:spPr>
          <a:xfrm>
            <a:off x="10649430" y="6275237"/>
            <a:ext cx="35576" cy="44922"/>
          </a:xfrm>
          <a:custGeom>
            <a:avLst/>
            <a:gdLst/>
            <a:ahLst/>
            <a:cxnLst/>
            <a:rect l="l" t="t" r="r" b="b"/>
            <a:pathLst>
              <a:path w="35576" h="44922" extrusionOk="0">
                <a:moveTo>
                  <a:pt x="35577" y="44923"/>
                </a:moveTo>
                <a:cubicBezTo>
                  <a:pt x="23946" y="40391"/>
                  <a:pt x="12833" y="34627"/>
                  <a:pt x="2435" y="27723"/>
                </a:cubicBezTo>
                <a:lnTo>
                  <a:pt x="0" y="26231"/>
                </a:lnTo>
                <a:lnTo>
                  <a:pt x="2121" y="24425"/>
                </a:lnTo>
                <a:lnTo>
                  <a:pt x="3063" y="23561"/>
                </a:lnTo>
                <a:cubicBezTo>
                  <a:pt x="12330" y="14678"/>
                  <a:pt x="22485" y="6786"/>
                  <a:pt x="33378" y="0"/>
                </a:cubicBezTo>
                <a:cubicBezTo>
                  <a:pt x="25077" y="9974"/>
                  <a:pt x="15731" y="19037"/>
                  <a:pt x="5498" y="27016"/>
                </a:cubicBezTo>
                <a:lnTo>
                  <a:pt x="4634" y="27802"/>
                </a:lnTo>
                <a:lnTo>
                  <a:pt x="4634" y="24503"/>
                </a:lnTo>
                <a:cubicBezTo>
                  <a:pt x="15636" y="30205"/>
                  <a:pt x="26003" y="37053"/>
                  <a:pt x="35577" y="449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4" name="Google Shape;3064;g25cc695399e_0_1316"/>
          <p:cNvSpPr/>
          <p:nvPr/>
        </p:nvSpPr>
        <p:spPr>
          <a:xfrm>
            <a:off x="10733464" y="6275001"/>
            <a:ext cx="35733" cy="48064"/>
          </a:xfrm>
          <a:custGeom>
            <a:avLst/>
            <a:gdLst/>
            <a:ahLst/>
            <a:cxnLst/>
            <a:rect l="l" t="t" r="r" b="b"/>
            <a:pathLst>
              <a:path w="35733" h="48064" extrusionOk="0">
                <a:moveTo>
                  <a:pt x="0" y="0"/>
                </a:moveTo>
                <a:cubicBezTo>
                  <a:pt x="11772" y="4626"/>
                  <a:pt x="23011" y="10500"/>
                  <a:pt x="33535" y="17514"/>
                </a:cubicBezTo>
                <a:lnTo>
                  <a:pt x="35734" y="18770"/>
                </a:lnTo>
                <a:lnTo>
                  <a:pt x="34006" y="20655"/>
                </a:lnTo>
                <a:lnTo>
                  <a:pt x="33613" y="21126"/>
                </a:lnTo>
                <a:cubicBezTo>
                  <a:pt x="25383" y="31006"/>
                  <a:pt x="16170" y="40038"/>
                  <a:pt x="6126" y="48064"/>
                </a:cubicBezTo>
                <a:cubicBezTo>
                  <a:pt x="13186" y="37328"/>
                  <a:pt x="21377" y="27378"/>
                  <a:pt x="30551" y="18377"/>
                </a:cubicBezTo>
                <a:lnTo>
                  <a:pt x="31022" y="17906"/>
                </a:lnTo>
                <a:lnTo>
                  <a:pt x="31493" y="21048"/>
                </a:lnTo>
                <a:cubicBezTo>
                  <a:pt x="20286" y="15157"/>
                  <a:pt x="9731" y="809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5" name="Google Shape;3065;g25cc695399e_0_1316"/>
          <p:cNvSpPr/>
          <p:nvPr/>
        </p:nvSpPr>
        <p:spPr>
          <a:xfrm>
            <a:off x="10696945" y="6262121"/>
            <a:ext cx="28665" cy="80892"/>
          </a:xfrm>
          <a:custGeom>
            <a:avLst/>
            <a:gdLst/>
            <a:ahLst/>
            <a:cxnLst/>
            <a:rect l="l" t="t" r="r" b="b"/>
            <a:pathLst>
              <a:path w="28665" h="80892" extrusionOk="0">
                <a:moveTo>
                  <a:pt x="28666" y="0"/>
                </a:moveTo>
                <a:cubicBezTo>
                  <a:pt x="25862" y="14089"/>
                  <a:pt x="21707" y="27864"/>
                  <a:pt x="16257" y="41153"/>
                </a:cubicBezTo>
                <a:cubicBezTo>
                  <a:pt x="12157" y="54905"/>
                  <a:pt x="6707" y="68209"/>
                  <a:pt x="0" y="80892"/>
                </a:cubicBezTo>
                <a:cubicBezTo>
                  <a:pt x="2890" y="66826"/>
                  <a:pt x="7045" y="53059"/>
                  <a:pt x="12409" y="39739"/>
                </a:cubicBezTo>
                <a:cubicBezTo>
                  <a:pt x="16595" y="26019"/>
                  <a:pt x="22029" y="12715"/>
                  <a:pt x="286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6" name="Google Shape;3066;g25cc695399e_0_1316"/>
          <p:cNvSpPr/>
          <p:nvPr/>
        </p:nvSpPr>
        <p:spPr>
          <a:xfrm>
            <a:off x="10938600" y="6371286"/>
            <a:ext cx="407444" cy="4083"/>
          </a:xfrm>
          <a:custGeom>
            <a:avLst/>
            <a:gdLst/>
            <a:ahLst/>
            <a:cxnLst/>
            <a:rect l="l" t="t" r="r" b="b"/>
            <a:pathLst>
              <a:path w="407444" h="4083" extrusionOk="0">
                <a:moveTo>
                  <a:pt x="407445" y="2042"/>
                </a:moveTo>
                <a:cubicBezTo>
                  <a:pt x="407445" y="3220"/>
                  <a:pt x="316186" y="4084"/>
                  <a:pt x="203722" y="4084"/>
                </a:cubicBezTo>
                <a:cubicBezTo>
                  <a:pt x="91259" y="4084"/>
                  <a:pt x="0" y="3220"/>
                  <a:pt x="0" y="2042"/>
                </a:cubicBezTo>
                <a:cubicBezTo>
                  <a:pt x="0" y="864"/>
                  <a:pt x="91180" y="0"/>
                  <a:pt x="203722" y="0"/>
                </a:cubicBezTo>
                <a:cubicBezTo>
                  <a:pt x="316265" y="0"/>
                  <a:pt x="407445" y="942"/>
                  <a:pt x="40744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7" name="Google Shape;3067;g25cc695399e_0_1316"/>
          <p:cNvSpPr/>
          <p:nvPr/>
        </p:nvSpPr>
        <p:spPr>
          <a:xfrm>
            <a:off x="10689719" y="6421550"/>
            <a:ext cx="636063" cy="4083"/>
          </a:xfrm>
          <a:custGeom>
            <a:avLst/>
            <a:gdLst/>
            <a:ahLst/>
            <a:cxnLst/>
            <a:rect l="l" t="t" r="r" b="b"/>
            <a:pathLst>
              <a:path w="636063" h="4083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942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8" name="Google Shape;3068;g25cc695399e_0_1316"/>
          <p:cNvSpPr/>
          <p:nvPr/>
        </p:nvSpPr>
        <p:spPr>
          <a:xfrm>
            <a:off x="10746501" y="6549328"/>
            <a:ext cx="199010" cy="4084"/>
          </a:xfrm>
          <a:custGeom>
            <a:avLst/>
            <a:gdLst/>
            <a:ahLst/>
            <a:cxnLst/>
            <a:rect l="l" t="t" r="r" b="b"/>
            <a:pathLst>
              <a:path w="199010" h="4084" extrusionOk="0">
                <a:moveTo>
                  <a:pt x="199010" y="2042"/>
                </a:moveTo>
                <a:cubicBezTo>
                  <a:pt x="199010" y="3141"/>
                  <a:pt x="154480" y="4084"/>
                  <a:pt x="99505" y="4084"/>
                </a:cubicBezTo>
                <a:cubicBezTo>
                  <a:pt x="44530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864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9" name="Google Shape;3069;g25cc695399e_0_1316"/>
          <p:cNvSpPr/>
          <p:nvPr/>
        </p:nvSpPr>
        <p:spPr>
          <a:xfrm>
            <a:off x="10772418" y="6640585"/>
            <a:ext cx="130212" cy="4164"/>
          </a:xfrm>
          <a:custGeom>
            <a:avLst/>
            <a:gdLst/>
            <a:ahLst/>
            <a:cxnLst/>
            <a:rect l="l" t="t" r="r" b="b"/>
            <a:pathLst>
              <a:path w="130212" h="4164" extrusionOk="0">
                <a:moveTo>
                  <a:pt x="130213" y="2044"/>
                </a:moveTo>
                <a:cubicBezTo>
                  <a:pt x="86853" y="4871"/>
                  <a:pt x="43360" y="4871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0" name="Google Shape;3070;g25cc695399e_0_1316"/>
          <p:cNvSpPr/>
          <p:nvPr/>
        </p:nvSpPr>
        <p:spPr>
          <a:xfrm>
            <a:off x="10935930" y="6640586"/>
            <a:ext cx="235608" cy="4162"/>
          </a:xfrm>
          <a:custGeom>
            <a:avLst/>
            <a:gdLst/>
            <a:ahLst/>
            <a:cxnLst/>
            <a:rect l="l" t="t" r="r" b="b"/>
            <a:pathLst>
              <a:path w="235608" h="4162" extrusionOk="0">
                <a:moveTo>
                  <a:pt x="235608" y="2042"/>
                </a:moveTo>
                <a:cubicBezTo>
                  <a:pt x="235608" y="3220"/>
                  <a:pt x="182753" y="4162"/>
                  <a:pt x="117804" y="4162"/>
                </a:cubicBezTo>
                <a:cubicBezTo>
                  <a:pt x="52855" y="4162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3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1" name="Google Shape;3071;g25cc695399e_0_1316"/>
          <p:cNvSpPr/>
          <p:nvPr/>
        </p:nvSpPr>
        <p:spPr>
          <a:xfrm>
            <a:off x="10753255" y="6590795"/>
            <a:ext cx="636063" cy="4084"/>
          </a:xfrm>
          <a:custGeom>
            <a:avLst/>
            <a:gdLst/>
            <a:ahLst/>
            <a:cxnLst/>
            <a:rect l="l" t="t" r="r" b="b"/>
            <a:pathLst>
              <a:path w="636063" h="4084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1178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2" name="Google Shape;3072;g25cc695399e_0_1316"/>
          <p:cNvSpPr/>
          <p:nvPr/>
        </p:nvSpPr>
        <p:spPr>
          <a:xfrm>
            <a:off x="10493204" y="6113216"/>
            <a:ext cx="219780" cy="772717"/>
          </a:xfrm>
          <a:custGeom>
            <a:avLst/>
            <a:gdLst/>
            <a:ahLst/>
            <a:cxnLst/>
            <a:rect l="l" t="t" r="r" b="b"/>
            <a:pathLst>
              <a:path w="219780" h="772717" extrusionOk="0">
                <a:moveTo>
                  <a:pt x="219762" y="772717"/>
                </a:moveTo>
                <a:cubicBezTo>
                  <a:pt x="218663" y="772717"/>
                  <a:pt x="168557" y="599938"/>
                  <a:pt x="107927" y="386948"/>
                </a:cubicBezTo>
                <a:cubicBezTo>
                  <a:pt x="47297" y="173959"/>
                  <a:pt x="-1081" y="551"/>
                  <a:pt x="18" y="1"/>
                </a:cubicBezTo>
                <a:cubicBezTo>
                  <a:pt x="1118" y="-549"/>
                  <a:pt x="51145" y="172388"/>
                  <a:pt x="111854" y="385849"/>
                </a:cubicBezTo>
                <a:cubicBezTo>
                  <a:pt x="172562" y="599310"/>
                  <a:pt x="220862" y="772403"/>
                  <a:pt x="219762" y="77271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3" name="Google Shape;3073;g25cc695399e_0_1316"/>
          <p:cNvSpPr/>
          <p:nvPr/>
        </p:nvSpPr>
        <p:spPr>
          <a:xfrm>
            <a:off x="10927299" y="6301311"/>
            <a:ext cx="398483" cy="350663"/>
          </a:xfrm>
          <a:custGeom>
            <a:avLst/>
            <a:gdLst/>
            <a:ahLst/>
            <a:cxnLst/>
            <a:rect l="l" t="t" r="r" b="b"/>
            <a:pathLst>
              <a:path w="398483" h="350663" extrusionOk="0">
                <a:moveTo>
                  <a:pt x="3918" y="9738"/>
                </a:moveTo>
                <a:cubicBezTo>
                  <a:pt x="3918" y="9738"/>
                  <a:pt x="72088" y="-12173"/>
                  <a:pt x="118424" y="9738"/>
                </a:cubicBezTo>
                <a:cubicBezTo>
                  <a:pt x="164760" y="31650"/>
                  <a:pt x="398484" y="211890"/>
                  <a:pt x="398484" y="211890"/>
                </a:cubicBezTo>
                <a:lnTo>
                  <a:pt x="359216" y="350663"/>
                </a:lnTo>
                <a:lnTo>
                  <a:pt x="305890" y="307233"/>
                </a:lnTo>
                <a:cubicBezTo>
                  <a:pt x="305890" y="307233"/>
                  <a:pt x="218243" y="319406"/>
                  <a:pt x="184159" y="285321"/>
                </a:cubicBezTo>
                <a:cubicBezTo>
                  <a:pt x="150074" y="251237"/>
                  <a:pt x="111042" y="219587"/>
                  <a:pt x="111042" y="219587"/>
                </a:cubicBezTo>
                <a:cubicBezTo>
                  <a:pt x="111042" y="219587"/>
                  <a:pt x="75936" y="275662"/>
                  <a:pt x="57009" y="272363"/>
                </a:cubicBezTo>
                <a:cubicBezTo>
                  <a:pt x="43029" y="270007"/>
                  <a:pt x="34862" y="225241"/>
                  <a:pt x="34862" y="225241"/>
                </a:cubicBezTo>
                <a:cubicBezTo>
                  <a:pt x="34862" y="225241"/>
                  <a:pt x="-6291" y="235687"/>
                  <a:pt x="3918" y="195084"/>
                </a:cubicBezTo>
                <a:lnTo>
                  <a:pt x="28265" y="114427"/>
                </a:lnTo>
                <a:cubicBezTo>
                  <a:pt x="32514" y="99639"/>
                  <a:pt x="45315" y="88911"/>
                  <a:pt x="60621" y="87332"/>
                </a:cubicBezTo>
                <a:lnTo>
                  <a:pt x="133032" y="80107"/>
                </a:lnTo>
                <a:lnTo>
                  <a:pt x="93764" y="48692"/>
                </a:lnTo>
                <a:cubicBezTo>
                  <a:pt x="67658" y="50263"/>
                  <a:pt x="41459" y="48755"/>
                  <a:pt x="15699" y="44216"/>
                </a:cubicBezTo>
                <a:cubicBezTo>
                  <a:pt x="3133" y="41624"/>
                  <a:pt x="-5349" y="16650"/>
                  <a:pt x="3918" y="9738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4" name="Google Shape;3074;g25cc695399e_0_1316"/>
          <p:cNvSpPr/>
          <p:nvPr/>
        </p:nvSpPr>
        <p:spPr>
          <a:xfrm>
            <a:off x="10971506" y="6442593"/>
            <a:ext cx="111285" cy="82231"/>
          </a:xfrm>
          <a:custGeom>
            <a:avLst/>
            <a:gdLst/>
            <a:ahLst/>
            <a:cxnLst/>
            <a:rect l="l" t="t" r="r" b="b"/>
            <a:pathLst>
              <a:path w="111285" h="82231" extrusionOk="0">
                <a:moveTo>
                  <a:pt x="111286" y="17125"/>
                </a:moveTo>
                <a:cubicBezTo>
                  <a:pt x="110893" y="17753"/>
                  <a:pt x="103432" y="13041"/>
                  <a:pt x="89767" y="7779"/>
                </a:cubicBezTo>
                <a:cubicBezTo>
                  <a:pt x="82054" y="4716"/>
                  <a:pt x="73800" y="3247"/>
                  <a:pt x="65499" y="3460"/>
                </a:cubicBezTo>
                <a:cubicBezTo>
                  <a:pt x="55423" y="4166"/>
                  <a:pt x="45787" y="7889"/>
                  <a:pt x="37854" y="14141"/>
                </a:cubicBezTo>
                <a:cubicBezTo>
                  <a:pt x="23639" y="26251"/>
                  <a:pt x="13225" y="42202"/>
                  <a:pt x="7854" y="60084"/>
                </a:cubicBezTo>
                <a:cubicBezTo>
                  <a:pt x="5709" y="67624"/>
                  <a:pt x="3087" y="75022"/>
                  <a:pt x="0" y="82231"/>
                </a:cubicBezTo>
                <a:cubicBezTo>
                  <a:pt x="864" y="74362"/>
                  <a:pt x="2631" y="66611"/>
                  <a:pt x="5262" y="59142"/>
                </a:cubicBezTo>
                <a:cubicBezTo>
                  <a:pt x="7759" y="50990"/>
                  <a:pt x="11042" y="43097"/>
                  <a:pt x="15079" y="35581"/>
                </a:cubicBezTo>
                <a:cubicBezTo>
                  <a:pt x="20090" y="26070"/>
                  <a:pt x="27079" y="17737"/>
                  <a:pt x="35577" y="11156"/>
                </a:cubicBezTo>
                <a:cubicBezTo>
                  <a:pt x="44137" y="4394"/>
                  <a:pt x="54606" y="499"/>
                  <a:pt x="65499" y="4"/>
                </a:cubicBezTo>
                <a:cubicBezTo>
                  <a:pt x="74303" y="-98"/>
                  <a:pt x="83021" y="1755"/>
                  <a:pt x="91023" y="5423"/>
                </a:cubicBezTo>
                <a:cubicBezTo>
                  <a:pt x="96332" y="7622"/>
                  <a:pt x="101453" y="10245"/>
                  <a:pt x="106338" y="13277"/>
                </a:cubicBezTo>
                <a:cubicBezTo>
                  <a:pt x="108183" y="14282"/>
                  <a:pt x="109856" y="15578"/>
                  <a:pt x="111286" y="17125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5" name="Google Shape;3075;g25cc695399e_0_1316"/>
          <p:cNvSpPr/>
          <p:nvPr/>
        </p:nvSpPr>
        <p:spPr>
          <a:xfrm>
            <a:off x="11058053" y="6378261"/>
            <a:ext cx="43916" cy="11481"/>
          </a:xfrm>
          <a:custGeom>
            <a:avLst/>
            <a:gdLst/>
            <a:ahLst/>
            <a:cxnLst/>
            <a:rect l="l" t="t" r="r" b="b"/>
            <a:pathLst>
              <a:path w="43916" h="11481" extrusionOk="0">
                <a:moveTo>
                  <a:pt x="43745" y="11481"/>
                </a:moveTo>
                <a:cubicBezTo>
                  <a:pt x="36967" y="8246"/>
                  <a:pt x="29820" y="5842"/>
                  <a:pt x="22461" y="4335"/>
                </a:cubicBezTo>
                <a:cubicBezTo>
                  <a:pt x="14922" y="4107"/>
                  <a:pt x="7382" y="4766"/>
                  <a:pt x="0" y="6298"/>
                </a:cubicBezTo>
                <a:cubicBezTo>
                  <a:pt x="0" y="5905"/>
                  <a:pt x="1806" y="4020"/>
                  <a:pt x="5890" y="2371"/>
                </a:cubicBezTo>
                <a:cubicBezTo>
                  <a:pt x="16885" y="-1846"/>
                  <a:pt x="29255" y="-378"/>
                  <a:pt x="38954" y="6298"/>
                </a:cubicBezTo>
                <a:cubicBezTo>
                  <a:pt x="42567" y="8890"/>
                  <a:pt x="44530" y="11167"/>
                  <a:pt x="43745" y="1148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6" name="Google Shape;3076;g25cc695399e_0_1316"/>
          <p:cNvSpPr/>
          <p:nvPr/>
        </p:nvSpPr>
        <p:spPr>
          <a:xfrm>
            <a:off x="11424550" y="5611561"/>
            <a:ext cx="184904" cy="123112"/>
          </a:xfrm>
          <a:custGeom>
            <a:avLst/>
            <a:gdLst/>
            <a:ahLst/>
            <a:cxnLst/>
            <a:rect l="l" t="t" r="r" b="b"/>
            <a:pathLst>
              <a:path w="184904" h="123112" extrusionOk="0">
                <a:moveTo>
                  <a:pt x="43068" y="12534"/>
                </a:moveTo>
                <a:lnTo>
                  <a:pt x="18329" y="13162"/>
                </a:lnTo>
                <a:cubicBezTo>
                  <a:pt x="7923" y="13453"/>
                  <a:pt x="-276" y="22115"/>
                  <a:pt x="7" y="32521"/>
                </a:cubicBezTo>
                <a:cubicBezTo>
                  <a:pt x="93" y="35717"/>
                  <a:pt x="996" y="38843"/>
                  <a:pt x="2622" y="41592"/>
                </a:cubicBezTo>
                <a:cubicBezTo>
                  <a:pt x="4122" y="44050"/>
                  <a:pt x="6384" y="45959"/>
                  <a:pt x="9062" y="47011"/>
                </a:cubicBezTo>
                <a:cubicBezTo>
                  <a:pt x="22728" y="52116"/>
                  <a:pt x="112494" y="65860"/>
                  <a:pt x="112494" y="65860"/>
                </a:cubicBezTo>
                <a:lnTo>
                  <a:pt x="153490" y="123112"/>
                </a:lnTo>
                <a:lnTo>
                  <a:pt x="184904" y="104264"/>
                </a:lnTo>
                <a:cubicBezTo>
                  <a:pt x="184904" y="104264"/>
                  <a:pt x="145636" y="-2545"/>
                  <a:pt x="148149" y="46"/>
                </a:cubicBezTo>
                <a:cubicBezTo>
                  <a:pt x="150663" y="2638"/>
                  <a:pt x="43068" y="12534"/>
                  <a:pt x="43068" y="125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g25cc695399e_0_1316"/>
          <p:cNvSpPr/>
          <p:nvPr/>
        </p:nvSpPr>
        <p:spPr>
          <a:xfrm>
            <a:off x="11451592" y="5597205"/>
            <a:ext cx="326401" cy="379516"/>
          </a:xfrm>
          <a:custGeom>
            <a:avLst/>
            <a:gdLst/>
            <a:ahLst/>
            <a:cxnLst/>
            <a:rect l="l" t="t" r="r" b="b"/>
            <a:pathLst>
              <a:path w="326401" h="379516" extrusionOk="0">
                <a:moveTo>
                  <a:pt x="326401" y="310484"/>
                </a:moveTo>
                <a:lnTo>
                  <a:pt x="144512" y="17466"/>
                </a:lnTo>
                <a:cubicBezTo>
                  <a:pt x="139454" y="9251"/>
                  <a:pt x="130595" y="4146"/>
                  <a:pt x="120951" y="3879"/>
                </a:cubicBezTo>
                <a:lnTo>
                  <a:pt x="21524" y="31"/>
                </a:lnTo>
                <a:cubicBezTo>
                  <a:pt x="10262" y="-582"/>
                  <a:pt x="642" y="8057"/>
                  <a:pt x="29" y="19311"/>
                </a:cubicBezTo>
                <a:cubicBezTo>
                  <a:pt x="-167" y="23010"/>
                  <a:pt x="634" y="26686"/>
                  <a:pt x="2362" y="29953"/>
                </a:cubicBezTo>
                <a:cubicBezTo>
                  <a:pt x="5071" y="34374"/>
                  <a:pt x="9516" y="37453"/>
                  <a:pt x="14613" y="38435"/>
                </a:cubicBezTo>
                <a:cubicBezTo>
                  <a:pt x="38881" y="44011"/>
                  <a:pt x="103202" y="46995"/>
                  <a:pt x="103202" y="46995"/>
                </a:cubicBezTo>
                <a:lnTo>
                  <a:pt x="142470" y="127494"/>
                </a:lnTo>
                <a:lnTo>
                  <a:pt x="43672" y="89719"/>
                </a:lnTo>
                <a:cubicBezTo>
                  <a:pt x="35048" y="86397"/>
                  <a:pt x="25373" y="90700"/>
                  <a:pt x="22051" y="99316"/>
                </a:cubicBezTo>
                <a:cubicBezTo>
                  <a:pt x="21619" y="100431"/>
                  <a:pt x="21312" y="101578"/>
                  <a:pt x="21132" y="102756"/>
                </a:cubicBezTo>
                <a:cubicBezTo>
                  <a:pt x="18988" y="111740"/>
                  <a:pt x="21839" y="121188"/>
                  <a:pt x="28593" y="127494"/>
                </a:cubicBezTo>
                <a:cubicBezTo>
                  <a:pt x="45399" y="140531"/>
                  <a:pt x="100374" y="183805"/>
                  <a:pt x="100374" y="183805"/>
                </a:cubicBezTo>
                <a:cubicBezTo>
                  <a:pt x="100374" y="183805"/>
                  <a:pt x="108228" y="258100"/>
                  <a:pt x="136344" y="295326"/>
                </a:cubicBezTo>
                <a:cubicBezTo>
                  <a:pt x="164460" y="332552"/>
                  <a:pt x="208911" y="379517"/>
                  <a:pt x="208911" y="379517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8" name="Google Shape;3078;g25cc695399e_0_1316"/>
          <p:cNvSpPr/>
          <p:nvPr/>
        </p:nvSpPr>
        <p:spPr>
          <a:xfrm>
            <a:off x="11588390" y="5722893"/>
            <a:ext cx="86642" cy="81855"/>
          </a:xfrm>
          <a:custGeom>
            <a:avLst/>
            <a:gdLst/>
            <a:ahLst/>
            <a:cxnLst/>
            <a:rect l="l" t="t" r="r" b="b"/>
            <a:pathLst>
              <a:path w="86642" h="81855" extrusionOk="0">
                <a:moveTo>
                  <a:pt x="86642" y="81834"/>
                </a:moveTo>
                <a:cubicBezTo>
                  <a:pt x="85700" y="82620"/>
                  <a:pt x="68893" y="61729"/>
                  <a:pt x="44940" y="39268"/>
                </a:cubicBezTo>
                <a:cubicBezTo>
                  <a:pt x="20986" y="16807"/>
                  <a:pt x="-690" y="1099"/>
                  <a:pt x="17" y="0"/>
                </a:cubicBezTo>
                <a:cubicBezTo>
                  <a:pt x="5397" y="2387"/>
                  <a:pt x="10446" y="5482"/>
                  <a:pt x="15017" y="9189"/>
                </a:cubicBezTo>
                <a:cubicBezTo>
                  <a:pt x="38044" y="25728"/>
                  <a:pt x="58746" y="45276"/>
                  <a:pt x="76589" y="67305"/>
                </a:cubicBezTo>
                <a:cubicBezTo>
                  <a:pt x="80626" y="71640"/>
                  <a:pt x="84011" y="76533"/>
                  <a:pt x="86642" y="818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9" name="Google Shape;3079;g25cc695399e_0_1316"/>
          <p:cNvSpPr/>
          <p:nvPr/>
        </p:nvSpPr>
        <p:spPr>
          <a:xfrm>
            <a:off x="11610947" y="4699672"/>
            <a:ext cx="1064998" cy="532763"/>
          </a:xfrm>
          <a:custGeom>
            <a:avLst/>
            <a:gdLst/>
            <a:ahLst/>
            <a:cxnLst/>
            <a:rect l="l" t="t" r="r" b="b"/>
            <a:pathLst>
              <a:path w="1064998" h="532763" extrusionOk="0">
                <a:moveTo>
                  <a:pt x="1043037" y="532764"/>
                </a:moveTo>
                <a:cubicBezTo>
                  <a:pt x="1055610" y="527196"/>
                  <a:pt x="1061280" y="512486"/>
                  <a:pt x="1055712" y="499912"/>
                </a:cubicBezTo>
                <a:cubicBezTo>
                  <a:pt x="1054095" y="496276"/>
                  <a:pt x="1051637" y="493080"/>
                  <a:pt x="1048534" y="490590"/>
                </a:cubicBezTo>
                <a:cubicBezTo>
                  <a:pt x="1060393" y="482736"/>
                  <a:pt x="1054660" y="462867"/>
                  <a:pt x="1043665" y="453521"/>
                </a:cubicBezTo>
                <a:cubicBezTo>
                  <a:pt x="1032670" y="444175"/>
                  <a:pt x="1017984" y="439306"/>
                  <a:pt x="1008952" y="427997"/>
                </a:cubicBezTo>
                <a:cubicBezTo>
                  <a:pt x="1025186" y="429560"/>
                  <a:pt x="1039613" y="417661"/>
                  <a:pt x="1041175" y="401428"/>
                </a:cubicBezTo>
                <a:cubicBezTo>
                  <a:pt x="1041262" y="400549"/>
                  <a:pt x="1041301" y="399669"/>
                  <a:pt x="1041309" y="398781"/>
                </a:cubicBezTo>
                <a:cubicBezTo>
                  <a:pt x="1054621" y="398546"/>
                  <a:pt x="1065223" y="387567"/>
                  <a:pt x="1064995" y="374255"/>
                </a:cubicBezTo>
                <a:cubicBezTo>
                  <a:pt x="1064838" y="365309"/>
                  <a:pt x="1059741" y="357181"/>
                  <a:pt x="1051754" y="353152"/>
                </a:cubicBezTo>
                <a:cubicBezTo>
                  <a:pt x="1065027" y="350560"/>
                  <a:pt x="1061493" y="328492"/>
                  <a:pt x="1049477" y="322209"/>
                </a:cubicBezTo>
                <a:cubicBezTo>
                  <a:pt x="1037461" y="315926"/>
                  <a:pt x="1022696" y="318125"/>
                  <a:pt x="1010209" y="313727"/>
                </a:cubicBezTo>
                <a:cubicBezTo>
                  <a:pt x="985336" y="291242"/>
                  <a:pt x="954008" y="277168"/>
                  <a:pt x="920678" y="273517"/>
                </a:cubicBezTo>
                <a:lnTo>
                  <a:pt x="971098" y="226395"/>
                </a:lnTo>
                <a:cubicBezTo>
                  <a:pt x="975441" y="223033"/>
                  <a:pt x="978826" y="218596"/>
                  <a:pt x="980915" y="213515"/>
                </a:cubicBezTo>
                <a:cubicBezTo>
                  <a:pt x="984528" y="202127"/>
                  <a:pt x="974632" y="190975"/>
                  <a:pt x="964736" y="184221"/>
                </a:cubicBezTo>
                <a:cubicBezTo>
                  <a:pt x="943649" y="169857"/>
                  <a:pt x="918777" y="162066"/>
                  <a:pt x="893268" y="161838"/>
                </a:cubicBezTo>
                <a:cubicBezTo>
                  <a:pt x="885415" y="161838"/>
                  <a:pt x="874970" y="164116"/>
                  <a:pt x="873242" y="172048"/>
                </a:cubicBezTo>
                <a:cubicBezTo>
                  <a:pt x="855257" y="165844"/>
                  <a:pt x="835623" y="168828"/>
                  <a:pt x="816853" y="172048"/>
                </a:cubicBezTo>
                <a:cubicBezTo>
                  <a:pt x="806408" y="173776"/>
                  <a:pt x="794863" y="176053"/>
                  <a:pt x="788188" y="184300"/>
                </a:cubicBezTo>
                <a:cubicBezTo>
                  <a:pt x="792177" y="174459"/>
                  <a:pt x="797894" y="165419"/>
                  <a:pt x="805073" y="157597"/>
                </a:cubicBezTo>
                <a:cubicBezTo>
                  <a:pt x="812314" y="149681"/>
                  <a:pt x="815855" y="139063"/>
                  <a:pt x="814811" y="128382"/>
                </a:cubicBezTo>
                <a:cubicBezTo>
                  <a:pt x="812612" y="118015"/>
                  <a:pt x="799104" y="110319"/>
                  <a:pt x="790858" y="117151"/>
                </a:cubicBezTo>
                <a:cubicBezTo>
                  <a:pt x="800125" y="111497"/>
                  <a:pt x="797140" y="95947"/>
                  <a:pt x="788109" y="89978"/>
                </a:cubicBezTo>
                <a:cubicBezTo>
                  <a:pt x="778402" y="85116"/>
                  <a:pt x="767360" y="83601"/>
                  <a:pt x="756695" y="85658"/>
                </a:cubicBezTo>
                <a:cubicBezTo>
                  <a:pt x="748841" y="86287"/>
                  <a:pt x="739731" y="88564"/>
                  <a:pt x="738474" y="96025"/>
                </a:cubicBezTo>
                <a:cubicBezTo>
                  <a:pt x="733212" y="79611"/>
                  <a:pt x="704233" y="80318"/>
                  <a:pt x="699835" y="97125"/>
                </a:cubicBezTo>
                <a:cubicBezTo>
                  <a:pt x="688093" y="88713"/>
                  <a:pt x="671758" y="91415"/>
                  <a:pt x="663346" y="103156"/>
                </a:cubicBezTo>
                <a:cubicBezTo>
                  <a:pt x="663119" y="103470"/>
                  <a:pt x="662899" y="103792"/>
                  <a:pt x="662687" y="104114"/>
                </a:cubicBezTo>
                <a:cubicBezTo>
                  <a:pt x="645425" y="97054"/>
                  <a:pt x="625704" y="105324"/>
                  <a:pt x="618644" y="122586"/>
                </a:cubicBezTo>
                <a:cubicBezTo>
                  <a:pt x="618071" y="123984"/>
                  <a:pt x="617591" y="125421"/>
                  <a:pt x="617215" y="126890"/>
                </a:cubicBezTo>
                <a:cubicBezTo>
                  <a:pt x="625068" y="109533"/>
                  <a:pt x="632922" y="92098"/>
                  <a:pt x="640775" y="74742"/>
                </a:cubicBezTo>
                <a:cubicBezTo>
                  <a:pt x="645331" y="64846"/>
                  <a:pt x="644388" y="47411"/>
                  <a:pt x="633786" y="49689"/>
                </a:cubicBezTo>
                <a:cubicBezTo>
                  <a:pt x="649493" y="48118"/>
                  <a:pt x="655697" y="26128"/>
                  <a:pt x="646744" y="13562"/>
                </a:cubicBezTo>
                <a:cubicBezTo>
                  <a:pt x="637791" y="997"/>
                  <a:pt x="619806" y="-2145"/>
                  <a:pt x="604727" y="1311"/>
                </a:cubicBezTo>
                <a:cubicBezTo>
                  <a:pt x="601036" y="8222"/>
                  <a:pt x="596873" y="15133"/>
                  <a:pt x="593497" y="22044"/>
                </a:cubicBezTo>
                <a:cubicBezTo>
                  <a:pt x="578692" y="13861"/>
                  <a:pt x="560056" y="19217"/>
                  <a:pt x="551873" y="34021"/>
                </a:cubicBezTo>
                <a:cubicBezTo>
                  <a:pt x="547215" y="42432"/>
                  <a:pt x="546783" y="52532"/>
                  <a:pt x="550694" y="61312"/>
                </a:cubicBezTo>
                <a:cubicBezTo>
                  <a:pt x="543783" y="55343"/>
                  <a:pt x="532160" y="60291"/>
                  <a:pt x="528076" y="68380"/>
                </a:cubicBezTo>
                <a:cubicBezTo>
                  <a:pt x="524919" y="76980"/>
                  <a:pt x="524369" y="86326"/>
                  <a:pt x="526506" y="95240"/>
                </a:cubicBezTo>
                <a:cubicBezTo>
                  <a:pt x="510249" y="84323"/>
                  <a:pt x="484332" y="101915"/>
                  <a:pt x="488572" y="121078"/>
                </a:cubicBezTo>
                <a:cubicBezTo>
                  <a:pt x="474177" y="115620"/>
                  <a:pt x="458579" y="114128"/>
                  <a:pt x="443414" y="116759"/>
                </a:cubicBezTo>
                <a:cubicBezTo>
                  <a:pt x="450655" y="101805"/>
                  <a:pt x="444396" y="83821"/>
                  <a:pt x="429443" y="76580"/>
                </a:cubicBezTo>
                <a:cubicBezTo>
                  <a:pt x="419924" y="71969"/>
                  <a:pt x="408670" y="72700"/>
                  <a:pt x="399827" y="78512"/>
                </a:cubicBezTo>
                <a:cubicBezTo>
                  <a:pt x="395743" y="62632"/>
                  <a:pt x="379564" y="53074"/>
                  <a:pt x="363685" y="57150"/>
                </a:cubicBezTo>
                <a:cubicBezTo>
                  <a:pt x="362130" y="57550"/>
                  <a:pt x="360614" y="58076"/>
                  <a:pt x="359145" y="58720"/>
                </a:cubicBezTo>
                <a:cubicBezTo>
                  <a:pt x="352469" y="41364"/>
                  <a:pt x="327731" y="30762"/>
                  <a:pt x="314694" y="44034"/>
                </a:cubicBezTo>
                <a:cubicBezTo>
                  <a:pt x="301657" y="57307"/>
                  <a:pt x="311788" y="80553"/>
                  <a:pt x="322547" y="96418"/>
                </a:cubicBezTo>
                <a:lnTo>
                  <a:pt x="357888" y="147937"/>
                </a:lnTo>
                <a:lnTo>
                  <a:pt x="256813" y="107099"/>
                </a:lnTo>
                <a:cubicBezTo>
                  <a:pt x="253774" y="105512"/>
                  <a:pt x="250326" y="104884"/>
                  <a:pt x="246917" y="105292"/>
                </a:cubicBezTo>
                <a:cubicBezTo>
                  <a:pt x="242362" y="106392"/>
                  <a:pt x="239613" y="110947"/>
                  <a:pt x="235686" y="113146"/>
                </a:cubicBezTo>
                <a:cubicBezTo>
                  <a:pt x="230189" y="116680"/>
                  <a:pt x="223042" y="115973"/>
                  <a:pt x="217073" y="118565"/>
                </a:cubicBezTo>
                <a:cubicBezTo>
                  <a:pt x="200816" y="125555"/>
                  <a:pt x="203879" y="151236"/>
                  <a:pt x="217073" y="163330"/>
                </a:cubicBezTo>
                <a:cubicBezTo>
                  <a:pt x="230267" y="175425"/>
                  <a:pt x="248488" y="179823"/>
                  <a:pt x="262781" y="190268"/>
                </a:cubicBezTo>
                <a:lnTo>
                  <a:pt x="221236" y="202913"/>
                </a:lnTo>
                <a:cubicBezTo>
                  <a:pt x="212408" y="180475"/>
                  <a:pt x="187057" y="169441"/>
                  <a:pt x="164611" y="178268"/>
                </a:cubicBezTo>
                <a:cubicBezTo>
                  <a:pt x="163763" y="178606"/>
                  <a:pt x="162923" y="178967"/>
                  <a:pt x="162098" y="179352"/>
                </a:cubicBezTo>
                <a:cubicBezTo>
                  <a:pt x="154245" y="164351"/>
                  <a:pt x="133354" y="164666"/>
                  <a:pt x="116783" y="167179"/>
                </a:cubicBezTo>
                <a:cubicBezTo>
                  <a:pt x="101861" y="169378"/>
                  <a:pt x="85368" y="172441"/>
                  <a:pt x="76101" y="184142"/>
                </a:cubicBezTo>
                <a:cubicBezTo>
                  <a:pt x="64085" y="199143"/>
                  <a:pt x="69190" y="222625"/>
                  <a:pt x="82306" y="236762"/>
                </a:cubicBezTo>
                <a:cubicBezTo>
                  <a:pt x="95421" y="250898"/>
                  <a:pt x="114113" y="257888"/>
                  <a:pt x="132255" y="264485"/>
                </a:cubicBezTo>
                <a:cubicBezTo>
                  <a:pt x="130762" y="277522"/>
                  <a:pt x="114663" y="283176"/>
                  <a:pt x="101625" y="282705"/>
                </a:cubicBezTo>
                <a:cubicBezTo>
                  <a:pt x="88589" y="282234"/>
                  <a:pt x="74609" y="278621"/>
                  <a:pt x="62907" y="284511"/>
                </a:cubicBezTo>
                <a:cubicBezTo>
                  <a:pt x="47200" y="292365"/>
                  <a:pt x="42331" y="314748"/>
                  <a:pt x="26388" y="322602"/>
                </a:cubicBezTo>
                <a:cubicBezTo>
                  <a:pt x="21283" y="324266"/>
                  <a:pt x="16382" y="326505"/>
                  <a:pt x="11780" y="329277"/>
                </a:cubicBezTo>
                <a:cubicBezTo>
                  <a:pt x="6589" y="334979"/>
                  <a:pt x="3777" y="342455"/>
                  <a:pt x="3927" y="350168"/>
                </a:cubicBezTo>
                <a:cubicBezTo>
                  <a:pt x="2906" y="359513"/>
                  <a:pt x="1806" y="368938"/>
                  <a:pt x="707" y="378362"/>
                </a:cubicBezTo>
                <a:cubicBezTo>
                  <a:pt x="-236" y="382972"/>
                  <a:pt x="-236" y="387731"/>
                  <a:pt x="707" y="392341"/>
                </a:cubicBezTo>
                <a:cubicBezTo>
                  <a:pt x="5340" y="407028"/>
                  <a:pt x="26624" y="408049"/>
                  <a:pt x="39975" y="400666"/>
                </a:cubicBezTo>
                <a:cubicBezTo>
                  <a:pt x="53326" y="393284"/>
                  <a:pt x="64399" y="380797"/>
                  <a:pt x="79243" y="377106"/>
                </a:cubicBezTo>
                <a:cubicBezTo>
                  <a:pt x="60394" y="389200"/>
                  <a:pt x="40525" y="402473"/>
                  <a:pt x="31493" y="422971"/>
                </a:cubicBezTo>
                <a:cubicBezTo>
                  <a:pt x="22461" y="443468"/>
                  <a:pt x="30236" y="472919"/>
                  <a:pt x="52069" y="477946"/>
                </a:cubicBezTo>
                <a:cubicBezTo>
                  <a:pt x="73902" y="482972"/>
                  <a:pt x="92987" y="462239"/>
                  <a:pt x="106652" y="444489"/>
                </a:cubicBezTo>
                <a:cubicBezTo>
                  <a:pt x="120317" y="426740"/>
                  <a:pt x="140579" y="406478"/>
                  <a:pt x="162098" y="413625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Google Shape;3080;g25cc695399e_0_1316"/>
          <p:cNvSpPr/>
          <p:nvPr/>
        </p:nvSpPr>
        <p:spPr>
          <a:xfrm>
            <a:off x="11622492" y="4994940"/>
            <a:ext cx="1090830" cy="657820"/>
          </a:xfrm>
          <a:custGeom>
            <a:avLst/>
            <a:gdLst/>
            <a:ahLst/>
            <a:cxnLst/>
            <a:rect l="l" t="t" r="r" b="b"/>
            <a:pathLst>
              <a:path w="1090830" h="657820" extrusionOk="0">
                <a:moveTo>
                  <a:pt x="999449" y="227679"/>
                </a:moveTo>
                <a:cubicBezTo>
                  <a:pt x="1014214" y="213935"/>
                  <a:pt x="1043272" y="226815"/>
                  <a:pt x="1043037" y="246920"/>
                </a:cubicBezTo>
                <a:cubicBezTo>
                  <a:pt x="1074224" y="252151"/>
                  <a:pt x="1095263" y="281672"/>
                  <a:pt x="1090033" y="312851"/>
                </a:cubicBezTo>
                <a:cubicBezTo>
                  <a:pt x="1088148" y="324106"/>
                  <a:pt x="1082941" y="334543"/>
                  <a:pt x="1075080" y="342813"/>
                </a:cubicBezTo>
                <a:cubicBezTo>
                  <a:pt x="1063692" y="354750"/>
                  <a:pt x="1038796" y="357892"/>
                  <a:pt x="1034398" y="341949"/>
                </a:cubicBezTo>
                <a:cubicBezTo>
                  <a:pt x="1030604" y="356274"/>
                  <a:pt x="1019955" y="367779"/>
                  <a:pt x="1005968" y="372656"/>
                </a:cubicBezTo>
                <a:cubicBezTo>
                  <a:pt x="1020638" y="391356"/>
                  <a:pt x="1017371" y="418412"/>
                  <a:pt x="998672" y="433082"/>
                </a:cubicBezTo>
                <a:cubicBezTo>
                  <a:pt x="997588" y="433938"/>
                  <a:pt x="996457" y="434739"/>
                  <a:pt x="995287" y="435485"/>
                </a:cubicBezTo>
                <a:cubicBezTo>
                  <a:pt x="1022774" y="450250"/>
                  <a:pt x="1022932" y="497057"/>
                  <a:pt x="995287" y="512058"/>
                </a:cubicBezTo>
                <a:cubicBezTo>
                  <a:pt x="1005677" y="528480"/>
                  <a:pt x="1000784" y="550211"/>
                  <a:pt x="984362" y="560601"/>
                </a:cubicBezTo>
                <a:cubicBezTo>
                  <a:pt x="967948" y="570991"/>
                  <a:pt x="946210" y="566106"/>
                  <a:pt x="935819" y="549685"/>
                </a:cubicBezTo>
                <a:cubicBezTo>
                  <a:pt x="935380" y="548985"/>
                  <a:pt x="934971" y="548279"/>
                  <a:pt x="934579" y="547556"/>
                </a:cubicBezTo>
                <a:cubicBezTo>
                  <a:pt x="930495" y="561300"/>
                  <a:pt x="925939" y="575751"/>
                  <a:pt x="915023" y="585018"/>
                </a:cubicBezTo>
                <a:cubicBezTo>
                  <a:pt x="904107" y="594285"/>
                  <a:pt x="884787" y="594992"/>
                  <a:pt x="877483" y="582740"/>
                </a:cubicBezTo>
                <a:cubicBezTo>
                  <a:pt x="872708" y="608987"/>
                  <a:pt x="847568" y="626391"/>
                  <a:pt x="821322" y="621624"/>
                </a:cubicBezTo>
                <a:cubicBezTo>
                  <a:pt x="818212" y="621058"/>
                  <a:pt x="815164" y="620186"/>
                  <a:pt x="812219" y="619024"/>
                </a:cubicBezTo>
                <a:cubicBezTo>
                  <a:pt x="815109" y="636129"/>
                  <a:pt x="803581" y="652339"/>
                  <a:pt x="786475" y="655229"/>
                </a:cubicBezTo>
                <a:cubicBezTo>
                  <a:pt x="772111" y="657656"/>
                  <a:pt x="757959" y="649889"/>
                  <a:pt x="752296" y="636459"/>
                </a:cubicBezTo>
                <a:lnTo>
                  <a:pt x="672897" y="651224"/>
                </a:lnTo>
                <a:cubicBezTo>
                  <a:pt x="655446" y="655064"/>
                  <a:pt x="637665" y="657271"/>
                  <a:pt x="619806" y="657821"/>
                </a:cubicBezTo>
                <a:cubicBezTo>
                  <a:pt x="596905" y="657876"/>
                  <a:pt x="574326" y="652496"/>
                  <a:pt x="553914" y="642113"/>
                </a:cubicBezTo>
                <a:cubicBezTo>
                  <a:pt x="547773" y="638006"/>
                  <a:pt x="540799" y="635328"/>
                  <a:pt x="533495" y="634260"/>
                </a:cubicBezTo>
                <a:cubicBezTo>
                  <a:pt x="525052" y="635100"/>
                  <a:pt x="516948" y="638045"/>
                  <a:pt x="509934" y="642820"/>
                </a:cubicBezTo>
                <a:cubicBezTo>
                  <a:pt x="469512" y="663452"/>
                  <a:pt x="421275" y="661606"/>
                  <a:pt x="382549" y="637951"/>
                </a:cubicBezTo>
                <a:cubicBezTo>
                  <a:pt x="376894" y="633773"/>
                  <a:pt x="370611" y="630514"/>
                  <a:pt x="363936" y="628291"/>
                </a:cubicBezTo>
                <a:cubicBezTo>
                  <a:pt x="355941" y="627113"/>
                  <a:pt x="347789" y="627600"/>
                  <a:pt x="339982" y="629705"/>
                </a:cubicBezTo>
                <a:cubicBezTo>
                  <a:pt x="320450" y="633192"/>
                  <a:pt x="300557" y="634221"/>
                  <a:pt x="280766" y="632768"/>
                </a:cubicBezTo>
                <a:cubicBezTo>
                  <a:pt x="263802" y="631511"/>
                  <a:pt x="245346" y="627427"/>
                  <a:pt x="234901" y="614076"/>
                </a:cubicBezTo>
                <a:cubicBezTo>
                  <a:pt x="224456" y="600725"/>
                  <a:pt x="228775" y="575986"/>
                  <a:pt x="245504" y="573002"/>
                </a:cubicBezTo>
                <a:cubicBezTo>
                  <a:pt x="245213" y="561779"/>
                  <a:pt x="239763" y="551326"/>
                  <a:pt x="230739" y="544650"/>
                </a:cubicBezTo>
                <a:cubicBezTo>
                  <a:pt x="221220" y="538218"/>
                  <a:pt x="208348" y="540205"/>
                  <a:pt x="201209" y="549205"/>
                </a:cubicBezTo>
                <a:cubicBezTo>
                  <a:pt x="195162" y="558473"/>
                  <a:pt x="202309" y="573787"/>
                  <a:pt x="213304" y="572766"/>
                </a:cubicBezTo>
                <a:cubicBezTo>
                  <a:pt x="197596" y="588473"/>
                  <a:pt x="166575" y="576772"/>
                  <a:pt x="161863" y="555096"/>
                </a:cubicBezTo>
                <a:cubicBezTo>
                  <a:pt x="157151" y="533420"/>
                  <a:pt x="175214" y="511115"/>
                  <a:pt x="196968" y="506717"/>
                </a:cubicBezTo>
                <a:cubicBezTo>
                  <a:pt x="189735" y="491929"/>
                  <a:pt x="186280" y="475578"/>
                  <a:pt x="186916" y="459125"/>
                </a:cubicBezTo>
                <a:cubicBezTo>
                  <a:pt x="177656" y="475813"/>
                  <a:pt x="156946" y="482340"/>
                  <a:pt x="139794" y="473968"/>
                </a:cubicBezTo>
                <a:cubicBezTo>
                  <a:pt x="133990" y="490107"/>
                  <a:pt x="121770" y="503128"/>
                  <a:pt x="106024" y="509937"/>
                </a:cubicBezTo>
                <a:cubicBezTo>
                  <a:pt x="89767" y="516369"/>
                  <a:pt x="71224" y="510534"/>
                  <a:pt x="61572" y="495958"/>
                </a:cubicBezTo>
                <a:cubicBezTo>
                  <a:pt x="53718" y="481115"/>
                  <a:pt x="62907" y="458653"/>
                  <a:pt x="79792" y="457318"/>
                </a:cubicBezTo>
                <a:cubicBezTo>
                  <a:pt x="64085" y="440983"/>
                  <a:pt x="76415" y="408862"/>
                  <a:pt x="98720" y="406584"/>
                </a:cubicBezTo>
                <a:cubicBezTo>
                  <a:pt x="91329" y="385199"/>
                  <a:pt x="99340" y="361528"/>
                  <a:pt x="118197" y="349017"/>
                </a:cubicBezTo>
                <a:cubicBezTo>
                  <a:pt x="107147" y="358253"/>
                  <a:pt x="90701" y="356784"/>
                  <a:pt x="81465" y="345734"/>
                </a:cubicBezTo>
                <a:cubicBezTo>
                  <a:pt x="80523" y="344595"/>
                  <a:pt x="79674" y="343386"/>
                  <a:pt x="78929" y="342106"/>
                </a:cubicBezTo>
                <a:cubicBezTo>
                  <a:pt x="71939" y="360012"/>
                  <a:pt x="46650" y="360955"/>
                  <a:pt x="28509" y="354593"/>
                </a:cubicBezTo>
                <a:cubicBezTo>
                  <a:pt x="14294" y="349645"/>
                  <a:pt x="0" y="341399"/>
                  <a:pt x="0" y="321608"/>
                </a:cubicBezTo>
                <a:cubicBezTo>
                  <a:pt x="118" y="312294"/>
                  <a:pt x="3510" y="303309"/>
                  <a:pt x="9581" y="296241"/>
                </a:cubicBezTo>
                <a:cubicBezTo>
                  <a:pt x="23796" y="279591"/>
                  <a:pt x="45551" y="274408"/>
                  <a:pt x="66206" y="269774"/>
                </a:cubicBezTo>
                <a:cubicBezTo>
                  <a:pt x="73753" y="242546"/>
                  <a:pt x="76722" y="214257"/>
                  <a:pt x="75002" y="186055"/>
                </a:cubicBezTo>
                <a:cubicBezTo>
                  <a:pt x="51991" y="191317"/>
                  <a:pt x="25053" y="178751"/>
                  <a:pt x="17671" y="156290"/>
                </a:cubicBezTo>
                <a:lnTo>
                  <a:pt x="125658" y="71628"/>
                </a:lnTo>
                <a:cubicBezTo>
                  <a:pt x="125658" y="71628"/>
                  <a:pt x="389460" y="945"/>
                  <a:pt x="399120" y="3"/>
                </a:cubicBezTo>
                <a:cubicBezTo>
                  <a:pt x="408780" y="-939"/>
                  <a:pt x="1000863" y="226658"/>
                  <a:pt x="1000863" y="226658"/>
                </a:cubicBezTo>
                <a:cubicBezTo>
                  <a:pt x="1015313" y="238752"/>
                  <a:pt x="1040131" y="229878"/>
                  <a:pt x="1047985" y="212678"/>
                </a:cubicBezTo>
                <a:cubicBezTo>
                  <a:pt x="1055838" y="195479"/>
                  <a:pt x="1049555" y="174589"/>
                  <a:pt x="1037618" y="159902"/>
                </a:cubicBezTo>
                <a:cubicBezTo>
                  <a:pt x="1024761" y="146049"/>
                  <a:pt x="1009486" y="134653"/>
                  <a:pt x="992538" y="126289"/>
                </a:cubicBezTo>
                <a:cubicBezTo>
                  <a:pt x="1010287" y="123069"/>
                  <a:pt x="1029293" y="119378"/>
                  <a:pt x="1041152" y="104849"/>
                </a:cubicBezTo>
                <a:cubicBezTo>
                  <a:pt x="1048762" y="96194"/>
                  <a:pt x="1050459" y="83824"/>
                  <a:pt x="1045471" y="73434"/>
                </a:cubicBezTo>
                <a:cubicBezTo>
                  <a:pt x="1037618" y="58669"/>
                  <a:pt x="1019555" y="61654"/>
                  <a:pt x="1007146" y="54114"/>
                </a:cubicBezTo>
                <a:cubicBezTo>
                  <a:pt x="1000266" y="49049"/>
                  <a:pt x="994493" y="42632"/>
                  <a:pt x="990182" y="35266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1" name="Google Shape;3081;g25cc695399e_0_1316"/>
          <p:cNvSpPr/>
          <p:nvPr/>
        </p:nvSpPr>
        <p:spPr>
          <a:xfrm>
            <a:off x="11862462" y="5022902"/>
            <a:ext cx="546253" cy="812062"/>
          </a:xfrm>
          <a:custGeom>
            <a:avLst/>
            <a:gdLst/>
            <a:ahLst/>
            <a:cxnLst/>
            <a:rect l="l" t="t" r="r" b="b"/>
            <a:pathLst>
              <a:path w="546253" h="812062" extrusionOk="0">
                <a:moveTo>
                  <a:pt x="506986" y="96913"/>
                </a:moveTo>
                <a:cubicBezTo>
                  <a:pt x="504614" y="67643"/>
                  <a:pt x="480205" y="45072"/>
                  <a:pt x="450832" y="45001"/>
                </a:cubicBezTo>
                <a:lnTo>
                  <a:pt x="144542" y="0"/>
                </a:lnTo>
                <a:cubicBezTo>
                  <a:pt x="47943" y="0"/>
                  <a:pt x="-3577" y="123773"/>
                  <a:pt x="193" y="220293"/>
                </a:cubicBezTo>
                <a:cubicBezTo>
                  <a:pt x="4355" y="327574"/>
                  <a:pt x="13623" y="458258"/>
                  <a:pt x="34356" y="536480"/>
                </a:cubicBezTo>
                <a:cubicBezTo>
                  <a:pt x="76059" y="693552"/>
                  <a:pt x="200617" y="701405"/>
                  <a:pt x="200617" y="701405"/>
                </a:cubicBezTo>
                <a:cubicBezTo>
                  <a:pt x="200617" y="701405"/>
                  <a:pt x="206272" y="754024"/>
                  <a:pt x="212947" y="812062"/>
                </a:cubicBezTo>
                <a:lnTo>
                  <a:pt x="546254" y="742872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2" name="Google Shape;3082;g25cc695399e_0_1316"/>
          <p:cNvSpPr/>
          <p:nvPr/>
        </p:nvSpPr>
        <p:spPr>
          <a:xfrm>
            <a:off x="11920762" y="5351923"/>
            <a:ext cx="41417" cy="39379"/>
          </a:xfrm>
          <a:custGeom>
            <a:avLst/>
            <a:gdLst/>
            <a:ahLst/>
            <a:cxnLst/>
            <a:rect l="l" t="t" r="r" b="b"/>
            <a:pathLst>
              <a:path w="41417" h="39379" extrusionOk="0">
                <a:moveTo>
                  <a:pt x="9" y="20464"/>
                </a:moveTo>
                <a:cubicBezTo>
                  <a:pt x="928" y="31781"/>
                  <a:pt x="10839" y="40216"/>
                  <a:pt x="22156" y="39313"/>
                </a:cubicBezTo>
                <a:cubicBezTo>
                  <a:pt x="32994" y="39109"/>
                  <a:pt x="41618" y="30156"/>
                  <a:pt x="41413" y="19310"/>
                </a:cubicBezTo>
                <a:cubicBezTo>
                  <a:pt x="41413" y="19121"/>
                  <a:pt x="41405" y="18925"/>
                  <a:pt x="41398" y="18736"/>
                </a:cubicBezTo>
                <a:cubicBezTo>
                  <a:pt x="40361" y="7600"/>
                  <a:pt x="30646" y="-686"/>
                  <a:pt x="19486" y="45"/>
                </a:cubicBezTo>
                <a:cubicBezTo>
                  <a:pt x="8601" y="170"/>
                  <a:pt x="-124" y="9092"/>
                  <a:pt x="1" y="19977"/>
                </a:cubicBezTo>
                <a:cubicBezTo>
                  <a:pt x="1" y="20142"/>
                  <a:pt x="1" y="20299"/>
                  <a:pt x="9" y="2046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g25cc695399e_0_1316"/>
          <p:cNvSpPr/>
          <p:nvPr/>
        </p:nvSpPr>
        <p:spPr>
          <a:xfrm>
            <a:off x="12110559" y="5338257"/>
            <a:ext cx="41128" cy="39362"/>
          </a:xfrm>
          <a:custGeom>
            <a:avLst/>
            <a:gdLst/>
            <a:ahLst/>
            <a:cxnLst/>
            <a:rect l="l" t="t" r="r" b="b"/>
            <a:pathLst>
              <a:path w="41128" h="39362" extrusionOk="0">
                <a:moveTo>
                  <a:pt x="33" y="20700"/>
                </a:moveTo>
                <a:cubicBezTo>
                  <a:pt x="1031" y="31813"/>
                  <a:pt x="10738" y="40083"/>
                  <a:pt x="21867" y="39313"/>
                </a:cubicBezTo>
                <a:cubicBezTo>
                  <a:pt x="32751" y="39062"/>
                  <a:pt x="41375" y="30038"/>
                  <a:pt x="41123" y="19161"/>
                </a:cubicBezTo>
                <a:cubicBezTo>
                  <a:pt x="41123" y="18988"/>
                  <a:pt x="41116" y="18823"/>
                  <a:pt x="41108" y="18658"/>
                </a:cubicBezTo>
                <a:cubicBezTo>
                  <a:pt x="40071" y="7569"/>
                  <a:pt x="30388" y="-686"/>
                  <a:pt x="19275" y="45"/>
                </a:cubicBezTo>
                <a:cubicBezTo>
                  <a:pt x="8476" y="202"/>
                  <a:pt x="-155" y="9084"/>
                  <a:pt x="2" y="19883"/>
                </a:cubicBezTo>
                <a:cubicBezTo>
                  <a:pt x="10" y="20158"/>
                  <a:pt x="18" y="20425"/>
                  <a:pt x="33" y="2070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g25cc695399e_0_1316"/>
          <p:cNvSpPr/>
          <p:nvPr/>
        </p:nvSpPr>
        <p:spPr>
          <a:xfrm>
            <a:off x="11900645" y="5282189"/>
            <a:ext cx="81362" cy="26255"/>
          </a:xfrm>
          <a:custGeom>
            <a:avLst/>
            <a:gdLst/>
            <a:ahLst/>
            <a:cxnLst/>
            <a:rect l="l" t="t" r="r" b="b"/>
            <a:pathLst>
              <a:path w="81362" h="26255" extrusionOk="0">
                <a:moveTo>
                  <a:pt x="413" y="25955"/>
                </a:moveTo>
                <a:cubicBezTo>
                  <a:pt x="3241" y="28390"/>
                  <a:pt x="17613" y="15274"/>
                  <a:pt x="39682" y="13075"/>
                </a:cubicBezTo>
                <a:cubicBezTo>
                  <a:pt x="61750" y="10876"/>
                  <a:pt x="78950" y="20301"/>
                  <a:pt x="81149" y="17316"/>
                </a:cubicBezTo>
                <a:cubicBezTo>
                  <a:pt x="82248" y="15981"/>
                  <a:pt x="79107" y="11426"/>
                  <a:pt x="71567" y="7028"/>
                </a:cubicBezTo>
                <a:cubicBezTo>
                  <a:pt x="61350" y="1381"/>
                  <a:pt x="49632" y="-951"/>
                  <a:pt x="38033" y="352"/>
                </a:cubicBezTo>
                <a:cubicBezTo>
                  <a:pt x="26550" y="1460"/>
                  <a:pt x="15736" y="6219"/>
                  <a:pt x="7168" y="13939"/>
                </a:cubicBezTo>
                <a:cubicBezTo>
                  <a:pt x="885" y="19829"/>
                  <a:pt x="-921" y="24856"/>
                  <a:pt x="413" y="259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5" name="Google Shape;3085;g25cc695399e_0_1316"/>
          <p:cNvSpPr/>
          <p:nvPr/>
        </p:nvSpPr>
        <p:spPr>
          <a:xfrm>
            <a:off x="12106787" y="5269103"/>
            <a:ext cx="81380" cy="26227"/>
          </a:xfrm>
          <a:custGeom>
            <a:avLst/>
            <a:gdLst/>
            <a:ahLst/>
            <a:cxnLst/>
            <a:rect l="l" t="t" r="r" b="b"/>
            <a:pathLst>
              <a:path w="81380" h="26227" extrusionOk="0">
                <a:moveTo>
                  <a:pt x="428" y="25925"/>
                </a:moveTo>
                <a:cubicBezTo>
                  <a:pt x="3256" y="28360"/>
                  <a:pt x="17628" y="15323"/>
                  <a:pt x="39696" y="13124"/>
                </a:cubicBezTo>
                <a:cubicBezTo>
                  <a:pt x="61765" y="10925"/>
                  <a:pt x="78964" y="20271"/>
                  <a:pt x="81164" y="17365"/>
                </a:cubicBezTo>
                <a:cubicBezTo>
                  <a:pt x="82263" y="16030"/>
                  <a:pt x="79200" y="11475"/>
                  <a:pt x="71582" y="7077"/>
                </a:cubicBezTo>
                <a:cubicBezTo>
                  <a:pt x="61365" y="1438"/>
                  <a:pt x="49655" y="-918"/>
                  <a:pt x="38048" y="323"/>
                </a:cubicBezTo>
                <a:cubicBezTo>
                  <a:pt x="26589" y="1509"/>
                  <a:pt x="15790" y="6260"/>
                  <a:pt x="7183" y="13909"/>
                </a:cubicBezTo>
                <a:cubicBezTo>
                  <a:pt x="1057" y="20035"/>
                  <a:pt x="-985" y="24904"/>
                  <a:pt x="428" y="259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g25cc695399e_0_1316"/>
          <p:cNvSpPr/>
          <p:nvPr/>
        </p:nvSpPr>
        <p:spPr>
          <a:xfrm>
            <a:off x="11997212" y="5277037"/>
            <a:ext cx="57778" cy="188491"/>
          </a:xfrm>
          <a:custGeom>
            <a:avLst/>
            <a:gdLst/>
            <a:ahLst/>
            <a:cxnLst/>
            <a:rect l="l" t="t" r="r" b="b"/>
            <a:pathLst>
              <a:path w="57778" h="188491" extrusionOk="0">
                <a:moveTo>
                  <a:pt x="57778" y="184881"/>
                </a:moveTo>
                <a:cubicBezTo>
                  <a:pt x="57778" y="183624"/>
                  <a:pt x="43798" y="182603"/>
                  <a:pt x="21258" y="182054"/>
                </a:cubicBezTo>
                <a:cubicBezTo>
                  <a:pt x="15604" y="182054"/>
                  <a:pt x="10185" y="181504"/>
                  <a:pt x="8771" y="177734"/>
                </a:cubicBezTo>
                <a:cubicBezTo>
                  <a:pt x="7711" y="171946"/>
                  <a:pt x="8449" y="165970"/>
                  <a:pt x="10892" y="160613"/>
                </a:cubicBezTo>
                <a:cubicBezTo>
                  <a:pt x="14764" y="146477"/>
                  <a:pt x="18847" y="131634"/>
                  <a:pt x="23143" y="116083"/>
                </a:cubicBezTo>
                <a:cubicBezTo>
                  <a:pt x="40029" y="52626"/>
                  <a:pt x="51652" y="714"/>
                  <a:pt x="49139" y="7"/>
                </a:cubicBezTo>
                <a:cubicBezTo>
                  <a:pt x="46625" y="-700"/>
                  <a:pt x="30761" y="50270"/>
                  <a:pt x="13876" y="113649"/>
                </a:cubicBezTo>
                <a:cubicBezTo>
                  <a:pt x="9871" y="129356"/>
                  <a:pt x="6022" y="144199"/>
                  <a:pt x="2331" y="158493"/>
                </a:cubicBezTo>
                <a:cubicBezTo>
                  <a:pt x="-512" y="165640"/>
                  <a:pt x="-763" y="173564"/>
                  <a:pt x="1624" y="180876"/>
                </a:cubicBezTo>
                <a:cubicBezTo>
                  <a:pt x="3706" y="184732"/>
                  <a:pt x="7436" y="187426"/>
                  <a:pt x="11755" y="188180"/>
                </a:cubicBezTo>
                <a:cubicBezTo>
                  <a:pt x="14960" y="188596"/>
                  <a:pt x="18211" y="188596"/>
                  <a:pt x="21416" y="188180"/>
                </a:cubicBezTo>
                <a:cubicBezTo>
                  <a:pt x="43955" y="187473"/>
                  <a:pt x="57856" y="186138"/>
                  <a:pt x="57778" y="1848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g25cc695399e_0_1316"/>
          <p:cNvSpPr/>
          <p:nvPr/>
        </p:nvSpPr>
        <p:spPr>
          <a:xfrm>
            <a:off x="12061430" y="5645535"/>
            <a:ext cx="208277" cy="118353"/>
          </a:xfrm>
          <a:custGeom>
            <a:avLst/>
            <a:gdLst/>
            <a:ahLst/>
            <a:cxnLst/>
            <a:rect l="l" t="t" r="r" b="b"/>
            <a:pathLst>
              <a:path w="208277" h="118353" extrusionOk="0">
                <a:moveTo>
                  <a:pt x="0" y="79007"/>
                </a:moveTo>
                <a:cubicBezTo>
                  <a:pt x="75394" y="72434"/>
                  <a:pt x="147490" y="45088"/>
                  <a:pt x="208277" y="0"/>
                </a:cubicBezTo>
                <a:cubicBezTo>
                  <a:pt x="208277" y="0"/>
                  <a:pt x="165789" y="116940"/>
                  <a:pt x="4084" y="11835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g25cc695399e_0_1316"/>
          <p:cNvSpPr/>
          <p:nvPr/>
        </p:nvSpPr>
        <p:spPr>
          <a:xfrm>
            <a:off x="12059161" y="5481573"/>
            <a:ext cx="83346" cy="80418"/>
          </a:xfrm>
          <a:custGeom>
            <a:avLst/>
            <a:gdLst/>
            <a:ahLst/>
            <a:cxnLst/>
            <a:rect l="l" t="t" r="r" b="b"/>
            <a:pathLst>
              <a:path w="83346" h="80418" extrusionOk="0">
                <a:moveTo>
                  <a:pt x="2346" y="37048"/>
                </a:moveTo>
                <a:cubicBezTo>
                  <a:pt x="14834" y="23696"/>
                  <a:pt x="48290" y="2727"/>
                  <a:pt x="59207" y="293"/>
                </a:cubicBezTo>
                <a:cubicBezTo>
                  <a:pt x="70123" y="-2142"/>
                  <a:pt x="69259" y="11131"/>
                  <a:pt x="76641" y="20791"/>
                </a:cubicBezTo>
                <a:cubicBezTo>
                  <a:pt x="84354" y="31519"/>
                  <a:pt x="85500" y="45631"/>
                  <a:pt x="79626" y="57467"/>
                </a:cubicBezTo>
                <a:cubicBezTo>
                  <a:pt x="72557" y="70740"/>
                  <a:pt x="58028" y="81970"/>
                  <a:pt x="45070" y="80242"/>
                </a:cubicBezTo>
                <a:cubicBezTo>
                  <a:pt x="32112" y="78515"/>
                  <a:pt x="20095" y="65321"/>
                  <a:pt x="9415" y="57624"/>
                </a:cubicBezTo>
                <a:cubicBezTo>
                  <a:pt x="6258" y="55606"/>
                  <a:pt x="3580" y="52928"/>
                  <a:pt x="1561" y="49770"/>
                </a:cubicBezTo>
                <a:cubicBezTo>
                  <a:pt x="-520" y="46205"/>
                  <a:pt x="-520" y="41791"/>
                  <a:pt x="1561" y="38226"/>
                </a:cubicBezTo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g25cc695399e_0_1316"/>
          <p:cNvSpPr/>
          <p:nvPr/>
        </p:nvSpPr>
        <p:spPr>
          <a:xfrm>
            <a:off x="12107081" y="5203064"/>
            <a:ext cx="101898" cy="24662"/>
          </a:xfrm>
          <a:custGeom>
            <a:avLst/>
            <a:gdLst/>
            <a:ahLst/>
            <a:cxnLst/>
            <a:rect l="l" t="t" r="r" b="b"/>
            <a:pathLst>
              <a:path w="101898" h="24662" extrusionOk="0">
                <a:moveTo>
                  <a:pt x="213" y="21047"/>
                </a:moveTo>
                <a:cubicBezTo>
                  <a:pt x="2963" y="26780"/>
                  <a:pt x="24717" y="21675"/>
                  <a:pt x="50948" y="22146"/>
                </a:cubicBezTo>
                <a:cubicBezTo>
                  <a:pt x="77179" y="22617"/>
                  <a:pt x="98776" y="27565"/>
                  <a:pt x="101682" y="22146"/>
                </a:cubicBezTo>
                <a:cubicBezTo>
                  <a:pt x="102939" y="19397"/>
                  <a:pt x="98697" y="14293"/>
                  <a:pt x="89666" y="9188"/>
                </a:cubicBezTo>
                <a:cubicBezTo>
                  <a:pt x="65359" y="-2836"/>
                  <a:pt x="36882" y="-3072"/>
                  <a:pt x="12386" y="8559"/>
                </a:cubicBezTo>
                <a:cubicBezTo>
                  <a:pt x="3276" y="13036"/>
                  <a:pt x="-1043" y="18298"/>
                  <a:pt x="213" y="2104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g25cc695399e_0_1316"/>
          <p:cNvSpPr/>
          <p:nvPr/>
        </p:nvSpPr>
        <p:spPr>
          <a:xfrm>
            <a:off x="11901903" y="5216313"/>
            <a:ext cx="75488" cy="28707"/>
          </a:xfrm>
          <a:custGeom>
            <a:avLst/>
            <a:gdLst/>
            <a:ahLst/>
            <a:cxnLst/>
            <a:rect l="l" t="t" r="r" b="b"/>
            <a:pathLst>
              <a:path w="75488" h="28707" extrusionOk="0">
                <a:moveTo>
                  <a:pt x="805" y="27117"/>
                </a:moveTo>
                <a:cubicBezTo>
                  <a:pt x="5203" y="31751"/>
                  <a:pt x="19811" y="24997"/>
                  <a:pt x="38110" y="22876"/>
                </a:cubicBezTo>
                <a:cubicBezTo>
                  <a:pt x="56409" y="20756"/>
                  <a:pt x="72194" y="22876"/>
                  <a:pt x="75178" y="17222"/>
                </a:cubicBezTo>
                <a:cubicBezTo>
                  <a:pt x="76514" y="14473"/>
                  <a:pt x="73530" y="9761"/>
                  <a:pt x="66304" y="5677"/>
                </a:cubicBezTo>
                <a:cubicBezTo>
                  <a:pt x="56621" y="753"/>
                  <a:pt x="45633" y="-1030"/>
                  <a:pt x="34889" y="572"/>
                </a:cubicBezTo>
                <a:cubicBezTo>
                  <a:pt x="24169" y="1821"/>
                  <a:pt x="14117" y="6407"/>
                  <a:pt x="6145" y="13688"/>
                </a:cubicBezTo>
                <a:cubicBezTo>
                  <a:pt x="412" y="19499"/>
                  <a:pt x="-1158" y="24840"/>
                  <a:pt x="805" y="271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g25cc695399e_0_1316"/>
          <p:cNvSpPr/>
          <p:nvPr/>
        </p:nvSpPr>
        <p:spPr>
          <a:xfrm>
            <a:off x="11811618" y="4912101"/>
            <a:ext cx="686113" cy="423609"/>
          </a:xfrm>
          <a:custGeom>
            <a:avLst/>
            <a:gdLst/>
            <a:ahLst/>
            <a:cxnLst/>
            <a:rect l="l" t="t" r="r" b="b"/>
            <a:pathLst>
              <a:path w="686113" h="423609" extrusionOk="0">
                <a:moveTo>
                  <a:pt x="579427" y="371383"/>
                </a:moveTo>
                <a:cubicBezTo>
                  <a:pt x="584979" y="381679"/>
                  <a:pt x="583235" y="394387"/>
                  <a:pt x="575107" y="402798"/>
                </a:cubicBezTo>
                <a:cubicBezTo>
                  <a:pt x="567120" y="409128"/>
                  <a:pt x="555512" y="407792"/>
                  <a:pt x="549182" y="399805"/>
                </a:cubicBezTo>
                <a:cubicBezTo>
                  <a:pt x="548821" y="399350"/>
                  <a:pt x="548483" y="398887"/>
                  <a:pt x="548169" y="398400"/>
                </a:cubicBezTo>
                <a:cubicBezTo>
                  <a:pt x="542201" y="408609"/>
                  <a:pt x="525158" y="400834"/>
                  <a:pt x="526022" y="388347"/>
                </a:cubicBezTo>
                <a:cubicBezTo>
                  <a:pt x="518169" y="394080"/>
                  <a:pt x="505289" y="383713"/>
                  <a:pt x="506859" y="372640"/>
                </a:cubicBezTo>
                <a:cubicBezTo>
                  <a:pt x="497278" y="377666"/>
                  <a:pt x="489503" y="362116"/>
                  <a:pt x="483299" y="351828"/>
                </a:cubicBezTo>
                <a:cubicBezTo>
                  <a:pt x="479560" y="346377"/>
                  <a:pt x="475524" y="341131"/>
                  <a:pt x="471204" y="336120"/>
                </a:cubicBezTo>
                <a:cubicBezTo>
                  <a:pt x="457939" y="319290"/>
                  <a:pt x="449764" y="299012"/>
                  <a:pt x="447643" y="277690"/>
                </a:cubicBezTo>
                <a:cubicBezTo>
                  <a:pt x="432957" y="264260"/>
                  <a:pt x="427067" y="241720"/>
                  <a:pt x="422119" y="220830"/>
                </a:cubicBezTo>
                <a:cubicBezTo>
                  <a:pt x="418978" y="207714"/>
                  <a:pt x="415915" y="194677"/>
                  <a:pt x="412773" y="181562"/>
                </a:cubicBezTo>
                <a:cubicBezTo>
                  <a:pt x="409946" y="178734"/>
                  <a:pt x="407119" y="175986"/>
                  <a:pt x="404370" y="173158"/>
                </a:cubicBezTo>
                <a:cubicBezTo>
                  <a:pt x="405517" y="182371"/>
                  <a:pt x="400694" y="191300"/>
                  <a:pt x="392354" y="195384"/>
                </a:cubicBezTo>
                <a:cubicBezTo>
                  <a:pt x="384634" y="198274"/>
                  <a:pt x="376293" y="199083"/>
                  <a:pt x="368164" y="197740"/>
                </a:cubicBezTo>
                <a:lnTo>
                  <a:pt x="343897" y="195777"/>
                </a:lnTo>
                <a:lnTo>
                  <a:pt x="329604" y="201745"/>
                </a:lnTo>
                <a:cubicBezTo>
                  <a:pt x="335336" y="213604"/>
                  <a:pt x="332509" y="228133"/>
                  <a:pt x="329604" y="241013"/>
                </a:cubicBezTo>
                <a:cubicBezTo>
                  <a:pt x="327562" y="249888"/>
                  <a:pt x="325048" y="259626"/>
                  <a:pt x="318294" y="264574"/>
                </a:cubicBezTo>
                <a:cubicBezTo>
                  <a:pt x="312891" y="267700"/>
                  <a:pt x="305972" y="265854"/>
                  <a:pt x="302838" y="260451"/>
                </a:cubicBezTo>
                <a:cubicBezTo>
                  <a:pt x="301763" y="258582"/>
                  <a:pt x="301236" y="256446"/>
                  <a:pt x="301331" y="254286"/>
                </a:cubicBezTo>
                <a:cubicBezTo>
                  <a:pt x="296838" y="259524"/>
                  <a:pt x="288961" y="260121"/>
                  <a:pt x="283723" y="255637"/>
                </a:cubicBezTo>
                <a:cubicBezTo>
                  <a:pt x="282961" y="254977"/>
                  <a:pt x="282278" y="254239"/>
                  <a:pt x="281697" y="253422"/>
                </a:cubicBezTo>
                <a:cubicBezTo>
                  <a:pt x="276710" y="246566"/>
                  <a:pt x="273961" y="238335"/>
                  <a:pt x="273843" y="229861"/>
                </a:cubicBezTo>
                <a:cubicBezTo>
                  <a:pt x="271997" y="209143"/>
                  <a:pt x="276341" y="188339"/>
                  <a:pt x="286330" y="170095"/>
                </a:cubicBezTo>
                <a:lnTo>
                  <a:pt x="249104" y="212898"/>
                </a:lnTo>
                <a:cubicBezTo>
                  <a:pt x="246803" y="216259"/>
                  <a:pt x="243504" y="218811"/>
                  <a:pt x="239680" y="220201"/>
                </a:cubicBezTo>
                <a:cubicBezTo>
                  <a:pt x="240991" y="226178"/>
                  <a:pt x="237206" y="232076"/>
                  <a:pt x="231229" y="233388"/>
                </a:cubicBezTo>
                <a:cubicBezTo>
                  <a:pt x="230624" y="233521"/>
                  <a:pt x="230012" y="233600"/>
                  <a:pt x="229391" y="233631"/>
                </a:cubicBezTo>
                <a:cubicBezTo>
                  <a:pt x="223109" y="232665"/>
                  <a:pt x="217336" y="229618"/>
                  <a:pt x="212978" y="224992"/>
                </a:cubicBezTo>
                <a:cubicBezTo>
                  <a:pt x="201669" y="215568"/>
                  <a:pt x="189417" y="198761"/>
                  <a:pt x="196642" y="185724"/>
                </a:cubicBezTo>
                <a:cubicBezTo>
                  <a:pt x="191867" y="184287"/>
                  <a:pt x="189158" y="179253"/>
                  <a:pt x="190595" y="174470"/>
                </a:cubicBezTo>
                <a:cubicBezTo>
                  <a:pt x="190736" y="173991"/>
                  <a:pt x="190924" y="173527"/>
                  <a:pt x="191144" y="173080"/>
                </a:cubicBezTo>
                <a:lnTo>
                  <a:pt x="148342" y="214076"/>
                </a:lnTo>
                <a:cubicBezTo>
                  <a:pt x="152740" y="210777"/>
                  <a:pt x="158709" y="217453"/>
                  <a:pt x="158395" y="223657"/>
                </a:cubicBezTo>
                <a:cubicBezTo>
                  <a:pt x="157570" y="229406"/>
                  <a:pt x="154798" y="234707"/>
                  <a:pt x="150541" y="238657"/>
                </a:cubicBezTo>
                <a:cubicBezTo>
                  <a:pt x="155411" y="244830"/>
                  <a:pt x="158167" y="252401"/>
                  <a:pt x="158395" y="260255"/>
                </a:cubicBezTo>
                <a:cubicBezTo>
                  <a:pt x="166249" y="251694"/>
                  <a:pt x="180228" y="264339"/>
                  <a:pt x="178893" y="276747"/>
                </a:cubicBezTo>
                <a:cubicBezTo>
                  <a:pt x="177039" y="288300"/>
                  <a:pt x="167859" y="297284"/>
                  <a:pt x="156274" y="298894"/>
                </a:cubicBezTo>
                <a:cubicBezTo>
                  <a:pt x="147007" y="301510"/>
                  <a:pt x="137285" y="296593"/>
                  <a:pt x="133892" y="287585"/>
                </a:cubicBezTo>
                <a:cubicBezTo>
                  <a:pt x="123839" y="290962"/>
                  <a:pt x="112294" y="277925"/>
                  <a:pt x="114650" y="265909"/>
                </a:cubicBezTo>
                <a:cubicBezTo>
                  <a:pt x="107818" y="271721"/>
                  <a:pt x="99807" y="259077"/>
                  <a:pt x="98236" y="249024"/>
                </a:cubicBezTo>
                <a:cubicBezTo>
                  <a:pt x="95346" y="230615"/>
                  <a:pt x="96006" y="211814"/>
                  <a:pt x="100200" y="193656"/>
                </a:cubicBezTo>
                <a:cubicBezTo>
                  <a:pt x="100828" y="196248"/>
                  <a:pt x="98158" y="198761"/>
                  <a:pt x="96116" y="197504"/>
                </a:cubicBezTo>
                <a:cubicBezTo>
                  <a:pt x="94380" y="196130"/>
                  <a:pt x="94090" y="193617"/>
                  <a:pt x="95456" y="191881"/>
                </a:cubicBezTo>
                <a:cubicBezTo>
                  <a:pt x="95653" y="191638"/>
                  <a:pt x="95873" y="191418"/>
                  <a:pt x="96116" y="191222"/>
                </a:cubicBezTo>
                <a:cubicBezTo>
                  <a:pt x="89676" y="213683"/>
                  <a:pt x="83291" y="236144"/>
                  <a:pt x="76953" y="258605"/>
                </a:cubicBezTo>
                <a:cubicBezTo>
                  <a:pt x="70757" y="276245"/>
                  <a:pt x="67906" y="294889"/>
                  <a:pt x="68550" y="313581"/>
                </a:cubicBezTo>
                <a:cubicBezTo>
                  <a:pt x="69256" y="321434"/>
                  <a:pt x="69571" y="331880"/>
                  <a:pt x="63209" y="333293"/>
                </a:cubicBezTo>
                <a:cubicBezTo>
                  <a:pt x="61427" y="333560"/>
                  <a:pt x="59597" y="333317"/>
                  <a:pt x="57947" y="332586"/>
                </a:cubicBezTo>
                <a:cubicBezTo>
                  <a:pt x="37355" y="323767"/>
                  <a:pt x="20454" y="308091"/>
                  <a:pt x="10119" y="288214"/>
                </a:cubicBezTo>
                <a:cubicBezTo>
                  <a:pt x="5972" y="281444"/>
                  <a:pt x="2949" y="274038"/>
                  <a:pt x="1166" y="266302"/>
                </a:cubicBezTo>
                <a:cubicBezTo>
                  <a:pt x="-2211" y="249967"/>
                  <a:pt x="2894" y="233317"/>
                  <a:pt x="2187" y="216667"/>
                </a:cubicBezTo>
                <a:cubicBezTo>
                  <a:pt x="1339" y="209371"/>
                  <a:pt x="1001" y="202020"/>
                  <a:pt x="1166" y="194677"/>
                </a:cubicBezTo>
                <a:cubicBezTo>
                  <a:pt x="3051" y="183533"/>
                  <a:pt x="7787" y="173064"/>
                  <a:pt x="14910" y="164284"/>
                </a:cubicBezTo>
                <a:cubicBezTo>
                  <a:pt x="36821" y="132163"/>
                  <a:pt x="60146" y="98942"/>
                  <a:pt x="92582" y="83392"/>
                </a:cubicBezTo>
                <a:cubicBezTo>
                  <a:pt x="112451" y="73810"/>
                  <a:pt x="134598" y="71611"/>
                  <a:pt x="154468" y="62265"/>
                </a:cubicBezTo>
                <a:cubicBezTo>
                  <a:pt x="166634" y="55833"/>
                  <a:pt x="178438" y="48726"/>
                  <a:pt x="189810" y="40982"/>
                </a:cubicBezTo>
                <a:cubicBezTo>
                  <a:pt x="238187" y="11295"/>
                  <a:pt x="294262" y="1714"/>
                  <a:pt x="349551" y="458"/>
                </a:cubicBezTo>
                <a:cubicBezTo>
                  <a:pt x="380722" y="-1388"/>
                  <a:pt x="411980" y="2358"/>
                  <a:pt x="441831" y="11531"/>
                </a:cubicBezTo>
                <a:cubicBezTo>
                  <a:pt x="474817" y="22840"/>
                  <a:pt x="504660" y="44124"/>
                  <a:pt x="533483" y="66978"/>
                </a:cubicBezTo>
                <a:cubicBezTo>
                  <a:pt x="576285" y="101141"/>
                  <a:pt x="617281" y="140016"/>
                  <a:pt x="647596" y="189415"/>
                </a:cubicBezTo>
                <a:cubicBezTo>
                  <a:pt x="671157" y="227348"/>
                  <a:pt x="687649" y="272742"/>
                  <a:pt x="686000" y="318686"/>
                </a:cubicBezTo>
                <a:cubicBezTo>
                  <a:pt x="684351" y="364629"/>
                  <a:pt x="661026" y="410101"/>
                  <a:pt x="624271" y="423610"/>
                </a:cubicBezTo>
                <a:lnTo>
                  <a:pt x="607464" y="407902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g25cc695399e_0_1316"/>
          <p:cNvSpPr/>
          <p:nvPr/>
        </p:nvSpPr>
        <p:spPr>
          <a:xfrm>
            <a:off x="12350677" y="5310248"/>
            <a:ext cx="95321" cy="138452"/>
          </a:xfrm>
          <a:custGeom>
            <a:avLst/>
            <a:gdLst/>
            <a:ahLst/>
            <a:cxnLst/>
            <a:rect l="l" t="t" r="r" b="b"/>
            <a:pathLst>
              <a:path w="95321" h="138452" extrusionOk="0">
                <a:moveTo>
                  <a:pt x="0" y="8656"/>
                </a:moveTo>
                <a:cubicBezTo>
                  <a:pt x="2042" y="7399"/>
                  <a:pt x="85840" y="-29591"/>
                  <a:pt x="94714" y="59625"/>
                </a:cubicBezTo>
                <a:cubicBezTo>
                  <a:pt x="103589" y="148842"/>
                  <a:pt x="12252" y="139418"/>
                  <a:pt x="11780" y="136905"/>
                </a:cubicBezTo>
                <a:cubicBezTo>
                  <a:pt x="11309" y="134392"/>
                  <a:pt x="0" y="8656"/>
                  <a:pt x="0" y="8656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g25cc695399e_0_1316"/>
          <p:cNvSpPr/>
          <p:nvPr/>
        </p:nvSpPr>
        <p:spPr>
          <a:xfrm>
            <a:off x="12386131" y="5338220"/>
            <a:ext cx="37014" cy="78597"/>
          </a:xfrm>
          <a:custGeom>
            <a:avLst/>
            <a:gdLst/>
            <a:ahLst/>
            <a:cxnLst/>
            <a:rect l="l" t="t" r="r" b="b"/>
            <a:pathLst>
              <a:path w="37014" h="78597" extrusionOk="0">
                <a:moveTo>
                  <a:pt x="202" y="72413"/>
                </a:moveTo>
                <a:cubicBezTo>
                  <a:pt x="202" y="72021"/>
                  <a:pt x="1930" y="73277"/>
                  <a:pt x="4679" y="74220"/>
                </a:cubicBezTo>
                <a:cubicBezTo>
                  <a:pt x="8519" y="75437"/>
                  <a:pt x="12681" y="75123"/>
                  <a:pt x="16302" y="73356"/>
                </a:cubicBezTo>
                <a:cubicBezTo>
                  <a:pt x="25412" y="68958"/>
                  <a:pt x="32009" y="53172"/>
                  <a:pt x="30674" y="37072"/>
                </a:cubicBezTo>
                <a:cubicBezTo>
                  <a:pt x="30132" y="29391"/>
                  <a:pt x="27878" y="21930"/>
                  <a:pt x="24077" y="15239"/>
                </a:cubicBezTo>
                <a:cubicBezTo>
                  <a:pt x="21831" y="9742"/>
                  <a:pt x="17008" y="5705"/>
                  <a:pt x="11197" y="4480"/>
                </a:cubicBezTo>
                <a:cubicBezTo>
                  <a:pt x="7388" y="3804"/>
                  <a:pt x="3658" y="6003"/>
                  <a:pt x="2401" y="9663"/>
                </a:cubicBezTo>
                <a:cubicBezTo>
                  <a:pt x="1458" y="12255"/>
                  <a:pt x="2401" y="13983"/>
                  <a:pt x="1772" y="14140"/>
                </a:cubicBezTo>
                <a:cubicBezTo>
                  <a:pt x="1145" y="14297"/>
                  <a:pt x="-269" y="12883"/>
                  <a:pt x="45" y="9113"/>
                </a:cubicBezTo>
                <a:cubicBezTo>
                  <a:pt x="344" y="6844"/>
                  <a:pt x="1396" y="4747"/>
                  <a:pt x="3029" y="3145"/>
                </a:cubicBezTo>
                <a:cubicBezTo>
                  <a:pt x="5291" y="1056"/>
                  <a:pt x="8275" y="-68"/>
                  <a:pt x="11354" y="3"/>
                </a:cubicBezTo>
                <a:cubicBezTo>
                  <a:pt x="18972" y="733"/>
                  <a:pt x="25671" y="5375"/>
                  <a:pt x="29025" y="12255"/>
                </a:cubicBezTo>
                <a:cubicBezTo>
                  <a:pt x="33611" y="19598"/>
                  <a:pt x="36305" y="27962"/>
                  <a:pt x="36878" y="36601"/>
                </a:cubicBezTo>
                <a:cubicBezTo>
                  <a:pt x="38135" y="54586"/>
                  <a:pt x="30596" y="72335"/>
                  <a:pt x="18029" y="77361"/>
                </a:cubicBezTo>
                <a:cubicBezTo>
                  <a:pt x="13325" y="79293"/>
                  <a:pt x="7993" y="78948"/>
                  <a:pt x="3579" y="76419"/>
                </a:cubicBezTo>
                <a:cubicBezTo>
                  <a:pt x="595" y="74534"/>
                  <a:pt x="-34" y="72570"/>
                  <a:pt x="202" y="72413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g25cc695399e_0_1316"/>
          <p:cNvSpPr/>
          <p:nvPr/>
        </p:nvSpPr>
        <p:spPr>
          <a:xfrm>
            <a:off x="12002632" y="4975990"/>
            <a:ext cx="133328" cy="93247"/>
          </a:xfrm>
          <a:custGeom>
            <a:avLst/>
            <a:gdLst/>
            <a:ahLst/>
            <a:cxnLst/>
            <a:rect l="l" t="t" r="r" b="b"/>
            <a:pathLst>
              <a:path w="133328" h="93247" extrusionOk="0">
                <a:moveTo>
                  <a:pt x="10262" y="93248"/>
                </a:moveTo>
                <a:cubicBezTo>
                  <a:pt x="6885" y="90389"/>
                  <a:pt x="4380" y="86627"/>
                  <a:pt x="3037" y="82410"/>
                </a:cubicBezTo>
                <a:cubicBezTo>
                  <a:pt x="1647" y="77627"/>
                  <a:pt x="2613" y="72467"/>
                  <a:pt x="5629" y="68509"/>
                </a:cubicBezTo>
                <a:cubicBezTo>
                  <a:pt x="9532" y="63467"/>
                  <a:pt x="15948" y="61064"/>
                  <a:pt x="22200" y="62304"/>
                </a:cubicBezTo>
                <a:lnTo>
                  <a:pt x="26048" y="63168"/>
                </a:lnTo>
                <a:lnTo>
                  <a:pt x="24006" y="59713"/>
                </a:lnTo>
                <a:cubicBezTo>
                  <a:pt x="20480" y="53092"/>
                  <a:pt x="21525" y="44972"/>
                  <a:pt x="26598" y="39450"/>
                </a:cubicBezTo>
                <a:cubicBezTo>
                  <a:pt x="32614" y="33560"/>
                  <a:pt x="42007" y="32861"/>
                  <a:pt x="48824" y="37801"/>
                </a:cubicBezTo>
                <a:lnTo>
                  <a:pt x="51416" y="34738"/>
                </a:lnTo>
                <a:cubicBezTo>
                  <a:pt x="50818" y="34126"/>
                  <a:pt x="50339" y="33403"/>
                  <a:pt x="50002" y="32618"/>
                </a:cubicBezTo>
                <a:cubicBezTo>
                  <a:pt x="48894" y="29830"/>
                  <a:pt x="49067" y="26704"/>
                  <a:pt x="50473" y="24057"/>
                </a:cubicBezTo>
                <a:cubicBezTo>
                  <a:pt x="51950" y="21474"/>
                  <a:pt x="54368" y="19557"/>
                  <a:pt x="57227" y="18717"/>
                </a:cubicBezTo>
                <a:cubicBezTo>
                  <a:pt x="60117" y="17790"/>
                  <a:pt x="63196" y="17602"/>
                  <a:pt x="66180" y="18167"/>
                </a:cubicBezTo>
                <a:cubicBezTo>
                  <a:pt x="69495" y="19251"/>
                  <a:pt x="72997" y="19628"/>
                  <a:pt x="76469" y="19267"/>
                </a:cubicBezTo>
                <a:cubicBezTo>
                  <a:pt x="80631" y="18010"/>
                  <a:pt x="82202" y="14633"/>
                  <a:pt x="84322" y="12984"/>
                </a:cubicBezTo>
                <a:cubicBezTo>
                  <a:pt x="86262" y="11060"/>
                  <a:pt x="88429" y="9371"/>
                  <a:pt x="90762" y="7958"/>
                </a:cubicBezTo>
                <a:cubicBezTo>
                  <a:pt x="95089" y="5492"/>
                  <a:pt x="99825" y="3842"/>
                  <a:pt x="104741" y="3088"/>
                </a:cubicBezTo>
                <a:cubicBezTo>
                  <a:pt x="111982" y="1997"/>
                  <a:pt x="119381" y="2947"/>
                  <a:pt x="126103" y="5837"/>
                </a:cubicBezTo>
                <a:cubicBezTo>
                  <a:pt x="130815" y="7958"/>
                  <a:pt x="133093" y="9842"/>
                  <a:pt x="133329" y="9528"/>
                </a:cubicBezTo>
                <a:cubicBezTo>
                  <a:pt x="131554" y="7337"/>
                  <a:pt x="129300" y="5594"/>
                  <a:pt x="126731" y="4423"/>
                </a:cubicBezTo>
                <a:cubicBezTo>
                  <a:pt x="119891" y="811"/>
                  <a:pt x="112108" y="-642"/>
                  <a:pt x="104427" y="261"/>
                </a:cubicBezTo>
                <a:cubicBezTo>
                  <a:pt x="98922" y="787"/>
                  <a:pt x="93581" y="2413"/>
                  <a:pt x="88720" y="5052"/>
                </a:cubicBezTo>
                <a:cubicBezTo>
                  <a:pt x="86081" y="6520"/>
                  <a:pt x="83647" y="8342"/>
                  <a:pt x="81495" y="10471"/>
                </a:cubicBezTo>
                <a:cubicBezTo>
                  <a:pt x="79060" y="12591"/>
                  <a:pt x="77411" y="15261"/>
                  <a:pt x="75290" y="15654"/>
                </a:cubicBezTo>
                <a:cubicBezTo>
                  <a:pt x="72353" y="15740"/>
                  <a:pt x="69424" y="15285"/>
                  <a:pt x="66652" y="14319"/>
                </a:cubicBezTo>
                <a:cubicBezTo>
                  <a:pt x="63015" y="13628"/>
                  <a:pt x="59269" y="13848"/>
                  <a:pt x="55735" y="14947"/>
                </a:cubicBezTo>
                <a:cubicBezTo>
                  <a:pt x="51887" y="16070"/>
                  <a:pt x="48643" y="18662"/>
                  <a:pt x="46703" y="22173"/>
                </a:cubicBezTo>
                <a:cubicBezTo>
                  <a:pt x="44653" y="25927"/>
                  <a:pt x="44426" y="30403"/>
                  <a:pt x="46075" y="34346"/>
                </a:cubicBezTo>
                <a:cubicBezTo>
                  <a:pt x="46633" y="35594"/>
                  <a:pt x="47434" y="36717"/>
                  <a:pt x="48431" y="37644"/>
                </a:cubicBezTo>
                <a:lnTo>
                  <a:pt x="51023" y="34581"/>
                </a:lnTo>
                <a:cubicBezTo>
                  <a:pt x="42038" y="27631"/>
                  <a:pt x="29111" y="29272"/>
                  <a:pt x="22153" y="38265"/>
                </a:cubicBezTo>
                <a:cubicBezTo>
                  <a:pt x="16969" y="44972"/>
                  <a:pt x="16428" y="54168"/>
                  <a:pt x="20786" y="61441"/>
                </a:cubicBezTo>
                <a:lnTo>
                  <a:pt x="22671" y="58927"/>
                </a:lnTo>
                <a:cubicBezTo>
                  <a:pt x="15179" y="57545"/>
                  <a:pt x="7569" y="60608"/>
                  <a:pt x="3116" y="66781"/>
                </a:cubicBezTo>
                <a:cubicBezTo>
                  <a:pt x="-34" y="71383"/>
                  <a:pt x="-850" y="77195"/>
                  <a:pt x="917" y="82488"/>
                </a:cubicBezTo>
                <a:cubicBezTo>
                  <a:pt x="1953" y="85881"/>
                  <a:pt x="4011" y="88865"/>
                  <a:pt x="6807" y="91049"/>
                </a:cubicBezTo>
                <a:cubicBezTo>
                  <a:pt x="7726" y="92093"/>
                  <a:pt x="8927" y="92855"/>
                  <a:pt x="10262" y="9324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g25cc695399e_0_1316"/>
          <p:cNvSpPr/>
          <p:nvPr/>
        </p:nvSpPr>
        <p:spPr>
          <a:xfrm>
            <a:off x="11903658" y="4953567"/>
            <a:ext cx="154000" cy="152425"/>
          </a:xfrm>
          <a:custGeom>
            <a:avLst/>
            <a:gdLst/>
            <a:ahLst/>
            <a:cxnLst/>
            <a:rect l="l" t="t" r="r" b="b"/>
            <a:pathLst>
              <a:path w="154000" h="152425" extrusionOk="0">
                <a:moveTo>
                  <a:pt x="12479" y="152426"/>
                </a:moveTo>
                <a:cubicBezTo>
                  <a:pt x="8733" y="149748"/>
                  <a:pt x="5717" y="146190"/>
                  <a:pt x="3683" y="142059"/>
                </a:cubicBezTo>
                <a:cubicBezTo>
                  <a:pt x="1484" y="137292"/>
                  <a:pt x="1233" y="131857"/>
                  <a:pt x="2976" y="126902"/>
                </a:cubicBezTo>
                <a:cubicBezTo>
                  <a:pt x="5309" y="120391"/>
                  <a:pt x="10728" y="115475"/>
                  <a:pt x="17427" y="113786"/>
                </a:cubicBezTo>
                <a:lnTo>
                  <a:pt x="20254" y="113079"/>
                </a:lnTo>
                <a:lnTo>
                  <a:pt x="18055" y="111116"/>
                </a:lnTo>
                <a:cubicBezTo>
                  <a:pt x="11757" y="106011"/>
                  <a:pt x="8333" y="98158"/>
                  <a:pt x="8867" y="90068"/>
                </a:cubicBezTo>
                <a:cubicBezTo>
                  <a:pt x="9495" y="85843"/>
                  <a:pt x="12086" y="82175"/>
                  <a:pt x="15856" y="80173"/>
                </a:cubicBezTo>
                <a:cubicBezTo>
                  <a:pt x="19485" y="77730"/>
                  <a:pt x="24244" y="77730"/>
                  <a:pt x="27872" y="80173"/>
                </a:cubicBezTo>
                <a:lnTo>
                  <a:pt x="40516" y="91011"/>
                </a:lnTo>
                <a:lnTo>
                  <a:pt x="30699" y="77503"/>
                </a:lnTo>
                <a:cubicBezTo>
                  <a:pt x="27173" y="72484"/>
                  <a:pt x="26050" y="66154"/>
                  <a:pt x="27637" y="60225"/>
                </a:cubicBezTo>
                <a:cubicBezTo>
                  <a:pt x="29309" y="53981"/>
                  <a:pt x="33998" y="49002"/>
                  <a:pt x="40124" y="46952"/>
                </a:cubicBezTo>
                <a:cubicBezTo>
                  <a:pt x="44498" y="45421"/>
                  <a:pt x="49258" y="45421"/>
                  <a:pt x="53632" y="46952"/>
                </a:cubicBezTo>
                <a:lnTo>
                  <a:pt x="58580" y="48680"/>
                </a:lnTo>
                <a:lnTo>
                  <a:pt x="56145" y="44046"/>
                </a:lnTo>
                <a:cubicBezTo>
                  <a:pt x="52611" y="37528"/>
                  <a:pt x="58737" y="28810"/>
                  <a:pt x="65569" y="27161"/>
                </a:cubicBezTo>
                <a:cubicBezTo>
                  <a:pt x="72944" y="25716"/>
                  <a:pt x="80586" y="26737"/>
                  <a:pt x="87324" y="30067"/>
                </a:cubicBezTo>
                <a:lnTo>
                  <a:pt x="91329" y="31716"/>
                </a:lnTo>
                <a:lnTo>
                  <a:pt x="89680" y="27711"/>
                </a:lnTo>
                <a:cubicBezTo>
                  <a:pt x="87999" y="22559"/>
                  <a:pt x="89264" y="16896"/>
                  <a:pt x="92979" y="12946"/>
                </a:cubicBezTo>
                <a:cubicBezTo>
                  <a:pt x="96458" y="9145"/>
                  <a:pt x="100958" y="6420"/>
                  <a:pt x="105937" y="5092"/>
                </a:cubicBezTo>
                <a:cubicBezTo>
                  <a:pt x="114285" y="2744"/>
                  <a:pt x="122995" y="1998"/>
                  <a:pt x="131618" y="2893"/>
                </a:cubicBezTo>
                <a:cubicBezTo>
                  <a:pt x="139236" y="3938"/>
                  <a:pt x="146737" y="5721"/>
                  <a:pt x="154001" y="8234"/>
                </a:cubicBezTo>
                <a:cubicBezTo>
                  <a:pt x="152376" y="6962"/>
                  <a:pt x="150538" y="5980"/>
                  <a:pt x="148582" y="5328"/>
                </a:cubicBezTo>
                <a:cubicBezTo>
                  <a:pt x="143250" y="3082"/>
                  <a:pt x="137658" y="1519"/>
                  <a:pt x="131932" y="694"/>
                </a:cubicBezTo>
                <a:cubicBezTo>
                  <a:pt x="122995" y="-578"/>
                  <a:pt x="113901" y="-99"/>
                  <a:pt x="105152" y="2108"/>
                </a:cubicBezTo>
                <a:cubicBezTo>
                  <a:pt x="99544" y="3435"/>
                  <a:pt x="94424" y="6318"/>
                  <a:pt x="90387" y="10433"/>
                </a:cubicBezTo>
                <a:cubicBezTo>
                  <a:pt x="85565" y="15436"/>
                  <a:pt x="84010" y="22747"/>
                  <a:pt x="86382" y="29281"/>
                </a:cubicBezTo>
                <a:lnTo>
                  <a:pt x="88816" y="26847"/>
                </a:lnTo>
                <a:cubicBezTo>
                  <a:pt x="81339" y="23109"/>
                  <a:pt x="72834" y="21946"/>
                  <a:pt x="64627" y="23548"/>
                </a:cubicBezTo>
                <a:cubicBezTo>
                  <a:pt x="60135" y="24711"/>
                  <a:pt x="56239" y="27507"/>
                  <a:pt x="53711" y="31402"/>
                </a:cubicBezTo>
                <a:cubicBezTo>
                  <a:pt x="50797" y="35651"/>
                  <a:pt x="50373" y="41133"/>
                  <a:pt x="52611" y="45774"/>
                </a:cubicBezTo>
                <a:lnTo>
                  <a:pt x="55124" y="42947"/>
                </a:lnTo>
                <a:cubicBezTo>
                  <a:pt x="49870" y="41062"/>
                  <a:pt x="44122" y="41062"/>
                  <a:pt x="38867" y="42947"/>
                </a:cubicBezTo>
                <a:cubicBezTo>
                  <a:pt x="31611" y="45428"/>
                  <a:pt x="26011" y="51287"/>
                  <a:pt x="23867" y="58654"/>
                </a:cubicBezTo>
                <a:cubicBezTo>
                  <a:pt x="21958" y="65754"/>
                  <a:pt x="23349" y="73340"/>
                  <a:pt x="27637" y="79309"/>
                </a:cubicBezTo>
                <a:lnTo>
                  <a:pt x="30464" y="76639"/>
                </a:lnTo>
                <a:cubicBezTo>
                  <a:pt x="25665" y="73073"/>
                  <a:pt x="19155" y="72853"/>
                  <a:pt x="14128" y="76089"/>
                </a:cubicBezTo>
                <a:cubicBezTo>
                  <a:pt x="9354" y="78649"/>
                  <a:pt x="6110" y="83361"/>
                  <a:pt x="5411" y="88733"/>
                </a:cubicBezTo>
                <a:cubicBezTo>
                  <a:pt x="4932" y="97859"/>
                  <a:pt x="8914" y="106639"/>
                  <a:pt x="16092" y="112294"/>
                </a:cubicBezTo>
                <a:lnTo>
                  <a:pt x="16720" y="109624"/>
                </a:lnTo>
                <a:cubicBezTo>
                  <a:pt x="9189" y="111909"/>
                  <a:pt x="3299" y="117799"/>
                  <a:pt x="1013" y="125331"/>
                </a:cubicBezTo>
                <a:cubicBezTo>
                  <a:pt x="-739" y="130883"/>
                  <a:pt x="-205" y="136907"/>
                  <a:pt x="2505" y="142059"/>
                </a:cubicBezTo>
                <a:cubicBezTo>
                  <a:pt x="4170" y="145224"/>
                  <a:pt x="6605" y="147926"/>
                  <a:pt x="9573" y="149913"/>
                </a:cubicBezTo>
                <a:cubicBezTo>
                  <a:pt x="10335" y="150965"/>
                  <a:pt x="11332" y="151821"/>
                  <a:pt x="12479" y="15242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g25cc695399e_0_1316"/>
          <p:cNvSpPr/>
          <p:nvPr/>
        </p:nvSpPr>
        <p:spPr>
          <a:xfrm>
            <a:off x="11702363" y="4994283"/>
            <a:ext cx="178355" cy="153490"/>
          </a:xfrm>
          <a:custGeom>
            <a:avLst/>
            <a:gdLst/>
            <a:ahLst/>
            <a:cxnLst/>
            <a:rect l="l" t="t" r="r" b="b"/>
            <a:pathLst>
              <a:path w="178355" h="153490" extrusionOk="0">
                <a:moveTo>
                  <a:pt x="1100" y="153491"/>
                </a:moveTo>
                <a:cubicBezTo>
                  <a:pt x="824" y="149257"/>
                  <a:pt x="2270" y="145095"/>
                  <a:pt x="5105" y="141946"/>
                </a:cubicBezTo>
                <a:cubicBezTo>
                  <a:pt x="8411" y="138302"/>
                  <a:pt x="12998" y="136079"/>
                  <a:pt x="17906" y="135742"/>
                </a:cubicBezTo>
                <a:cubicBezTo>
                  <a:pt x="24487" y="135412"/>
                  <a:pt x="31077" y="136205"/>
                  <a:pt x="37383" y="138097"/>
                </a:cubicBezTo>
                <a:lnTo>
                  <a:pt x="39739" y="138726"/>
                </a:lnTo>
                <a:lnTo>
                  <a:pt x="39189" y="136370"/>
                </a:lnTo>
                <a:cubicBezTo>
                  <a:pt x="38333" y="128123"/>
                  <a:pt x="43438" y="120427"/>
                  <a:pt x="51362" y="117992"/>
                </a:cubicBezTo>
                <a:cubicBezTo>
                  <a:pt x="60936" y="115699"/>
                  <a:pt x="70973" y="116217"/>
                  <a:pt x="80264" y="119484"/>
                </a:cubicBezTo>
                <a:lnTo>
                  <a:pt x="93222" y="122783"/>
                </a:lnTo>
                <a:lnTo>
                  <a:pt x="81678" y="116029"/>
                </a:lnTo>
                <a:cubicBezTo>
                  <a:pt x="75677" y="110830"/>
                  <a:pt x="75033" y="101751"/>
                  <a:pt x="80232" y="95759"/>
                </a:cubicBezTo>
                <a:cubicBezTo>
                  <a:pt x="80319" y="95657"/>
                  <a:pt x="80405" y="95555"/>
                  <a:pt x="80499" y="95452"/>
                </a:cubicBezTo>
                <a:cubicBezTo>
                  <a:pt x="87042" y="89342"/>
                  <a:pt x="95838" y="86240"/>
                  <a:pt x="104767" y="86892"/>
                </a:cubicBezTo>
                <a:lnTo>
                  <a:pt x="113956" y="86892"/>
                </a:lnTo>
                <a:lnTo>
                  <a:pt x="106887" y="83122"/>
                </a:lnTo>
                <a:cubicBezTo>
                  <a:pt x="99969" y="77884"/>
                  <a:pt x="98610" y="68036"/>
                  <a:pt x="103848" y="61117"/>
                </a:cubicBezTo>
                <a:cubicBezTo>
                  <a:pt x="104476" y="60300"/>
                  <a:pt x="105176" y="59538"/>
                  <a:pt x="105945" y="58855"/>
                </a:cubicBezTo>
                <a:cubicBezTo>
                  <a:pt x="113807" y="53679"/>
                  <a:pt x="124001" y="53679"/>
                  <a:pt x="131862" y="58855"/>
                </a:cubicBezTo>
                <a:lnTo>
                  <a:pt x="140815" y="64509"/>
                </a:lnTo>
                <a:lnTo>
                  <a:pt x="134375" y="56184"/>
                </a:lnTo>
                <a:cubicBezTo>
                  <a:pt x="126836" y="46038"/>
                  <a:pt x="125391" y="32600"/>
                  <a:pt x="130605" y="21079"/>
                </a:cubicBezTo>
                <a:cubicBezTo>
                  <a:pt x="134846" y="12134"/>
                  <a:pt x="142951" y="5623"/>
                  <a:pt x="152595" y="3408"/>
                </a:cubicBezTo>
                <a:cubicBezTo>
                  <a:pt x="158871" y="1688"/>
                  <a:pt x="165483" y="1688"/>
                  <a:pt x="171758" y="3408"/>
                </a:cubicBezTo>
                <a:cubicBezTo>
                  <a:pt x="176078" y="4665"/>
                  <a:pt x="178198" y="6000"/>
                  <a:pt x="178355" y="5764"/>
                </a:cubicBezTo>
                <a:cubicBezTo>
                  <a:pt x="177915" y="5301"/>
                  <a:pt x="177413" y="4908"/>
                  <a:pt x="176863" y="4586"/>
                </a:cubicBezTo>
                <a:cubicBezTo>
                  <a:pt x="175371" y="3660"/>
                  <a:pt x="173793" y="2866"/>
                  <a:pt x="172151" y="2230"/>
                </a:cubicBezTo>
                <a:cubicBezTo>
                  <a:pt x="165750" y="-142"/>
                  <a:pt x="158800" y="-636"/>
                  <a:pt x="152124" y="817"/>
                </a:cubicBezTo>
                <a:cubicBezTo>
                  <a:pt x="141561" y="2859"/>
                  <a:pt x="132561" y="9715"/>
                  <a:pt x="127778" y="19351"/>
                </a:cubicBezTo>
                <a:cubicBezTo>
                  <a:pt x="121738" y="31933"/>
                  <a:pt x="123129" y="46823"/>
                  <a:pt x="131391" y="58069"/>
                </a:cubicBezTo>
                <a:lnTo>
                  <a:pt x="133904" y="55321"/>
                </a:lnTo>
                <a:cubicBezTo>
                  <a:pt x="124747" y="49038"/>
                  <a:pt x="112668" y="49038"/>
                  <a:pt x="103510" y="55321"/>
                </a:cubicBezTo>
                <a:cubicBezTo>
                  <a:pt x="98822" y="59161"/>
                  <a:pt x="96207" y="64973"/>
                  <a:pt x="96442" y="71028"/>
                </a:cubicBezTo>
                <a:cubicBezTo>
                  <a:pt x="96128" y="77476"/>
                  <a:pt x="99474" y="83546"/>
                  <a:pt x="105081" y="86735"/>
                </a:cubicBezTo>
                <a:lnTo>
                  <a:pt x="105945" y="82965"/>
                </a:lnTo>
                <a:lnTo>
                  <a:pt x="104689" y="82965"/>
                </a:lnTo>
                <a:cubicBezTo>
                  <a:pt x="94573" y="82306"/>
                  <a:pt x="84662" y="85989"/>
                  <a:pt x="77436" y="93096"/>
                </a:cubicBezTo>
                <a:cubicBezTo>
                  <a:pt x="74272" y="96992"/>
                  <a:pt x="72653" y="101908"/>
                  <a:pt x="72882" y="106919"/>
                </a:cubicBezTo>
                <a:cubicBezTo>
                  <a:pt x="72858" y="111984"/>
                  <a:pt x="75434" y="116696"/>
                  <a:pt x="79714" y="119406"/>
                </a:cubicBezTo>
                <a:lnTo>
                  <a:pt x="81128" y="115950"/>
                </a:lnTo>
                <a:cubicBezTo>
                  <a:pt x="70996" y="112432"/>
                  <a:pt x="60033" y="112102"/>
                  <a:pt x="49713" y="115008"/>
                </a:cubicBezTo>
                <a:cubicBezTo>
                  <a:pt x="40328" y="118079"/>
                  <a:pt x="34524" y="127464"/>
                  <a:pt x="35970" y="137234"/>
                </a:cubicBezTo>
                <a:lnTo>
                  <a:pt x="37697" y="135427"/>
                </a:lnTo>
                <a:cubicBezTo>
                  <a:pt x="31029" y="133605"/>
                  <a:pt x="24087" y="132969"/>
                  <a:pt x="17199" y="133543"/>
                </a:cubicBezTo>
                <a:cubicBezTo>
                  <a:pt x="11765" y="134257"/>
                  <a:pt x="6833" y="137077"/>
                  <a:pt x="3456" y="141396"/>
                </a:cubicBezTo>
                <a:cubicBezTo>
                  <a:pt x="1257" y="143956"/>
                  <a:pt x="32" y="147208"/>
                  <a:pt x="0" y="150585"/>
                </a:cubicBezTo>
                <a:cubicBezTo>
                  <a:pt x="134" y="151629"/>
                  <a:pt x="511" y="152619"/>
                  <a:pt x="1100" y="15349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g25cc695399e_0_1316"/>
          <p:cNvSpPr/>
          <p:nvPr/>
        </p:nvSpPr>
        <p:spPr>
          <a:xfrm>
            <a:off x="11793700" y="4926405"/>
            <a:ext cx="181653" cy="32882"/>
          </a:xfrm>
          <a:custGeom>
            <a:avLst/>
            <a:gdLst/>
            <a:ahLst/>
            <a:cxnLst/>
            <a:rect l="l" t="t" r="r" b="b"/>
            <a:pathLst>
              <a:path w="181653" h="32882" extrusionOk="0">
                <a:moveTo>
                  <a:pt x="0" y="4924"/>
                </a:moveTo>
                <a:cubicBezTo>
                  <a:pt x="1704" y="5788"/>
                  <a:pt x="3589" y="6243"/>
                  <a:pt x="5498" y="6259"/>
                </a:cubicBezTo>
                <a:cubicBezTo>
                  <a:pt x="10752" y="6534"/>
                  <a:pt x="16021" y="6219"/>
                  <a:pt x="21205" y="5316"/>
                </a:cubicBezTo>
                <a:cubicBezTo>
                  <a:pt x="28760" y="3730"/>
                  <a:pt x="36582" y="4060"/>
                  <a:pt x="43980" y="6259"/>
                </a:cubicBezTo>
                <a:cubicBezTo>
                  <a:pt x="48174" y="7680"/>
                  <a:pt x="51473" y="10955"/>
                  <a:pt x="52933" y="15133"/>
                </a:cubicBezTo>
                <a:cubicBezTo>
                  <a:pt x="54834" y="19390"/>
                  <a:pt x="53680" y="24393"/>
                  <a:pt x="50106" y="27385"/>
                </a:cubicBezTo>
                <a:lnTo>
                  <a:pt x="53090" y="29034"/>
                </a:lnTo>
                <a:cubicBezTo>
                  <a:pt x="53090" y="23772"/>
                  <a:pt x="59373" y="19845"/>
                  <a:pt x="64714" y="15762"/>
                </a:cubicBezTo>
                <a:cubicBezTo>
                  <a:pt x="70156" y="11481"/>
                  <a:pt x="76219" y="8065"/>
                  <a:pt x="82699" y="5630"/>
                </a:cubicBezTo>
                <a:cubicBezTo>
                  <a:pt x="88997" y="3188"/>
                  <a:pt x="96034" y="3502"/>
                  <a:pt x="102097" y="6494"/>
                </a:cubicBezTo>
                <a:cubicBezTo>
                  <a:pt x="107759" y="8882"/>
                  <a:pt x="111584" y="14262"/>
                  <a:pt x="111992" y="20395"/>
                </a:cubicBezTo>
                <a:lnTo>
                  <a:pt x="111992" y="25422"/>
                </a:lnTo>
                <a:lnTo>
                  <a:pt x="115369" y="21730"/>
                </a:lnTo>
                <a:cubicBezTo>
                  <a:pt x="121990" y="14544"/>
                  <a:pt x="130794" y="9738"/>
                  <a:pt x="140422" y="8065"/>
                </a:cubicBezTo>
                <a:cubicBezTo>
                  <a:pt x="147977" y="6589"/>
                  <a:pt x="155768" y="6856"/>
                  <a:pt x="163198" y="8850"/>
                </a:cubicBezTo>
                <a:cubicBezTo>
                  <a:pt x="169795" y="10885"/>
                  <a:pt x="176031" y="13955"/>
                  <a:pt x="181654" y="17961"/>
                </a:cubicBezTo>
                <a:cubicBezTo>
                  <a:pt x="180547" y="16437"/>
                  <a:pt x="179227" y="15086"/>
                  <a:pt x="177727" y="13955"/>
                </a:cubicBezTo>
                <a:cubicBezTo>
                  <a:pt x="173580" y="10672"/>
                  <a:pt x="168868" y="8167"/>
                  <a:pt x="163826" y="6573"/>
                </a:cubicBezTo>
                <a:cubicBezTo>
                  <a:pt x="156059" y="4123"/>
                  <a:pt x="147821" y="3557"/>
                  <a:pt x="139794" y="4924"/>
                </a:cubicBezTo>
                <a:cubicBezTo>
                  <a:pt x="129380" y="6487"/>
                  <a:pt x="119783" y="11489"/>
                  <a:pt x="112542" y="19139"/>
                </a:cubicBezTo>
                <a:lnTo>
                  <a:pt x="115841" y="20474"/>
                </a:lnTo>
                <a:cubicBezTo>
                  <a:pt x="115581" y="12840"/>
                  <a:pt x="110971" y="6031"/>
                  <a:pt x="103982" y="2960"/>
                </a:cubicBezTo>
                <a:cubicBezTo>
                  <a:pt x="96952" y="-527"/>
                  <a:pt x="88793" y="-951"/>
                  <a:pt x="81442" y="1782"/>
                </a:cubicBezTo>
                <a:cubicBezTo>
                  <a:pt x="74586" y="4350"/>
                  <a:pt x="68169" y="7979"/>
                  <a:pt x="62436" y="12542"/>
                </a:cubicBezTo>
                <a:cubicBezTo>
                  <a:pt x="59695" y="14591"/>
                  <a:pt x="57072" y="16790"/>
                  <a:pt x="54583" y="19139"/>
                </a:cubicBezTo>
                <a:cubicBezTo>
                  <a:pt x="51724" y="21620"/>
                  <a:pt x="49918" y="25107"/>
                  <a:pt x="49556" y="28877"/>
                </a:cubicBezTo>
                <a:lnTo>
                  <a:pt x="49556" y="32882"/>
                </a:lnTo>
                <a:lnTo>
                  <a:pt x="52619" y="30683"/>
                </a:lnTo>
                <a:cubicBezTo>
                  <a:pt x="57559" y="26710"/>
                  <a:pt x="59201" y="19908"/>
                  <a:pt x="56625" y="14112"/>
                </a:cubicBezTo>
                <a:cubicBezTo>
                  <a:pt x="54779" y="9031"/>
                  <a:pt x="50695" y="5096"/>
                  <a:pt x="45551" y="3431"/>
                </a:cubicBezTo>
                <a:cubicBezTo>
                  <a:pt x="37579" y="1272"/>
                  <a:pt x="29176" y="1272"/>
                  <a:pt x="21205" y="3431"/>
                </a:cubicBezTo>
                <a:cubicBezTo>
                  <a:pt x="16194" y="4523"/>
                  <a:pt x="11097" y="5183"/>
                  <a:pt x="5969" y="5395"/>
                </a:cubicBezTo>
                <a:cubicBezTo>
                  <a:pt x="3990" y="5096"/>
                  <a:pt x="2003" y="4939"/>
                  <a:pt x="0" y="492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8" name="Google Shape;3098;g25cc695399e_0_1316"/>
          <p:cNvSpPr/>
          <p:nvPr/>
        </p:nvSpPr>
        <p:spPr>
          <a:xfrm>
            <a:off x="11984464" y="4830032"/>
            <a:ext cx="95675" cy="94541"/>
          </a:xfrm>
          <a:custGeom>
            <a:avLst/>
            <a:gdLst/>
            <a:ahLst/>
            <a:cxnLst/>
            <a:rect l="l" t="t" r="r" b="b"/>
            <a:pathLst>
              <a:path w="95675" h="94541" extrusionOk="0">
                <a:moveTo>
                  <a:pt x="0" y="2419"/>
                </a:moveTo>
                <a:cubicBezTo>
                  <a:pt x="3574" y="1948"/>
                  <a:pt x="7186" y="1948"/>
                  <a:pt x="10759" y="2419"/>
                </a:cubicBezTo>
                <a:cubicBezTo>
                  <a:pt x="14694" y="3338"/>
                  <a:pt x="18378" y="5137"/>
                  <a:pt x="21519" y="7681"/>
                </a:cubicBezTo>
                <a:cubicBezTo>
                  <a:pt x="25509" y="10940"/>
                  <a:pt x="28281" y="15448"/>
                  <a:pt x="29373" y="20482"/>
                </a:cubicBezTo>
                <a:lnTo>
                  <a:pt x="29765" y="22681"/>
                </a:lnTo>
                <a:lnTo>
                  <a:pt x="31807" y="21739"/>
                </a:lnTo>
                <a:cubicBezTo>
                  <a:pt x="37949" y="19846"/>
                  <a:pt x="44570" y="22627"/>
                  <a:pt x="47515" y="28336"/>
                </a:cubicBezTo>
                <a:cubicBezTo>
                  <a:pt x="50617" y="35279"/>
                  <a:pt x="51724" y="42944"/>
                  <a:pt x="50734" y="50483"/>
                </a:cubicBezTo>
                <a:lnTo>
                  <a:pt x="50342" y="58337"/>
                </a:lnTo>
                <a:lnTo>
                  <a:pt x="54583" y="51347"/>
                </a:lnTo>
                <a:lnTo>
                  <a:pt x="55211" y="50248"/>
                </a:lnTo>
                <a:cubicBezTo>
                  <a:pt x="58250" y="45920"/>
                  <a:pt x="63127" y="43258"/>
                  <a:pt x="68405" y="43022"/>
                </a:cubicBezTo>
                <a:cubicBezTo>
                  <a:pt x="73361" y="42606"/>
                  <a:pt x="78285" y="44130"/>
                  <a:pt x="82149" y="47263"/>
                </a:cubicBezTo>
                <a:cubicBezTo>
                  <a:pt x="88856" y="52973"/>
                  <a:pt x="92751" y="61313"/>
                  <a:pt x="92830" y="70117"/>
                </a:cubicBezTo>
                <a:cubicBezTo>
                  <a:pt x="92924" y="76188"/>
                  <a:pt x="92052" y="82227"/>
                  <a:pt x="90238" y="88023"/>
                </a:cubicBezTo>
                <a:cubicBezTo>
                  <a:pt x="89421" y="90128"/>
                  <a:pt x="88817" y="92312"/>
                  <a:pt x="88432" y="94542"/>
                </a:cubicBezTo>
                <a:cubicBezTo>
                  <a:pt x="88432" y="94542"/>
                  <a:pt x="90002" y="92579"/>
                  <a:pt x="91730" y="88495"/>
                </a:cubicBezTo>
                <a:cubicBezTo>
                  <a:pt x="94212" y="82675"/>
                  <a:pt x="95547" y="76439"/>
                  <a:pt x="95657" y="70117"/>
                </a:cubicBezTo>
                <a:cubicBezTo>
                  <a:pt x="95987" y="60292"/>
                  <a:pt x="91887" y="50845"/>
                  <a:pt x="84505" y="44357"/>
                </a:cubicBezTo>
                <a:cubicBezTo>
                  <a:pt x="75049" y="36268"/>
                  <a:pt x="60818" y="37376"/>
                  <a:pt x="52721" y="46831"/>
                </a:cubicBezTo>
                <a:cubicBezTo>
                  <a:pt x="52392" y="47224"/>
                  <a:pt x="52062" y="47632"/>
                  <a:pt x="51755" y="48049"/>
                </a:cubicBezTo>
                <a:lnTo>
                  <a:pt x="50970" y="49462"/>
                </a:lnTo>
                <a:lnTo>
                  <a:pt x="54740" y="50483"/>
                </a:lnTo>
                <a:cubicBezTo>
                  <a:pt x="55824" y="42182"/>
                  <a:pt x="54465" y="33747"/>
                  <a:pt x="50813" y="26216"/>
                </a:cubicBezTo>
                <a:cubicBezTo>
                  <a:pt x="46878" y="18959"/>
                  <a:pt x="38263" y="15629"/>
                  <a:pt x="30472" y="18362"/>
                </a:cubicBezTo>
                <a:lnTo>
                  <a:pt x="32907" y="19619"/>
                </a:lnTo>
                <a:cubicBezTo>
                  <a:pt x="31540" y="13830"/>
                  <a:pt x="28140" y="8734"/>
                  <a:pt x="23325" y="5247"/>
                </a:cubicBezTo>
                <a:cubicBezTo>
                  <a:pt x="19791" y="2568"/>
                  <a:pt x="15621" y="841"/>
                  <a:pt x="11231" y="220"/>
                </a:cubicBezTo>
                <a:cubicBezTo>
                  <a:pt x="8459" y="-172"/>
                  <a:pt x="5631" y="-39"/>
                  <a:pt x="2906" y="613"/>
                </a:cubicBezTo>
                <a:cubicBezTo>
                  <a:pt x="864" y="1791"/>
                  <a:pt x="0" y="2262"/>
                  <a:pt x="0" y="241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g25cc695399e_0_1316"/>
          <p:cNvSpPr/>
          <p:nvPr/>
        </p:nvSpPr>
        <p:spPr>
          <a:xfrm>
            <a:off x="12173421" y="4820514"/>
            <a:ext cx="42939" cy="115212"/>
          </a:xfrm>
          <a:custGeom>
            <a:avLst/>
            <a:gdLst/>
            <a:ahLst/>
            <a:cxnLst/>
            <a:rect l="l" t="t" r="r" b="b"/>
            <a:pathLst>
              <a:path w="42939" h="115212" extrusionOk="0">
                <a:moveTo>
                  <a:pt x="0" y="115212"/>
                </a:moveTo>
                <a:cubicBezTo>
                  <a:pt x="1854" y="115047"/>
                  <a:pt x="3629" y="114427"/>
                  <a:pt x="5184" y="113406"/>
                </a:cubicBezTo>
                <a:cubicBezTo>
                  <a:pt x="9605" y="111003"/>
                  <a:pt x="13422" y="107618"/>
                  <a:pt x="16336" y="103510"/>
                </a:cubicBezTo>
                <a:cubicBezTo>
                  <a:pt x="20891" y="97377"/>
                  <a:pt x="23341" y="89939"/>
                  <a:pt x="23325" y="82306"/>
                </a:cubicBezTo>
                <a:cubicBezTo>
                  <a:pt x="22642" y="78497"/>
                  <a:pt x="23168" y="74570"/>
                  <a:pt x="24818" y="71075"/>
                </a:cubicBezTo>
                <a:cubicBezTo>
                  <a:pt x="26781" y="68012"/>
                  <a:pt x="31493" y="65735"/>
                  <a:pt x="34006" y="60708"/>
                </a:cubicBezTo>
                <a:cubicBezTo>
                  <a:pt x="38828" y="51174"/>
                  <a:pt x="35381" y="39543"/>
                  <a:pt x="26153" y="34163"/>
                </a:cubicBezTo>
                <a:lnTo>
                  <a:pt x="26702" y="37069"/>
                </a:lnTo>
                <a:cubicBezTo>
                  <a:pt x="33456" y="29710"/>
                  <a:pt x="38428" y="20898"/>
                  <a:pt x="41231" y="11309"/>
                </a:cubicBezTo>
                <a:cubicBezTo>
                  <a:pt x="42575" y="7696"/>
                  <a:pt x="43132" y="3840"/>
                  <a:pt x="42881" y="0"/>
                </a:cubicBezTo>
                <a:cubicBezTo>
                  <a:pt x="42410" y="0"/>
                  <a:pt x="41624" y="4084"/>
                  <a:pt x="39111" y="10602"/>
                </a:cubicBezTo>
                <a:cubicBezTo>
                  <a:pt x="35695" y="19516"/>
                  <a:pt x="30543" y="27653"/>
                  <a:pt x="23954" y="34556"/>
                </a:cubicBezTo>
                <a:lnTo>
                  <a:pt x="22226" y="36284"/>
                </a:lnTo>
                <a:lnTo>
                  <a:pt x="24503" y="37462"/>
                </a:lnTo>
                <a:cubicBezTo>
                  <a:pt x="31690" y="41978"/>
                  <a:pt x="34360" y="51158"/>
                  <a:pt x="30708" y="58824"/>
                </a:cubicBezTo>
                <a:cubicBezTo>
                  <a:pt x="29058" y="62515"/>
                  <a:pt x="24818" y="64557"/>
                  <a:pt x="21833" y="68876"/>
                </a:cubicBezTo>
                <a:cubicBezTo>
                  <a:pt x="19705" y="73070"/>
                  <a:pt x="19045" y="77853"/>
                  <a:pt x="19948" y="82463"/>
                </a:cubicBezTo>
                <a:cubicBezTo>
                  <a:pt x="20027" y="89350"/>
                  <a:pt x="18064" y="96097"/>
                  <a:pt x="14294" y="101861"/>
                </a:cubicBezTo>
                <a:cubicBezTo>
                  <a:pt x="10414" y="107170"/>
                  <a:pt x="5560" y="111702"/>
                  <a:pt x="0" y="11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0" name="Google Shape;3100;g25cc695399e_0_1316"/>
          <p:cNvSpPr/>
          <p:nvPr/>
        </p:nvSpPr>
        <p:spPr>
          <a:xfrm>
            <a:off x="12229024" y="4879809"/>
            <a:ext cx="159453" cy="85211"/>
          </a:xfrm>
          <a:custGeom>
            <a:avLst/>
            <a:gdLst/>
            <a:ahLst/>
            <a:cxnLst/>
            <a:rect l="l" t="t" r="r" b="b"/>
            <a:pathLst>
              <a:path w="159453" h="85211" extrusionOk="0">
                <a:moveTo>
                  <a:pt x="1" y="85212"/>
                </a:moveTo>
                <a:cubicBezTo>
                  <a:pt x="1" y="85212"/>
                  <a:pt x="1179" y="85212"/>
                  <a:pt x="3457" y="85212"/>
                </a:cubicBezTo>
                <a:cubicBezTo>
                  <a:pt x="6653" y="84945"/>
                  <a:pt x="9810" y="84340"/>
                  <a:pt x="12881" y="83405"/>
                </a:cubicBezTo>
                <a:cubicBezTo>
                  <a:pt x="24088" y="79855"/>
                  <a:pt x="33858" y="72811"/>
                  <a:pt x="40761" y="63300"/>
                </a:cubicBezTo>
                <a:lnTo>
                  <a:pt x="38169" y="63300"/>
                </a:lnTo>
                <a:cubicBezTo>
                  <a:pt x="44837" y="69803"/>
                  <a:pt x="53830" y="73368"/>
                  <a:pt x="63144" y="73196"/>
                </a:cubicBezTo>
                <a:cubicBezTo>
                  <a:pt x="68280" y="73117"/>
                  <a:pt x="73346" y="71939"/>
                  <a:pt x="77987" y="69740"/>
                </a:cubicBezTo>
                <a:cubicBezTo>
                  <a:pt x="83186" y="67557"/>
                  <a:pt x="87365" y="63489"/>
                  <a:pt x="89689" y="58352"/>
                </a:cubicBezTo>
                <a:cubicBezTo>
                  <a:pt x="90137" y="56389"/>
                  <a:pt x="90451" y="54394"/>
                  <a:pt x="90631" y="52384"/>
                </a:cubicBezTo>
                <a:cubicBezTo>
                  <a:pt x="90930" y="50868"/>
                  <a:pt x="91668" y="49478"/>
                  <a:pt x="92752" y="48378"/>
                </a:cubicBezTo>
                <a:cubicBezTo>
                  <a:pt x="95289" y="46077"/>
                  <a:pt x="98289" y="44333"/>
                  <a:pt x="101548" y="43273"/>
                </a:cubicBezTo>
                <a:cubicBezTo>
                  <a:pt x="105137" y="42064"/>
                  <a:pt x="108491" y="40226"/>
                  <a:pt x="111444" y="37854"/>
                </a:cubicBezTo>
                <a:cubicBezTo>
                  <a:pt x="114774" y="35443"/>
                  <a:pt x="116549" y="31414"/>
                  <a:pt x="116077" y="27331"/>
                </a:cubicBezTo>
                <a:lnTo>
                  <a:pt x="113721" y="29372"/>
                </a:lnTo>
                <a:cubicBezTo>
                  <a:pt x="121928" y="31642"/>
                  <a:pt x="130677" y="30888"/>
                  <a:pt x="138381" y="27252"/>
                </a:cubicBezTo>
                <a:cubicBezTo>
                  <a:pt x="144303" y="24637"/>
                  <a:pt x="149471" y="20553"/>
                  <a:pt x="153382" y="15393"/>
                </a:cubicBezTo>
                <a:cubicBezTo>
                  <a:pt x="155926" y="12102"/>
                  <a:pt x="157795" y="8340"/>
                  <a:pt x="158879" y="4319"/>
                </a:cubicBezTo>
                <a:cubicBezTo>
                  <a:pt x="159343" y="2929"/>
                  <a:pt x="159523" y="1461"/>
                  <a:pt x="159429" y="0"/>
                </a:cubicBezTo>
                <a:cubicBezTo>
                  <a:pt x="157560" y="5065"/>
                  <a:pt x="154905" y="9809"/>
                  <a:pt x="151575" y="14058"/>
                </a:cubicBezTo>
                <a:cubicBezTo>
                  <a:pt x="147617" y="18629"/>
                  <a:pt x="142638" y="22210"/>
                  <a:pt x="137046" y="24503"/>
                </a:cubicBezTo>
                <a:cubicBezTo>
                  <a:pt x="129994" y="27527"/>
                  <a:pt x="122109" y="27998"/>
                  <a:pt x="114742" y="25838"/>
                </a:cubicBezTo>
                <a:lnTo>
                  <a:pt x="111915" y="25053"/>
                </a:lnTo>
                <a:lnTo>
                  <a:pt x="112386" y="27959"/>
                </a:lnTo>
                <a:cubicBezTo>
                  <a:pt x="112551" y="30739"/>
                  <a:pt x="111239" y="33394"/>
                  <a:pt x="108930" y="34949"/>
                </a:cubicBezTo>
                <a:cubicBezTo>
                  <a:pt x="106236" y="36959"/>
                  <a:pt x="103244" y="38522"/>
                  <a:pt x="100056" y="39582"/>
                </a:cubicBezTo>
                <a:cubicBezTo>
                  <a:pt x="96192" y="40799"/>
                  <a:pt x="92650" y="42865"/>
                  <a:pt x="89689" y="45629"/>
                </a:cubicBezTo>
                <a:cubicBezTo>
                  <a:pt x="88103" y="47287"/>
                  <a:pt x="87011" y="49352"/>
                  <a:pt x="86548" y="51598"/>
                </a:cubicBezTo>
                <a:cubicBezTo>
                  <a:pt x="86399" y="53452"/>
                  <a:pt x="86108" y="55289"/>
                  <a:pt x="85684" y="57096"/>
                </a:cubicBezTo>
                <a:cubicBezTo>
                  <a:pt x="83721" y="61187"/>
                  <a:pt x="80304" y="64407"/>
                  <a:pt x="76102" y="66127"/>
                </a:cubicBezTo>
                <a:cubicBezTo>
                  <a:pt x="72011" y="68114"/>
                  <a:pt x="67534" y="69182"/>
                  <a:pt x="62987" y="69269"/>
                </a:cubicBezTo>
                <a:cubicBezTo>
                  <a:pt x="54662" y="69528"/>
                  <a:pt x="46573" y="66512"/>
                  <a:pt x="40447" y="60865"/>
                </a:cubicBezTo>
                <a:lnTo>
                  <a:pt x="39034" y="59452"/>
                </a:lnTo>
                <a:lnTo>
                  <a:pt x="37855" y="61101"/>
                </a:lnTo>
                <a:cubicBezTo>
                  <a:pt x="31541" y="70274"/>
                  <a:pt x="22580" y="77311"/>
                  <a:pt x="12174" y="81285"/>
                </a:cubicBezTo>
                <a:cubicBezTo>
                  <a:pt x="4478" y="84426"/>
                  <a:pt x="-78" y="84740"/>
                  <a:pt x="1" y="8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g25cc695399e_0_1316"/>
          <p:cNvSpPr/>
          <p:nvPr/>
        </p:nvSpPr>
        <p:spPr>
          <a:xfrm>
            <a:off x="12306771" y="4957944"/>
            <a:ext cx="253552" cy="96136"/>
          </a:xfrm>
          <a:custGeom>
            <a:avLst/>
            <a:gdLst/>
            <a:ahLst/>
            <a:cxnLst/>
            <a:rect l="l" t="t" r="r" b="b"/>
            <a:pathLst>
              <a:path w="253552" h="96136" extrusionOk="0">
                <a:moveTo>
                  <a:pt x="253441" y="96137"/>
                </a:moveTo>
                <a:cubicBezTo>
                  <a:pt x="253441" y="96137"/>
                  <a:pt x="253441" y="95665"/>
                  <a:pt x="253441" y="94723"/>
                </a:cubicBezTo>
                <a:cubicBezTo>
                  <a:pt x="253590" y="93309"/>
                  <a:pt x="253590" y="91896"/>
                  <a:pt x="253441" y="90482"/>
                </a:cubicBezTo>
                <a:cubicBezTo>
                  <a:pt x="253245" y="85055"/>
                  <a:pt x="251988" y="79723"/>
                  <a:pt x="249750" y="74775"/>
                </a:cubicBezTo>
                <a:cubicBezTo>
                  <a:pt x="246278" y="67078"/>
                  <a:pt x="241818" y="59869"/>
                  <a:pt x="236477" y="53334"/>
                </a:cubicBezTo>
                <a:cubicBezTo>
                  <a:pt x="233391" y="49117"/>
                  <a:pt x="229951" y="45182"/>
                  <a:pt x="226189" y="41554"/>
                </a:cubicBezTo>
                <a:cubicBezTo>
                  <a:pt x="223856" y="39567"/>
                  <a:pt x="221202" y="37996"/>
                  <a:pt x="218335" y="36920"/>
                </a:cubicBezTo>
                <a:cubicBezTo>
                  <a:pt x="215052" y="35672"/>
                  <a:pt x="211369" y="36080"/>
                  <a:pt x="208440" y="38020"/>
                </a:cubicBezTo>
                <a:lnTo>
                  <a:pt x="211188" y="39434"/>
                </a:lnTo>
                <a:cubicBezTo>
                  <a:pt x="211016" y="24559"/>
                  <a:pt x="198811" y="12637"/>
                  <a:pt x="183937" y="12810"/>
                </a:cubicBezTo>
                <a:cubicBezTo>
                  <a:pt x="176805" y="12896"/>
                  <a:pt x="169996" y="15802"/>
                  <a:pt x="165010" y="20899"/>
                </a:cubicBezTo>
                <a:lnTo>
                  <a:pt x="168387" y="22156"/>
                </a:lnTo>
                <a:cubicBezTo>
                  <a:pt x="167860" y="16195"/>
                  <a:pt x="164460" y="10854"/>
                  <a:pt x="159276" y="7862"/>
                </a:cubicBezTo>
                <a:cubicBezTo>
                  <a:pt x="153896" y="4791"/>
                  <a:pt x="147300" y="4791"/>
                  <a:pt x="141920" y="7862"/>
                </a:cubicBezTo>
                <a:cubicBezTo>
                  <a:pt x="138904" y="9425"/>
                  <a:pt x="136375" y="11789"/>
                  <a:pt x="134616" y="14695"/>
                </a:cubicBezTo>
                <a:lnTo>
                  <a:pt x="138386" y="15637"/>
                </a:lnTo>
                <a:cubicBezTo>
                  <a:pt x="138189" y="11977"/>
                  <a:pt x="136226" y="8640"/>
                  <a:pt x="133124" y="6684"/>
                </a:cubicBezTo>
                <a:cubicBezTo>
                  <a:pt x="130344" y="4744"/>
                  <a:pt x="127014" y="3747"/>
                  <a:pt x="123621" y="3857"/>
                </a:cubicBezTo>
                <a:cubicBezTo>
                  <a:pt x="117613" y="4556"/>
                  <a:pt x="111872" y="6708"/>
                  <a:pt x="106893" y="10140"/>
                </a:cubicBezTo>
                <a:lnTo>
                  <a:pt x="109485" y="10689"/>
                </a:lnTo>
                <a:cubicBezTo>
                  <a:pt x="104788" y="4964"/>
                  <a:pt x="98065" y="1281"/>
                  <a:pt x="90714" y="401"/>
                </a:cubicBezTo>
                <a:cubicBezTo>
                  <a:pt x="84070" y="-541"/>
                  <a:pt x="77293" y="181"/>
                  <a:pt x="71002" y="2522"/>
                </a:cubicBezTo>
                <a:cubicBezTo>
                  <a:pt x="60454" y="7014"/>
                  <a:pt x="50732" y="13257"/>
                  <a:pt x="42258" y="20978"/>
                </a:cubicBezTo>
                <a:lnTo>
                  <a:pt x="44614" y="22548"/>
                </a:lnTo>
                <a:cubicBezTo>
                  <a:pt x="45320" y="20129"/>
                  <a:pt x="44724" y="17514"/>
                  <a:pt x="43043" y="15637"/>
                </a:cubicBezTo>
                <a:cubicBezTo>
                  <a:pt x="41551" y="14106"/>
                  <a:pt x="39682" y="12998"/>
                  <a:pt x="37624" y="12417"/>
                </a:cubicBezTo>
                <a:cubicBezTo>
                  <a:pt x="34090" y="11294"/>
                  <a:pt x="30320" y="11129"/>
                  <a:pt x="26707" y="11946"/>
                </a:cubicBezTo>
                <a:cubicBezTo>
                  <a:pt x="21186" y="13391"/>
                  <a:pt x="15893" y="15606"/>
                  <a:pt x="11000" y="18543"/>
                </a:cubicBezTo>
                <a:cubicBezTo>
                  <a:pt x="7969" y="20373"/>
                  <a:pt x="5126" y="22509"/>
                  <a:pt x="2519" y="24904"/>
                </a:cubicBezTo>
                <a:cubicBezTo>
                  <a:pt x="712" y="26554"/>
                  <a:pt x="-73" y="27496"/>
                  <a:pt x="5" y="27653"/>
                </a:cubicBezTo>
                <a:cubicBezTo>
                  <a:pt x="84" y="27810"/>
                  <a:pt x="3854" y="24276"/>
                  <a:pt x="11786" y="19800"/>
                </a:cubicBezTo>
                <a:cubicBezTo>
                  <a:pt x="16584" y="17224"/>
                  <a:pt x="21713" y="15292"/>
                  <a:pt x="27022" y="14066"/>
                </a:cubicBezTo>
                <a:cubicBezTo>
                  <a:pt x="30195" y="13454"/>
                  <a:pt x="33477" y="13697"/>
                  <a:pt x="36524" y="14773"/>
                </a:cubicBezTo>
                <a:cubicBezTo>
                  <a:pt x="39745" y="15794"/>
                  <a:pt x="42729" y="18386"/>
                  <a:pt x="41551" y="21527"/>
                </a:cubicBezTo>
                <a:lnTo>
                  <a:pt x="39823" y="26240"/>
                </a:lnTo>
                <a:lnTo>
                  <a:pt x="43907" y="23098"/>
                </a:lnTo>
                <a:cubicBezTo>
                  <a:pt x="52224" y="15802"/>
                  <a:pt x="61703" y="9935"/>
                  <a:pt x="71944" y="5742"/>
                </a:cubicBezTo>
                <a:cubicBezTo>
                  <a:pt x="77701" y="3668"/>
                  <a:pt x="83874" y="3048"/>
                  <a:pt x="89929" y="3935"/>
                </a:cubicBezTo>
                <a:cubicBezTo>
                  <a:pt x="96267" y="4752"/>
                  <a:pt x="102047" y="7956"/>
                  <a:pt x="106108" y="12888"/>
                </a:cubicBezTo>
                <a:lnTo>
                  <a:pt x="107128" y="14223"/>
                </a:lnTo>
                <a:lnTo>
                  <a:pt x="108620" y="13360"/>
                </a:lnTo>
                <a:cubicBezTo>
                  <a:pt x="113066" y="10305"/>
                  <a:pt x="118186" y="8365"/>
                  <a:pt x="123542" y="7705"/>
                </a:cubicBezTo>
                <a:cubicBezTo>
                  <a:pt x="128333" y="7705"/>
                  <a:pt x="134066" y="11003"/>
                  <a:pt x="134145" y="15559"/>
                </a:cubicBezTo>
                <a:lnTo>
                  <a:pt x="134145" y="22705"/>
                </a:lnTo>
                <a:lnTo>
                  <a:pt x="137757" y="16501"/>
                </a:lnTo>
                <a:cubicBezTo>
                  <a:pt x="139116" y="14255"/>
                  <a:pt x="141072" y="12433"/>
                  <a:pt x="143412" y="11239"/>
                </a:cubicBezTo>
                <a:cubicBezTo>
                  <a:pt x="147582" y="8891"/>
                  <a:pt x="152671" y="8891"/>
                  <a:pt x="156842" y="11239"/>
                </a:cubicBezTo>
                <a:cubicBezTo>
                  <a:pt x="160870" y="13611"/>
                  <a:pt x="163549" y="17742"/>
                  <a:pt x="164067" y="22391"/>
                </a:cubicBezTo>
                <a:lnTo>
                  <a:pt x="164067" y="26711"/>
                </a:lnTo>
                <a:lnTo>
                  <a:pt x="167130" y="23569"/>
                </a:lnTo>
                <a:cubicBezTo>
                  <a:pt x="176491" y="14530"/>
                  <a:pt x="191405" y="14789"/>
                  <a:pt x="200445" y="24151"/>
                </a:cubicBezTo>
                <a:cubicBezTo>
                  <a:pt x="204387" y="28234"/>
                  <a:pt x="206728" y="33606"/>
                  <a:pt x="207026" y="39277"/>
                </a:cubicBezTo>
                <a:lnTo>
                  <a:pt x="207026" y="42654"/>
                </a:lnTo>
                <a:lnTo>
                  <a:pt x="209697" y="40690"/>
                </a:lnTo>
                <a:cubicBezTo>
                  <a:pt x="213702" y="37627"/>
                  <a:pt x="219278" y="40690"/>
                  <a:pt x="223126" y="43832"/>
                </a:cubicBezTo>
                <a:cubicBezTo>
                  <a:pt x="226809" y="47232"/>
                  <a:pt x="230202" y="50931"/>
                  <a:pt x="233257" y="54905"/>
                </a:cubicBezTo>
                <a:cubicBezTo>
                  <a:pt x="238652" y="61141"/>
                  <a:pt x="243247" y="68029"/>
                  <a:pt x="246923" y="75403"/>
                </a:cubicBezTo>
                <a:cubicBezTo>
                  <a:pt x="250488" y="81796"/>
                  <a:pt x="252711" y="88856"/>
                  <a:pt x="253441" y="9613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2" name="Google Shape;3102;g25cc695399e_0_1316"/>
          <p:cNvSpPr/>
          <p:nvPr/>
        </p:nvSpPr>
        <p:spPr>
          <a:xfrm>
            <a:off x="12335431" y="5039545"/>
            <a:ext cx="222715" cy="134930"/>
          </a:xfrm>
          <a:custGeom>
            <a:avLst/>
            <a:gdLst/>
            <a:ahLst/>
            <a:cxnLst/>
            <a:rect l="l" t="t" r="r" b="b"/>
            <a:pathLst>
              <a:path w="222715" h="134930" extrusionOk="0">
                <a:moveTo>
                  <a:pt x="215200" y="134931"/>
                </a:moveTo>
                <a:cubicBezTo>
                  <a:pt x="215875" y="134051"/>
                  <a:pt x="216456" y="133101"/>
                  <a:pt x="216927" y="132104"/>
                </a:cubicBezTo>
                <a:cubicBezTo>
                  <a:pt x="218388" y="129331"/>
                  <a:pt x="219668" y="126473"/>
                  <a:pt x="220776" y="123543"/>
                </a:cubicBezTo>
                <a:cubicBezTo>
                  <a:pt x="222621" y="118745"/>
                  <a:pt x="223163" y="113538"/>
                  <a:pt x="222346" y="108464"/>
                </a:cubicBezTo>
                <a:cubicBezTo>
                  <a:pt x="221710" y="105213"/>
                  <a:pt x="220343" y="102150"/>
                  <a:pt x="218341" y="99511"/>
                </a:cubicBezTo>
                <a:cubicBezTo>
                  <a:pt x="215954" y="96488"/>
                  <a:pt x="212545" y="94453"/>
                  <a:pt x="208760" y="93778"/>
                </a:cubicBezTo>
                <a:lnTo>
                  <a:pt x="209781" y="95820"/>
                </a:lnTo>
                <a:cubicBezTo>
                  <a:pt x="214752" y="86623"/>
                  <a:pt x="211328" y="75141"/>
                  <a:pt x="202139" y="70170"/>
                </a:cubicBezTo>
                <a:cubicBezTo>
                  <a:pt x="197230" y="67516"/>
                  <a:pt x="191411" y="67162"/>
                  <a:pt x="186220" y="69196"/>
                </a:cubicBezTo>
                <a:lnTo>
                  <a:pt x="188340" y="71788"/>
                </a:lnTo>
                <a:cubicBezTo>
                  <a:pt x="191505" y="65937"/>
                  <a:pt x="190484" y="58712"/>
                  <a:pt x="185827" y="53960"/>
                </a:cubicBezTo>
                <a:cubicBezTo>
                  <a:pt x="181013" y="49342"/>
                  <a:pt x="174392" y="47104"/>
                  <a:pt x="167764" y="47834"/>
                </a:cubicBezTo>
                <a:cubicBezTo>
                  <a:pt x="164780" y="48345"/>
                  <a:pt x="161764" y="48659"/>
                  <a:pt x="158732" y="48777"/>
                </a:cubicBezTo>
                <a:cubicBezTo>
                  <a:pt x="156148" y="48478"/>
                  <a:pt x="153886" y="46916"/>
                  <a:pt x="152685" y="44614"/>
                </a:cubicBezTo>
                <a:cubicBezTo>
                  <a:pt x="151028" y="41701"/>
                  <a:pt x="148939" y="39046"/>
                  <a:pt x="146481" y="36761"/>
                </a:cubicBezTo>
                <a:cubicBezTo>
                  <a:pt x="143669" y="34318"/>
                  <a:pt x="140143" y="32858"/>
                  <a:pt x="136428" y="32598"/>
                </a:cubicBezTo>
                <a:cubicBezTo>
                  <a:pt x="129211" y="32418"/>
                  <a:pt x="121993" y="33023"/>
                  <a:pt x="114909" y="34405"/>
                </a:cubicBezTo>
                <a:cubicBezTo>
                  <a:pt x="108760" y="35795"/>
                  <a:pt x="102312" y="34664"/>
                  <a:pt x="97003" y="31263"/>
                </a:cubicBezTo>
                <a:cubicBezTo>
                  <a:pt x="94804" y="29457"/>
                  <a:pt x="93076" y="26708"/>
                  <a:pt x="90642" y="24195"/>
                </a:cubicBezTo>
                <a:cubicBezTo>
                  <a:pt x="88215" y="21674"/>
                  <a:pt x="85191" y="19805"/>
                  <a:pt x="81846" y="18776"/>
                </a:cubicBezTo>
                <a:cubicBezTo>
                  <a:pt x="75453" y="16836"/>
                  <a:pt x="68518" y="17967"/>
                  <a:pt x="63075" y="21839"/>
                </a:cubicBezTo>
                <a:lnTo>
                  <a:pt x="65745" y="24117"/>
                </a:lnTo>
                <a:cubicBezTo>
                  <a:pt x="68408" y="17739"/>
                  <a:pt x="66696" y="10373"/>
                  <a:pt x="61505" y="5818"/>
                </a:cubicBezTo>
                <a:cubicBezTo>
                  <a:pt x="57201" y="1946"/>
                  <a:pt x="51585" y="-127"/>
                  <a:pt x="45797" y="6"/>
                </a:cubicBezTo>
                <a:cubicBezTo>
                  <a:pt x="36821" y="399"/>
                  <a:pt x="28001" y="2472"/>
                  <a:pt x="19802" y="6132"/>
                </a:cubicBezTo>
                <a:cubicBezTo>
                  <a:pt x="14532" y="8244"/>
                  <a:pt x="9482" y="10875"/>
                  <a:pt x="4723" y="13985"/>
                </a:cubicBezTo>
                <a:cubicBezTo>
                  <a:pt x="1424" y="16184"/>
                  <a:pt x="-146" y="17598"/>
                  <a:pt x="11" y="17755"/>
                </a:cubicBezTo>
                <a:cubicBezTo>
                  <a:pt x="6663" y="14072"/>
                  <a:pt x="13535" y="10789"/>
                  <a:pt x="20587" y="7938"/>
                </a:cubicBezTo>
                <a:cubicBezTo>
                  <a:pt x="28582" y="4710"/>
                  <a:pt x="37096" y="2951"/>
                  <a:pt x="45719" y="2755"/>
                </a:cubicBezTo>
                <a:cubicBezTo>
                  <a:pt x="50769" y="2676"/>
                  <a:pt x="55654" y="4530"/>
                  <a:pt x="59384" y="7938"/>
                </a:cubicBezTo>
                <a:cubicBezTo>
                  <a:pt x="63303" y="11409"/>
                  <a:pt x="64724" y="16899"/>
                  <a:pt x="62997" y="21839"/>
                </a:cubicBezTo>
                <a:lnTo>
                  <a:pt x="59384" y="28593"/>
                </a:lnTo>
                <a:lnTo>
                  <a:pt x="65589" y="24038"/>
                </a:lnTo>
                <a:cubicBezTo>
                  <a:pt x="70183" y="20873"/>
                  <a:pt x="75995" y="20033"/>
                  <a:pt x="81296" y="21761"/>
                </a:cubicBezTo>
                <a:cubicBezTo>
                  <a:pt x="84013" y="22593"/>
                  <a:pt x="86479" y="24101"/>
                  <a:pt x="88442" y="26159"/>
                </a:cubicBezTo>
                <a:cubicBezTo>
                  <a:pt x="90477" y="28789"/>
                  <a:pt x="92684" y="31279"/>
                  <a:pt x="95040" y="33619"/>
                </a:cubicBezTo>
                <a:cubicBezTo>
                  <a:pt x="97976" y="35928"/>
                  <a:pt x="101471" y="37413"/>
                  <a:pt x="105171" y="37939"/>
                </a:cubicBezTo>
                <a:cubicBezTo>
                  <a:pt x="108744" y="38371"/>
                  <a:pt x="112356" y="38371"/>
                  <a:pt x="115930" y="37939"/>
                </a:cubicBezTo>
                <a:cubicBezTo>
                  <a:pt x="122716" y="36651"/>
                  <a:pt x="129603" y="36046"/>
                  <a:pt x="136506" y="36133"/>
                </a:cubicBezTo>
                <a:cubicBezTo>
                  <a:pt x="139397" y="36353"/>
                  <a:pt x="142145" y="37483"/>
                  <a:pt x="144360" y="39353"/>
                </a:cubicBezTo>
                <a:cubicBezTo>
                  <a:pt x="146543" y="41512"/>
                  <a:pt x="148365" y="44010"/>
                  <a:pt x="149779" y="46735"/>
                </a:cubicBezTo>
                <a:cubicBezTo>
                  <a:pt x="151719" y="50057"/>
                  <a:pt x="155135" y="52248"/>
                  <a:pt x="158967" y="52625"/>
                </a:cubicBezTo>
                <a:cubicBezTo>
                  <a:pt x="162156" y="52500"/>
                  <a:pt x="165329" y="52154"/>
                  <a:pt x="168471" y="51604"/>
                </a:cubicBezTo>
                <a:cubicBezTo>
                  <a:pt x="173929" y="50937"/>
                  <a:pt x="179411" y="52688"/>
                  <a:pt x="183471" y="56395"/>
                </a:cubicBezTo>
                <a:cubicBezTo>
                  <a:pt x="187037" y="59882"/>
                  <a:pt x="187955" y="65269"/>
                  <a:pt x="185749" y="69746"/>
                </a:cubicBezTo>
                <a:lnTo>
                  <a:pt x="183000" y="74223"/>
                </a:lnTo>
                <a:lnTo>
                  <a:pt x="187947" y="72416"/>
                </a:lnTo>
                <a:cubicBezTo>
                  <a:pt x="194403" y="70029"/>
                  <a:pt x="201668" y="72134"/>
                  <a:pt x="205854" y="77600"/>
                </a:cubicBezTo>
                <a:cubicBezTo>
                  <a:pt x="209380" y="82477"/>
                  <a:pt x="209953" y="88901"/>
                  <a:pt x="207346" y="94328"/>
                </a:cubicBezTo>
                <a:lnTo>
                  <a:pt x="206404" y="96134"/>
                </a:lnTo>
                <a:lnTo>
                  <a:pt x="208446" y="96134"/>
                </a:lnTo>
                <a:cubicBezTo>
                  <a:pt x="214453" y="97571"/>
                  <a:pt x="219064" y="102394"/>
                  <a:pt x="220226" y="108464"/>
                </a:cubicBezTo>
                <a:cubicBezTo>
                  <a:pt x="221129" y="113177"/>
                  <a:pt x="220830" y="118038"/>
                  <a:pt x="219362" y="122601"/>
                </a:cubicBezTo>
                <a:cubicBezTo>
                  <a:pt x="216849" y="130690"/>
                  <a:pt x="214807" y="134774"/>
                  <a:pt x="215200" y="13493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3" name="Google Shape;3103;g25cc695399e_0_1316"/>
          <p:cNvSpPr/>
          <p:nvPr/>
        </p:nvSpPr>
        <p:spPr>
          <a:xfrm>
            <a:off x="12484110" y="5240778"/>
            <a:ext cx="103545" cy="179515"/>
          </a:xfrm>
          <a:custGeom>
            <a:avLst/>
            <a:gdLst/>
            <a:ahLst/>
            <a:cxnLst/>
            <a:rect l="l" t="t" r="r" b="b"/>
            <a:pathLst>
              <a:path w="103545" h="179515" extrusionOk="0">
                <a:moveTo>
                  <a:pt x="86390" y="179516"/>
                </a:moveTo>
                <a:cubicBezTo>
                  <a:pt x="86390" y="179516"/>
                  <a:pt x="87882" y="179516"/>
                  <a:pt x="90160" y="177866"/>
                </a:cubicBezTo>
                <a:cubicBezTo>
                  <a:pt x="93497" y="175723"/>
                  <a:pt x="96356" y="172919"/>
                  <a:pt x="98563" y="169620"/>
                </a:cubicBezTo>
                <a:cubicBezTo>
                  <a:pt x="102081" y="164366"/>
                  <a:pt x="103817" y="158115"/>
                  <a:pt x="103511" y="151793"/>
                </a:cubicBezTo>
                <a:cubicBezTo>
                  <a:pt x="102992" y="143436"/>
                  <a:pt x="99113" y="135646"/>
                  <a:pt x="92751" y="130195"/>
                </a:cubicBezTo>
                <a:lnTo>
                  <a:pt x="92751" y="132316"/>
                </a:lnTo>
                <a:cubicBezTo>
                  <a:pt x="96945" y="125923"/>
                  <a:pt x="99780" y="118729"/>
                  <a:pt x="101076" y="111189"/>
                </a:cubicBezTo>
                <a:cubicBezTo>
                  <a:pt x="101532" y="106783"/>
                  <a:pt x="100715" y="102338"/>
                  <a:pt x="98720" y="98388"/>
                </a:cubicBezTo>
                <a:cubicBezTo>
                  <a:pt x="96647" y="94006"/>
                  <a:pt x="92783" y="90746"/>
                  <a:pt x="88118" y="89435"/>
                </a:cubicBezTo>
                <a:lnTo>
                  <a:pt x="88903" y="92969"/>
                </a:lnTo>
                <a:cubicBezTo>
                  <a:pt x="95249" y="87526"/>
                  <a:pt x="98241" y="79131"/>
                  <a:pt x="96756" y="70900"/>
                </a:cubicBezTo>
                <a:cubicBezTo>
                  <a:pt x="96058" y="66243"/>
                  <a:pt x="94133" y="61853"/>
                  <a:pt x="91181" y="58178"/>
                </a:cubicBezTo>
                <a:cubicBezTo>
                  <a:pt x="88220" y="54675"/>
                  <a:pt x="84238" y="52177"/>
                  <a:pt x="79793" y="51031"/>
                </a:cubicBezTo>
                <a:cubicBezTo>
                  <a:pt x="75787" y="49696"/>
                  <a:pt x="73824" y="48125"/>
                  <a:pt x="73274" y="44198"/>
                </a:cubicBezTo>
                <a:cubicBezTo>
                  <a:pt x="72724" y="40146"/>
                  <a:pt x="71366" y="36242"/>
                  <a:pt x="69269" y="32732"/>
                </a:cubicBezTo>
                <a:cubicBezTo>
                  <a:pt x="65107" y="26488"/>
                  <a:pt x="59319" y="21493"/>
                  <a:pt x="52541" y="18281"/>
                </a:cubicBezTo>
                <a:cubicBezTo>
                  <a:pt x="46650" y="14983"/>
                  <a:pt x="41310" y="11841"/>
                  <a:pt x="36205" y="9093"/>
                </a:cubicBezTo>
                <a:cubicBezTo>
                  <a:pt x="28273" y="4435"/>
                  <a:pt x="19485" y="1420"/>
                  <a:pt x="10367" y="218"/>
                </a:cubicBezTo>
                <a:cubicBezTo>
                  <a:pt x="7760" y="-73"/>
                  <a:pt x="5121" y="-73"/>
                  <a:pt x="2513" y="218"/>
                </a:cubicBezTo>
                <a:cubicBezTo>
                  <a:pt x="864" y="218"/>
                  <a:pt x="0" y="768"/>
                  <a:pt x="0" y="925"/>
                </a:cubicBezTo>
                <a:cubicBezTo>
                  <a:pt x="0" y="1082"/>
                  <a:pt x="3613" y="925"/>
                  <a:pt x="9817" y="1553"/>
                </a:cubicBezTo>
                <a:cubicBezTo>
                  <a:pt x="18566" y="3312"/>
                  <a:pt x="26914" y="6634"/>
                  <a:pt x="34477" y="11370"/>
                </a:cubicBezTo>
                <a:lnTo>
                  <a:pt x="50185" y="20951"/>
                </a:lnTo>
                <a:cubicBezTo>
                  <a:pt x="56381" y="23967"/>
                  <a:pt x="61651" y="28609"/>
                  <a:pt x="65421" y="34381"/>
                </a:cubicBezTo>
                <a:cubicBezTo>
                  <a:pt x="67211" y="37593"/>
                  <a:pt x="68382" y="41104"/>
                  <a:pt x="68876" y="44748"/>
                </a:cubicBezTo>
                <a:cubicBezTo>
                  <a:pt x="69175" y="47112"/>
                  <a:pt x="70188" y="49334"/>
                  <a:pt x="71782" y="51109"/>
                </a:cubicBezTo>
                <a:cubicBezTo>
                  <a:pt x="73541" y="52680"/>
                  <a:pt x="75638" y="53834"/>
                  <a:pt x="77908" y="54486"/>
                </a:cubicBezTo>
                <a:cubicBezTo>
                  <a:pt x="88903" y="58130"/>
                  <a:pt x="94864" y="69989"/>
                  <a:pt x="91220" y="80984"/>
                </a:cubicBezTo>
                <a:cubicBezTo>
                  <a:pt x="90136" y="84260"/>
                  <a:pt x="88259" y="87212"/>
                  <a:pt x="85762" y="89592"/>
                </a:cubicBezTo>
                <a:lnTo>
                  <a:pt x="82541" y="92105"/>
                </a:lnTo>
                <a:lnTo>
                  <a:pt x="86547" y="93126"/>
                </a:lnTo>
                <a:cubicBezTo>
                  <a:pt x="93702" y="95718"/>
                  <a:pt x="97966" y="103061"/>
                  <a:pt x="96678" y="110561"/>
                </a:cubicBezTo>
                <a:cubicBezTo>
                  <a:pt x="95414" y="117669"/>
                  <a:pt x="92743" y="124454"/>
                  <a:pt x="88824" y="130509"/>
                </a:cubicBezTo>
                <a:lnTo>
                  <a:pt x="88118" y="131766"/>
                </a:lnTo>
                <a:lnTo>
                  <a:pt x="89217" y="132630"/>
                </a:lnTo>
                <a:cubicBezTo>
                  <a:pt x="95013" y="137412"/>
                  <a:pt x="98657" y="144308"/>
                  <a:pt x="99348" y="151793"/>
                </a:cubicBezTo>
                <a:cubicBezTo>
                  <a:pt x="99835" y="157557"/>
                  <a:pt x="98492" y="163330"/>
                  <a:pt x="95500" y="168285"/>
                </a:cubicBezTo>
                <a:cubicBezTo>
                  <a:pt x="93168" y="172549"/>
                  <a:pt x="90081" y="176351"/>
                  <a:pt x="86390" y="17951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4" name="Google Shape;3104;g25cc695399e_0_1316"/>
          <p:cNvSpPr/>
          <p:nvPr/>
        </p:nvSpPr>
        <p:spPr>
          <a:xfrm>
            <a:off x="12327745" y="5167721"/>
            <a:ext cx="140103" cy="161549"/>
          </a:xfrm>
          <a:custGeom>
            <a:avLst/>
            <a:gdLst/>
            <a:ahLst/>
            <a:cxnLst/>
            <a:rect l="l" t="t" r="r" b="b"/>
            <a:pathLst>
              <a:path w="140103" h="161549" extrusionOk="0">
                <a:moveTo>
                  <a:pt x="105317" y="161549"/>
                </a:moveTo>
                <a:cubicBezTo>
                  <a:pt x="107217" y="161329"/>
                  <a:pt x="109055" y="160740"/>
                  <a:pt x="110736" y="159822"/>
                </a:cubicBezTo>
                <a:cubicBezTo>
                  <a:pt x="115621" y="157568"/>
                  <a:pt x="120121" y="154575"/>
                  <a:pt x="124087" y="150947"/>
                </a:cubicBezTo>
                <a:cubicBezTo>
                  <a:pt x="130283" y="145269"/>
                  <a:pt x="135066" y="138224"/>
                  <a:pt x="138066" y="130371"/>
                </a:cubicBezTo>
                <a:cubicBezTo>
                  <a:pt x="140367" y="125446"/>
                  <a:pt x="140736" y="119839"/>
                  <a:pt x="139087" y="114663"/>
                </a:cubicBezTo>
                <a:cubicBezTo>
                  <a:pt x="137854" y="111648"/>
                  <a:pt x="135310" y="109362"/>
                  <a:pt x="132176" y="108459"/>
                </a:cubicBezTo>
                <a:cubicBezTo>
                  <a:pt x="128728" y="107179"/>
                  <a:pt x="124841" y="108294"/>
                  <a:pt x="122595" y="111208"/>
                </a:cubicBezTo>
                <a:lnTo>
                  <a:pt x="125815" y="112700"/>
                </a:lnTo>
                <a:cubicBezTo>
                  <a:pt x="127684" y="107674"/>
                  <a:pt x="128037" y="102215"/>
                  <a:pt x="126836" y="96993"/>
                </a:cubicBezTo>
                <a:cubicBezTo>
                  <a:pt x="125854" y="94056"/>
                  <a:pt x="123843" y="91582"/>
                  <a:pt x="121181" y="90003"/>
                </a:cubicBezTo>
                <a:cubicBezTo>
                  <a:pt x="118244" y="88519"/>
                  <a:pt x="114773" y="88519"/>
                  <a:pt x="111835" y="90003"/>
                </a:cubicBezTo>
                <a:cubicBezTo>
                  <a:pt x="109165" y="90867"/>
                  <a:pt x="106495" y="92124"/>
                  <a:pt x="105003" y="91652"/>
                </a:cubicBezTo>
                <a:cubicBezTo>
                  <a:pt x="103510" y="91181"/>
                  <a:pt x="102961" y="89532"/>
                  <a:pt x="102804" y="86547"/>
                </a:cubicBezTo>
                <a:cubicBezTo>
                  <a:pt x="102097" y="80186"/>
                  <a:pt x="98979" y="74335"/>
                  <a:pt x="94086" y="70212"/>
                </a:cubicBezTo>
                <a:cubicBezTo>
                  <a:pt x="86437" y="63238"/>
                  <a:pt x="75418" y="61369"/>
                  <a:pt x="65892" y="65421"/>
                </a:cubicBezTo>
                <a:lnTo>
                  <a:pt x="68719" y="67463"/>
                </a:lnTo>
                <a:cubicBezTo>
                  <a:pt x="70541" y="59555"/>
                  <a:pt x="68028" y="51277"/>
                  <a:pt x="62122" y="45709"/>
                </a:cubicBezTo>
                <a:cubicBezTo>
                  <a:pt x="58863" y="43345"/>
                  <a:pt x="54724" y="42544"/>
                  <a:pt x="50813" y="43510"/>
                </a:cubicBezTo>
                <a:cubicBezTo>
                  <a:pt x="46745" y="44248"/>
                  <a:pt x="43501" y="47334"/>
                  <a:pt x="42566" y="51363"/>
                </a:cubicBezTo>
                <a:lnTo>
                  <a:pt x="46101" y="51363"/>
                </a:lnTo>
                <a:cubicBezTo>
                  <a:pt x="45504" y="41067"/>
                  <a:pt x="41985" y="31156"/>
                  <a:pt x="35970" y="22776"/>
                </a:cubicBezTo>
                <a:cubicBezTo>
                  <a:pt x="31477" y="16305"/>
                  <a:pt x="25705" y="10823"/>
                  <a:pt x="19006" y="6676"/>
                </a:cubicBezTo>
                <a:cubicBezTo>
                  <a:pt x="14733" y="4061"/>
                  <a:pt x="10107" y="2074"/>
                  <a:pt x="5262" y="786"/>
                </a:cubicBezTo>
                <a:cubicBezTo>
                  <a:pt x="3558" y="244"/>
                  <a:pt x="1783" y="-15"/>
                  <a:pt x="0" y="1"/>
                </a:cubicBezTo>
                <a:cubicBezTo>
                  <a:pt x="6275" y="2098"/>
                  <a:pt x="12283" y="4925"/>
                  <a:pt x="17906" y="8404"/>
                </a:cubicBezTo>
                <a:cubicBezTo>
                  <a:pt x="24102" y="12582"/>
                  <a:pt x="29435" y="17915"/>
                  <a:pt x="33614" y="24111"/>
                </a:cubicBezTo>
                <a:cubicBezTo>
                  <a:pt x="39009" y="32185"/>
                  <a:pt x="42103" y="41586"/>
                  <a:pt x="42566" y="51285"/>
                </a:cubicBezTo>
                <a:lnTo>
                  <a:pt x="43195" y="65971"/>
                </a:lnTo>
                <a:lnTo>
                  <a:pt x="46022" y="51599"/>
                </a:lnTo>
                <a:cubicBezTo>
                  <a:pt x="47043" y="46651"/>
                  <a:pt x="55368" y="45002"/>
                  <a:pt x="59844" y="48536"/>
                </a:cubicBezTo>
                <a:cubicBezTo>
                  <a:pt x="64541" y="53311"/>
                  <a:pt x="66410" y="60183"/>
                  <a:pt x="64792" y="66678"/>
                </a:cubicBezTo>
                <a:lnTo>
                  <a:pt x="64242" y="70369"/>
                </a:lnTo>
                <a:lnTo>
                  <a:pt x="67619" y="68720"/>
                </a:lnTo>
                <a:cubicBezTo>
                  <a:pt x="75661" y="65633"/>
                  <a:pt x="84756" y="67306"/>
                  <a:pt x="91180" y="73039"/>
                </a:cubicBezTo>
                <a:cubicBezTo>
                  <a:pt x="95304" y="76479"/>
                  <a:pt x="97950" y="81372"/>
                  <a:pt x="98563" y="86705"/>
                </a:cubicBezTo>
                <a:cubicBezTo>
                  <a:pt x="98586" y="88315"/>
                  <a:pt x="98877" y="89909"/>
                  <a:pt x="99426" y="91417"/>
                </a:cubicBezTo>
                <a:cubicBezTo>
                  <a:pt x="100126" y="93364"/>
                  <a:pt x="101744" y="94833"/>
                  <a:pt x="103746" y="95343"/>
                </a:cubicBezTo>
                <a:cubicBezTo>
                  <a:pt x="106896" y="95548"/>
                  <a:pt x="110045" y="94896"/>
                  <a:pt x="112856" y="93459"/>
                </a:cubicBezTo>
                <a:cubicBezTo>
                  <a:pt x="114796" y="92422"/>
                  <a:pt x="117121" y="92422"/>
                  <a:pt x="119060" y="93459"/>
                </a:cubicBezTo>
                <a:cubicBezTo>
                  <a:pt x="120906" y="94566"/>
                  <a:pt x="122296" y="96286"/>
                  <a:pt x="122987" y="98328"/>
                </a:cubicBezTo>
                <a:cubicBezTo>
                  <a:pt x="124001" y="102875"/>
                  <a:pt x="123671" y="107627"/>
                  <a:pt x="122045" y="111993"/>
                </a:cubicBezTo>
                <a:lnTo>
                  <a:pt x="119375" y="122203"/>
                </a:lnTo>
                <a:lnTo>
                  <a:pt x="125658" y="113564"/>
                </a:lnTo>
                <a:cubicBezTo>
                  <a:pt x="128014" y="110108"/>
                  <a:pt x="134925" y="112229"/>
                  <a:pt x="136182" y="116234"/>
                </a:cubicBezTo>
                <a:cubicBezTo>
                  <a:pt x="137611" y="120679"/>
                  <a:pt x="137328" y="125494"/>
                  <a:pt x="135396" y="129742"/>
                </a:cubicBezTo>
                <a:cubicBezTo>
                  <a:pt x="132718" y="137274"/>
                  <a:pt x="128399" y="144114"/>
                  <a:pt x="122752" y="149769"/>
                </a:cubicBezTo>
                <a:cubicBezTo>
                  <a:pt x="117505" y="154473"/>
                  <a:pt x="111639" y="158439"/>
                  <a:pt x="105317" y="16154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5" name="Google Shape;3105;g25cc695399e_0_1316"/>
          <p:cNvSpPr/>
          <p:nvPr/>
        </p:nvSpPr>
        <p:spPr>
          <a:xfrm>
            <a:off x="12204191" y="5034232"/>
            <a:ext cx="29140" cy="68697"/>
          </a:xfrm>
          <a:custGeom>
            <a:avLst/>
            <a:gdLst/>
            <a:ahLst/>
            <a:cxnLst/>
            <a:rect l="l" t="t" r="r" b="b"/>
            <a:pathLst>
              <a:path w="29140" h="68697" extrusionOk="0">
                <a:moveTo>
                  <a:pt x="17" y="68698"/>
                </a:moveTo>
                <a:cubicBezTo>
                  <a:pt x="4234" y="67535"/>
                  <a:pt x="8145" y="65470"/>
                  <a:pt x="11483" y="62651"/>
                </a:cubicBezTo>
                <a:cubicBezTo>
                  <a:pt x="15449" y="59855"/>
                  <a:pt x="18771" y="56242"/>
                  <a:pt x="21221" y="52048"/>
                </a:cubicBezTo>
                <a:cubicBezTo>
                  <a:pt x="24410" y="46637"/>
                  <a:pt x="25156" y="40126"/>
                  <a:pt x="23263" y="34142"/>
                </a:cubicBezTo>
                <a:cubicBezTo>
                  <a:pt x="22777" y="32697"/>
                  <a:pt x="22062" y="31346"/>
                  <a:pt x="21143" y="30137"/>
                </a:cubicBezTo>
                <a:lnTo>
                  <a:pt x="20593" y="32964"/>
                </a:lnTo>
                <a:cubicBezTo>
                  <a:pt x="25463" y="29713"/>
                  <a:pt x="28580" y="24427"/>
                  <a:pt x="29075" y="18592"/>
                </a:cubicBezTo>
                <a:cubicBezTo>
                  <a:pt x="29476" y="13966"/>
                  <a:pt x="28039" y="9364"/>
                  <a:pt x="25070" y="5790"/>
                </a:cubicBezTo>
                <a:cubicBezTo>
                  <a:pt x="19965" y="-178"/>
                  <a:pt x="14703" y="-257"/>
                  <a:pt x="14782" y="136"/>
                </a:cubicBezTo>
                <a:cubicBezTo>
                  <a:pt x="14860" y="528"/>
                  <a:pt x="19101" y="1864"/>
                  <a:pt x="22635" y="7440"/>
                </a:cubicBezTo>
                <a:cubicBezTo>
                  <a:pt x="24779" y="10597"/>
                  <a:pt x="25698" y="14414"/>
                  <a:pt x="25227" y="18199"/>
                </a:cubicBezTo>
                <a:cubicBezTo>
                  <a:pt x="24591" y="22825"/>
                  <a:pt x="22023" y="26964"/>
                  <a:pt x="18159" y="29587"/>
                </a:cubicBezTo>
                <a:lnTo>
                  <a:pt x="16509" y="30686"/>
                </a:lnTo>
                <a:lnTo>
                  <a:pt x="17609" y="32414"/>
                </a:lnTo>
                <a:cubicBezTo>
                  <a:pt x="18284" y="33349"/>
                  <a:pt x="18818" y="34385"/>
                  <a:pt x="19180" y="35477"/>
                </a:cubicBezTo>
                <a:cubicBezTo>
                  <a:pt x="20680" y="40425"/>
                  <a:pt x="20146" y="45773"/>
                  <a:pt x="17688" y="50320"/>
                </a:cubicBezTo>
                <a:cubicBezTo>
                  <a:pt x="15693" y="54114"/>
                  <a:pt x="13030" y="57522"/>
                  <a:pt x="9834" y="60373"/>
                </a:cubicBezTo>
                <a:cubicBezTo>
                  <a:pt x="3787" y="65399"/>
                  <a:pt x="-297" y="68148"/>
                  <a:pt x="17" y="6869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6" name="Google Shape;3106;g25cc695399e_0_1316"/>
          <p:cNvSpPr/>
          <p:nvPr/>
        </p:nvSpPr>
        <p:spPr>
          <a:xfrm>
            <a:off x="12098569" y="4997568"/>
            <a:ext cx="105089" cy="72226"/>
          </a:xfrm>
          <a:custGeom>
            <a:avLst/>
            <a:gdLst/>
            <a:ahLst/>
            <a:cxnLst/>
            <a:rect l="l" t="t" r="r" b="b"/>
            <a:pathLst>
              <a:path w="105089" h="72226" extrusionOk="0">
                <a:moveTo>
                  <a:pt x="7233" y="72220"/>
                </a:moveTo>
                <a:cubicBezTo>
                  <a:pt x="4280" y="67987"/>
                  <a:pt x="2741" y="62929"/>
                  <a:pt x="2835" y="57769"/>
                </a:cubicBezTo>
                <a:cubicBezTo>
                  <a:pt x="3008" y="52185"/>
                  <a:pt x="5953" y="47065"/>
                  <a:pt x="10689" y="44104"/>
                </a:cubicBezTo>
                <a:cubicBezTo>
                  <a:pt x="16830" y="40554"/>
                  <a:pt x="24480" y="40923"/>
                  <a:pt x="30244" y="45047"/>
                </a:cubicBezTo>
                <a:lnTo>
                  <a:pt x="32993" y="47088"/>
                </a:lnTo>
                <a:lnTo>
                  <a:pt x="32993" y="43633"/>
                </a:lnTo>
                <a:cubicBezTo>
                  <a:pt x="33323" y="39329"/>
                  <a:pt x="34438" y="35120"/>
                  <a:pt x="36292" y="31224"/>
                </a:cubicBezTo>
                <a:cubicBezTo>
                  <a:pt x="38161" y="27431"/>
                  <a:pt x="41514" y="24588"/>
                  <a:pt x="45559" y="23371"/>
                </a:cubicBezTo>
                <a:cubicBezTo>
                  <a:pt x="51920" y="21800"/>
                  <a:pt x="59774" y="26983"/>
                  <a:pt x="58596" y="32481"/>
                </a:cubicBezTo>
                <a:lnTo>
                  <a:pt x="62523" y="32481"/>
                </a:lnTo>
                <a:cubicBezTo>
                  <a:pt x="62554" y="17669"/>
                  <a:pt x="73282" y="5056"/>
                  <a:pt x="87890" y="2637"/>
                </a:cubicBezTo>
                <a:cubicBezTo>
                  <a:pt x="93655" y="1977"/>
                  <a:pt x="99490" y="2401"/>
                  <a:pt x="105089" y="3894"/>
                </a:cubicBezTo>
                <a:cubicBezTo>
                  <a:pt x="105089" y="3894"/>
                  <a:pt x="103754" y="2716"/>
                  <a:pt x="100848" y="1616"/>
                </a:cubicBezTo>
                <a:cubicBezTo>
                  <a:pt x="96560" y="163"/>
                  <a:pt x="91997" y="-316"/>
                  <a:pt x="87497" y="202"/>
                </a:cubicBezTo>
                <a:cubicBezTo>
                  <a:pt x="80554" y="956"/>
                  <a:pt x="74044" y="3964"/>
                  <a:pt x="68962" y="8763"/>
                </a:cubicBezTo>
                <a:cubicBezTo>
                  <a:pt x="62538" y="14944"/>
                  <a:pt x="58816" y="23410"/>
                  <a:pt x="58596" y="32324"/>
                </a:cubicBezTo>
                <a:lnTo>
                  <a:pt x="62444" y="32716"/>
                </a:lnTo>
                <a:cubicBezTo>
                  <a:pt x="63033" y="28248"/>
                  <a:pt x="60983" y="23834"/>
                  <a:pt x="57182" y="21407"/>
                </a:cubicBezTo>
                <a:cubicBezTo>
                  <a:pt x="53530" y="18925"/>
                  <a:pt x="49030" y="18014"/>
                  <a:pt x="44695" y="18894"/>
                </a:cubicBezTo>
                <a:cubicBezTo>
                  <a:pt x="39386" y="20473"/>
                  <a:pt x="35027" y="24282"/>
                  <a:pt x="32757" y="29339"/>
                </a:cubicBezTo>
                <a:cubicBezTo>
                  <a:pt x="30645" y="33682"/>
                  <a:pt x="29436" y="38410"/>
                  <a:pt x="29223" y="43240"/>
                </a:cubicBezTo>
                <a:lnTo>
                  <a:pt x="32286" y="41905"/>
                </a:lnTo>
                <a:cubicBezTo>
                  <a:pt x="25249" y="37052"/>
                  <a:pt x="16013" y="36808"/>
                  <a:pt x="8725" y="41277"/>
                </a:cubicBezTo>
                <a:cubicBezTo>
                  <a:pt x="-361" y="47434"/>
                  <a:pt x="-2733" y="59788"/>
                  <a:pt x="3424" y="68874"/>
                </a:cubicBezTo>
                <a:cubicBezTo>
                  <a:pt x="3487" y="68969"/>
                  <a:pt x="3558" y="69063"/>
                  <a:pt x="3621" y="69157"/>
                </a:cubicBezTo>
                <a:cubicBezTo>
                  <a:pt x="5820" y="71670"/>
                  <a:pt x="7155" y="72299"/>
                  <a:pt x="7233" y="722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7" name="Google Shape;3107;g25cc695399e_0_1316"/>
          <p:cNvSpPr/>
          <p:nvPr/>
        </p:nvSpPr>
        <p:spPr>
          <a:xfrm>
            <a:off x="12061508" y="5480060"/>
            <a:ext cx="81970" cy="82621"/>
          </a:xfrm>
          <a:custGeom>
            <a:avLst/>
            <a:gdLst/>
            <a:ahLst/>
            <a:cxnLst/>
            <a:rect l="l" t="t" r="r" b="b"/>
            <a:pathLst>
              <a:path w="81970" h="82621" extrusionOk="0">
                <a:moveTo>
                  <a:pt x="37305" y="82227"/>
                </a:moveTo>
                <a:cubicBezTo>
                  <a:pt x="39685" y="82753"/>
                  <a:pt x="42150" y="82753"/>
                  <a:pt x="44530" y="82227"/>
                </a:cubicBezTo>
                <a:cubicBezTo>
                  <a:pt x="51064" y="81057"/>
                  <a:pt x="57300" y="78630"/>
                  <a:pt x="62907" y="75080"/>
                </a:cubicBezTo>
                <a:cubicBezTo>
                  <a:pt x="66827" y="72669"/>
                  <a:pt x="70392" y="69740"/>
                  <a:pt x="73510" y="66363"/>
                </a:cubicBezTo>
                <a:cubicBezTo>
                  <a:pt x="77185" y="62413"/>
                  <a:pt x="79879" y="57653"/>
                  <a:pt x="81364" y="52462"/>
                </a:cubicBezTo>
                <a:cubicBezTo>
                  <a:pt x="83319" y="40234"/>
                  <a:pt x="80508" y="27723"/>
                  <a:pt x="73510" y="17514"/>
                </a:cubicBezTo>
                <a:cubicBezTo>
                  <a:pt x="69442" y="10861"/>
                  <a:pt x="64101" y="5065"/>
                  <a:pt x="57803" y="471"/>
                </a:cubicBezTo>
                <a:lnTo>
                  <a:pt x="57017" y="0"/>
                </a:lnTo>
                <a:lnTo>
                  <a:pt x="56232" y="0"/>
                </a:lnTo>
                <a:cubicBezTo>
                  <a:pt x="41240" y="6597"/>
                  <a:pt x="27150" y="15063"/>
                  <a:pt x="14294" y="25210"/>
                </a:cubicBezTo>
                <a:cubicBezTo>
                  <a:pt x="9503" y="28980"/>
                  <a:pt x="5890" y="32121"/>
                  <a:pt x="3456" y="34477"/>
                </a:cubicBezTo>
                <a:cubicBezTo>
                  <a:pt x="2097" y="35561"/>
                  <a:pt x="935" y="36857"/>
                  <a:pt x="0" y="38326"/>
                </a:cubicBezTo>
                <a:cubicBezTo>
                  <a:pt x="0" y="38326"/>
                  <a:pt x="5733" y="33849"/>
                  <a:pt x="15707" y="26938"/>
                </a:cubicBezTo>
                <a:cubicBezTo>
                  <a:pt x="28768" y="17592"/>
                  <a:pt x="42802" y="9691"/>
                  <a:pt x="57567" y="3377"/>
                </a:cubicBezTo>
                <a:lnTo>
                  <a:pt x="56075" y="3377"/>
                </a:lnTo>
                <a:cubicBezTo>
                  <a:pt x="62075" y="7712"/>
                  <a:pt x="67172" y="13186"/>
                  <a:pt x="71075" y="19477"/>
                </a:cubicBezTo>
                <a:cubicBezTo>
                  <a:pt x="77656" y="28925"/>
                  <a:pt x="80460" y="40501"/>
                  <a:pt x="78929" y="51912"/>
                </a:cubicBezTo>
                <a:cubicBezTo>
                  <a:pt x="75960" y="60763"/>
                  <a:pt x="69984" y="68287"/>
                  <a:pt x="62044" y="73196"/>
                </a:cubicBezTo>
                <a:cubicBezTo>
                  <a:pt x="56750" y="76785"/>
                  <a:pt x="50876" y="79447"/>
                  <a:pt x="44687" y="81049"/>
                </a:cubicBezTo>
                <a:cubicBezTo>
                  <a:pt x="39818" y="81913"/>
                  <a:pt x="37305" y="81913"/>
                  <a:pt x="37305" y="8222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8" name="Google Shape;3108;g25cc695399e_0_1316"/>
          <p:cNvSpPr/>
          <p:nvPr/>
        </p:nvSpPr>
        <p:spPr>
          <a:xfrm>
            <a:off x="11580553" y="5879965"/>
            <a:ext cx="942432" cy="610381"/>
          </a:xfrm>
          <a:custGeom>
            <a:avLst/>
            <a:gdLst/>
            <a:ahLst/>
            <a:cxnLst/>
            <a:rect l="l" t="t" r="r" b="b"/>
            <a:pathLst>
              <a:path w="942432" h="610381" extrusionOk="0">
                <a:moveTo>
                  <a:pt x="0" y="88981"/>
                </a:moveTo>
                <a:cubicBezTo>
                  <a:pt x="0" y="88981"/>
                  <a:pt x="187544" y="509934"/>
                  <a:pt x="213775" y="530354"/>
                </a:cubicBezTo>
                <a:cubicBezTo>
                  <a:pt x="219116" y="534516"/>
                  <a:pt x="249744" y="570878"/>
                  <a:pt x="295217" y="571978"/>
                </a:cubicBezTo>
                <a:cubicBezTo>
                  <a:pt x="474672" y="576376"/>
                  <a:pt x="885101" y="610382"/>
                  <a:pt x="885101" y="610382"/>
                </a:cubicBezTo>
                <a:lnTo>
                  <a:pt x="942432" y="372653"/>
                </a:lnTo>
                <a:lnTo>
                  <a:pt x="449540" y="337312"/>
                </a:lnTo>
                <a:lnTo>
                  <a:pt x="201366" y="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9" name="Google Shape;3109;g25cc695399e_0_1316"/>
          <p:cNvSpPr/>
          <p:nvPr/>
        </p:nvSpPr>
        <p:spPr>
          <a:xfrm>
            <a:off x="11217324" y="5854577"/>
            <a:ext cx="949971" cy="977651"/>
          </a:xfrm>
          <a:custGeom>
            <a:avLst/>
            <a:gdLst/>
            <a:ahLst/>
            <a:cxnLst/>
            <a:rect l="l" t="t" r="r" b="b"/>
            <a:pathLst>
              <a:path w="949971" h="977651" extrusionOk="0">
                <a:moveTo>
                  <a:pt x="927353" y="427336"/>
                </a:moveTo>
                <a:cubicBezTo>
                  <a:pt x="927353" y="427336"/>
                  <a:pt x="656247" y="855121"/>
                  <a:pt x="630487" y="887635"/>
                </a:cubicBezTo>
                <a:cubicBezTo>
                  <a:pt x="573627" y="959260"/>
                  <a:pt x="497761" y="996879"/>
                  <a:pt x="391031" y="967742"/>
                </a:cubicBezTo>
                <a:cubicBezTo>
                  <a:pt x="284300" y="938605"/>
                  <a:pt x="0" y="783811"/>
                  <a:pt x="0" y="783811"/>
                </a:cubicBezTo>
                <a:lnTo>
                  <a:pt x="85055" y="590377"/>
                </a:lnTo>
                <a:lnTo>
                  <a:pt x="417576" y="661059"/>
                </a:lnTo>
                <a:lnTo>
                  <a:pt x="674703" y="145705"/>
                </a:lnTo>
                <a:cubicBezTo>
                  <a:pt x="700981" y="88633"/>
                  <a:pt x="748700" y="44213"/>
                  <a:pt x="807507" y="22090"/>
                </a:cubicBezTo>
                <a:cubicBezTo>
                  <a:pt x="847718" y="7404"/>
                  <a:pt x="896567" y="-11524"/>
                  <a:pt x="949972" y="905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0" name="Google Shape;3110;g25cc695399e_0_1316"/>
          <p:cNvSpPr/>
          <p:nvPr/>
        </p:nvSpPr>
        <p:spPr>
          <a:xfrm>
            <a:off x="11955124" y="5786406"/>
            <a:ext cx="938787" cy="1082798"/>
          </a:xfrm>
          <a:custGeom>
            <a:avLst/>
            <a:gdLst/>
            <a:ahLst/>
            <a:cxnLst/>
            <a:rect l="l" t="t" r="r" b="b"/>
            <a:pathLst>
              <a:path w="938787" h="1082798" extrusionOk="0">
                <a:moveTo>
                  <a:pt x="130809" y="55704"/>
                </a:moveTo>
                <a:lnTo>
                  <a:pt x="446445" y="729"/>
                </a:lnTo>
                <a:cubicBezTo>
                  <a:pt x="502598" y="-9088"/>
                  <a:pt x="665639" y="82014"/>
                  <a:pt x="701765" y="166440"/>
                </a:cubicBezTo>
                <a:lnTo>
                  <a:pt x="938787" y="1082798"/>
                </a:lnTo>
                <a:lnTo>
                  <a:pt x="165286" y="1082798"/>
                </a:lnTo>
                <a:lnTo>
                  <a:pt x="129630" y="823630"/>
                </a:lnTo>
                <a:cubicBezTo>
                  <a:pt x="129630" y="823630"/>
                  <a:pt x="21879" y="703391"/>
                  <a:pt x="1852" y="678495"/>
                </a:cubicBezTo>
                <a:cubicBezTo>
                  <a:pt x="-18174" y="653599"/>
                  <a:pt x="130809" y="55704"/>
                  <a:pt x="130809" y="5570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1" name="Google Shape;3111;g25cc695399e_0_1316"/>
          <p:cNvSpPr/>
          <p:nvPr/>
        </p:nvSpPr>
        <p:spPr>
          <a:xfrm>
            <a:off x="12062136" y="5703398"/>
            <a:ext cx="390716" cy="160388"/>
          </a:xfrm>
          <a:custGeom>
            <a:avLst/>
            <a:gdLst/>
            <a:ahLst/>
            <a:cxnLst/>
            <a:rect l="l" t="t" r="r" b="b"/>
            <a:pathLst>
              <a:path w="390716" h="160388" extrusionOk="0">
                <a:moveTo>
                  <a:pt x="12487" y="160388"/>
                </a:moveTo>
                <a:lnTo>
                  <a:pt x="314" y="81459"/>
                </a:lnTo>
                <a:cubicBezTo>
                  <a:pt x="-1893" y="67323"/>
                  <a:pt x="7775" y="54066"/>
                  <a:pt x="21911" y="51851"/>
                </a:cubicBezTo>
                <a:lnTo>
                  <a:pt x="347522" y="332"/>
                </a:lnTo>
                <a:cubicBezTo>
                  <a:pt x="361650" y="-1938"/>
                  <a:pt x="374954" y="7675"/>
                  <a:pt x="377224" y="21811"/>
                </a:cubicBezTo>
                <a:cubicBezTo>
                  <a:pt x="377248" y="21953"/>
                  <a:pt x="377263" y="22102"/>
                  <a:pt x="377287" y="22243"/>
                </a:cubicBezTo>
                <a:lnTo>
                  <a:pt x="390716" y="11468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2" name="Google Shape;3112;g25cc695399e_0_1316"/>
          <p:cNvSpPr/>
          <p:nvPr/>
        </p:nvSpPr>
        <p:spPr>
          <a:xfrm>
            <a:off x="11634900" y="5858760"/>
            <a:ext cx="439879" cy="657038"/>
          </a:xfrm>
          <a:custGeom>
            <a:avLst/>
            <a:gdLst/>
            <a:ahLst/>
            <a:cxnLst/>
            <a:rect l="l" t="t" r="r" b="b"/>
            <a:pathLst>
              <a:path w="439879" h="657038" extrusionOk="0">
                <a:moveTo>
                  <a:pt x="439880" y="0"/>
                </a:moveTo>
                <a:cubicBezTo>
                  <a:pt x="438333" y="872"/>
                  <a:pt x="436699" y="1578"/>
                  <a:pt x="435011" y="2120"/>
                </a:cubicBezTo>
                <a:lnTo>
                  <a:pt x="420796" y="7775"/>
                </a:lnTo>
                <a:lnTo>
                  <a:pt x="366763" y="28273"/>
                </a:lnTo>
                <a:lnTo>
                  <a:pt x="366763" y="28273"/>
                </a:lnTo>
                <a:cubicBezTo>
                  <a:pt x="348275" y="38247"/>
                  <a:pt x="331123" y="50514"/>
                  <a:pt x="315714" y="64792"/>
                </a:cubicBezTo>
                <a:cubicBezTo>
                  <a:pt x="297086" y="82675"/>
                  <a:pt x="281213" y="103212"/>
                  <a:pt x="268593" y="125736"/>
                </a:cubicBezTo>
                <a:cubicBezTo>
                  <a:pt x="254535" y="149925"/>
                  <a:pt x="241341" y="176942"/>
                  <a:pt x="227126" y="204979"/>
                </a:cubicBezTo>
                <a:cubicBezTo>
                  <a:pt x="212911" y="233016"/>
                  <a:pt x="198460" y="262703"/>
                  <a:pt x="183303" y="293096"/>
                </a:cubicBezTo>
                <a:lnTo>
                  <a:pt x="55132" y="551166"/>
                </a:lnTo>
                <a:cubicBezTo>
                  <a:pt x="38482" y="584072"/>
                  <a:pt x="24974" y="610696"/>
                  <a:pt x="15393" y="628916"/>
                </a:cubicBezTo>
                <a:cubicBezTo>
                  <a:pt x="10602" y="638105"/>
                  <a:pt x="6833" y="645173"/>
                  <a:pt x="4162" y="649886"/>
                </a:cubicBezTo>
                <a:lnTo>
                  <a:pt x="1178" y="655305"/>
                </a:lnTo>
                <a:cubicBezTo>
                  <a:pt x="471" y="656483"/>
                  <a:pt x="78" y="657111"/>
                  <a:pt x="0" y="657032"/>
                </a:cubicBezTo>
                <a:cubicBezTo>
                  <a:pt x="188" y="656349"/>
                  <a:pt x="455" y="655690"/>
                  <a:pt x="785" y="655069"/>
                </a:cubicBezTo>
                <a:lnTo>
                  <a:pt x="3455" y="649493"/>
                </a:lnTo>
                <a:lnTo>
                  <a:pt x="13979" y="628210"/>
                </a:lnTo>
                <a:lnTo>
                  <a:pt x="52540" y="549674"/>
                </a:lnTo>
                <a:cubicBezTo>
                  <a:pt x="85133" y="483232"/>
                  <a:pt x="130056" y="391973"/>
                  <a:pt x="179690" y="291054"/>
                </a:cubicBezTo>
                <a:lnTo>
                  <a:pt x="223592" y="203016"/>
                </a:lnTo>
                <a:cubicBezTo>
                  <a:pt x="237885" y="174900"/>
                  <a:pt x="251158" y="148040"/>
                  <a:pt x="265452" y="123616"/>
                </a:cubicBezTo>
                <a:cubicBezTo>
                  <a:pt x="278433" y="100895"/>
                  <a:pt x="294714" y="80225"/>
                  <a:pt x="313751" y="62279"/>
                </a:cubicBezTo>
                <a:cubicBezTo>
                  <a:pt x="329482" y="47978"/>
                  <a:pt x="346980" y="35758"/>
                  <a:pt x="365820" y="25917"/>
                </a:cubicBezTo>
                <a:lnTo>
                  <a:pt x="365820" y="25917"/>
                </a:lnTo>
                <a:lnTo>
                  <a:pt x="420168" y="6440"/>
                </a:lnTo>
                <a:lnTo>
                  <a:pt x="434618" y="1492"/>
                </a:lnTo>
                <a:cubicBezTo>
                  <a:pt x="436338" y="880"/>
                  <a:pt x="438097" y="377"/>
                  <a:pt x="43988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3" name="Google Shape;3113;g25cc695399e_0_1316"/>
          <p:cNvSpPr/>
          <p:nvPr/>
        </p:nvSpPr>
        <p:spPr>
          <a:xfrm>
            <a:off x="11978338" y="6220576"/>
            <a:ext cx="212832" cy="322547"/>
          </a:xfrm>
          <a:custGeom>
            <a:avLst/>
            <a:gdLst/>
            <a:ahLst/>
            <a:cxnLst/>
            <a:rect l="l" t="t" r="r" b="b"/>
            <a:pathLst>
              <a:path w="212832" h="322547" extrusionOk="0">
                <a:moveTo>
                  <a:pt x="212832" y="0"/>
                </a:moveTo>
                <a:cubicBezTo>
                  <a:pt x="212832" y="0"/>
                  <a:pt x="212283" y="1257"/>
                  <a:pt x="210869" y="3456"/>
                </a:cubicBezTo>
                <a:lnTo>
                  <a:pt x="204508" y="12723"/>
                </a:lnTo>
                <a:cubicBezTo>
                  <a:pt x="198539" y="21283"/>
                  <a:pt x="190528" y="32749"/>
                  <a:pt x="180947" y="46729"/>
                </a:cubicBezTo>
                <a:cubicBezTo>
                  <a:pt x="160920" y="75473"/>
                  <a:pt x="133825" y="115369"/>
                  <a:pt x="104531" y="159978"/>
                </a:cubicBezTo>
                <a:cubicBezTo>
                  <a:pt x="75238" y="204586"/>
                  <a:pt x="49556" y="245425"/>
                  <a:pt x="30707" y="275033"/>
                </a:cubicBezTo>
                <a:cubicBezTo>
                  <a:pt x="21597" y="289327"/>
                  <a:pt x="14136" y="301186"/>
                  <a:pt x="8560" y="309982"/>
                </a:cubicBezTo>
                <a:cubicBezTo>
                  <a:pt x="6047" y="313751"/>
                  <a:pt x="4005" y="316814"/>
                  <a:pt x="2356" y="319406"/>
                </a:cubicBezTo>
                <a:cubicBezTo>
                  <a:pt x="1704" y="320545"/>
                  <a:pt x="911" y="321605"/>
                  <a:pt x="0" y="322548"/>
                </a:cubicBezTo>
                <a:cubicBezTo>
                  <a:pt x="369" y="321267"/>
                  <a:pt x="927" y="320050"/>
                  <a:pt x="1649" y="318935"/>
                </a:cubicBezTo>
                <a:lnTo>
                  <a:pt x="7147" y="309118"/>
                </a:lnTo>
                <a:cubicBezTo>
                  <a:pt x="12016" y="300636"/>
                  <a:pt x="19241" y="288463"/>
                  <a:pt x="28273" y="273462"/>
                </a:cubicBezTo>
                <a:cubicBezTo>
                  <a:pt x="46336" y="243540"/>
                  <a:pt x="71860" y="202387"/>
                  <a:pt x="101154" y="157779"/>
                </a:cubicBezTo>
                <a:cubicBezTo>
                  <a:pt x="130448" y="113170"/>
                  <a:pt x="157936" y="73353"/>
                  <a:pt x="178591" y="45080"/>
                </a:cubicBezTo>
                <a:cubicBezTo>
                  <a:pt x="188800" y="30865"/>
                  <a:pt x="197282" y="19555"/>
                  <a:pt x="203330" y="11780"/>
                </a:cubicBezTo>
                <a:lnTo>
                  <a:pt x="210241" y="2984"/>
                </a:lnTo>
                <a:cubicBezTo>
                  <a:pt x="210987" y="1893"/>
                  <a:pt x="211851" y="888"/>
                  <a:pt x="21283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g25cc695399e_0_1316"/>
          <p:cNvSpPr/>
          <p:nvPr/>
        </p:nvSpPr>
        <p:spPr>
          <a:xfrm>
            <a:off x="12074937" y="5795617"/>
            <a:ext cx="376423" cy="74609"/>
          </a:xfrm>
          <a:custGeom>
            <a:avLst/>
            <a:gdLst/>
            <a:ahLst/>
            <a:cxnLst/>
            <a:rect l="l" t="t" r="r" b="b"/>
            <a:pathLst>
              <a:path w="376423" h="74609" extrusionOk="0">
                <a:moveTo>
                  <a:pt x="376423" y="0"/>
                </a:moveTo>
                <a:cubicBezTo>
                  <a:pt x="376423" y="0"/>
                  <a:pt x="375402" y="942"/>
                  <a:pt x="373125" y="2278"/>
                </a:cubicBezTo>
                <a:lnTo>
                  <a:pt x="363386" y="8089"/>
                </a:lnTo>
                <a:cubicBezTo>
                  <a:pt x="359145" y="10602"/>
                  <a:pt x="353883" y="13587"/>
                  <a:pt x="347679" y="16728"/>
                </a:cubicBezTo>
                <a:cubicBezTo>
                  <a:pt x="341474" y="19870"/>
                  <a:pt x="334406" y="23639"/>
                  <a:pt x="326238" y="27095"/>
                </a:cubicBezTo>
                <a:cubicBezTo>
                  <a:pt x="318071" y="30551"/>
                  <a:pt x="309353" y="34949"/>
                  <a:pt x="299536" y="38326"/>
                </a:cubicBezTo>
                <a:cubicBezTo>
                  <a:pt x="289719" y="41703"/>
                  <a:pt x="279353" y="45708"/>
                  <a:pt x="268122" y="49478"/>
                </a:cubicBezTo>
                <a:cubicBezTo>
                  <a:pt x="243886" y="57080"/>
                  <a:pt x="219170" y="63057"/>
                  <a:pt x="194141" y="67384"/>
                </a:cubicBezTo>
                <a:cubicBezTo>
                  <a:pt x="169064" y="71429"/>
                  <a:pt x="143744" y="73840"/>
                  <a:pt x="118354" y="74609"/>
                </a:cubicBezTo>
                <a:cubicBezTo>
                  <a:pt x="106652" y="74609"/>
                  <a:pt x="95500" y="74609"/>
                  <a:pt x="85133" y="74609"/>
                </a:cubicBezTo>
                <a:cubicBezTo>
                  <a:pt x="74766" y="74609"/>
                  <a:pt x="65028" y="73510"/>
                  <a:pt x="56232" y="72646"/>
                </a:cubicBezTo>
                <a:cubicBezTo>
                  <a:pt x="47436" y="71782"/>
                  <a:pt x="39504" y="70761"/>
                  <a:pt x="32671" y="69819"/>
                </a:cubicBezTo>
                <a:cubicBezTo>
                  <a:pt x="25838" y="68876"/>
                  <a:pt x="19791" y="67855"/>
                  <a:pt x="14922" y="66834"/>
                </a:cubicBezTo>
                <a:lnTo>
                  <a:pt x="3770" y="64557"/>
                </a:lnTo>
                <a:cubicBezTo>
                  <a:pt x="2458" y="64415"/>
                  <a:pt x="1186" y="64038"/>
                  <a:pt x="0" y="63457"/>
                </a:cubicBezTo>
                <a:cubicBezTo>
                  <a:pt x="1304" y="63331"/>
                  <a:pt x="2623" y="63331"/>
                  <a:pt x="3927" y="63457"/>
                </a:cubicBezTo>
                <a:lnTo>
                  <a:pt x="15236" y="64949"/>
                </a:lnTo>
                <a:cubicBezTo>
                  <a:pt x="20027" y="65735"/>
                  <a:pt x="25995" y="66599"/>
                  <a:pt x="32985" y="67227"/>
                </a:cubicBezTo>
                <a:cubicBezTo>
                  <a:pt x="39975" y="67855"/>
                  <a:pt x="47829" y="69033"/>
                  <a:pt x="56546" y="69504"/>
                </a:cubicBezTo>
                <a:cubicBezTo>
                  <a:pt x="65263" y="69976"/>
                  <a:pt x="74923" y="70761"/>
                  <a:pt x="85290" y="70918"/>
                </a:cubicBezTo>
                <a:cubicBezTo>
                  <a:pt x="95657" y="71075"/>
                  <a:pt x="106652" y="70918"/>
                  <a:pt x="118275" y="70918"/>
                </a:cubicBezTo>
                <a:cubicBezTo>
                  <a:pt x="143485" y="69952"/>
                  <a:pt x="168609" y="67455"/>
                  <a:pt x="193513" y="63457"/>
                </a:cubicBezTo>
                <a:cubicBezTo>
                  <a:pt x="218354" y="59146"/>
                  <a:pt x="242904" y="53295"/>
                  <a:pt x="267022" y="45944"/>
                </a:cubicBezTo>
                <a:cubicBezTo>
                  <a:pt x="278096" y="42331"/>
                  <a:pt x="288698" y="39111"/>
                  <a:pt x="298437" y="35263"/>
                </a:cubicBezTo>
                <a:cubicBezTo>
                  <a:pt x="308175" y="31414"/>
                  <a:pt x="317050" y="28037"/>
                  <a:pt x="325139" y="24582"/>
                </a:cubicBezTo>
                <a:cubicBezTo>
                  <a:pt x="333228" y="21126"/>
                  <a:pt x="340375" y="17671"/>
                  <a:pt x="346737" y="14686"/>
                </a:cubicBezTo>
                <a:cubicBezTo>
                  <a:pt x="353098" y="11702"/>
                  <a:pt x="358517" y="9110"/>
                  <a:pt x="362836" y="6833"/>
                </a:cubicBezTo>
                <a:lnTo>
                  <a:pt x="372967" y="1728"/>
                </a:lnTo>
                <a:cubicBezTo>
                  <a:pt x="374067" y="1052"/>
                  <a:pt x="375221" y="471"/>
                  <a:pt x="37642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5" name="Google Shape;3115;g25cc695399e_0_1316"/>
          <p:cNvSpPr/>
          <p:nvPr/>
        </p:nvSpPr>
        <p:spPr>
          <a:xfrm>
            <a:off x="11758123" y="6275394"/>
            <a:ext cx="271185" cy="174742"/>
          </a:xfrm>
          <a:custGeom>
            <a:avLst/>
            <a:gdLst/>
            <a:ahLst/>
            <a:cxnLst/>
            <a:rect l="l" t="t" r="r" b="b"/>
            <a:pathLst>
              <a:path w="271185" h="174742" extrusionOk="0">
                <a:moveTo>
                  <a:pt x="271185" y="174743"/>
                </a:moveTo>
                <a:cubicBezTo>
                  <a:pt x="267353" y="172921"/>
                  <a:pt x="263677" y="170792"/>
                  <a:pt x="260190" y="168381"/>
                </a:cubicBezTo>
                <a:lnTo>
                  <a:pt x="230975" y="150004"/>
                </a:lnTo>
                <a:lnTo>
                  <a:pt x="134532" y="89217"/>
                </a:lnTo>
                <a:cubicBezTo>
                  <a:pt x="96835" y="65656"/>
                  <a:pt x="62907" y="43588"/>
                  <a:pt x="38640" y="27331"/>
                </a:cubicBezTo>
                <a:cubicBezTo>
                  <a:pt x="26545" y="19477"/>
                  <a:pt x="16728" y="12566"/>
                  <a:pt x="10053" y="7854"/>
                </a:cubicBezTo>
                <a:cubicBezTo>
                  <a:pt x="6487" y="5529"/>
                  <a:pt x="3118" y="2898"/>
                  <a:pt x="0" y="0"/>
                </a:cubicBezTo>
                <a:cubicBezTo>
                  <a:pt x="3833" y="1822"/>
                  <a:pt x="7508" y="3951"/>
                  <a:pt x="10995" y="6362"/>
                </a:cubicBezTo>
                <a:lnTo>
                  <a:pt x="40211" y="24739"/>
                </a:lnTo>
                <a:lnTo>
                  <a:pt x="136731" y="85604"/>
                </a:lnTo>
                <a:cubicBezTo>
                  <a:pt x="174350" y="109165"/>
                  <a:pt x="208278" y="131155"/>
                  <a:pt x="232546" y="147412"/>
                </a:cubicBezTo>
                <a:cubicBezTo>
                  <a:pt x="244640" y="155266"/>
                  <a:pt x="254457" y="162177"/>
                  <a:pt x="261132" y="166889"/>
                </a:cubicBezTo>
                <a:cubicBezTo>
                  <a:pt x="264698" y="169214"/>
                  <a:pt x="268067" y="171845"/>
                  <a:pt x="271185" y="1747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6" name="Google Shape;3116;g25cc695399e_0_1316"/>
          <p:cNvSpPr/>
          <p:nvPr/>
        </p:nvSpPr>
        <p:spPr>
          <a:xfrm>
            <a:off x="11800768" y="6192853"/>
            <a:ext cx="283907" cy="172229"/>
          </a:xfrm>
          <a:custGeom>
            <a:avLst/>
            <a:gdLst/>
            <a:ahLst/>
            <a:cxnLst/>
            <a:rect l="l" t="t" r="r" b="b"/>
            <a:pathLst>
              <a:path w="283907" h="172229" extrusionOk="0">
                <a:moveTo>
                  <a:pt x="283907" y="172229"/>
                </a:moveTo>
                <a:cubicBezTo>
                  <a:pt x="279918" y="170494"/>
                  <a:pt x="276062" y="168468"/>
                  <a:pt x="272363" y="166182"/>
                </a:cubicBezTo>
                <a:cubicBezTo>
                  <a:pt x="264980" y="162098"/>
                  <a:pt x="254535" y="155894"/>
                  <a:pt x="241655" y="148119"/>
                </a:cubicBezTo>
                <a:cubicBezTo>
                  <a:pt x="215895" y="132412"/>
                  <a:pt x="180947" y="110186"/>
                  <a:pt x="142307" y="85290"/>
                </a:cubicBezTo>
                <a:cubicBezTo>
                  <a:pt x="103667" y="60394"/>
                  <a:pt x="68248" y="39032"/>
                  <a:pt x="42174" y="24189"/>
                </a:cubicBezTo>
                <a:cubicBezTo>
                  <a:pt x="29137" y="16728"/>
                  <a:pt x="18613" y="10759"/>
                  <a:pt x="11231" y="6676"/>
                </a:cubicBezTo>
                <a:cubicBezTo>
                  <a:pt x="7311" y="4759"/>
                  <a:pt x="3558" y="2529"/>
                  <a:pt x="0" y="0"/>
                </a:cubicBezTo>
                <a:cubicBezTo>
                  <a:pt x="4115" y="1429"/>
                  <a:pt x="8105" y="3189"/>
                  <a:pt x="11937" y="5262"/>
                </a:cubicBezTo>
                <a:cubicBezTo>
                  <a:pt x="19791" y="8875"/>
                  <a:pt x="30393" y="14529"/>
                  <a:pt x="43352" y="21676"/>
                </a:cubicBezTo>
                <a:cubicBezTo>
                  <a:pt x="69818" y="35891"/>
                  <a:pt x="105552" y="57174"/>
                  <a:pt x="144271" y="81834"/>
                </a:cubicBezTo>
                <a:lnTo>
                  <a:pt x="242912" y="145449"/>
                </a:lnTo>
                <a:lnTo>
                  <a:pt x="272913" y="164533"/>
                </a:lnTo>
                <a:cubicBezTo>
                  <a:pt x="276792" y="166779"/>
                  <a:pt x="280475" y="169347"/>
                  <a:pt x="283907" y="172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7" name="Google Shape;3117;g25cc695399e_0_1316"/>
          <p:cNvSpPr/>
          <p:nvPr/>
        </p:nvSpPr>
        <p:spPr>
          <a:xfrm>
            <a:off x="12018863" y="6476045"/>
            <a:ext cx="773344" cy="59303"/>
          </a:xfrm>
          <a:custGeom>
            <a:avLst/>
            <a:gdLst/>
            <a:ahLst/>
            <a:cxnLst/>
            <a:rect l="l" t="t" r="r" b="b"/>
            <a:pathLst>
              <a:path w="773344" h="59303" extrusionOk="0">
                <a:moveTo>
                  <a:pt x="773344" y="9"/>
                </a:moveTo>
                <a:lnTo>
                  <a:pt x="771381" y="480"/>
                </a:lnTo>
                <a:lnTo>
                  <a:pt x="765569" y="1422"/>
                </a:lnTo>
                <a:lnTo>
                  <a:pt x="743186" y="4642"/>
                </a:lnTo>
                <a:cubicBezTo>
                  <a:pt x="723710" y="7391"/>
                  <a:pt x="695515" y="10847"/>
                  <a:pt x="660645" y="14773"/>
                </a:cubicBezTo>
                <a:cubicBezTo>
                  <a:pt x="590827" y="22627"/>
                  <a:pt x="494227" y="31344"/>
                  <a:pt x="387340" y="38334"/>
                </a:cubicBezTo>
                <a:cubicBezTo>
                  <a:pt x="280452" y="45324"/>
                  <a:pt x="183146" y="50586"/>
                  <a:pt x="113485" y="54042"/>
                </a:cubicBezTo>
                <a:lnTo>
                  <a:pt x="30472" y="58282"/>
                </a:lnTo>
                <a:lnTo>
                  <a:pt x="7854" y="59303"/>
                </a:lnTo>
                <a:lnTo>
                  <a:pt x="2042" y="59303"/>
                </a:lnTo>
                <a:lnTo>
                  <a:pt x="0" y="59303"/>
                </a:lnTo>
                <a:lnTo>
                  <a:pt x="1963" y="59303"/>
                </a:lnTo>
                <a:lnTo>
                  <a:pt x="7854" y="58753"/>
                </a:lnTo>
                <a:lnTo>
                  <a:pt x="30393" y="56947"/>
                </a:lnTo>
                <a:lnTo>
                  <a:pt x="113327" y="51371"/>
                </a:lnTo>
                <a:lnTo>
                  <a:pt x="387418" y="34486"/>
                </a:lnTo>
                <a:cubicBezTo>
                  <a:pt x="494227" y="27261"/>
                  <a:pt x="590827" y="18779"/>
                  <a:pt x="660645" y="11946"/>
                </a:cubicBezTo>
                <a:cubicBezTo>
                  <a:pt x="695515" y="8412"/>
                  <a:pt x="723474" y="5349"/>
                  <a:pt x="743265" y="3071"/>
                </a:cubicBezTo>
                <a:lnTo>
                  <a:pt x="765726" y="637"/>
                </a:lnTo>
                <a:lnTo>
                  <a:pt x="771616" y="87"/>
                </a:lnTo>
                <a:cubicBezTo>
                  <a:pt x="772190" y="9"/>
                  <a:pt x="772771" y="-15"/>
                  <a:pt x="7733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8" name="Google Shape;3118;g25cc695399e_0_1316"/>
          <p:cNvSpPr/>
          <p:nvPr/>
        </p:nvSpPr>
        <p:spPr>
          <a:xfrm>
            <a:off x="12070068" y="6336769"/>
            <a:ext cx="686090" cy="58184"/>
          </a:xfrm>
          <a:custGeom>
            <a:avLst/>
            <a:gdLst/>
            <a:ahLst/>
            <a:cxnLst/>
            <a:rect l="l" t="t" r="r" b="b"/>
            <a:pathLst>
              <a:path w="686090" h="58184" extrusionOk="0">
                <a:moveTo>
                  <a:pt x="686091" y="198"/>
                </a:moveTo>
                <a:cubicBezTo>
                  <a:pt x="683813" y="645"/>
                  <a:pt x="681504" y="905"/>
                  <a:pt x="679179" y="983"/>
                </a:cubicBezTo>
                <a:lnTo>
                  <a:pt x="659153" y="2475"/>
                </a:lnTo>
                <a:lnTo>
                  <a:pt x="585565" y="7502"/>
                </a:lnTo>
                <a:cubicBezTo>
                  <a:pt x="523364" y="11743"/>
                  <a:pt x="437524" y="18182"/>
                  <a:pt x="342810" y="26350"/>
                </a:cubicBezTo>
                <a:cubicBezTo>
                  <a:pt x="248095" y="34518"/>
                  <a:pt x="162177" y="42843"/>
                  <a:pt x="100447" y="49047"/>
                </a:cubicBezTo>
                <a:lnTo>
                  <a:pt x="27016" y="56272"/>
                </a:lnTo>
                <a:lnTo>
                  <a:pt x="6990" y="58079"/>
                </a:lnTo>
                <a:cubicBezTo>
                  <a:pt x="4665" y="58220"/>
                  <a:pt x="2325" y="58220"/>
                  <a:pt x="0" y="58079"/>
                </a:cubicBezTo>
                <a:cubicBezTo>
                  <a:pt x="2270" y="57490"/>
                  <a:pt x="4579" y="57097"/>
                  <a:pt x="6911" y="56901"/>
                </a:cubicBezTo>
                <a:lnTo>
                  <a:pt x="26859" y="54309"/>
                </a:lnTo>
                <a:lnTo>
                  <a:pt x="100133" y="45749"/>
                </a:lnTo>
                <a:cubicBezTo>
                  <a:pt x="162098" y="38837"/>
                  <a:pt x="247702" y="30041"/>
                  <a:pt x="342495" y="22188"/>
                </a:cubicBezTo>
                <a:cubicBezTo>
                  <a:pt x="437288" y="14334"/>
                  <a:pt x="523128" y="8051"/>
                  <a:pt x="585329" y="4517"/>
                </a:cubicBezTo>
                <a:cubicBezTo>
                  <a:pt x="616743" y="2711"/>
                  <a:pt x="641639" y="1454"/>
                  <a:pt x="659074" y="826"/>
                </a:cubicBezTo>
                <a:lnTo>
                  <a:pt x="679101" y="119"/>
                </a:lnTo>
                <a:cubicBezTo>
                  <a:pt x="681426" y="-62"/>
                  <a:pt x="683766" y="-38"/>
                  <a:pt x="686091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g25cc695399e_0_1316"/>
          <p:cNvSpPr/>
          <p:nvPr/>
        </p:nvSpPr>
        <p:spPr>
          <a:xfrm>
            <a:off x="11998286" y="6277122"/>
            <a:ext cx="150710" cy="235608"/>
          </a:xfrm>
          <a:custGeom>
            <a:avLst/>
            <a:gdLst/>
            <a:ahLst/>
            <a:cxnLst/>
            <a:rect l="l" t="t" r="r" b="b"/>
            <a:pathLst>
              <a:path w="150710" h="235608" extrusionOk="0">
                <a:moveTo>
                  <a:pt x="0" y="235608"/>
                </a:moveTo>
                <a:cubicBezTo>
                  <a:pt x="83845" y="184481"/>
                  <a:pt x="139449" y="97557"/>
                  <a:pt x="1507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g25cc695399e_0_1316"/>
          <p:cNvSpPr/>
          <p:nvPr/>
        </p:nvSpPr>
        <p:spPr>
          <a:xfrm>
            <a:off x="8250638" y="4847344"/>
            <a:ext cx="1810741" cy="1581237"/>
          </a:xfrm>
          <a:custGeom>
            <a:avLst/>
            <a:gdLst/>
            <a:ahLst/>
            <a:cxnLst/>
            <a:rect l="l" t="t" r="r" b="b"/>
            <a:pathLst>
              <a:path w="1810741" h="1581237" extrusionOk="0">
                <a:moveTo>
                  <a:pt x="2109" y="396872"/>
                </a:moveTo>
                <a:lnTo>
                  <a:pt x="217455" y="1490093"/>
                </a:lnTo>
                <a:cubicBezTo>
                  <a:pt x="229541" y="1551328"/>
                  <a:pt x="288985" y="1591169"/>
                  <a:pt x="350220" y="1579075"/>
                </a:cubicBezTo>
                <a:cubicBezTo>
                  <a:pt x="351099" y="1578902"/>
                  <a:pt x="351971" y="1578721"/>
                  <a:pt x="352851" y="1578525"/>
                </a:cubicBezTo>
                <a:lnTo>
                  <a:pt x="1722362" y="1274276"/>
                </a:lnTo>
                <a:cubicBezTo>
                  <a:pt x="1781853" y="1261012"/>
                  <a:pt x="1820092" y="1202934"/>
                  <a:pt x="1808752" y="1143043"/>
                </a:cubicBezTo>
                <a:lnTo>
                  <a:pt x="1610291" y="91759"/>
                </a:lnTo>
                <a:cubicBezTo>
                  <a:pt x="1598597" y="30564"/>
                  <a:pt x="1539562" y="-9599"/>
                  <a:pt x="1478351" y="1993"/>
                </a:cubicBezTo>
                <a:lnTo>
                  <a:pt x="91876" y="264303"/>
                </a:lnTo>
                <a:cubicBezTo>
                  <a:pt x="30602" y="275942"/>
                  <a:pt x="-9637" y="335056"/>
                  <a:pt x="2005" y="396330"/>
                </a:cubicBezTo>
                <a:cubicBezTo>
                  <a:pt x="2039" y="396510"/>
                  <a:pt x="2074" y="396691"/>
                  <a:pt x="2109" y="396872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1" name="Google Shape;3121;g25cc695399e_0_1316"/>
          <p:cNvSpPr/>
          <p:nvPr/>
        </p:nvSpPr>
        <p:spPr>
          <a:xfrm>
            <a:off x="8250366" y="4845410"/>
            <a:ext cx="1813039" cy="1584883"/>
          </a:xfrm>
          <a:custGeom>
            <a:avLst/>
            <a:gdLst/>
            <a:ahLst/>
            <a:cxnLst/>
            <a:rect l="l" t="t" r="r" b="b"/>
            <a:pathLst>
              <a:path w="1813039" h="1584883" extrusionOk="0">
                <a:moveTo>
                  <a:pt x="2380" y="398806"/>
                </a:moveTo>
                <a:cubicBezTo>
                  <a:pt x="2380" y="398806"/>
                  <a:pt x="2380" y="397628"/>
                  <a:pt x="1674" y="395193"/>
                </a:cubicBezTo>
                <a:cubicBezTo>
                  <a:pt x="1005" y="391557"/>
                  <a:pt x="559" y="387889"/>
                  <a:pt x="338" y="384198"/>
                </a:cubicBezTo>
                <a:cubicBezTo>
                  <a:pt x="-812" y="369748"/>
                  <a:pt x="978" y="355211"/>
                  <a:pt x="5600" y="341475"/>
                </a:cubicBezTo>
                <a:cubicBezTo>
                  <a:pt x="8963" y="331343"/>
                  <a:pt x="13664" y="321699"/>
                  <a:pt x="19580" y="312809"/>
                </a:cubicBezTo>
                <a:cubicBezTo>
                  <a:pt x="26907" y="302159"/>
                  <a:pt x="35986" y="292845"/>
                  <a:pt x="46439" y="285243"/>
                </a:cubicBezTo>
                <a:cubicBezTo>
                  <a:pt x="58604" y="276321"/>
                  <a:pt x="72435" y="269936"/>
                  <a:pt x="87121" y="266473"/>
                </a:cubicBezTo>
                <a:cubicBezTo>
                  <a:pt x="102828" y="262939"/>
                  <a:pt x="119556" y="260111"/>
                  <a:pt x="137227" y="256656"/>
                </a:cubicBezTo>
                <a:lnTo>
                  <a:pt x="738027" y="142307"/>
                </a:lnTo>
                <a:lnTo>
                  <a:pt x="1153012" y="63771"/>
                </a:lnTo>
                <a:lnTo>
                  <a:pt x="1384143" y="19634"/>
                </a:lnTo>
                <a:lnTo>
                  <a:pt x="1444145" y="8246"/>
                </a:lnTo>
                <a:lnTo>
                  <a:pt x="1474538" y="2513"/>
                </a:lnTo>
                <a:cubicBezTo>
                  <a:pt x="1479486" y="1492"/>
                  <a:pt x="1484826" y="942"/>
                  <a:pt x="1490245" y="236"/>
                </a:cubicBezTo>
                <a:cubicBezTo>
                  <a:pt x="1495476" y="-79"/>
                  <a:pt x="1500722" y="-79"/>
                  <a:pt x="1505952" y="236"/>
                </a:cubicBezTo>
                <a:cubicBezTo>
                  <a:pt x="1527346" y="1359"/>
                  <a:pt x="1548001" y="8458"/>
                  <a:pt x="1565561" y="20733"/>
                </a:cubicBezTo>
                <a:cubicBezTo>
                  <a:pt x="1583373" y="33119"/>
                  <a:pt x="1597274" y="50342"/>
                  <a:pt x="1605615" y="70368"/>
                </a:cubicBezTo>
                <a:cubicBezTo>
                  <a:pt x="1609628" y="80491"/>
                  <a:pt x="1612494" y="91023"/>
                  <a:pt x="1614175" y="101783"/>
                </a:cubicBezTo>
                <a:cubicBezTo>
                  <a:pt x="1616138" y="112385"/>
                  <a:pt x="1618180" y="122909"/>
                  <a:pt x="1620144" y="133197"/>
                </a:cubicBezTo>
                <a:cubicBezTo>
                  <a:pt x="1624149" y="154480"/>
                  <a:pt x="1627997" y="175764"/>
                  <a:pt x="1632238" y="197282"/>
                </a:cubicBezTo>
                <a:cubicBezTo>
                  <a:pt x="1640406" y="240218"/>
                  <a:pt x="1648629" y="283649"/>
                  <a:pt x="1656899" y="327574"/>
                </a:cubicBezTo>
                <a:cubicBezTo>
                  <a:pt x="1673650" y="415479"/>
                  <a:pt x="1690536" y="505065"/>
                  <a:pt x="1707554" y="596324"/>
                </a:cubicBezTo>
                <a:cubicBezTo>
                  <a:pt x="1724573" y="687583"/>
                  <a:pt x="1742110" y="780389"/>
                  <a:pt x="1760174" y="874734"/>
                </a:cubicBezTo>
                <a:lnTo>
                  <a:pt x="1787033" y="1017041"/>
                </a:lnTo>
                <a:cubicBezTo>
                  <a:pt x="1791588" y="1040916"/>
                  <a:pt x="1796119" y="1064893"/>
                  <a:pt x="1800620" y="1088981"/>
                </a:cubicBezTo>
                <a:lnTo>
                  <a:pt x="1807452" y="1125107"/>
                </a:lnTo>
                <a:cubicBezTo>
                  <a:pt x="1810256" y="1137170"/>
                  <a:pt x="1812094" y="1149430"/>
                  <a:pt x="1812950" y="1161783"/>
                </a:cubicBezTo>
                <a:cubicBezTo>
                  <a:pt x="1813955" y="1187048"/>
                  <a:pt x="1806494" y="1211929"/>
                  <a:pt x="1791745" y="1232466"/>
                </a:cubicBezTo>
                <a:cubicBezTo>
                  <a:pt x="1777271" y="1252909"/>
                  <a:pt x="1756498" y="1268050"/>
                  <a:pt x="1732607" y="1275582"/>
                </a:cubicBezTo>
                <a:cubicBezTo>
                  <a:pt x="1720591" y="1279116"/>
                  <a:pt x="1709047" y="1281158"/>
                  <a:pt x="1696952" y="1283985"/>
                </a:cubicBezTo>
                <a:lnTo>
                  <a:pt x="1661532" y="1291839"/>
                </a:lnTo>
                <a:lnTo>
                  <a:pt x="1590850" y="1307546"/>
                </a:lnTo>
                <a:lnTo>
                  <a:pt x="1314246" y="1368961"/>
                </a:lnTo>
                <a:lnTo>
                  <a:pt x="791196" y="1485038"/>
                </a:lnTo>
                <a:lnTo>
                  <a:pt x="547735" y="1539149"/>
                </a:lnTo>
                <a:lnTo>
                  <a:pt x="431108" y="1564987"/>
                </a:lnTo>
                <a:lnTo>
                  <a:pt x="374091" y="1577632"/>
                </a:lnTo>
                <a:cubicBezTo>
                  <a:pt x="364588" y="1579595"/>
                  <a:pt x="355478" y="1582108"/>
                  <a:pt x="345740" y="1583522"/>
                </a:cubicBezTo>
                <a:cubicBezTo>
                  <a:pt x="297197" y="1591077"/>
                  <a:pt x="249274" y="1566676"/>
                  <a:pt x="226836" y="1522971"/>
                </a:cubicBezTo>
                <a:cubicBezTo>
                  <a:pt x="224677" y="1518871"/>
                  <a:pt x="222807" y="1514614"/>
                  <a:pt x="221260" y="1510248"/>
                </a:cubicBezTo>
                <a:lnTo>
                  <a:pt x="218904" y="1503729"/>
                </a:lnTo>
                <a:lnTo>
                  <a:pt x="217255" y="1497054"/>
                </a:lnTo>
                <a:cubicBezTo>
                  <a:pt x="214977" y="1488101"/>
                  <a:pt x="213642" y="1479226"/>
                  <a:pt x="211757" y="1470430"/>
                </a:cubicBezTo>
                <a:cubicBezTo>
                  <a:pt x="208302" y="1452838"/>
                  <a:pt x="204846" y="1435324"/>
                  <a:pt x="201469" y="1418046"/>
                </a:cubicBezTo>
                <a:cubicBezTo>
                  <a:pt x="187906" y="1348935"/>
                  <a:pt x="174822" y="1282650"/>
                  <a:pt x="162201" y="1219193"/>
                </a:cubicBezTo>
                <a:cubicBezTo>
                  <a:pt x="112566" y="965836"/>
                  <a:pt x="72356" y="760778"/>
                  <a:pt x="44397" y="619021"/>
                </a:cubicBezTo>
                <a:cubicBezTo>
                  <a:pt x="30575" y="548339"/>
                  <a:pt x="19894" y="493363"/>
                  <a:pt x="12983" y="455823"/>
                </a:cubicBezTo>
                <a:cubicBezTo>
                  <a:pt x="9449" y="437210"/>
                  <a:pt x="6700" y="422995"/>
                  <a:pt x="5129" y="413414"/>
                </a:cubicBezTo>
                <a:cubicBezTo>
                  <a:pt x="3558" y="403832"/>
                  <a:pt x="2537" y="398884"/>
                  <a:pt x="2537" y="398884"/>
                </a:cubicBezTo>
                <a:cubicBezTo>
                  <a:pt x="2537" y="398884"/>
                  <a:pt x="3637" y="403754"/>
                  <a:pt x="5522" y="413335"/>
                </a:cubicBezTo>
                <a:cubicBezTo>
                  <a:pt x="7407" y="422917"/>
                  <a:pt x="10391" y="436896"/>
                  <a:pt x="14082" y="455666"/>
                </a:cubicBezTo>
                <a:cubicBezTo>
                  <a:pt x="21936" y="493049"/>
                  <a:pt x="32538" y="547946"/>
                  <a:pt x="46675" y="618785"/>
                </a:cubicBezTo>
                <a:cubicBezTo>
                  <a:pt x="74712" y="760150"/>
                  <a:pt x="115315" y="965365"/>
                  <a:pt x="165500" y="1218644"/>
                </a:cubicBezTo>
                <a:cubicBezTo>
                  <a:pt x="178010" y="1281944"/>
                  <a:pt x="191102" y="1348204"/>
                  <a:pt x="204768" y="1417418"/>
                </a:cubicBezTo>
                <a:cubicBezTo>
                  <a:pt x="208145" y="1434696"/>
                  <a:pt x="211600" y="1452210"/>
                  <a:pt x="215056" y="1469802"/>
                </a:cubicBezTo>
                <a:cubicBezTo>
                  <a:pt x="217396" y="1487668"/>
                  <a:pt x="222399" y="1505088"/>
                  <a:pt x="229899" y="1521478"/>
                </a:cubicBezTo>
                <a:cubicBezTo>
                  <a:pt x="251740" y="1563888"/>
                  <a:pt x="298296" y="1587535"/>
                  <a:pt x="345426" y="1580145"/>
                </a:cubicBezTo>
                <a:cubicBezTo>
                  <a:pt x="354693" y="1578810"/>
                  <a:pt x="364117" y="1576218"/>
                  <a:pt x="373463" y="1574255"/>
                </a:cubicBezTo>
                <a:lnTo>
                  <a:pt x="430480" y="1561610"/>
                </a:lnTo>
                <a:lnTo>
                  <a:pt x="547028" y="1535379"/>
                </a:lnTo>
                <a:lnTo>
                  <a:pt x="790489" y="1481189"/>
                </a:lnTo>
                <a:lnTo>
                  <a:pt x="1313461" y="1364799"/>
                </a:lnTo>
                <a:lnTo>
                  <a:pt x="1590065" y="1303305"/>
                </a:lnTo>
                <a:lnTo>
                  <a:pt x="1660747" y="1287598"/>
                </a:lnTo>
                <a:lnTo>
                  <a:pt x="1696167" y="1279745"/>
                </a:lnTo>
                <a:cubicBezTo>
                  <a:pt x="1707869" y="1276996"/>
                  <a:pt x="1719727" y="1274875"/>
                  <a:pt x="1731429" y="1271420"/>
                </a:cubicBezTo>
                <a:cubicBezTo>
                  <a:pt x="1779085" y="1256419"/>
                  <a:pt x="1810829" y="1211395"/>
                  <a:pt x="1808944" y="1161469"/>
                </a:cubicBezTo>
                <a:cubicBezTo>
                  <a:pt x="1808057" y="1149304"/>
                  <a:pt x="1806243" y="1137233"/>
                  <a:pt x="1803525" y="1125343"/>
                </a:cubicBezTo>
                <a:lnTo>
                  <a:pt x="1796693" y="1089216"/>
                </a:lnTo>
                <a:cubicBezTo>
                  <a:pt x="1792138" y="1065184"/>
                  <a:pt x="1787661" y="1041230"/>
                  <a:pt x="1783106" y="1017277"/>
                </a:cubicBezTo>
                <a:cubicBezTo>
                  <a:pt x="1774051" y="969998"/>
                  <a:pt x="1765066" y="922798"/>
                  <a:pt x="1756168" y="875677"/>
                </a:cubicBezTo>
                <a:cubicBezTo>
                  <a:pt x="1738364" y="781433"/>
                  <a:pt x="1720850" y="688659"/>
                  <a:pt x="1703628" y="597345"/>
                </a:cubicBezTo>
                <a:cubicBezTo>
                  <a:pt x="1686405" y="506031"/>
                  <a:pt x="1669488" y="416453"/>
                  <a:pt x="1652893" y="328595"/>
                </a:cubicBezTo>
                <a:cubicBezTo>
                  <a:pt x="1644671" y="284717"/>
                  <a:pt x="1636479" y="241286"/>
                  <a:pt x="1628312" y="198303"/>
                </a:cubicBezTo>
                <a:lnTo>
                  <a:pt x="1616296" y="134218"/>
                </a:lnTo>
                <a:cubicBezTo>
                  <a:pt x="1614254" y="123616"/>
                  <a:pt x="1612290" y="113092"/>
                  <a:pt x="1610248" y="102804"/>
                </a:cubicBezTo>
                <a:cubicBezTo>
                  <a:pt x="1608638" y="92343"/>
                  <a:pt x="1605874" y="82101"/>
                  <a:pt x="1602002" y="72253"/>
                </a:cubicBezTo>
                <a:cubicBezTo>
                  <a:pt x="1597918" y="62680"/>
                  <a:pt x="1592641" y="53656"/>
                  <a:pt x="1586295" y="45394"/>
                </a:cubicBezTo>
                <a:cubicBezTo>
                  <a:pt x="1579690" y="37383"/>
                  <a:pt x="1572064" y="30276"/>
                  <a:pt x="1563598" y="24268"/>
                </a:cubicBezTo>
                <a:cubicBezTo>
                  <a:pt x="1546603" y="12409"/>
                  <a:pt x="1526639" y="5529"/>
                  <a:pt x="1505952" y="4398"/>
                </a:cubicBezTo>
                <a:cubicBezTo>
                  <a:pt x="1500722" y="4107"/>
                  <a:pt x="1495476" y="4107"/>
                  <a:pt x="1490245" y="4398"/>
                </a:cubicBezTo>
                <a:cubicBezTo>
                  <a:pt x="1485219" y="5183"/>
                  <a:pt x="1480193" y="5576"/>
                  <a:pt x="1475088" y="6676"/>
                </a:cubicBezTo>
                <a:lnTo>
                  <a:pt x="1444773" y="12409"/>
                </a:lnTo>
                <a:lnTo>
                  <a:pt x="1384771" y="23718"/>
                </a:lnTo>
                <a:lnTo>
                  <a:pt x="1153640" y="66756"/>
                </a:lnTo>
                <a:lnTo>
                  <a:pt x="738577" y="145292"/>
                </a:lnTo>
                <a:lnTo>
                  <a:pt x="137541" y="258383"/>
                </a:lnTo>
                <a:cubicBezTo>
                  <a:pt x="119870" y="261839"/>
                  <a:pt x="102985" y="264588"/>
                  <a:pt x="87435" y="268043"/>
                </a:cubicBezTo>
                <a:cubicBezTo>
                  <a:pt x="72921" y="271397"/>
                  <a:pt x="59217" y="277617"/>
                  <a:pt x="47146" y="286342"/>
                </a:cubicBezTo>
                <a:cubicBezTo>
                  <a:pt x="36771" y="293858"/>
                  <a:pt x="27740" y="303070"/>
                  <a:pt x="20444" y="313594"/>
                </a:cubicBezTo>
                <a:cubicBezTo>
                  <a:pt x="14539" y="322375"/>
                  <a:pt x="9788" y="331877"/>
                  <a:pt x="6307" y="341867"/>
                </a:cubicBezTo>
                <a:cubicBezTo>
                  <a:pt x="1694" y="355533"/>
                  <a:pt x="-200" y="369967"/>
                  <a:pt x="731" y="384355"/>
                </a:cubicBezTo>
                <a:cubicBezTo>
                  <a:pt x="731" y="389224"/>
                  <a:pt x="1752" y="392837"/>
                  <a:pt x="1909" y="3952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2" name="Google Shape;3122;g25cc695399e_0_1316"/>
          <p:cNvSpPr/>
          <p:nvPr/>
        </p:nvSpPr>
        <p:spPr>
          <a:xfrm>
            <a:off x="8304681" y="4897281"/>
            <a:ext cx="1714862" cy="1483380"/>
          </a:xfrm>
          <a:custGeom>
            <a:avLst/>
            <a:gdLst/>
            <a:ahLst/>
            <a:cxnLst/>
            <a:rect l="l" t="t" r="r" b="b"/>
            <a:pathLst>
              <a:path w="1714862" h="1483380" extrusionOk="0">
                <a:moveTo>
                  <a:pt x="2020" y="374187"/>
                </a:moveTo>
                <a:lnTo>
                  <a:pt x="203779" y="1398061"/>
                </a:lnTo>
                <a:cubicBezTo>
                  <a:pt x="215049" y="1455346"/>
                  <a:pt x="270629" y="1492642"/>
                  <a:pt x="327905" y="1481373"/>
                </a:cubicBezTo>
                <a:cubicBezTo>
                  <a:pt x="328761" y="1481208"/>
                  <a:pt x="329610" y="1481027"/>
                  <a:pt x="330458" y="1480839"/>
                </a:cubicBezTo>
                <a:lnTo>
                  <a:pt x="1632035" y="1193554"/>
                </a:lnTo>
                <a:cubicBezTo>
                  <a:pt x="1687772" y="1181153"/>
                  <a:pt x="1723608" y="1126751"/>
                  <a:pt x="1713006" y="1070645"/>
                </a:cubicBezTo>
                <a:lnTo>
                  <a:pt x="1527347" y="86196"/>
                </a:lnTo>
                <a:cubicBezTo>
                  <a:pt x="1516477" y="28786"/>
                  <a:pt x="1461156" y="-8966"/>
                  <a:pt x="1403731" y="1848"/>
                </a:cubicBezTo>
                <a:lnTo>
                  <a:pt x="86368" y="249786"/>
                </a:lnTo>
                <a:cubicBezTo>
                  <a:pt x="28974" y="260475"/>
                  <a:pt x="-8889" y="315670"/>
                  <a:pt x="1808" y="373064"/>
                </a:cubicBezTo>
                <a:cubicBezTo>
                  <a:pt x="1871" y="373441"/>
                  <a:pt x="1949" y="373818"/>
                  <a:pt x="2020" y="37418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g25cc695399e_0_1316"/>
          <p:cNvSpPr/>
          <p:nvPr/>
        </p:nvSpPr>
        <p:spPr>
          <a:xfrm>
            <a:off x="8304456" y="4895553"/>
            <a:ext cx="1716991" cy="1487001"/>
          </a:xfrm>
          <a:custGeom>
            <a:avLst/>
            <a:gdLst/>
            <a:ahLst/>
            <a:cxnLst/>
            <a:rect l="l" t="t" r="r" b="b"/>
            <a:pathLst>
              <a:path w="1716991" h="1487001" extrusionOk="0">
                <a:moveTo>
                  <a:pt x="2245" y="375915"/>
                </a:moveTo>
                <a:cubicBezTo>
                  <a:pt x="2245" y="375915"/>
                  <a:pt x="2245" y="374737"/>
                  <a:pt x="1617" y="372459"/>
                </a:cubicBezTo>
                <a:cubicBezTo>
                  <a:pt x="981" y="369059"/>
                  <a:pt x="564" y="365627"/>
                  <a:pt x="360" y="362171"/>
                </a:cubicBezTo>
                <a:cubicBezTo>
                  <a:pt x="-810" y="348522"/>
                  <a:pt x="879" y="334770"/>
                  <a:pt x="5308" y="321804"/>
                </a:cubicBezTo>
                <a:cubicBezTo>
                  <a:pt x="12478" y="300497"/>
                  <a:pt x="26222" y="282017"/>
                  <a:pt x="44576" y="269028"/>
                </a:cubicBezTo>
                <a:cubicBezTo>
                  <a:pt x="56089" y="260687"/>
                  <a:pt x="69189" y="254789"/>
                  <a:pt x="83059" y="251671"/>
                </a:cubicBezTo>
                <a:cubicBezTo>
                  <a:pt x="97902" y="248451"/>
                  <a:pt x="113688" y="245702"/>
                  <a:pt x="130180" y="242482"/>
                </a:cubicBezTo>
                <a:lnTo>
                  <a:pt x="696975" y="135124"/>
                </a:lnTo>
                <a:lnTo>
                  <a:pt x="1088398" y="61221"/>
                </a:lnTo>
                <a:lnTo>
                  <a:pt x="1306493" y="20068"/>
                </a:lnTo>
                <a:lnTo>
                  <a:pt x="1363117" y="9387"/>
                </a:lnTo>
                <a:lnTo>
                  <a:pt x="1391704" y="4047"/>
                </a:lnTo>
                <a:cubicBezTo>
                  <a:pt x="1401325" y="1832"/>
                  <a:pt x="1411134" y="489"/>
                  <a:pt x="1420998" y="42"/>
                </a:cubicBezTo>
                <a:cubicBezTo>
                  <a:pt x="1426009" y="-92"/>
                  <a:pt x="1431012" y="97"/>
                  <a:pt x="1435999" y="591"/>
                </a:cubicBezTo>
                <a:cubicBezTo>
                  <a:pt x="1440946" y="1290"/>
                  <a:pt x="1445847" y="2256"/>
                  <a:pt x="1450685" y="3497"/>
                </a:cubicBezTo>
                <a:cubicBezTo>
                  <a:pt x="1460486" y="5940"/>
                  <a:pt x="1469863" y="9859"/>
                  <a:pt x="1478487" y="15121"/>
                </a:cubicBezTo>
                <a:cubicBezTo>
                  <a:pt x="1496118" y="25550"/>
                  <a:pt x="1510404" y="40818"/>
                  <a:pt x="1519639" y="59101"/>
                </a:cubicBezTo>
                <a:cubicBezTo>
                  <a:pt x="1524202" y="68305"/>
                  <a:pt x="1527509" y="78075"/>
                  <a:pt x="1529456" y="88159"/>
                </a:cubicBezTo>
                <a:lnTo>
                  <a:pt x="1535111" y="118081"/>
                </a:lnTo>
                <a:cubicBezTo>
                  <a:pt x="1538881" y="138108"/>
                  <a:pt x="1542965" y="158292"/>
                  <a:pt x="1546577" y="178476"/>
                </a:cubicBezTo>
                <a:cubicBezTo>
                  <a:pt x="1554219" y="219000"/>
                  <a:pt x="1562073" y="259972"/>
                  <a:pt x="1570138" y="301384"/>
                </a:cubicBezTo>
                <a:cubicBezTo>
                  <a:pt x="1585845" y="384161"/>
                  <a:pt x="1601812" y="468643"/>
                  <a:pt x="1618045" y="554820"/>
                </a:cubicBezTo>
                <a:cubicBezTo>
                  <a:pt x="1634279" y="640998"/>
                  <a:pt x="1650661" y="728620"/>
                  <a:pt x="1667209" y="817680"/>
                </a:cubicBezTo>
                <a:cubicBezTo>
                  <a:pt x="1675533" y="862132"/>
                  <a:pt x="1683992" y="906921"/>
                  <a:pt x="1692576" y="952055"/>
                </a:cubicBezTo>
                <a:cubicBezTo>
                  <a:pt x="1696817" y="974517"/>
                  <a:pt x="1701081" y="997111"/>
                  <a:pt x="1705377" y="1019832"/>
                </a:cubicBezTo>
                <a:cubicBezTo>
                  <a:pt x="1707498" y="1031220"/>
                  <a:pt x="1709618" y="1042529"/>
                  <a:pt x="1711817" y="1053916"/>
                </a:cubicBezTo>
                <a:cubicBezTo>
                  <a:pt x="1714370" y="1065320"/>
                  <a:pt x="1716074" y="1076896"/>
                  <a:pt x="1716922" y="1088551"/>
                </a:cubicBezTo>
                <a:cubicBezTo>
                  <a:pt x="1718673" y="1137330"/>
                  <a:pt x="1687369" y="1181176"/>
                  <a:pt x="1640663" y="1195360"/>
                </a:cubicBezTo>
                <a:cubicBezTo>
                  <a:pt x="1595741" y="1206198"/>
                  <a:pt x="1551368" y="1215308"/>
                  <a:pt x="1507152" y="1225282"/>
                </a:cubicBezTo>
                <a:lnTo>
                  <a:pt x="1246099" y="1282849"/>
                </a:lnTo>
                <a:lnTo>
                  <a:pt x="752657" y="1391700"/>
                </a:lnTo>
                <a:lnTo>
                  <a:pt x="522860" y="1442356"/>
                </a:lnTo>
                <a:lnTo>
                  <a:pt x="412910" y="1466545"/>
                </a:lnTo>
                <a:lnTo>
                  <a:pt x="359191" y="1478404"/>
                </a:lnTo>
                <a:lnTo>
                  <a:pt x="332646" y="1484294"/>
                </a:lnTo>
                <a:cubicBezTo>
                  <a:pt x="328170" y="1485079"/>
                  <a:pt x="323614" y="1485943"/>
                  <a:pt x="319138" y="1486493"/>
                </a:cubicBezTo>
                <a:cubicBezTo>
                  <a:pt x="314599" y="1486925"/>
                  <a:pt x="310036" y="1487082"/>
                  <a:pt x="305473" y="1486964"/>
                </a:cubicBezTo>
                <a:cubicBezTo>
                  <a:pt x="259600" y="1485810"/>
                  <a:pt x="219484" y="1455746"/>
                  <a:pt x="205496" y="1412041"/>
                </a:cubicBezTo>
                <a:cubicBezTo>
                  <a:pt x="203062" y="1403637"/>
                  <a:pt x="201491" y="1395234"/>
                  <a:pt x="199920" y="1386909"/>
                </a:cubicBezTo>
                <a:cubicBezTo>
                  <a:pt x="196622" y="1370260"/>
                  <a:pt x="193402" y="1353846"/>
                  <a:pt x="190182" y="1337510"/>
                </a:cubicBezTo>
                <a:cubicBezTo>
                  <a:pt x="177404" y="1272325"/>
                  <a:pt x="165129" y="1209811"/>
                  <a:pt x="153348" y="1149966"/>
                </a:cubicBezTo>
                <a:cubicBezTo>
                  <a:pt x="106227" y="910981"/>
                  <a:pt x="68687" y="718018"/>
                  <a:pt x="42456" y="583879"/>
                </a:cubicBezTo>
                <a:cubicBezTo>
                  <a:pt x="29497" y="517044"/>
                  <a:pt x="19366" y="465210"/>
                  <a:pt x="12533" y="429948"/>
                </a:cubicBezTo>
                <a:cubicBezTo>
                  <a:pt x="9180" y="412356"/>
                  <a:pt x="6565" y="399005"/>
                  <a:pt x="4680" y="389894"/>
                </a:cubicBezTo>
                <a:cubicBezTo>
                  <a:pt x="3030" y="380863"/>
                  <a:pt x="2245" y="376229"/>
                  <a:pt x="2245" y="376229"/>
                </a:cubicBezTo>
                <a:cubicBezTo>
                  <a:pt x="2245" y="376229"/>
                  <a:pt x="3266" y="380784"/>
                  <a:pt x="5072" y="389816"/>
                </a:cubicBezTo>
                <a:cubicBezTo>
                  <a:pt x="6879" y="398848"/>
                  <a:pt x="9628" y="412277"/>
                  <a:pt x="12926" y="429791"/>
                </a:cubicBezTo>
                <a:cubicBezTo>
                  <a:pt x="19994" y="464975"/>
                  <a:pt x="30361" y="516809"/>
                  <a:pt x="43634" y="583564"/>
                </a:cubicBezTo>
                <a:cubicBezTo>
                  <a:pt x="70179" y="717076"/>
                  <a:pt x="108426" y="910510"/>
                  <a:pt x="155783" y="1149416"/>
                </a:cubicBezTo>
                <a:cubicBezTo>
                  <a:pt x="167666" y="1209104"/>
                  <a:pt x="180027" y="1271595"/>
                  <a:pt x="192852" y="1336882"/>
                </a:cubicBezTo>
                <a:cubicBezTo>
                  <a:pt x="196151" y="1353217"/>
                  <a:pt x="199371" y="1369631"/>
                  <a:pt x="202669" y="1386281"/>
                </a:cubicBezTo>
                <a:cubicBezTo>
                  <a:pt x="204114" y="1394614"/>
                  <a:pt x="205968" y="1402876"/>
                  <a:pt x="208245" y="1411020"/>
                </a:cubicBezTo>
                <a:cubicBezTo>
                  <a:pt x="210837" y="1419085"/>
                  <a:pt x="214402" y="1426813"/>
                  <a:pt x="218847" y="1434031"/>
                </a:cubicBezTo>
                <a:cubicBezTo>
                  <a:pt x="237327" y="1464181"/>
                  <a:pt x="269880" y="1482857"/>
                  <a:pt x="305237" y="1483587"/>
                </a:cubicBezTo>
                <a:cubicBezTo>
                  <a:pt x="322829" y="1484451"/>
                  <a:pt x="340264" y="1478561"/>
                  <a:pt x="358092" y="1475027"/>
                </a:cubicBezTo>
                <a:lnTo>
                  <a:pt x="411889" y="1463168"/>
                </a:lnTo>
                <a:lnTo>
                  <a:pt x="521839" y="1438822"/>
                </a:lnTo>
                <a:lnTo>
                  <a:pt x="751636" y="1388009"/>
                </a:lnTo>
                <a:lnTo>
                  <a:pt x="1245470" y="1278687"/>
                </a:lnTo>
                <a:lnTo>
                  <a:pt x="1506445" y="1221041"/>
                </a:lnTo>
                <a:cubicBezTo>
                  <a:pt x="1550583" y="1211067"/>
                  <a:pt x="1595427" y="1201800"/>
                  <a:pt x="1639957" y="1191198"/>
                </a:cubicBezTo>
                <a:cubicBezTo>
                  <a:pt x="1684871" y="1177493"/>
                  <a:pt x="1714958" y="1135319"/>
                  <a:pt x="1713309" y="1088394"/>
                </a:cubicBezTo>
                <a:cubicBezTo>
                  <a:pt x="1712516" y="1076943"/>
                  <a:pt x="1710835" y="1065579"/>
                  <a:pt x="1708283" y="1054388"/>
                </a:cubicBezTo>
                <a:cubicBezTo>
                  <a:pt x="1706084" y="1043000"/>
                  <a:pt x="1703963" y="1031612"/>
                  <a:pt x="1701843" y="1020303"/>
                </a:cubicBezTo>
                <a:cubicBezTo>
                  <a:pt x="1697523" y="997606"/>
                  <a:pt x="1693283" y="974988"/>
                  <a:pt x="1688963" y="952448"/>
                </a:cubicBezTo>
                <a:cubicBezTo>
                  <a:pt x="1680481" y="907368"/>
                  <a:pt x="1672054" y="862603"/>
                  <a:pt x="1663674" y="818151"/>
                </a:cubicBezTo>
                <a:cubicBezTo>
                  <a:pt x="1646868" y="729146"/>
                  <a:pt x="1630352" y="641626"/>
                  <a:pt x="1614118" y="555606"/>
                </a:cubicBezTo>
                <a:lnTo>
                  <a:pt x="1566290" y="302091"/>
                </a:lnTo>
                <a:cubicBezTo>
                  <a:pt x="1558436" y="260726"/>
                  <a:pt x="1550716" y="219785"/>
                  <a:pt x="1543122" y="179261"/>
                </a:cubicBezTo>
                <a:cubicBezTo>
                  <a:pt x="1539250" y="158999"/>
                  <a:pt x="1535449" y="138838"/>
                  <a:pt x="1531734" y="118788"/>
                </a:cubicBezTo>
                <a:cubicBezTo>
                  <a:pt x="1527572" y="98840"/>
                  <a:pt x="1525765" y="78342"/>
                  <a:pt x="1516577" y="60750"/>
                </a:cubicBezTo>
                <a:cubicBezTo>
                  <a:pt x="1507663" y="43127"/>
                  <a:pt x="1493903" y="28417"/>
                  <a:pt x="1476916" y="18341"/>
                </a:cubicBezTo>
                <a:cubicBezTo>
                  <a:pt x="1468575" y="13267"/>
                  <a:pt x="1459520" y="9482"/>
                  <a:pt x="1450057" y="7110"/>
                </a:cubicBezTo>
                <a:cubicBezTo>
                  <a:pt x="1445384" y="5853"/>
                  <a:pt x="1440640" y="4903"/>
                  <a:pt x="1435842" y="4283"/>
                </a:cubicBezTo>
                <a:cubicBezTo>
                  <a:pt x="1431043" y="3788"/>
                  <a:pt x="1426213" y="3599"/>
                  <a:pt x="1421391" y="3733"/>
                </a:cubicBezTo>
                <a:cubicBezTo>
                  <a:pt x="1411739" y="4188"/>
                  <a:pt x="1402142" y="5500"/>
                  <a:pt x="1392725" y="7660"/>
                </a:cubicBezTo>
                <a:lnTo>
                  <a:pt x="1364060" y="13000"/>
                </a:lnTo>
                <a:lnTo>
                  <a:pt x="1307435" y="23602"/>
                </a:lnTo>
                <a:lnTo>
                  <a:pt x="1089341" y="64598"/>
                </a:lnTo>
                <a:lnTo>
                  <a:pt x="697839" y="137951"/>
                </a:lnTo>
                <a:lnTo>
                  <a:pt x="130573" y="244367"/>
                </a:lnTo>
                <a:cubicBezTo>
                  <a:pt x="113845" y="247509"/>
                  <a:pt x="97981" y="250257"/>
                  <a:pt x="83451" y="253320"/>
                </a:cubicBezTo>
                <a:cubicBezTo>
                  <a:pt x="47545" y="261355"/>
                  <a:pt x="18408" y="287515"/>
                  <a:pt x="6565" y="322353"/>
                </a:cubicBezTo>
                <a:cubicBezTo>
                  <a:pt x="2088" y="335202"/>
                  <a:pt x="274" y="348828"/>
                  <a:pt x="1224" y="362407"/>
                </a:cubicBezTo>
                <a:cubicBezTo>
                  <a:pt x="1381" y="365855"/>
                  <a:pt x="1750" y="369294"/>
                  <a:pt x="2324" y="372695"/>
                </a:cubicBezTo>
                <a:cubicBezTo>
                  <a:pt x="2245" y="374737"/>
                  <a:pt x="2245" y="375915"/>
                  <a:pt x="2245" y="3759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g25cc695399e_0_1316"/>
          <p:cNvSpPr/>
          <p:nvPr/>
        </p:nvSpPr>
        <p:spPr>
          <a:xfrm>
            <a:off x="8389321" y="5361863"/>
            <a:ext cx="1512917" cy="330008"/>
          </a:xfrm>
          <a:custGeom>
            <a:avLst/>
            <a:gdLst/>
            <a:ahLst/>
            <a:cxnLst/>
            <a:rect l="l" t="t" r="r" b="b"/>
            <a:pathLst>
              <a:path w="1512917" h="330008" extrusionOk="0">
                <a:moveTo>
                  <a:pt x="1512918" y="0"/>
                </a:moveTo>
                <a:cubicBezTo>
                  <a:pt x="1512918" y="0"/>
                  <a:pt x="1512525" y="1492"/>
                  <a:pt x="1511504" y="4241"/>
                </a:cubicBezTo>
                <a:cubicBezTo>
                  <a:pt x="1510483" y="6990"/>
                  <a:pt x="1508991" y="11231"/>
                  <a:pt x="1507028" y="16571"/>
                </a:cubicBezTo>
                <a:cubicBezTo>
                  <a:pt x="1506007" y="19241"/>
                  <a:pt x="1504829" y="22304"/>
                  <a:pt x="1503651" y="25603"/>
                </a:cubicBezTo>
                <a:cubicBezTo>
                  <a:pt x="1502378" y="29278"/>
                  <a:pt x="1500831" y="32844"/>
                  <a:pt x="1499017" y="36284"/>
                </a:cubicBezTo>
                <a:cubicBezTo>
                  <a:pt x="1495247" y="44137"/>
                  <a:pt x="1491163" y="52698"/>
                  <a:pt x="1486058" y="62358"/>
                </a:cubicBezTo>
                <a:cubicBezTo>
                  <a:pt x="1480954" y="72017"/>
                  <a:pt x="1474278" y="82306"/>
                  <a:pt x="1466582" y="93222"/>
                </a:cubicBezTo>
                <a:cubicBezTo>
                  <a:pt x="1458280" y="105081"/>
                  <a:pt x="1449288" y="116437"/>
                  <a:pt x="1439644" y="127228"/>
                </a:cubicBezTo>
                <a:cubicBezTo>
                  <a:pt x="1434303" y="132883"/>
                  <a:pt x="1429434" y="139323"/>
                  <a:pt x="1423230" y="144977"/>
                </a:cubicBezTo>
                <a:lnTo>
                  <a:pt x="1404617" y="162884"/>
                </a:lnTo>
                <a:cubicBezTo>
                  <a:pt x="1390543" y="175127"/>
                  <a:pt x="1375723" y="186484"/>
                  <a:pt x="1360244" y="196890"/>
                </a:cubicBezTo>
                <a:cubicBezTo>
                  <a:pt x="1324722" y="220930"/>
                  <a:pt x="1285776" y="239464"/>
                  <a:pt x="1244717" y="251865"/>
                </a:cubicBezTo>
                <a:cubicBezTo>
                  <a:pt x="1197572" y="266198"/>
                  <a:pt x="1148149" y="271523"/>
                  <a:pt x="1099033" y="267572"/>
                </a:cubicBezTo>
                <a:cubicBezTo>
                  <a:pt x="1047121" y="263488"/>
                  <a:pt x="994345" y="247467"/>
                  <a:pt x="941961" y="227048"/>
                </a:cubicBezTo>
                <a:cubicBezTo>
                  <a:pt x="889577" y="206628"/>
                  <a:pt x="836723" y="181575"/>
                  <a:pt x="780884" y="160842"/>
                </a:cubicBezTo>
                <a:cubicBezTo>
                  <a:pt x="669441" y="118982"/>
                  <a:pt x="555799" y="98013"/>
                  <a:pt x="452603" y="101233"/>
                </a:cubicBezTo>
                <a:cubicBezTo>
                  <a:pt x="403746" y="102340"/>
                  <a:pt x="355171" y="108929"/>
                  <a:pt x="307783" y="120867"/>
                </a:cubicBezTo>
                <a:cubicBezTo>
                  <a:pt x="266606" y="131571"/>
                  <a:pt x="226686" y="146658"/>
                  <a:pt x="188722" y="165868"/>
                </a:cubicBezTo>
                <a:cubicBezTo>
                  <a:pt x="133480" y="193489"/>
                  <a:pt x="83798" y="231053"/>
                  <a:pt x="42174" y="276682"/>
                </a:cubicBezTo>
                <a:cubicBezTo>
                  <a:pt x="38561" y="280766"/>
                  <a:pt x="35027" y="284536"/>
                  <a:pt x="31886" y="288227"/>
                </a:cubicBezTo>
                <a:lnTo>
                  <a:pt x="23404" y="298829"/>
                </a:lnTo>
                <a:lnTo>
                  <a:pt x="16178" y="307940"/>
                </a:lnTo>
                <a:lnTo>
                  <a:pt x="10602" y="315793"/>
                </a:lnTo>
                <a:lnTo>
                  <a:pt x="2749" y="326474"/>
                </a:lnTo>
                <a:cubicBezTo>
                  <a:pt x="1901" y="327707"/>
                  <a:pt x="982" y="328885"/>
                  <a:pt x="0" y="330008"/>
                </a:cubicBezTo>
                <a:lnTo>
                  <a:pt x="2356" y="326238"/>
                </a:lnTo>
                <a:lnTo>
                  <a:pt x="9660" y="315322"/>
                </a:lnTo>
                <a:lnTo>
                  <a:pt x="15000" y="307468"/>
                </a:lnTo>
                <a:lnTo>
                  <a:pt x="22147" y="298280"/>
                </a:lnTo>
                <a:cubicBezTo>
                  <a:pt x="24739" y="294903"/>
                  <a:pt x="27566" y="291368"/>
                  <a:pt x="30472" y="287520"/>
                </a:cubicBezTo>
                <a:cubicBezTo>
                  <a:pt x="33378" y="283672"/>
                  <a:pt x="37069" y="279667"/>
                  <a:pt x="40682" y="275818"/>
                </a:cubicBezTo>
                <a:cubicBezTo>
                  <a:pt x="82070" y="229309"/>
                  <a:pt x="131838" y="190999"/>
                  <a:pt x="187387" y="162884"/>
                </a:cubicBezTo>
                <a:cubicBezTo>
                  <a:pt x="225493" y="143438"/>
                  <a:pt x="265562" y="128116"/>
                  <a:pt x="306919" y="117176"/>
                </a:cubicBezTo>
                <a:cubicBezTo>
                  <a:pt x="354535" y="104995"/>
                  <a:pt x="403385" y="98248"/>
                  <a:pt x="452525" y="97070"/>
                </a:cubicBezTo>
                <a:cubicBezTo>
                  <a:pt x="556271" y="93929"/>
                  <a:pt x="670384" y="114584"/>
                  <a:pt x="782376" y="156601"/>
                </a:cubicBezTo>
                <a:cubicBezTo>
                  <a:pt x="838372" y="177491"/>
                  <a:pt x="890991" y="202623"/>
                  <a:pt x="943375" y="222964"/>
                </a:cubicBezTo>
                <a:cubicBezTo>
                  <a:pt x="995758" y="243304"/>
                  <a:pt x="1047985" y="259326"/>
                  <a:pt x="1099347" y="263410"/>
                </a:cubicBezTo>
                <a:cubicBezTo>
                  <a:pt x="1148008" y="267549"/>
                  <a:pt x="1197007" y="262459"/>
                  <a:pt x="1243775" y="248409"/>
                </a:cubicBezTo>
                <a:cubicBezTo>
                  <a:pt x="1284535" y="236213"/>
                  <a:pt x="1323246" y="217977"/>
                  <a:pt x="1358595" y="194298"/>
                </a:cubicBezTo>
                <a:cubicBezTo>
                  <a:pt x="1374050" y="184025"/>
                  <a:pt x="1388839" y="172803"/>
                  <a:pt x="1402889" y="160685"/>
                </a:cubicBezTo>
                <a:lnTo>
                  <a:pt x="1421502" y="143171"/>
                </a:lnTo>
                <a:cubicBezTo>
                  <a:pt x="1427706" y="137595"/>
                  <a:pt x="1432575" y="131234"/>
                  <a:pt x="1437916" y="125658"/>
                </a:cubicBezTo>
                <a:cubicBezTo>
                  <a:pt x="1447576" y="114977"/>
                  <a:pt x="1456623" y="103754"/>
                  <a:pt x="1465011" y="92044"/>
                </a:cubicBezTo>
                <a:cubicBezTo>
                  <a:pt x="1472864" y="81285"/>
                  <a:pt x="1478676" y="70682"/>
                  <a:pt x="1484645" y="61494"/>
                </a:cubicBezTo>
                <a:cubicBezTo>
                  <a:pt x="1490614" y="52305"/>
                  <a:pt x="1494069" y="43195"/>
                  <a:pt x="1497917" y="35734"/>
                </a:cubicBezTo>
                <a:cubicBezTo>
                  <a:pt x="1499763" y="32317"/>
                  <a:pt x="1501365" y="28776"/>
                  <a:pt x="1502708" y="25131"/>
                </a:cubicBezTo>
                <a:cubicBezTo>
                  <a:pt x="1503965" y="21833"/>
                  <a:pt x="1505143" y="18849"/>
                  <a:pt x="1506242" y="16178"/>
                </a:cubicBezTo>
                <a:lnTo>
                  <a:pt x="1511111" y="4005"/>
                </a:lnTo>
                <a:cubicBezTo>
                  <a:pt x="1512289" y="1335"/>
                  <a:pt x="1512918" y="0"/>
                  <a:pt x="151291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5" name="Google Shape;3125;g25cc695399e_0_1316"/>
          <p:cNvSpPr/>
          <p:nvPr/>
        </p:nvSpPr>
        <p:spPr>
          <a:xfrm rot="-2700000">
            <a:off x="9392058" y="5156312"/>
            <a:ext cx="223166" cy="223166"/>
          </a:xfrm>
          <a:custGeom>
            <a:avLst/>
            <a:gdLst/>
            <a:ahLst/>
            <a:cxnLst/>
            <a:rect l="l" t="t" r="r" b="b"/>
            <a:pathLst>
              <a:path w="223042" h="223042" extrusionOk="0">
                <a:moveTo>
                  <a:pt x="223042" y="111521"/>
                </a:moveTo>
                <a:cubicBezTo>
                  <a:pt x="223042" y="173113"/>
                  <a:pt x="173113" y="223042"/>
                  <a:pt x="111521" y="223042"/>
                </a:cubicBezTo>
                <a:cubicBezTo>
                  <a:pt x="49930" y="223042"/>
                  <a:pt x="0" y="173113"/>
                  <a:pt x="0" y="111521"/>
                </a:cubicBezTo>
                <a:cubicBezTo>
                  <a:pt x="0" y="49930"/>
                  <a:pt x="49930" y="0"/>
                  <a:pt x="111521" y="0"/>
                </a:cubicBezTo>
                <a:cubicBezTo>
                  <a:pt x="173112" y="0"/>
                  <a:pt x="223042" y="49930"/>
                  <a:pt x="223042" y="1115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6" name="Google Shape;3126;g25cc695399e_0_1316"/>
          <p:cNvSpPr/>
          <p:nvPr/>
        </p:nvSpPr>
        <p:spPr>
          <a:xfrm>
            <a:off x="9608985" y="5647970"/>
            <a:ext cx="354197" cy="501609"/>
          </a:xfrm>
          <a:custGeom>
            <a:avLst/>
            <a:gdLst/>
            <a:ahLst/>
            <a:cxnLst/>
            <a:rect l="l" t="t" r="r" b="b"/>
            <a:pathLst>
              <a:path w="354197" h="501609" extrusionOk="0">
                <a:moveTo>
                  <a:pt x="167910" y="6126"/>
                </a:moveTo>
                <a:lnTo>
                  <a:pt x="0" y="316579"/>
                </a:lnTo>
                <a:lnTo>
                  <a:pt x="8246" y="318071"/>
                </a:lnTo>
                <a:lnTo>
                  <a:pt x="127621" y="480798"/>
                </a:lnTo>
                <a:lnTo>
                  <a:pt x="220608" y="501610"/>
                </a:lnTo>
                <a:cubicBezTo>
                  <a:pt x="255006" y="373203"/>
                  <a:pt x="286892" y="257205"/>
                  <a:pt x="305191" y="170580"/>
                </a:cubicBezTo>
                <a:cubicBezTo>
                  <a:pt x="317215" y="112566"/>
                  <a:pt x="333589" y="55549"/>
                  <a:pt x="354197" y="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7" name="Google Shape;3127;g25cc695399e_0_1316"/>
          <p:cNvSpPr/>
          <p:nvPr/>
        </p:nvSpPr>
        <p:spPr>
          <a:xfrm>
            <a:off x="9732216" y="5371916"/>
            <a:ext cx="278893" cy="347521"/>
          </a:xfrm>
          <a:custGeom>
            <a:avLst/>
            <a:gdLst/>
            <a:ahLst/>
            <a:cxnLst/>
            <a:rect l="l" t="t" r="r" b="b"/>
            <a:pathLst>
              <a:path w="278893" h="347521" extrusionOk="0">
                <a:moveTo>
                  <a:pt x="64706" y="4398"/>
                </a:moveTo>
                <a:cubicBezTo>
                  <a:pt x="64706" y="4398"/>
                  <a:pt x="9731" y="80499"/>
                  <a:pt x="2506" y="105866"/>
                </a:cubicBezTo>
                <a:cubicBezTo>
                  <a:pt x="-4720" y="131234"/>
                  <a:pt x="5019" y="168695"/>
                  <a:pt x="14757" y="205136"/>
                </a:cubicBezTo>
                <a:cubicBezTo>
                  <a:pt x="24496" y="241577"/>
                  <a:pt x="43109" y="300871"/>
                  <a:pt x="43109" y="300871"/>
                </a:cubicBezTo>
                <a:lnTo>
                  <a:pt x="207328" y="347522"/>
                </a:lnTo>
                <a:lnTo>
                  <a:pt x="225077" y="303385"/>
                </a:lnTo>
                <a:cubicBezTo>
                  <a:pt x="225077" y="303385"/>
                  <a:pt x="277460" y="190685"/>
                  <a:pt x="278795" y="175292"/>
                </a:cubicBezTo>
                <a:cubicBezTo>
                  <a:pt x="280130" y="159899"/>
                  <a:pt x="267329" y="127699"/>
                  <a:pt x="267329" y="127699"/>
                </a:cubicBezTo>
                <a:cubicBezTo>
                  <a:pt x="267329" y="127699"/>
                  <a:pt x="280523" y="90316"/>
                  <a:pt x="266701" y="77044"/>
                </a:cubicBezTo>
                <a:cubicBezTo>
                  <a:pt x="260787" y="70148"/>
                  <a:pt x="252934" y="65193"/>
                  <a:pt x="244161" y="62829"/>
                </a:cubicBezTo>
                <a:cubicBezTo>
                  <a:pt x="244161" y="62829"/>
                  <a:pt x="271806" y="31022"/>
                  <a:pt x="249501" y="15707"/>
                </a:cubicBezTo>
                <a:cubicBezTo>
                  <a:pt x="227197" y="393"/>
                  <a:pt x="216045" y="0"/>
                  <a:pt x="216045" y="0"/>
                </a:cubicBezTo>
                <a:lnTo>
                  <a:pt x="113948" y="111285"/>
                </a:lnTo>
                <a:cubicBezTo>
                  <a:pt x="113948" y="111285"/>
                  <a:pt x="93843" y="130213"/>
                  <a:pt x="77822" y="126521"/>
                </a:cubicBezTo>
                <a:cubicBezTo>
                  <a:pt x="61800" y="122830"/>
                  <a:pt x="55675" y="120239"/>
                  <a:pt x="67455" y="93772"/>
                </a:cubicBezTo>
                <a:cubicBezTo>
                  <a:pt x="79235" y="67305"/>
                  <a:pt x="88581" y="59295"/>
                  <a:pt x="94000" y="35812"/>
                </a:cubicBezTo>
                <a:cubicBezTo>
                  <a:pt x="99419" y="12330"/>
                  <a:pt x="64706" y="4398"/>
                  <a:pt x="64706" y="4398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8" name="Google Shape;3128;g25cc695399e_0_1316"/>
          <p:cNvSpPr/>
          <p:nvPr/>
        </p:nvSpPr>
        <p:spPr>
          <a:xfrm>
            <a:off x="8470156" y="4663730"/>
            <a:ext cx="508898" cy="1089531"/>
          </a:xfrm>
          <a:custGeom>
            <a:avLst/>
            <a:gdLst/>
            <a:ahLst/>
            <a:cxnLst/>
            <a:rect l="l" t="t" r="r" b="b"/>
            <a:pathLst>
              <a:path w="508898" h="1089531" extrusionOk="0">
                <a:moveTo>
                  <a:pt x="7204" y="276944"/>
                </a:moveTo>
                <a:lnTo>
                  <a:pt x="57" y="852613"/>
                </a:lnTo>
                <a:cubicBezTo>
                  <a:pt x="-1199" y="950469"/>
                  <a:pt x="17021" y="1094504"/>
                  <a:pt x="171894" y="1089399"/>
                </a:cubicBezTo>
                <a:lnTo>
                  <a:pt x="171894" y="1089399"/>
                </a:lnTo>
                <a:cubicBezTo>
                  <a:pt x="305955" y="1074792"/>
                  <a:pt x="341453" y="948034"/>
                  <a:pt x="342553" y="856540"/>
                </a:cubicBezTo>
                <a:cubicBezTo>
                  <a:pt x="343024" y="813267"/>
                  <a:pt x="343495" y="777061"/>
                  <a:pt x="343888" y="772663"/>
                </a:cubicBezTo>
                <a:cubicBezTo>
                  <a:pt x="343888" y="772663"/>
                  <a:pt x="490593" y="760647"/>
                  <a:pt x="502924" y="615591"/>
                </a:cubicBezTo>
                <a:cubicBezTo>
                  <a:pt x="508892" y="545616"/>
                  <a:pt x="509521" y="400403"/>
                  <a:pt x="508499" y="269012"/>
                </a:cubicBezTo>
                <a:cubicBezTo>
                  <a:pt x="507392" y="127836"/>
                  <a:pt x="397999" y="11194"/>
                  <a:pt x="257184" y="1047"/>
                </a:cubicBezTo>
                <a:lnTo>
                  <a:pt x="243205" y="26"/>
                </a:lnTo>
                <a:cubicBezTo>
                  <a:pt x="91709" y="-2094"/>
                  <a:pt x="5241" y="125448"/>
                  <a:pt x="7204" y="276944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9" name="Google Shape;3129;g25cc695399e_0_1316"/>
          <p:cNvSpPr/>
          <p:nvPr/>
        </p:nvSpPr>
        <p:spPr>
          <a:xfrm>
            <a:off x="8629249" y="5366732"/>
            <a:ext cx="184795" cy="106851"/>
          </a:xfrm>
          <a:custGeom>
            <a:avLst/>
            <a:gdLst/>
            <a:ahLst/>
            <a:cxnLst/>
            <a:rect l="l" t="t" r="r" b="b"/>
            <a:pathLst>
              <a:path w="184795" h="106851" extrusionOk="0">
                <a:moveTo>
                  <a:pt x="184795" y="69661"/>
                </a:moveTo>
                <a:cubicBezTo>
                  <a:pt x="184795" y="69661"/>
                  <a:pt x="92987" y="68326"/>
                  <a:pt x="0" y="0"/>
                </a:cubicBezTo>
                <a:cubicBezTo>
                  <a:pt x="0" y="0"/>
                  <a:pt x="38325" y="109322"/>
                  <a:pt x="184010" y="106809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g25cc695399e_0_1316"/>
          <p:cNvSpPr/>
          <p:nvPr/>
        </p:nvSpPr>
        <p:spPr>
          <a:xfrm>
            <a:off x="8641620" y="4966313"/>
            <a:ext cx="89630" cy="26368"/>
          </a:xfrm>
          <a:custGeom>
            <a:avLst/>
            <a:gdLst/>
            <a:ahLst/>
            <a:cxnLst/>
            <a:rect l="l" t="t" r="r" b="b"/>
            <a:pathLst>
              <a:path w="89630" h="26368" extrusionOk="0">
                <a:moveTo>
                  <a:pt x="89176" y="25959"/>
                </a:moveTo>
                <a:cubicBezTo>
                  <a:pt x="86270" y="28865"/>
                  <a:pt x="69542" y="15357"/>
                  <a:pt x="45274" y="14729"/>
                </a:cubicBezTo>
                <a:cubicBezTo>
                  <a:pt x="21006" y="14101"/>
                  <a:pt x="2864" y="25959"/>
                  <a:pt x="273" y="22582"/>
                </a:cubicBezTo>
                <a:cubicBezTo>
                  <a:pt x="-984" y="21169"/>
                  <a:pt x="2079" y="15828"/>
                  <a:pt x="9933" y="10252"/>
                </a:cubicBezTo>
                <a:cubicBezTo>
                  <a:pt x="20606" y="3137"/>
                  <a:pt x="33242" y="-436"/>
                  <a:pt x="46059" y="43"/>
                </a:cubicBezTo>
                <a:cubicBezTo>
                  <a:pt x="58719" y="365"/>
                  <a:pt x="70939" y="4802"/>
                  <a:pt x="80851" y="12687"/>
                </a:cubicBezTo>
                <a:cubicBezTo>
                  <a:pt x="88312" y="19127"/>
                  <a:pt x="90746" y="24389"/>
                  <a:pt x="89176" y="259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g25cc695399e_0_1316"/>
          <p:cNvSpPr/>
          <p:nvPr/>
        </p:nvSpPr>
        <p:spPr>
          <a:xfrm>
            <a:off x="8690978" y="5023283"/>
            <a:ext cx="39193" cy="37565"/>
          </a:xfrm>
          <a:custGeom>
            <a:avLst/>
            <a:gdLst/>
            <a:ahLst/>
            <a:cxnLst/>
            <a:rect l="l" t="t" r="r" b="b"/>
            <a:pathLst>
              <a:path w="39193" h="37565" extrusionOk="0">
                <a:moveTo>
                  <a:pt x="39190" y="19174"/>
                </a:moveTo>
                <a:cubicBezTo>
                  <a:pt x="38553" y="29793"/>
                  <a:pt x="29553" y="37952"/>
                  <a:pt x="18927" y="37552"/>
                </a:cubicBezTo>
                <a:cubicBezTo>
                  <a:pt x="8521" y="37599"/>
                  <a:pt x="39" y="29196"/>
                  <a:pt x="0" y="18782"/>
                </a:cubicBezTo>
                <a:cubicBezTo>
                  <a:pt x="0" y="18656"/>
                  <a:pt x="0" y="18523"/>
                  <a:pt x="0" y="18389"/>
                </a:cubicBezTo>
                <a:cubicBezTo>
                  <a:pt x="715" y="7779"/>
                  <a:pt x="9715" y="-350"/>
                  <a:pt x="20341" y="12"/>
                </a:cubicBezTo>
                <a:cubicBezTo>
                  <a:pt x="30708" y="-36"/>
                  <a:pt x="39150" y="8337"/>
                  <a:pt x="39190" y="18695"/>
                </a:cubicBezTo>
                <a:cubicBezTo>
                  <a:pt x="39197" y="18860"/>
                  <a:pt x="39190" y="19017"/>
                  <a:pt x="39190" y="1917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2" name="Google Shape;3132;g25cc695399e_0_1316"/>
          <p:cNvSpPr/>
          <p:nvPr/>
        </p:nvSpPr>
        <p:spPr>
          <a:xfrm>
            <a:off x="8791739" y="4974673"/>
            <a:ext cx="58072" cy="189529"/>
          </a:xfrm>
          <a:custGeom>
            <a:avLst/>
            <a:gdLst/>
            <a:ahLst/>
            <a:cxnLst/>
            <a:rect l="l" t="t" r="r" b="b"/>
            <a:pathLst>
              <a:path w="58072" h="189529" extrusionOk="0">
                <a:moveTo>
                  <a:pt x="0" y="186452"/>
                </a:moveTo>
                <a:cubicBezTo>
                  <a:pt x="0" y="185195"/>
                  <a:pt x="14058" y="183782"/>
                  <a:pt x="36676" y="182525"/>
                </a:cubicBezTo>
                <a:cubicBezTo>
                  <a:pt x="42410" y="182525"/>
                  <a:pt x="47907" y="181661"/>
                  <a:pt x="49164" y="177813"/>
                </a:cubicBezTo>
                <a:cubicBezTo>
                  <a:pt x="50028" y="171978"/>
                  <a:pt x="49124" y="166017"/>
                  <a:pt x="46572" y="160692"/>
                </a:cubicBezTo>
                <a:cubicBezTo>
                  <a:pt x="42174" y="146555"/>
                  <a:pt x="37697" y="131712"/>
                  <a:pt x="32907" y="116084"/>
                </a:cubicBezTo>
                <a:cubicBezTo>
                  <a:pt x="14058" y="52705"/>
                  <a:pt x="785" y="714"/>
                  <a:pt x="3377" y="7"/>
                </a:cubicBezTo>
                <a:cubicBezTo>
                  <a:pt x="5969" y="-700"/>
                  <a:pt x="23325" y="50035"/>
                  <a:pt x="42174" y="113492"/>
                </a:cubicBezTo>
                <a:cubicBezTo>
                  <a:pt x="46650" y="129199"/>
                  <a:pt x="50970" y="143964"/>
                  <a:pt x="55132" y="158257"/>
                </a:cubicBezTo>
                <a:cubicBezTo>
                  <a:pt x="58329" y="165388"/>
                  <a:pt x="58941" y="173415"/>
                  <a:pt x="56860" y="180954"/>
                </a:cubicBezTo>
                <a:cubicBezTo>
                  <a:pt x="54936" y="184975"/>
                  <a:pt x="51253" y="187881"/>
                  <a:pt x="46886" y="188808"/>
                </a:cubicBezTo>
                <a:cubicBezTo>
                  <a:pt x="43658" y="189460"/>
                  <a:pt x="40352" y="189672"/>
                  <a:pt x="37069" y="189436"/>
                </a:cubicBezTo>
                <a:cubicBezTo>
                  <a:pt x="14058" y="188808"/>
                  <a:pt x="0" y="187708"/>
                  <a:pt x="0" y="1864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3" name="Google Shape;3133;g25cc695399e_0_1316"/>
          <p:cNvSpPr/>
          <p:nvPr/>
        </p:nvSpPr>
        <p:spPr>
          <a:xfrm>
            <a:off x="8630208" y="4882698"/>
            <a:ext cx="90536" cy="24226"/>
          </a:xfrm>
          <a:custGeom>
            <a:avLst/>
            <a:gdLst/>
            <a:ahLst/>
            <a:cxnLst/>
            <a:rect l="l" t="t" r="r" b="b"/>
            <a:pathLst>
              <a:path w="90536" h="24226" extrusionOk="0">
                <a:moveTo>
                  <a:pt x="90377" y="18237"/>
                </a:moveTo>
                <a:cubicBezTo>
                  <a:pt x="88021" y="23656"/>
                  <a:pt x="68623" y="19572"/>
                  <a:pt x="45376" y="20829"/>
                </a:cubicBezTo>
                <a:cubicBezTo>
                  <a:pt x="22130" y="22085"/>
                  <a:pt x="2967" y="27112"/>
                  <a:pt x="218" y="21928"/>
                </a:cubicBezTo>
                <a:cubicBezTo>
                  <a:pt x="-960" y="19494"/>
                  <a:pt x="2653" y="14467"/>
                  <a:pt x="10585" y="9677"/>
                </a:cubicBezTo>
                <a:cubicBezTo>
                  <a:pt x="21007" y="3771"/>
                  <a:pt x="32701" y="488"/>
                  <a:pt x="44670" y="95"/>
                </a:cubicBezTo>
                <a:cubicBezTo>
                  <a:pt x="56576" y="-517"/>
                  <a:pt x="68450" y="1831"/>
                  <a:pt x="79225" y="6928"/>
                </a:cubicBezTo>
                <a:cubicBezTo>
                  <a:pt x="87472" y="11090"/>
                  <a:pt x="91398" y="15724"/>
                  <a:pt x="90377" y="1823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4" name="Google Shape;3134;g25cc695399e_0_1316"/>
          <p:cNvSpPr/>
          <p:nvPr/>
        </p:nvSpPr>
        <p:spPr>
          <a:xfrm>
            <a:off x="8862101" y="4927050"/>
            <a:ext cx="89259" cy="20704"/>
          </a:xfrm>
          <a:custGeom>
            <a:avLst/>
            <a:gdLst/>
            <a:ahLst/>
            <a:cxnLst/>
            <a:rect l="l" t="t" r="r" b="b"/>
            <a:pathLst>
              <a:path w="89259" h="20704" extrusionOk="0">
                <a:moveTo>
                  <a:pt x="89067" y="18886"/>
                </a:moveTo>
                <a:cubicBezTo>
                  <a:pt x="86553" y="23284"/>
                  <a:pt x="67548" y="18415"/>
                  <a:pt x="44615" y="17708"/>
                </a:cubicBezTo>
                <a:cubicBezTo>
                  <a:pt x="21683" y="17001"/>
                  <a:pt x="2598" y="19907"/>
                  <a:pt x="164" y="15352"/>
                </a:cubicBezTo>
                <a:cubicBezTo>
                  <a:pt x="-857" y="13153"/>
                  <a:pt x="2913" y="9226"/>
                  <a:pt x="10923" y="5771"/>
                </a:cubicBezTo>
                <a:cubicBezTo>
                  <a:pt x="21683" y="1420"/>
                  <a:pt x="33267" y="-512"/>
                  <a:pt x="44851" y="116"/>
                </a:cubicBezTo>
                <a:cubicBezTo>
                  <a:pt x="56568" y="485"/>
                  <a:pt x="68074" y="3320"/>
                  <a:pt x="78621" y="8441"/>
                </a:cubicBezTo>
                <a:cubicBezTo>
                  <a:pt x="86553" y="12603"/>
                  <a:pt x="90166" y="16530"/>
                  <a:pt x="89067" y="188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g25cc695399e_0_1316"/>
          <p:cNvSpPr/>
          <p:nvPr/>
        </p:nvSpPr>
        <p:spPr>
          <a:xfrm>
            <a:off x="8379701" y="5041816"/>
            <a:ext cx="101663" cy="152905"/>
          </a:xfrm>
          <a:custGeom>
            <a:avLst/>
            <a:gdLst/>
            <a:ahLst/>
            <a:cxnLst/>
            <a:rect l="l" t="t" r="r" b="b"/>
            <a:pathLst>
              <a:path w="101663" h="152905" extrusionOk="0">
                <a:moveTo>
                  <a:pt x="101664" y="7160"/>
                </a:moveTo>
                <a:cubicBezTo>
                  <a:pt x="99229" y="5903"/>
                  <a:pt x="4122" y="-29595"/>
                  <a:pt x="117" y="69988"/>
                </a:cubicBezTo>
                <a:cubicBezTo>
                  <a:pt x="-3889" y="169572"/>
                  <a:pt x="96637" y="153001"/>
                  <a:pt x="96952" y="150095"/>
                </a:cubicBezTo>
                <a:cubicBezTo>
                  <a:pt x="97266" y="147189"/>
                  <a:pt x="101664" y="7160"/>
                  <a:pt x="101664" y="716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g25cc695399e_0_1316"/>
          <p:cNvSpPr/>
          <p:nvPr/>
        </p:nvSpPr>
        <p:spPr>
          <a:xfrm>
            <a:off x="8405185" y="5073589"/>
            <a:ext cx="42880" cy="87061"/>
          </a:xfrm>
          <a:custGeom>
            <a:avLst/>
            <a:gdLst/>
            <a:ahLst/>
            <a:cxnLst/>
            <a:rect l="l" t="t" r="r" b="b"/>
            <a:pathLst>
              <a:path w="42880" h="87061" extrusionOk="0">
                <a:moveTo>
                  <a:pt x="42881" y="79211"/>
                </a:moveTo>
                <a:cubicBezTo>
                  <a:pt x="42409" y="79211"/>
                  <a:pt x="41074" y="80389"/>
                  <a:pt x="38090" y="81567"/>
                </a:cubicBezTo>
                <a:cubicBezTo>
                  <a:pt x="33928" y="83224"/>
                  <a:pt x="29294" y="83224"/>
                  <a:pt x="25132" y="81567"/>
                </a:cubicBezTo>
                <a:cubicBezTo>
                  <a:pt x="14765" y="77248"/>
                  <a:pt x="6676" y="60205"/>
                  <a:pt x="6911" y="42299"/>
                </a:cubicBezTo>
                <a:cubicBezTo>
                  <a:pt x="6998" y="33778"/>
                  <a:pt x="8977" y="25375"/>
                  <a:pt x="12723" y="17717"/>
                </a:cubicBezTo>
                <a:cubicBezTo>
                  <a:pt x="14883" y="11505"/>
                  <a:pt x="19964" y="6746"/>
                  <a:pt x="26310" y="4994"/>
                </a:cubicBezTo>
                <a:cubicBezTo>
                  <a:pt x="30456" y="4044"/>
                  <a:pt x="34689" y="6188"/>
                  <a:pt x="36362" y="10099"/>
                </a:cubicBezTo>
                <a:cubicBezTo>
                  <a:pt x="37540" y="12927"/>
                  <a:pt x="36833" y="14890"/>
                  <a:pt x="37383" y="15126"/>
                </a:cubicBezTo>
                <a:cubicBezTo>
                  <a:pt x="37933" y="15361"/>
                  <a:pt x="39582" y="13555"/>
                  <a:pt x="38954" y="9392"/>
                </a:cubicBezTo>
                <a:cubicBezTo>
                  <a:pt x="38506" y="6903"/>
                  <a:pt x="37195" y="4657"/>
                  <a:pt x="35263" y="3031"/>
                </a:cubicBezTo>
                <a:cubicBezTo>
                  <a:pt x="32640" y="832"/>
                  <a:pt x="29247" y="-244"/>
                  <a:pt x="25838" y="47"/>
                </a:cubicBezTo>
                <a:cubicBezTo>
                  <a:pt x="17459" y="1350"/>
                  <a:pt x="10351" y="6911"/>
                  <a:pt x="7068" y="14733"/>
                </a:cubicBezTo>
                <a:cubicBezTo>
                  <a:pt x="2490" y="23176"/>
                  <a:pt x="63" y="32616"/>
                  <a:pt x="0" y="42220"/>
                </a:cubicBezTo>
                <a:cubicBezTo>
                  <a:pt x="0" y="62247"/>
                  <a:pt x="9267" y="81488"/>
                  <a:pt x="23561" y="86122"/>
                </a:cubicBezTo>
                <a:cubicBezTo>
                  <a:pt x="28823" y="87873"/>
                  <a:pt x="34595" y="87151"/>
                  <a:pt x="39268" y="84159"/>
                </a:cubicBezTo>
                <a:cubicBezTo>
                  <a:pt x="42331" y="82038"/>
                  <a:pt x="42881" y="79447"/>
                  <a:pt x="42881" y="79211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g25cc695399e_0_1316"/>
          <p:cNvSpPr/>
          <p:nvPr/>
        </p:nvSpPr>
        <p:spPr>
          <a:xfrm>
            <a:off x="8715642" y="5165971"/>
            <a:ext cx="52659" cy="64386"/>
          </a:xfrm>
          <a:custGeom>
            <a:avLst/>
            <a:gdLst/>
            <a:ahLst/>
            <a:cxnLst/>
            <a:rect l="l" t="t" r="r" b="b"/>
            <a:pathLst>
              <a:path w="52659" h="64386" extrusionOk="0">
                <a:moveTo>
                  <a:pt x="52615" y="63952"/>
                </a:moveTo>
                <a:cubicBezTo>
                  <a:pt x="53715" y="61439"/>
                  <a:pt x="34238" y="55627"/>
                  <a:pt x="20573" y="37328"/>
                </a:cubicBezTo>
                <a:cubicBezTo>
                  <a:pt x="14879" y="29325"/>
                  <a:pt x="10253" y="20616"/>
                  <a:pt x="6829" y="11411"/>
                </a:cubicBezTo>
                <a:cubicBezTo>
                  <a:pt x="3923" y="4186"/>
                  <a:pt x="1724" y="-369"/>
                  <a:pt x="624" y="24"/>
                </a:cubicBezTo>
                <a:cubicBezTo>
                  <a:pt x="-475" y="416"/>
                  <a:pt x="-82" y="5207"/>
                  <a:pt x="1488" y="13060"/>
                </a:cubicBezTo>
                <a:cubicBezTo>
                  <a:pt x="3562" y="23569"/>
                  <a:pt x="7928" y="33496"/>
                  <a:pt x="14290" y="42119"/>
                </a:cubicBezTo>
                <a:cubicBezTo>
                  <a:pt x="20800" y="50797"/>
                  <a:pt x="29573" y="57512"/>
                  <a:pt x="39657" y="61517"/>
                </a:cubicBezTo>
                <a:cubicBezTo>
                  <a:pt x="47275" y="64580"/>
                  <a:pt x="52380" y="64816"/>
                  <a:pt x="52615" y="639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g25cc695399e_0_1316"/>
          <p:cNvSpPr/>
          <p:nvPr/>
        </p:nvSpPr>
        <p:spPr>
          <a:xfrm>
            <a:off x="8342220" y="4576649"/>
            <a:ext cx="829546" cy="503661"/>
          </a:xfrm>
          <a:custGeom>
            <a:avLst/>
            <a:gdLst/>
            <a:ahLst/>
            <a:cxnLst/>
            <a:rect l="l" t="t" r="r" b="b"/>
            <a:pathLst>
              <a:path w="829546" h="503661" extrusionOk="0">
                <a:moveTo>
                  <a:pt x="828849" y="226116"/>
                </a:moveTo>
                <a:cubicBezTo>
                  <a:pt x="827082" y="220312"/>
                  <a:pt x="823139" y="215419"/>
                  <a:pt x="817854" y="212451"/>
                </a:cubicBezTo>
                <a:cubicBezTo>
                  <a:pt x="806545" y="205696"/>
                  <a:pt x="793429" y="206639"/>
                  <a:pt x="780785" y="206403"/>
                </a:cubicBezTo>
                <a:cubicBezTo>
                  <a:pt x="742106" y="205649"/>
                  <a:pt x="704401" y="194175"/>
                  <a:pt x="671855" y="173261"/>
                </a:cubicBezTo>
                <a:cubicBezTo>
                  <a:pt x="656651" y="151436"/>
                  <a:pt x="639679" y="130899"/>
                  <a:pt x="621121" y="111846"/>
                </a:cubicBezTo>
                <a:cubicBezTo>
                  <a:pt x="577219" y="66531"/>
                  <a:pt x="541093" y="35745"/>
                  <a:pt x="503317" y="20666"/>
                </a:cubicBezTo>
                <a:cubicBezTo>
                  <a:pt x="454939" y="1189"/>
                  <a:pt x="374047" y="-6665"/>
                  <a:pt x="323626" y="6529"/>
                </a:cubicBezTo>
                <a:cubicBezTo>
                  <a:pt x="273206" y="19723"/>
                  <a:pt x="228362" y="60640"/>
                  <a:pt x="221294" y="112317"/>
                </a:cubicBezTo>
                <a:cubicBezTo>
                  <a:pt x="193021" y="88756"/>
                  <a:pt x="150612" y="88756"/>
                  <a:pt x="116134" y="102500"/>
                </a:cubicBezTo>
                <a:lnTo>
                  <a:pt x="115270" y="102107"/>
                </a:lnTo>
                <a:cubicBezTo>
                  <a:pt x="76945" y="115773"/>
                  <a:pt x="55190" y="156297"/>
                  <a:pt x="43881" y="195408"/>
                </a:cubicBezTo>
                <a:cubicBezTo>
                  <a:pt x="32572" y="234519"/>
                  <a:pt x="27703" y="276300"/>
                  <a:pt x="6969" y="311406"/>
                </a:cubicBezTo>
                <a:cubicBezTo>
                  <a:pt x="2650" y="318710"/>
                  <a:pt x="-2455" y="327113"/>
                  <a:pt x="1315" y="334967"/>
                </a:cubicBezTo>
                <a:cubicBezTo>
                  <a:pt x="4841" y="340723"/>
                  <a:pt x="11579" y="343668"/>
                  <a:pt x="18200" y="342349"/>
                </a:cubicBezTo>
                <a:cubicBezTo>
                  <a:pt x="24656" y="341014"/>
                  <a:pt x="30750" y="338336"/>
                  <a:pt x="36106" y="334495"/>
                </a:cubicBezTo>
                <a:cubicBezTo>
                  <a:pt x="31787" y="344705"/>
                  <a:pt x="27546" y="354993"/>
                  <a:pt x="23226" y="365203"/>
                </a:cubicBezTo>
                <a:cubicBezTo>
                  <a:pt x="37174" y="367559"/>
                  <a:pt x="51484" y="366617"/>
                  <a:pt x="65007" y="362454"/>
                </a:cubicBezTo>
                <a:cubicBezTo>
                  <a:pt x="71989" y="397348"/>
                  <a:pt x="81092" y="431786"/>
                  <a:pt x="92259" y="465572"/>
                </a:cubicBezTo>
                <a:cubicBezTo>
                  <a:pt x="107967" y="465572"/>
                  <a:pt x="122967" y="466672"/>
                  <a:pt x="132863" y="475546"/>
                </a:cubicBezTo>
                <a:cubicBezTo>
                  <a:pt x="146292" y="487641"/>
                  <a:pt x="152261" y="510338"/>
                  <a:pt x="174565" y="501777"/>
                </a:cubicBezTo>
                <a:cubicBezTo>
                  <a:pt x="185953" y="497379"/>
                  <a:pt x="196320" y="473504"/>
                  <a:pt x="200168" y="461960"/>
                </a:cubicBezTo>
                <a:cubicBezTo>
                  <a:pt x="225370" y="384837"/>
                  <a:pt x="233703" y="303199"/>
                  <a:pt x="224593" y="222582"/>
                </a:cubicBezTo>
                <a:cubicBezTo>
                  <a:pt x="240551" y="205610"/>
                  <a:pt x="259612" y="191858"/>
                  <a:pt x="280746" y="182057"/>
                </a:cubicBezTo>
                <a:lnTo>
                  <a:pt x="279018" y="183549"/>
                </a:lnTo>
                <a:cubicBezTo>
                  <a:pt x="319543" y="169491"/>
                  <a:pt x="365408" y="155669"/>
                  <a:pt x="403733" y="174675"/>
                </a:cubicBezTo>
                <a:cubicBezTo>
                  <a:pt x="433577" y="189439"/>
                  <a:pt x="450855" y="220383"/>
                  <a:pt x="473395" y="245357"/>
                </a:cubicBezTo>
                <a:cubicBezTo>
                  <a:pt x="515058" y="291183"/>
                  <a:pt x="573583" y="318066"/>
                  <a:pt x="635493" y="319809"/>
                </a:cubicBezTo>
                <a:cubicBezTo>
                  <a:pt x="637692" y="360570"/>
                  <a:pt x="634236" y="418293"/>
                  <a:pt x="636357" y="459054"/>
                </a:cubicBezTo>
                <a:lnTo>
                  <a:pt x="670677" y="393712"/>
                </a:lnTo>
                <a:lnTo>
                  <a:pt x="670677" y="393712"/>
                </a:lnTo>
                <a:cubicBezTo>
                  <a:pt x="673504" y="388921"/>
                  <a:pt x="675782" y="384130"/>
                  <a:pt x="678060" y="379261"/>
                </a:cubicBezTo>
                <a:lnTo>
                  <a:pt x="678845" y="377847"/>
                </a:lnTo>
                <a:lnTo>
                  <a:pt x="678845" y="377847"/>
                </a:lnTo>
                <a:cubicBezTo>
                  <a:pt x="682222" y="369915"/>
                  <a:pt x="686055" y="362180"/>
                  <a:pt x="690311" y="354679"/>
                </a:cubicBezTo>
                <a:lnTo>
                  <a:pt x="690311" y="354679"/>
                </a:lnTo>
                <a:cubicBezTo>
                  <a:pt x="712380" y="374156"/>
                  <a:pt x="745286" y="344391"/>
                  <a:pt x="727537" y="320595"/>
                </a:cubicBezTo>
                <a:cubicBezTo>
                  <a:pt x="724082" y="315859"/>
                  <a:pt x="719927" y="311673"/>
                  <a:pt x="715207" y="308186"/>
                </a:cubicBezTo>
                <a:cubicBezTo>
                  <a:pt x="725370" y="318019"/>
                  <a:pt x="739946" y="321804"/>
                  <a:pt x="753611" y="318160"/>
                </a:cubicBezTo>
                <a:cubicBezTo>
                  <a:pt x="767379" y="314045"/>
                  <a:pt x="776599" y="301102"/>
                  <a:pt x="775994" y="286746"/>
                </a:cubicBezTo>
                <a:cubicBezTo>
                  <a:pt x="774950" y="277274"/>
                  <a:pt x="768973" y="269059"/>
                  <a:pt x="760287" y="265148"/>
                </a:cubicBezTo>
                <a:cubicBezTo>
                  <a:pt x="778256" y="266546"/>
                  <a:pt x="796241" y="262580"/>
                  <a:pt x="811964" y="253760"/>
                </a:cubicBezTo>
                <a:cubicBezTo>
                  <a:pt x="822330" y="248577"/>
                  <a:pt x="832304" y="238996"/>
                  <a:pt x="828849" y="2261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g25cc695399e_0_1316"/>
          <p:cNvSpPr/>
          <p:nvPr/>
        </p:nvSpPr>
        <p:spPr>
          <a:xfrm>
            <a:off x="8395839" y="4705616"/>
            <a:ext cx="213303" cy="245272"/>
          </a:xfrm>
          <a:custGeom>
            <a:avLst/>
            <a:gdLst/>
            <a:ahLst/>
            <a:cxnLst/>
            <a:rect l="l" t="t" r="r" b="b"/>
            <a:pathLst>
              <a:path w="213303" h="245272" extrusionOk="0">
                <a:moveTo>
                  <a:pt x="213304" y="0"/>
                </a:moveTo>
                <a:cubicBezTo>
                  <a:pt x="208144" y="4068"/>
                  <a:pt x="203290" y="8506"/>
                  <a:pt x="198775" y="13273"/>
                </a:cubicBezTo>
                <a:cubicBezTo>
                  <a:pt x="187308" y="27119"/>
                  <a:pt x="179651" y="43705"/>
                  <a:pt x="176549" y="61415"/>
                </a:cubicBezTo>
                <a:cubicBezTo>
                  <a:pt x="174083" y="73533"/>
                  <a:pt x="172842" y="85879"/>
                  <a:pt x="172858" y="98249"/>
                </a:cubicBezTo>
                <a:cubicBezTo>
                  <a:pt x="172858" y="111600"/>
                  <a:pt x="173879" y="125893"/>
                  <a:pt x="174900" y="140972"/>
                </a:cubicBezTo>
                <a:cubicBezTo>
                  <a:pt x="176219" y="156640"/>
                  <a:pt x="176565" y="172379"/>
                  <a:pt x="175921" y="188094"/>
                </a:cubicBezTo>
                <a:cubicBezTo>
                  <a:pt x="175504" y="196544"/>
                  <a:pt x="174421" y="204948"/>
                  <a:pt x="172701" y="213225"/>
                </a:cubicBezTo>
                <a:cubicBezTo>
                  <a:pt x="171421" y="222249"/>
                  <a:pt x="167792" y="230778"/>
                  <a:pt x="162177" y="237964"/>
                </a:cubicBezTo>
                <a:cubicBezTo>
                  <a:pt x="157041" y="243713"/>
                  <a:pt x="149250" y="246336"/>
                  <a:pt x="141679" y="244875"/>
                </a:cubicBezTo>
                <a:cubicBezTo>
                  <a:pt x="134579" y="243540"/>
                  <a:pt x="128116" y="239896"/>
                  <a:pt x="123302" y="234509"/>
                </a:cubicBezTo>
                <a:cubicBezTo>
                  <a:pt x="115424" y="223678"/>
                  <a:pt x="110602" y="210932"/>
                  <a:pt x="109322" y="197597"/>
                </a:cubicBezTo>
                <a:lnTo>
                  <a:pt x="112385" y="197989"/>
                </a:lnTo>
                <a:cubicBezTo>
                  <a:pt x="107956" y="208906"/>
                  <a:pt x="102010" y="219139"/>
                  <a:pt x="94714" y="228383"/>
                </a:cubicBezTo>
                <a:cubicBezTo>
                  <a:pt x="87615" y="236896"/>
                  <a:pt x="77531" y="242378"/>
                  <a:pt x="66520" y="243697"/>
                </a:cubicBezTo>
                <a:cubicBezTo>
                  <a:pt x="61399" y="244208"/>
                  <a:pt x="56248" y="243312"/>
                  <a:pt x="51598" y="241106"/>
                </a:cubicBezTo>
                <a:cubicBezTo>
                  <a:pt x="47263" y="238859"/>
                  <a:pt x="43705" y="235357"/>
                  <a:pt x="41389" y="231053"/>
                </a:cubicBezTo>
                <a:cubicBezTo>
                  <a:pt x="39237" y="227134"/>
                  <a:pt x="38176" y="222712"/>
                  <a:pt x="38326" y="218252"/>
                </a:cubicBezTo>
                <a:cubicBezTo>
                  <a:pt x="38538" y="214066"/>
                  <a:pt x="40171" y="210076"/>
                  <a:pt x="42959" y="206942"/>
                </a:cubicBezTo>
                <a:lnTo>
                  <a:pt x="44530" y="208356"/>
                </a:lnTo>
                <a:cubicBezTo>
                  <a:pt x="35844" y="218346"/>
                  <a:pt x="25139" y="226372"/>
                  <a:pt x="13116" y="231917"/>
                </a:cubicBezTo>
                <a:cubicBezTo>
                  <a:pt x="9966" y="233354"/>
                  <a:pt x="6746" y="234619"/>
                  <a:pt x="3456" y="235687"/>
                </a:cubicBezTo>
                <a:lnTo>
                  <a:pt x="0" y="236551"/>
                </a:lnTo>
                <a:cubicBezTo>
                  <a:pt x="1029" y="235977"/>
                  <a:pt x="2105" y="235506"/>
                  <a:pt x="3220" y="235137"/>
                </a:cubicBezTo>
                <a:cubicBezTo>
                  <a:pt x="5419" y="234273"/>
                  <a:pt x="8639" y="232938"/>
                  <a:pt x="12566" y="230974"/>
                </a:cubicBezTo>
                <a:cubicBezTo>
                  <a:pt x="24063" y="225210"/>
                  <a:pt x="34289" y="217199"/>
                  <a:pt x="42645" y="207414"/>
                </a:cubicBezTo>
                <a:lnTo>
                  <a:pt x="44216" y="208749"/>
                </a:lnTo>
                <a:cubicBezTo>
                  <a:pt x="39339" y="214977"/>
                  <a:pt x="38930" y="223608"/>
                  <a:pt x="43195" y="230268"/>
                </a:cubicBezTo>
                <a:cubicBezTo>
                  <a:pt x="45300" y="234077"/>
                  <a:pt x="48504" y="237171"/>
                  <a:pt x="52384" y="239142"/>
                </a:cubicBezTo>
                <a:cubicBezTo>
                  <a:pt x="56624" y="241106"/>
                  <a:pt x="61329" y="241867"/>
                  <a:pt x="65970" y="241341"/>
                </a:cubicBezTo>
                <a:cubicBezTo>
                  <a:pt x="76235" y="239990"/>
                  <a:pt x="85589" y="234768"/>
                  <a:pt x="92123" y="226734"/>
                </a:cubicBezTo>
                <a:cubicBezTo>
                  <a:pt x="99183" y="217710"/>
                  <a:pt x="104901" y="207712"/>
                  <a:pt x="109087" y="197047"/>
                </a:cubicBezTo>
                <a:lnTo>
                  <a:pt x="111207" y="192413"/>
                </a:lnTo>
                <a:lnTo>
                  <a:pt x="112149" y="197440"/>
                </a:lnTo>
                <a:cubicBezTo>
                  <a:pt x="113437" y="210123"/>
                  <a:pt x="118016" y="222249"/>
                  <a:pt x="125422" y="232624"/>
                </a:cubicBezTo>
                <a:cubicBezTo>
                  <a:pt x="129734" y="237477"/>
                  <a:pt x="135537" y="240760"/>
                  <a:pt x="141915" y="241969"/>
                </a:cubicBezTo>
                <a:cubicBezTo>
                  <a:pt x="148362" y="243234"/>
                  <a:pt x="154991" y="240996"/>
                  <a:pt x="159350" y="236079"/>
                </a:cubicBezTo>
                <a:cubicBezTo>
                  <a:pt x="164329" y="229412"/>
                  <a:pt x="167572" y="221613"/>
                  <a:pt x="168774" y="213382"/>
                </a:cubicBezTo>
                <a:cubicBezTo>
                  <a:pt x="170455" y="205277"/>
                  <a:pt x="171530" y="197063"/>
                  <a:pt x="171994" y="188801"/>
                </a:cubicBezTo>
                <a:cubicBezTo>
                  <a:pt x="172661" y="173093"/>
                  <a:pt x="172371" y="157355"/>
                  <a:pt x="171130" y="141679"/>
                </a:cubicBezTo>
                <a:cubicBezTo>
                  <a:pt x="170188" y="126600"/>
                  <a:pt x="169245" y="112228"/>
                  <a:pt x="169402" y="98720"/>
                </a:cubicBezTo>
                <a:cubicBezTo>
                  <a:pt x="169496" y="86178"/>
                  <a:pt x="170886" y="73675"/>
                  <a:pt x="173565" y="61415"/>
                </a:cubicBezTo>
                <a:cubicBezTo>
                  <a:pt x="176926" y="43415"/>
                  <a:pt x="185062" y="26655"/>
                  <a:pt x="197125" y="12880"/>
                </a:cubicBezTo>
                <a:cubicBezTo>
                  <a:pt x="201712" y="7657"/>
                  <a:pt x="207186" y="3298"/>
                  <a:pt x="21330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g25cc695399e_0_1316"/>
          <p:cNvSpPr/>
          <p:nvPr/>
        </p:nvSpPr>
        <p:spPr>
          <a:xfrm>
            <a:off x="8614169" y="4624242"/>
            <a:ext cx="443414" cy="246133"/>
          </a:xfrm>
          <a:custGeom>
            <a:avLst/>
            <a:gdLst/>
            <a:ahLst/>
            <a:cxnLst/>
            <a:rect l="l" t="t" r="r" b="b"/>
            <a:pathLst>
              <a:path w="443414" h="246133" extrusionOk="0">
                <a:moveTo>
                  <a:pt x="443414" y="222425"/>
                </a:moveTo>
                <a:lnTo>
                  <a:pt x="442236" y="223446"/>
                </a:lnTo>
                <a:lnTo>
                  <a:pt x="438624" y="226037"/>
                </a:lnTo>
                <a:cubicBezTo>
                  <a:pt x="436684" y="227506"/>
                  <a:pt x="434642" y="228818"/>
                  <a:pt x="432498" y="229964"/>
                </a:cubicBezTo>
                <a:cubicBezTo>
                  <a:pt x="429686" y="231731"/>
                  <a:pt x="426749" y="233279"/>
                  <a:pt x="423702" y="234598"/>
                </a:cubicBezTo>
                <a:cubicBezTo>
                  <a:pt x="404272" y="243441"/>
                  <a:pt x="382949" y="247297"/>
                  <a:pt x="361658" y="245829"/>
                </a:cubicBezTo>
                <a:cubicBezTo>
                  <a:pt x="329993" y="243685"/>
                  <a:pt x="299615" y="232454"/>
                  <a:pt x="274169" y="213472"/>
                </a:cubicBezTo>
                <a:cubicBezTo>
                  <a:pt x="243485" y="190099"/>
                  <a:pt x="217906" y="160703"/>
                  <a:pt x="199010" y="127082"/>
                </a:cubicBezTo>
                <a:cubicBezTo>
                  <a:pt x="188408" y="109568"/>
                  <a:pt x="179848" y="91584"/>
                  <a:pt x="170345" y="74934"/>
                </a:cubicBezTo>
                <a:cubicBezTo>
                  <a:pt x="161729" y="58748"/>
                  <a:pt x="150836" y="43881"/>
                  <a:pt x="137988" y="30797"/>
                </a:cubicBezTo>
                <a:cubicBezTo>
                  <a:pt x="126419" y="18899"/>
                  <a:pt x="112055" y="10095"/>
                  <a:pt x="96207" y="5194"/>
                </a:cubicBezTo>
                <a:cubicBezTo>
                  <a:pt x="89052" y="3207"/>
                  <a:pt x="81630" y="2359"/>
                  <a:pt x="74217" y="2681"/>
                </a:cubicBezTo>
                <a:cubicBezTo>
                  <a:pt x="67353" y="3074"/>
                  <a:pt x="60559" y="4370"/>
                  <a:pt x="54033" y="6529"/>
                </a:cubicBezTo>
                <a:cubicBezTo>
                  <a:pt x="42794" y="10433"/>
                  <a:pt x="32498" y="16637"/>
                  <a:pt x="23796" y="24750"/>
                </a:cubicBezTo>
                <a:cubicBezTo>
                  <a:pt x="17247" y="30891"/>
                  <a:pt x="11726" y="38054"/>
                  <a:pt x="7461" y="45954"/>
                </a:cubicBezTo>
                <a:cubicBezTo>
                  <a:pt x="4115" y="52881"/>
                  <a:pt x="1610" y="60185"/>
                  <a:pt x="0" y="67709"/>
                </a:cubicBezTo>
                <a:cubicBezTo>
                  <a:pt x="0" y="67709"/>
                  <a:pt x="0" y="67159"/>
                  <a:pt x="0" y="66217"/>
                </a:cubicBezTo>
                <a:cubicBezTo>
                  <a:pt x="0" y="65274"/>
                  <a:pt x="393" y="63546"/>
                  <a:pt x="707" y="61740"/>
                </a:cubicBezTo>
                <a:cubicBezTo>
                  <a:pt x="1877" y="56093"/>
                  <a:pt x="3723" y="50612"/>
                  <a:pt x="6204" y="45405"/>
                </a:cubicBezTo>
                <a:cubicBezTo>
                  <a:pt x="10320" y="37213"/>
                  <a:pt x="15786" y="29776"/>
                  <a:pt x="22383" y="23415"/>
                </a:cubicBezTo>
                <a:cubicBezTo>
                  <a:pt x="31132" y="14893"/>
                  <a:pt x="41640" y="8375"/>
                  <a:pt x="53169" y="4330"/>
                </a:cubicBezTo>
                <a:cubicBezTo>
                  <a:pt x="59892" y="1998"/>
                  <a:pt x="66889" y="576"/>
                  <a:pt x="73981" y="89"/>
                </a:cubicBezTo>
                <a:cubicBezTo>
                  <a:pt x="81701" y="-288"/>
                  <a:pt x="89445" y="529"/>
                  <a:pt x="96914" y="2524"/>
                </a:cubicBezTo>
                <a:cubicBezTo>
                  <a:pt x="113335" y="7440"/>
                  <a:pt x="128234" y="16472"/>
                  <a:pt x="140187" y="28755"/>
                </a:cubicBezTo>
                <a:cubicBezTo>
                  <a:pt x="153318" y="41965"/>
                  <a:pt x="164454" y="57020"/>
                  <a:pt x="173251" y="73442"/>
                </a:cubicBezTo>
                <a:cubicBezTo>
                  <a:pt x="182832" y="90170"/>
                  <a:pt x="191471" y="108155"/>
                  <a:pt x="201916" y="125511"/>
                </a:cubicBezTo>
                <a:cubicBezTo>
                  <a:pt x="220576" y="158819"/>
                  <a:pt x="245763" y="188010"/>
                  <a:pt x="275976" y="211351"/>
                </a:cubicBezTo>
                <a:cubicBezTo>
                  <a:pt x="300879" y="230129"/>
                  <a:pt x="330637" y="241391"/>
                  <a:pt x="361737" y="243787"/>
                </a:cubicBezTo>
                <a:cubicBezTo>
                  <a:pt x="382714" y="245467"/>
                  <a:pt x="403785" y="242043"/>
                  <a:pt x="423152" y="233813"/>
                </a:cubicBezTo>
                <a:cubicBezTo>
                  <a:pt x="430126" y="230428"/>
                  <a:pt x="436896" y="226627"/>
                  <a:pt x="443414" y="222425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1" name="Google Shape;3141;g25cc695399e_0_1316"/>
          <p:cNvSpPr/>
          <p:nvPr/>
        </p:nvSpPr>
        <p:spPr>
          <a:xfrm>
            <a:off x="8916690" y="4782930"/>
            <a:ext cx="154087" cy="23497"/>
          </a:xfrm>
          <a:custGeom>
            <a:avLst/>
            <a:gdLst/>
            <a:ahLst/>
            <a:cxnLst/>
            <a:rect l="l" t="t" r="r" b="b"/>
            <a:pathLst>
              <a:path w="154087" h="23497" extrusionOk="0">
                <a:moveTo>
                  <a:pt x="154088" y="44"/>
                </a:moveTo>
                <a:cubicBezTo>
                  <a:pt x="152541" y="1489"/>
                  <a:pt x="150797" y="2707"/>
                  <a:pt x="148904" y="3657"/>
                </a:cubicBezTo>
                <a:cubicBezTo>
                  <a:pt x="143870" y="6665"/>
                  <a:pt x="138624" y="9288"/>
                  <a:pt x="133197" y="11511"/>
                </a:cubicBezTo>
                <a:cubicBezTo>
                  <a:pt x="125281" y="14778"/>
                  <a:pt x="117113" y="17409"/>
                  <a:pt x="108772" y="19364"/>
                </a:cubicBezTo>
                <a:cubicBezTo>
                  <a:pt x="98453" y="21705"/>
                  <a:pt x="87937" y="23071"/>
                  <a:pt x="77358" y="23448"/>
                </a:cubicBezTo>
                <a:cubicBezTo>
                  <a:pt x="66842" y="23699"/>
                  <a:pt x="56326" y="22993"/>
                  <a:pt x="45944" y="21328"/>
                </a:cubicBezTo>
                <a:cubicBezTo>
                  <a:pt x="37509" y="19883"/>
                  <a:pt x="29200" y="17723"/>
                  <a:pt x="21126" y="14888"/>
                </a:cubicBezTo>
                <a:cubicBezTo>
                  <a:pt x="15707" y="13066"/>
                  <a:pt x="10453" y="10780"/>
                  <a:pt x="5419" y="8055"/>
                </a:cubicBezTo>
                <a:cubicBezTo>
                  <a:pt x="3487" y="7207"/>
                  <a:pt x="1665" y="6131"/>
                  <a:pt x="0" y="4835"/>
                </a:cubicBezTo>
                <a:cubicBezTo>
                  <a:pt x="0" y="4207"/>
                  <a:pt x="8246" y="8369"/>
                  <a:pt x="21990" y="12689"/>
                </a:cubicBezTo>
                <a:cubicBezTo>
                  <a:pt x="30032" y="15178"/>
                  <a:pt x="38247" y="17063"/>
                  <a:pt x="46572" y="18343"/>
                </a:cubicBezTo>
                <a:cubicBezTo>
                  <a:pt x="56766" y="19812"/>
                  <a:pt x="67062" y="20417"/>
                  <a:pt x="77358" y="20150"/>
                </a:cubicBezTo>
                <a:cubicBezTo>
                  <a:pt x="87654" y="19733"/>
                  <a:pt x="97895" y="18469"/>
                  <a:pt x="107987" y="16380"/>
                </a:cubicBezTo>
                <a:cubicBezTo>
                  <a:pt x="116194" y="14574"/>
                  <a:pt x="124252" y="12163"/>
                  <a:pt x="132098" y="9155"/>
                </a:cubicBezTo>
                <a:cubicBezTo>
                  <a:pt x="145998" y="4128"/>
                  <a:pt x="153774" y="-505"/>
                  <a:pt x="154088" y="4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2" name="Google Shape;3142;g25cc695399e_0_1316"/>
          <p:cNvSpPr/>
          <p:nvPr/>
        </p:nvSpPr>
        <p:spPr>
          <a:xfrm>
            <a:off x="8863166" y="4975507"/>
            <a:ext cx="89491" cy="26286"/>
          </a:xfrm>
          <a:custGeom>
            <a:avLst/>
            <a:gdLst/>
            <a:ahLst/>
            <a:cxnLst/>
            <a:rect l="l" t="t" r="r" b="b"/>
            <a:pathLst>
              <a:path w="89491" h="26286" extrusionOk="0">
                <a:moveTo>
                  <a:pt x="89101" y="25876"/>
                </a:moveTo>
                <a:cubicBezTo>
                  <a:pt x="86195" y="28782"/>
                  <a:pt x="69467" y="15352"/>
                  <a:pt x="45200" y="14724"/>
                </a:cubicBezTo>
                <a:cubicBezTo>
                  <a:pt x="20932" y="14095"/>
                  <a:pt x="2790" y="25954"/>
                  <a:pt x="277" y="22577"/>
                </a:cubicBezTo>
                <a:cubicBezTo>
                  <a:pt x="-980" y="21164"/>
                  <a:pt x="2005" y="15823"/>
                  <a:pt x="9937" y="10247"/>
                </a:cubicBezTo>
                <a:cubicBezTo>
                  <a:pt x="20594" y="3163"/>
                  <a:pt x="33199" y="-410"/>
                  <a:pt x="45985" y="37"/>
                </a:cubicBezTo>
                <a:cubicBezTo>
                  <a:pt x="58668" y="383"/>
                  <a:pt x="70897" y="4820"/>
                  <a:pt x="80855" y="12682"/>
                </a:cubicBezTo>
                <a:cubicBezTo>
                  <a:pt x="88159" y="19043"/>
                  <a:pt x="90515" y="24541"/>
                  <a:pt x="89101" y="2587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3" name="Google Shape;3143;g25cc695399e_0_1316"/>
          <p:cNvSpPr/>
          <p:nvPr/>
        </p:nvSpPr>
        <p:spPr>
          <a:xfrm>
            <a:off x="8909072" y="5030348"/>
            <a:ext cx="39189" cy="37569"/>
          </a:xfrm>
          <a:custGeom>
            <a:avLst/>
            <a:gdLst/>
            <a:ahLst/>
            <a:cxnLst/>
            <a:rect l="l" t="t" r="r" b="b"/>
            <a:pathLst>
              <a:path w="39189" h="37569" extrusionOk="0">
                <a:moveTo>
                  <a:pt x="39190" y="19177"/>
                </a:moveTo>
                <a:cubicBezTo>
                  <a:pt x="38514" y="29803"/>
                  <a:pt x="29490" y="37963"/>
                  <a:pt x="18849" y="37554"/>
                </a:cubicBezTo>
                <a:cubicBezTo>
                  <a:pt x="8443" y="37554"/>
                  <a:pt x="0" y="29120"/>
                  <a:pt x="0" y="18706"/>
                </a:cubicBezTo>
                <a:cubicBezTo>
                  <a:pt x="0" y="18604"/>
                  <a:pt x="0" y="18494"/>
                  <a:pt x="0" y="18392"/>
                </a:cubicBezTo>
                <a:cubicBezTo>
                  <a:pt x="636" y="7773"/>
                  <a:pt x="9636" y="-386"/>
                  <a:pt x="20262" y="14"/>
                </a:cubicBezTo>
                <a:cubicBezTo>
                  <a:pt x="30668" y="-33"/>
                  <a:pt x="39150" y="8370"/>
                  <a:pt x="39190" y="18784"/>
                </a:cubicBezTo>
                <a:cubicBezTo>
                  <a:pt x="39190" y="18910"/>
                  <a:pt x="39190" y="19043"/>
                  <a:pt x="39190" y="1917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4" name="Google Shape;3144;g25cc695399e_0_1316"/>
          <p:cNvSpPr/>
          <p:nvPr/>
        </p:nvSpPr>
        <p:spPr>
          <a:xfrm>
            <a:off x="8001019" y="5832529"/>
            <a:ext cx="215130" cy="807138"/>
          </a:xfrm>
          <a:custGeom>
            <a:avLst/>
            <a:gdLst/>
            <a:ahLst/>
            <a:cxnLst/>
            <a:rect l="l" t="t" r="r" b="b"/>
            <a:pathLst>
              <a:path w="215130" h="807138" extrusionOk="0">
                <a:moveTo>
                  <a:pt x="98740" y="0"/>
                </a:moveTo>
                <a:cubicBezTo>
                  <a:pt x="98740" y="0"/>
                  <a:pt x="-4849" y="588078"/>
                  <a:pt x="177" y="643053"/>
                </a:cubicBezTo>
                <a:cubicBezTo>
                  <a:pt x="5203" y="698028"/>
                  <a:pt x="32691" y="785517"/>
                  <a:pt x="95206" y="800518"/>
                </a:cubicBezTo>
                <a:cubicBezTo>
                  <a:pt x="134694" y="809345"/>
                  <a:pt x="175642" y="809345"/>
                  <a:pt x="215130" y="800518"/>
                </a:cubicBezTo>
                <a:lnTo>
                  <a:pt x="140128" y="77986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5" name="Google Shape;3145;g25cc695399e_0_1316"/>
          <p:cNvSpPr/>
          <p:nvPr/>
        </p:nvSpPr>
        <p:spPr>
          <a:xfrm>
            <a:off x="8098614" y="5414228"/>
            <a:ext cx="969258" cy="1455133"/>
          </a:xfrm>
          <a:custGeom>
            <a:avLst/>
            <a:gdLst/>
            <a:ahLst/>
            <a:cxnLst/>
            <a:rect l="l" t="t" r="r" b="b"/>
            <a:pathLst>
              <a:path w="969258" h="1455133" extrusionOk="0">
                <a:moveTo>
                  <a:pt x="838496" y="162509"/>
                </a:moveTo>
                <a:lnTo>
                  <a:pt x="757839" y="139655"/>
                </a:lnTo>
                <a:lnTo>
                  <a:pt x="742132" y="75884"/>
                </a:lnTo>
                <a:cubicBezTo>
                  <a:pt x="742132" y="75884"/>
                  <a:pt x="642234" y="2139"/>
                  <a:pt x="477466" y="18"/>
                </a:cubicBezTo>
                <a:cubicBezTo>
                  <a:pt x="426731" y="-689"/>
                  <a:pt x="355028" y="19260"/>
                  <a:pt x="314975" y="50360"/>
                </a:cubicBezTo>
                <a:lnTo>
                  <a:pt x="304529" y="114995"/>
                </a:lnTo>
                <a:cubicBezTo>
                  <a:pt x="304529" y="114995"/>
                  <a:pt x="180364" y="203112"/>
                  <a:pt x="153112" y="229029"/>
                </a:cubicBezTo>
                <a:cubicBezTo>
                  <a:pt x="38606" y="337331"/>
                  <a:pt x="14574" y="381703"/>
                  <a:pt x="1302" y="418301"/>
                </a:cubicBezTo>
                <a:cubicBezTo>
                  <a:pt x="-11971" y="454899"/>
                  <a:pt x="80623" y="1306386"/>
                  <a:pt x="80623" y="1306386"/>
                </a:cubicBezTo>
                <a:lnTo>
                  <a:pt x="99472" y="1455134"/>
                </a:lnTo>
                <a:lnTo>
                  <a:pt x="963368" y="1450971"/>
                </a:lnTo>
                <a:lnTo>
                  <a:pt x="969258" y="69702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6" name="Google Shape;3146;g25cc695399e_0_1316"/>
          <p:cNvSpPr/>
          <p:nvPr/>
        </p:nvSpPr>
        <p:spPr>
          <a:xfrm>
            <a:off x="8767949" y="5577087"/>
            <a:ext cx="1095805" cy="754154"/>
          </a:xfrm>
          <a:custGeom>
            <a:avLst/>
            <a:gdLst/>
            <a:ahLst/>
            <a:cxnLst/>
            <a:rect l="l" t="t" r="r" b="b"/>
            <a:pathLst>
              <a:path w="1095805" h="754154" extrusionOk="0">
                <a:moveTo>
                  <a:pt x="71854" y="1849"/>
                </a:moveTo>
                <a:cubicBezTo>
                  <a:pt x="71854" y="1849"/>
                  <a:pt x="168846" y="-3334"/>
                  <a:pt x="181805" y="3656"/>
                </a:cubicBezTo>
                <a:cubicBezTo>
                  <a:pt x="252267" y="41447"/>
                  <a:pt x="319376" y="85192"/>
                  <a:pt x="382386" y="134418"/>
                </a:cubicBezTo>
                <a:cubicBezTo>
                  <a:pt x="472781" y="206750"/>
                  <a:pt x="730379" y="372304"/>
                  <a:pt x="730379" y="372304"/>
                </a:cubicBezTo>
                <a:cubicBezTo>
                  <a:pt x="730379" y="372304"/>
                  <a:pt x="766113" y="337905"/>
                  <a:pt x="799255" y="377094"/>
                </a:cubicBezTo>
                <a:lnTo>
                  <a:pt x="873707" y="317485"/>
                </a:lnTo>
                <a:cubicBezTo>
                  <a:pt x="873707" y="317485"/>
                  <a:pt x="1064942" y="390053"/>
                  <a:pt x="1095100" y="534716"/>
                </a:cubicBezTo>
                <a:cubicBezTo>
                  <a:pt x="1095100" y="534716"/>
                  <a:pt x="1105624" y="592205"/>
                  <a:pt x="1045387" y="624012"/>
                </a:cubicBezTo>
                <a:cubicBezTo>
                  <a:pt x="1045387" y="624012"/>
                  <a:pt x="885409" y="767104"/>
                  <a:pt x="755982" y="753203"/>
                </a:cubicBezTo>
                <a:cubicBezTo>
                  <a:pt x="619250" y="738596"/>
                  <a:pt x="313196" y="595425"/>
                  <a:pt x="297881" y="589456"/>
                </a:cubicBezTo>
                <a:lnTo>
                  <a:pt x="86933" y="496076"/>
                </a:lnTo>
                <a:cubicBezTo>
                  <a:pt x="86933" y="496076"/>
                  <a:pt x="-42651" y="249002"/>
                  <a:pt x="14602" y="12538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7" name="Google Shape;3147;g25cc695399e_0_1316"/>
          <p:cNvSpPr/>
          <p:nvPr/>
        </p:nvSpPr>
        <p:spPr>
          <a:xfrm>
            <a:off x="9553519" y="5951197"/>
            <a:ext cx="13606" cy="131155"/>
          </a:xfrm>
          <a:custGeom>
            <a:avLst/>
            <a:gdLst/>
            <a:ahLst/>
            <a:cxnLst/>
            <a:rect l="l" t="t" r="r" b="b"/>
            <a:pathLst>
              <a:path w="13606" h="131155" extrusionOk="0">
                <a:moveTo>
                  <a:pt x="11721" y="131155"/>
                </a:moveTo>
                <a:cubicBezTo>
                  <a:pt x="8706" y="125312"/>
                  <a:pt x="6530" y="119076"/>
                  <a:pt x="5281" y="112621"/>
                </a:cubicBezTo>
                <a:cubicBezTo>
                  <a:pt x="1559" y="97196"/>
                  <a:pt x="-208" y="81363"/>
                  <a:pt x="20" y="65499"/>
                </a:cubicBezTo>
                <a:cubicBezTo>
                  <a:pt x="224" y="49572"/>
                  <a:pt x="2462" y="33731"/>
                  <a:pt x="6695" y="18378"/>
                </a:cubicBezTo>
                <a:cubicBezTo>
                  <a:pt x="8124" y="11953"/>
                  <a:pt x="10449" y="5773"/>
                  <a:pt x="13606" y="0"/>
                </a:cubicBezTo>
                <a:cubicBezTo>
                  <a:pt x="12585" y="6417"/>
                  <a:pt x="11164" y="12762"/>
                  <a:pt x="9365" y="19006"/>
                </a:cubicBezTo>
                <a:cubicBezTo>
                  <a:pt x="5933" y="34250"/>
                  <a:pt x="4095" y="49800"/>
                  <a:pt x="3868" y="65421"/>
                </a:cubicBezTo>
                <a:cubicBezTo>
                  <a:pt x="3640" y="81041"/>
                  <a:pt x="5006" y="96646"/>
                  <a:pt x="7952" y="111992"/>
                </a:cubicBezTo>
                <a:cubicBezTo>
                  <a:pt x="9538" y="118315"/>
                  <a:pt x="10795" y="124707"/>
                  <a:pt x="11721" y="1311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8" name="Google Shape;3148;g25cc695399e_0_1316"/>
          <p:cNvSpPr/>
          <p:nvPr/>
        </p:nvSpPr>
        <p:spPr>
          <a:xfrm>
            <a:off x="8402672" y="5512472"/>
            <a:ext cx="453781" cy="41411"/>
          </a:xfrm>
          <a:custGeom>
            <a:avLst/>
            <a:gdLst/>
            <a:ahLst/>
            <a:cxnLst/>
            <a:rect l="l" t="t" r="r" b="b"/>
            <a:pathLst>
              <a:path w="453781" h="41411" extrusionOk="0">
                <a:moveTo>
                  <a:pt x="453781" y="41412"/>
                </a:moveTo>
                <a:cubicBezTo>
                  <a:pt x="452242" y="41208"/>
                  <a:pt x="450718" y="40894"/>
                  <a:pt x="449226" y="40470"/>
                </a:cubicBezTo>
                <a:lnTo>
                  <a:pt x="436346" y="37014"/>
                </a:lnTo>
                <a:cubicBezTo>
                  <a:pt x="425115" y="34187"/>
                  <a:pt x="408780" y="30260"/>
                  <a:pt x="388439" y="26411"/>
                </a:cubicBezTo>
                <a:cubicBezTo>
                  <a:pt x="335380" y="16563"/>
                  <a:pt x="281772" y="9958"/>
                  <a:pt x="227912" y="6621"/>
                </a:cubicBezTo>
                <a:cubicBezTo>
                  <a:pt x="174099" y="2819"/>
                  <a:pt x="120074" y="2977"/>
                  <a:pt x="66284" y="7092"/>
                </a:cubicBezTo>
                <a:cubicBezTo>
                  <a:pt x="45629" y="8898"/>
                  <a:pt x="29058" y="11490"/>
                  <a:pt x="17671" y="13532"/>
                </a:cubicBezTo>
                <a:lnTo>
                  <a:pt x="4634" y="16123"/>
                </a:lnTo>
                <a:cubicBezTo>
                  <a:pt x="3118" y="16524"/>
                  <a:pt x="1563" y="16736"/>
                  <a:pt x="0" y="16752"/>
                </a:cubicBezTo>
                <a:cubicBezTo>
                  <a:pt x="1414" y="16131"/>
                  <a:pt x="2890" y="15660"/>
                  <a:pt x="4398" y="15338"/>
                </a:cubicBezTo>
                <a:lnTo>
                  <a:pt x="17435" y="12040"/>
                </a:lnTo>
                <a:cubicBezTo>
                  <a:pt x="33448" y="8498"/>
                  <a:pt x="49658" y="5874"/>
                  <a:pt x="65970" y="4186"/>
                </a:cubicBezTo>
                <a:cubicBezTo>
                  <a:pt x="119893" y="-809"/>
                  <a:pt x="174138" y="-1335"/>
                  <a:pt x="228147" y="2615"/>
                </a:cubicBezTo>
                <a:cubicBezTo>
                  <a:pt x="282172" y="5922"/>
                  <a:pt x="335914" y="12903"/>
                  <a:pt x="388989" y="23506"/>
                </a:cubicBezTo>
                <a:cubicBezTo>
                  <a:pt x="409330" y="27747"/>
                  <a:pt x="425587" y="32066"/>
                  <a:pt x="436739" y="35365"/>
                </a:cubicBezTo>
                <a:lnTo>
                  <a:pt x="449462" y="39449"/>
                </a:lnTo>
                <a:cubicBezTo>
                  <a:pt x="450985" y="39904"/>
                  <a:pt x="452438" y="40572"/>
                  <a:pt x="453781" y="414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g25cc695399e_0_1316"/>
          <p:cNvSpPr/>
          <p:nvPr/>
        </p:nvSpPr>
        <p:spPr>
          <a:xfrm>
            <a:off x="8508853" y="5444090"/>
            <a:ext cx="9110" cy="65499"/>
          </a:xfrm>
          <a:custGeom>
            <a:avLst/>
            <a:gdLst/>
            <a:ahLst/>
            <a:cxnLst/>
            <a:rect l="l" t="t" r="r" b="b"/>
            <a:pathLst>
              <a:path w="9110" h="65499" extrusionOk="0">
                <a:moveTo>
                  <a:pt x="9110" y="65499"/>
                </a:moveTo>
                <a:cubicBezTo>
                  <a:pt x="3573" y="44090"/>
                  <a:pt x="518" y="22108"/>
                  <a:pt x="0" y="0"/>
                </a:cubicBezTo>
                <a:cubicBezTo>
                  <a:pt x="5537" y="21409"/>
                  <a:pt x="8592" y="43391"/>
                  <a:pt x="9110" y="6549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0" name="Google Shape;3150;g25cc695399e_0_1316"/>
          <p:cNvSpPr/>
          <p:nvPr/>
        </p:nvSpPr>
        <p:spPr>
          <a:xfrm>
            <a:off x="8541707" y="5441027"/>
            <a:ext cx="8724" cy="65813"/>
          </a:xfrm>
          <a:custGeom>
            <a:avLst/>
            <a:gdLst/>
            <a:ahLst/>
            <a:cxnLst/>
            <a:rect l="l" t="t" r="r" b="b"/>
            <a:pathLst>
              <a:path w="8724" h="65813" extrusionOk="0">
                <a:moveTo>
                  <a:pt x="8455" y="65813"/>
                </a:moveTo>
                <a:cubicBezTo>
                  <a:pt x="3555" y="55659"/>
                  <a:pt x="877" y="44569"/>
                  <a:pt x="602" y="33299"/>
                </a:cubicBezTo>
                <a:cubicBezTo>
                  <a:pt x="-796" y="22108"/>
                  <a:pt x="248" y="10744"/>
                  <a:pt x="3665" y="0"/>
                </a:cubicBezTo>
                <a:cubicBezTo>
                  <a:pt x="4843" y="0"/>
                  <a:pt x="3115" y="14922"/>
                  <a:pt x="4450" y="32985"/>
                </a:cubicBezTo>
                <a:cubicBezTo>
                  <a:pt x="5785" y="51048"/>
                  <a:pt x="9790" y="65499"/>
                  <a:pt x="8455" y="6581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g25cc695399e_0_1316"/>
          <p:cNvSpPr/>
          <p:nvPr/>
        </p:nvSpPr>
        <p:spPr>
          <a:xfrm>
            <a:off x="8907894" y="6094604"/>
            <a:ext cx="415848" cy="178119"/>
          </a:xfrm>
          <a:custGeom>
            <a:avLst/>
            <a:gdLst/>
            <a:ahLst/>
            <a:cxnLst/>
            <a:rect l="l" t="t" r="r" b="b"/>
            <a:pathLst>
              <a:path w="415848" h="178119" extrusionOk="0">
                <a:moveTo>
                  <a:pt x="415848" y="178120"/>
                </a:moveTo>
                <a:cubicBezTo>
                  <a:pt x="414325" y="177845"/>
                  <a:pt x="412832" y="177452"/>
                  <a:pt x="411372" y="176942"/>
                </a:cubicBezTo>
                <a:lnTo>
                  <a:pt x="398806" y="172936"/>
                </a:lnTo>
                <a:cubicBezTo>
                  <a:pt x="387968" y="169245"/>
                  <a:pt x="372339" y="163591"/>
                  <a:pt x="353255" y="156130"/>
                </a:cubicBezTo>
                <a:cubicBezTo>
                  <a:pt x="315086" y="141286"/>
                  <a:pt x="262939" y="119296"/>
                  <a:pt x="205686" y="94322"/>
                </a:cubicBezTo>
                <a:cubicBezTo>
                  <a:pt x="148433" y="69347"/>
                  <a:pt x="96913" y="45865"/>
                  <a:pt x="59766" y="28666"/>
                </a:cubicBezTo>
                <a:lnTo>
                  <a:pt x="15864" y="8089"/>
                </a:lnTo>
                <a:lnTo>
                  <a:pt x="4005" y="2278"/>
                </a:lnTo>
                <a:cubicBezTo>
                  <a:pt x="2568" y="1712"/>
                  <a:pt x="1217" y="942"/>
                  <a:pt x="0" y="0"/>
                </a:cubicBezTo>
                <a:cubicBezTo>
                  <a:pt x="1477" y="408"/>
                  <a:pt x="2921" y="927"/>
                  <a:pt x="4320" y="1571"/>
                </a:cubicBezTo>
                <a:lnTo>
                  <a:pt x="16492" y="6676"/>
                </a:lnTo>
                <a:lnTo>
                  <a:pt x="60865" y="26153"/>
                </a:lnTo>
                <a:lnTo>
                  <a:pt x="207257" y="90788"/>
                </a:lnTo>
                <a:cubicBezTo>
                  <a:pt x="264431" y="115841"/>
                  <a:pt x="316422" y="137909"/>
                  <a:pt x="354276" y="153616"/>
                </a:cubicBezTo>
                <a:cubicBezTo>
                  <a:pt x="373203" y="161470"/>
                  <a:pt x="388596" y="167439"/>
                  <a:pt x="399277" y="171523"/>
                </a:cubicBezTo>
                <a:lnTo>
                  <a:pt x="411607" y="176235"/>
                </a:lnTo>
                <a:cubicBezTo>
                  <a:pt x="413092" y="176690"/>
                  <a:pt x="414513" y="177327"/>
                  <a:pt x="415848" y="1781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g25cc695399e_0_1316"/>
          <p:cNvSpPr/>
          <p:nvPr/>
        </p:nvSpPr>
        <p:spPr>
          <a:xfrm>
            <a:off x="8405735" y="5515296"/>
            <a:ext cx="418125" cy="30498"/>
          </a:xfrm>
          <a:custGeom>
            <a:avLst/>
            <a:gdLst/>
            <a:ahLst/>
            <a:cxnLst/>
            <a:rect l="l" t="t" r="r" b="b"/>
            <a:pathLst>
              <a:path w="418125" h="30498" extrusionOk="0">
                <a:moveTo>
                  <a:pt x="0" y="13221"/>
                </a:moveTo>
                <a:cubicBezTo>
                  <a:pt x="136103" y="37253"/>
                  <a:pt x="274091" y="13221"/>
                  <a:pt x="418126" y="30499"/>
                </a:cubicBezTo>
                <a:cubicBezTo>
                  <a:pt x="279038" y="1676"/>
                  <a:pt x="134218" y="-11989"/>
                  <a:pt x="0" y="13221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3" name="Google Shape;3153;g25cc695399e_0_1316"/>
          <p:cNvSpPr/>
          <p:nvPr/>
        </p:nvSpPr>
        <p:spPr>
          <a:xfrm>
            <a:off x="8102990" y="6057535"/>
            <a:ext cx="63917" cy="576611"/>
          </a:xfrm>
          <a:custGeom>
            <a:avLst/>
            <a:gdLst/>
            <a:ahLst/>
            <a:cxnLst/>
            <a:rect l="l" t="t" r="r" b="b"/>
            <a:pathLst>
              <a:path w="63917" h="576611" extrusionOk="0">
                <a:moveTo>
                  <a:pt x="63917" y="576612"/>
                </a:moveTo>
                <a:cubicBezTo>
                  <a:pt x="-12655" y="397314"/>
                  <a:pt x="-3545" y="194691"/>
                  <a:pt x="6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4" name="Google Shape;3154;g25cc695399e_0_1316"/>
          <p:cNvSpPr/>
          <p:nvPr/>
        </p:nvSpPr>
        <p:spPr>
          <a:xfrm>
            <a:off x="8099759" y="5960779"/>
            <a:ext cx="96350" cy="880231"/>
          </a:xfrm>
          <a:custGeom>
            <a:avLst/>
            <a:gdLst/>
            <a:ahLst/>
            <a:cxnLst/>
            <a:rect l="l" t="t" r="r" b="b"/>
            <a:pathLst>
              <a:path w="96350" h="880231" extrusionOk="0">
                <a:moveTo>
                  <a:pt x="0" y="0"/>
                </a:moveTo>
                <a:cubicBezTo>
                  <a:pt x="74" y="754"/>
                  <a:pt x="74" y="1524"/>
                  <a:pt x="0" y="2278"/>
                </a:cubicBezTo>
                <a:cubicBezTo>
                  <a:pt x="0" y="3927"/>
                  <a:pt x="471" y="6126"/>
                  <a:pt x="785" y="8875"/>
                </a:cubicBezTo>
                <a:cubicBezTo>
                  <a:pt x="1414" y="15000"/>
                  <a:pt x="2356" y="23639"/>
                  <a:pt x="3534" y="34556"/>
                </a:cubicBezTo>
                <a:cubicBezTo>
                  <a:pt x="5733" y="57174"/>
                  <a:pt x="8953" y="89531"/>
                  <a:pt x="12880" y="128799"/>
                </a:cubicBezTo>
                <a:cubicBezTo>
                  <a:pt x="20734" y="208513"/>
                  <a:pt x="31257" y="318778"/>
                  <a:pt x="44294" y="440352"/>
                </a:cubicBezTo>
                <a:cubicBezTo>
                  <a:pt x="57331" y="561925"/>
                  <a:pt x="69740" y="671954"/>
                  <a:pt x="79871" y="751433"/>
                </a:cubicBezTo>
                <a:cubicBezTo>
                  <a:pt x="84819" y="791172"/>
                  <a:pt x="89138" y="823372"/>
                  <a:pt x="92123" y="845676"/>
                </a:cubicBezTo>
                <a:cubicBezTo>
                  <a:pt x="93615" y="856592"/>
                  <a:pt x="94714" y="865153"/>
                  <a:pt x="95500" y="871279"/>
                </a:cubicBezTo>
                <a:cubicBezTo>
                  <a:pt x="95500" y="874027"/>
                  <a:pt x="96128" y="876226"/>
                  <a:pt x="96285" y="877954"/>
                </a:cubicBezTo>
                <a:cubicBezTo>
                  <a:pt x="96372" y="878708"/>
                  <a:pt x="96372" y="879478"/>
                  <a:pt x="96285" y="880232"/>
                </a:cubicBezTo>
                <a:cubicBezTo>
                  <a:pt x="96017" y="879525"/>
                  <a:pt x="95833" y="878787"/>
                  <a:pt x="95735" y="878033"/>
                </a:cubicBezTo>
                <a:cubicBezTo>
                  <a:pt x="95735" y="876305"/>
                  <a:pt x="95107" y="874106"/>
                  <a:pt x="94636" y="871436"/>
                </a:cubicBezTo>
                <a:cubicBezTo>
                  <a:pt x="93615" y="865310"/>
                  <a:pt x="92280" y="856749"/>
                  <a:pt x="90552" y="845912"/>
                </a:cubicBezTo>
                <a:cubicBezTo>
                  <a:pt x="87018" y="823764"/>
                  <a:pt x="82698" y="791722"/>
                  <a:pt x="76965" y="751668"/>
                </a:cubicBezTo>
                <a:cubicBezTo>
                  <a:pt x="66127" y="672190"/>
                  <a:pt x="53404" y="562239"/>
                  <a:pt x="40368" y="440587"/>
                </a:cubicBezTo>
                <a:cubicBezTo>
                  <a:pt x="27331" y="318935"/>
                  <a:pt x="17671" y="209063"/>
                  <a:pt x="10602" y="129427"/>
                </a:cubicBezTo>
                <a:cubicBezTo>
                  <a:pt x="7225" y="89688"/>
                  <a:pt x="4477" y="57488"/>
                  <a:pt x="2749" y="35184"/>
                </a:cubicBezTo>
                <a:cubicBezTo>
                  <a:pt x="1885" y="24189"/>
                  <a:pt x="1178" y="15629"/>
                  <a:pt x="707" y="9424"/>
                </a:cubicBezTo>
                <a:lnTo>
                  <a:pt x="707" y="2749"/>
                </a:lnTo>
                <a:cubicBezTo>
                  <a:pt x="317" y="1877"/>
                  <a:pt x="78" y="950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g25cc695399e_0_1316"/>
          <p:cNvSpPr/>
          <p:nvPr/>
        </p:nvSpPr>
        <p:spPr>
          <a:xfrm>
            <a:off x="8143346" y="5862609"/>
            <a:ext cx="545196" cy="66441"/>
          </a:xfrm>
          <a:custGeom>
            <a:avLst/>
            <a:gdLst/>
            <a:ahLst/>
            <a:cxnLst/>
            <a:rect l="l" t="t" r="r" b="b"/>
            <a:pathLst>
              <a:path w="545196" h="66441" extrusionOk="0">
                <a:moveTo>
                  <a:pt x="545197" y="1963"/>
                </a:moveTo>
                <a:cubicBezTo>
                  <a:pt x="543344" y="2097"/>
                  <a:pt x="541474" y="2097"/>
                  <a:pt x="539621" y="1963"/>
                </a:cubicBezTo>
                <a:lnTo>
                  <a:pt x="523914" y="1963"/>
                </a:lnTo>
                <a:cubicBezTo>
                  <a:pt x="510013" y="1963"/>
                  <a:pt x="489829" y="1963"/>
                  <a:pt x="464933" y="2670"/>
                </a:cubicBezTo>
                <a:cubicBezTo>
                  <a:pt x="415063" y="3848"/>
                  <a:pt x="346265" y="7461"/>
                  <a:pt x="270792" y="16414"/>
                </a:cubicBezTo>
                <a:cubicBezTo>
                  <a:pt x="195319" y="25367"/>
                  <a:pt x="127464" y="38011"/>
                  <a:pt x="78772" y="48614"/>
                </a:cubicBezTo>
                <a:cubicBezTo>
                  <a:pt x="54425" y="53954"/>
                  <a:pt x="34791" y="58431"/>
                  <a:pt x="21205" y="61808"/>
                </a:cubicBezTo>
                <a:lnTo>
                  <a:pt x="5498" y="65421"/>
                </a:lnTo>
                <a:cubicBezTo>
                  <a:pt x="3703" y="65939"/>
                  <a:pt x="1862" y="66284"/>
                  <a:pt x="0" y="66442"/>
                </a:cubicBezTo>
                <a:cubicBezTo>
                  <a:pt x="1740" y="65750"/>
                  <a:pt x="3524" y="65169"/>
                  <a:pt x="5340" y="64714"/>
                </a:cubicBezTo>
                <a:lnTo>
                  <a:pt x="21048" y="60316"/>
                </a:lnTo>
                <a:cubicBezTo>
                  <a:pt x="34477" y="56546"/>
                  <a:pt x="54033" y="51598"/>
                  <a:pt x="78379" y="46022"/>
                </a:cubicBezTo>
                <a:cubicBezTo>
                  <a:pt x="141773" y="31485"/>
                  <a:pt x="205898" y="20317"/>
                  <a:pt x="270478" y="12566"/>
                </a:cubicBezTo>
                <a:cubicBezTo>
                  <a:pt x="335050" y="4909"/>
                  <a:pt x="399992" y="715"/>
                  <a:pt x="465012" y="0"/>
                </a:cubicBezTo>
                <a:cubicBezTo>
                  <a:pt x="489986" y="0"/>
                  <a:pt x="510170" y="0"/>
                  <a:pt x="524071" y="471"/>
                </a:cubicBezTo>
                <a:lnTo>
                  <a:pt x="539778" y="1100"/>
                </a:lnTo>
                <a:cubicBezTo>
                  <a:pt x="541608" y="1194"/>
                  <a:pt x="543430" y="1485"/>
                  <a:pt x="545197" y="196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g25cc695399e_0_1316"/>
          <p:cNvSpPr/>
          <p:nvPr/>
        </p:nvSpPr>
        <p:spPr>
          <a:xfrm>
            <a:off x="8354309" y="5691322"/>
            <a:ext cx="13290" cy="363621"/>
          </a:xfrm>
          <a:custGeom>
            <a:avLst/>
            <a:gdLst/>
            <a:ahLst/>
            <a:cxnLst/>
            <a:rect l="l" t="t" r="r" b="b"/>
            <a:pathLst>
              <a:path w="13290" h="363621" extrusionOk="0">
                <a:moveTo>
                  <a:pt x="299" y="363622"/>
                </a:moveTo>
                <a:cubicBezTo>
                  <a:pt x="-801" y="363622"/>
                  <a:pt x="1241" y="282180"/>
                  <a:pt x="4697" y="181811"/>
                </a:cubicBezTo>
                <a:cubicBezTo>
                  <a:pt x="8152" y="81442"/>
                  <a:pt x="12000" y="0"/>
                  <a:pt x="13021" y="0"/>
                </a:cubicBezTo>
                <a:cubicBezTo>
                  <a:pt x="14042" y="0"/>
                  <a:pt x="12079" y="81520"/>
                  <a:pt x="8545" y="181889"/>
                </a:cubicBezTo>
                <a:cubicBezTo>
                  <a:pt x="5011" y="282258"/>
                  <a:pt x="1320" y="363700"/>
                  <a:pt x="299" y="363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g25cc695399e_0_1316"/>
          <p:cNvSpPr/>
          <p:nvPr/>
        </p:nvSpPr>
        <p:spPr>
          <a:xfrm>
            <a:off x="8701796" y="5565259"/>
            <a:ext cx="176332" cy="479632"/>
          </a:xfrm>
          <a:custGeom>
            <a:avLst/>
            <a:gdLst/>
            <a:ahLst/>
            <a:cxnLst/>
            <a:rect l="l" t="t" r="r" b="b"/>
            <a:pathLst>
              <a:path w="176332" h="479632" extrusionOk="0">
                <a:moveTo>
                  <a:pt x="97247" y="479632"/>
                </a:moveTo>
                <a:cubicBezTo>
                  <a:pt x="96038" y="478022"/>
                  <a:pt x="94962" y="476310"/>
                  <a:pt x="94027" y="474527"/>
                </a:cubicBezTo>
                <a:cubicBezTo>
                  <a:pt x="91828" y="470836"/>
                  <a:pt x="88922" y="465810"/>
                  <a:pt x="85310" y="459527"/>
                </a:cubicBezTo>
                <a:lnTo>
                  <a:pt x="53189" y="404552"/>
                </a:lnTo>
                <a:cubicBezTo>
                  <a:pt x="37081" y="377307"/>
                  <a:pt x="23714" y="348524"/>
                  <a:pt x="13292" y="318633"/>
                </a:cubicBezTo>
                <a:cubicBezTo>
                  <a:pt x="7488" y="300751"/>
                  <a:pt x="3491" y="282334"/>
                  <a:pt x="1355" y="263658"/>
                </a:cubicBezTo>
                <a:cubicBezTo>
                  <a:pt x="-452" y="243623"/>
                  <a:pt x="-452" y="223455"/>
                  <a:pt x="1355" y="203421"/>
                </a:cubicBezTo>
                <a:cubicBezTo>
                  <a:pt x="4041" y="164577"/>
                  <a:pt x="13787" y="126550"/>
                  <a:pt x="30099" y="91193"/>
                </a:cubicBezTo>
                <a:cubicBezTo>
                  <a:pt x="37528" y="75871"/>
                  <a:pt x="47047" y="61656"/>
                  <a:pt x="58372" y="48941"/>
                </a:cubicBezTo>
                <a:cubicBezTo>
                  <a:pt x="68370" y="37969"/>
                  <a:pt x="79804" y="28403"/>
                  <a:pt x="92378" y="20510"/>
                </a:cubicBezTo>
                <a:cubicBezTo>
                  <a:pt x="110512" y="8856"/>
                  <a:pt x="131277" y="1921"/>
                  <a:pt x="152772" y="327"/>
                </a:cubicBezTo>
                <a:cubicBezTo>
                  <a:pt x="160649" y="-372"/>
                  <a:pt x="168581" y="52"/>
                  <a:pt x="176333" y="1583"/>
                </a:cubicBezTo>
                <a:cubicBezTo>
                  <a:pt x="176333" y="2133"/>
                  <a:pt x="168008" y="562"/>
                  <a:pt x="152772" y="1583"/>
                </a:cubicBezTo>
                <a:cubicBezTo>
                  <a:pt x="131717" y="3735"/>
                  <a:pt x="111486" y="10929"/>
                  <a:pt x="93792" y="22552"/>
                </a:cubicBezTo>
                <a:cubicBezTo>
                  <a:pt x="81532" y="30422"/>
                  <a:pt x="70411" y="39940"/>
                  <a:pt x="60728" y="50825"/>
                </a:cubicBezTo>
                <a:cubicBezTo>
                  <a:pt x="49670" y="63368"/>
                  <a:pt x="40395" y="77371"/>
                  <a:pt x="33162" y="92449"/>
                </a:cubicBezTo>
                <a:cubicBezTo>
                  <a:pt x="17258" y="127492"/>
                  <a:pt x="7755" y="165103"/>
                  <a:pt x="5125" y="203499"/>
                </a:cubicBezTo>
                <a:cubicBezTo>
                  <a:pt x="3357" y="223306"/>
                  <a:pt x="3357" y="243223"/>
                  <a:pt x="5125" y="263030"/>
                </a:cubicBezTo>
                <a:cubicBezTo>
                  <a:pt x="7206" y="281407"/>
                  <a:pt x="11101" y="299533"/>
                  <a:pt x="16748" y="317141"/>
                </a:cubicBezTo>
                <a:cubicBezTo>
                  <a:pt x="27083" y="346836"/>
                  <a:pt x="40230" y="375478"/>
                  <a:pt x="56016" y="402667"/>
                </a:cubicBezTo>
                <a:lnTo>
                  <a:pt x="87430" y="458427"/>
                </a:lnTo>
                <a:lnTo>
                  <a:pt x="95284" y="473742"/>
                </a:lnTo>
                <a:cubicBezTo>
                  <a:pt x="96132" y="475635"/>
                  <a:pt x="96792" y="477606"/>
                  <a:pt x="97247" y="47963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8" name="Google Shape;3158;g25cc695399e_0_1316"/>
          <p:cNvSpPr/>
          <p:nvPr/>
        </p:nvSpPr>
        <p:spPr>
          <a:xfrm>
            <a:off x="8752299" y="5960150"/>
            <a:ext cx="315494" cy="275975"/>
          </a:xfrm>
          <a:custGeom>
            <a:avLst/>
            <a:gdLst/>
            <a:ahLst/>
            <a:cxnLst/>
            <a:rect l="l" t="t" r="r" b="b"/>
            <a:pathLst>
              <a:path w="315494" h="275975" extrusionOk="0">
                <a:moveTo>
                  <a:pt x="1351" y="0"/>
                </a:moveTo>
                <a:cubicBezTo>
                  <a:pt x="-9330" y="74923"/>
                  <a:pt x="44938" y="124637"/>
                  <a:pt x="107217" y="167517"/>
                </a:cubicBezTo>
                <a:cubicBezTo>
                  <a:pt x="171271" y="212566"/>
                  <a:pt x="240948" y="249030"/>
                  <a:pt x="314474" y="275975"/>
                </a:cubicBezTo>
                <a:lnTo>
                  <a:pt x="315495" y="207256"/>
                </a:lnTo>
                <a:cubicBezTo>
                  <a:pt x="315495" y="207256"/>
                  <a:pt x="224315" y="169638"/>
                  <a:pt x="140909" y="127150"/>
                </a:cubicBezTo>
                <a:cubicBezTo>
                  <a:pt x="95594" y="103982"/>
                  <a:pt x="43682" y="79164"/>
                  <a:pt x="28681" y="523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g25cc695399e_0_1316"/>
          <p:cNvSpPr/>
          <p:nvPr/>
        </p:nvSpPr>
        <p:spPr>
          <a:xfrm>
            <a:off x="9483023" y="5946485"/>
            <a:ext cx="16796" cy="141050"/>
          </a:xfrm>
          <a:custGeom>
            <a:avLst/>
            <a:gdLst/>
            <a:ahLst/>
            <a:cxnLst/>
            <a:rect l="l" t="t" r="r" b="b"/>
            <a:pathLst>
              <a:path w="16796" h="141050" extrusionOk="0">
                <a:moveTo>
                  <a:pt x="5409" y="141051"/>
                </a:moveTo>
                <a:cubicBezTo>
                  <a:pt x="3296" y="134273"/>
                  <a:pt x="2055" y="127252"/>
                  <a:pt x="1718" y="120160"/>
                </a:cubicBezTo>
                <a:cubicBezTo>
                  <a:pt x="-2146" y="86484"/>
                  <a:pt x="524" y="52375"/>
                  <a:pt x="9571" y="19712"/>
                </a:cubicBezTo>
                <a:cubicBezTo>
                  <a:pt x="11181" y="12872"/>
                  <a:pt x="13600" y="6259"/>
                  <a:pt x="16797" y="0"/>
                </a:cubicBezTo>
                <a:cubicBezTo>
                  <a:pt x="15697" y="6895"/>
                  <a:pt x="14174" y="13712"/>
                  <a:pt x="12242" y="20419"/>
                </a:cubicBezTo>
                <a:cubicBezTo>
                  <a:pt x="8456" y="36731"/>
                  <a:pt x="5833" y="53294"/>
                  <a:pt x="4388" y="69975"/>
                </a:cubicBezTo>
                <a:cubicBezTo>
                  <a:pt x="3077" y="86672"/>
                  <a:pt x="2919" y="103440"/>
                  <a:pt x="3917" y="120160"/>
                </a:cubicBezTo>
                <a:cubicBezTo>
                  <a:pt x="4804" y="127087"/>
                  <a:pt x="5299" y="134061"/>
                  <a:pt x="5409" y="14105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0" name="Google Shape;3160;g25cc695399e_0_1316"/>
          <p:cNvSpPr/>
          <p:nvPr/>
        </p:nvSpPr>
        <p:spPr>
          <a:xfrm>
            <a:off x="9602148" y="5934312"/>
            <a:ext cx="211490" cy="270085"/>
          </a:xfrm>
          <a:custGeom>
            <a:avLst/>
            <a:gdLst/>
            <a:ahLst/>
            <a:cxnLst/>
            <a:rect l="l" t="t" r="r" b="b"/>
            <a:pathLst>
              <a:path w="211490" h="270085" extrusionOk="0">
                <a:moveTo>
                  <a:pt x="211423" y="270086"/>
                </a:moveTo>
                <a:cubicBezTo>
                  <a:pt x="210889" y="268994"/>
                  <a:pt x="210441" y="267871"/>
                  <a:pt x="210088" y="266708"/>
                </a:cubicBezTo>
                <a:cubicBezTo>
                  <a:pt x="209224" y="264117"/>
                  <a:pt x="208125" y="260897"/>
                  <a:pt x="206868" y="257048"/>
                </a:cubicBezTo>
                <a:cubicBezTo>
                  <a:pt x="205611" y="253200"/>
                  <a:pt x="203884" y="247624"/>
                  <a:pt x="201606" y="241734"/>
                </a:cubicBezTo>
                <a:cubicBezTo>
                  <a:pt x="199328" y="235844"/>
                  <a:pt x="197051" y="229090"/>
                  <a:pt x="193752" y="221864"/>
                </a:cubicBezTo>
                <a:lnTo>
                  <a:pt x="188883" y="210869"/>
                </a:lnTo>
                <a:cubicBezTo>
                  <a:pt x="186998" y="206942"/>
                  <a:pt x="184956" y="203016"/>
                  <a:pt x="182914" y="198775"/>
                </a:cubicBezTo>
                <a:cubicBezTo>
                  <a:pt x="178988" y="190371"/>
                  <a:pt x="173804" y="181811"/>
                  <a:pt x="168699" y="172622"/>
                </a:cubicBezTo>
                <a:cubicBezTo>
                  <a:pt x="157021" y="153169"/>
                  <a:pt x="144055" y="134517"/>
                  <a:pt x="129903" y="116783"/>
                </a:cubicBezTo>
                <a:cubicBezTo>
                  <a:pt x="115539" y="99136"/>
                  <a:pt x="100114" y="82377"/>
                  <a:pt x="83723" y="66599"/>
                </a:cubicBezTo>
                <a:cubicBezTo>
                  <a:pt x="70294" y="53797"/>
                  <a:pt x="56212" y="41687"/>
                  <a:pt x="41550" y="30315"/>
                </a:cubicBezTo>
                <a:cubicBezTo>
                  <a:pt x="35424" y="25289"/>
                  <a:pt x="29534" y="21205"/>
                  <a:pt x="24429" y="17435"/>
                </a:cubicBezTo>
                <a:cubicBezTo>
                  <a:pt x="19324" y="13665"/>
                  <a:pt x="14926" y="10602"/>
                  <a:pt x="11235" y="8168"/>
                </a:cubicBezTo>
                <a:lnTo>
                  <a:pt x="2831" y="2278"/>
                </a:lnTo>
                <a:cubicBezTo>
                  <a:pt x="947" y="942"/>
                  <a:pt x="-74" y="157"/>
                  <a:pt x="4" y="0"/>
                </a:cubicBezTo>
                <a:cubicBezTo>
                  <a:pt x="1143" y="416"/>
                  <a:pt x="2219" y="974"/>
                  <a:pt x="3224" y="1649"/>
                </a:cubicBezTo>
                <a:lnTo>
                  <a:pt x="12020" y="6911"/>
                </a:lnTo>
                <a:cubicBezTo>
                  <a:pt x="15868" y="9110"/>
                  <a:pt x="20502" y="12095"/>
                  <a:pt x="25685" y="15707"/>
                </a:cubicBezTo>
                <a:cubicBezTo>
                  <a:pt x="30869" y="19320"/>
                  <a:pt x="36916" y="23561"/>
                  <a:pt x="43199" y="28116"/>
                </a:cubicBezTo>
                <a:cubicBezTo>
                  <a:pt x="58192" y="39276"/>
                  <a:pt x="72540" y="51284"/>
                  <a:pt x="86158" y="64085"/>
                </a:cubicBezTo>
                <a:cubicBezTo>
                  <a:pt x="102949" y="79785"/>
                  <a:pt x="118696" y="96576"/>
                  <a:pt x="133280" y="114348"/>
                </a:cubicBezTo>
                <a:cubicBezTo>
                  <a:pt x="147558" y="132255"/>
                  <a:pt x="160547" y="151150"/>
                  <a:pt x="172155" y="170894"/>
                </a:cubicBezTo>
                <a:cubicBezTo>
                  <a:pt x="177181" y="180162"/>
                  <a:pt x="182286" y="188801"/>
                  <a:pt x="186134" y="197361"/>
                </a:cubicBezTo>
                <a:cubicBezTo>
                  <a:pt x="188176" y="201602"/>
                  <a:pt x="190218" y="205686"/>
                  <a:pt x="191946" y="209613"/>
                </a:cubicBezTo>
                <a:lnTo>
                  <a:pt x="196737" y="221236"/>
                </a:lnTo>
                <a:cubicBezTo>
                  <a:pt x="199957" y="228540"/>
                  <a:pt x="202077" y="235451"/>
                  <a:pt x="204119" y="241420"/>
                </a:cubicBezTo>
                <a:cubicBezTo>
                  <a:pt x="206004" y="246556"/>
                  <a:pt x="207583" y="251802"/>
                  <a:pt x="208831" y="257127"/>
                </a:cubicBezTo>
                <a:cubicBezTo>
                  <a:pt x="209852" y="261054"/>
                  <a:pt x="210716" y="264352"/>
                  <a:pt x="211344" y="267101"/>
                </a:cubicBezTo>
                <a:cubicBezTo>
                  <a:pt x="211510" y="268091"/>
                  <a:pt x="211533" y="269088"/>
                  <a:pt x="211423" y="2700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g25cc695399e_0_1316"/>
          <p:cNvSpPr/>
          <p:nvPr/>
        </p:nvSpPr>
        <p:spPr>
          <a:xfrm>
            <a:off x="9554106" y="5954182"/>
            <a:ext cx="30533" cy="138773"/>
          </a:xfrm>
          <a:custGeom>
            <a:avLst/>
            <a:gdLst/>
            <a:ahLst/>
            <a:cxnLst/>
            <a:rect l="l" t="t" r="r" b="b"/>
            <a:pathLst>
              <a:path w="30533" h="138773" extrusionOk="0">
                <a:moveTo>
                  <a:pt x="30219" y="109087"/>
                </a:moveTo>
                <a:cubicBezTo>
                  <a:pt x="28451" y="97990"/>
                  <a:pt x="25672" y="87081"/>
                  <a:pt x="21894" y="76494"/>
                </a:cubicBezTo>
                <a:cubicBezTo>
                  <a:pt x="14951" y="51622"/>
                  <a:pt x="11951" y="25807"/>
                  <a:pt x="13019" y="0"/>
                </a:cubicBezTo>
                <a:cubicBezTo>
                  <a:pt x="-6002" y="44718"/>
                  <a:pt x="-4102" y="95594"/>
                  <a:pt x="18203" y="138773"/>
                </a:cubicBezTo>
                <a:cubicBezTo>
                  <a:pt x="27234" y="131744"/>
                  <a:pt x="31821" y="120419"/>
                  <a:pt x="30219" y="1090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2" name="Google Shape;3162;g25cc695399e_0_1316"/>
          <p:cNvSpPr/>
          <p:nvPr/>
        </p:nvSpPr>
        <p:spPr>
          <a:xfrm>
            <a:off x="8153870" y="5865970"/>
            <a:ext cx="481111" cy="115071"/>
          </a:xfrm>
          <a:custGeom>
            <a:avLst/>
            <a:gdLst/>
            <a:ahLst/>
            <a:cxnLst/>
            <a:rect l="l" t="t" r="r" b="b"/>
            <a:pathLst>
              <a:path w="481111" h="115071" extrusionOk="0">
                <a:moveTo>
                  <a:pt x="3613" y="63081"/>
                </a:moveTo>
                <a:cubicBezTo>
                  <a:pt x="58579" y="60253"/>
                  <a:pt x="113232" y="53028"/>
                  <a:pt x="167046" y="41483"/>
                </a:cubicBezTo>
                <a:cubicBezTo>
                  <a:pt x="160268" y="65146"/>
                  <a:pt x="157072" y="89681"/>
                  <a:pt x="157543" y="114286"/>
                </a:cubicBezTo>
                <a:cubicBezTo>
                  <a:pt x="174593" y="95076"/>
                  <a:pt x="187002" y="72214"/>
                  <a:pt x="193827" y="47452"/>
                </a:cubicBezTo>
                <a:cubicBezTo>
                  <a:pt x="197824" y="74649"/>
                  <a:pt x="212707" y="99058"/>
                  <a:pt x="235058" y="115071"/>
                </a:cubicBezTo>
                <a:cubicBezTo>
                  <a:pt x="240485" y="90615"/>
                  <a:pt x="241734" y="65413"/>
                  <a:pt x="238750" y="40541"/>
                </a:cubicBezTo>
                <a:cubicBezTo>
                  <a:pt x="320058" y="30802"/>
                  <a:pt x="400848" y="17451"/>
                  <a:pt x="481112" y="487"/>
                </a:cubicBezTo>
                <a:cubicBezTo>
                  <a:pt x="318660" y="-3471"/>
                  <a:pt x="156530" y="16697"/>
                  <a:pt x="0" y="6033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g25cc695399e_0_1316"/>
          <p:cNvSpPr/>
          <p:nvPr/>
        </p:nvSpPr>
        <p:spPr>
          <a:xfrm rot="5727235" flipH="1">
            <a:off x="11293122" y="1417379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4" name="Google Shape;3164;g25cc695399e_0_1316"/>
          <p:cNvGrpSpPr/>
          <p:nvPr/>
        </p:nvGrpSpPr>
        <p:grpSpPr>
          <a:xfrm rot="-10476383">
            <a:off x="10502641" y="2681567"/>
            <a:ext cx="570510" cy="570428"/>
            <a:chOff x="1816936" y="1019390"/>
            <a:chExt cx="570494" cy="570412"/>
          </a:xfrm>
        </p:grpSpPr>
        <p:sp>
          <p:nvSpPr>
            <p:cNvPr id="3165" name="Google Shape;3165;g25cc695399e_0_1316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6" name="Google Shape;3166;g25cc695399e_0_1316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7" name="Google Shape;3167;g25cc695399e_0_1316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8" name="Google Shape;3168;g25cc695399e_0_1316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9" name="Google Shape;3169;g25cc695399e_0_1316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0" name="Google Shape;3170;g25cc695399e_0_1316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1" name="Google Shape;3171;g25cc695399e_0_1316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2" name="Google Shape;3172;g25cc695399e_0_1316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g25cc695399e_0_1316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4" name="Google Shape;3174;g25cc695399e_0_1316"/>
          <p:cNvGrpSpPr/>
          <p:nvPr/>
        </p:nvGrpSpPr>
        <p:grpSpPr>
          <a:xfrm rot="-10476383">
            <a:off x="10493133" y="1855937"/>
            <a:ext cx="570428" cy="570428"/>
            <a:chOff x="2113081" y="1968393"/>
            <a:chExt cx="570412" cy="570412"/>
          </a:xfrm>
        </p:grpSpPr>
        <p:sp>
          <p:nvSpPr>
            <p:cNvPr id="3175" name="Google Shape;3175;g25cc695399e_0_1316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g25cc695399e_0_1316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7" name="Google Shape;3177;g25cc695399e_0_1316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8" name="Google Shape;3178;g25cc695399e_0_1316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9" name="Google Shape;3179;g25cc695399e_0_1316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0" name="Google Shape;3180;g25cc695399e_0_1316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1" name="Google Shape;3181;g25cc695399e_0_1316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2" name="Google Shape;3182;g25cc695399e_0_1316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3" name="Google Shape;3183;g25cc695399e_0_1316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4" name="Google Shape;3184;g25cc695399e_0_1316"/>
          <p:cNvSpPr/>
          <p:nvPr/>
        </p:nvSpPr>
        <p:spPr>
          <a:xfrm rot="-10472765" flipH="1">
            <a:off x="11269103" y="2531427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5" name="Google Shape;3185;g25cc695399e_0_1316"/>
          <p:cNvGrpSpPr/>
          <p:nvPr/>
        </p:nvGrpSpPr>
        <p:grpSpPr>
          <a:xfrm rot="-10476383">
            <a:off x="11846302" y="2364867"/>
            <a:ext cx="372195" cy="372195"/>
            <a:chOff x="3466277" y="2477339"/>
            <a:chExt cx="372185" cy="372185"/>
          </a:xfrm>
        </p:grpSpPr>
        <p:sp>
          <p:nvSpPr>
            <p:cNvPr id="3186" name="Google Shape;3186;g25cc695399e_0_1316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g25cc695399e_0_1316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8" name="Google Shape;3188;g25cc695399e_0_1316"/>
          <p:cNvGrpSpPr/>
          <p:nvPr/>
        </p:nvGrpSpPr>
        <p:grpSpPr>
          <a:xfrm rot="-10476383">
            <a:off x="11090491" y="2146293"/>
            <a:ext cx="406475" cy="406475"/>
            <a:chOff x="2710448" y="2258754"/>
            <a:chExt cx="406464" cy="406464"/>
          </a:xfrm>
        </p:grpSpPr>
        <p:sp>
          <p:nvSpPr>
            <p:cNvPr id="3189" name="Google Shape;3189;g25cc695399e_0_1316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g25cc695399e_0_1316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g25cc695399e_0_1316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2" name="Google Shape;3192;g25cc695399e_0_1316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3" name="Google Shape;3193;g25cc695399e_0_1316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4" name="Google Shape;3194;g25cc695399e_0_1316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5" name="Google Shape;3195;g25cc695399e_0_1316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6" name="Google Shape;3196;g25cc695399e_0_1316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7" name="Google Shape;3197;g25cc695399e_0_1316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8" name="Google Shape;3198;g25cc695399e_0_1316"/>
          <p:cNvGrpSpPr/>
          <p:nvPr/>
        </p:nvGrpSpPr>
        <p:grpSpPr>
          <a:xfrm rot="-10476383">
            <a:off x="11211947" y="2474252"/>
            <a:ext cx="653839" cy="653839"/>
            <a:chOff x="2831911" y="2586731"/>
            <a:chExt cx="653821" cy="653821"/>
          </a:xfrm>
        </p:grpSpPr>
        <p:sp>
          <p:nvSpPr>
            <p:cNvPr id="3199" name="Google Shape;3199;g25cc695399e_0_1316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g25cc695399e_0_1316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g25cc695399e_0_1316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g25cc695399e_0_1316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g25cc695399e_0_1316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g25cc695399e_0_1316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g25cc695399e_0_1316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g25cc695399e_0_1316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g25cc695399e_0_1316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g25cc695399e_0_1316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g25cc695399e_0_1316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0" name="Google Shape;3210;g25cc695399e_0_1316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1" name="Google Shape;3211;g25cc695399e_0_1316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2" name="Google Shape;3212;g25cc695399e_0_1316"/>
          <p:cNvGrpSpPr/>
          <p:nvPr/>
        </p:nvGrpSpPr>
        <p:grpSpPr>
          <a:xfrm rot="-10476383">
            <a:off x="11801129" y="2321136"/>
            <a:ext cx="455932" cy="455932"/>
            <a:chOff x="3421105" y="2433609"/>
            <a:chExt cx="455919" cy="455919"/>
          </a:xfrm>
        </p:grpSpPr>
        <p:sp>
          <p:nvSpPr>
            <p:cNvPr id="3213" name="Google Shape;3213;g25cc695399e_0_1316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4" name="Google Shape;3214;g25cc695399e_0_1316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5" name="Google Shape;3215;g25cc695399e_0_1316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6" name="Google Shape;3216;g25cc695399e_0_1316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g25cc695399e_0_1316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8" name="Google Shape;3218;g25cc695399e_0_1316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9" name="Google Shape;3219;g25cc695399e_0_1316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g25cc695399e_0_1316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21" name="Google Shape;3221;g25cc695399e_0_1316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3222" name="Google Shape;3222;g25cc695399e_0_1316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g25cc695399e_0_1316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24" name="Google Shape;3224;g25cc695399e_0_1316"/>
          <p:cNvGrpSpPr/>
          <p:nvPr/>
        </p:nvGrpSpPr>
        <p:grpSpPr>
          <a:xfrm>
            <a:off x="281706" y="1265804"/>
            <a:ext cx="3156563" cy="484335"/>
            <a:chOff x="1899106" y="2373966"/>
            <a:chExt cx="3156563" cy="484335"/>
          </a:xfrm>
        </p:grpSpPr>
        <p:sp>
          <p:nvSpPr>
            <p:cNvPr id="3225" name="Google Shape;3225;g25cc695399e_0_1316"/>
            <p:cNvSpPr txBox="1"/>
            <p:nvPr/>
          </p:nvSpPr>
          <p:spPr>
            <a:xfrm flipH="1">
              <a:off x="1899106" y="2373966"/>
              <a:ext cx="666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g25cc695399e_0_1316"/>
            <p:cNvSpPr txBox="1"/>
            <p:nvPr/>
          </p:nvSpPr>
          <p:spPr>
            <a:xfrm>
              <a:off x="2390169" y="2396601"/>
              <a:ext cx="2665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accent2"/>
                  </a:solidFill>
                </a:rPr>
                <a:t>RUMUS</a:t>
              </a:r>
              <a:endParaRPr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227" name="Google Shape;3227;g25cc695399e_0_1316"/>
          <p:cNvGrpSpPr/>
          <p:nvPr/>
        </p:nvGrpSpPr>
        <p:grpSpPr>
          <a:xfrm rot="4813441">
            <a:off x="-1485800" y="4256389"/>
            <a:ext cx="4143972" cy="4142478"/>
            <a:chOff x="-1498540" y="4257410"/>
            <a:chExt cx="4143884" cy="4142390"/>
          </a:xfrm>
        </p:grpSpPr>
        <p:sp>
          <p:nvSpPr>
            <p:cNvPr id="3228" name="Google Shape;3228;g25cc695399e_0_1316"/>
            <p:cNvSpPr/>
            <p:nvPr/>
          </p:nvSpPr>
          <p:spPr>
            <a:xfrm>
              <a:off x="-1408849" y="4425173"/>
              <a:ext cx="3851100" cy="3744900"/>
            </a:xfrm>
            <a:prstGeom prst="ellipse">
              <a:avLst/>
            </a:prstGeom>
            <a:noFill/>
            <a:ln w="57150" cap="flat" cmpd="sng">
              <a:solidFill>
                <a:srgbClr val="6262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g25cc695399e_0_1316"/>
            <p:cNvSpPr/>
            <p:nvPr/>
          </p:nvSpPr>
          <p:spPr>
            <a:xfrm>
              <a:off x="-414068" y="4257410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g25cc695399e_0_1316"/>
            <p:cNvSpPr/>
            <p:nvPr/>
          </p:nvSpPr>
          <p:spPr>
            <a:xfrm>
              <a:off x="703871" y="7699842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g25cc695399e_0_1316"/>
            <p:cNvSpPr/>
            <p:nvPr/>
          </p:nvSpPr>
          <p:spPr>
            <a:xfrm>
              <a:off x="1982044" y="5497814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g25cc695399e_0_1316"/>
            <p:cNvSpPr/>
            <p:nvPr/>
          </p:nvSpPr>
          <p:spPr>
            <a:xfrm>
              <a:off x="-1498540" y="6790747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33" name="Google Shape;3233;g25cc695399e_0_1316" descr="Brain in hea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0931" y="5483811"/>
              <a:ext cx="586394" cy="586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4" name="Google Shape;3234;g25cc695399e_0_1316" descr="Books on shelf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412940">
              <a:off x="774733" y="7744115"/>
              <a:ext cx="549596" cy="54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5" name="Google Shape;3235;g25cc695399e_0_1316" descr="Lightbulb and gear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486468" y="6800380"/>
              <a:ext cx="651240" cy="65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6" name="Google Shape;3236;g25cc695399e_0_1316" descr="Research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333816" y="4332419"/>
              <a:ext cx="502807" cy="5028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7" name="Google Shape;3237;g25cc695399e_0_1316"/>
          <p:cNvSpPr/>
          <p:nvPr/>
        </p:nvSpPr>
        <p:spPr>
          <a:xfrm>
            <a:off x="8644270" y="174660"/>
            <a:ext cx="1452900" cy="435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8" name="Google Shape;3238;g25cc695399e_0_1316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9" name="Google Shape;3239;g25cc695399e_0_1316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>
            <a:off x="9403010" y="272316"/>
            <a:ext cx="139892" cy="22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0" name="Google Shape;3240;g25cc695399e_0_1316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 flipH="1">
            <a:off x="9688970" y="276360"/>
            <a:ext cx="139892" cy="22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1" name="Google Shape;3241;g25cc695399e_0_1316"/>
          <p:cNvPicPr preferRelativeResize="0"/>
          <p:nvPr/>
        </p:nvPicPr>
        <p:blipFill rotWithShape="1">
          <a:blip r:embed="rId9">
            <a:alphaModFix/>
          </a:blip>
          <a:srcRect l="8942" t="23209" r="61080" b="54709"/>
          <a:stretch/>
        </p:blipFill>
        <p:spPr>
          <a:xfrm>
            <a:off x="426475" y="2637900"/>
            <a:ext cx="4055861" cy="9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2" name="Google Shape;3242;g25cc695399e_0_1316"/>
          <p:cNvSpPr txBox="1"/>
          <p:nvPr/>
        </p:nvSpPr>
        <p:spPr>
          <a:xfrm>
            <a:off x="426475" y="1824700"/>
            <a:ext cx="9402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omfortaa"/>
                <a:ea typeface="Comfortaa"/>
                <a:cs typeface="Comfortaa"/>
                <a:sym typeface="Comfortaa"/>
              </a:rPr>
              <a:t>Perubahan luas per satuan waktu akibat pergeseran batang konduktor PQ memenuhi persamaan berikut: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43" name="Google Shape;3243;g25cc695399e_0_1316"/>
          <p:cNvSpPr txBox="1"/>
          <p:nvPr/>
        </p:nvSpPr>
        <p:spPr>
          <a:xfrm>
            <a:off x="137700" y="1843600"/>
            <a:ext cx="546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• </a:t>
            </a:r>
            <a:endParaRPr sz="2600"/>
          </a:p>
        </p:txBody>
      </p:sp>
      <p:sp>
        <p:nvSpPr>
          <p:cNvPr id="3244" name="Google Shape;3244;g25cc695399e_0_1316"/>
          <p:cNvSpPr txBox="1"/>
          <p:nvPr/>
        </p:nvSpPr>
        <p:spPr>
          <a:xfrm>
            <a:off x="4710925" y="3322775"/>
            <a:ext cx="606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• Ggl induksi memenuhi persamaan berikut:</a:t>
            </a:r>
            <a:endParaRPr sz="2200"/>
          </a:p>
        </p:txBody>
      </p:sp>
      <p:pic>
        <p:nvPicPr>
          <p:cNvPr id="3245" name="Google Shape;3245;g25cc695399e_0_1316"/>
          <p:cNvPicPr preferRelativeResize="0"/>
          <p:nvPr/>
        </p:nvPicPr>
        <p:blipFill rotWithShape="1">
          <a:blip r:embed="rId9">
            <a:alphaModFix/>
          </a:blip>
          <a:srcRect l="9356" t="56781" r="32205" b="23791"/>
          <a:stretch/>
        </p:blipFill>
        <p:spPr>
          <a:xfrm>
            <a:off x="5220687" y="3908412"/>
            <a:ext cx="6909582" cy="81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6" name="Google Shape;3246;g25cc695399e_0_1316"/>
          <p:cNvSpPr txBox="1"/>
          <p:nvPr/>
        </p:nvSpPr>
        <p:spPr>
          <a:xfrm>
            <a:off x="2963100" y="5069750"/>
            <a:ext cx="481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2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29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2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2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2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3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3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500" fill="hold"/>
                                        <p:tgtEl>
                                          <p:spTgt spid="3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oogle Shape;3251;g25cc695399e_0_987"/>
          <p:cNvGrpSpPr/>
          <p:nvPr/>
        </p:nvGrpSpPr>
        <p:grpSpPr>
          <a:xfrm rot="-10476383">
            <a:off x="1433652" y="483218"/>
            <a:ext cx="455932" cy="455932"/>
            <a:chOff x="3421105" y="2433609"/>
            <a:chExt cx="455919" cy="455919"/>
          </a:xfrm>
        </p:grpSpPr>
        <p:sp>
          <p:nvSpPr>
            <p:cNvPr id="3252" name="Google Shape;3252;g25cc695399e_0_987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g25cc695399e_0_987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4" name="Google Shape;3254;g25cc695399e_0_987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5" name="Google Shape;3255;g25cc695399e_0_987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g25cc695399e_0_987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g25cc695399e_0_987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g25cc695399e_0_987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g25cc695399e_0_987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60" name="Google Shape;3260;g25cc695399e_0_987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3261" name="Google Shape;3261;g25cc695399e_0_987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g25cc695399e_0_987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63" name="Google Shape;3263;g25cc695399e_0_987"/>
          <p:cNvSpPr/>
          <p:nvPr/>
        </p:nvSpPr>
        <p:spPr>
          <a:xfrm rot="5400000">
            <a:off x="8117289" y="1737000"/>
            <a:ext cx="6858000" cy="3384000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4" name="Google Shape;3264;g25cc695399e_0_987"/>
          <p:cNvSpPr txBox="1"/>
          <p:nvPr/>
        </p:nvSpPr>
        <p:spPr>
          <a:xfrm>
            <a:off x="475954" y="377750"/>
            <a:ext cx="1033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</a:rPr>
              <a:t>INDUKSI DIRI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5" name="Google Shape;3265;g25cc695399e_0_987"/>
          <p:cNvSpPr/>
          <p:nvPr/>
        </p:nvSpPr>
        <p:spPr>
          <a:xfrm rot="5727235" flipH="1">
            <a:off x="724190" y="-606631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6" name="Google Shape;3266;g25cc695399e_0_987"/>
          <p:cNvGrpSpPr/>
          <p:nvPr/>
        </p:nvGrpSpPr>
        <p:grpSpPr>
          <a:xfrm rot="-10476383">
            <a:off x="-169569" y="-931625"/>
            <a:ext cx="570510" cy="570428"/>
            <a:chOff x="1816936" y="1019390"/>
            <a:chExt cx="570494" cy="570412"/>
          </a:xfrm>
        </p:grpSpPr>
        <p:sp>
          <p:nvSpPr>
            <p:cNvPr id="3267" name="Google Shape;3267;g25cc695399e_0_987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8" name="Google Shape;3268;g25cc695399e_0_987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9" name="Google Shape;3269;g25cc695399e_0_987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0" name="Google Shape;3270;g25cc695399e_0_987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g25cc695399e_0_987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g25cc695399e_0_987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g25cc695399e_0_987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g25cc695399e_0_987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g25cc695399e_0_987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6" name="Google Shape;3276;g25cc695399e_0_987"/>
          <p:cNvGrpSpPr/>
          <p:nvPr/>
        </p:nvGrpSpPr>
        <p:grpSpPr>
          <a:xfrm rot="-10476383">
            <a:off x="125656" y="18019"/>
            <a:ext cx="570428" cy="570428"/>
            <a:chOff x="2113081" y="1968393"/>
            <a:chExt cx="570412" cy="570412"/>
          </a:xfrm>
        </p:grpSpPr>
        <p:sp>
          <p:nvSpPr>
            <p:cNvPr id="3277" name="Google Shape;3277;g25cc695399e_0_987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8" name="Google Shape;3278;g25cc695399e_0_987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9" name="Google Shape;3279;g25cc695399e_0_987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0" name="Google Shape;3280;g25cc695399e_0_987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g25cc695399e_0_987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g25cc695399e_0_987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g25cc695399e_0_987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g25cc695399e_0_987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g25cc695399e_0_987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6" name="Google Shape;3286;g25cc695399e_0_987"/>
          <p:cNvSpPr/>
          <p:nvPr/>
        </p:nvSpPr>
        <p:spPr>
          <a:xfrm rot="-10472765" flipH="1">
            <a:off x="901626" y="693509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7" name="Google Shape;3287;g25cc695399e_0_987"/>
          <p:cNvGrpSpPr/>
          <p:nvPr/>
        </p:nvGrpSpPr>
        <p:grpSpPr>
          <a:xfrm rot="-10476383">
            <a:off x="723014" y="308375"/>
            <a:ext cx="406475" cy="406475"/>
            <a:chOff x="2710448" y="2258754"/>
            <a:chExt cx="406464" cy="406464"/>
          </a:xfrm>
        </p:grpSpPr>
        <p:sp>
          <p:nvSpPr>
            <p:cNvPr id="3288" name="Google Shape;3288;g25cc695399e_0_987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g25cc695399e_0_987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g25cc695399e_0_987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g25cc695399e_0_987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g25cc695399e_0_987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g25cc695399e_0_987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g25cc695399e_0_987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g25cc695399e_0_987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g25cc695399e_0_987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7" name="Google Shape;3297;g25cc695399e_0_987"/>
          <p:cNvGrpSpPr/>
          <p:nvPr/>
        </p:nvGrpSpPr>
        <p:grpSpPr>
          <a:xfrm rot="-10476383">
            <a:off x="844470" y="636334"/>
            <a:ext cx="653839" cy="653839"/>
            <a:chOff x="2831911" y="2586731"/>
            <a:chExt cx="653821" cy="653821"/>
          </a:xfrm>
        </p:grpSpPr>
        <p:sp>
          <p:nvSpPr>
            <p:cNvPr id="3298" name="Google Shape;3298;g25cc695399e_0_987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g25cc695399e_0_987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g25cc695399e_0_987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g25cc695399e_0_987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g25cc695399e_0_987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g25cc695399e_0_987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g25cc695399e_0_987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g25cc695399e_0_987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g25cc695399e_0_987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g25cc695399e_0_987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g25cc695399e_0_987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g25cc695399e_0_987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g25cc695399e_0_987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1" name="Google Shape;3311;g25cc695399e_0_987"/>
          <p:cNvGrpSpPr/>
          <p:nvPr/>
        </p:nvGrpSpPr>
        <p:grpSpPr>
          <a:xfrm>
            <a:off x="7740156" y="3616321"/>
            <a:ext cx="5134592" cy="3106021"/>
            <a:chOff x="7740156" y="3616321"/>
            <a:chExt cx="5134592" cy="3106021"/>
          </a:xfrm>
        </p:grpSpPr>
        <p:sp>
          <p:nvSpPr>
            <p:cNvPr id="3312" name="Google Shape;3312;g25cc695399e_0_987"/>
            <p:cNvSpPr/>
            <p:nvPr/>
          </p:nvSpPr>
          <p:spPr>
            <a:xfrm>
              <a:off x="12241591" y="3714020"/>
              <a:ext cx="633157" cy="612580"/>
            </a:xfrm>
            <a:custGeom>
              <a:avLst/>
              <a:gdLst/>
              <a:ahLst/>
              <a:cxnLst/>
              <a:rect l="l" t="t" r="r" b="b"/>
              <a:pathLst>
                <a:path w="633157" h="612580" extrusionOk="0">
                  <a:moveTo>
                    <a:pt x="0" y="0"/>
                  </a:moveTo>
                  <a:lnTo>
                    <a:pt x="633158" y="0"/>
                  </a:lnTo>
                  <a:lnTo>
                    <a:pt x="633158" y="612581"/>
                  </a:lnTo>
                  <a:lnTo>
                    <a:pt x="0" y="61258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g25cc695399e_0_987"/>
            <p:cNvSpPr/>
            <p:nvPr/>
          </p:nvSpPr>
          <p:spPr>
            <a:xfrm>
              <a:off x="12307482" y="3942167"/>
              <a:ext cx="534987" cy="315243"/>
            </a:xfrm>
            <a:custGeom>
              <a:avLst/>
              <a:gdLst/>
              <a:ahLst/>
              <a:cxnLst/>
              <a:rect l="l" t="t" r="r" b="b"/>
              <a:pathLst>
                <a:path w="534987" h="315243" extrusionOk="0">
                  <a:moveTo>
                    <a:pt x="0" y="315244"/>
                  </a:moveTo>
                  <a:lnTo>
                    <a:pt x="175135" y="0"/>
                  </a:lnTo>
                  <a:lnTo>
                    <a:pt x="318463" y="201523"/>
                  </a:lnTo>
                  <a:lnTo>
                    <a:pt x="405481" y="94479"/>
                  </a:lnTo>
                  <a:lnTo>
                    <a:pt x="534987" y="315244"/>
                  </a:lnTo>
                  <a:lnTo>
                    <a:pt x="0" y="3152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g25cc695399e_0_987"/>
            <p:cNvSpPr/>
            <p:nvPr/>
          </p:nvSpPr>
          <p:spPr>
            <a:xfrm>
              <a:off x="12595710" y="3835280"/>
              <a:ext cx="91258" cy="91258"/>
            </a:xfrm>
            <a:custGeom>
              <a:avLst/>
              <a:gdLst/>
              <a:ahLst/>
              <a:cxnLst/>
              <a:rect l="l" t="t" r="r" b="b"/>
              <a:pathLst>
                <a:path w="91258" h="91258" extrusionOk="0">
                  <a:moveTo>
                    <a:pt x="91259" y="45551"/>
                  </a:moveTo>
                  <a:cubicBezTo>
                    <a:pt x="91298" y="70752"/>
                    <a:pt x="70910" y="91216"/>
                    <a:pt x="45708" y="91259"/>
                  </a:cubicBezTo>
                  <a:cubicBezTo>
                    <a:pt x="20506" y="91302"/>
                    <a:pt x="47" y="70909"/>
                    <a:pt x="0" y="45708"/>
                  </a:cubicBezTo>
                  <a:cubicBezTo>
                    <a:pt x="-39" y="20507"/>
                    <a:pt x="20349" y="43"/>
                    <a:pt x="45551" y="0"/>
                  </a:cubicBezTo>
                  <a:cubicBezTo>
                    <a:pt x="45574" y="0"/>
                    <a:pt x="45606" y="0"/>
                    <a:pt x="45629" y="0"/>
                  </a:cubicBezTo>
                  <a:cubicBezTo>
                    <a:pt x="70800" y="0"/>
                    <a:pt x="91212" y="20381"/>
                    <a:pt x="91259" y="4555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g25cc695399e_0_987"/>
            <p:cNvSpPr/>
            <p:nvPr/>
          </p:nvSpPr>
          <p:spPr>
            <a:xfrm>
              <a:off x="12288477" y="3761770"/>
              <a:ext cx="540642" cy="515588"/>
            </a:xfrm>
            <a:custGeom>
              <a:avLst/>
              <a:gdLst/>
              <a:ahLst/>
              <a:cxnLst/>
              <a:rect l="l" t="t" r="r" b="b"/>
              <a:pathLst>
                <a:path w="540642" h="515588" extrusionOk="0">
                  <a:moveTo>
                    <a:pt x="537187" y="514254"/>
                  </a:moveTo>
                  <a:cubicBezTo>
                    <a:pt x="537187" y="514254"/>
                    <a:pt x="537187" y="513390"/>
                    <a:pt x="537187" y="511741"/>
                  </a:cubicBezTo>
                  <a:cubicBezTo>
                    <a:pt x="537187" y="510091"/>
                    <a:pt x="537187" y="507578"/>
                    <a:pt x="537187" y="504594"/>
                  </a:cubicBezTo>
                  <a:cubicBezTo>
                    <a:pt x="537187" y="498075"/>
                    <a:pt x="537187" y="488887"/>
                    <a:pt x="537187" y="477028"/>
                  </a:cubicBezTo>
                  <a:cubicBezTo>
                    <a:pt x="537187" y="452760"/>
                    <a:pt x="536793" y="417655"/>
                    <a:pt x="536480" y="373046"/>
                  </a:cubicBezTo>
                  <a:cubicBezTo>
                    <a:pt x="536480" y="283515"/>
                    <a:pt x="535772" y="156130"/>
                    <a:pt x="535223" y="3141"/>
                  </a:cubicBezTo>
                  <a:lnTo>
                    <a:pt x="537736" y="5733"/>
                  </a:lnTo>
                  <a:lnTo>
                    <a:pt x="2827" y="6126"/>
                  </a:lnTo>
                  <a:cubicBezTo>
                    <a:pt x="2121" y="6754"/>
                    <a:pt x="8482" y="471"/>
                    <a:pt x="5812" y="3220"/>
                  </a:cubicBezTo>
                  <a:lnTo>
                    <a:pt x="5812" y="72567"/>
                  </a:lnTo>
                  <a:cubicBezTo>
                    <a:pt x="5812" y="95500"/>
                    <a:pt x="5812" y="118275"/>
                    <a:pt x="5812" y="140737"/>
                  </a:cubicBezTo>
                  <a:lnTo>
                    <a:pt x="5812" y="272599"/>
                  </a:lnTo>
                  <a:cubicBezTo>
                    <a:pt x="5812" y="358360"/>
                    <a:pt x="5812" y="439488"/>
                    <a:pt x="5812" y="514097"/>
                  </a:cubicBezTo>
                  <a:lnTo>
                    <a:pt x="3142" y="511505"/>
                  </a:lnTo>
                  <a:lnTo>
                    <a:pt x="390010" y="512840"/>
                  </a:lnTo>
                  <a:lnTo>
                    <a:pt x="499096" y="513547"/>
                  </a:lnTo>
                  <a:lnTo>
                    <a:pt x="527997" y="513547"/>
                  </a:lnTo>
                  <a:lnTo>
                    <a:pt x="535851" y="513547"/>
                  </a:lnTo>
                  <a:lnTo>
                    <a:pt x="538443" y="513547"/>
                  </a:lnTo>
                  <a:cubicBezTo>
                    <a:pt x="537689" y="513681"/>
                    <a:pt x="536920" y="513681"/>
                    <a:pt x="536166" y="513547"/>
                  </a:cubicBezTo>
                  <a:lnTo>
                    <a:pt x="528940" y="513547"/>
                  </a:lnTo>
                  <a:lnTo>
                    <a:pt x="500510" y="513547"/>
                  </a:lnTo>
                  <a:lnTo>
                    <a:pt x="391973" y="514254"/>
                  </a:lnTo>
                  <a:lnTo>
                    <a:pt x="3456" y="515589"/>
                  </a:lnTo>
                  <a:lnTo>
                    <a:pt x="0" y="515589"/>
                  </a:lnTo>
                  <a:lnTo>
                    <a:pt x="0" y="514254"/>
                  </a:lnTo>
                  <a:cubicBezTo>
                    <a:pt x="0" y="439645"/>
                    <a:pt x="0" y="358517"/>
                    <a:pt x="0" y="272756"/>
                  </a:cubicBezTo>
                  <a:cubicBezTo>
                    <a:pt x="0" y="229875"/>
                    <a:pt x="0" y="185738"/>
                    <a:pt x="0" y="140737"/>
                  </a:cubicBezTo>
                  <a:lnTo>
                    <a:pt x="0" y="3063"/>
                  </a:lnTo>
                  <a:lnTo>
                    <a:pt x="3063" y="0"/>
                  </a:lnTo>
                  <a:lnTo>
                    <a:pt x="537972" y="0"/>
                  </a:lnTo>
                  <a:lnTo>
                    <a:pt x="540642" y="0"/>
                  </a:lnTo>
                  <a:lnTo>
                    <a:pt x="540642" y="2592"/>
                  </a:lnTo>
                  <a:cubicBezTo>
                    <a:pt x="540092" y="156287"/>
                    <a:pt x="539699" y="284222"/>
                    <a:pt x="539385" y="374146"/>
                  </a:cubicBezTo>
                  <a:cubicBezTo>
                    <a:pt x="539385" y="418518"/>
                    <a:pt x="538836" y="453388"/>
                    <a:pt x="538679" y="477578"/>
                  </a:cubicBezTo>
                  <a:cubicBezTo>
                    <a:pt x="538679" y="489201"/>
                    <a:pt x="538679" y="498233"/>
                    <a:pt x="538679" y="504672"/>
                  </a:cubicBezTo>
                  <a:cubicBezTo>
                    <a:pt x="538679" y="507500"/>
                    <a:pt x="538679" y="509777"/>
                    <a:pt x="538679" y="511505"/>
                  </a:cubicBezTo>
                  <a:cubicBezTo>
                    <a:pt x="538427" y="512534"/>
                    <a:pt x="537909" y="513476"/>
                    <a:pt x="537187" y="51425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g25cc695399e_0_987"/>
            <p:cNvSpPr/>
            <p:nvPr/>
          </p:nvSpPr>
          <p:spPr>
            <a:xfrm>
              <a:off x="9057584" y="6229136"/>
              <a:ext cx="509855" cy="493206"/>
            </a:xfrm>
            <a:custGeom>
              <a:avLst/>
              <a:gdLst/>
              <a:ahLst/>
              <a:cxnLst/>
              <a:rect l="l" t="t" r="r" b="b"/>
              <a:pathLst>
                <a:path w="509855" h="493206" extrusionOk="0">
                  <a:moveTo>
                    <a:pt x="0" y="0"/>
                  </a:moveTo>
                  <a:lnTo>
                    <a:pt x="509856" y="0"/>
                  </a:lnTo>
                  <a:lnTo>
                    <a:pt x="509856" y="493206"/>
                  </a:lnTo>
                  <a:lnTo>
                    <a:pt x="0" y="49320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g25cc695399e_0_987"/>
            <p:cNvSpPr/>
            <p:nvPr/>
          </p:nvSpPr>
          <p:spPr>
            <a:xfrm>
              <a:off x="9110674" y="6412832"/>
              <a:ext cx="430770" cy="253828"/>
            </a:xfrm>
            <a:custGeom>
              <a:avLst/>
              <a:gdLst/>
              <a:ahLst/>
              <a:cxnLst/>
              <a:rect l="l" t="t" r="r" b="b"/>
              <a:pathLst>
                <a:path w="430770" h="253828" extrusionOk="0">
                  <a:moveTo>
                    <a:pt x="0" y="253828"/>
                  </a:moveTo>
                  <a:lnTo>
                    <a:pt x="140972" y="0"/>
                  </a:lnTo>
                  <a:lnTo>
                    <a:pt x="256342" y="162177"/>
                  </a:lnTo>
                  <a:lnTo>
                    <a:pt x="326474" y="76023"/>
                  </a:lnTo>
                  <a:lnTo>
                    <a:pt x="430770" y="253828"/>
                  </a:lnTo>
                  <a:lnTo>
                    <a:pt x="0" y="253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g25cc695399e_0_987"/>
            <p:cNvSpPr/>
            <p:nvPr/>
          </p:nvSpPr>
          <p:spPr>
            <a:xfrm>
              <a:off x="9342827" y="6326756"/>
              <a:ext cx="73352" cy="73352"/>
            </a:xfrm>
            <a:custGeom>
              <a:avLst/>
              <a:gdLst/>
              <a:ahLst/>
              <a:cxnLst/>
              <a:rect l="l" t="t" r="r" b="b"/>
              <a:pathLst>
                <a:path w="73352" h="73352" extrusionOk="0">
                  <a:moveTo>
                    <a:pt x="73353" y="36676"/>
                  </a:moveTo>
                  <a:cubicBezTo>
                    <a:pt x="73353" y="56931"/>
                    <a:pt x="56931" y="73353"/>
                    <a:pt x="36676" y="73353"/>
                  </a:cubicBezTo>
                  <a:cubicBezTo>
                    <a:pt x="16422" y="73353"/>
                    <a:pt x="0" y="56931"/>
                    <a:pt x="0" y="36676"/>
                  </a:cubicBezTo>
                  <a:cubicBezTo>
                    <a:pt x="0" y="16422"/>
                    <a:pt x="16422" y="0"/>
                    <a:pt x="36676" y="0"/>
                  </a:cubicBezTo>
                  <a:cubicBezTo>
                    <a:pt x="56931" y="0"/>
                    <a:pt x="73353" y="16422"/>
                    <a:pt x="73353" y="3667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g25cc695399e_0_987"/>
            <p:cNvSpPr/>
            <p:nvPr/>
          </p:nvSpPr>
          <p:spPr>
            <a:xfrm>
              <a:off x="9095514" y="6267578"/>
              <a:ext cx="435799" cy="415104"/>
            </a:xfrm>
            <a:custGeom>
              <a:avLst/>
              <a:gdLst/>
              <a:ahLst/>
              <a:cxnLst/>
              <a:rect l="l" t="t" r="r" b="b"/>
              <a:pathLst>
                <a:path w="435799" h="415104" extrusionOk="0">
                  <a:moveTo>
                    <a:pt x="432422" y="413926"/>
                  </a:moveTo>
                  <a:cubicBezTo>
                    <a:pt x="432359" y="413251"/>
                    <a:pt x="432359" y="412559"/>
                    <a:pt x="432422" y="411884"/>
                  </a:cubicBezTo>
                  <a:cubicBezTo>
                    <a:pt x="432422" y="410470"/>
                    <a:pt x="432422" y="408585"/>
                    <a:pt x="432422" y="406151"/>
                  </a:cubicBezTo>
                  <a:cubicBezTo>
                    <a:pt x="432422" y="400913"/>
                    <a:pt x="432422" y="393530"/>
                    <a:pt x="432422" y="384004"/>
                  </a:cubicBezTo>
                  <a:cubicBezTo>
                    <a:pt x="432422" y="364370"/>
                    <a:pt x="432422" y="336097"/>
                    <a:pt x="431872" y="300206"/>
                  </a:cubicBezTo>
                  <a:cubicBezTo>
                    <a:pt x="431872" y="228188"/>
                    <a:pt x="431244" y="125542"/>
                    <a:pt x="430773" y="2397"/>
                  </a:cubicBezTo>
                  <a:lnTo>
                    <a:pt x="432893" y="4439"/>
                  </a:lnTo>
                  <a:lnTo>
                    <a:pt x="2123" y="4832"/>
                  </a:lnTo>
                  <a:cubicBezTo>
                    <a:pt x="1574" y="5303"/>
                    <a:pt x="6678" y="277"/>
                    <a:pt x="4558" y="2476"/>
                  </a:cubicBezTo>
                  <a:lnTo>
                    <a:pt x="4558" y="2476"/>
                  </a:lnTo>
                  <a:lnTo>
                    <a:pt x="4558" y="58236"/>
                  </a:lnTo>
                  <a:cubicBezTo>
                    <a:pt x="4558" y="76771"/>
                    <a:pt x="4558" y="95093"/>
                    <a:pt x="4558" y="113212"/>
                  </a:cubicBezTo>
                  <a:lnTo>
                    <a:pt x="4558" y="219471"/>
                  </a:lnTo>
                  <a:cubicBezTo>
                    <a:pt x="4558" y="288582"/>
                    <a:pt x="4558" y="353846"/>
                    <a:pt x="4558" y="413926"/>
                  </a:cubicBezTo>
                  <a:lnTo>
                    <a:pt x="2438" y="411805"/>
                  </a:lnTo>
                  <a:lnTo>
                    <a:pt x="313833" y="412905"/>
                  </a:lnTo>
                  <a:lnTo>
                    <a:pt x="401715" y="413455"/>
                  </a:lnTo>
                  <a:lnTo>
                    <a:pt x="425275" y="413455"/>
                  </a:lnTo>
                  <a:lnTo>
                    <a:pt x="431323" y="413455"/>
                  </a:lnTo>
                  <a:lnTo>
                    <a:pt x="433443" y="413455"/>
                  </a:lnTo>
                  <a:lnTo>
                    <a:pt x="431558" y="413455"/>
                  </a:lnTo>
                  <a:lnTo>
                    <a:pt x="425747" y="413455"/>
                  </a:lnTo>
                  <a:lnTo>
                    <a:pt x="402814" y="413455"/>
                  </a:lnTo>
                  <a:lnTo>
                    <a:pt x="315482" y="414004"/>
                  </a:lnTo>
                  <a:lnTo>
                    <a:pt x="2673" y="415104"/>
                  </a:lnTo>
                  <a:lnTo>
                    <a:pt x="553" y="415104"/>
                  </a:lnTo>
                  <a:lnTo>
                    <a:pt x="553" y="412984"/>
                  </a:lnTo>
                  <a:cubicBezTo>
                    <a:pt x="553" y="352903"/>
                    <a:pt x="553" y="287326"/>
                    <a:pt x="553" y="218528"/>
                  </a:cubicBezTo>
                  <a:cubicBezTo>
                    <a:pt x="553" y="183973"/>
                    <a:pt x="553" y="148474"/>
                    <a:pt x="553" y="112269"/>
                  </a:cubicBezTo>
                  <a:lnTo>
                    <a:pt x="553" y="2554"/>
                  </a:lnTo>
                  <a:lnTo>
                    <a:pt x="553" y="2554"/>
                  </a:lnTo>
                  <a:cubicBezTo>
                    <a:pt x="-1646" y="4675"/>
                    <a:pt x="3459" y="-509"/>
                    <a:pt x="2987" y="41"/>
                  </a:cubicBezTo>
                  <a:lnTo>
                    <a:pt x="433757" y="41"/>
                  </a:lnTo>
                  <a:lnTo>
                    <a:pt x="435799" y="41"/>
                  </a:lnTo>
                  <a:lnTo>
                    <a:pt x="435799" y="2162"/>
                  </a:lnTo>
                  <a:cubicBezTo>
                    <a:pt x="435328" y="125856"/>
                    <a:pt x="435014" y="228895"/>
                    <a:pt x="434778" y="301305"/>
                  </a:cubicBezTo>
                  <a:cubicBezTo>
                    <a:pt x="434778" y="337039"/>
                    <a:pt x="434307" y="365155"/>
                    <a:pt x="434229" y="384553"/>
                  </a:cubicBezTo>
                  <a:cubicBezTo>
                    <a:pt x="434229" y="393978"/>
                    <a:pt x="434229" y="401203"/>
                    <a:pt x="434229" y="406386"/>
                  </a:cubicBezTo>
                  <a:cubicBezTo>
                    <a:pt x="434229" y="408664"/>
                    <a:pt x="434229" y="410470"/>
                    <a:pt x="434229" y="411884"/>
                  </a:cubicBezTo>
                  <a:cubicBezTo>
                    <a:pt x="433702" y="412622"/>
                    <a:pt x="433098" y="413313"/>
                    <a:pt x="432422" y="41392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g25cc695399e_0_987"/>
            <p:cNvSpPr/>
            <p:nvPr/>
          </p:nvSpPr>
          <p:spPr>
            <a:xfrm>
              <a:off x="11078394" y="5317726"/>
              <a:ext cx="311787" cy="311787"/>
            </a:xfrm>
            <a:custGeom>
              <a:avLst/>
              <a:gdLst/>
              <a:ahLst/>
              <a:cxnLst/>
              <a:rect l="l" t="t" r="r" b="b"/>
              <a:pathLst>
                <a:path w="311787" h="311787" extrusionOk="0">
                  <a:moveTo>
                    <a:pt x="33927" y="115998"/>
                  </a:moveTo>
                  <a:cubicBezTo>
                    <a:pt x="37470" y="105175"/>
                    <a:pt x="42433" y="94879"/>
                    <a:pt x="48692" y="85369"/>
                  </a:cubicBezTo>
                  <a:lnTo>
                    <a:pt x="33456" y="57881"/>
                  </a:lnTo>
                  <a:lnTo>
                    <a:pt x="72253" y="23168"/>
                  </a:lnTo>
                  <a:lnTo>
                    <a:pt x="97934" y="41467"/>
                  </a:lnTo>
                  <a:cubicBezTo>
                    <a:pt x="108065" y="36307"/>
                    <a:pt x="118841" y="32530"/>
                    <a:pt x="129977" y="30236"/>
                  </a:cubicBezTo>
                  <a:lnTo>
                    <a:pt x="138616" y="0"/>
                  </a:lnTo>
                  <a:lnTo>
                    <a:pt x="190607" y="2906"/>
                  </a:lnTo>
                  <a:lnTo>
                    <a:pt x="195790" y="33927"/>
                  </a:lnTo>
                  <a:cubicBezTo>
                    <a:pt x="206581" y="37470"/>
                    <a:pt x="216861" y="42433"/>
                    <a:pt x="226341" y="48692"/>
                  </a:cubicBezTo>
                  <a:lnTo>
                    <a:pt x="253907" y="33456"/>
                  </a:lnTo>
                  <a:lnTo>
                    <a:pt x="288541" y="72253"/>
                  </a:lnTo>
                  <a:lnTo>
                    <a:pt x="270321" y="97934"/>
                  </a:lnTo>
                  <a:cubicBezTo>
                    <a:pt x="275465" y="108042"/>
                    <a:pt x="279243" y="118793"/>
                    <a:pt x="281551" y="129898"/>
                  </a:cubicBezTo>
                  <a:lnTo>
                    <a:pt x="311788" y="138616"/>
                  </a:lnTo>
                  <a:lnTo>
                    <a:pt x="308803" y="190607"/>
                  </a:lnTo>
                  <a:lnTo>
                    <a:pt x="277860" y="195790"/>
                  </a:lnTo>
                  <a:cubicBezTo>
                    <a:pt x="274287" y="206573"/>
                    <a:pt x="269324" y="216838"/>
                    <a:pt x="263096" y="226341"/>
                  </a:cubicBezTo>
                  <a:lnTo>
                    <a:pt x="278331" y="253907"/>
                  </a:lnTo>
                  <a:lnTo>
                    <a:pt x="239535" y="288541"/>
                  </a:lnTo>
                  <a:lnTo>
                    <a:pt x="213853" y="270321"/>
                  </a:lnTo>
                  <a:cubicBezTo>
                    <a:pt x="203722" y="275481"/>
                    <a:pt x="192947" y="279258"/>
                    <a:pt x="181811" y="281551"/>
                  </a:cubicBezTo>
                  <a:lnTo>
                    <a:pt x="173172" y="311788"/>
                  </a:lnTo>
                  <a:lnTo>
                    <a:pt x="121181" y="308803"/>
                  </a:lnTo>
                  <a:lnTo>
                    <a:pt x="115998" y="277782"/>
                  </a:lnTo>
                  <a:cubicBezTo>
                    <a:pt x="105191" y="274256"/>
                    <a:pt x="94887" y="269316"/>
                    <a:pt x="85369" y="263096"/>
                  </a:cubicBezTo>
                  <a:lnTo>
                    <a:pt x="57881" y="278331"/>
                  </a:lnTo>
                  <a:lnTo>
                    <a:pt x="23168" y="239535"/>
                  </a:lnTo>
                  <a:lnTo>
                    <a:pt x="41467" y="213853"/>
                  </a:lnTo>
                  <a:cubicBezTo>
                    <a:pt x="36307" y="203722"/>
                    <a:pt x="32530" y="192947"/>
                    <a:pt x="30236" y="181811"/>
                  </a:cubicBezTo>
                  <a:lnTo>
                    <a:pt x="0" y="173172"/>
                  </a:lnTo>
                  <a:lnTo>
                    <a:pt x="2906" y="121181"/>
                  </a:lnTo>
                  <a:lnTo>
                    <a:pt x="33927" y="115998"/>
                  </a:lnTo>
                  <a:close/>
                  <a:moveTo>
                    <a:pt x="100290" y="150396"/>
                  </a:moveTo>
                  <a:cubicBezTo>
                    <a:pt x="98563" y="181190"/>
                    <a:pt x="122123" y="207547"/>
                    <a:pt x="152910" y="209283"/>
                  </a:cubicBezTo>
                  <a:cubicBezTo>
                    <a:pt x="183704" y="211010"/>
                    <a:pt x="210060" y="187450"/>
                    <a:pt x="211796" y="156656"/>
                  </a:cubicBezTo>
                  <a:cubicBezTo>
                    <a:pt x="213524" y="125877"/>
                    <a:pt x="189978" y="99521"/>
                    <a:pt x="159192" y="97777"/>
                  </a:cubicBezTo>
                  <a:cubicBezTo>
                    <a:pt x="128446" y="95995"/>
                    <a:pt x="102081" y="119477"/>
                    <a:pt x="100298" y="150224"/>
                  </a:cubicBezTo>
                  <a:cubicBezTo>
                    <a:pt x="100298" y="150279"/>
                    <a:pt x="100290" y="150341"/>
                    <a:pt x="100290" y="15039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g25cc695399e_0_987"/>
            <p:cNvSpPr/>
            <p:nvPr/>
          </p:nvSpPr>
          <p:spPr>
            <a:xfrm>
              <a:off x="10929097" y="4689438"/>
              <a:ext cx="599386" cy="599543"/>
            </a:xfrm>
            <a:custGeom>
              <a:avLst/>
              <a:gdLst/>
              <a:ahLst/>
              <a:cxnLst/>
              <a:rect l="l" t="t" r="r" b="b"/>
              <a:pathLst>
                <a:path w="599386" h="599543" extrusionOk="0">
                  <a:moveTo>
                    <a:pt x="112778" y="136339"/>
                  </a:moveTo>
                  <a:cubicBezTo>
                    <a:pt x="127236" y="119744"/>
                    <a:pt x="143847" y="105168"/>
                    <a:pt x="162177" y="92987"/>
                  </a:cubicBezTo>
                  <a:lnTo>
                    <a:pt x="155815" y="32435"/>
                  </a:lnTo>
                  <a:lnTo>
                    <a:pt x="251237" y="0"/>
                  </a:lnTo>
                  <a:lnTo>
                    <a:pt x="283044" y="51912"/>
                  </a:lnTo>
                  <a:cubicBezTo>
                    <a:pt x="304995" y="50412"/>
                    <a:pt x="327055" y="51865"/>
                    <a:pt x="348621" y="56232"/>
                  </a:cubicBezTo>
                  <a:lnTo>
                    <a:pt x="386947" y="9110"/>
                  </a:lnTo>
                  <a:lnTo>
                    <a:pt x="477342" y="53719"/>
                  </a:lnTo>
                  <a:lnTo>
                    <a:pt x="463127" y="112856"/>
                  </a:lnTo>
                  <a:cubicBezTo>
                    <a:pt x="479682" y="127330"/>
                    <a:pt x="494235" y="143941"/>
                    <a:pt x="506400" y="162255"/>
                  </a:cubicBezTo>
                  <a:lnTo>
                    <a:pt x="567030" y="155894"/>
                  </a:lnTo>
                  <a:lnTo>
                    <a:pt x="599387" y="251315"/>
                  </a:lnTo>
                  <a:lnTo>
                    <a:pt x="547475" y="283201"/>
                  </a:lnTo>
                  <a:cubicBezTo>
                    <a:pt x="548998" y="305128"/>
                    <a:pt x="547569" y="327157"/>
                    <a:pt x="543234" y="348700"/>
                  </a:cubicBezTo>
                  <a:lnTo>
                    <a:pt x="590355" y="387026"/>
                  </a:lnTo>
                  <a:lnTo>
                    <a:pt x="545825" y="477420"/>
                  </a:lnTo>
                  <a:lnTo>
                    <a:pt x="486609" y="463205"/>
                  </a:lnTo>
                  <a:cubicBezTo>
                    <a:pt x="472151" y="479800"/>
                    <a:pt x="455540" y="494376"/>
                    <a:pt x="437210" y="506557"/>
                  </a:cubicBezTo>
                  <a:lnTo>
                    <a:pt x="443572" y="567109"/>
                  </a:lnTo>
                  <a:lnTo>
                    <a:pt x="348229" y="599544"/>
                  </a:lnTo>
                  <a:lnTo>
                    <a:pt x="316343" y="547632"/>
                  </a:lnTo>
                  <a:cubicBezTo>
                    <a:pt x="294416" y="549092"/>
                    <a:pt x="272394" y="547640"/>
                    <a:pt x="250844" y="543312"/>
                  </a:cubicBezTo>
                  <a:lnTo>
                    <a:pt x="212518" y="590434"/>
                  </a:lnTo>
                  <a:lnTo>
                    <a:pt x="122123" y="545825"/>
                  </a:lnTo>
                  <a:lnTo>
                    <a:pt x="136260" y="486688"/>
                  </a:lnTo>
                  <a:cubicBezTo>
                    <a:pt x="119728" y="472198"/>
                    <a:pt x="105175" y="455587"/>
                    <a:pt x="92987" y="437289"/>
                  </a:cubicBezTo>
                  <a:lnTo>
                    <a:pt x="32435" y="443650"/>
                  </a:lnTo>
                  <a:lnTo>
                    <a:pt x="0" y="348229"/>
                  </a:lnTo>
                  <a:lnTo>
                    <a:pt x="51912" y="316343"/>
                  </a:lnTo>
                  <a:cubicBezTo>
                    <a:pt x="50428" y="294416"/>
                    <a:pt x="51857" y="272394"/>
                    <a:pt x="56153" y="250844"/>
                  </a:cubicBezTo>
                  <a:lnTo>
                    <a:pt x="9032" y="212518"/>
                  </a:lnTo>
                  <a:lnTo>
                    <a:pt x="53562" y="122124"/>
                  </a:lnTo>
                  <a:lnTo>
                    <a:pt x="112778" y="136339"/>
                  </a:lnTo>
                  <a:close/>
                  <a:moveTo>
                    <a:pt x="204900" y="247467"/>
                  </a:moveTo>
                  <a:cubicBezTo>
                    <a:pt x="178528" y="301005"/>
                    <a:pt x="200550" y="365789"/>
                    <a:pt x="254088" y="392162"/>
                  </a:cubicBezTo>
                  <a:cubicBezTo>
                    <a:pt x="307625" y="418534"/>
                    <a:pt x="372410" y="396521"/>
                    <a:pt x="398782" y="342975"/>
                  </a:cubicBezTo>
                  <a:cubicBezTo>
                    <a:pt x="425147" y="289452"/>
                    <a:pt x="403149" y="224692"/>
                    <a:pt x="349642" y="198303"/>
                  </a:cubicBezTo>
                  <a:cubicBezTo>
                    <a:pt x="296175" y="171884"/>
                    <a:pt x="231414" y="193811"/>
                    <a:pt x="204995" y="247279"/>
                  </a:cubicBezTo>
                  <a:cubicBezTo>
                    <a:pt x="204963" y="247341"/>
                    <a:pt x="204932" y="247404"/>
                    <a:pt x="204900" y="2474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g25cc695399e_0_987"/>
            <p:cNvSpPr/>
            <p:nvPr/>
          </p:nvSpPr>
          <p:spPr>
            <a:xfrm>
              <a:off x="9512386" y="3924026"/>
              <a:ext cx="404146" cy="404067"/>
            </a:xfrm>
            <a:custGeom>
              <a:avLst/>
              <a:gdLst/>
              <a:ahLst/>
              <a:cxnLst/>
              <a:rect l="l" t="t" r="r" b="b"/>
              <a:pathLst>
                <a:path w="404146" h="404067" extrusionOk="0">
                  <a:moveTo>
                    <a:pt x="75630" y="91887"/>
                  </a:moveTo>
                  <a:cubicBezTo>
                    <a:pt x="85369" y="80701"/>
                    <a:pt x="96568" y="70876"/>
                    <a:pt x="108930" y="62672"/>
                  </a:cubicBezTo>
                  <a:lnTo>
                    <a:pt x="104610" y="21833"/>
                  </a:lnTo>
                  <a:lnTo>
                    <a:pt x="168695" y="0"/>
                  </a:lnTo>
                  <a:lnTo>
                    <a:pt x="190214" y="35027"/>
                  </a:lnTo>
                  <a:cubicBezTo>
                    <a:pt x="204987" y="33973"/>
                    <a:pt x="219838" y="34924"/>
                    <a:pt x="234351" y="37854"/>
                  </a:cubicBezTo>
                  <a:lnTo>
                    <a:pt x="260190" y="5969"/>
                  </a:lnTo>
                  <a:lnTo>
                    <a:pt x="321134" y="35970"/>
                  </a:lnTo>
                  <a:lnTo>
                    <a:pt x="311631" y="75944"/>
                  </a:lnTo>
                  <a:cubicBezTo>
                    <a:pt x="323034" y="85644"/>
                    <a:pt x="333079" y="96846"/>
                    <a:pt x="341475" y="109244"/>
                  </a:cubicBezTo>
                  <a:lnTo>
                    <a:pt x="382314" y="104924"/>
                  </a:lnTo>
                  <a:lnTo>
                    <a:pt x="404147" y="169245"/>
                  </a:lnTo>
                  <a:lnTo>
                    <a:pt x="369119" y="190764"/>
                  </a:lnTo>
                  <a:cubicBezTo>
                    <a:pt x="370140" y="205568"/>
                    <a:pt x="369166" y="220443"/>
                    <a:pt x="366213" y="234980"/>
                  </a:cubicBezTo>
                  <a:lnTo>
                    <a:pt x="398178" y="260818"/>
                  </a:lnTo>
                  <a:lnTo>
                    <a:pt x="368099" y="321762"/>
                  </a:lnTo>
                  <a:lnTo>
                    <a:pt x="328202" y="312181"/>
                  </a:lnTo>
                  <a:cubicBezTo>
                    <a:pt x="318424" y="323333"/>
                    <a:pt x="307225" y="333150"/>
                    <a:pt x="294903" y="341396"/>
                  </a:cubicBezTo>
                  <a:lnTo>
                    <a:pt x="299144" y="382235"/>
                  </a:lnTo>
                  <a:lnTo>
                    <a:pt x="234823" y="404068"/>
                  </a:lnTo>
                  <a:lnTo>
                    <a:pt x="213382" y="369041"/>
                  </a:lnTo>
                  <a:cubicBezTo>
                    <a:pt x="198586" y="370062"/>
                    <a:pt x="183711" y="369111"/>
                    <a:pt x="169167" y="366213"/>
                  </a:cubicBezTo>
                  <a:lnTo>
                    <a:pt x="143328" y="398099"/>
                  </a:lnTo>
                  <a:lnTo>
                    <a:pt x="82306" y="367706"/>
                  </a:lnTo>
                  <a:lnTo>
                    <a:pt x="91887" y="327809"/>
                  </a:lnTo>
                  <a:cubicBezTo>
                    <a:pt x="80680" y="318087"/>
                    <a:pt x="70855" y="306887"/>
                    <a:pt x="62672" y="294510"/>
                  </a:cubicBezTo>
                  <a:lnTo>
                    <a:pt x="21833" y="298830"/>
                  </a:lnTo>
                  <a:lnTo>
                    <a:pt x="0" y="234509"/>
                  </a:lnTo>
                  <a:lnTo>
                    <a:pt x="34949" y="212990"/>
                  </a:lnTo>
                  <a:cubicBezTo>
                    <a:pt x="33967" y="198186"/>
                    <a:pt x="34941" y="183319"/>
                    <a:pt x="37854" y="168774"/>
                  </a:cubicBezTo>
                  <a:lnTo>
                    <a:pt x="5969" y="142936"/>
                  </a:lnTo>
                  <a:lnTo>
                    <a:pt x="35970" y="81992"/>
                  </a:lnTo>
                  <a:lnTo>
                    <a:pt x="75944" y="91573"/>
                  </a:lnTo>
                  <a:close/>
                  <a:moveTo>
                    <a:pt x="137674" y="167046"/>
                  </a:moveTo>
                  <a:cubicBezTo>
                    <a:pt x="119877" y="203149"/>
                    <a:pt x="134729" y="246847"/>
                    <a:pt x="170832" y="264635"/>
                  </a:cubicBezTo>
                  <a:cubicBezTo>
                    <a:pt x="206935" y="282431"/>
                    <a:pt x="250632" y="267588"/>
                    <a:pt x="268420" y="231477"/>
                  </a:cubicBezTo>
                  <a:cubicBezTo>
                    <a:pt x="286209" y="195390"/>
                    <a:pt x="271381" y="151708"/>
                    <a:pt x="235294" y="133904"/>
                  </a:cubicBezTo>
                  <a:cubicBezTo>
                    <a:pt x="199199" y="116094"/>
                    <a:pt x="155494" y="130920"/>
                    <a:pt x="137689" y="167015"/>
                  </a:cubicBezTo>
                  <a:cubicBezTo>
                    <a:pt x="137682" y="167030"/>
                    <a:pt x="137682" y="167038"/>
                    <a:pt x="137674" y="16704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g25cc695399e_0_987"/>
            <p:cNvSpPr/>
            <p:nvPr/>
          </p:nvSpPr>
          <p:spPr>
            <a:xfrm>
              <a:off x="11032529" y="3616321"/>
              <a:ext cx="580067" cy="580302"/>
            </a:xfrm>
            <a:custGeom>
              <a:avLst/>
              <a:gdLst/>
              <a:ahLst/>
              <a:cxnLst/>
              <a:rect l="l" t="t" r="r" b="b"/>
              <a:pathLst>
                <a:path w="580067" h="580302" extrusionOk="0">
                  <a:moveTo>
                    <a:pt x="109322" y="131783"/>
                  </a:moveTo>
                  <a:cubicBezTo>
                    <a:pt x="123294" y="115702"/>
                    <a:pt x="139378" y="101593"/>
                    <a:pt x="157151" y="89845"/>
                  </a:cubicBezTo>
                  <a:lnTo>
                    <a:pt x="150632" y="31414"/>
                  </a:lnTo>
                  <a:lnTo>
                    <a:pt x="242833" y="0"/>
                  </a:lnTo>
                  <a:lnTo>
                    <a:pt x="273698" y="50263"/>
                  </a:lnTo>
                  <a:cubicBezTo>
                    <a:pt x="294911" y="48805"/>
                    <a:pt x="316225" y="50178"/>
                    <a:pt x="337077" y="54347"/>
                  </a:cubicBezTo>
                  <a:lnTo>
                    <a:pt x="374224" y="8560"/>
                  </a:lnTo>
                  <a:lnTo>
                    <a:pt x="461713" y="51677"/>
                  </a:lnTo>
                  <a:lnTo>
                    <a:pt x="447970" y="109008"/>
                  </a:lnTo>
                  <a:cubicBezTo>
                    <a:pt x="464077" y="123060"/>
                    <a:pt x="478214" y="139228"/>
                    <a:pt x="489986" y="157072"/>
                  </a:cubicBezTo>
                  <a:lnTo>
                    <a:pt x="548653" y="150868"/>
                  </a:lnTo>
                  <a:lnTo>
                    <a:pt x="580067" y="243226"/>
                  </a:lnTo>
                  <a:lnTo>
                    <a:pt x="529883" y="274091"/>
                  </a:lnTo>
                  <a:cubicBezTo>
                    <a:pt x="531312" y="295334"/>
                    <a:pt x="529914" y="316673"/>
                    <a:pt x="525720" y="337548"/>
                  </a:cubicBezTo>
                  <a:lnTo>
                    <a:pt x="571507" y="374617"/>
                  </a:lnTo>
                  <a:lnTo>
                    <a:pt x="528390" y="462106"/>
                  </a:lnTo>
                  <a:lnTo>
                    <a:pt x="471059" y="448362"/>
                  </a:lnTo>
                  <a:cubicBezTo>
                    <a:pt x="457080" y="464399"/>
                    <a:pt x="441019" y="478504"/>
                    <a:pt x="423309" y="490300"/>
                  </a:cubicBezTo>
                  <a:lnTo>
                    <a:pt x="429435" y="548888"/>
                  </a:lnTo>
                  <a:lnTo>
                    <a:pt x="337077" y="580303"/>
                  </a:lnTo>
                  <a:lnTo>
                    <a:pt x="306290" y="530040"/>
                  </a:lnTo>
                  <a:cubicBezTo>
                    <a:pt x="285047" y="531469"/>
                    <a:pt x="263708" y="530071"/>
                    <a:pt x="242833" y="525877"/>
                  </a:cubicBezTo>
                  <a:lnTo>
                    <a:pt x="205764" y="571664"/>
                  </a:lnTo>
                  <a:lnTo>
                    <a:pt x="118275" y="528547"/>
                  </a:lnTo>
                  <a:lnTo>
                    <a:pt x="132019" y="471295"/>
                  </a:lnTo>
                  <a:cubicBezTo>
                    <a:pt x="115974" y="457292"/>
                    <a:pt x="101869" y="441204"/>
                    <a:pt x="90081" y="423466"/>
                  </a:cubicBezTo>
                  <a:lnTo>
                    <a:pt x="31414" y="429592"/>
                  </a:lnTo>
                  <a:lnTo>
                    <a:pt x="0" y="337234"/>
                  </a:lnTo>
                  <a:lnTo>
                    <a:pt x="50263" y="306448"/>
                  </a:lnTo>
                  <a:cubicBezTo>
                    <a:pt x="48763" y="285207"/>
                    <a:pt x="50137" y="263863"/>
                    <a:pt x="54347" y="242990"/>
                  </a:cubicBezTo>
                  <a:lnTo>
                    <a:pt x="8561" y="205921"/>
                  </a:lnTo>
                  <a:lnTo>
                    <a:pt x="51677" y="117804"/>
                  </a:lnTo>
                  <a:lnTo>
                    <a:pt x="109008" y="131548"/>
                  </a:lnTo>
                  <a:close/>
                  <a:moveTo>
                    <a:pt x="198461" y="239613"/>
                  </a:moveTo>
                  <a:cubicBezTo>
                    <a:pt x="172929" y="291440"/>
                    <a:pt x="194243" y="354152"/>
                    <a:pt x="246069" y="379683"/>
                  </a:cubicBezTo>
                  <a:cubicBezTo>
                    <a:pt x="297903" y="405215"/>
                    <a:pt x="360614" y="383899"/>
                    <a:pt x="386146" y="332072"/>
                  </a:cubicBezTo>
                  <a:cubicBezTo>
                    <a:pt x="411670" y="280260"/>
                    <a:pt x="390371" y="217566"/>
                    <a:pt x="338569" y="192021"/>
                  </a:cubicBezTo>
                  <a:cubicBezTo>
                    <a:pt x="286822" y="166328"/>
                    <a:pt x="224048" y="187450"/>
                    <a:pt x="198351" y="239198"/>
                  </a:cubicBezTo>
                  <a:cubicBezTo>
                    <a:pt x="198280" y="239336"/>
                    <a:pt x="198217" y="239474"/>
                    <a:pt x="198146" y="2396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g25cc695399e_0_987"/>
            <p:cNvSpPr/>
            <p:nvPr/>
          </p:nvSpPr>
          <p:spPr>
            <a:xfrm>
              <a:off x="8357133" y="3636739"/>
              <a:ext cx="502807" cy="549596"/>
            </a:xfrm>
            <a:custGeom>
              <a:avLst/>
              <a:gdLst/>
              <a:ahLst/>
              <a:cxnLst/>
              <a:rect l="l" t="t" r="r" b="b"/>
              <a:pathLst>
                <a:path w="502807" h="549596" extrusionOk="0">
                  <a:moveTo>
                    <a:pt x="303452" y="284224"/>
                  </a:moveTo>
                  <a:cubicBezTo>
                    <a:pt x="357288" y="260409"/>
                    <a:pt x="391781" y="206831"/>
                    <a:pt x="391176" y="147964"/>
                  </a:cubicBezTo>
                  <a:cubicBezTo>
                    <a:pt x="391176" y="66600"/>
                    <a:pt x="329918" y="394"/>
                    <a:pt x="253660" y="2"/>
                  </a:cubicBezTo>
                  <a:cubicBezTo>
                    <a:pt x="177401" y="-391"/>
                    <a:pt x="115279" y="65344"/>
                    <a:pt x="114965" y="146707"/>
                  </a:cubicBezTo>
                  <a:cubicBezTo>
                    <a:pt x="113787" y="206114"/>
                    <a:pt x="148500" y="260386"/>
                    <a:pt x="202926" y="284224"/>
                  </a:cubicBezTo>
                  <a:cubicBezTo>
                    <a:pt x="-9593" y="316266"/>
                    <a:pt x="67" y="547241"/>
                    <a:pt x="67" y="547241"/>
                  </a:cubicBezTo>
                  <a:lnTo>
                    <a:pt x="502698" y="549597"/>
                  </a:lnTo>
                  <a:cubicBezTo>
                    <a:pt x="502698" y="549597"/>
                    <a:pt x="514164" y="316031"/>
                    <a:pt x="303452" y="28422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g25cc695399e_0_987"/>
            <p:cNvSpPr/>
            <p:nvPr/>
          </p:nvSpPr>
          <p:spPr>
            <a:xfrm rot="-5348438">
              <a:off x="7741131" y="5285964"/>
              <a:ext cx="131013" cy="131013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g25cc695399e_0_987"/>
            <p:cNvSpPr/>
            <p:nvPr/>
          </p:nvSpPr>
          <p:spPr>
            <a:xfrm>
              <a:off x="7924388" y="5154685"/>
              <a:ext cx="130998" cy="130998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g25cc695399e_0_987"/>
            <p:cNvSpPr/>
            <p:nvPr/>
          </p:nvSpPr>
          <p:spPr>
            <a:xfrm rot="-8594">
              <a:off x="7924895" y="5426432"/>
              <a:ext cx="130998" cy="142621"/>
            </a:xfrm>
            <a:custGeom>
              <a:avLst/>
              <a:gdLst/>
              <a:ahLst/>
              <a:cxnLst/>
              <a:rect l="l" t="t" r="r" b="b"/>
              <a:pathLst>
                <a:path w="130998" h="142621" extrusionOk="0">
                  <a:moveTo>
                    <a:pt x="130998" y="71311"/>
                  </a:moveTo>
                  <a:cubicBezTo>
                    <a:pt x="130998" y="110695"/>
                    <a:pt x="101673" y="142621"/>
                    <a:pt x="65499" y="142621"/>
                  </a:cubicBezTo>
                  <a:cubicBezTo>
                    <a:pt x="29325" y="142621"/>
                    <a:pt x="0" y="110695"/>
                    <a:pt x="0" y="71311"/>
                  </a:cubicBezTo>
                  <a:cubicBezTo>
                    <a:pt x="0" y="31927"/>
                    <a:pt x="29325" y="0"/>
                    <a:pt x="65499" y="0"/>
                  </a:cubicBezTo>
                  <a:cubicBezTo>
                    <a:pt x="101673" y="0"/>
                    <a:pt x="130998" y="31927"/>
                    <a:pt x="130998" y="7131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g25cc695399e_0_987"/>
            <p:cNvSpPr/>
            <p:nvPr/>
          </p:nvSpPr>
          <p:spPr>
            <a:xfrm>
              <a:off x="7786334" y="5363777"/>
              <a:ext cx="184769" cy="126085"/>
            </a:xfrm>
            <a:custGeom>
              <a:avLst/>
              <a:gdLst/>
              <a:ahLst/>
              <a:cxnLst/>
              <a:rect l="l" t="t" r="r" b="b"/>
              <a:pathLst>
                <a:path w="184769" h="126085" extrusionOk="0">
                  <a:moveTo>
                    <a:pt x="184625" y="125629"/>
                  </a:moveTo>
                  <a:cubicBezTo>
                    <a:pt x="181798" y="129791"/>
                    <a:pt x="138210" y="105052"/>
                    <a:pt x="87319" y="70653"/>
                  </a:cubicBezTo>
                  <a:cubicBezTo>
                    <a:pt x="36428" y="36255"/>
                    <a:pt x="-2683" y="4526"/>
                    <a:pt x="144" y="442"/>
                  </a:cubicBezTo>
                  <a:cubicBezTo>
                    <a:pt x="2971" y="-3642"/>
                    <a:pt x="46480" y="21019"/>
                    <a:pt x="97450" y="55417"/>
                  </a:cubicBezTo>
                  <a:cubicBezTo>
                    <a:pt x="148420" y="89816"/>
                    <a:pt x="187453" y="121702"/>
                    <a:pt x="184625" y="12562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g25cc695399e_0_987"/>
            <p:cNvSpPr/>
            <p:nvPr/>
          </p:nvSpPr>
          <p:spPr>
            <a:xfrm>
              <a:off x="7814461" y="5215141"/>
              <a:ext cx="161944" cy="125848"/>
            </a:xfrm>
            <a:custGeom>
              <a:avLst/>
              <a:gdLst/>
              <a:ahLst/>
              <a:cxnLst/>
              <a:rect l="l" t="t" r="r" b="b"/>
              <a:pathLst>
                <a:path w="161944" h="125848" extrusionOk="0">
                  <a:moveTo>
                    <a:pt x="161761" y="410"/>
                  </a:moveTo>
                  <a:cubicBezTo>
                    <a:pt x="164745" y="4337"/>
                    <a:pt x="131132" y="35515"/>
                    <a:pt x="86602" y="70071"/>
                  </a:cubicBezTo>
                  <a:cubicBezTo>
                    <a:pt x="42072" y="104627"/>
                    <a:pt x="3432" y="129366"/>
                    <a:pt x="212" y="125439"/>
                  </a:cubicBezTo>
                  <a:cubicBezTo>
                    <a:pt x="-3008" y="121512"/>
                    <a:pt x="30841" y="90333"/>
                    <a:pt x="75371" y="55778"/>
                  </a:cubicBezTo>
                  <a:cubicBezTo>
                    <a:pt x="119901" y="21222"/>
                    <a:pt x="158698" y="-3517"/>
                    <a:pt x="161761" y="41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0" name="Google Shape;3330;g25cc695399e_0_987"/>
          <p:cNvSpPr/>
          <p:nvPr/>
        </p:nvSpPr>
        <p:spPr>
          <a:xfrm>
            <a:off x="7780981" y="6867713"/>
            <a:ext cx="5308563" cy="3691"/>
          </a:xfrm>
          <a:custGeom>
            <a:avLst/>
            <a:gdLst/>
            <a:ahLst/>
            <a:cxnLst/>
            <a:rect l="l" t="t" r="r" b="b"/>
            <a:pathLst>
              <a:path w="5308563" h="3691" extrusionOk="0">
                <a:moveTo>
                  <a:pt x="5308564" y="1649"/>
                </a:moveTo>
                <a:cubicBezTo>
                  <a:pt x="5308564" y="2749"/>
                  <a:pt x="4120156" y="3691"/>
                  <a:pt x="2654517" y="3691"/>
                </a:cubicBezTo>
                <a:cubicBezTo>
                  <a:pt x="1188878" y="3691"/>
                  <a:pt x="0" y="2749"/>
                  <a:pt x="0" y="1649"/>
                </a:cubicBezTo>
                <a:cubicBezTo>
                  <a:pt x="0" y="550"/>
                  <a:pt x="1188014" y="0"/>
                  <a:pt x="2654046" y="0"/>
                </a:cubicBezTo>
                <a:cubicBezTo>
                  <a:pt x="4120078" y="0"/>
                  <a:pt x="5308564" y="550"/>
                  <a:pt x="5308564" y="16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1" name="Google Shape;3331;g25cc695399e_0_987"/>
          <p:cNvGrpSpPr/>
          <p:nvPr/>
        </p:nvGrpSpPr>
        <p:grpSpPr>
          <a:xfrm>
            <a:off x="11028053" y="5628414"/>
            <a:ext cx="470666" cy="470195"/>
            <a:chOff x="11028053" y="5628414"/>
            <a:chExt cx="470666" cy="470195"/>
          </a:xfrm>
        </p:grpSpPr>
        <p:sp>
          <p:nvSpPr>
            <p:cNvPr id="3332" name="Google Shape;3332;g25cc695399e_0_987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g25cc695399e_0_987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g25cc695399e_0_987"/>
            <p:cNvSpPr/>
            <p:nvPr/>
          </p:nvSpPr>
          <p:spPr>
            <a:xfrm>
              <a:off x="11179179" y="5774131"/>
              <a:ext cx="171591" cy="171981"/>
            </a:xfrm>
            <a:custGeom>
              <a:avLst/>
              <a:gdLst/>
              <a:ahLst/>
              <a:cxnLst/>
              <a:rect l="l" t="t" r="r" b="b"/>
              <a:pathLst>
                <a:path w="171591" h="171981" extrusionOk="0">
                  <a:moveTo>
                    <a:pt x="9323" y="49052"/>
                  </a:moveTo>
                  <a:cubicBezTo>
                    <a:pt x="11868" y="42549"/>
                    <a:pt x="15449" y="36502"/>
                    <a:pt x="19925" y="31146"/>
                  </a:cubicBezTo>
                  <a:cubicBezTo>
                    <a:pt x="32067" y="16161"/>
                    <a:pt x="49023" y="5841"/>
                    <a:pt x="67911" y="1931"/>
                  </a:cubicBezTo>
                  <a:cubicBezTo>
                    <a:pt x="80877" y="-889"/>
                    <a:pt x="94330" y="-614"/>
                    <a:pt x="107179" y="2716"/>
                  </a:cubicBezTo>
                  <a:cubicBezTo>
                    <a:pt x="122046" y="6627"/>
                    <a:pt x="135601" y="14434"/>
                    <a:pt x="146447" y="25334"/>
                  </a:cubicBezTo>
                  <a:cubicBezTo>
                    <a:pt x="158526" y="37468"/>
                    <a:pt x="166725" y="52908"/>
                    <a:pt x="170008" y="69707"/>
                  </a:cubicBezTo>
                  <a:cubicBezTo>
                    <a:pt x="177209" y="106705"/>
                    <a:pt x="159390" y="144065"/>
                    <a:pt x="126106" y="161751"/>
                  </a:cubicBezTo>
                  <a:cubicBezTo>
                    <a:pt x="118480" y="165922"/>
                    <a:pt x="110234" y="168835"/>
                    <a:pt x="101681" y="170390"/>
                  </a:cubicBezTo>
                  <a:cubicBezTo>
                    <a:pt x="93545" y="172040"/>
                    <a:pt x="85197" y="172409"/>
                    <a:pt x="76942" y="171490"/>
                  </a:cubicBezTo>
                  <a:cubicBezTo>
                    <a:pt x="61620" y="169958"/>
                    <a:pt x="46997" y="164312"/>
                    <a:pt x="34612" y="155154"/>
                  </a:cubicBezTo>
                  <a:cubicBezTo>
                    <a:pt x="7627" y="135332"/>
                    <a:pt x="-5175" y="101483"/>
                    <a:pt x="1941" y="68765"/>
                  </a:cubicBezTo>
                  <a:cubicBezTo>
                    <a:pt x="3291" y="61893"/>
                    <a:pt x="5757" y="55288"/>
                    <a:pt x="9244" y="49209"/>
                  </a:cubicBezTo>
                  <a:cubicBezTo>
                    <a:pt x="6912" y="55704"/>
                    <a:pt x="4996" y="62340"/>
                    <a:pt x="3511" y="69079"/>
                  </a:cubicBezTo>
                  <a:cubicBezTo>
                    <a:pt x="-15" y="87535"/>
                    <a:pt x="2749" y="106643"/>
                    <a:pt x="11365" y="123347"/>
                  </a:cubicBezTo>
                  <a:cubicBezTo>
                    <a:pt x="24339" y="148251"/>
                    <a:pt x="49062" y="164877"/>
                    <a:pt x="77021" y="167484"/>
                  </a:cubicBezTo>
                  <a:cubicBezTo>
                    <a:pt x="84890" y="168293"/>
                    <a:pt x="92830" y="167901"/>
                    <a:pt x="100582" y="166306"/>
                  </a:cubicBezTo>
                  <a:cubicBezTo>
                    <a:pt x="108702" y="164799"/>
                    <a:pt x="116525" y="161987"/>
                    <a:pt x="123750" y="157982"/>
                  </a:cubicBezTo>
                  <a:cubicBezTo>
                    <a:pt x="155478" y="141088"/>
                    <a:pt x="172489" y="105480"/>
                    <a:pt x="165688" y="70178"/>
                  </a:cubicBezTo>
                  <a:cubicBezTo>
                    <a:pt x="164345" y="61956"/>
                    <a:pt x="161699" y="54000"/>
                    <a:pt x="157835" y="46618"/>
                  </a:cubicBezTo>
                  <a:cubicBezTo>
                    <a:pt x="154253" y="39534"/>
                    <a:pt x="149557" y="33062"/>
                    <a:pt x="143934" y="27455"/>
                  </a:cubicBezTo>
                  <a:cubicBezTo>
                    <a:pt x="133606" y="16915"/>
                    <a:pt x="120640" y="9321"/>
                    <a:pt x="106393" y="5465"/>
                  </a:cubicBezTo>
                  <a:cubicBezTo>
                    <a:pt x="94000" y="2056"/>
                    <a:pt x="80971" y="1624"/>
                    <a:pt x="68382" y="4208"/>
                  </a:cubicBezTo>
                  <a:cubicBezTo>
                    <a:pt x="50012" y="7946"/>
                    <a:pt x="33418" y="17740"/>
                    <a:pt x="21260" y="32010"/>
                  </a:cubicBezTo>
                  <a:cubicBezTo>
                    <a:pt x="16949" y="37452"/>
                    <a:pt x="12967" y="43146"/>
                    <a:pt x="9323" y="490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g25cc695399e_0_987"/>
            <p:cNvSpPr/>
            <p:nvPr/>
          </p:nvSpPr>
          <p:spPr>
            <a:xfrm>
              <a:off x="11028053" y="5628414"/>
              <a:ext cx="470666" cy="470195"/>
            </a:xfrm>
            <a:custGeom>
              <a:avLst/>
              <a:gdLst/>
              <a:ahLst/>
              <a:cxnLst/>
              <a:rect l="l" t="t" r="r" b="b"/>
              <a:pathLst>
                <a:path w="470666" h="470195" extrusionOk="0">
                  <a:moveTo>
                    <a:pt x="87489" y="108929"/>
                  </a:moveTo>
                  <a:lnTo>
                    <a:pt x="84583" y="108458"/>
                  </a:lnTo>
                  <a:lnTo>
                    <a:pt x="75787" y="106573"/>
                  </a:lnTo>
                  <a:lnTo>
                    <a:pt x="41074" y="99112"/>
                  </a:lnTo>
                  <a:lnTo>
                    <a:pt x="41781" y="98720"/>
                  </a:lnTo>
                  <a:cubicBezTo>
                    <a:pt x="33221" y="116940"/>
                    <a:pt x="21911" y="140815"/>
                    <a:pt x="8325" y="169795"/>
                  </a:cubicBezTo>
                  <a:lnTo>
                    <a:pt x="8325" y="168538"/>
                  </a:lnTo>
                  <a:lnTo>
                    <a:pt x="45708" y="197832"/>
                  </a:lnTo>
                  <a:lnTo>
                    <a:pt x="46258" y="198303"/>
                  </a:lnTo>
                  <a:lnTo>
                    <a:pt x="46258" y="199010"/>
                  </a:lnTo>
                  <a:cubicBezTo>
                    <a:pt x="42967" y="215707"/>
                    <a:pt x="41914" y="232765"/>
                    <a:pt x="43116" y="249744"/>
                  </a:cubicBezTo>
                  <a:lnTo>
                    <a:pt x="43116" y="250608"/>
                  </a:lnTo>
                  <a:lnTo>
                    <a:pt x="42409" y="251001"/>
                  </a:lnTo>
                  <a:lnTo>
                    <a:pt x="2356" y="276447"/>
                  </a:lnTo>
                  <a:lnTo>
                    <a:pt x="2906" y="274719"/>
                  </a:lnTo>
                  <a:lnTo>
                    <a:pt x="29294" y="348778"/>
                  </a:lnTo>
                  <a:lnTo>
                    <a:pt x="27566" y="347758"/>
                  </a:lnTo>
                  <a:lnTo>
                    <a:pt x="74688" y="342103"/>
                  </a:lnTo>
                  <a:lnTo>
                    <a:pt x="75630" y="342103"/>
                  </a:lnTo>
                  <a:lnTo>
                    <a:pt x="76258" y="342967"/>
                  </a:lnTo>
                  <a:cubicBezTo>
                    <a:pt x="85848" y="357001"/>
                    <a:pt x="97290" y="369677"/>
                    <a:pt x="110264" y="380664"/>
                  </a:cubicBezTo>
                  <a:lnTo>
                    <a:pt x="111050" y="381371"/>
                  </a:lnTo>
                  <a:lnTo>
                    <a:pt x="111050" y="382392"/>
                  </a:lnTo>
                  <a:lnTo>
                    <a:pt x="100683" y="428728"/>
                  </a:lnTo>
                  <a:lnTo>
                    <a:pt x="99662" y="426686"/>
                  </a:lnTo>
                  <a:lnTo>
                    <a:pt x="170345" y="460456"/>
                  </a:lnTo>
                  <a:lnTo>
                    <a:pt x="168067" y="461006"/>
                  </a:lnTo>
                  <a:lnTo>
                    <a:pt x="197439" y="423702"/>
                  </a:lnTo>
                  <a:lnTo>
                    <a:pt x="198146" y="422759"/>
                  </a:lnTo>
                  <a:lnTo>
                    <a:pt x="199324" y="422759"/>
                  </a:lnTo>
                  <a:cubicBezTo>
                    <a:pt x="216013" y="425901"/>
                    <a:pt x="233056" y="426772"/>
                    <a:pt x="249980" y="425351"/>
                  </a:cubicBezTo>
                  <a:lnTo>
                    <a:pt x="251158" y="425351"/>
                  </a:lnTo>
                  <a:lnTo>
                    <a:pt x="251786" y="426372"/>
                  </a:lnTo>
                  <a:cubicBezTo>
                    <a:pt x="259640" y="438938"/>
                    <a:pt x="268436" y="452682"/>
                    <a:pt x="277153" y="466504"/>
                  </a:cubicBezTo>
                  <a:lnTo>
                    <a:pt x="274797" y="465719"/>
                  </a:lnTo>
                  <a:lnTo>
                    <a:pt x="348935" y="439488"/>
                  </a:lnTo>
                  <a:lnTo>
                    <a:pt x="347600" y="441608"/>
                  </a:lnTo>
                  <a:cubicBezTo>
                    <a:pt x="345794" y="426765"/>
                    <a:pt x="343909" y="410665"/>
                    <a:pt x="342024" y="394486"/>
                  </a:cubicBezTo>
                  <a:lnTo>
                    <a:pt x="342024" y="393230"/>
                  </a:lnTo>
                  <a:lnTo>
                    <a:pt x="343045" y="392523"/>
                  </a:lnTo>
                  <a:cubicBezTo>
                    <a:pt x="357040" y="382973"/>
                    <a:pt x="369693" y="371585"/>
                    <a:pt x="380664" y="358674"/>
                  </a:cubicBezTo>
                  <a:lnTo>
                    <a:pt x="380664" y="358674"/>
                  </a:lnTo>
                  <a:lnTo>
                    <a:pt x="381449" y="357731"/>
                  </a:lnTo>
                  <a:lnTo>
                    <a:pt x="382627" y="357731"/>
                  </a:lnTo>
                  <a:lnTo>
                    <a:pt x="428964" y="368177"/>
                  </a:lnTo>
                  <a:lnTo>
                    <a:pt x="426686" y="369355"/>
                  </a:lnTo>
                  <a:cubicBezTo>
                    <a:pt x="438050" y="345425"/>
                    <a:pt x="449328" y="321864"/>
                    <a:pt x="460535" y="298672"/>
                  </a:cubicBezTo>
                  <a:lnTo>
                    <a:pt x="461085" y="301107"/>
                  </a:lnTo>
                  <a:lnTo>
                    <a:pt x="423859" y="271656"/>
                  </a:lnTo>
                  <a:lnTo>
                    <a:pt x="422916" y="270949"/>
                  </a:lnTo>
                  <a:lnTo>
                    <a:pt x="422916" y="269693"/>
                  </a:lnTo>
                  <a:cubicBezTo>
                    <a:pt x="426026" y="253027"/>
                    <a:pt x="426930" y="236016"/>
                    <a:pt x="425587" y="219115"/>
                  </a:cubicBezTo>
                  <a:lnTo>
                    <a:pt x="425587" y="217859"/>
                  </a:lnTo>
                  <a:lnTo>
                    <a:pt x="426607" y="217230"/>
                  </a:lnTo>
                  <a:lnTo>
                    <a:pt x="466818" y="191942"/>
                  </a:lnTo>
                  <a:lnTo>
                    <a:pt x="466033" y="194219"/>
                  </a:lnTo>
                  <a:cubicBezTo>
                    <a:pt x="457079" y="168931"/>
                    <a:pt x="448362" y="144216"/>
                    <a:pt x="439880" y="120081"/>
                  </a:cubicBezTo>
                  <a:lnTo>
                    <a:pt x="441843" y="121338"/>
                  </a:lnTo>
                  <a:lnTo>
                    <a:pt x="394722" y="126836"/>
                  </a:lnTo>
                  <a:lnTo>
                    <a:pt x="393622" y="126836"/>
                  </a:lnTo>
                  <a:lnTo>
                    <a:pt x="392994" y="125893"/>
                  </a:lnTo>
                  <a:cubicBezTo>
                    <a:pt x="383397" y="111867"/>
                    <a:pt x="371986" y="99159"/>
                    <a:pt x="359067" y="88117"/>
                  </a:cubicBezTo>
                  <a:lnTo>
                    <a:pt x="358281" y="87410"/>
                  </a:lnTo>
                  <a:lnTo>
                    <a:pt x="358281" y="86390"/>
                  </a:lnTo>
                  <a:cubicBezTo>
                    <a:pt x="361894" y="70682"/>
                    <a:pt x="365349" y="54975"/>
                    <a:pt x="368805" y="40132"/>
                  </a:cubicBezTo>
                  <a:lnTo>
                    <a:pt x="369747" y="42017"/>
                  </a:lnTo>
                  <a:lnTo>
                    <a:pt x="299065" y="8011"/>
                  </a:lnTo>
                  <a:lnTo>
                    <a:pt x="301028" y="7618"/>
                  </a:lnTo>
                  <a:lnTo>
                    <a:pt x="271499" y="44844"/>
                  </a:lnTo>
                  <a:lnTo>
                    <a:pt x="270949" y="45472"/>
                  </a:lnTo>
                  <a:lnTo>
                    <a:pt x="270085" y="45472"/>
                  </a:lnTo>
                  <a:cubicBezTo>
                    <a:pt x="253349" y="42299"/>
                    <a:pt x="236260" y="41373"/>
                    <a:pt x="219272" y="42724"/>
                  </a:cubicBezTo>
                  <a:lnTo>
                    <a:pt x="218487" y="42724"/>
                  </a:lnTo>
                  <a:lnTo>
                    <a:pt x="218016" y="42017"/>
                  </a:lnTo>
                  <a:lnTo>
                    <a:pt x="192806" y="1806"/>
                  </a:lnTo>
                  <a:lnTo>
                    <a:pt x="194219" y="2277"/>
                  </a:lnTo>
                  <a:lnTo>
                    <a:pt x="120081" y="28194"/>
                  </a:lnTo>
                  <a:lnTo>
                    <a:pt x="120631" y="27252"/>
                  </a:lnTo>
                  <a:cubicBezTo>
                    <a:pt x="122752" y="46101"/>
                    <a:pt x="124479" y="61572"/>
                    <a:pt x="125972" y="74374"/>
                  </a:cubicBezTo>
                  <a:lnTo>
                    <a:pt x="125972" y="74766"/>
                  </a:lnTo>
                  <a:lnTo>
                    <a:pt x="125972" y="74766"/>
                  </a:lnTo>
                  <a:cubicBezTo>
                    <a:pt x="115314" y="81960"/>
                    <a:pt x="105372" y="90167"/>
                    <a:pt x="96285" y="99269"/>
                  </a:cubicBezTo>
                  <a:lnTo>
                    <a:pt x="89688" y="106181"/>
                  </a:lnTo>
                  <a:cubicBezTo>
                    <a:pt x="88274" y="107751"/>
                    <a:pt x="87489" y="108458"/>
                    <a:pt x="87489" y="108458"/>
                  </a:cubicBezTo>
                  <a:lnTo>
                    <a:pt x="89452" y="105945"/>
                  </a:lnTo>
                  <a:cubicBezTo>
                    <a:pt x="90866" y="104374"/>
                    <a:pt x="92908" y="101940"/>
                    <a:pt x="95814" y="98798"/>
                  </a:cubicBezTo>
                  <a:cubicBezTo>
                    <a:pt x="104743" y="89429"/>
                    <a:pt x="114608" y="81010"/>
                    <a:pt x="125265" y="73667"/>
                  </a:cubicBezTo>
                  <a:lnTo>
                    <a:pt x="125265" y="74295"/>
                  </a:lnTo>
                  <a:cubicBezTo>
                    <a:pt x="123694" y="61415"/>
                    <a:pt x="121809" y="45943"/>
                    <a:pt x="119453" y="27173"/>
                  </a:cubicBezTo>
                  <a:lnTo>
                    <a:pt x="119453" y="26467"/>
                  </a:lnTo>
                  <a:lnTo>
                    <a:pt x="120160" y="26467"/>
                  </a:lnTo>
                  <a:lnTo>
                    <a:pt x="194141" y="0"/>
                  </a:lnTo>
                  <a:lnTo>
                    <a:pt x="195083" y="0"/>
                  </a:lnTo>
                  <a:lnTo>
                    <a:pt x="195555" y="785"/>
                  </a:lnTo>
                  <a:cubicBezTo>
                    <a:pt x="203408" y="13194"/>
                    <a:pt x="211812" y="26309"/>
                    <a:pt x="221000" y="40917"/>
                  </a:cubicBezTo>
                  <a:lnTo>
                    <a:pt x="219822" y="40289"/>
                  </a:lnTo>
                  <a:cubicBezTo>
                    <a:pt x="237037" y="38844"/>
                    <a:pt x="254362" y="39715"/>
                    <a:pt x="271342" y="42881"/>
                  </a:cubicBezTo>
                  <a:lnTo>
                    <a:pt x="269928" y="43352"/>
                  </a:lnTo>
                  <a:lnTo>
                    <a:pt x="299222" y="6047"/>
                  </a:lnTo>
                  <a:lnTo>
                    <a:pt x="300007" y="5026"/>
                  </a:lnTo>
                  <a:lnTo>
                    <a:pt x="301185" y="5576"/>
                  </a:lnTo>
                  <a:lnTo>
                    <a:pt x="371868" y="39346"/>
                  </a:lnTo>
                  <a:lnTo>
                    <a:pt x="373124" y="39896"/>
                  </a:lnTo>
                  <a:lnTo>
                    <a:pt x="373124" y="41231"/>
                  </a:lnTo>
                  <a:lnTo>
                    <a:pt x="362758" y="87568"/>
                  </a:lnTo>
                  <a:lnTo>
                    <a:pt x="362129" y="85840"/>
                  </a:lnTo>
                  <a:cubicBezTo>
                    <a:pt x="375245" y="97000"/>
                    <a:pt x="386813" y="109864"/>
                    <a:pt x="396528" y="124087"/>
                  </a:cubicBezTo>
                  <a:lnTo>
                    <a:pt x="394800" y="123301"/>
                  </a:lnTo>
                  <a:lnTo>
                    <a:pt x="441922" y="117725"/>
                  </a:lnTo>
                  <a:lnTo>
                    <a:pt x="443414" y="117725"/>
                  </a:lnTo>
                  <a:lnTo>
                    <a:pt x="443885" y="119139"/>
                  </a:lnTo>
                  <a:lnTo>
                    <a:pt x="470195" y="193277"/>
                  </a:lnTo>
                  <a:lnTo>
                    <a:pt x="470666" y="194691"/>
                  </a:lnTo>
                  <a:lnTo>
                    <a:pt x="469410" y="195555"/>
                  </a:lnTo>
                  <a:lnTo>
                    <a:pt x="429199" y="220922"/>
                  </a:lnTo>
                  <a:lnTo>
                    <a:pt x="430142" y="219115"/>
                  </a:lnTo>
                  <a:cubicBezTo>
                    <a:pt x="431563" y="236386"/>
                    <a:pt x="430668" y="253765"/>
                    <a:pt x="427471" y="270792"/>
                  </a:cubicBezTo>
                  <a:lnTo>
                    <a:pt x="426765" y="268829"/>
                  </a:lnTo>
                  <a:lnTo>
                    <a:pt x="463991" y="298201"/>
                  </a:lnTo>
                  <a:lnTo>
                    <a:pt x="465247" y="299222"/>
                  </a:lnTo>
                  <a:lnTo>
                    <a:pt x="464619" y="300714"/>
                  </a:lnTo>
                  <a:cubicBezTo>
                    <a:pt x="453467" y="324063"/>
                    <a:pt x="442181" y="347624"/>
                    <a:pt x="430770" y="371397"/>
                  </a:cubicBezTo>
                  <a:lnTo>
                    <a:pt x="430063" y="372889"/>
                  </a:lnTo>
                  <a:lnTo>
                    <a:pt x="428492" y="372496"/>
                  </a:lnTo>
                  <a:lnTo>
                    <a:pt x="382156" y="362051"/>
                  </a:lnTo>
                  <a:lnTo>
                    <a:pt x="384120" y="361344"/>
                  </a:lnTo>
                  <a:lnTo>
                    <a:pt x="384120" y="361344"/>
                  </a:lnTo>
                  <a:cubicBezTo>
                    <a:pt x="372857" y="374499"/>
                    <a:pt x="359923" y="386115"/>
                    <a:pt x="345637" y="395900"/>
                  </a:cubicBezTo>
                  <a:lnTo>
                    <a:pt x="346501" y="394015"/>
                  </a:lnTo>
                  <a:cubicBezTo>
                    <a:pt x="348464" y="410193"/>
                    <a:pt x="350349" y="426294"/>
                    <a:pt x="352077" y="441137"/>
                  </a:cubicBezTo>
                  <a:lnTo>
                    <a:pt x="352077" y="442786"/>
                  </a:lnTo>
                  <a:lnTo>
                    <a:pt x="350585" y="443336"/>
                  </a:lnTo>
                  <a:lnTo>
                    <a:pt x="276447" y="469645"/>
                  </a:lnTo>
                  <a:lnTo>
                    <a:pt x="274954" y="470195"/>
                  </a:lnTo>
                  <a:lnTo>
                    <a:pt x="274091" y="468860"/>
                  </a:lnTo>
                  <a:lnTo>
                    <a:pt x="248802" y="428650"/>
                  </a:lnTo>
                  <a:lnTo>
                    <a:pt x="250608" y="429592"/>
                  </a:lnTo>
                  <a:cubicBezTo>
                    <a:pt x="233338" y="430927"/>
                    <a:pt x="215966" y="430000"/>
                    <a:pt x="198932" y="426843"/>
                  </a:cubicBezTo>
                  <a:lnTo>
                    <a:pt x="200816" y="426136"/>
                  </a:lnTo>
                  <a:lnTo>
                    <a:pt x="171365" y="463363"/>
                  </a:lnTo>
                  <a:lnTo>
                    <a:pt x="170423" y="464541"/>
                  </a:lnTo>
                  <a:lnTo>
                    <a:pt x="169088" y="463912"/>
                  </a:lnTo>
                  <a:lnTo>
                    <a:pt x="98406" y="429985"/>
                  </a:lnTo>
                  <a:lnTo>
                    <a:pt x="97070" y="429356"/>
                  </a:lnTo>
                  <a:lnTo>
                    <a:pt x="97070" y="427943"/>
                  </a:lnTo>
                  <a:cubicBezTo>
                    <a:pt x="100762" y="411843"/>
                    <a:pt x="104374" y="395978"/>
                    <a:pt x="107594" y="381607"/>
                  </a:cubicBezTo>
                  <a:lnTo>
                    <a:pt x="108223" y="383334"/>
                  </a:lnTo>
                  <a:cubicBezTo>
                    <a:pt x="95021" y="372127"/>
                    <a:pt x="83397" y="359184"/>
                    <a:pt x="73667" y="344851"/>
                  </a:cubicBezTo>
                  <a:lnTo>
                    <a:pt x="75316" y="345637"/>
                  </a:lnTo>
                  <a:lnTo>
                    <a:pt x="28194" y="351056"/>
                  </a:lnTo>
                  <a:lnTo>
                    <a:pt x="26859" y="351056"/>
                  </a:lnTo>
                  <a:lnTo>
                    <a:pt x="26467" y="349878"/>
                  </a:lnTo>
                  <a:cubicBezTo>
                    <a:pt x="17356" y="323702"/>
                    <a:pt x="8662" y="298986"/>
                    <a:pt x="393" y="275740"/>
                  </a:cubicBezTo>
                  <a:lnTo>
                    <a:pt x="0" y="274640"/>
                  </a:lnTo>
                  <a:lnTo>
                    <a:pt x="1021" y="274012"/>
                  </a:lnTo>
                  <a:lnTo>
                    <a:pt x="41231" y="248723"/>
                  </a:lnTo>
                  <a:lnTo>
                    <a:pt x="40603" y="249980"/>
                  </a:lnTo>
                  <a:cubicBezTo>
                    <a:pt x="39284" y="232757"/>
                    <a:pt x="40234" y="215432"/>
                    <a:pt x="43430" y="198460"/>
                  </a:cubicBezTo>
                  <a:lnTo>
                    <a:pt x="43902" y="199638"/>
                  </a:lnTo>
                  <a:lnTo>
                    <a:pt x="6675" y="170109"/>
                  </a:lnTo>
                  <a:lnTo>
                    <a:pt x="6047" y="169559"/>
                  </a:lnTo>
                  <a:lnTo>
                    <a:pt x="6440" y="168852"/>
                  </a:lnTo>
                  <a:lnTo>
                    <a:pt x="40603" y="98170"/>
                  </a:lnTo>
                  <a:lnTo>
                    <a:pt x="40603" y="97699"/>
                  </a:lnTo>
                  <a:lnTo>
                    <a:pt x="41153" y="97699"/>
                  </a:lnTo>
                  <a:lnTo>
                    <a:pt x="75394" y="105552"/>
                  </a:lnTo>
                  <a:lnTo>
                    <a:pt x="84269" y="1076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6" name="Google Shape;3336;g25cc695399e_0_987"/>
          <p:cNvSpPr/>
          <p:nvPr/>
        </p:nvSpPr>
        <p:spPr>
          <a:xfrm>
            <a:off x="9776344" y="3891194"/>
            <a:ext cx="1422838" cy="2978171"/>
          </a:xfrm>
          <a:custGeom>
            <a:avLst/>
            <a:gdLst/>
            <a:ahLst/>
            <a:cxnLst/>
            <a:rect l="l" t="t" r="r" b="b"/>
            <a:pathLst>
              <a:path w="1422838" h="2978171" extrusionOk="0">
                <a:moveTo>
                  <a:pt x="1258384" y="5109"/>
                </a:moveTo>
                <a:lnTo>
                  <a:pt x="1048300" y="4088"/>
                </a:lnTo>
                <a:cubicBezTo>
                  <a:pt x="1019579" y="4647"/>
                  <a:pt x="996702" y="28296"/>
                  <a:pt x="997094" y="57021"/>
                </a:cubicBezTo>
                <a:lnTo>
                  <a:pt x="997094" y="95032"/>
                </a:lnTo>
                <a:cubicBezTo>
                  <a:pt x="997534" y="123774"/>
                  <a:pt x="974625" y="147450"/>
                  <a:pt x="945889" y="147966"/>
                </a:cubicBezTo>
                <a:lnTo>
                  <a:pt x="536481" y="146081"/>
                </a:lnTo>
                <a:cubicBezTo>
                  <a:pt x="507799" y="145225"/>
                  <a:pt x="485197" y="121361"/>
                  <a:pt x="485904" y="92676"/>
                </a:cubicBezTo>
                <a:lnTo>
                  <a:pt x="485904" y="54979"/>
                </a:lnTo>
                <a:cubicBezTo>
                  <a:pt x="486602" y="26248"/>
                  <a:pt x="463898" y="2381"/>
                  <a:pt x="435169" y="1653"/>
                </a:cubicBezTo>
                <a:lnTo>
                  <a:pt x="361267" y="1653"/>
                </a:lnTo>
                <a:lnTo>
                  <a:pt x="177178" y="4"/>
                </a:lnTo>
                <a:cubicBezTo>
                  <a:pt x="86092" y="-605"/>
                  <a:pt x="11766" y="72741"/>
                  <a:pt x="11153" y="163824"/>
                </a:cubicBezTo>
                <a:cubicBezTo>
                  <a:pt x="11153" y="163931"/>
                  <a:pt x="11153" y="164037"/>
                  <a:pt x="11153" y="164144"/>
                </a:cubicBezTo>
                <a:lnTo>
                  <a:pt x="1" y="2807667"/>
                </a:lnTo>
                <a:cubicBezTo>
                  <a:pt x="-344" y="2898753"/>
                  <a:pt x="73212" y="2972875"/>
                  <a:pt x="164298" y="2973220"/>
                </a:cubicBezTo>
                <a:cubicBezTo>
                  <a:pt x="164354" y="2973220"/>
                  <a:pt x="164401" y="2973220"/>
                  <a:pt x="164456" y="2973220"/>
                </a:cubicBezTo>
                <a:lnTo>
                  <a:pt x="1245582" y="2978168"/>
                </a:lnTo>
                <a:cubicBezTo>
                  <a:pt x="1336668" y="2978773"/>
                  <a:pt x="1410995" y="2905428"/>
                  <a:pt x="1411608" y="2814350"/>
                </a:cubicBezTo>
                <a:cubicBezTo>
                  <a:pt x="1411608" y="2814240"/>
                  <a:pt x="1411608" y="2814138"/>
                  <a:pt x="1411608" y="2814028"/>
                </a:cubicBezTo>
                <a:lnTo>
                  <a:pt x="1422838" y="170584"/>
                </a:lnTo>
                <a:cubicBezTo>
                  <a:pt x="1423144" y="79499"/>
                  <a:pt x="1349548" y="5413"/>
                  <a:pt x="1258462" y="5109"/>
                </a:cubicBezTo>
                <a:cubicBezTo>
                  <a:pt x="1258439" y="5109"/>
                  <a:pt x="1258407" y="5109"/>
                  <a:pt x="1258384" y="5109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7" name="Google Shape;3337;g25cc695399e_0_987"/>
          <p:cNvSpPr/>
          <p:nvPr/>
        </p:nvSpPr>
        <p:spPr>
          <a:xfrm>
            <a:off x="9773959" y="3890247"/>
            <a:ext cx="1426046" cy="2980763"/>
          </a:xfrm>
          <a:custGeom>
            <a:avLst/>
            <a:gdLst/>
            <a:ahLst/>
            <a:cxnLst/>
            <a:rect l="l" t="t" r="r" b="b"/>
            <a:pathLst>
              <a:path w="1426046" h="2980763" extrusionOk="0">
                <a:moveTo>
                  <a:pt x="1260769" y="6055"/>
                </a:moveTo>
                <a:lnTo>
                  <a:pt x="1266345" y="6055"/>
                </a:lnTo>
                <a:cubicBezTo>
                  <a:pt x="1271945" y="6158"/>
                  <a:pt x="1277536" y="6630"/>
                  <a:pt x="1283073" y="7469"/>
                </a:cubicBezTo>
                <a:cubicBezTo>
                  <a:pt x="1304969" y="10171"/>
                  <a:pt x="1326040" y="17507"/>
                  <a:pt x="1344881" y="28987"/>
                </a:cubicBezTo>
                <a:cubicBezTo>
                  <a:pt x="1358900" y="37170"/>
                  <a:pt x="1371560" y="47476"/>
                  <a:pt x="1382421" y="59538"/>
                </a:cubicBezTo>
                <a:cubicBezTo>
                  <a:pt x="1395749" y="73976"/>
                  <a:pt x="1406383" y="90678"/>
                  <a:pt x="1413836" y="108859"/>
                </a:cubicBezTo>
                <a:cubicBezTo>
                  <a:pt x="1422349" y="130119"/>
                  <a:pt x="1426488" y="152876"/>
                  <a:pt x="1426009" y="175771"/>
                </a:cubicBezTo>
                <a:cubicBezTo>
                  <a:pt x="1426009" y="200172"/>
                  <a:pt x="1426009" y="226113"/>
                  <a:pt x="1426009" y="253600"/>
                </a:cubicBezTo>
                <a:cubicBezTo>
                  <a:pt x="1425223" y="473501"/>
                  <a:pt x="1424045" y="791337"/>
                  <a:pt x="1422710" y="1184252"/>
                </a:cubicBezTo>
                <a:cubicBezTo>
                  <a:pt x="1421375" y="1577168"/>
                  <a:pt x="1419333" y="2045007"/>
                  <a:pt x="1417291" y="2564523"/>
                </a:cubicBezTo>
                <a:cubicBezTo>
                  <a:pt x="1416977" y="2629394"/>
                  <a:pt x="1416718" y="2695105"/>
                  <a:pt x="1416506" y="2761648"/>
                </a:cubicBezTo>
                <a:lnTo>
                  <a:pt x="1416506" y="2811676"/>
                </a:lnTo>
                <a:cubicBezTo>
                  <a:pt x="1417346" y="2863769"/>
                  <a:pt x="1393636" y="2913223"/>
                  <a:pt x="1352499" y="2945187"/>
                </a:cubicBezTo>
                <a:cubicBezTo>
                  <a:pt x="1338920" y="2955868"/>
                  <a:pt x="1323732" y="2964326"/>
                  <a:pt x="1307498" y="2970240"/>
                </a:cubicBezTo>
                <a:cubicBezTo>
                  <a:pt x="1299385" y="2973264"/>
                  <a:pt x="1291068" y="2975706"/>
                  <a:pt x="1282602" y="2977544"/>
                </a:cubicBezTo>
                <a:cubicBezTo>
                  <a:pt x="1274073" y="2979138"/>
                  <a:pt x="1265434" y="2980112"/>
                  <a:pt x="1256764" y="2980450"/>
                </a:cubicBezTo>
                <a:cubicBezTo>
                  <a:pt x="1222286" y="2981157"/>
                  <a:pt x="1187888" y="2980450"/>
                  <a:pt x="1153175" y="2980450"/>
                </a:cubicBezTo>
                <a:lnTo>
                  <a:pt x="943091" y="2979429"/>
                </a:lnTo>
                <a:lnTo>
                  <a:pt x="511928" y="2977544"/>
                </a:lnTo>
                <a:lnTo>
                  <a:pt x="291478" y="2976523"/>
                </a:lnTo>
                <a:lnTo>
                  <a:pt x="180114" y="2975973"/>
                </a:lnTo>
                <a:cubicBezTo>
                  <a:pt x="141788" y="2978133"/>
                  <a:pt x="103808" y="2967617"/>
                  <a:pt x="72048" y="2946051"/>
                </a:cubicBezTo>
                <a:cubicBezTo>
                  <a:pt x="40744" y="2924241"/>
                  <a:pt x="17764" y="2892450"/>
                  <a:pt x="6863" y="2855892"/>
                </a:cubicBezTo>
                <a:cubicBezTo>
                  <a:pt x="1735" y="2837766"/>
                  <a:pt x="-543" y="2818956"/>
                  <a:pt x="109" y="2800131"/>
                </a:cubicBezTo>
                <a:lnTo>
                  <a:pt x="109" y="2744528"/>
                </a:lnTo>
                <a:cubicBezTo>
                  <a:pt x="423" y="2670492"/>
                  <a:pt x="737" y="2596958"/>
                  <a:pt x="1051" y="2523920"/>
                </a:cubicBezTo>
                <a:cubicBezTo>
                  <a:pt x="1680" y="2377898"/>
                  <a:pt x="2308" y="2234146"/>
                  <a:pt x="2936" y="2092679"/>
                </a:cubicBezTo>
                <a:cubicBezTo>
                  <a:pt x="4193" y="1809949"/>
                  <a:pt x="5371" y="1537272"/>
                  <a:pt x="6470" y="1277475"/>
                </a:cubicBezTo>
                <a:cubicBezTo>
                  <a:pt x="7570" y="1017678"/>
                  <a:pt x="8748" y="770839"/>
                  <a:pt x="9847" y="539786"/>
                </a:cubicBezTo>
                <a:cubicBezTo>
                  <a:pt x="10319" y="424236"/>
                  <a:pt x="10813" y="312793"/>
                  <a:pt x="11340" y="205458"/>
                </a:cubicBezTo>
                <a:lnTo>
                  <a:pt x="11340" y="165483"/>
                </a:lnTo>
                <a:cubicBezTo>
                  <a:pt x="11732" y="158808"/>
                  <a:pt x="11811" y="152132"/>
                  <a:pt x="12596" y="145535"/>
                </a:cubicBezTo>
                <a:cubicBezTo>
                  <a:pt x="13672" y="139135"/>
                  <a:pt x="15172" y="132813"/>
                  <a:pt x="17073" y="126608"/>
                </a:cubicBezTo>
                <a:cubicBezTo>
                  <a:pt x="23285" y="101027"/>
                  <a:pt x="35568" y="77320"/>
                  <a:pt x="52885" y="57496"/>
                </a:cubicBezTo>
                <a:cubicBezTo>
                  <a:pt x="69865" y="38122"/>
                  <a:pt x="90991" y="22822"/>
                  <a:pt x="114693" y="12731"/>
                </a:cubicBezTo>
                <a:cubicBezTo>
                  <a:pt x="120740" y="10689"/>
                  <a:pt x="126552" y="8175"/>
                  <a:pt x="132599" y="6605"/>
                </a:cubicBezTo>
                <a:cubicBezTo>
                  <a:pt x="138662" y="4837"/>
                  <a:pt x="144819" y="3446"/>
                  <a:pt x="151055" y="2442"/>
                </a:cubicBezTo>
                <a:cubicBezTo>
                  <a:pt x="157204" y="1357"/>
                  <a:pt x="163425" y="701"/>
                  <a:pt x="169668" y="479"/>
                </a:cubicBezTo>
                <a:cubicBezTo>
                  <a:pt x="175873" y="479"/>
                  <a:pt x="182077" y="-71"/>
                  <a:pt x="188203" y="8"/>
                </a:cubicBezTo>
                <a:lnTo>
                  <a:pt x="332002" y="793"/>
                </a:lnTo>
                <a:lnTo>
                  <a:pt x="401114" y="793"/>
                </a:lnTo>
                <a:lnTo>
                  <a:pt x="435041" y="793"/>
                </a:lnTo>
                <a:cubicBezTo>
                  <a:pt x="446555" y="414"/>
                  <a:pt x="457864" y="3898"/>
                  <a:pt x="467163" y="10689"/>
                </a:cubicBezTo>
                <a:cubicBezTo>
                  <a:pt x="476288" y="17418"/>
                  <a:pt x="483074" y="26839"/>
                  <a:pt x="486561" y="37626"/>
                </a:cubicBezTo>
                <a:cubicBezTo>
                  <a:pt x="489318" y="48229"/>
                  <a:pt x="490276" y="59221"/>
                  <a:pt x="489388" y="70140"/>
                </a:cubicBezTo>
                <a:cubicBezTo>
                  <a:pt x="489388" y="75559"/>
                  <a:pt x="489388" y="80900"/>
                  <a:pt x="489388" y="85848"/>
                </a:cubicBezTo>
                <a:cubicBezTo>
                  <a:pt x="489184" y="91094"/>
                  <a:pt x="489420" y="96348"/>
                  <a:pt x="490095" y="101555"/>
                </a:cubicBezTo>
                <a:cubicBezTo>
                  <a:pt x="491556" y="111771"/>
                  <a:pt x="496048" y="121316"/>
                  <a:pt x="502975" y="128964"/>
                </a:cubicBezTo>
                <a:cubicBezTo>
                  <a:pt x="509792" y="136514"/>
                  <a:pt x="518753" y="141801"/>
                  <a:pt x="528656" y="144121"/>
                </a:cubicBezTo>
                <a:cubicBezTo>
                  <a:pt x="533596" y="145068"/>
                  <a:pt x="538630" y="145463"/>
                  <a:pt x="543657" y="145299"/>
                </a:cubicBezTo>
                <a:lnTo>
                  <a:pt x="558971" y="145299"/>
                </a:lnTo>
                <a:lnTo>
                  <a:pt x="618501" y="145299"/>
                </a:lnTo>
                <a:lnTo>
                  <a:pt x="836046" y="146477"/>
                </a:lnTo>
                <a:lnTo>
                  <a:pt x="931939" y="147027"/>
                </a:lnTo>
                <a:cubicBezTo>
                  <a:pt x="939792" y="147027"/>
                  <a:pt x="947175" y="147027"/>
                  <a:pt x="954400" y="147027"/>
                </a:cubicBezTo>
                <a:cubicBezTo>
                  <a:pt x="961578" y="146122"/>
                  <a:pt x="968466" y="143656"/>
                  <a:pt x="974584" y="139802"/>
                </a:cubicBezTo>
                <a:cubicBezTo>
                  <a:pt x="986466" y="132243"/>
                  <a:pt x="994791" y="120208"/>
                  <a:pt x="997673" y="106424"/>
                </a:cubicBezTo>
                <a:cubicBezTo>
                  <a:pt x="998679" y="100116"/>
                  <a:pt x="999048" y="93722"/>
                  <a:pt x="998773" y="87340"/>
                </a:cubicBezTo>
                <a:cubicBezTo>
                  <a:pt x="998773" y="80664"/>
                  <a:pt x="998773" y="74067"/>
                  <a:pt x="998773" y="67627"/>
                </a:cubicBezTo>
                <a:cubicBezTo>
                  <a:pt x="998482" y="61195"/>
                  <a:pt x="998828" y="54750"/>
                  <a:pt x="999794" y="48386"/>
                </a:cubicBezTo>
                <a:cubicBezTo>
                  <a:pt x="1000941" y="42203"/>
                  <a:pt x="1003116" y="36257"/>
                  <a:pt x="1006234" y="30794"/>
                </a:cubicBezTo>
                <a:cubicBezTo>
                  <a:pt x="1012195" y="20321"/>
                  <a:pt x="1021603" y="12243"/>
                  <a:pt x="1032858" y="7940"/>
                </a:cubicBezTo>
                <a:cubicBezTo>
                  <a:pt x="1043468" y="4781"/>
                  <a:pt x="1054588" y="3715"/>
                  <a:pt x="1065607" y="4798"/>
                </a:cubicBezTo>
                <a:lnTo>
                  <a:pt x="1172573" y="5427"/>
                </a:lnTo>
                <a:lnTo>
                  <a:pt x="1238386" y="5976"/>
                </a:lnTo>
                <a:lnTo>
                  <a:pt x="1260848" y="5976"/>
                </a:lnTo>
                <a:lnTo>
                  <a:pt x="1172495" y="5976"/>
                </a:lnTo>
                <a:lnTo>
                  <a:pt x="1065529" y="5976"/>
                </a:lnTo>
                <a:cubicBezTo>
                  <a:pt x="1054659" y="4979"/>
                  <a:pt x="1043703" y="6072"/>
                  <a:pt x="1033250" y="9196"/>
                </a:cubicBezTo>
                <a:cubicBezTo>
                  <a:pt x="1022302" y="13389"/>
                  <a:pt x="1013161" y="21279"/>
                  <a:pt x="1007412" y="31501"/>
                </a:cubicBezTo>
                <a:cubicBezTo>
                  <a:pt x="1004380" y="36818"/>
                  <a:pt x="1002252" y="42605"/>
                  <a:pt x="1001129" y="48621"/>
                </a:cubicBezTo>
                <a:cubicBezTo>
                  <a:pt x="1000218" y="54913"/>
                  <a:pt x="999904" y="61277"/>
                  <a:pt x="1000187" y="67627"/>
                </a:cubicBezTo>
                <a:cubicBezTo>
                  <a:pt x="1000187" y="74067"/>
                  <a:pt x="1000187" y="80664"/>
                  <a:pt x="1000187" y="87340"/>
                </a:cubicBezTo>
                <a:cubicBezTo>
                  <a:pt x="1000461" y="94172"/>
                  <a:pt x="1000045" y="101013"/>
                  <a:pt x="998930" y="107759"/>
                </a:cubicBezTo>
                <a:cubicBezTo>
                  <a:pt x="995993" y="122000"/>
                  <a:pt x="987448" y="134457"/>
                  <a:pt x="975212" y="142315"/>
                </a:cubicBezTo>
                <a:cubicBezTo>
                  <a:pt x="968898" y="146466"/>
                  <a:pt x="961735" y="149150"/>
                  <a:pt x="954243" y="150169"/>
                </a:cubicBezTo>
                <a:cubicBezTo>
                  <a:pt x="946389" y="150954"/>
                  <a:pt x="939243" y="150169"/>
                  <a:pt x="931546" y="150169"/>
                </a:cubicBezTo>
                <a:lnTo>
                  <a:pt x="835654" y="150169"/>
                </a:lnTo>
                <a:lnTo>
                  <a:pt x="618187" y="149305"/>
                </a:lnTo>
                <a:lnTo>
                  <a:pt x="558657" y="149305"/>
                </a:lnTo>
                <a:lnTo>
                  <a:pt x="543264" y="149305"/>
                </a:lnTo>
                <a:cubicBezTo>
                  <a:pt x="538002" y="149447"/>
                  <a:pt x="532732" y="149026"/>
                  <a:pt x="527557" y="148048"/>
                </a:cubicBezTo>
                <a:cubicBezTo>
                  <a:pt x="517190" y="145668"/>
                  <a:pt x="507797" y="140190"/>
                  <a:pt x="500619" y="132341"/>
                </a:cubicBezTo>
                <a:cubicBezTo>
                  <a:pt x="493370" y="124329"/>
                  <a:pt x="488650" y="114358"/>
                  <a:pt x="487032" y="103675"/>
                </a:cubicBezTo>
                <a:cubicBezTo>
                  <a:pt x="486357" y="98337"/>
                  <a:pt x="486145" y="92950"/>
                  <a:pt x="486404" y="87575"/>
                </a:cubicBezTo>
                <a:lnTo>
                  <a:pt x="486404" y="71868"/>
                </a:lnTo>
                <a:cubicBezTo>
                  <a:pt x="487307" y="61321"/>
                  <a:pt x="486404" y="50697"/>
                  <a:pt x="483734" y="40454"/>
                </a:cubicBezTo>
                <a:cubicBezTo>
                  <a:pt x="480388" y="30167"/>
                  <a:pt x="473909" y="21186"/>
                  <a:pt x="465199" y="14772"/>
                </a:cubicBezTo>
                <a:cubicBezTo>
                  <a:pt x="456348" y="8326"/>
                  <a:pt x="445589" y="5036"/>
                  <a:pt x="434649" y="5427"/>
                </a:cubicBezTo>
                <a:lnTo>
                  <a:pt x="400721" y="5427"/>
                </a:lnTo>
                <a:lnTo>
                  <a:pt x="331531" y="5427"/>
                </a:lnTo>
                <a:lnTo>
                  <a:pt x="187810" y="4798"/>
                </a:lnTo>
                <a:cubicBezTo>
                  <a:pt x="181606" y="4798"/>
                  <a:pt x="175480" y="4798"/>
                  <a:pt x="169433" y="5270"/>
                </a:cubicBezTo>
                <a:cubicBezTo>
                  <a:pt x="163291" y="5488"/>
                  <a:pt x="157181" y="6144"/>
                  <a:pt x="151134" y="7233"/>
                </a:cubicBezTo>
                <a:cubicBezTo>
                  <a:pt x="145039" y="8240"/>
                  <a:pt x="139008" y="9604"/>
                  <a:pt x="133070" y="11317"/>
                </a:cubicBezTo>
                <a:cubicBezTo>
                  <a:pt x="127102" y="12888"/>
                  <a:pt x="121369" y="15401"/>
                  <a:pt x="115478" y="17364"/>
                </a:cubicBezTo>
                <a:cubicBezTo>
                  <a:pt x="92200" y="27293"/>
                  <a:pt x="71459" y="42323"/>
                  <a:pt x="54770" y="61344"/>
                </a:cubicBezTo>
                <a:cubicBezTo>
                  <a:pt x="37791" y="80845"/>
                  <a:pt x="25743" y="104145"/>
                  <a:pt x="19664" y="129278"/>
                </a:cubicBezTo>
                <a:cubicBezTo>
                  <a:pt x="12832" y="154488"/>
                  <a:pt x="15266" y="181347"/>
                  <a:pt x="14638" y="207814"/>
                </a:cubicBezTo>
                <a:cubicBezTo>
                  <a:pt x="14222" y="314992"/>
                  <a:pt x="13798" y="426403"/>
                  <a:pt x="13382" y="542063"/>
                </a:cubicBezTo>
                <a:cubicBezTo>
                  <a:pt x="12439" y="773116"/>
                  <a:pt x="11497" y="1019955"/>
                  <a:pt x="10397" y="1279752"/>
                </a:cubicBezTo>
                <a:cubicBezTo>
                  <a:pt x="9298" y="1539549"/>
                  <a:pt x="8277" y="1812305"/>
                  <a:pt x="7099" y="2095035"/>
                </a:cubicBezTo>
                <a:cubicBezTo>
                  <a:pt x="6470" y="2236400"/>
                  <a:pt x="5866" y="2380120"/>
                  <a:pt x="5292" y="2526198"/>
                </a:cubicBezTo>
                <a:cubicBezTo>
                  <a:pt x="4978" y="2599236"/>
                  <a:pt x="4664" y="2672769"/>
                  <a:pt x="4350" y="2746805"/>
                </a:cubicBezTo>
                <a:lnTo>
                  <a:pt x="4350" y="2802409"/>
                </a:lnTo>
                <a:cubicBezTo>
                  <a:pt x="3698" y="2820967"/>
                  <a:pt x="5928" y="2839509"/>
                  <a:pt x="10947" y="2857384"/>
                </a:cubicBezTo>
                <a:cubicBezTo>
                  <a:pt x="21604" y="2893071"/>
                  <a:pt x="44026" y="2924100"/>
                  <a:pt x="74561" y="2945423"/>
                </a:cubicBezTo>
                <a:cubicBezTo>
                  <a:pt x="105426" y="2966298"/>
                  <a:pt x="142275" y="2976507"/>
                  <a:pt x="179485" y="2974481"/>
                </a:cubicBezTo>
                <a:lnTo>
                  <a:pt x="290849" y="2975031"/>
                </a:lnTo>
                <a:lnTo>
                  <a:pt x="511378" y="2976052"/>
                </a:lnTo>
                <a:lnTo>
                  <a:pt x="942462" y="2978015"/>
                </a:lnTo>
                <a:lnTo>
                  <a:pt x="1152546" y="2979036"/>
                </a:lnTo>
                <a:cubicBezTo>
                  <a:pt x="1187181" y="2979036"/>
                  <a:pt x="1221815" y="2979743"/>
                  <a:pt x="1255978" y="2979036"/>
                </a:cubicBezTo>
                <a:cubicBezTo>
                  <a:pt x="1264437" y="2978683"/>
                  <a:pt x="1272864" y="2977740"/>
                  <a:pt x="1281188" y="2976209"/>
                </a:cubicBezTo>
                <a:cubicBezTo>
                  <a:pt x="1289458" y="2974387"/>
                  <a:pt x="1297595" y="2971999"/>
                  <a:pt x="1305535" y="2969062"/>
                </a:cubicBezTo>
                <a:cubicBezTo>
                  <a:pt x="1321375" y="2963305"/>
                  <a:pt x="1336195" y="2955067"/>
                  <a:pt x="1349436" y="2944637"/>
                </a:cubicBezTo>
                <a:cubicBezTo>
                  <a:pt x="1376084" y="2924006"/>
                  <a:pt x="1395561" y="2895513"/>
                  <a:pt x="1405118" y="2863196"/>
                </a:cubicBezTo>
                <a:cubicBezTo>
                  <a:pt x="1415092" y="2831231"/>
                  <a:pt x="1411244" y="2797225"/>
                  <a:pt x="1412265" y="2764083"/>
                </a:cubicBezTo>
                <a:cubicBezTo>
                  <a:pt x="1412265" y="2697539"/>
                  <a:pt x="1412556" y="2631805"/>
                  <a:pt x="1413129" y="2566879"/>
                </a:cubicBezTo>
                <a:cubicBezTo>
                  <a:pt x="1415485" y="2047442"/>
                  <a:pt x="1417605" y="1579603"/>
                  <a:pt x="1419412" y="1186608"/>
                </a:cubicBezTo>
                <a:cubicBezTo>
                  <a:pt x="1421218" y="793614"/>
                  <a:pt x="1422946" y="475779"/>
                  <a:pt x="1423967" y="255957"/>
                </a:cubicBezTo>
                <a:cubicBezTo>
                  <a:pt x="1423967" y="228548"/>
                  <a:pt x="1423967" y="202552"/>
                  <a:pt x="1424438" y="178206"/>
                </a:cubicBezTo>
                <a:cubicBezTo>
                  <a:pt x="1425019" y="155485"/>
                  <a:pt x="1420983" y="132882"/>
                  <a:pt x="1412579" y="111764"/>
                </a:cubicBezTo>
                <a:cubicBezTo>
                  <a:pt x="1405252" y="93698"/>
                  <a:pt x="1394775" y="77077"/>
                  <a:pt x="1381636" y="62679"/>
                </a:cubicBezTo>
                <a:cubicBezTo>
                  <a:pt x="1356222" y="33451"/>
                  <a:pt x="1321328" y="14099"/>
                  <a:pt x="1283073" y="8018"/>
                </a:cubicBezTo>
                <a:cubicBezTo>
                  <a:pt x="1277536" y="7144"/>
                  <a:pt x="1271953" y="6620"/>
                  <a:pt x="1266345" y="644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8" name="Google Shape;3338;g25cc695399e_0_987"/>
          <p:cNvSpPr/>
          <p:nvPr/>
        </p:nvSpPr>
        <p:spPr>
          <a:xfrm>
            <a:off x="9939619" y="6422571"/>
            <a:ext cx="1050282" cy="296497"/>
          </a:xfrm>
          <a:custGeom>
            <a:avLst/>
            <a:gdLst/>
            <a:ahLst/>
            <a:cxnLst/>
            <a:rect l="l" t="t" r="r" b="b"/>
            <a:pathLst>
              <a:path w="1050282" h="296497" extrusionOk="0">
                <a:moveTo>
                  <a:pt x="910863" y="295217"/>
                </a:moveTo>
                <a:lnTo>
                  <a:pt x="917146" y="294667"/>
                </a:lnTo>
                <a:lnTo>
                  <a:pt x="925000" y="294196"/>
                </a:lnTo>
                <a:lnTo>
                  <a:pt x="935524" y="292468"/>
                </a:lnTo>
                <a:cubicBezTo>
                  <a:pt x="958927" y="288258"/>
                  <a:pt x="980776" y="277876"/>
                  <a:pt x="998824" y="262389"/>
                </a:cubicBezTo>
                <a:cubicBezTo>
                  <a:pt x="1011861" y="251394"/>
                  <a:pt x="1022746" y="238074"/>
                  <a:pt x="1030945" y="223121"/>
                </a:cubicBezTo>
                <a:cubicBezTo>
                  <a:pt x="1040534" y="205230"/>
                  <a:pt x="1046039" y="185431"/>
                  <a:pt x="1047045" y="165161"/>
                </a:cubicBezTo>
                <a:cubicBezTo>
                  <a:pt x="1047594" y="143407"/>
                  <a:pt x="1048458" y="119453"/>
                  <a:pt x="1039976" y="96128"/>
                </a:cubicBezTo>
                <a:cubicBezTo>
                  <a:pt x="1035924" y="84096"/>
                  <a:pt x="1030183" y="72701"/>
                  <a:pt x="1022934" y="62279"/>
                </a:cubicBezTo>
                <a:cubicBezTo>
                  <a:pt x="1015261" y="51362"/>
                  <a:pt x="1006088" y="41577"/>
                  <a:pt x="995682" y="33221"/>
                </a:cubicBezTo>
                <a:cubicBezTo>
                  <a:pt x="984718" y="24495"/>
                  <a:pt x="972443" y="17553"/>
                  <a:pt x="959320" y="12644"/>
                </a:cubicBezTo>
                <a:cubicBezTo>
                  <a:pt x="952566" y="10092"/>
                  <a:pt x="945631" y="8018"/>
                  <a:pt x="938586" y="6440"/>
                </a:cubicBezTo>
                <a:cubicBezTo>
                  <a:pt x="931322" y="5089"/>
                  <a:pt x="923979" y="4249"/>
                  <a:pt x="916596" y="3927"/>
                </a:cubicBezTo>
                <a:cubicBezTo>
                  <a:pt x="886596" y="3456"/>
                  <a:pt x="855103" y="3927"/>
                  <a:pt x="822353" y="3927"/>
                </a:cubicBezTo>
                <a:lnTo>
                  <a:pt x="614861" y="3927"/>
                </a:lnTo>
                <a:lnTo>
                  <a:pt x="139482" y="3927"/>
                </a:lnTo>
                <a:cubicBezTo>
                  <a:pt x="75994" y="4005"/>
                  <a:pt x="21026" y="48072"/>
                  <a:pt x="7149" y="110029"/>
                </a:cubicBezTo>
                <a:cubicBezTo>
                  <a:pt x="5971" y="114820"/>
                  <a:pt x="5500" y="119846"/>
                  <a:pt x="4636" y="124715"/>
                </a:cubicBezTo>
                <a:cubicBezTo>
                  <a:pt x="3772" y="129584"/>
                  <a:pt x="4086" y="134611"/>
                  <a:pt x="3772" y="139558"/>
                </a:cubicBezTo>
                <a:cubicBezTo>
                  <a:pt x="3772" y="149611"/>
                  <a:pt x="3772" y="159585"/>
                  <a:pt x="4401" y="169324"/>
                </a:cubicBezTo>
                <a:cubicBezTo>
                  <a:pt x="9600" y="228155"/>
                  <a:pt x="52245" y="276871"/>
                  <a:pt x="109874" y="289798"/>
                </a:cubicBezTo>
                <a:cubicBezTo>
                  <a:pt x="128016" y="292979"/>
                  <a:pt x="146456" y="294117"/>
                  <a:pt x="164850" y="293175"/>
                </a:cubicBezTo>
                <a:lnTo>
                  <a:pt x="553132" y="293646"/>
                </a:lnTo>
                <a:lnTo>
                  <a:pt x="814892" y="294274"/>
                </a:lnTo>
                <a:lnTo>
                  <a:pt x="886046" y="294667"/>
                </a:lnTo>
                <a:lnTo>
                  <a:pt x="904580" y="294667"/>
                </a:lnTo>
                <a:lnTo>
                  <a:pt x="910863" y="294667"/>
                </a:lnTo>
                <a:lnTo>
                  <a:pt x="904580" y="294667"/>
                </a:lnTo>
                <a:lnTo>
                  <a:pt x="886046" y="294667"/>
                </a:lnTo>
                <a:lnTo>
                  <a:pt x="814892" y="295060"/>
                </a:lnTo>
                <a:lnTo>
                  <a:pt x="553132" y="295688"/>
                </a:lnTo>
                <a:lnTo>
                  <a:pt x="164850" y="296159"/>
                </a:lnTo>
                <a:cubicBezTo>
                  <a:pt x="146244" y="297133"/>
                  <a:pt x="127592" y="296002"/>
                  <a:pt x="109246" y="292782"/>
                </a:cubicBezTo>
                <a:cubicBezTo>
                  <a:pt x="50274" y="279557"/>
                  <a:pt x="6466" y="229953"/>
                  <a:pt x="631" y="169795"/>
                </a:cubicBezTo>
                <a:cubicBezTo>
                  <a:pt x="-76" y="159664"/>
                  <a:pt x="3" y="149690"/>
                  <a:pt x="3" y="139715"/>
                </a:cubicBezTo>
                <a:cubicBezTo>
                  <a:pt x="3" y="134611"/>
                  <a:pt x="395" y="129506"/>
                  <a:pt x="866" y="124480"/>
                </a:cubicBezTo>
                <a:cubicBezTo>
                  <a:pt x="1338" y="119453"/>
                  <a:pt x="2202" y="114270"/>
                  <a:pt x="3380" y="109322"/>
                </a:cubicBezTo>
                <a:cubicBezTo>
                  <a:pt x="17665" y="45480"/>
                  <a:pt x="74298" y="71"/>
                  <a:pt x="139718" y="0"/>
                </a:cubicBezTo>
                <a:lnTo>
                  <a:pt x="615097" y="0"/>
                </a:lnTo>
                <a:lnTo>
                  <a:pt x="822589" y="0"/>
                </a:lnTo>
                <a:cubicBezTo>
                  <a:pt x="855103" y="0"/>
                  <a:pt x="886360" y="0"/>
                  <a:pt x="916832" y="393"/>
                </a:cubicBezTo>
                <a:cubicBezTo>
                  <a:pt x="924403" y="722"/>
                  <a:pt x="931934" y="1610"/>
                  <a:pt x="939372" y="3063"/>
                </a:cubicBezTo>
                <a:cubicBezTo>
                  <a:pt x="946589" y="4657"/>
                  <a:pt x="953673" y="6785"/>
                  <a:pt x="960577" y="9424"/>
                </a:cubicBezTo>
                <a:cubicBezTo>
                  <a:pt x="973943" y="14513"/>
                  <a:pt x="986454" y="21644"/>
                  <a:pt x="997646" y="30550"/>
                </a:cubicBezTo>
                <a:cubicBezTo>
                  <a:pt x="1008256" y="39103"/>
                  <a:pt x="1017586" y="49132"/>
                  <a:pt x="1025369" y="60316"/>
                </a:cubicBezTo>
                <a:cubicBezTo>
                  <a:pt x="1032704" y="70981"/>
                  <a:pt x="1038516" y="82604"/>
                  <a:pt x="1042647" y="94871"/>
                </a:cubicBezTo>
                <a:cubicBezTo>
                  <a:pt x="1049354" y="117553"/>
                  <a:pt x="1051678" y="141302"/>
                  <a:pt x="1049479" y="164847"/>
                </a:cubicBezTo>
                <a:cubicBezTo>
                  <a:pt x="1047469" y="203141"/>
                  <a:pt x="1029523" y="238852"/>
                  <a:pt x="1000002" y="263331"/>
                </a:cubicBezTo>
                <a:cubicBezTo>
                  <a:pt x="989297" y="272017"/>
                  <a:pt x="977462" y="279203"/>
                  <a:pt x="964817" y="284693"/>
                </a:cubicBezTo>
                <a:cubicBezTo>
                  <a:pt x="955464" y="288439"/>
                  <a:pt x="945757" y="291227"/>
                  <a:pt x="935838" y="293018"/>
                </a:cubicBezTo>
                <a:lnTo>
                  <a:pt x="925157" y="294510"/>
                </a:lnTo>
                <a:lnTo>
                  <a:pt x="917303" y="29451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9" name="Google Shape;3339;g25cc695399e_0_987"/>
          <p:cNvSpPr/>
          <p:nvPr/>
        </p:nvSpPr>
        <p:spPr>
          <a:xfrm>
            <a:off x="10175073" y="5262436"/>
            <a:ext cx="833267" cy="919028"/>
          </a:xfrm>
          <a:custGeom>
            <a:avLst/>
            <a:gdLst/>
            <a:ahLst/>
            <a:cxnLst/>
            <a:rect l="l" t="t" r="r" b="b"/>
            <a:pathLst>
              <a:path w="833267" h="919028" extrusionOk="0">
                <a:moveTo>
                  <a:pt x="831775" y="918322"/>
                </a:moveTo>
                <a:cubicBezTo>
                  <a:pt x="831775" y="918322"/>
                  <a:pt x="831775" y="916829"/>
                  <a:pt x="831775" y="913924"/>
                </a:cubicBezTo>
                <a:cubicBezTo>
                  <a:pt x="831775" y="911018"/>
                  <a:pt x="831775" y="906777"/>
                  <a:pt x="831775" y="901201"/>
                </a:cubicBezTo>
                <a:cubicBezTo>
                  <a:pt x="831775" y="889970"/>
                  <a:pt x="831775" y="873399"/>
                  <a:pt x="831775" y="851880"/>
                </a:cubicBezTo>
                <a:cubicBezTo>
                  <a:pt x="831775" y="808685"/>
                  <a:pt x="831775" y="745542"/>
                  <a:pt x="831304" y="665279"/>
                </a:cubicBezTo>
                <a:cubicBezTo>
                  <a:pt x="831304" y="504908"/>
                  <a:pt x="830754" y="276290"/>
                  <a:pt x="830361" y="3063"/>
                </a:cubicBezTo>
                <a:lnTo>
                  <a:pt x="832168" y="4869"/>
                </a:lnTo>
                <a:lnTo>
                  <a:pt x="1178" y="4869"/>
                </a:lnTo>
                <a:lnTo>
                  <a:pt x="1178" y="4869"/>
                </a:lnTo>
                <a:lnTo>
                  <a:pt x="3220" y="2827"/>
                </a:lnTo>
                <a:cubicBezTo>
                  <a:pt x="3220" y="339668"/>
                  <a:pt x="3220" y="654205"/>
                  <a:pt x="3220" y="918086"/>
                </a:cubicBezTo>
                <a:lnTo>
                  <a:pt x="1492" y="916358"/>
                </a:lnTo>
                <a:lnTo>
                  <a:pt x="603942" y="917222"/>
                </a:lnTo>
                <a:lnTo>
                  <a:pt x="772637" y="917693"/>
                </a:lnTo>
                <a:lnTo>
                  <a:pt x="817167" y="917693"/>
                </a:lnTo>
                <a:cubicBezTo>
                  <a:pt x="827220" y="917693"/>
                  <a:pt x="832875" y="917693"/>
                  <a:pt x="832875" y="917693"/>
                </a:cubicBezTo>
                <a:lnTo>
                  <a:pt x="817874" y="917693"/>
                </a:lnTo>
                <a:lnTo>
                  <a:pt x="773658" y="917693"/>
                </a:lnTo>
                <a:lnTo>
                  <a:pt x="605356" y="918165"/>
                </a:lnTo>
                <a:lnTo>
                  <a:pt x="1806" y="919028"/>
                </a:lnTo>
                <a:lnTo>
                  <a:pt x="0" y="919028"/>
                </a:lnTo>
                <a:lnTo>
                  <a:pt x="0" y="917301"/>
                </a:lnTo>
                <a:cubicBezTo>
                  <a:pt x="0" y="653420"/>
                  <a:pt x="0" y="338883"/>
                  <a:pt x="0" y="2042"/>
                </a:cubicBezTo>
                <a:lnTo>
                  <a:pt x="0" y="0"/>
                </a:lnTo>
                <a:lnTo>
                  <a:pt x="785" y="0"/>
                </a:lnTo>
                <a:lnTo>
                  <a:pt x="831775" y="0"/>
                </a:lnTo>
                <a:lnTo>
                  <a:pt x="833267" y="0"/>
                </a:lnTo>
                <a:lnTo>
                  <a:pt x="833267" y="3141"/>
                </a:lnTo>
                <a:cubicBezTo>
                  <a:pt x="832875" y="276839"/>
                  <a:pt x="832560" y="505772"/>
                  <a:pt x="832325" y="666457"/>
                </a:cubicBezTo>
                <a:cubicBezTo>
                  <a:pt x="832325" y="746563"/>
                  <a:pt x="832325" y="809628"/>
                  <a:pt x="831854" y="852666"/>
                </a:cubicBezTo>
                <a:cubicBezTo>
                  <a:pt x="831854" y="874106"/>
                  <a:pt x="831854" y="890520"/>
                  <a:pt x="831854" y="901751"/>
                </a:cubicBezTo>
                <a:cubicBezTo>
                  <a:pt x="831854" y="907169"/>
                  <a:pt x="831854" y="911332"/>
                  <a:pt x="831854" y="914238"/>
                </a:cubicBezTo>
                <a:cubicBezTo>
                  <a:pt x="831854" y="917144"/>
                  <a:pt x="831775" y="918322"/>
                  <a:pt x="831775" y="9183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0" name="Google Shape;3340;g25cc695399e_0_987"/>
          <p:cNvSpPr/>
          <p:nvPr/>
        </p:nvSpPr>
        <p:spPr>
          <a:xfrm>
            <a:off x="10274971" y="4325816"/>
            <a:ext cx="461399" cy="4083"/>
          </a:xfrm>
          <a:custGeom>
            <a:avLst/>
            <a:gdLst/>
            <a:ahLst/>
            <a:cxnLst/>
            <a:rect l="l" t="t" r="r" b="b"/>
            <a:pathLst>
              <a:path w="461399" h="4083" extrusionOk="0">
                <a:moveTo>
                  <a:pt x="461399" y="2042"/>
                </a:moveTo>
                <a:cubicBezTo>
                  <a:pt x="461399" y="3220"/>
                  <a:pt x="358124" y="4084"/>
                  <a:pt x="230739" y="4084"/>
                </a:cubicBezTo>
                <a:cubicBezTo>
                  <a:pt x="103353" y="4084"/>
                  <a:pt x="0" y="3220"/>
                  <a:pt x="0" y="2042"/>
                </a:cubicBezTo>
                <a:cubicBezTo>
                  <a:pt x="0" y="864"/>
                  <a:pt x="103275" y="0"/>
                  <a:pt x="230739" y="0"/>
                </a:cubicBezTo>
                <a:cubicBezTo>
                  <a:pt x="358203" y="0"/>
                  <a:pt x="461399" y="943"/>
                  <a:pt x="461399" y="204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1" name="Google Shape;3341;g25cc695399e_0_987"/>
          <p:cNvSpPr/>
          <p:nvPr/>
        </p:nvSpPr>
        <p:spPr>
          <a:xfrm>
            <a:off x="11011403" y="4268170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2" name="Google Shape;3342;g25cc695399e_0_987"/>
          <p:cNvSpPr/>
          <p:nvPr/>
        </p:nvSpPr>
        <p:spPr>
          <a:xfrm>
            <a:off x="11011403" y="4310266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3" name="Google Shape;3343;g25cc695399e_0_987"/>
          <p:cNvSpPr/>
          <p:nvPr/>
        </p:nvSpPr>
        <p:spPr>
          <a:xfrm>
            <a:off x="11011403" y="4352361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4" name="Google Shape;3344;g25cc695399e_0_987"/>
          <p:cNvSpPr/>
          <p:nvPr/>
        </p:nvSpPr>
        <p:spPr>
          <a:xfrm>
            <a:off x="9939308" y="4610902"/>
            <a:ext cx="533809" cy="534987"/>
          </a:xfrm>
          <a:custGeom>
            <a:avLst/>
            <a:gdLst/>
            <a:ahLst/>
            <a:cxnLst/>
            <a:rect l="l" t="t" r="r" b="b"/>
            <a:pathLst>
              <a:path w="533809" h="534987" extrusionOk="0">
                <a:moveTo>
                  <a:pt x="531846" y="534359"/>
                </a:moveTo>
                <a:cubicBezTo>
                  <a:pt x="531846" y="534359"/>
                  <a:pt x="531846" y="533495"/>
                  <a:pt x="531846" y="531767"/>
                </a:cubicBezTo>
                <a:cubicBezTo>
                  <a:pt x="531846" y="530040"/>
                  <a:pt x="531846" y="527605"/>
                  <a:pt x="531846" y="524385"/>
                </a:cubicBezTo>
                <a:cubicBezTo>
                  <a:pt x="531846" y="517788"/>
                  <a:pt x="531846" y="508207"/>
                  <a:pt x="531846" y="495798"/>
                </a:cubicBezTo>
                <a:cubicBezTo>
                  <a:pt x="531846" y="470745"/>
                  <a:pt x="531846" y="434147"/>
                  <a:pt x="531375" y="387654"/>
                </a:cubicBezTo>
                <a:cubicBezTo>
                  <a:pt x="531375" y="294746"/>
                  <a:pt x="530825" y="162177"/>
                  <a:pt x="530511" y="3220"/>
                </a:cubicBezTo>
                <a:lnTo>
                  <a:pt x="532239" y="4948"/>
                </a:lnTo>
                <a:lnTo>
                  <a:pt x="1178" y="4948"/>
                </a:lnTo>
                <a:lnTo>
                  <a:pt x="1178" y="4948"/>
                </a:lnTo>
                <a:lnTo>
                  <a:pt x="3220" y="2906"/>
                </a:lnTo>
                <a:cubicBezTo>
                  <a:pt x="3220" y="197361"/>
                  <a:pt x="3220" y="379879"/>
                  <a:pt x="3220" y="534045"/>
                </a:cubicBezTo>
                <a:lnTo>
                  <a:pt x="1492" y="532239"/>
                </a:lnTo>
                <a:lnTo>
                  <a:pt x="386319" y="533181"/>
                </a:lnTo>
                <a:lnTo>
                  <a:pt x="494384" y="533652"/>
                </a:lnTo>
                <a:lnTo>
                  <a:pt x="522971" y="533652"/>
                </a:lnTo>
                <a:lnTo>
                  <a:pt x="530432" y="533652"/>
                </a:lnTo>
                <a:lnTo>
                  <a:pt x="523364" y="533652"/>
                </a:lnTo>
                <a:lnTo>
                  <a:pt x="495169" y="533652"/>
                </a:lnTo>
                <a:lnTo>
                  <a:pt x="387418" y="534123"/>
                </a:lnTo>
                <a:lnTo>
                  <a:pt x="1806" y="534987"/>
                </a:lnTo>
                <a:lnTo>
                  <a:pt x="0" y="534987"/>
                </a:lnTo>
                <a:lnTo>
                  <a:pt x="0" y="533181"/>
                </a:lnTo>
                <a:cubicBezTo>
                  <a:pt x="0" y="378779"/>
                  <a:pt x="0" y="196497"/>
                  <a:pt x="0" y="2042"/>
                </a:cubicBezTo>
                <a:lnTo>
                  <a:pt x="0" y="0"/>
                </a:lnTo>
                <a:lnTo>
                  <a:pt x="942" y="0"/>
                </a:lnTo>
                <a:lnTo>
                  <a:pt x="532003" y="0"/>
                </a:lnTo>
                <a:lnTo>
                  <a:pt x="533809" y="0"/>
                </a:lnTo>
                <a:lnTo>
                  <a:pt x="533809" y="1806"/>
                </a:lnTo>
                <a:cubicBezTo>
                  <a:pt x="533416" y="161234"/>
                  <a:pt x="533103" y="294196"/>
                  <a:pt x="532867" y="387418"/>
                </a:cubicBezTo>
                <a:cubicBezTo>
                  <a:pt x="532867" y="433676"/>
                  <a:pt x="532867" y="470117"/>
                  <a:pt x="532396" y="495091"/>
                </a:cubicBezTo>
                <a:cubicBezTo>
                  <a:pt x="532396" y="507421"/>
                  <a:pt x="532396" y="516846"/>
                  <a:pt x="532396" y="523364"/>
                </a:cubicBezTo>
                <a:cubicBezTo>
                  <a:pt x="532396" y="526505"/>
                  <a:pt x="532396" y="528862"/>
                  <a:pt x="532396" y="530589"/>
                </a:cubicBezTo>
                <a:cubicBezTo>
                  <a:pt x="532396" y="532317"/>
                  <a:pt x="531846" y="534359"/>
                  <a:pt x="531846" y="5343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5" name="Google Shape;3345;g25cc695399e_0_987"/>
          <p:cNvSpPr/>
          <p:nvPr/>
        </p:nvSpPr>
        <p:spPr>
          <a:xfrm>
            <a:off x="9941664" y="4616556"/>
            <a:ext cx="527762" cy="522421"/>
          </a:xfrm>
          <a:custGeom>
            <a:avLst/>
            <a:gdLst/>
            <a:ahLst/>
            <a:cxnLst/>
            <a:rect l="l" t="t" r="r" b="b"/>
            <a:pathLst>
              <a:path w="527762" h="522421" extrusionOk="0">
                <a:moveTo>
                  <a:pt x="527762" y="0"/>
                </a:moveTo>
                <a:cubicBezTo>
                  <a:pt x="527424" y="566"/>
                  <a:pt x="527032" y="1092"/>
                  <a:pt x="526584" y="1571"/>
                </a:cubicBezTo>
                <a:lnTo>
                  <a:pt x="522893" y="5812"/>
                </a:lnTo>
                <a:lnTo>
                  <a:pt x="508364" y="21519"/>
                </a:lnTo>
                <a:cubicBezTo>
                  <a:pt x="495641" y="35420"/>
                  <a:pt x="476949" y="55368"/>
                  <a:pt x="454017" y="79793"/>
                </a:cubicBezTo>
                <a:cubicBezTo>
                  <a:pt x="407837" y="128642"/>
                  <a:pt x="343202" y="195398"/>
                  <a:pt x="270321" y="267572"/>
                </a:cubicBezTo>
                <a:cubicBezTo>
                  <a:pt x="197440" y="339747"/>
                  <a:pt x="130056" y="403754"/>
                  <a:pt x="80735" y="449462"/>
                </a:cubicBezTo>
                <a:cubicBezTo>
                  <a:pt x="56075" y="472316"/>
                  <a:pt x="35970" y="490693"/>
                  <a:pt x="21990" y="503259"/>
                </a:cubicBezTo>
                <a:lnTo>
                  <a:pt x="5812" y="517631"/>
                </a:lnTo>
                <a:lnTo>
                  <a:pt x="1571" y="521322"/>
                </a:lnTo>
                <a:cubicBezTo>
                  <a:pt x="1100" y="521754"/>
                  <a:pt x="566" y="522123"/>
                  <a:pt x="0" y="522422"/>
                </a:cubicBezTo>
                <a:cubicBezTo>
                  <a:pt x="354" y="521895"/>
                  <a:pt x="777" y="521416"/>
                  <a:pt x="1257" y="521008"/>
                </a:cubicBezTo>
                <a:lnTo>
                  <a:pt x="5262" y="517003"/>
                </a:lnTo>
                <a:lnTo>
                  <a:pt x="20969" y="502081"/>
                </a:lnTo>
                <a:lnTo>
                  <a:pt x="78850" y="447106"/>
                </a:lnTo>
                <a:cubicBezTo>
                  <a:pt x="127621" y="400926"/>
                  <a:pt x="194612" y="336605"/>
                  <a:pt x="267337" y="264431"/>
                </a:cubicBezTo>
                <a:cubicBezTo>
                  <a:pt x="340061" y="192256"/>
                  <a:pt x="405167" y="125893"/>
                  <a:pt x="451818" y="77515"/>
                </a:cubicBezTo>
                <a:lnTo>
                  <a:pt x="506793" y="20184"/>
                </a:lnTo>
                <a:lnTo>
                  <a:pt x="521872" y="4476"/>
                </a:lnTo>
                <a:lnTo>
                  <a:pt x="525877" y="47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6" name="Google Shape;3346;g25cc695399e_0_987"/>
          <p:cNvSpPr/>
          <p:nvPr/>
        </p:nvSpPr>
        <p:spPr>
          <a:xfrm>
            <a:off x="9940011" y="4614118"/>
            <a:ext cx="531146" cy="531146"/>
          </a:xfrm>
          <a:custGeom>
            <a:avLst/>
            <a:gdLst/>
            <a:ahLst/>
            <a:cxnLst/>
            <a:rect l="l" t="t" r="r" b="b"/>
            <a:pathLst>
              <a:path w="531146" h="531146" extrusionOk="0">
                <a:moveTo>
                  <a:pt x="531143" y="531143"/>
                </a:moveTo>
                <a:cubicBezTo>
                  <a:pt x="530358" y="531928"/>
                  <a:pt x="410826" y="413339"/>
                  <a:pt x="264121" y="267026"/>
                </a:cubicBezTo>
                <a:cubicBezTo>
                  <a:pt x="117415" y="120714"/>
                  <a:pt x="-782" y="789"/>
                  <a:pt x="4" y="4"/>
                </a:cubicBezTo>
                <a:cubicBezTo>
                  <a:pt x="789" y="-782"/>
                  <a:pt x="120321" y="117415"/>
                  <a:pt x="267026" y="264120"/>
                </a:cubicBezTo>
                <a:cubicBezTo>
                  <a:pt x="413732" y="410826"/>
                  <a:pt x="531928" y="530358"/>
                  <a:pt x="531143" y="53114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7" name="Google Shape;3347;g25cc695399e_0_987"/>
          <p:cNvSpPr/>
          <p:nvPr/>
        </p:nvSpPr>
        <p:spPr>
          <a:xfrm>
            <a:off x="10548197" y="4624253"/>
            <a:ext cx="449461" cy="106966"/>
          </a:xfrm>
          <a:custGeom>
            <a:avLst/>
            <a:gdLst/>
            <a:ahLst/>
            <a:cxnLst/>
            <a:rect l="l" t="t" r="r" b="b"/>
            <a:pathLst>
              <a:path w="449461" h="106966" extrusionOk="0">
                <a:moveTo>
                  <a:pt x="447498" y="106181"/>
                </a:moveTo>
                <a:cubicBezTo>
                  <a:pt x="447498" y="106181"/>
                  <a:pt x="447498" y="105474"/>
                  <a:pt x="447498" y="104296"/>
                </a:cubicBezTo>
                <a:lnTo>
                  <a:pt x="447498" y="98955"/>
                </a:lnTo>
                <a:cubicBezTo>
                  <a:pt x="447498" y="94086"/>
                  <a:pt x="447498" y="87175"/>
                  <a:pt x="447498" y="78458"/>
                </a:cubicBezTo>
                <a:cubicBezTo>
                  <a:pt x="447498" y="60473"/>
                  <a:pt x="447498" y="34556"/>
                  <a:pt x="446870" y="1885"/>
                </a:cubicBezTo>
                <a:lnTo>
                  <a:pt x="448048" y="3063"/>
                </a:lnTo>
                <a:lnTo>
                  <a:pt x="1806" y="3927"/>
                </a:lnTo>
                <a:lnTo>
                  <a:pt x="1806" y="3927"/>
                </a:lnTo>
                <a:lnTo>
                  <a:pt x="3848" y="1885"/>
                </a:lnTo>
                <a:lnTo>
                  <a:pt x="3848" y="1885"/>
                </a:lnTo>
                <a:lnTo>
                  <a:pt x="3848" y="106024"/>
                </a:lnTo>
                <a:lnTo>
                  <a:pt x="1806" y="103982"/>
                </a:lnTo>
                <a:lnTo>
                  <a:pt x="319641" y="104924"/>
                </a:lnTo>
                <a:lnTo>
                  <a:pt x="413885" y="105474"/>
                </a:lnTo>
                <a:lnTo>
                  <a:pt x="439330" y="105474"/>
                </a:lnTo>
                <a:lnTo>
                  <a:pt x="445927" y="105474"/>
                </a:lnTo>
                <a:cubicBezTo>
                  <a:pt x="446713" y="105411"/>
                  <a:pt x="447498" y="105411"/>
                  <a:pt x="448283" y="105474"/>
                </a:cubicBezTo>
                <a:cubicBezTo>
                  <a:pt x="447608" y="105552"/>
                  <a:pt x="446917" y="105552"/>
                  <a:pt x="446242" y="105474"/>
                </a:cubicBezTo>
                <a:lnTo>
                  <a:pt x="439802" y="105474"/>
                </a:lnTo>
                <a:lnTo>
                  <a:pt x="414827" y="105474"/>
                </a:lnTo>
                <a:lnTo>
                  <a:pt x="321212" y="106024"/>
                </a:lnTo>
                <a:lnTo>
                  <a:pt x="1963" y="106966"/>
                </a:lnTo>
                <a:lnTo>
                  <a:pt x="0" y="106966"/>
                </a:lnTo>
                <a:lnTo>
                  <a:pt x="0" y="104924"/>
                </a:lnTo>
                <a:cubicBezTo>
                  <a:pt x="0" y="88117"/>
                  <a:pt x="0" y="70918"/>
                  <a:pt x="0" y="53562"/>
                </a:cubicBezTo>
                <a:lnTo>
                  <a:pt x="0" y="2042"/>
                </a:lnTo>
                <a:lnTo>
                  <a:pt x="0" y="2042"/>
                </a:lnTo>
                <a:lnTo>
                  <a:pt x="2042" y="0"/>
                </a:lnTo>
                <a:lnTo>
                  <a:pt x="2042" y="0"/>
                </a:lnTo>
                <a:lnTo>
                  <a:pt x="448283" y="864"/>
                </a:lnTo>
                <a:lnTo>
                  <a:pt x="449462" y="864"/>
                </a:lnTo>
                <a:lnTo>
                  <a:pt x="449462" y="2042"/>
                </a:lnTo>
                <a:cubicBezTo>
                  <a:pt x="449462" y="35027"/>
                  <a:pt x="448990" y="61101"/>
                  <a:pt x="448833" y="79321"/>
                </a:cubicBezTo>
                <a:cubicBezTo>
                  <a:pt x="448833" y="87960"/>
                  <a:pt x="448833" y="95029"/>
                  <a:pt x="448833" y="99584"/>
                </a:cubicBezTo>
                <a:cubicBezTo>
                  <a:pt x="448833" y="101626"/>
                  <a:pt x="448833" y="103353"/>
                  <a:pt x="448833" y="104689"/>
                </a:cubicBezTo>
                <a:cubicBezTo>
                  <a:pt x="448833" y="106024"/>
                  <a:pt x="447577" y="106259"/>
                  <a:pt x="447498" y="1061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8" name="Google Shape;3348;g25cc695399e_0_987"/>
          <p:cNvSpPr/>
          <p:nvPr/>
        </p:nvSpPr>
        <p:spPr>
          <a:xfrm>
            <a:off x="10563512" y="4850201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9" name="Google Shape;3349;g25cc695399e_0_987"/>
          <p:cNvSpPr/>
          <p:nvPr/>
        </p:nvSpPr>
        <p:spPr>
          <a:xfrm>
            <a:off x="10563512" y="4905098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864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0" name="Google Shape;3350;g25cc695399e_0_987"/>
          <p:cNvSpPr/>
          <p:nvPr/>
        </p:nvSpPr>
        <p:spPr>
          <a:xfrm>
            <a:off x="10563512" y="4959916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1" name="Google Shape;3351;g25cc695399e_0_987"/>
          <p:cNvSpPr/>
          <p:nvPr/>
        </p:nvSpPr>
        <p:spPr>
          <a:xfrm>
            <a:off x="10563512" y="5014734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2" name="Google Shape;3352;g25cc695399e_0_987"/>
          <p:cNvSpPr/>
          <p:nvPr/>
        </p:nvSpPr>
        <p:spPr>
          <a:xfrm>
            <a:off x="10563512" y="5069630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3" name="Google Shape;3353;g25cc695399e_0_987"/>
          <p:cNvSpPr/>
          <p:nvPr/>
        </p:nvSpPr>
        <p:spPr>
          <a:xfrm>
            <a:off x="10563512" y="5124449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4" name="Google Shape;3354;g25cc695399e_0_987"/>
          <p:cNvGrpSpPr/>
          <p:nvPr/>
        </p:nvGrpSpPr>
        <p:grpSpPr>
          <a:xfrm>
            <a:off x="9008656" y="3745278"/>
            <a:ext cx="3001175" cy="1154008"/>
            <a:chOff x="9008656" y="3745278"/>
            <a:chExt cx="3001175" cy="1154008"/>
          </a:xfrm>
        </p:grpSpPr>
        <p:sp>
          <p:nvSpPr>
            <p:cNvPr id="3355" name="Google Shape;3355;g25cc695399e_0_987"/>
            <p:cNvSpPr/>
            <p:nvPr/>
          </p:nvSpPr>
          <p:spPr>
            <a:xfrm>
              <a:off x="11504216" y="4474877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g25cc695399e_0_987"/>
            <p:cNvSpPr/>
            <p:nvPr/>
          </p:nvSpPr>
          <p:spPr>
            <a:xfrm>
              <a:off x="11198083" y="4306339"/>
              <a:ext cx="327181" cy="193591"/>
            </a:xfrm>
            <a:custGeom>
              <a:avLst/>
              <a:gdLst/>
              <a:ahLst/>
              <a:cxnLst/>
              <a:rect l="l" t="t" r="r" b="b"/>
              <a:pathLst>
                <a:path w="327181" h="193591" extrusionOk="0">
                  <a:moveTo>
                    <a:pt x="327181" y="193591"/>
                  </a:moveTo>
                  <a:lnTo>
                    <a:pt x="256499" y="193591"/>
                  </a:lnTo>
                  <a:cubicBezTo>
                    <a:pt x="192225" y="193505"/>
                    <a:pt x="140155" y="141396"/>
                    <a:pt x="140108" y="77122"/>
                  </a:cubicBezTo>
                  <a:cubicBezTo>
                    <a:pt x="140108" y="35027"/>
                    <a:pt x="137281" y="7854"/>
                    <a:pt x="99662" y="7854"/>
                  </a:cubicBezTo>
                  <a:lnTo>
                    <a:pt x="0" y="7854"/>
                  </a:lnTo>
                  <a:lnTo>
                    <a:pt x="0" y="0"/>
                  </a:lnTo>
                  <a:lnTo>
                    <a:pt x="99584" y="0"/>
                  </a:lnTo>
                  <a:cubicBezTo>
                    <a:pt x="147883" y="0"/>
                    <a:pt x="147883" y="40682"/>
                    <a:pt x="147883" y="76573"/>
                  </a:cubicBezTo>
                  <a:cubicBezTo>
                    <a:pt x="147710" y="136692"/>
                    <a:pt x="196301" y="185565"/>
                    <a:pt x="256420" y="185738"/>
                  </a:cubicBezTo>
                  <a:cubicBezTo>
                    <a:pt x="256444" y="185738"/>
                    <a:pt x="256475" y="185738"/>
                    <a:pt x="256499" y="185738"/>
                  </a:cubicBezTo>
                  <a:lnTo>
                    <a:pt x="327181" y="1857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g25cc695399e_0_987"/>
            <p:cNvSpPr/>
            <p:nvPr/>
          </p:nvSpPr>
          <p:spPr>
            <a:xfrm>
              <a:off x="9008656" y="4186336"/>
              <a:ext cx="438780" cy="438780"/>
            </a:xfrm>
            <a:custGeom>
              <a:avLst/>
              <a:gdLst/>
              <a:ahLst/>
              <a:cxnLst/>
              <a:rect l="l" t="t" r="r" b="b"/>
              <a:pathLst>
                <a:path w="438780" h="438780" extrusionOk="0">
                  <a:moveTo>
                    <a:pt x="346265" y="0"/>
                  </a:moveTo>
                  <a:cubicBezTo>
                    <a:pt x="397360" y="0"/>
                    <a:pt x="438781" y="0"/>
                    <a:pt x="438781" y="0"/>
                  </a:cubicBezTo>
                  <a:lnTo>
                    <a:pt x="438781" y="438781"/>
                  </a:lnTo>
                  <a:cubicBezTo>
                    <a:pt x="438781" y="438781"/>
                    <a:pt x="397360" y="438781"/>
                    <a:pt x="346265" y="438781"/>
                  </a:cubicBezTo>
                  <a:lnTo>
                    <a:pt x="92515" y="438781"/>
                  </a:lnTo>
                  <a:cubicBezTo>
                    <a:pt x="41421" y="438781"/>
                    <a:pt x="0" y="438781"/>
                    <a:pt x="0" y="438781"/>
                  </a:cubicBezTo>
                  <a:lnTo>
                    <a:pt x="0" y="0"/>
                  </a:lnTo>
                  <a:cubicBezTo>
                    <a:pt x="0" y="0"/>
                    <a:pt x="41421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g25cc695399e_0_987"/>
            <p:cNvSpPr/>
            <p:nvPr/>
          </p:nvSpPr>
          <p:spPr>
            <a:xfrm>
              <a:off x="9157009" y="4328667"/>
              <a:ext cx="155502" cy="169300"/>
            </a:xfrm>
            <a:custGeom>
              <a:avLst/>
              <a:gdLst/>
              <a:ahLst/>
              <a:cxnLst/>
              <a:rect l="l" t="t" r="r" b="b"/>
              <a:pathLst>
                <a:path w="155502" h="169300" extrusionOk="0">
                  <a:moveTo>
                    <a:pt x="5185" y="168201"/>
                  </a:moveTo>
                  <a:lnTo>
                    <a:pt x="51599" y="168201"/>
                  </a:lnTo>
                  <a:cubicBezTo>
                    <a:pt x="54301" y="168201"/>
                    <a:pt x="56508" y="166033"/>
                    <a:pt x="56547" y="163331"/>
                  </a:cubicBezTo>
                  <a:lnTo>
                    <a:pt x="56547" y="114403"/>
                  </a:lnTo>
                  <a:cubicBezTo>
                    <a:pt x="56547" y="111670"/>
                    <a:pt x="58762" y="109456"/>
                    <a:pt x="61495" y="109456"/>
                  </a:cubicBezTo>
                  <a:lnTo>
                    <a:pt x="94559" y="109456"/>
                  </a:lnTo>
                  <a:cubicBezTo>
                    <a:pt x="97292" y="109456"/>
                    <a:pt x="99506" y="111670"/>
                    <a:pt x="99506" y="114403"/>
                  </a:cubicBezTo>
                  <a:lnTo>
                    <a:pt x="99506" y="164352"/>
                  </a:lnTo>
                  <a:cubicBezTo>
                    <a:pt x="99506" y="167085"/>
                    <a:pt x="101721" y="169300"/>
                    <a:pt x="104454" y="169300"/>
                  </a:cubicBezTo>
                  <a:lnTo>
                    <a:pt x="150555" y="169300"/>
                  </a:lnTo>
                  <a:cubicBezTo>
                    <a:pt x="153288" y="169300"/>
                    <a:pt x="155503" y="167085"/>
                    <a:pt x="155503" y="164352"/>
                  </a:cubicBezTo>
                  <a:lnTo>
                    <a:pt x="155503" y="75057"/>
                  </a:lnTo>
                  <a:cubicBezTo>
                    <a:pt x="155510" y="73698"/>
                    <a:pt x="154976" y="72395"/>
                    <a:pt x="154010" y="71444"/>
                  </a:cubicBezTo>
                  <a:lnTo>
                    <a:pt x="81129" y="1390"/>
                  </a:lnTo>
                  <a:cubicBezTo>
                    <a:pt x="79260" y="-463"/>
                    <a:pt x="76244" y="-463"/>
                    <a:pt x="74375" y="1390"/>
                  </a:cubicBezTo>
                  <a:lnTo>
                    <a:pt x="1572" y="69716"/>
                  </a:lnTo>
                  <a:cubicBezTo>
                    <a:pt x="543" y="70635"/>
                    <a:pt x="-30" y="71955"/>
                    <a:pt x="1" y="73329"/>
                  </a:cubicBezTo>
                  <a:lnTo>
                    <a:pt x="1" y="163410"/>
                  </a:lnTo>
                  <a:cubicBezTo>
                    <a:pt x="88" y="166143"/>
                    <a:pt x="2365" y="168287"/>
                    <a:pt x="5098" y="168201"/>
                  </a:cubicBezTo>
                  <a:cubicBezTo>
                    <a:pt x="5130" y="168201"/>
                    <a:pt x="5153" y="168201"/>
                    <a:pt x="5185" y="168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g25cc695399e_0_987"/>
            <p:cNvSpPr/>
            <p:nvPr/>
          </p:nvSpPr>
          <p:spPr>
            <a:xfrm>
              <a:off x="11618565" y="4279087"/>
              <a:ext cx="391266" cy="391266"/>
            </a:xfrm>
            <a:custGeom>
              <a:avLst/>
              <a:gdLst/>
              <a:ahLst/>
              <a:cxnLst/>
              <a:rect l="l" t="t" r="r" b="b"/>
              <a:pathLst>
                <a:path w="391266" h="391266" extrusionOk="0">
                  <a:moveTo>
                    <a:pt x="298751" y="0"/>
                  </a:moveTo>
                  <a:cubicBezTo>
                    <a:pt x="349846" y="0"/>
                    <a:pt x="391267" y="0"/>
                    <a:pt x="391267" y="0"/>
                  </a:cubicBezTo>
                  <a:lnTo>
                    <a:pt x="391267" y="391267"/>
                  </a:lnTo>
                  <a:cubicBezTo>
                    <a:pt x="391267" y="391267"/>
                    <a:pt x="349846" y="391267"/>
                    <a:pt x="298751" y="391267"/>
                  </a:cubicBezTo>
                  <a:lnTo>
                    <a:pt x="92515" y="391267"/>
                  </a:lnTo>
                  <a:cubicBezTo>
                    <a:pt x="41420" y="391267"/>
                    <a:pt x="0" y="391267"/>
                    <a:pt x="0" y="391267"/>
                  </a:cubicBezTo>
                  <a:lnTo>
                    <a:pt x="0" y="0"/>
                  </a:lnTo>
                  <a:cubicBezTo>
                    <a:pt x="0" y="0"/>
                    <a:pt x="41420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g25cc695399e_0_987"/>
            <p:cNvSpPr/>
            <p:nvPr/>
          </p:nvSpPr>
          <p:spPr>
            <a:xfrm>
              <a:off x="11750191" y="4434902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g25cc695399e_0_987"/>
            <p:cNvSpPr/>
            <p:nvPr/>
          </p:nvSpPr>
          <p:spPr>
            <a:xfrm>
              <a:off x="11750191" y="4469615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g25cc695399e_0_987"/>
            <p:cNvSpPr/>
            <p:nvPr/>
          </p:nvSpPr>
          <p:spPr>
            <a:xfrm>
              <a:off x="11750191" y="4504407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g25cc695399e_0_987"/>
            <p:cNvSpPr/>
            <p:nvPr/>
          </p:nvSpPr>
          <p:spPr>
            <a:xfrm>
              <a:off x="9220703" y="4099396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g25cc695399e_0_987"/>
            <p:cNvSpPr/>
            <p:nvPr/>
          </p:nvSpPr>
          <p:spPr>
            <a:xfrm>
              <a:off x="10466363" y="3880752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2"/>
                    <a:pt x="32671" y="42095"/>
                    <a:pt x="21048" y="42095"/>
                  </a:cubicBezTo>
                  <a:cubicBezTo>
                    <a:pt x="9424" y="42095"/>
                    <a:pt x="0" y="32672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g25cc695399e_0_987"/>
            <p:cNvSpPr/>
            <p:nvPr/>
          </p:nvSpPr>
          <p:spPr>
            <a:xfrm>
              <a:off x="9237824" y="3745278"/>
              <a:ext cx="1254220" cy="366606"/>
            </a:xfrm>
            <a:custGeom>
              <a:avLst/>
              <a:gdLst/>
              <a:ahLst/>
              <a:cxnLst/>
              <a:rect l="l" t="t" r="r" b="b"/>
              <a:pathLst>
                <a:path w="1254220" h="366606" extrusionOk="0">
                  <a:moveTo>
                    <a:pt x="7854" y="366606"/>
                  </a:moveTo>
                  <a:lnTo>
                    <a:pt x="0" y="366606"/>
                  </a:lnTo>
                  <a:lnTo>
                    <a:pt x="0" y="115684"/>
                  </a:lnTo>
                  <a:cubicBezTo>
                    <a:pt x="86" y="51829"/>
                    <a:pt x="51826" y="86"/>
                    <a:pt x="115684" y="0"/>
                  </a:cubicBezTo>
                  <a:lnTo>
                    <a:pt x="1138537" y="0"/>
                  </a:lnTo>
                  <a:cubicBezTo>
                    <a:pt x="1202394" y="86"/>
                    <a:pt x="1254134" y="51829"/>
                    <a:pt x="1254220" y="115684"/>
                  </a:cubicBezTo>
                  <a:lnTo>
                    <a:pt x="1254220" y="156522"/>
                  </a:lnTo>
                  <a:lnTo>
                    <a:pt x="1246367" y="156522"/>
                  </a:lnTo>
                  <a:lnTo>
                    <a:pt x="1246367" y="115684"/>
                  </a:lnTo>
                  <a:cubicBezTo>
                    <a:pt x="1246280" y="56167"/>
                    <a:pt x="1198051" y="7940"/>
                    <a:pt x="1138537" y="7854"/>
                  </a:cubicBezTo>
                  <a:lnTo>
                    <a:pt x="115684" y="7854"/>
                  </a:lnTo>
                  <a:cubicBezTo>
                    <a:pt x="56169" y="7940"/>
                    <a:pt x="7940" y="56167"/>
                    <a:pt x="7854" y="1156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g25cc695399e_0_987"/>
            <p:cNvSpPr/>
            <p:nvPr/>
          </p:nvSpPr>
          <p:spPr>
            <a:xfrm>
              <a:off x="9864540" y="4857188"/>
              <a:ext cx="42096" cy="42098"/>
            </a:xfrm>
            <a:custGeom>
              <a:avLst/>
              <a:gdLst/>
              <a:ahLst/>
              <a:cxnLst/>
              <a:rect l="l" t="t" r="r" b="b"/>
              <a:pathLst>
                <a:path w="42096" h="42098" extrusionOk="0">
                  <a:moveTo>
                    <a:pt x="42097" y="21286"/>
                  </a:moveTo>
                  <a:cubicBezTo>
                    <a:pt x="41963" y="32909"/>
                    <a:pt x="32437" y="42223"/>
                    <a:pt x="20813" y="42098"/>
                  </a:cubicBezTo>
                  <a:cubicBezTo>
                    <a:pt x="9190" y="41964"/>
                    <a:pt x="-124" y="32430"/>
                    <a:pt x="1" y="20807"/>
                  </a:cubicBezTo>
                  <a:cubicBezTo>
                    <a:pt x="135" y="9403"/>
                    <a:pt x="9324" y="175"/>
                    <a:pt x="20735" y="2"/>
                  </a:cubicBezTo>
                  <a:cubicBezTo>
                    <a:pt x="32358" y="-170"/>
                    <a:pt x="41924" y="9113"/>
                    <a:pt x="42097" y="20736"/>
                  </a:cubicBezTo>
                  <a:cubicBezTo>
                    <a:pt x="42097" y="20916"/>
                    <a:pt x="42097" y="21105"/>
                    <a:pt x="42097" y="2128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g25cc695399e_0_987"/>
            <p:cNvSpPr/>
            <p:nvPr/>
          </p:nvSpPr>
          <p:spPr>
            <a:xfrm>
              <a:off x="9620059" y="4401682"/>
              <a:ext cx="267650" cy="481897"/>
            </a:xfrm>
            <a:custGeom>
              <a:avLst/>
              <a:gdLst/>
              <a:ahLst/>
              <a:cxnLst/>
              <a:rect l="l" t="t" r="r" b="b"/>
              <a:pathLst>
                <a:path w="267650" h="481897" extrusionOk="0">
                  <a:moveTo>
                    <a:pt x="267651" y="481897"/>
                  </a:moveTo>
                  <a:lnTo>
                    <a:pt x="62829" y="481897"/>
                  </a:lnTo>
                  <a:cubicBezTo>
                    <a:pt x="28132" y="481897"/>
                    <a:pt x="0" y="453765"/>
                    <a:pt x="0" y="419068"/>
                  </a:cubicBezTo>
                  <a:lnTo>
                    <a:pt x="0" y="62829"/>
                  </a:lnTo>
                  <a:cubicBezTo>
                    <a:pt x="0" y="28132"/>
                    <a:pt x="28132" y="0"/>
                    <a:pt x="62829" y="0"/>
                  </a:cubicBezTo>
                  <a:lnTo>
                    <a:pt x="166025" y="0"/>
                  </a:lnTo>
                  <a:lnTo>
                    <a:pt x="166025" y="7854"/>
                  </a:lnTo>
                  <a:lnTo>
                    <a:pt x="62829" y="7854"/>
                  </a:lnTo>
                  <a:cubicBezTo>
                    <a:pt x="32467" y="7854"/>
                    <a:pt x="7854" y="32467"/>
                    <a:pt x="7854" y="62829"/>
                  </a:cubicBezTo>
                  <a:lnTo>
                    <a:pt x="7854" y="419697"/>
                  </a:lnTo>
                  <a:cubicBezTo>
                    <a:pt x="7854" y="450059"/>
                    <a:pt x="32467" y="474672"/>
                    <a:pt x="62829" y="474672"/>
                  </a:cubicBezTo>
                  <a:lnTo>
                    <a:pt x="267651" y="4746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8" name="Google Shape;3368;g25cc695399e_0_987"/>
          <p:cNvGrpSpPr/>
          <p:nvPr/>
        </p:nvGrpSpPr>
        <p:grpSpPr>
          <a:xfrm>
            <a:off x="12461863" y="4214125"/>
            <a:ext cx="584020" cy="584241"/>
            <a:chOff x="12461863" y="4214125"/>
            <a:chExt cx="584020" cy="584241"/>
          </a:xfrm>
        </p:grpSpPr>
        <p:sp>
          <p:nvSpPr>
            <p:cNvPr id="3369" name="Google Shape;3369;g25cc695399e_0_987"/>
            <p:cNvSpPr/>
            <p:nvPr/>
          </p:nvSpPr>
          <p:spPr>
            <a:xfrm>
              <a:off x="12462776" y="4215228"/>
              <a:ext cx="581250" cy="581210"/>
            </a:xfrm>
            <a:custGeom>
              <a:avLst/>
              <a:gdLst/>
              <a:ahLst/>
              <a:cxnLst/>
              <a:rect l="l" t="t" r="r" b="b"/>
              <a:pathLst>
                <a:path w="581250" h="581210" extrusionOk="0">
                  <a:moveTo>
                    <a:pt x="11281" y="528321"/>
                  </a:moveTo>
                  <a:lnTo>
                    <a:pt x="43167" y="442953"/>
                  </a:lnTo>
                  <a:cubicBezTo>
                    <a:pt x="-40961" y="306284"/>
                    <a:pt x="1629" y="127293"/>
                    <a:pt x="138297" y="43165"/>
                  </a:cubicBezTo>
                  <a:cubicBezTo>
                    <a:pt x="274966" y="-40963"/>
                    <a:pt x="453957" y="1635"/>
                    <a:pt x="538085" y="138296"/>
                  </a:cubicBezTo>
                  <a:cubicBezTo>
                    <a:pt x="622213" y="274964"/>
                    <a:pt x="579615" y="453956"/>
                    <a:pt x="442954" y="538083"/>
                  </a:cubicBezTo>
                  <a:cubicBezTo>
                    <a:pt x="339962" y="601478"/>
                    <a:pt x="208485" y="594464"/>
                    <a:pt x="112828" y="520468"/>
                  </a:cubicBezTo>
                  <a:lnTo>
                    <a:pt x="112828" y="520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g25cc695399e_0_987"/>
            <p:cNvSpPr/>
            <p:nvPr/>
          </p:nvSpPr>
          <p:spPr>
            <a:xfrm>
              <a:off x="12461863" y="4214125"/>
              <a:ext cx="584020" cy="584241"/>
            </a:xfrm>
            <a:custGeom>
              <a:avLst/>
              <a:gdLst/>
              <a:ahLst/>
              <a:cxnLst/>
              <a:rect l="l" t="t" r="r" b="b"/>
              <a:pathLst>
                <a:path w="584020" h="584241" extrusionOk="0">
                  <a:moveTo>
                    <a:pt x="12195" y="529423"/>
                  </a:moveTo>
                  <a:lnTo>
                    <a:pt x="18949" y="528795"/>
                  </a:lnTo>
                  <a:lnTo>
                    <a:pt x="38504" y="527067"/>
                  </a:lnTo>
                  <a:lnTo>
                    <a:pt x="113742" y="520784"/>
                  </a:lnTo>
                  <a:lnTo>
                    <a:pt x="113113" y="522277"/>
                  </a:lnTo>
                  <a:lnTo>
                    <a:pt x="113113" y="522277"/>
                  </a:lnTo>
                  <a:cubicBezTo>
                    <a:pt x="112768" y="521947"/>
                    <a:pt x="112752" y="521405"/>
                    <a:pt x="113074" y="521052"/>
                  </a:cubicBezTo>
                  <a:cubicBezTo>
                    <a:pt x="113090" y="521044"/>
                    <a:pt x="113098" y="521028"/>
                    <a:pt x="113113" y="521020"/>
                  </a:cubicBezTo>
                  <a:cubicBezTo>
                    <a:pt x="113443" y="520784"/>
                    <a:pt x="113883" y="520784"/>
                    <a:pt x="114213" y="521020"/>
                  </a:cubicBezTo>
                  <a:cubicBezTo>
                    <a:pt x="152625" y="550495"/>
                    <a:pt x="197783" y="569901"/>
                    <a:pt x="245604" y="577487"/>
                  </a:cubicBezTo>
                  <a:cubicBezTo>
                    <a:pt x="260377" y="579883"/>
                    <a:pt x="275322" y="581069"/>
                    <a:pt x="290291" y="581022"/>
                  </a:cubicBezTo>
                  <a:cubicBezTo>
                    <a:pt x="306265" y="580849"/>
                    <a:pt x="322200" y="579451"/>
                    <a:pt x="337962" y="576859"/>
                  </a:cubicBezTo>
                  <a:cubicBezTo>
                    <a:pt x="495113" y="550974"/>
                    <a:pt x="601529" y="402596"/>
                    <a:pt x="575644" y="245445"/>
                  </a:cubicBezTo>
                  <a:cubicBezTo>
                    <a:pt x="559096" y="144966"/>
                    <a:pt x="490785" y="60666"/>
                    <a:pt x="395922" y="23651"/>
                  </a:cubicBezTo>
                  <a:cubicBezTo>
                    <a:pt x="354078" y="7544"/>
                    <a:pt x="309116" y="1206"/>
                    <a:pt x="264452" y="5117"/>
                  </a:cubicBezTo>
                  <a:cubicBezTo>
                    <a:pt x="222459" y="8957"/>
                    <a:pt x="181848" y="22073"/>
                    <a:pt x="145549" y="43521"/>
                  </a:cubicBezTo>
                  <a:cubicBezTo>
                    <a:pt x="80882" y="81556"/>
                    <a:pt x="33439" y="143136"/>
                    <a:pt x="13137" y="215358"/>
                  </a:cubicBezTo>
                  <a:lnTo>
                    <a:pt x="10074" y="227374"/>
                  </a:lnTo>
                  <a:cubicBezTo>
                    <a:pt x="8920" y="231277"/>
                    <a:pt x="8080" y="235275"/>
                    <a:pt x="7561" y="239311"/>
                  </a:cubicBezTo>
                  <a:cubicBezTo>
                    <a:pt x="6305" y="247165"/>
                    <a:pt x="5126" y="255019"/>
                    <a:pt x="3870" y="262872"/>
                  </a:cubicBezTo>
                  <a:cubicBezTo>
                    <a:pt x="2692" y="277841"/>
                    <a:pt x="2323" y="292865"/>
                    <a:pt x="2770" y="307873"/>
                  </a:cubicBezTo>
                  <a:cubicBezTo>
                    <a:pt x="5221" y="356000"/>
                    <a:pt x="19632" y="402753"/>
                    <a:pt x="44709" y="443898"/>
                  </a:cubicBezTo>
                  <a:cubicBezTo>
                    <a:pt x="44819" y="444118"/>
                    <a:pt x="44819" y="444385"/>
                    <a:pt x="44709" y="444605"/>
                  </a:cubicBezTo>
                  <a:lnTo>
                    <a:pt x="20598" y="507433"/>
                  </a:lnTo>
                  <a:lnTo>
                    <a:pt x="14315" y="523769"/>
                  </a:lnTo>
                  <a:cubicBezTo>
                    <a:pt x="12901" y="527460"/>
                    <a:pt x="12038" y="529423"/>
                    <a:pt x="12038" y="529423"/>
                  </a:cubicBezTo>
                  <a:cubicBezTo>
                    <a:pt x="12038" y="529423"/>
                    <a:pt x="12587" y="527617"/>
                    <a:pt x="13922" y="524004"/>
                  </a:cubicBezTo>
                  <a:cubicBezTo>
                    <a:pt x="15258" y="520392"/>
                    <a:pt x="17221" y="514816"/>
                    <a:pt x="19813" y="507748"/>
                  </a:cubicBezTo>
                  <a:lnTo>
                    <a:pt x="43373" y="443819"/>
                  </a:lnTo>
                  <a:lnTo>
                    <a:pt x="43373" y="444526"/>
                  </a:lnTo>
                  <a:cubicBezTo>
                    <a:pt x="17771" y="403287"/>
                    <a:pt x="2943" y="356267"/>
                    <a:pt x="257" y="307795"/>
                  </a:cubicBezTo>
                  <a:cubicBezTo>
                    <a:pt x="-285" y="292629"/>
                    <a:pt x="29" y="277448"/>
                    <a:pt x="1200" y="262322"/>
                  </a:cubicBezTo>
                  <a:cubicBezTo>
                    <a:pt x="2378" y="254469"/>
                    <a:pt x="3556" y="246615"/>
                    <a:pt x="4734" y="238762"/>
                  </a:cubicBezTo>
                  <a:cubicBezTo>
                    <a:pt x="5268" y="234725"/>
                    <a:pt x="6108" y="230735"/>
                    <a:pt x="7247" y="226824"/>
                  </a:cubicBezTo>
                  <a:cubicBezTo>
                    <a:pt x="8268" y="222819"/>
                    <a:pt x="9289" y="218971"/>
                    <a:pt x="10389" y="214730"/>
                  </a:cubicBezTo>
                  <a:cubicBezTo>
                    <a:pt x="30525" y="141479"/>
                    <a:pt x="78416" y="78964"/>
                    <a:pt x="143900" y="40458"/>
                  </a:cubicBezTo>
                  <a:cubicBezTo>
                    <a:pt x="180639" y="18586"/>
                    <a:pt x="221799" y="5164"/>
                    <a:pt x="264374" y="1190"/>
                  </a:cubicBezTo>
                  <a:cubicBezTo>
                    <a:pt x="309720" y="-2878"/>
                    <a:pt x="355397" y="3515"/>
                    <a:pt x="397885" y="19882"/>
                  </a:cubicBezTo>
                  <a:cubicBezTo>
                    <a:pt x="442179" y="37183"/>
                    <a:pt x="481557" y="65095"/>
                    <a:pt x="512548" y="101167"/>
                  </a:cubicBezTo>
                  <a:cubicBezTo>
                    <a:pt x="516538" y="105494"/>
                    <a:pt x="520236" y="110088"/>
                    <a:pt x="523621" y="114910"/>
                  </a:cubicBezTo>
                  <a:lnTo>
                    <a:pt x="534145" y="129047"/>
                  </a:lnTo>
                  <a:lnTo>
                    <a:pt x="543255" y="144047"/>
                  </a:lnTo>
                  <a:cubicBezTo>
                    <a:pt x="546436" y="148932"/>
                    <a:pt x="549248" y="154053"/>
                    <a:pt x="551659" y="159362"/>
                  </a:cubicBezTo>
                  <a:cubicBezTo>
                    <a:pt x="554251" y="164545"/>
                    <a:pt x="556763" y="169807"/>
                    <a:pt x="559512" y="175069"/>
                  </a:cubicBezTo>
                  <a:cubicBezTo>
                    <a:pt x="561884" y="180323"/>
                    <a:pt x="563981" y="185695"/>
                    <a:pt x="565795" y="191169"/>
                  </a:cubicBezTo>
                  <a:cubicBezTo>
                    <a:pt x="567680" y="196588"/>
                    <a:pt x="569958" y="201850"/>
                    <a:pt x="571528" y="207347"/>
                  </a:cubicBezTo>
                  <a:lnTo>
                    <a:pt x="575769" y="223918"/>
                  </a:lnTo>
                  <a:cubicBezTo>
                    <a:pt x="586356" y="267192"/>
                    <a:pt x="586764" y="312326"/>
                    <a:pt x="576947" y="355780"/>
                  </a:cubicBezTo>
                  <a:cubicBezTo>
                    <a:pt x="550928" y="472367"/>
                    <a:pt x="456450" y="561301"/>
                    <a:pt x="338512" y="580236"/>
                  </a:cubicBezTo>
                  <a:cubicBezTo>
                    <a:pt x="322561" y="582749"/>
                    <a:pt x="306438" y="584085"/>
                    <a:pt x="290291" y="584242"/>
                  </a:cubicBezTo>
                  <a:cubicBezTo>
                    <a:pt x="275220" y="584132"/>
                    <a:pt x="260172" y="582875"/>
                    <a:pt x="245290" y="580472"/>
                  </a:cubicBezTo>
                  <a:cubicBezTo>
                    <a:pt x="197100" y="572610"/>
                    <a:pt x="151667" y="552725"/>
                    <a:pt x="113192" y="522669"/>
                  </a:cubicBezTo>
                  <a:lnTo>
                    <a:pt x="114449" y="521413"/>
                  </a:lnTo>
                  <a:lnTo>
                    <a:pt x="114449" y="521413"/>
                  </a:lnTo>
                  <a:cubicBezTo>
                    <a:pt x="114794" y="521743"/>
                    <a:pt x="114810" y="522285"/>
                    <a:pt x="114488" y="522630"/>
                  </a:cubicBezTo>
                  <a:cubicBezTo>
                    <a:pt x="114472" y="522646"/>
                    <a:pt x="114464" y="522662"/>
                    <a:pt x="114449" y="522669"/>
                  </a:cubicBezTo>
                  <a:lnTo>
                    <a:pt x="113978" y="522669"/>
                  </a:lnTo>
                  <a:lnTo>
                    <a:pt x="37954" y="527931"/>
                  </a:lnTo>
                  <a:lnTo>
                    <a:pt x="18635" y="52918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g25cc695399e_0_987"/>
            <p:cNvSpPr/>
            <p:nvPr/>
          </p:nvSpPr>
          <p:spPr>
            <a:xfrm>
              <a:off x="12619742" y="4425714"/>
              <a:ext cx="256420" cy="163983"/>
            </a:xfrm>
            <a:custGeom>
              <a:avLst/>
              <a:gdLst/>
              <a:ahLst/>
              <a:cxnLst/>
              <a:rect l="l" t="t" r="r" b="b"/>
              <a:pathLst>
                <a:path w="256420" h="163983" extrusionOk="0">
                  <a:moveTo>
                    <a:pt x="150082" y="163983"/>
                  </a:moveTo>
                  <a:lnTo>
                    <a:pt x="0" y="107359"/>
                  </a:lnTo>
                  <a:lnTo>
                    <a:pt x="2827" y="100055"/>
                  </a:lnTo>
                  <a:lnTo>
                    <a:pt x="147020" y="154480"/>
                  </a:lnTo>
                  <a:lnTo>
                    <a:pt x="249902" y="0"/>
                  </a:lnTo>
                  <a:lnTo>
                    <a:pt x="256420" y="4398"/>
                  </a:lnTo>
                  <a:lnTo>
                    <a:pt x="150082" y="16398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g25cc695399e_0_987"/>
            <p:cNvSpPr/>
            <p:nvPr/>
          </p:nvSpPr>
          <p:spPr>
            <a:xfrm>
              <a:off x="12590212" y="4495454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g25cc695399e_0_987"/>
            <p:cNvSpPr/>
            <p:nvPr/>
          </p:nvSpPr>
          <p:spPr>
            <a:xfrm>
              <a:off x="12737389" y="4554041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g25cc695399e_0_987"/>
            <p:cNvSpPr/>
            <p:nvPr/>
          </p:nvSpPr>
          <p:spPr>
            <a:xfrm>
              <a:off x="12841920" y="4396969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5" name="Google Shape;3375;g25cc695399e_0_987"/>
          <p:cNvGrpSpPr/>
          <p:nvPr/>
        </p:nvGrpSpPr>
        <p:grpSpPr>
          <a:xfrm>
            <a:off x="7724877" y="4442976"/>
            <a:ext cx="589049" cy="589209"/>
            <a:chOff x="7724877" y="4442976"/>
            <a:chExt cx="589049" cy="589209"/>
          </a:xfrm>
        </p:grpSpPr>
        <p:sp>
          <p:nvSpPr>
            <p:cNvPr id="3376" name="Google Shape;3376;g25cc695399e_0_987"/>
            <p:cNvSpPr/>
            <p:nvPr/>
          </p:nvSpPr>
          <p:spPr>
            <a:xfrm>
              <a:off x="7726237" y="4444152"/>
              <a:ext cx="586393" cy="586432"/>
            </a:xfrm>
            <a:custGeom>
              <a:avLst/>
              <a:gdLst/>
              <a:ahLst/>
              <a:cxnLst/>
              <a:rect l="l" t="t" r="r" b="b"/>
              <a:pathLst>
                <a:path w="586393" h="586432" extrusionOk="0">
                  <a:moveTo>
                    <a:pt x="532557" y="575451"/>
                  </a:moveTo>
                  <a:lnTo>
                    <a:pt x="446168" y="543330"/>
                  </a:lnTo>
                  <a:cubicBezTo>
                    <a:pt x="308033" y="627803"/>
                    <a:pt x="127574" y="584302"/>
                    <a:pt x="43102" y="446165"/>
                  </a:cubicBezTo>
                  <a:cubicBezTo>
                    <a:pt x="-41371" y="308028"/>
                    <a:pt x="2131" y="127568"/>
                    <a:pt x="140267" y="43103"/>
                  </a:cubicBezTo>
                  <a:cubicBezTo>
                    <a:pt x="278401" y="-41371"/>
                    <a:pt x="458860" y="2130"/>
                    <a:pt x="543332" y="140267"/>
                  </a:cubicBezTo>
                  <a:cubicBezTo>
                    <a:pt x="606946" y="244296"/>
                    <a:pt x="599533" y="376841"/>
                    <a:pt x="524704" y="473119"/>
                  </a:cubicBezTo>
                  <a:lnTo>
                    <a:pt x="524704" y="473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g25cc695399e_0_987"/>
            <p:cNvSpPr/>
            <p:nvPr/>
          </p:nvSpPr>
          <p:spPr>
            <a:xfrm>
              <a:off x="7724877" y="4442976"/>
              <a:ext cx="589049" cy="589209"/>
            </a:xfrm>
            <a:custGeom>
              <a:avLst/>
              <a:gdLst/>
              <a:ahLst/>
              <a:cxnLst/>
              <a:rect l="l" t="t" r="r" b="b"/>
              <a:pathLst>
                <a:path w="589049" h="589209" extrusionOk="0">
                  <a:moveTo>
                    <a:pt x="533917" y="576627"/>
                  </a:moveTo>
                  <a:cubicBezTo>
                    <a:pt x="533917" y="576627"/>
                    <a:pt x="533917" y="574271"/>
                    <a:pt x="533289" y="569873"/>
                  </a:cubicBezTo>
                  <a:cubicBezTo>
                    <a:pt x="532661" y="565475"/>
                    <a:pt x="532347" y="558721"/>
                    <a:pt x="531561" y="550160"/>
                  </a:cubicBezTo>
                  <a:cubicBezTo>
                    <a:pt x="530148" y="532804"/>
                    <a:pt x="528027" y="507358"/>
                    <a:pt x="525278" y="474216"/>
                  </a:cubicBezTo>
                  <a:lnTo>
                    <a:pt x="526692" y="474923"/>
                  </a:lnTo>
                  <a:lnTo>
                    <a:pt x="526692" y="474923"/>
                  </a:lnTo>
                  <a:cubicBezTo>
                    <a:pt x="526324" y="475292"/>
                    <a:pt x="525728" y="475292"/>
                    <a:pt x="525359" y="474923"/>
                  </a:cubicBezTo>
                  <a:cubicBezTo>
                    <a:pt x="525358" y="474923"/>
                    <a:pt x="525358" y="474923"/>
                    <a:pt x="525357" y="474923"/>
                  </a:cubicBezTo>
                  <a:cubicBezTo>
                    <a:pt x="525121" y="474593"/>
                    <a:pt x="525121" y="474153"/>
                    <a:pt x="525357" y="473823"/>
                  </a:cubicBezTo>
                  <a:cubicBezTo>
                    <a:pt x="555122" y="435081"/>
                    <a:pt x="574717" y="389507"/>
                    <a:pt x="582374" y="341254"/>
                  </a:cubicBezTo>
                  <a:cubicBezTo>
                    <a:pt x="584769" y="326348"/>
                    <a:pt x="585955" y="311269"/>
                    <a:pt x="585908" y="296175"/>
                  </a:cubicBezTo>
                  <a:cubicBezTo>
                    <a:pt x="585735" y="280075"/>
                    <a:pt x="584345" y="264006"/>
                    <a:pt x="581746" y="248111"/>
                  </a:cubicBezTo>
                  <a:cubicBezTo>
                    <a:pt x="556253" y="89664"/>
                    <a:pt x="407134" y="-18111"/>
                    <a:pt x="248688" y="7382"/>
                  </a:cubicBezTo>
                  <a:cubicBezTo>
                    <a:pt x="146618" y="23804"/>
                    <a:pt x="60960" y="93230"/>
                    <a:pt x="23747" y="189680"/>
                  </a:cubicBezTo>
                  <a:cubicBezTo>
                    <a:pt x="7449" y="231830"/>
                    <a:pt x="1028" y="277153"/>
                    <a:pt x="4977" y="322170"/>
                  </a:cubicBezTo>
                  <a:cubicBezTo>
                    <a:pt x="8824" y="364548"/>
                    <a:pt x="22049" y="405536"/>
                    <a:pt x="43695" y="442173"/>
                  </a:cubicBezTo>
                  <a:cubicBezTo>
                    <a:pt x="63765" y="476140"/>
                    <a:pt x="90475" y="505709"/>
                    <a:pt x="122231" y="529113"/>
                  </a:cubicBezTo>
                  <a:cubicBezTo>
                    <a:pt x="150843" y="550380"/>
                    <a:pt x="183141" y="566166"/>
                    <a:pt x="217496" y="575684"/>
                  </a:cubicBezTo>
                  <a:lnTo>
                    <a:pt x="229590" y="578826"/>
                  </a:lnTo>
                  <a:cubicBezTo>
                    <a:pt x="233521" y="580004"/>
                    <a:pt x="237539" y="580868"/>
                    <a:pt x="241606" y="581417"/>
                  </a:cubicBezTo>
                  <a:lnTo>
                    <a:pt x="265167" y="585030"/>
                  </a:lnTo>
                  <a:cubicBezTo>
                    <a:pt x="280264" y="586271"/>
                    <a:pt x="295419" y="586664"/>
                    <a:pt x="310561" y="586208"/>
                  </a:cubicBezTo>
                  <a:cubicBezTo>
                    <a:pt x="359075" y="583703"/>
                    <a:pt x="406202" y="569158"/>
                    <a:pt x="447685" y="543877"/>
                  </a:cubicBezTo>
                  <a:cubicBezTo>
                    <a:pt x="447934" y="543759"/>
                    <a:pt x="448221" y="543759"/>
                    <a:pt x="448470" y="543877"/>
                  </a:cubicBezTo>
                  <a:lnTo>
                    <a:pt x="512006" y="568145"/>
                  </a:lnTo>
                  <a:lnTo>
                    <a:pt x="528577" y="574506"/>
                  </a:lnTo>
                  <a:lnTo>
                    <a:pt x="534231" y="576784"/>
                  </a:lnTo>
                  <a:cubicBezTo>
                    <a:pt x="534231" y="576784"/>
                    <a:pt x="532425" y="576234"/>
                    <a:pt x="528812" y="574899"/>
                  </a:cubicBezTo>
                  <a:lnTo>
                    <a:pt x="512398" y="569009"/>
                  </a:lnTo>
                  <a:lnTo>
                    <a:pt x="447842" y="545448"/>
                  </a:lnTo>
                  <a:lnTo>
                    <a:pt x="448313" y="545448"/>
                  </a:lnTo>
                  <a:cubicBezTo>
                    <a:pt x="406721" y="571294"/>
                    <a:pt x="359296" y="586255"/>
                    <a:pt x="310404" y="588957"/>
                  </a:cubicBezTo>
                  <a:cubicBezTo>
                    <a:pt x="295110" y="589491"/>
                    <a:pt x="279798" y="589177"/>
                    <a:pt x="264539" y="588015"/>
                  </a:cubicBezTo>
                  <a:lnTo>
                    <a:pt x="240585" y="584402"/>
                  </a:lnTo>
                  <a:cubicBezTo>
                    <a:pt x="236470" y="583876"/>
                    <a:pt x="232400" y="583035"/>
                    <a:pt x="228412" y="581889"/>
                  </a:cubicBezTo>
                  <a:lnTo>
                    <a:pt x="216161" y="578747"/>
                  </a:lnTo>
                  <a:cubicBezTo>
                    <a:pt x="181385" y="569119"/>
                    <a:pt x="148688" y="553137"/>
                    <a:pt x="119718" y="531626"/>
                  </a:cubicBezTo>
                  <a:cubicBezTo>
                    <a:pt x="87670" y="507978"/>
                    <a:pt x="60719" y="478119"/>
                    <a:pt x="40475" y="443822"/>
                  </a:cubicBezTo>
                  <a:cubicBezTo>
                    <a:pt x="18489" y="406761"/>
                    <a:pt x="5073" y="365247"/>
                    <a:pt x="1207" y="322327"/>
                  </a:cubicBezTo>
                  <a:cubicBezTo>
                    <a:pt x="-2911" y="276682"/>
                    <a:pt x="3538" y="230699"/>
                    <a:pt x="20056" y="187952"/>
                  </a:cubicBezTo>
                  <a:cubicBezTo>
                    <a:pt x="37388" y="143108"/>
                    <a:pt x="65525" y="103235"/>
                    <a:pt x="101969" y="71876"/>
                  </a:cubicBezTo>
                  <a:cubicBezTo>
                    <a:pt x="106309" y="67894"/>
                    <a:pt x="110900" y="64195"/>
                    <a:pt x="115713" y="60802"/>
                  </a:cubicBezTo>
                  <a:lnTo>
                    <a:pt x="130007" y="50200"/>
                  </a:lnTo>
                  <a:lnTo>
                    <a:pt x="145085" y="41011"/>
                  </a:lnTo>
                  <a:cubicBezTo>
                    <a:pt x="150126" y="37838"/>
                    <a:pt x="155374" y="35003"/>
                    <a:pt x="160793" y="32529"/>
                  </a:cubicBezTo>
                  <a:lnTo>
                    <a:pt x="176500" y="24676"/>
                  </a:lnTo>
                  <a:cubicBezTo>
                    <a:pt x="181683" y="22005"/>
                    <a:pt x="187338" y="20513"/>
                    <a:pt x="192757" y="18314"/>
                  </a:cubicBezTo>
                  <a:cubicBezTo>
                    <a:pt x="198176" y="16115"/>
                    <a:pt x="203595" y="14152"/>
                    <a:pt x="209092" y="12581"/>
                  </a:cubicBezTo>
                  <a:lnTo>
                    <a:pt x="225820" y="8340"/>
                  </a:lnTo>
                  <a:cubicBezTo>
                    <a:pt x="269476" y="-2364"/>
                    <a:pt x="315023" y="-2773"/>
                    <a:pt x="358861" y="7162"/>
                  </a:cubicBezTo>
                  <a:cubicBezTo>
                    <a:pt x="476251" y="33393"/>
                    <a:pt x="565819" y="128492"/>
                    <a:pt x="584966" y="247247"/>
                  </a:cubicBezTo>
                  <a:cubicBezTo>
                    <a:pt x="587534" y="263331"/>
                    <a:pt x="588900" y="279580"/>
                    <a:pt x="589050" y="295861"/>
                  </a:cubicBezTo>
                  <a:cubicBezTo>
                    <a:pt x="588618" y="360747"/>
                    <a:pt x="566745" y="423670"/>
                    <a:pt x="526849" y="474844"/>
                  </a:cubicBezTo>
                  <a:lnTo>
                    <a:pt x="525514" y="473588"/>
                  </a:lnTo>
                  <a:lnTo>
                    <a:pt x="525514" y="473588"/>
                  </a:lnTo>
                  <a:cubicBezTo>
                    <a:pt x="525841" y="473242"/>
                    <a:pt x="526388" y="473226"/>
                    <a:pt x="526735" y="473548"/>
                  </a:cubicBezTo>
                  <a:cubicBezTo>
                    <a:pt x="526747" y="473564"/>
                    <a:pt x="526759" y="473572"/>
                    <a:pt x="526770" y="473588"/>
                  </a:cubicBezTo>
                  <a:cubicBezTo>
                    <a:pt x="526770" y="473588"/>
                    <a:pt x="526770" y="473588"/>
                    <a:pt x="526770" y="474137"/>
                  </a:cubicBezTo>
                  <a:cubicBezTo>
                    <a:pt x="529048" y="507515"/>
                    <a:pt x="530776" y="533275"/>
                    <a:pt x="531954" y="550788"/>
                  </a:cubicBezTo>
                  <a:cubicBezTo>
                    <a:pt x="532582" y="559270"/>
                    <a:pt x="532975" y="565710"/>
                    <a:pt x="533289" y="570187"/>
                  </a:cubicBezTo>
                  <a:cubicBezTo>
                    <a:pt x="533603" y="574663"/>
                    <a:pt x="533917" y="576627"/>
                    <a:pt x="533917" y="5766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g25cc695399e_0_987"/>
            <p:cNvSpPr/>
            <p:nvPr/>
          </p:nvSpPr>
          <p:spPr>
            <a:xfrm>
              <a:off x="7899099" y="4714409"/>
              <a:ext cx="47121" cy="47125"/>
            </a:xfrm>
            <a:custGeom>
              <a:avLst/>
              <a:gdLst/>
              <a:ahLst/>
              <a:cxnLst/>
              <a:rect l="l" t="t" r="r" b="b"/>
              <a:pathLst>
                <a:path w="47121" h="47125" extrusionOk="0">
                  <a:moveTo>
                    <a:pt x="47122" y="23564"/>
                  </a:moveTo>
                  <a:cubicBezTo>
                    <a:pt x="47120" y="36578"/>
                    <a:pt x="36570" y="47125"/>
                    <a:pt x="23558" y="47125"/>
                  </a:cubicBezTo>
                  <a:cubicBezTo>
                    <a:pt x="10545" y="47117"/>
                    <a:pt x="-2" y="36570"/>
                    <a:pt x="0" y="23556"/>
                  </a:cubicBezTo>
                  <a:cubicBezTo>
                    <a:pt x="2" y="10700"/>
                    <a:pt x="10312" y="215"/>
                    <a:pt x="23168" y="3"/>
                  </a:cubicBezTo>
                  <a:cubicBezTo>
                    <a:pt x="36178" y="-216"/>
                    <a:pt x="46902" y="10158"/>
                    <a:pt x="47118" y="23172"/>
                  </a:cubicBezTo>
                  <a:cubicBezTo>
                    <a:pt x="47121" y="23297"/>
                    <a:pt x="47122" y="23431"/>
                    <a:pt x="47122" y="235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g25cc695399e_0_987"/>
            <p:cNvSpPr/>
            <p:nvPr/>
          </p:nvSpPr>
          <p:spPr>
            <a:xfrm>
              <a:off x="7994599" y="4714412"/>
              <a:ext cx="47121" cy="47121"/>
            </a:xfrm>
            <a:custGeom>
              <a:avLst/>
              <a:gdLst/>
              <a:ahLst/>
              <a:cxnLst/>
              <a:rect l="l" t="t" r="r" b="b"/>
              <a:pathLst>
                <a:path w="47121" h="47121" extrusionOk="0">
                  <a:moveTo>
                    <a:pt x="47122" y="23561"/>
                  </a:moveTo>
                  <a:cubicBezTo>
                    <a:pt x="47122" y="36574"/>
                    <a:pt x="36573" y="47122"/>
                    <a:pt x="23561" y="47122"/>
                  </a:cubicBezTo>
                  <a:cubicBezTo>
                    <a:pt x="10548" y="47122"/>
                    <a:pt x="0" y="36574"/>
                    <a:pt x="0" y="23561"/>
                  </a:cubicBezTo>
                  <a:cubicBezTo>
                    <a:pt x="0" y="10547"/>
                    <a:pt x="10548" y="0"/>
                    <a:pt x="23561" y="0"/>
                  </a:cubicBezTo>
                  <a:cubicBezTo>
                    <a:pt x="36573" y="0"/>
                    <a:pt x="47122" y="10547"/>
                    <a:pt x="47122" y="2356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g25cc695399e_0_987"/>
            <p:cNvSpPr/>
            <p:nvPr/>
          </p:nvSpPr>
          <p:spPr>
            <a:xfrm>
              <a:off x="8092952" y="4714001"/>
              <a:ext cx="47129" cy="47127"/>
            </a:xfrm>
            <a:custGeom>
              <a:avLst/>
              <a:gdLst/>
              <a:ahLst/>
              <a:cxnLst/>
              <a:rect l="l" t="t" r="r" b="b"/>
              <a:pathLst>
                <a:path w="47129" h="47127" extrusionOk="0">
                  <a:moveTo>
                    <a:pt x="44111" y="12034"/>
                  </a:moveTo>
                  <a:cubicBezTo>
                    <a:pt x="50479" y="23382"/>
                    <a:pt x="46443" y="37747"/>
                    <a:pt x="35096" y="44108"/>
                  </a:cubicBezTo>
                  <a:cubicBezTo>
                    <a:pt x="23748" y="50477"/>
                    <a:pt x="9387" y="46441"/>
                    <a:pt x="3019" y="35092"/>
                  </a:cubicBezTo>
                  <a:cubicBezTo>
                    <a:pt x="-3237" y="23948"/>
                    <a:pt x="534" y="9851"/>
                    <a:pt x="11518" y="3317"/>
                  </a:cubicBezTo>
                  <a:cubicBezTo>
                    <a:pt x="22701" y="-3335"/>
                    <a:pt x="37160" y="332"/>
                    <a:pt x="43813" y="11516"/>
                  </a:cubicBezTo>
                  <a:cubicBezTo>
                    <a:pt x="43915" y="11688"/>
                    <a:pt x="44014" y="11861"/>
                    <a:pt x="44111" y="120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1" name="Google Shape;3381;g25cc695399e_0_987"/>
          <p:cNvSpPr/>
          <p:nvPr/>
        </p:nvSpPr>
        <p:spPr>
          <a:xfrm>
            <a:off x="10472747" y="6103869"/>
            <a:ext cx="1512341" cy="782063"/>
          </a:xfrm>
          <a:custGeom>
            <a:avLst/>
            <a:gdLst/>
            <a:ahLst/>
            <a:cxnLst/>
            <a:rect l="l" t="t" r="r" b="b"/>
            <a:pathLst>
              <a:path w="1512341" h="782063" extrusionOk="0">
                <a:moveTo>
                  <a:pt x="1087623" y="655149"/>
                </a:moveTo>
                <a:cubicBezTo>
                  <a:pt x="1056208" y="541743"/>
                  <a:pt x="943038" y="141524"/>
                  <a:pt x="911231" y="29453"/>
                </a:cubicBezTo>
                <a:cubicBezTo>
                  <a:pt x="906338" y="12034"/>
                  <a:pt x="890450" y="-6"/>
                  <a:pt x="872356" y="2"/>
                </a:cubicBezTo>
                <a:lnTo>
                  <a:pt x="40816" y="2"/>
                </a:lnTo>
                <a:cubicBezTo>
                  <a:pt x="18481" y="-202"/>
                  <a:pt x="206" y="17743"/>
                  <a:pt x="1" y="40079"/>
                </a:cubicBezTo>
                <a:cubicBezTo>
                  <a:pt x="-30" y="43951"/>
                  <a:pt x="488" y="47799"/>
                  <a:pt x="1548" y="51521"/>
                </a:cubicBezTo>
                <a:lnTo>
                  <a:pt x="201344" y="752691"/>
                </a:lnTo>
                <a:cubicBezTo>
                  <a:pt x="206292" y="770063"/>
                  <a:pt x="222156" y="782056"/>
                  <a:pt x="240220" y="782064"/>
                </a:cubicBezTo>
                <a:lnTo>
                  <a:pt x="1471821" y="782064"/>
                </a:lnTo>
                <a:cubicBezTo>
                  <a:pt x="1520121" y="782064"/>
                  <a:pt x="1527896" y="712481"/>
                  <a:pt x="1480696" y="702114"/>
                </a:cubicBezTo>
                <a:lnTo>
                  <a:pt x="1477868" y="701564"/>
                </a:lnTo>
                <a:cubicBezTo>
                  <a:pt x="1403180" y="685857"/>
                  <a:pt x="1203778" y="684836"/>
                  <a:pt x="1126577" y="684915"/>
                </a:cubicBezTo>
                <a:cubicBezTo>
                  <a:pt x="1108365" y="684915"/>
                  <a:pt x="1092406" y="672726"/>
                  <a:pt x="1087623" y="6551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2" name="Google Shape;3382;g25cc695399e_0_987"/>
          <p:cNvSpPr/>
          <p:nvPr/>
        </p:nvSpPr>
        <p:spPr>
          <a:xfrm>
            <a:off x="10540658" y="6157119"/>
            <a:ext cx="983113" cy="633628"/>
          </a:xfrm>
          <a:custGeom>
            <a:avLst/>
            <a:gdLst/>
            <a:ahLst/>
            <a:cxnLst/>
            <a:rect l="l" t="t" r="r" b="b"/>
            <a:pathLst>
              <a:path w="983113" h="633628" extrusionOk="0">
                <a:moveTo>
                  <a:pt x="0" y="0"/>
                </a:moveTo>
                <a:lnTo>
                  <a:pt x="182832" y="628681"/>
                </a:lnTo>
                <a:lnTo>
                  <a:pt x="983114" y="633629"/>
                </a:lnTo>
                <a:lnTo>
                  <a:pt x="80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3" name="Google Shape;3383;g25cc695399e_0_987"/>
          <p:cNvSpPr/>
          <p:nvPr/>
        </p:nvSpPr>
        <p:spPr>
          <a:xfrm>
            <a:off x="10682808" y="6379847"/>
            <a:ext cx="199010" cy="4083"/>
          </a:xfrm>
          <a:custGeom>
            <a:avLst/>
            <a:gdLst/>
            <a:ahLst/>
            <a:cxnLst/>
            <a:rect l="l" t="t" r="r" b="b"/>
            <a:pathLst>
              <a:path w="199010" h="4083" extrusionOk="0">
                <a:moveTo>
                  <a:pt x="199010" y="2042"/>
                </a:moveTo>
                <a:cubicBezTo>
                  <a:pt x="199010" y="3141"/>
                  <a:pt x="154402" y="4084"/>
                  <a:pt x="99505" y="4084"/>
                </a:cubicBezTo>
                <a:cubicBezTo>
                  <a:pt x="44609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942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4" name="Google Shape;3384;g25cc695399e_0_987"/>
          <p:cNvSpPr/>
          <p:nvPr/>
        </p:nvSpPr>
        <p:spPr>
          <a:xfrm>
            <a:off x="10708882" y="6471104"/>
            <a:ext cx="130212" cy="4355"/>
          </a:xfrm>
          <a:custGeom>
            <a:avLst/>
            <a:gdLst/>
            <a:ahLst/>
            <a:cxnLst/>
            <a:rect l="l" t="t" r="r" b="b"/>
            <a:pathLst>
              <a:path w="130212" h="4355" extrusionOk="0">
                <a:moveTo>
                  <a:pt x="130213" y="2044"/>
                </a:moveTo>
                <a:cubicBezTo>
                  <a:pt x="108576" y="4109"/>
                  <a:pt x="86829" y="4793"/>
                  <a:pt x="65106" y="4086"/>
                </a:cubicBezTo>
                <a:cubicBezTo>
                  <a:pt x="43383" y="4793"/>
                  <a:pt x="21637" y="4109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5" name="Google Shape;3385;g25cc695399e_0_987"/>
          <p:cNvSpPr/>
          <p:nvPr/>
        </p:nvSpPr>
        <p:spPr>
          <a:xfrm>
            <a:off x="10872394" y="6471106"/>
            <a:ext cx="235608" cy="4083"/>
          </a:xfrm>
          <a:custGeom>
            <a:avLst/>
            <a:gdLst/>
            <a:ahLst/>
            <a:cxnLst/>
            <a:rect l="l" t="t" r="r" b="b"/>
            <a:pathLst>
              <a:path w="235608" h="4083" extrusionOk="0">
                <a:moveTo>
                  <a:pt x="235608" y="2042"/>
                </a:moveTo>
                <a:cubicBezTo>
                  <a:pt x="235608" y="3220"/>
                  <a:pt x="182753" y="4084"/>
                  <a:pt x="117804" y="4084"/>
                </a:cubicBezTo>
                <a:cubicBezTo>
                  <a:pt x="52855" y="4084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2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6" name="Google Shape;3386;g25cc695399e_0_987"/>
          <p:cNvSpPr/>
          <p:nvPr/>
        </p:nvSpPr>
        <p:spPr>
          <a:xfrm>
            <a:off x="10649430" y="6275237"/>
            <a:ext cx="35576" cy="44922"/>
          </a:xfrm>
          <a:custGeom>
            <a:avLst/>
            <a:gdLst/>
            <a:ahLst/>
            <a:cxnLst/>
            <a:rect l="l" t="t" r="r" b="b"/>
            <a:pathLst>
              <a:path w="35576" h="44922" extrusionOk="0">
                <a:moveTo>
                  <a:pt x="35577" y="44923"/>
                </a:moveTo>
                <a:cubicBezTo>
                  <a:pt x="23946" y="40391"/>
                  <a:pt x="12833" y="34627"/>
                  <a:pt x="2435" y="27723"/>
                </a:cubicBezTo>
                <a:lnTo>
                  <a:pt x="0" y="26231"/>
                </a:lnTo>
                <a:lnTo>
                  <a:pt x="2121" y="24425"/>
                </a:lnTo>
                <a:lnTo>
                  <a:pt x="3063" y="23561"/>
                </a:lnTo>
                <a:cubicBezTo>
                  <a:pt x="12330" y="14678"/>
                  <a:pt x="22485" y="6786"/>
                  <a:pt x="33378" y="0"/>
                </a:cubicBezTo>
                <a:cubicBezTo>
                  <a:pt x="25077" y="9974"/>
                  <a:pt x="15731" y="19037"/>
                  <a:pt x="5498" y="27016"/>
                </a:cubicBezTo>
                <a:lnTo>
                  <a:pt x="4634" y="27802"/>
                </a:lnTo>
                <a:lnTo>
                  <a:pt x="4634" y="24503"/>
                </a:lnTo>
                <a:cubicBezTo>
                  <a:pt x="15636" y="30205"/>
                  <a:pt x="26003" y="37053"/>
                  <a:pt x="35577" y="449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7" name="Google Shape;3387;g25cc695399e_0_987"/>
          <p:cNvSpPr/>
          <p:nvPr/>
        </p:nvSpPr>
        <p:spPr>
          <a:xfrm>
            <a:off x="10733464" y="6275001"/>
            <a:ext cx="35733" cy="48064"/>
          </a:xfrm>
          <a:custGeom>
            <a:avLst/>
            <a:gdLst/>
            <a:ahLst/>
            <a:cxnLst/>
            <a:rect l="l" t="t" r="r" b="b"/>
            <a:pathLst>
              <a:path w="35733" h="48064" extrusionOk="0">
                <a:moveTo>
                  <a:pt x="0" y="0"/>
                </a:moveTo>
                <a:cubicBezTo>
                  <a:pt x="11772" y="4626"/>
                  <a:pt x="23011" y="10500"/>
                  <a:pt x="33535" y="17514"/>
                </a:cubicBezTo>
                <a:lnTo>
                  <a:pt x="35734" y="18770"/>
                </a:lnTo>
                <a:lnTo>
                  <a:pt x="34006" y="20655"/>
                </a:lnTo>
                <a:lnTo>
                  <a:pt x="33613" y="21126"/>
                </a:lnTo>
                <a:cubicBezTo>
                  <a:pt x="25383" y="31006"/>
                  <a:pt x="16170" y="40038"/>
                  <a:pt x="6126" y="48064"/>
                </a:cubicBezTo>
                <a:cubicBezTo>
                  <a:pt x="13186" y="37328"/>
                  <a:pt x="21377" y="27378"/>
                  <a:pt x="30551" y="18377"/>
                </a:cubicBezTo>
                <a:lnTo>
                  <a:pt x="31022" y="17906"/>
                </a:lnTo>
                <a:lnTo>
                  <a:pt x="31493" y="21048"/>
                </a:lnTo>
                <a:cubicBezTo>
                  <a:pt x="20286" y="15157"/>
                  <a:pt x="9731" y="809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8" name="Google Shape;3388;g25cc695399e_0_987"/>
          <p:cNvSpPr/>
          <p:nvPr/>
        </p:nvSpPr>
        <p:spPr>
          <a:xfrm>
            <a:off x="10696945" y="6262121"/>
            <a:ext cx="28665" cy="80892"/>
          </a:xfrm>
          <a:custGeom>
            <a:avLst/>
            <a:gdLst/>
            <a:ahLst/>
            <a:cxnLst/>
            <a:rect l="l" t="t" r="r" b="b"/>
            <a:pathLst>
              <a:path w="28665" h="80892" extrusionOk="0">
                <a:moveTo>
                  <a:pt x="28666" y="0"/>
                </a:moveTo>
                <a:cubicBezTo>
                  <a:pt x="25862" y="14089"/>
                  <a:pt x="21707" y="27864"/>
                  <a:pt x="16257" y="41153"/>
                </a:cubicBezTo>
                <a:cubicBezTo>
                  <a:pt x="12157" y="54905"/>
                  <a:pt x="6707" y="68209"/>
                  <a:pt x="0" y="80892"/>
                </a:cubicBezTo>
                <a:cubicBezTo>
                  <a:pt x="2890" y="66826"/>
                  <a:pt x="7045" y="53059"/>
                  <a:pt x="12409" y="39739"/>
                </a:cubicBezTo>
                <a:cubicBezTo>
                  <a:pt x="16595" y="26019"/>
                  <a:pt x="22029" y="12715"/>
                  <a:pt x="286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9" name="Google Shape;3389;g25cc695399e_0_987"/>
          <p:cNvSpPr/>
          <p:nvPr/>
        </p:nvSpPr>
        <p:spPr>
          <a:xfrm>
            <a:off x="10938600" y="6371286"/>
            <a:ext cx="407444" cy="4083"/>
          </a:xfrm>
          <a:custGeom>
            <a:avLst/>
            <a:gdLst/>
            <a:ahLst/>
            <a:cxnLst/>
            <a:rect l="l" t="t" r="r" b="b"/>
            <a:pathLst>
              <a:path w="407444" h="4083" extrusionOk="0">
                <a:moveTo>
                  <a:pt x="407445" y="2042"/>
                </a:moveTo>
                <a:cubicBezTo>
                  <a:pt x="407445" y="3220"/>
                  <a:pt x="316186" y="4084"/>
                  <a:pt x="203722" y="4084"/>
                </a:cubicBezTo>
                <a:cubicBezTo>
                  <a:pt x="91259" y="4084"/>
                  <a:pt x="0" y="3220"/>
                  <a:pt x="0" y="2042"/>
                </a:cubicBezTo>
                <a:cubicBezTo>
                  <a:pt x="0" y="864"/>
                  <a:pt x="91180" y="0"/>
                  <a:pt x="203722" y="0"/>
                </a:cubicBezTo>
                <a:cubicBezTo>
                  <a:pt x="316265" y="0"/>
                  <a:pt x="407445" y="942"/>
                  <a:pt x="40744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0" name="Google Shape;3390;g25cc695399e_0_987"/>
          <p:cNvSpPr/>
          <p:nvPr/>
        </p:nvSpPr>
        <p:spPr>
          <a:xfrm>
            <a:off x="10689719" y="6421550"/>
            <a:ext cx="636063" cy="4083"/>
          </a:xfrm>
          <a:custGeom>
            <a:avLst/>
            <a:gdLst/>
            <a:ahLst/>
            <a:cxnLst/>
            <a:rect l="l" t="t" r="r" b="b"/>
            <a:pathLst>
              <a:path w="636063" h="4083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942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1" name="Google Shape;3391;g25cc695399e_0_987"/>
          <p:cNvSpPr/>
          <p:nvPr/>
        </p:nvSpPr>
        <p:spPr>
          <a:xfrm>
            <a:off x="10746501" y="6549328"/>
            <a:ext cx="199010" cy="4084"/>
          </a:xfrm>
          <a:custGeom>
            <a:avLst/>
            <a:gdLst/>
            <a:ahLst/>
            <a:cxnLst/>
            <a:rect l="l" t="t" r="r" b="b"/>
            <a:pathLst>
              <a:path w="199010" h="4084" extrusionOk="0">
                <a:moveTo>
                  <a:pt x="199010" y="2042"/>
                </a:moveTo>
                <a:cubicBezTo>
                  <a:pt x="199010" y="3141"/>
                  <a:pt x="154480" y="4084"/>
                  <a:pt x="99505" y="4084"/>
                </a:cubicBezTo>
                <a:cubicBezTo>
                  <a:pt x="44530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864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2" name="Google Shape;3392;g25cc695399e_0_987"/>
          <p:cNvSpPr/>
          <p:nvPr/>
        </p:nvSpPr>
        <p:spPr>
          <a:xfrm>
            <a:off x="10772418" y="6640585"/>
            <a:ext cx="130212" cy="4164"/>
          </a:xfrm>
          <a:custGeom>
            <a:avLst/>
            <a:gdLst/>
            <a:ahLst/>
            <a:cxnLst/>
            <a:rect l="l" t="t" r="r" b="b"/>
            <a:pathLst>
              <a:path w="130212" h="4164" extrusionOk="0">
                <a:moveTo>
                  <a:pt x="130213" y="2044"/>
                </a:moveTo>
                <a:cubicBezTo>
                  <a:pt x="86853" y="4871"/>
                  <a:pt x="43360" y="4871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3" name="Google Shape;3393;g25cc695399e_0_987"/>
          <p:cNvSpPr/>
          <p:nvPr/>
        </p:nvSpPr>
        <p:spPr>
          <a:xfrm>
            <a:off x="10935930" y="6640586"/>
            <a:ext cx="235608" cy="4162"/>
          </a:xfrm>
          <a:custGeom>
            <a:avLst/>
            <a:gdLst/>
            <a:ahLst/>
            <a:cxnLst/>
            <a:rect l="l" t="t" r="r" b="b"/>
            <a:pathLst>
              <a:path w="235608" h="4162" extrusionOk="0">
                <a:moveTo>
                  <a:pt x="235608" y="2042"/>
                </a:moveTo>
                <a:cubicBezTo>
                  <a:pt x="235608" y="3220"/>
                  <a:pt x="182753" y="4162"/>
                  <a:pt x="117804" y="4162"/>
                </a:cubicBezTo>
                <a:cubicBezTo>
                  <a:pt x="52855" y="4162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3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4" name="Google Shape;3394;g25cc695399e_0_987"/>
          <p:cNvSpPr/>
          <p:nvPr/>
        </p:nvSpPr>
        <p:spPr>
          <a:xfrm>
            <a:off x="10753255" y="6590795"/>
            <a:ext cx="636063" cy="4084"/>
          </a:xfrm>
          <a:custGeom>
            <a:avLst/>
            <a:gdLst/>
            <a:ahLst/>
            <a:cxnLst/>
            <a:rect l="l" t="t" r="r" b="b"/>
            <a:pathLst>
              <a:path w="636063" h="4084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1178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5" name="Google Shape;3395;g25cc695399e_0_987"/>
          <p:cNvSpPr/>
          <p:nvPr/>
        </p:nvSpPr>
        <p:spPr>
          <a:xfrm>
            <a:off x="10493204" y="6113216"/>
            <a:ext cx="219780" cy="772717"/>
          </a:xfrm>
          <a:custGeom>
            <a:avLst/>
            <a:gdLst/>
            <a:ahLst/>
            <a:cxnLst/>
            <a:rect l="l" t="t" r="r" b="b"/>
            <a:pathLst>
              <a:path w="219780" h="772717" extrusionOk="0">
                <a:moveTo>
                  <a:pt x="219762" y="772717"/>
                </a:moveTo>
                <a:cubicBezTo>
                  <a:pt x="218663" y="772717"/>
                  <a:pt x="168557" y="599938"/>
                  <a:pt x="107927" y="386948"/>
                </a:cubicBezTo>
                <a:cubicBezTo>
                  <a:pt x="47297" y="173959"/>
                  <a:pt x="-1081" y="551"/>
                  <a:pt x="18" y="1"/>
                </a:cubicBezTo>
                <a:cubicBezTo>
                  <a:pt x="1118" y="-549"/>
                  <a:pt x="51145" y="172388"/>
                  <a:pt x="111854" y="385849"/>
                </a:cubicBezTo>
                <a:cubicBezTo>
                  <a:pt x="172562" y="599310"/>
                  <a:pt x="220862" y="772403"/>
                  <a:pt x="219762" y="77271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6" name="Google Shape;3396;g25cc695399e_0_987"/>
          <p:cNvSpPr/>
          <p:nvPr/>
        </p:nvSpPr>
        <p:spPr>
          <a:xfrm>
            <a:off x="10927299" y="6301311"/>
            <a:ext cx="398483" cy="350663"/>
          </a:xfrm>
          <a:custGeom>
            <a:avLst/>
            <a:gdLst/>
            <a:ahLst/>
            <a:cxnLst/>
            <a:rect l="l" t="t" r="r" b="b"/>
            <a:pathLst>
              <a:path w="398483" h="350663" extrusionOk="0">
                <a:moveTo>
                  <a:pt x="3918" y="9738"/>
                </a:moveTo>
                <a:cubicBezTo>
                  <a:pt x="3918" y="9738"/>
                  <a:pt x="72088" y="-12173"/>
                  <a:pt x="118424" y="9738"/>
                </a:cubicBezTo>
                <a:cubicBezTo>
                  <a:pt x="164760" y="31650"/>
                  <a:pt x="398484" y="211890"/>
                  <a:pt x="398484" y="211890"/>
                </a:cubicBezTo>
                <a:lnTo>
                  <a:pt x="359216" y="350663"/>
                </a:lnTo>
                <a:lnTo>
                  <a:pt x="305890" y="307233"/>
                </a:lnTo>
                <a:cubicBezTo>
                  <a:pt x="305890" y="307233"/>
                  <a:pt x="218243" y="319406"/>
                  <a:pt x="184159" y="285321"/>
                </a:cubicBezTo>
                <a:cubicBezTo>
                  <a:pt x="150074" y="251237"/>
                  <a:pt x="111042" y="219587"/>
                  <a:pt x="111042" y="219587"/>
                </a:cubicBezTo>
                <a:cubicBezTo>
                  <a:pt x="111042" y="219587"/>
                  <a:pt x="75936" y="275662"/>
                  <a:pt x="57009" y="272363"/>
                </a:cubicBezTo>
                <a:cubicBezTo>
                  <a:pt x="43029" y="270007"/>
                  <a:pt x="34862" y="225241"/>
                  <a:pt x="34862" y="225241"/>
                </a:cubicBezTo>
                <a:cubicBezTo>
                  <a:pt x="34862" y="225241"/>
                  <a:pt x="-6291" y="235687"/>
                  <a:pt x="3918" y="195084"/>
                </a:cubicBezTo>
                <a:lnTo>
                  <a:pt x="28265" y="114427"/>
                </a:lnTo>
                <a:cubicBezTo>
                  <a:pt x="32514" y="99639"/>
                  <a:pt x="45315" y="88911"/>
                  <a:pt x="60621" y="87332"/>
                </a:cubicBezTo>
                <a:lnTo>
                  <a:pt x="133032" y="80107"/>
                </a:lnTo>
                <a:lnTo>
                  <a:pt x="93764" y="48692"/>
                </a:lnTo>
                <a:cubicBezTo>
                  <a:pt x="67658" y="50263"/>
                  <a:pt x="41459" y="48755"/>
                  <a:pt x="15699" y="44216"/>
                </a:cubicBezTo>
                <a:cubicBezTo>
                  <a:pt x="3133" y="41624"/>
                  <a:pt x="-5349" y="16650"/>
                  <a:pt x="3918" y="9738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7" name="Google Shape;3397;g25cc695399e_0_987"/>
          <p:cNvSpPr/>
          <p:nvPr/>
        </p:nvSpPr>
        <p:spPr>
          <a:xfrm>
            <a:off x="10971506" y="6442593"/>
            <a:ext cx="111285" cy="82231"/>
          </a:xfrm>
          <a:custGeom>
            <a:avLst/>
            <a:gdLst/>
            <a:ahLst/>
            <a:cxnLst/>
            <a:rect l="l" t="t" r="r" b="b"/>
            <a:pathLst>
              <a:path w="111285" h="82231" extrusionOk="0">
                <a:moveTo>
                  <a:pt x="111286" y="17125"/>
                </a:moveTo>
                <a:cubicBezTo>
                  <a:pt x="110893" y="17753"/>
                  <a:pt x="103432" y="13041"/>
                  <a:pt x="89767" y="7779"/>
                </a:cubicBezTo>
                <a:cubicBezTo>
                  <a:pt x="82054" y="4716"/>
                  <a:pt x="73800" y="3247"/>
                  <a:pt x="65499" y="3460"/>
                </a:cubicBezTo>
                <a:cubicBezTo>
                  <a:pt x="55423" y="4166"/>
                  <a:pt x="45787" y="7889"/>
                  <a:pt x="37854" y="14141"/>
                </a:cubicBezTo>
                <a:cubicBezTo>
                  <a:pt x="23639" y="26251"/>
                  <a:pt x="13225" y="42202"/>
                  <a:pt x="7854" y="60084"/>
                </a:cubicBezTo>
                <a:cubicBezTo>
                  <a:pt x="5709" y="67624"/>
                  <a:pt x="3087" y="75022"/>
                  <a:pt x="0" y="82231"/>
                </a:cubicBezTo>
                <a:cubicBezTo>
                  <a:pt x="864" y="74362"/>
                  <a:pt x="2631" y="66611"/>
                  <a:pt x="5262" y="59142"/>
                </a:cubicBezTo>
                <a:cubicBezTo>
                  <a:pt x="7759" y="50990"/>
                  <a:pt x="11042" y="43097"/>
                  <a:pt x="15079" y="35581"/>
                </a:cubicBezTo>
                <a:cubicBezTo>
                  <a:pt x="20090" y="26070"/>
                  <a:pt x="27079" y="17737"/>
                  <a:pt x="35577" y="11156"/>
                </a:cubicBezTo>
                <a:cubicBezTo>
                  <a:pt x="44137" y="4394"/>
                  <a:pt x="54606" y="499"/>
                  <a:pt x="65499" y="4"/>
                </a:cubicBezTo>
                <a:cubicBezTo>
                  <a:pt x="74303" y="-98"/>
                  <a:pt x="83021" y="1755"/>
                  <a:pt x="91023" y="5423"/>
                </a:cubicBezTo>
                <a:cubicBezTo>
                  <a:pt x="96332" y="7622"/>
                  <a:pt x="101453" y="10245"/>
                  <a:pt x="106338" y="13277"/>
                </a:cubicBezTo>
                <a:cubicBezTo>
                  <a:pt x="108183" y="14282"/>
                  <a:pt x="109856" y="15578"/>
                  <a:pt x="111286" y="17125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8" name="Google Shape;3398;g25cc695399e_0_987"/>
          <p:cNvSpPr/>
          <p:nvPr/>
        </p:nvSpPr>
        <p:spPr>
          <a:xfrm>
            <a:off x="11058053" y="6378261"/>
            <a:ext cx="43916" cy="11481"/>
          </a:xfrm>
          <a:custGeom>
            <a:avLst/>
            <a:gdLst/>
            <a:ahLst/>
            <a:cxnLst/>
            <a:rect l="l" t="t" r="r" b="b"/>
            <a:pathLst>
              <a:path w="43916" h="11481" extrusionOk="0">
                <a:moveTo>
                  <a:pt x="43745" y="11481"/>
                </a:moveTo>
                <a:cubicBezTo>
                  <a:pt x="36967" y="8246"/>
                  <a:pt x="29820" y="5842"/>
                  <a:pt x="22461" y="4335"/>
                </a:cubicBezTo>
                <a:cubicBezTo>
                  <a:pt x="14922" y="4107"/>
                  <a:pt x="7382" y="4766"/>
                  <a:pt x="0" y="6298"/>
                </a:cubicBezTo>
                <a:cubicBezTo>
                  <a:pt x="0" y="5905"/>
                  <a:pt x="1806" y="4020"/>
                  <a:pt x="5890" y="2371"/>
                </a:cubicBezTo>
                <a:cubicBezTo>
                  <a:pt x="16885" y="-1846"/>
                  <a:pt x="29255" y="-378"/>
                  <a:pt x="38954" y="6298"/>
                </a:cubicBezTo>
                <a:cubicBezTo>
                  <a:pt x="42567" y="8890"/>
                  <a:pt x="44530" y="11167"/>
                  <a:pt x="43745" y="1148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9" name="Google Shape;3399;g25cc695399e_0_987"/>
          <p:cNvSpPr/>
          <p:nvPr/>
        </p:nvSpPr>
        <p:spPr>
          <a:xfrm>
            <a:off x="11424550" y="5611561"/>
            <a:ext cx="184904" cy="123112"/>
          </a:xfrm>
          <a:custGeom>
            <a:avLst/>
            <a:gdLst/>
            <a:ahLst/>
            <a:cxnLst/>
            <a:rect l="l" t="t" r="r" b="b"/>
            <a:pathLst>
              <a:path w="184904" h="123112" extrusionOk="0">
                <a:moveTo>
                  <a:pt x="43068" y="12534"/>
                </a:moveTo>
                <a:lnTo>
                  <a:pt x="18329" y="13162"/>
                </a:lnTo>
                <a:cubicBezTo>
                  <a:pt x="7923" y="13453"/>
                  <a:pt x="-276" y="22115"/>
                  <a:pt x="7" y="32521"/>
                </a:cubicBezTo>
                <a:cubicBezTo>
                  <a:pt x="93" y="35717"/>
                  <a:pt x="996" y="38843"/>
                  <a:pt x="2622" y="41592"/>
                </a:cubicBezTo>
                <a:cubicBezTo>
                  <a:pt x="4122" y="44050"/>
                  <a:pt x="6384" y="45959"/>
                  <a:pt x="9062" y="47011"/>
                </a:cubicBezTo>
                <a:cubicBezTo>
                  <a:pt x="22728" y="52116"/>
                  <a:pt x="112494" y="65860"/>
                  <a:pt x="112494" y="65860"/>
                </a:cubicBezTo>
                <a:lnTo>
                  <a:pt x="153490" y="123112"/>
                </a:lnTo>
                <a:lnTo>
                  <a:pt x="184904" y="104264"/>
                </a:lnTo>
                <a:cubicBezTo>
                  <a:pt x="184904" y="104264"/>
                  <a:pt x="145636" y="-2545"/>
                  <a:pt x="148149" y="46"/>
                </a:cubicBezTo>
                <a:cubicBezTo>
                  <a:pt x="150663" y="2638"/>
                  <a:pt x="43068" y="12534"/>
                  <a:pt x="43068" y="125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0" name="Google Shape;3400;g25cc695399e_0_987"/>
          <p:cNvSpPr/>
          <p:nvPr/>
        </p:nvSpPr>
        <p:spPr>
          <a:xfrm>
            <a:off x="11451592" y="5597205"/>
            <a:ext cx="326401" cy="379516"/>
          </a:xfrm>
          <a:custGeom>
            <a:avLst/>
            <a:gdLst/>
            <a:ahLst/>
            <a:cxnLst/>
            <a:rect l="l" t="t" r="r" b="b"/>
            <a:pathLst>
              <a:path w="326401" h="379516" extrusionOk="0">
                <a:moveTo>
                  <a:pt x="326401" y="310484"/>
                </a:moveTo>
                <a:lnTo>
                  <a:pt x="144512" y="17466"/>
                </a:lnTo>
                <a:cubicBezTo>
                  <a:pt x="139454" y="9251"/>
                  <a:pt x="130595" y="4146"/>
                  <a:pt x="120951" y="3879"/>
                </a:cubicBezTo>
                <a:lnTo>
                  <a:pt x="21524" y="31"/>
                </a:lnTo>
                <a:cubicBezTo>
                  <a:pt x="10262" y="-582"/>
                  <a:pt x="642" y="8057"/>
                  <a:pt x="29" y="19311"/>
                </a:cubicBezTo>
                <a:cubicBezTo>
                  <a:pt x="-167" y="23010"/>
                  <a:pt x="634" y="26686"/>
                  <a:pt x="2362" y="29953"/>
                </a:cubicBezTo>
                <a:cubicBezTo>
                  <a:pt x="5071" y="34374"/>
                  <a:pt x="9516" y="37453"/>
                  <a:pt x="14613" y="38435"/>
                </a:cubicBezTo>
                <a:cubicBezTo>
                  <a:pt x="38881" y="44011"/>
                  <a:pt x="103202" y="46995"/>
                  <a:pt x="103202" y="46995"/>
                </a:cubicBezTo>
                <a:lnTo>
                  <a:pt x="142470" y="127494"/>
                </a:lnTo>
                <a:lnTo>
                  <a:pt x="43672" y="89719"/>
                </a:lnTo>
                <a:cubicBezTo>
                  <a:pt x="35048" y="86397"/>
                  <a:pt x="25373" y="90700"/>
                  <a:pt x="22051" y="99316"/>
                </a:cubicBezTo>
                <a:cubicBezTo>
                  <a:pt x="21619" y="100431"/>
                  <a:pt x="21312" y="101578"/>
                  <a:pt x="21132" y="102756"/>
                </a:cubicBezTo>
                <a:cubicBezTo>
                  <a:pt x="18988" y="111740"/>
                  <a:pt x="21839" y="121188"/>
                  <a:pt x="28593" y="127494"/>
                </a:cubicBezTo>
                <a:cubicBezTo>
                  <a:pt x="45399" y="140531"/>
                  <a:pt x="100374" y="183805"/>
                  <a:pt x="100374" y="183805"/>
                </a:cubicBezTo>
                <a:cubicBezTo>
                  <a:pt x="100374" y="183805"/>
                  <a:pt x="108228" y="258100"/>
                  <a:pt x="136344" y="295326"/>
                </a:cubicBezTo>
                <a:cubicBezTo>
                  <a:pt x="164460" y="332552"/>
                  <a:pt x="208911" y="379517"/>
                  <a:pt x="208911" y="379517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1" name="Google Shape;3401;g25cc695399e_0_987"/>
          <p:cNvSpPr/>
          <p:nvPr/>
        </p:nvSpPr>
        <p:spPr>
          <a:xfrm>
            <a:off x="11588390" y="5722893"/>
            <a:ext cx="86642" cy="81855"/>
          </a:xfrm>
          <a:custGeom>
            <a:avLst/>
            <a:gdLst/>
            <a:ahLst/>
            <a:cxnLst/>
            <a:rect l="l" t="t" r="r" b="b"/>
            <a:pathLst>
              <a:path w="86642" h="81855" extrusionOk="0">
                <a:moveTo>
                  <a:pt x="86642" y="81834"/>
                </a:moveTo>
                <a:cubicBezTo>
                  <a:pt x="85700" y="82620"/>
                  <a:pt x="68893" y="61729"/>
                  <a:pt x="44940" y="39268"/>
                </a:cubicBezTo>
                <a:cubicBezTo>
                  <a:pt x="20986" y="16807"/>
                  <a:pt x="-690" y="1099"/>
                  <a:pt x="17" y="0"/>
                </a:cubicBezTo>
                <a:cubicBezTo>
                  <a:pt x="5397" y="2387"/>
                  <a:pt x="10446" y="5482"/>
                  <a:pt x="15017" y="9189"/>
                </a:cubicBezTo>
                <a:cubicBezTo>
                  <a:pt x="38044" y="25728"/>
                  <a:pt x="58746" y="45276"/>
                  <a:pt x="76589" y="67305"/>
                </a:cubicBezTo>
                <a:cubicBezTo>
                  <a:pt x="80626" y="71640"/>
                  <a:pt x="84011" y="76533"/>
                  <a:pt x="86642" y="818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2" name="Google Shape;3402;g25cc695399e_0_987"/>
          <p:cNvSpPr/>
          <p:nvPr/>
        </p:nvSpPr>
        <p:spPr>
          <a:xfrm>
            <a:off x="11610947" y="4699672"/>
            <a:ext cx="1064998" cy="532763"/>
          </a:xfrm>
          <a:custGeom>
            <a:avLst/>
            <a:gdLst/>
            <a:ahLst/>
            <a:cxnLst/>
            <a:rect l="l" t="t" r="r" b="b"/>
            <a:pathLst>
              <a:path w="1064998" h="532763" extrusionOk="0">
                <a:moveTo>
                  <a:pt x="1043037" y="532764"/>
                </a:moveTo>
                <a:cubicBezTo>
                  <a:pt x="1055610" y="527196"/>
                  <a:pt x="1061280" y="512486"/>
                  <a:pt x="1055712" y="499912"/>
                </a:cubicBezTo>
                <a:cubicBezTo>
                  <a:pt x="1054095" y="496276"/>
                  <a:pt x="1051637" y="493080"/>
                  <a:pt x="1048534" y="490590"/>
                </a:cubicBezTo>
                <a:cubicBezTo>
                  <a:pt x="1060393" y="482736"/>
                  <a:pt x="1054660" y="462867"/>
                  <a:pt x="1043665" y="453521"/>
                </a:cubicBezTo>
                <a:cubicBezTo>
                  <a:pt x="1032670" y="444175"/>
                  <a:pt x="1017984" y="439306"/>
                  <a:pt x="1008952" y="427997"/>
                </a:cubicBezTo>
                <a:cubicBezTo>
                  <a:pt x="1025186" y="429560"/>
                  <a:pt x="1039613" y="417661"/>
                  <a:pt x="1041175" y="401428"/>
                </a:cubicBezTo>
                <a:cubicBezTo>
                  <a:pt x="1041262" y="400549"/>
                  <a:pt x="1041301" y="399669"/>
                  <a:pt x="1041309" y="398781"/>
                </a:cubicBezTo>
                <a:cubicBezTo>
                  <a:pt x="1054621" y="398546"/>
                  <a:pt x="1065223" y="387567"/>
                  <a:pt x="1064995" y="374255"/>
                </a:cubicBezTo>
                <a:cubicBezTo>
                  <a:pt x="1064838" y="365309"/>
                  <a:pt x="1059741" y="357181"/>
                  <a:pt x="1051754" y="353152"/>
                </a:cubicBezTo>
                <a:cubicBezTo>
                  <a:pt x="1065027" y="350560"/>
                  <a:pt x="1061493" y="328492"/>
                  <a:pt x="1049477" y="322209"/>
                </a:cubicBezTo>
                <a:cubicBezTo>
                  <a:pt x="1037461" y="315926"/>
                  <a:pt x="1022696" y="318125"/>
                  <a:pt x="1010209" y="313727"/>
                </a:cubicBezTo>
                <a:cubicBezTo>
                  <a:pt x="985336" y="291242"/>
                  <a:pt x="954008" y="277168"/>
                  <a:pt x="920678" y="273517"/>
                </a:cubicBezTo>
                <a:lnTo>
                  <a:pt x="971098" y="226395"/>
                </a:lnTo>
                <a:cubicBezTo>
                  <a:pt x="975441" y="223033"/>
                  <a:pt x="978826" y="218596"/>
                  <a:pt x="980915" y="213515"/>
                </a:cubicBezTo>
                <a:cubicBezTo>
                  <a:pt x="984528" y="202127"/>
                  <a:pt x="974632" y="190975"/>
                  <a:pt x="964736" y="184221"/>
                </a:cubicBezTo>
                <a:cubicBezTo>
                  <a:pt x="943649" y="169857"/>
                  <a:pt x="918777" y="162066"/>
                  <a:pt x="893268" y="161838"/>
                </a:cubicBezTo>
                <a:cubicBezTo>
                  <a:pt x="885415" y="161838"/>
                  <a:pt x="874970" y="164116"/>
                  <a:pt x="873242" y="172048"/>
                </a:cubicBezTo>
                <a:cubicBezTo>
                  <a:pt x="855257" y="165844"/>
                  <a:pt x="835623" y="168828"/>
                  <a:pt x="816853" y="172048"/>
                </a:cubicBezTo>
                <a:cubicBezTo>
                  <a:pt x="806408" y="173776"/>
                  <a:pt x="794863" y="176053"/>
                  <a:pt x="788188" y="184300"/>
                </a:cubicBezTo>
                <a:cubicBezTo>
                  <a:pt x="792177" y="174459"/>
                  <a:pt x="797894" y="165419"/>
                  <a:pt x="805073" y="157597"/>
                </a:cubicBezTo>
                <a:cubicBezTo>
                  <a:pt x="812314" y="149681"/>
                  <a:pt x="815855" y="139063"/>
                  <a:pt x="814811" y="128382"/>
                </a:cubicBezTo>
                <a:cubicBezTo>
                  <a:pt x="812612" y="118015"/>
                  <a:pt x="799104" y="110319"/>
                  <a:pt x="790858" y="117151"/>
                </a:cubicBezTo>
                <a:cubicBezTo>
                  <a:pt x="800125" y="111497"/>
                  <a:pt x="797140" y="95947"/>
                  <a:pt x="788109" y="89978"/>
                </a:cubicBezTo>
                <a:cubicBezTo>
                  <a:pt x="778402" y="85116"/>
                  <a:pt x="767360" y="83601"/>
                  <a:pt x="756695" y="85658"/>
                </a:cubicBezTo>
                <a:cubicBezTo>
                  <a:pt x="748841" y="86287"/>
                  <a:pt x="739731" y="88564"/>
                  <a:pt x="738474" y="96025"/>
                </a:cubicBezTo>
                <a:cubicBezTo>
                  <a:pt x="733212" y="79611"/>
                  <a:pt x="704233" y="80318"/>
                  <a:pt x="699835" y="97125"/>
                </a:cubicBezTo>
                <a:cubicBezTo>
                  <a:pt x="688093" y="88713"/>
                  <a:pt x="671758" y="91415"/>
                  <a:pt x="663346" y="103156"/>
                </a:cubicBezTo>
                <a:cubicBezTo>
                  <a:pt x="663119" y="103470"/>
                  <a:pt x="662899" y="103792"/>
                  <a:pt x="662687" y="104114"/>
                </a:cubicBezTo>
                <a:cubicBezTo>
                  <a:pt x="645425" y="97054"/>
                  <a:pt x="625704" y="105324"/>
                  <a:pt x="618644" y="122586"/>
                </a:cubicBezTo>
                <a:cubicBezTo>
                  <a:pt x="618071" y="123984"/>
                  <a:pt x="617591" y="125421"/>
                  <a:pt x="617215" y="126890"/>
                </a:cubicBezTo>
                <a:cubicBezTo>
                  <a:pt x="625068" y="109533"/>
                  <a:pt x="632922" y="92098"/>
                  <a:pt x="640775" y="74742"/>
                </a:cubicBezTo>
                <a:cubicBezTo>
                  <a:pt x="645331" y="64846"/>
                  <a:pt x="644388" y="47411"/>
                  <a:pt x="633786" y="49689"/>
                </a:cubicBezTo>
                <a:cubicBezTo>
                  <a:pt x="649493" y="48118"/>
                  <a:pt x="655697" y="26128"/>
                  <a:pt x="646744" y="13562"/>
                </a:cubicBezTo>
                <a:cubicBezTo>
                  <a:pt x="637791" y="997"/>
                  <a:pt x="619806" y="-2145"/>
                  <a:pt x="604727" y="1311"/>
                </a:cubicBezTo>
                <a:cubicBezTo>
                  <a:pt x="601036" y="8222"/>
                  <a:pt x="596873" y="15133"/>
                  <a:pt x="593497" y="22044"/>
                </a:cubicBezTo>
                <a:cubicBezTo>
                  <a:pt x="578692" y="13861"/>
                  <a:pt x="560056" y="19217"/>
                  <a:pt x="551873" y="34021"/>
                </a:cubicBezTo>
                <a:cubicBezTo>
                  <a:pt x="547215" y="42432"/>
                  <a:pt x="546783" y="52532"/>
                  <a:pt x="550694" y="61312"/>
                </a:cubicBezTo>
                <a:cubicBezTo>
                  <a:pt x="543783" y="55343"/>
                  <a:pt x="532160" y="60291"/>
                  <a:pt x="528076" y="68380"/>
                </a:cubicBezTo>
                <a:cubicBezTo>
                  <a:pt x="524919" y="76980"/>
                  <a:pt x="524369" y="86326"/>
                  <a:pt x="526506" y="95240"/>
                </a:cubicBezTo>
                <a:cubicBezTo>
                  <a:pt x="510249" y="84323"/>
                  <a:pt x="484332" y="101915"/>
                  <a:pt x="488572" y="121078"/>
                </a:cubicBezTo>
                <a:cubicBezTo>
                  <a:pt x="474177" y="115620"/>
                  <a:pt x="458579" y="114128"/>
                  <a:pt x="443414" y="116759"/>
                </a:cubicBezTo>
                <a:cubicBezTo>
                  <a:pt x="450655" y="101805"/>
                  <a:pt x="444396" y="83821"/>
                  <a:pt x="429443" y="76580"/>
                </a:cubicBezTo>
                <a:cubicBezTo>
                  <a:pt x="419924" y="71969"/>
                  <a:pt x="408670" y="72700"/>
                  <a:pt x="399827" y="78512"/>
                </a:cubicBezTo>
                <a:cubicBezTo>
                  <a:pt x="395743" y="62632"/>
                  <a:pt x="379564" y="53074"/>
                  <a:pt x="363685" y="57150"/>
                </a:cubicBezTo>
                <a:cubicBezTo>
                  <a:pt x="362130" y="57550"/>
                  <a:pt x="360614" y="58076"/>
                  <a:pt x="359145" y="58720"/>
                </a:cubicBezTo>
                <a:cubicBezTo>
                  <a:pt x="352469" y="41364"/>
                  <a:pt x="327731" y="30762"/>
                  <a:pt x="314694" y="44034"/>
                </a:cubicBezTo>
                <a:cubicBezTo>
                  <a:pt x="301657" y="57307"/>
                  <a:pt x="311788" y="80553"/>
                  <a:pt x="322547" y="96418"/>
                </a:cubicBezTo>
                <a:lnTo>
                  <a:pt x="357888" y="147937"/>
                </a:lnTo>
                <a:lnTo>
                  <a:pt x="256813" y="107099"/>
                </a:lnTo>
                <a:cubicBezTo>
                  <a:pt x="253774" y="105512"/>
                  <a:pt x="250326" y="104884"/>
                  <a:pt x="246917" y="105292"/>
                </a:cubicBezTo>
                <a:cubicBezTo>
                  <a:pt x="242362" y="106392"/>
                  <a:pt x="239613" y="110947"/>
                  <a:pt x="235686" y="113146"/>
                </a:cubicBezTo>
                <a:cubicBezTo>
                  <a:pt x="230189" y="116680"/>
                  <a:pt x="223042" y="115973"/>
                  <a:pt x="217073" y="118565"/>
                </a:cubicBezTo>
                <a:cubicBezTo>
                  <a:pt x="200816" y="125555"/>
                  <a:pt x="203879" y="151236"/>
                  <a:pt x="217073" y="163330"/>
                </a:cubicBezTo>
                <a:cubicBezTo>
                  <a:pt x="230267" y="175425"/>
                  <a:pt x="248488" y="179823"/>
                  <a:pt x="262781" y="190268"/>
                </a:cubicBezTo>
                <a:lnTo>
                  <a:pt x="221236" y="202913"/>
                </a:lnTo>
                <a:cubicBezTo>
                  <a:pt x="212408" y="180475"/>
                  <a:pt x="187057" y="169441"/>
                  <a:pt x="164611" y="178268"/>
                </a:cubicBezTo>
                <a:cubicBezTo>
                  <a:pt x="163763" y="178606"/>
                  <a:pt x="162923" y="178967"/>
                  <a:pt x="162098" y="179352"/>
                </a:cubicBezTo>
                <a:cubicBezTo>
                  <a:pt x="154245" y="164351"/>
                  <a:pt x="133354" y="164666"/>
                  <a:pt x="116783" y="167179"/>
                </a:cubicBezTo>
                <a:cubicBezTo>
                  <a:pt x="101861" y="169378"/>
                  <a:pt x="85368" y="172441"/>
                  <a:pt x="76101" y="184142"/>
                </a:cubicBezTo>
                <a:cubicBezTo>
                  <a:pt x="64085" y="199143"/>
                  <a:pt x="69190" y="222625"/>
                  <a:pt x="82306" y="236762"/>
                </a:cubicBezTo>
                <a:cubicBezTo>
                  <a:pt x="95421" y="250898"/>
                  <a:pt x="114113" y="257888"/>
                  <a:pt x="132255" y="264485"/>
                </a:cubicBezTo>
                <a:cubicBezTo>
                  <a:pt x="130762" y="277522"/>
                  <a:pt x="114663" y="283176"/>
                  <a:pt x="101625" y="282705"/>
                </a:cubicBezTo>
                <a:cubicBezTo>
                  <a:pt x="88589" y="282234"/>
                  <a:pt x="74609" y="278621"/>
                  <a:pt x="62907" y="284511"/>
                </a:cubicBezTo>
                <a:cubicBezTo>
                  <a:pt x="47200" y="292365"/>
                  <a:pt x="42331" y="314748"/>
                  <a:pt x="26388" y="322602"/>
                </a:cubicBezTo>
                <a:cubicBezTo>
                  <a:pt x="21283" y="324266"/>
                  <a:pt x="16382" y="326505"/>
                  <a:pt x="11780" y="329277"/>
                </a:cubicBezTo>
                <a:cubicBezTo>
                  <a:pt x="6589" y="334979"/>
                  <a:pt x="3777" y="342455"/>
                  <a:pt x="3927" y="350168"/>
                </a:cubicBezTo>
                <a:cubicBezTo>
                  <a:pt x="2906" y="359513"/>
                  <a:pt x="1806" y="368938"/>
                  <a:pt x="707" y="378362"/>
                </a:cubicBezTo>
                <a:cubicBezTo>
                  <a:pt x="-236" y="382972"/>
                  <a:pt x="-236" y="387731"/>
                  <a:pt x="707" y="392341"/>
                </a:cubicBezTo>
                <a:cubicBezTo>
                  <a:pt x="5340" y="407028"/>
                  <a:pt x="26624" y="408049"/>
                  <a:pt x="39975" y="400666"/>
                </a:cubicBezTo>
                <a:cubicBezTo>
                  <a:pt x="53326" y="393284"/>
                  <a:pt x="64399" y="380797"/>
                  <a:pt x="79243" y="377106"/>
                </a:cubicBezTo>
                <a:cubicBezTo>
                  <a:pt x="60394" y="389200"/>
                  <a:pt x="40525" y="402473"/>
                  <a:pt x="31493" y="422971"/>
                </a:cubicBezTo>
                <a:cubicBezTo>
                  <a:pt x="22461" y="443468"/>
                  <a:pt x="30236" y="472919"/>
                  <a:pt x="52069" y="477946"/>
                </a:cubicBezTo>
                <a:cubicBezTo>
                  <a:pt x="73902" y="482972"/>
                  <a:pt x="92987" y="462239"/>
                  <a:pt x="106652" y="444489"/>
                </a:cubicBezTo>
                <a:cubicBezTo>
                  <a:pt x="120317" y="426740"/>
                  <a:pt x="140579" y="406478"/>
                  <a:pt x="162098" y="413625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3" name="Google Shape;3403;g25cc695399e_0_987"/>
          <p:cNvSpPr/>
          <p:nvPr/>
        </p:nvSpPr>
        <p:spPr>
          <a:xfrm>
            <a:off x="11622492" y="4994940"/>
            <a:ext cx="1090830" cy="657820"/>
          </a:xfrm>
          <a:custGeom>
            <a:avLst/>
            <a:gdLst/>
            <a:ahLst/>
            <a:cxnLst/>
            <a:rect l="l" t="t" r="r" b="b"/>
            <a:pathLst>
              <a:path w="1090830" h="657820" extrusionOk="0">
                <a:moveTo>
                  <a:pt x="999449" y="227679"/>
                </a:moveTo>
                <a:cubicBezTo>
                  <a:pt x="1014214" y="213935"/>
                  <a:pt x="1043272" y="226815"/>
                  <a:pt x="1043037" y="246920"/>
                </a:cubicBezTo>
                <a:cubicBezTo>
                  <a:pt x="1074224" y="252151"/>
                  <a:pt x="1095263" y="281672"/>
                  <a:pt x="1090033" y="312851"/>
                </a:cubicBezTo>
                <a:cubicBezTo>
                  <a:pt x="1088148" y="324106"/>
                  <a:pt x="1082941" y="334543"/>
                  <a:pt x="1075080" y="342813"/>
                </a:cubicBezTo>
                <a:cubicBezTo>
                  <a:pt x="1063692" y="354750"/>
                  <a:pt x="1038796" y="357892"/>
                  <a:pt x="1034398" y="341949"/>
                </a:cubicBezTo>
                <a:cubicBezTo>
                  <a:pt x="1030604" y="356274"/>
                  <a:pt x="1019955" y="367779"/>
                  <a:pt x="1005968" y="372656"/>
                </a:cubicBezTo>
                <a:cubicBezTo>
                  <a:pt x="1020638" y="391356"/>
                  <a:pt x="1017371" y="418412"/>
                  <a:pt x="998672" y="433082"/>
                </a:cubicBezTo>
                <a:cubicBezTo>
                  <a:pt x="997588" y="433938"/>
                  <a:pt x="996457" y="434739"/>
                  <a:pt x="995287" y="435485"/>
                </a:cubicBezTo>
                <a:cubicBezTo>
                  <a:pt x="1022774" y="450250"/>
                  <a:pt x="1022932" y="497057"/>
                  <a:pt x="995287" y="512058"/>
                </a:cubicBezTo>
                <a:cubicBezTo>
                  <a:pt x="1005677" y="528480"/>
                  <a:pt x="1000784" y="550211"/>
                  <a:pt x="984362" y="560601"/>
                </a:cubicBezTo>
                <a:cubicBezTo>
                  <a:pt x="967948" y="570991"/>
                  <a:pt x="946210" y="566106"/>
                  <a:pt x="935819" y="549685"/>
                </a:cubicBezTo>
                <a:cubicBezTo>
                  <a:pt x="935380" y="548985"/>
                  <a:pt x="934971" y="548279"/>
                  <a:pt x="934579" y="547556"/>
                </a:cubicBezTo>
                <a:cubicBezTo>
                  <a:pt x="930495" y="561300"/>
                  <a:pt x="925939" y="575751"/>
                  <a:pt x="915023" y="585018"/>
                </a:cubicBezTo>
                <a:cubicBezTo>
                  <a:pt x="904107" y="594285"/>
                  <a:pt x="884787" y="594992"/>
                  <a:pt x="877483" y="582740"/>
                </a:cubicBezTo>
                <a:cubicBezTo>
                  <a:pt x="872708" y="608987"/>
                  <a:pt x="847568" y="626391"/>
                  <a:pt x="821322" y="621624"/>
                </a:cubicBezTo>
                <a:cubicBezTo>
                  <a:pt x="818212" y="621058"/>
                  <a:pt x="815164" y="620186"/>
                  <a:pt x="812219" y="619024"/>
                </a:cubicBezTo>
                <a:cubicBezTo>
                  <a:pt x="815109" y="636129"/>
                  <a:pt x="803581" y="652339"/>
                  <a:pt x="786475" y="655229"/>
                </a:cubicBezTo>
                <a:cubicBezTo>
                  <a:pt x="772111" y="657656"/>
                  <a:pt x="757959" y="649889"/>
                  <a:pt x="752296" y="636459"/>
                </a:cubicBezTo>
                <a:lnTo>
                  <a:pt x="672897" y="651224"/>
                </a:lnTo>
                <a:cubicBezTo>
                  <a:pt x="655446" y="655064"/>
                  <a:pt x="637665" y="657271"/>
                  <a:pt x="619806" y="657821"/>
                </a:cubicBezTo>
                <a:cubicBezTo>
                  <a:pt x="596905" y="657876"/>
                  <a:pt x="574326" y="652496"/>
                  <a:pt x="553914" y="642113"/>
                </a:cubicBezTo>
                <a:cubicBezTo>
                  <a:pt x="547773" y="638006"/>
                  <a:pt x="540799" y="635328"/>
                  <a:pt x="533495" y="634260"/>
                </a:cubicBezTo>
                <a:cubicBezTo>
                  <a:pt x="525052" y="635100"/>
                  <a:pt x="516948" y="638045"/>
                  <a:pt x="509934" y="642820"/>
                </a:cubicBezTo>
                <a:cubicBezTo>
                  <a:pt x="469512" y="663452"/>
                  <a:pt x="421275" y="661606"/>
                  <a:pt x="382549" y="637951"/>
                </a:cubicBezTo>
                <a:cubicBezTo>
                  <a:pt x="376894" y="633773"/>
                  <a:pt x="370611" y="630514"/>
                  <a:pt x="363936" y="628291"/>
                </a:cubicBezTo>
                <a:cubicBezTo>
                  <a:pt x="355941" y="627113"/>
                  <a:pt x="347789" y="627600"/>
                  <a:pt x="339982" y="629705"/>
                </a:cubicBezTo>
                <a:cubicBezTo>
                  <a:pt x="320450" y="633192"/>
                  <a:pt x="300557" y="634221"/>
                  <a:pt x="280766" y="632768"/>
                </a:cubicBezTo>
                <a:cubicBezTo>
                  <a:pt x="263802" y="631511"/>
                  <a:pt x="245346" y="627427"/>
                  <a:pt x="234901" y="614076"/>
                </a:cubicBezTo>
                <a:cubicBezTo>
                  <a:pt x="224456" y="600725"/>
                  <a:pt x="228775" y="575986"/>
                  <a:pt x="245504" y="573002"/>
                </a:cubicBezTo>
                <a:cubicBezTo>
                  <a:pt x="245213" y="561779"/>
                  <a:pt x="239763" y="551326"/>
                  <a:pt x="230739" y="544650"/>
                </a:cubicBezTo>
                <a:cubicBezTo>
                  <a:pt x="221220" y="538218"/>
                  <a:pt x="208348" y="540205"/>
                  <a:pt x="201209" y="549205"/>
                </a:cubicBezTo>
                <a:cubicBezTo>
                  <a:pt x="195162" y="558473"/>
                  <a:pt x="202309" y="573787"/>
                  <a:pt x="213304" y="572766"/>
                </a:cubicBezTo>
                <a:cubicBezTo>
                  <a:pt x="197596" y="588473"/>
                  <a:pt x="166575" y="576772"/>
                  <a:pt x="161863" y="555096"/>
                </a:cubicBezTo>
                <a:cubicBezTo>
                  <a:pt x="157151" y="533420"/>
                  <a:pt x="175214" y="511115"/>
                  <a:pt x="196968" y="506717"/>
                </a:cubicBezTo>
                <a:cubicBezTo>
                  <a:pt x="189735" y="491929"/>
                  <a:pt x="186280" y="475578"/>
                  <a:pt x="186916" y="459125"/>
                </a:cubicBezTo>
                <a:cubicBezTo>
                  <a:pt x="177656" y="475813"/>
                  <a:pt x="156946" y="482340"/>
                  <a:pt x="139794" y="473968"/>
                </a:cubicBezTo>
                <a:cubicBezTo>
                  <a:pt x="133990" y="490107"/>
                  <a:pt x="121770" y="503128"/>
                  <a:pt x="106024" y="509937"/>
                </a:cubicBezTo>
                <a:cubicBezTo>
                  <a:pt x="89767" y="516369"/>
                  <a:pt x="71224" y="510534"/>
                  <a:pt x="61572" y="495958"/>
                </a:cubicBezTo>
                <a:cubicBezTo>
                  <a:pt x="53718" y="481115"/>
                  <a:pt x="62907" y="458653"/>
                  <a:pt x="79792" y="457318"/>
                </a:cubicBezTo>
                <a:cubicBezTo>
                  <a:pt x="64085" y="440983"/>
                  <a:pt x="76415" y="408862"/>
                  <a:pt x="98720" y="406584"/>
                </a:cubicBezTo>
                <a:cubicBezTo>
                  <a:pt x="91329" y="385199"/>
                  <a:pt x="99340" y="361528"/>
                  <a:pt x="118197" y="349017"/>
                </a:cubicBezTo>
                <a:cubicBezTo>
                  <a:pt x="107147" y="358253"/>
                  <a:pt x="90701" y="356784"/>
                  <a:pt x="81465" y="345734"/>
                </a:cubicBezTo>
                <a:cubicBezTo>
                  <a:pt x="80523" y="344595"/>
                  <a:pt x="79674" y="343386"/>
                  <a:pt x="78929" y="342106"/>
                </a:cubicBezTo>
                <a:cubicBezTo>
                  <a:pt x="71939" y="360012"/>
                  <a:pt x="46650" y="360955"/>
                  <a:pt x="28509" y="354593"/>
                </a:cubicBezTo>
                <a:cubicBezTo>
                  <a:pt x="14294" y="349645"/>
                  <a:pt x="0" y="341399"/>
                  <a:pt x="0" y="321608"/>
                </a:cubicBezTo>
                <a:cubicBezTo>
                  <a:pt x="118" y="312294"/>
                  <a:pt x="3510" y="303309"/>
                  <a:pt x="9581" y="296241"/>
                </a:cubicBezTo>
                <a:cubicBezTo>
                  <a:pt x="23796" y="279591"/>
                  <a:pt x="45551" y="274408"/>
                  <a:pt x="66206" y="269774"/>
                </a:cubicBezTo>
                <a:cubicBezTo>
                  <a:pt x="73753" y="242546"/>
                  <a:pt x="76722" y="214257"/>
                  <a:pt x="75002" y="186055"/>
                </a:cubicBezTo>
                <a:cubicBezTo>
                  <a:pt x="51991" y="191317"/>
                  <a:pt x="25053" y="178751"/>
                  <a:pt x="17671" y="156290"/>
                </a:cubicBezTo>
                <a:lnTo>
                  <a:pt x="125658" y="71628"/>
                </a:lnTo>
                <a:cubicBezTo>
                  <a:pt x="125658" y="71628"/>
                  <a:pt x="389460" y="945"/>
                  <a:pt x="399120" y="3"/>
                </a:cubicBezTo>
                <a:cubicBezTo>
                  <a:pt x="408780" y="-939"/>
                  <a:pt x="1000863" y="226658"/>
                  <a:pt x="1000863" y="226658"/>
                </a:cubicBezTo>
                <a:cubicBezTo>
                  <a:pt x="1015313" y="238752"/>
                  <a:pt x="1040131" y="229878"/>
                  <a:pt x="1047985" y="212678"/>
                </a:cubicBezTo>
                <a:cubicBezTo>
                  <a:pt x="1055838" y="195479"/>
                  <a:pt x="1049555" y="174589"/>
                  <a:pt x="1037618" y="159902"/>
                </a:cubicBezTo>
                <a:cubicBezTo>
                  <a:pt x="1024761" y="146049"/>
                  <a:pt x="1009486" y="134653"/>
                  <a:pt x="992538" y="126289"/>
                </a:cubicBezTo>
                <a:cubicBezTo>
                  <a:pt x="1010287" y="123069"/>
                  <a:pt x="1029293" y="119378"/>
                  <a:pt x="1041152" y="104849"/>
                </a:cubicBezTo>
                <a:cubicBezTo>
                  <a:pt x="1048762" y="96194"/>
                  <a:pt x="1050459" y="83824"/>
                  <a:pt x="1045471" y="73434"/>
                </a:cubicBezTo>
                <a:cubicBezTo>
                  <a:pt x="1037618" y="58669"/>
                  <a:pt x="1019555" y="61654"/>
                  <a:pt x="1007146" y="54114"/>
                </a:cubicBezTo>
                <a:cubicBezTo>
                  <a:pt x="1000266" y="49049"/>
                  <a:pt x="994493" y="42632"/>
                  <a:pt x="990182" y="35266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4" name="Google Shape;3404;g25cc695399e_0_987"/>
          <p:cNvSpPr/>
          <p:nvPr/>
        </p:nvSpPr>
        <p:spPr>
          <a:xfrm>
            <a:off x="11862462" y="5022902"/>
            <a:ext cx="546253" cy="812062"/>
          </a:xfrm>
          <a:custGeom>
            <a:avLst/>
            <a:gdLst/>
            <a:ahLst/>
            <a:cxnLst/>
            <a:rect l="l" t="t" r="r" b="b"/>
            <a:pathLst>
              <a:path w="546253" h="812062" extrusionOk="0">
                <a:moveTo>
                  <a:pt x="506986" y="96913"/>
                </a:moveTo>
                <a:cubicBezTo>
                  <a:pt x="504614" y="67643"/>
                  <a:pt x="480205" y="45072"/>
                  <a:pt x="450832" y="45001"/>
                </a:cubicBezTo>
                <a:lnTo>
                  <a:pt x="144542" y="0"/>
                </a:lnTo>
                <a:cubicBezTo>
                  <a:pt x="47943" y="0"/>
                  <a:pt x="-3577" y="123773"/>
                  <a:pt x="193" y="220293"/>
                </a:cubicBezTo>
                <a:cubicBezTo>
                  <a:pt x="4355" y="327574"/>
                  <a:pt x="13623" y="458258"/>
                  <a:pt x="34356" y="536480"/>
                </a:cubicBezTo>
                <a:cubicBezTo>
                  <a:pt x="76059" y="693552"/>
                  <a:pt x="200617" y="701405"/>
                  <a:pt x="200617" y="701405"/>
                </a:cubicBezTo>
                <a:cubicBezTo>
                  <a:pt x="200617" y="701405"/>
                  <a:pt x="206272" y="754024"/>
                  <a:pt x="212947" y="812062"/>
                </a:cubicBezTo>
                <a:lnTo>
                  <a:pt x="546254" y="742872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5" name="Google Shape;3405;g25cc695399e_0_987"/>
          <p:cNvSpPr/>
          <p:nvPr/>
        </p:nvSpPr>
        <p:spPr>
          <a:xfrm>
            <a:off x="11920762" y="5351923"/>
            <a:ext cx="41417" cy="39379"/>
          </a:xfrm>
          <a:custGeom>
            <a:avLst/>
            <a:gdLst/>
            <a:ahLst/>
            <a:cxnLst/>
            <a:rect l="l" t="t" r="r" b="b"/>
            <a:pathLst>
              <a:path w="41417" h="39379" extrusionOk="0">
                <a:moveTo>
                  <a:pt x="9" y="20464"/>
                </a:moveTo>
                <a:cubicBezTo>
                  <a:pt x="928" y="31781"/>
                  <a:pt x="10839" y="40216"/>
                  <a:pt x="22156" y="39313"/>
                </a:cubicBezTo>
                <a:cubicBezTo>
                  <a:pt x="32994" y="39109"/>
                  <a:pt x="41618" y="30156"/>
                  <a:pt x="41413" y="19310"/>
                </a:cubicBezTo>
                <a:cubicBezTo>
                  <a:pt x="41413" y="19121"/>
                  <a:pt x="41405" y="18925"/>
                  <a:pt x="41398" y="18736"/>
                </a:cubicBezTo>
                <a:cubicBezTo>
                  <a:pt x="40361" y="7600"/>
                  <a:pt x="30646" y="-686"/>
                  <a:pt x="19486" y="45"/>
                </a:cubicBezTo>
                <a:cubicBezTo>
                  <a:pt x="8601" y="170"/>
                  <a:pt x="-124" y="9092"/>
                  <a:pt x="1" y="19977"/>
                </a:cubicBezTo>
                <a:cubicBezTo>
                  <a:pt x="1" y="20142"/>
                  <a:pt x="1" y="20299"/>
                  <a:pt x="9" y="2046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6" name="Google Shape;3406;g25cc695399e_0_987"/>
          <p:cNvSpPr/>
          <p:nvPr/>
        </p:nvSpPr>
        <p:spPr>
          <a:xfrm>
            <a:off x="12110559" y="5338257"/>
            <a:ext cx="41128" cy="39362"/>
          </a:xfrm>
          <a:custGeom>
            <a:avLst/>
            <a:gdLst/>
            <a:ahLst/>
            <a:cxnLst/>
            <a:rect l="l" t="t" r="r" b="b"/>
            <a:pathLst>
              <a:path w="41128" h="39362" extrusionOk="0">
                <a:moveTo>
                  <a:pt x="33" y="20700"/>
                </a:moveTo>
                <a:cubicBezTo>
                  <a:pt x="1031" y="31813"/>
                  <a:pt x="10738" y="40083"/>
                  <a:pt x="21867" y="39313"/>
                </a:cubicBezTo>
                <a:cubicBezTo>
                  <a:pt x="32751" y="39062"/>
                  <a:pt x="41375" y="30038"/>
                  <a:pt x="41123" y="19161"/>
                </a:cubicBezTo>
                <a:cubicBezTo>
                  <a:pt x="41123" y="18988"/>
                  <a:pt x="41116" y="18823"/>
                  <a:pt x="41108" y="18658"/>
                </a:cubicBezTo>
                <a:cubicBezTo>
                  <a:pt x="40071" y="7569"/>
                  <a:pt x="30388" y="-686"/>
                  <a:pt x="19275" y="45"/>
                </a:cubicBezTo>
                <a:cubicBezTo>
                  <a:pt x="8476" y="202"/>
                  <a:pt x="-155" y="9084"/>
                  <a:pt x="2" y="19883"/>
                </a:cubicBezTo>
                <a:cubicBezTo>
                  <a:pt x="10" y="20158"/>
                  <a:pt x="18" y="20425"/>
                  <a:pt x="33" y="2070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7" name="Google Shape;3407;g25cc695399e_0_987"/>
          <p:cNvSpPr/>
          <p:nvPr/>
        </p:nvSpPr>
        <p:spPr>
          <a:xfrm>
            <a:off x="11900645" y="5282189"/>
            <a:ext cx="81362" cy="26255"/>
          </a:xfrm>
          <a:custGeom>
            <a:avLst/>
            <a:gdLst/>
            <a:ahLst/>
            <a:cxnLst/>
            <a:rect l="l" t="t" r="r" b="b"/>
            <a:pathLst>
              <a:path w="81362" h="26255" extrusionOk="0">
                <a:moveTo>
                  <a:pt x="413" y="25955"/>
                </a:moveTo>
                <a:cubicBezTo>
                  <a:pt x="3241" y="28390"/>
                  <a:pt x="17613" y="15274"/>
                  <a:pt x="39682" y="13075"/>
                </a:cubicBezTo>
                <a:cubicBezTo>
                  <a:pt x="61750" y="10876"/>
                  <a:pt x="78950" y="20301"/>
                  <a:pt x="81149" y="17316"/>
                </a:cubicBezTo>
                <a:cubicBezTo>
                  <a:pt x="82248" y="15981"/>
                  <a:pt x="79107" y="11426"/>
                  <a:pt x="71567" y="7028"/>
                </a:cubicBezTo>
                <a:cubicBezTo>
                  <a:pt x="61350" y="1381"/>
                  <a:pt x="49632" y="-951"/>
                  <a:pt x="38033" y="352"/>
                </a:cubicBezTo>
                <a:cubicBezTo>
                  <a:pt x="26550" y="1460"/>
                  <a:pt x="15736" y="6219"/>
                  <a:pt x="7168" y="13939"/>
                </a:cubicBezTo>
                <a:cubicBezTo>
                  <a:pt x="885" y="19829"/>
                  <a:pt x="-921" y="24856"/>
                  <a:pt x="413" y="259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8" name="Google Shape;3408;g25cc695399e_0_987"/>
          <p:cNvSpPr/>
          <p:nvPr/>
        </p:nvSpPr>
        <p:spPr>
          <a:xfrm>
            <a:off x="12106787" y="5269103"/>
            <a:ext cx="81380" cy="26227"/>
          </a:xfrm>
          <a:custGeom>
            <a:avLst/>
            <a:gdLst/>
            <a:ahLst/>
            <a:cxnLst/>
            <a:rect l="l" t="t" r="r" b="b"/>
            <a:pathLst>
              <a:path w="81380" h="26227" extrusionOk="0">
                <a:moveTo>
                  <a:pt x="428" y="25925"/>
                </a:moveTo>
                <a:cubicBezTo>
                  <a:pt x="3256" y="28360"/>
                  <a:pt x="17628" y="15323"/>
                  <a:pt x="39696" y="13124"/>
                </a:cubicBezTo>
                <a:cubicBezTo>
                  <a:pt x="61765" y="10925"/>
                  <a:pt x="78964" y="20271"/>
                  <a:pt x="81164" y="17365"/>
                </a:cubicBezTo>
                <a:cubicBezTo>
                  <a:pt x="82263" y="16030"/>
                  <a:pt x="79200" y="11475"/>
                  <a:pt x="71582" y="7077"/>
                </a:cubicBezTo>
                <a:cubicBezTo>
                  <a:pt x="61365" y="1438"/>
                  <a:pt x="49655" y="-918"/>
                  <a:pt x="38048" y="323"/>
                </a:cubicBezTo>
                <a:cubicBezTo>
                  <a:pt x="26589" y="1509"/>
                  <a:pt x="15790" y="6260"/>
                  <a:pt x="7183" y="13909"/>
                </a:cubicBezTo>
                <a:cubicBezTo>
                  <a:pt x="1057" y="20035"/>
                  <a:pt x="-985" y="24904"/>
                  <a:pt x="428" y="259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9" name="Google Shape;3409;g25cc695399e_0_987"/>
          <p:cNvSpPr/>
          <p:nvPr/>
        </p:nvSpPr>
        <p:spPr>
          <a:xfrm>
            <a:off x="11997212" y="5277037"/>
            <a:ext cx="57778" cy="188491"/>
          </a:xfrm>
          <a:custGeom>
            <a:avLst/>
            <a:gdLst/>
            <a:ahLst/>
            <a:cxnLst/>
            <a:rect l="l" t="t" r="r" b="b"/>
            <a:pathLst>
              <a:path w="57778" h="188491" extrusionOk="0">
                <a:moveTo>
                  <a:pt x="57778" y="184881"/>
                </a:moveTo>
                <a:cubicBezTo>
                  <a:pt x="57778" y="183624"/>
                  <a:pt x="43798" y="182603"/>
                  <a:pt x="21258" y="182054"/>
                </a:cubicBezTo>
                <a:cubicBezTo>
                  <a:pt x="15604" y="182054"/>
                  <a:pt x="10185" y="181504"/>
                  <a:pt x="8771" y="177734"/>
                </a:cubicBezTo>
                <a:cubicBezTo>
                  <a:pt x="7711" y="171946"/>
                  <a:pt x="8449" y="165970"/>
                  <a:pt x="10892" y="160613"/>
                </a:cubicBezTo>
                <a:cubicBezTo>
                  <a:pt x="14764" y="146477"/>
                  <a:pt x="18847" y="131634"/>
                  <a:pt x="23143" y="116083"/>
                </a:cubicBezTo>
                <a:cubicBezTo>
                  <a:pt x="40029" y="52626"/>
                  <a:pt x="51652" y="714"/>
                  <a:pt x="49139" y="7"/>
                </a:cubicBezTo>
                <a:cubicBezTo>
                  <a:pt x="46625" y="-700"/>
                  <a:pt x="30761" y="50270"/>
                  <a:pt x="13876" y="113649"/>
                </a:cubicBezTo>
                <a:cubicBezTo>
                  <a:pt x="9871" y="129356"/>
                  <a:pt x="6022" y="144199"/>
                  <a:pt x="2331" y="158493"/>
                </a:cubicBezTo>
                <a:cubicBezTo>
                  <a:pt x="-512" y="165640"/>
                  <a:pt x="-763" y="173564"/>
                  <a:pt x="1624" y="180876"/>
                </a:cubicBezTo>
                <a:cubicBezTo>
                  <a:pt x="3706" y="184732"/>
                  <a:pt x="7436" y="187426"/>
                  <a:pt x="11755" y="188180"/>
                </a:cubicBezTo>
                <a:cubicBezTo>
                  <a:pt x="14960" y="188596"/>
                  <a:pt x="18211" y="188596"/>
                  <a:pt x="21416" y="188180"/>
                </a:cubicBezTo>
                <a:cubicBezTo>
                  <a:pt x="43955" y="187473"/>
                  <a:pt x="57856" y="186138"/>
                  <a:pt x="57778" y="1848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0" name="Google Shape;3410;g25cc695399e_0_987"/>
          <p:cNvSpPr/>
          <p:nvPr/>
        </p:nvSpPr>
        <p:spPr>
          <a:xfrm>
            <a:off x="12061430" y="5645535"/>
            <a:ext cx="208277" cy="118353"/>
          </a:xfrm>
          <a:custGeom>
            <a:avLst/>
            <a:gdLst/>
            <a:ahLst/>
            <a:cxnLst/>
            <a:rect l="l" t="t" r="r" b="b"/>
            <a:pathLst>
              <a:path w="208277" h="118353" extrusionOk="0">
                <a:moveTo>
                  <a:pt x="0" y="79007"/>
                </a:moveTo>
                <a:cubicBezTo>
                  <a:pt x="75394" y="72434"/>
                  <a:pt x="147490" y="45088"/>
                  <a:pt x="208277" y="0"/>
                </a:cubicBezTo>
                <a:cubicBezTo>
                  <a:pt x="208277" y="0"/>
                  <a:pt x="165789" y="116940"/>
                  <a:pt x="4084" y="11835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1" name="Google Shape;3411;g25cc695399e_0_987"/>
          <p:cNvSpPr/>
          <p:nvPr/>
        </p:nvSpPr>
        <p:spPr>
          <a:xfrm>
            <a:off x="12059161" y="5481573"/>
            <a:ext cx="83346" cy="80418"/>
          </a:xfrm>
          <a:custGeom>
            <a:avLst/>
            <a:gdLst/>
            <a:ahLst/>
            <a:cxnLst/>
            <a:rect l="l" t="t" r="r" b="b"/>
            <a:pathLst>
              <a:path w="83346" h="80418" extrusionOk="0">
                <a:moveTo>
                  <a:pt x="2346" y="37048"/>
                </a:moveTo>
                <a:cubicBezTo>
                  <a:pt x="14834" y="23696"/>
                  <a:pt x="48290" y="2727"/>
                  <a:pt x="59207" y="293"/>
                </a:cubicBezTo>
                <a:cubicBezTo>
                  <a:pt x="70123" y="-2142"/>
                  <a:pt x="69259" y="11131"/>
                  <a:pt x="76641" y="20791"/>
                </a:cubicBezTo>
                <a:cubicBezTo>
                  <a:pt x="84354" y="31519"/>
                  <a:pt x="85500" y="45631"/>
                  <a:pt x="79626" y="57467"/>
                </a:cubicBezTo>
                <a:cubicBezTo>
                  <a:pt x="72557" y="70740"/>
                  <a:pt x="58028" y="81970"/>
                  <a:pt x="45070" y="80242"/>
                </a:cubicBezTo>
                <a:cubicBezTo>
                  <a:pt x="32112" y="78515"/>
                  <a:pt x="20095" y="65321"/>
                  <a:pt x="9415" y="57624"/>
                </a:cubicBezTo>
                <a:cubicBezTo>
                  <a:pt x="6258" y="55606"/>
                  <a:pt x="3580" y="52928"/>
                  <a:pt x="1561" y="49770"/>
                </a:cubicBezTo>
                <a:cubicBezTo>
                  <a:pt x="-520" y="46205"/>
                  <a:pt x="-520" y="41791"/>
                  <a:pt x="1561" y="38226"/>
                </a:cubicBezTo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2" name="Google Shape;3412;g25cc695399e_0_987"/>
          <p:cNvSpPr/>
          <p:nvPr/>
        </p:nvSpPr>
        <p:spPr>
          <a:xfrm>
            <a:off x="12107081" y="5203064"/>
            <a:ext cx="101898" cy="24662"/>
          </a:xfrm>
          <a:custGeom>
            <a:avLst/>
            <a:gdLst/>
            <a:ahLst/>
            <a:cxnLst/>
            <a:rect l="l" t="t" r="r" b="b"/>
            <a:pathLst>
              <a:path w="101898" h="24662" extrusionOk="0">
                <a:moveTo>
                  <a:pt x="213" y="21047"/>
                </a:moveTo>
                <a:cubicBezTo>
                  <a:pt x="2963" y="26780"/>
                  <a:pt x="24717" y="21675"/>
                  <a:pt x="50948" y="22146"/>
                </a:cubicBezTo>
                <a:cubicBezTo>
                  <a:pt x="77179" y="22617"/>
                  <a:pt x="98776" y="27565"/>
                  <a:pt x="101682" y="22146"/>
                </a:cubicBezTo>
                <a:cubicBezTo>
                  <a:pt x="102939" y="19397"/>
                  <a:pt x="98697" y="14293"/>
                  <a:pt x="89666" y="9188"/>
                </a:cubicBezTo>
                <a:cubicBezTo>
                  <a:pt x="65359" y="-2836"/>
                  <a:pt x="36882" y="-3072"/>
                  <a:pt x="12386" y="8559"/>
                </a:cubicBezTo>
                <a:cubicBezTo>
                  <a:pt x="3276" y="13036"/>
                  <a:pt x="-1043" y="18298"/>
                  <a:pt x="213" y="2104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3" name="Google Shape;3413;g25cc695399e_0_987"/>
          <p:cNvSpPr/>
          <p:nvPr/>
        </p:nvSpPr>
        <p:spPr>
          <a:xfrm>
            <a:off x="11901903" y="5216313"/>
            <a:ext cx="75488" cy="28707"/>
          </a:xfrm>
          <a:custGeom>
            <a:avLst/>
            <a:gdLst/>
            <a:ahLst/>
            <a:cxnLst/>
            <a:rect l="l" t="t" r="r" b="b"/>
            <a:pathLst>
              <a:path w="75488" h="28707" extrusionOk="0">
                <a:moveTo>
                  <a:pt x="805" y="27117"/>
                </a:moveTo>
                <a:cubicBezTo>
                  <a:pt x="5203" y="31751"/>
                  <a:pt x="19811" y="24997"/>
                  <a:pt x="38110" y="22876"/>
                </a:cubicBezTo>
                <a:cubicBezTo>
                  <a:pt x="56409" y="20756"/>
                  <a:pt x="72194" y="22876"/>
                  <a:pt x="75178" y="17222"/>
                </a:cubicBezTo>
                <a:cubicBezTo>
                  <a:pt x="76514" y="14473"/>
                  <a:pt x="73530" y="9761"/>
                  <a:pt x="66304" y="5677"/>
                </a:cubicBezTo>
                <a:cubicBezTo>
                  <a:pt x="56621" y="753"/>
                  <a:pt x="45633" y="-1030"/>
                  <a:pt x="34889" y="572"/>
                </a:cubicBezTo>
                <a:cubicBezTo>
                  <a:pt x="24169" y="1821"/>
                  <a:pt x="14117" y="6407"/>
                  <a:pt x="6145" y="13688"/>
                </a:cubicBezTo>
                <a:cubicBezTo>
                  <a:pt x="412" y="19499"/>
                  <a:pt x="-1158" y="24840"/>
                  <a:pt x="805" y="271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4" name="Google Shape;3414;g25cc695399e_0_987"/>
          <p:cNvSpPr/>
          <p:nvPr/>
        </p:nvSpPr>
        <p:spPr>
          <a:xfrm>
            <a:off x="11811618" y="4912101"/>
            <a:ext cx="686113" cy="423609"/>
          </a:xfrm>
          <a:custGeom>
            <a:avLst/>
            <a:gdLst/>
            <a:ahLst/>
            <a:cxnLst/>
            <a:rect l="l" t="t" r="r" b="b"/>
            <a:pathLst>
              <a:path w="686113" h="423609" extrusionOk="0">
                <a:moveTo>
                  <a:pt x="579427" y="371383"/>
                </a:moveTo>
                <a:cubicBezTo>
                  <a:pt x="584979" y="381679"/>
                  <a:pt x="583235" y="394387"/>
                  <a:pt x="575107" y="402798"/>
                </a:cubicBezTo>
                <a:cubicBezTo>
                  <a:pt x="567120" y="409128"/>
                  <a:pt x="555512" y="407792"/>
                  <a:pt x="549182" y="399805"/>
                </a:cubicBezTo>
                <a:cubicBezTo>
                  <a:pt x="548821" y="399350"/>
                  <a:pt x="548483" y="398887"/>
                  <a:pt x="548169" y="398400"/>
                </a:cubicBezTo>
                <a:cubicBezTo>
                  <a:pt x="542201" y="408609"/>
                  <a:pt x="525158" y="400834"/>
                  <a:pt x="526022" y="388347"/>
                </a:cubicBezTo>
                <a:cubicBezTo>
                  <a:pt x="518169" y="394080"/>
                  <a:pt x="505289" y="383713"/>
                  <a:pt x="506859" y="372640"/>
                </a:cubicBezTo>
                <a:cubicBezTo>
                  <a:pt x="497278" y="377666"/>
                  <a:pt x="489503" y="362116"/>
                  <a:pt x="483299" y="351828"/>
                </a:cubicBezTo>
                <a:cubicBezTo>
                  <a:pt x="479560" y="346377"/>
                  <a:pt x="475524" y="341131"/>
                  <a:pt x="471204" y="336120"/>
                </a:cubicBezTo>
                <a:cubicBezTo>
                  <a:pt x="457939" y="319290"/>
                  <a:pt x="449764" y="299012"/>
                  <a:pt x="447643" y="277690"/>
                </a:cubicBezTo>
                <a:cubicBezTo>
                  <a:pt x="432957" y="264260"/>
                  <a:pt x="427067" y="241720"/>
                  <a:pt x="422119" y="220830"/>
                </a:cubicBezTo>
                <a:cubicBezTo>
                  <a:pt x="418978" y="207714"/>
                  <a:pt x="415915" y="194677"/>
                  <a:pt x="412773" y="181562"/>
                </a:cubicBezTo>
                <a:cubicBezTo>
                  <a:pt x="409946" y="178734"/>
                  <a:pt x="407119" y="175986"/>
                  <a:pt x="404370" y="173158"/>
                </a:cubicBezTo>
                <a:cubicBezTo>
                  <a:pt x="405517" y="182371"/>
                  <a:pt x="400694" y="191300"/>
                  <a:pt x="392354" y="195384"/>
                </a:cubicBezTo>
                <a:cubicBezTo>
                  <a:pt x="384634" y="198274"/>
                  <a:pt x="376293" y="199083"/>
                  <a:pt x="368164" y="197740"/>
                </a:cubicBezTo>
                <a:lnTo>
                  <a:pt x="343897" y="195777"/>
                </a:lnTo>
                <a:lnTo>
                  <a:pt x="329604" y="201745"/>
                </a:lnTo>
                <a:cubicBezTo>
                  <a:pt x="335336" y="213604"/>
                  <a:pt x="332509" y="228133"/>
                  <a:pt x="329604" y="241013"/>
                </a:cubicBezTo>
                <a:cubicBezTo>
                  <a:pt x="327562" y="249888"/>
                  <a:pt x="325048" y="259626"/>
                  <a:pt x="318294" y="264574"/>
                </a:cubicBezTo>
                <a:cubicBezTo>
                  <a:pt x="312891" y="267700"/>
                  <a:pt x="305972" y="265854"/>
                  <a:pt x="302838" y="260451"/>
                </a:cubicBezTo>
                <a:cubicBezTo>
                  <a:pt x="301763" y="258582"/>
                  <a:pt x="301236" y="256446"/>
                  <a:pt x="301331" y="254286"/>
                </a:cubicBezTo>
                <a:cubicBezTo>
                  <a:pt x="296838" y="259524"/>
                  <a:pt x="288961" y="260121"/>
                  <a:pt x="283723" y="255637"/>
                </a:cubicBezTo>
                <a:cubicBezTo>
                  <a:pt x="282961" y="254977"/>
                  <a:pt x="282278" y="254239"/>
                  <a:pt x="281697" y="253422"/>
                </a:cubicBezTo>
                <a:cubicBezTo>
                  <a:pt x="276710" y="246566"/>
                  <a:pt x="273961" y="238335"/>
                  <a:pt x="273843" y="229861"/>
                </a:cubicBezTo>
                <a:cubicBezTo>
                  <a:pt x="271997" y="209143"/>
                  <a:pt x="276341" y="188339"/>
                  <a:pt x="286330" y="170095"/>
                </a:cubicBezTo>
                <a:lnTo>
                  <a:pt x="249104" y="212898"/>
                </a:lnTo>
                <a:cubicBezTo>
                  <a:pt x="246803" y="216259"/>
                  <a:pt x="243504" y="218811"/>
                  <a:pt x="239680" y="220201"/>
                </a:cubicBezTo>
                <a:cubicBezTo>
                  <a:pt x="240991" y="226178"/>
                  <a:pt x="237206" y="232076"/>
                  <a:pt x="231229" y="233388"/>
                </a:cubicBezTo>
                <a:cubicBezTo>
                  <a:pt x="230624" y="233521"/>
                  <a:pt x="230012" y="233600"/>
                  <a:pt x="229391" y="233631"/>
                </a:cubicBezTo>
                <a:cubicBezTo>
                  <a:pt x="223109" y="232665"/>
                  <a:pt x="217336" y="229618"/>
                  <a:pt x="212978" y="224992"/>
                </a:cubicBezTo>
                <a:cubicBezTo>
                  <a:pt x="201669" y="215568"/>
                  <a:pt x="189417" y="198761"/>
                  <a:pt x="196642" y="185724"/>
                </a:cubicBezTo>
                <a:cubicBezTo>
                  <a:pt x="191867" y="184287"/>
                  <a:pt x="189158" y="179253"/>
                  <a:pt x="190595" y="174470"/>
                </a:cubicBezTo>
                <a:cubicBezTo>
                  <a:pt x="190736" y="173991"/>
                  <a:pt x="190924" y="173527"/>
                  <a:pt x="191144" y="173080"/>
                </a:cubicBezTo>
                <a:lnTo>
                  <a:pt x="148342" y="214076"/>
                </a:lnTo>
                <a:cubicBezTo>
                  <a:pt x="152740" y="210777"/>
                  <a:pt x="158709" y="217453"/>
                  <a:pt x="158395" y="223657"/>
                </a:cubicBezTo>
                <a:cubicBezTo>
                  <a:pt x="157570" y="229406"/>
                  <a:pt x="154798" y="234707"/>
                  <a:pt x="150541" y="238657"/>
                </a:cubicBezTo>
                <a:cubicBezTo>
                  <a:pt x="155411" y="244830"/>
                  <a:pt x="158167" y="252401"/>
                  <a:pt x="158395" y="260255"/>
                </a:cubicBezTo>
                <a:cubicBezTo>
                  <a:pt x="166249" y="251694"/>
                  <a:pt x="180228" y="264339"/>
                  <a:pt x="178893" y="276747"/>
                </a:cubicBezTo>
                <a:cubicBezTo>
                  <a:pt x="177039" y="288300"/>
                  <a:pt x="167859" y="297284"/>
                  <a:pt x="156274" y="298894"/>
                </a:cubicBezTo>
                <a:cubicBezTo>
                  <a:pt x="147007" y="301510"/>
                  <a:pt x="137285" y="296593"/>
                  <a:pt x="133892" y="287585"/>
                </a:cubicBezTo>
                <a:cubicBezTo>
                  <a:pt x="123839" y="290962"/>
                  <a:pt x="112294" y="277925"/>
                  <a:pt x="114650" y="265909"/>
                </a:cubicBezTo>
                <a:cubicBezTo>
                  <a:pt x="107818" y="271721"/>
                  <a:pt x="99807" y="259077"/>
                  <a:pt x="98236" y="249024"/>
                </a:cubicBezTo>
                <a:cubicBezTo>
                  <a:pt x="95346" y="230615"/>
                  <a:pt x="96006" y="211814"/>
                  <a:pt x="100200" y="193656"/>
                </a:cubicBezTo>
                <a:cubicBezTo>
                  <a:pt x="100828" y="196248"/>
                  <a:pt x="98158" y="198761"/>
                  <a:pt x="96116" y="197504"/>
                </a:cubicBezTo>
                <a:cubicBezTo>
                  <a:pt x="94380" y="196130"/>
                  <a:pt x="94090" y="193617"/>
                  <a:pt x="95456" y="191881"/>
                </a:cubicBezTo>
                <a:cubicBezTo>
                  <a:pt x="95653" y="191638"/>
                  <a:pt x="95873" y="191418"/>
                  <a:pt x="96116" y="191222"/>
                </a:cubicBezTo>
                <a:cubicBezTo>
                  <a:pt x="89676" y="213683"/>
                  <a:pt x="83291" y="236144"/>
                  <a:pt x="76953" y="258605"/>
                </a:cubicBezTo>
                <a:cubicBezTo>
                  <a:pt x="70757" y="276245"/>
                  <a:pt x="67906" y="294889"/>
                  <a:pt x="68550" y="313581"/>
                </a:cubicBezTo>
                <a:cubicBezTo>
                  <a:pt x="69256" y="321434"/>
                  <a:pt x="69571" y="331880"/>
                  <a:pt x="63209" y="333293"/>
                </a:cubicBezTo>
                <a:cubicBezTo>
                  <a:pt x="61427" y="333560"/>
                  <a:pt x="59597" y="333317"/>
                  <a:pt x="57947" y="332586"/>
                </a:cubicBezTo>
                <a:cubicBezTo>
                  <a:pt x="37355" y="323767"/>
                  <a:pt x="20454" y="308091"/>
                  <a:pt x="10119" y="288214"/>
                </a:cubicBezTo>
                <a:cubicBezTo>
                  <a:pt x="5972" y="281444"/>
                  <a:pt x="2949" y="274038"/>
                  <a:pt x="1166" y="266302"/>
                </a:cubicBezTo>
                <a:cubicBezTo>
                  <a:pt x="-2211" y="249967"/>
                  <a:pt x="2894" y="233317"/>
                  <a:pt x="2187" y="216667"/>
                </a:cubicBezTo>
                <a:cubicBezTo>
                  <a:pt x="1339" y="209371"/>
                  <a:pt x="1001" y="202020"/>
                  <a:pt x="1166" y="194677"/>
                </a:cubicBezTo>
                <a:cubicBezTo>
                  <a:pt x="3051" y="183533"/>
                  <a:pt x="7787" y="173064"/>
                  <a:pt x="14910" y="164284"/>
                </a:cubicBezTo>
                <a:cubicBezTo>
                  <a:pt x="36821" y="132163"/>
                  <a:pt x="60146" y="98942"/>
                  <a:pt x="92582" y="83392"/>
                </a:cubicBezTo>
                <a:cubicBezTo>
                  <a:pt x="112451" y="73810"/>
                  <a:pt x="134598" y="71611"/>
                  <a:pt x="154468" y="62265"/>
                </a:cubicBezTo>
                <a:cubicBezTo>
                  <a:pt x="166634" y="55833"/>
                  <a:pt x="178438" y="48726"/>
                  <a:pt x="189810" y="40982"/>
                </a:cubicBezTo>
                <a:cubicBezTo>
                  <a:pt x="238187" y="11295"/>
                  <a:pt x="294262" y="1714"/>
                  <a:pt x="349551" y="458"/>
                </a:cubicBezTo>
                <a:cubicBezTo>
                  <a:pt x="380722" y="-1388"/>
                  <a:pt x="411980" y="2358"/>
                  <a:pt x="441831" y="11531"/>
                </a:cubicBezTo>
                <a:cubicBezTo>
                  <a:pt x="474817" y="22840"/>
                  <a:pt x="504660" y="44124"/>
                  <a:pt x="533483" y="66978"/>
                </a:cubicBezTo>
                <a:cubicBezTo>
                  <a:pt x="576285" y="101141"/>
                  <a:pt x="617281" y="140016"/>
                  <a:pt x="647596" y="189415"/>
                </a:cubicBezTo>
                <a:cubicBezTo>
                  <a:pt x="671157" y="227348"/>
                  <a:pt x="687649" y="272742"/>
                  <a:pt x="686000" y="318686"/>
                </a:cubicBezTo>
                <a:cubicBezTo>
                  <a:pt x="684351" y="364629"/>
                  <a:pt x="661026" y="410101"/>
                  <a:pt x="624271" y="423610"/>
                </a:cubicBezTo>
                <a:lnTo>
                  <a:pt x="607464" y="407902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5" name="Google Shape;3415;g25cc695399e_0_987"/>
          <p:cNvSpPr/>
          <p:nvPr/>
        </p:nvSpPr>
        <p:spPr>
          <a:xfrm>
            <a:off x="12350677" y="5310248"/>
            <a:ext cx="95321" cy="138452"/>
          </a:xfrm>
          <a:custGeom>
            <a:avLst/>
            <a:gdLst/>
            <a:ahLst/>
            <a:cxnLst/>
            <a:rect l="l" t="t" r="r" b="b"/>
            <a:pathLst>
              <a:path w="95321" h="138452" extrusionOk="0">
                <a:moveTo>
                  <a:pt x="0" y="8656"/>
                </a:moveTo>
                <a:cubicBezTo>
                  <a:pt x="2042" y="7399"/>
                  <a:pt x="85840" y="-29591"/>
                  <a:pt x="94714" y="59625"/>
                </a:cubicBezTo>
                <a:cubicBezTo>
                  <a:pt x="103589" y="148842"/>
                  <a:pt x="12252" y="139418"/>
                  <a:pt x="11780" y="136905"/>
                </a:cubicBezTo>
                <a:cubicBezTo>
                  <a:pt x="11309" y="134392"/>
                  <a:pt x="0" y="8656"/>
                  <a:pt x="0" y="8656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6" name="Google Shape;3416;g25cc695399e_0_987"/>
          <p:cNvSpPr/>
          <p:nvPr/>
        </p:nvSpPr>
        <p:spPr>
          <a:xfrm>
            <a:off x="12386131" y="5338220"/>
            <a:ext cx="37014" cy="78597"/>
          </a:xfrm>
          <a:custGeom>
            <a:avLst/>
            <a:gdLst/>
            <a:ahLst/>
            <a:cxnLst/>
            <a:rect l="l" t="t" r="r" b="b"/>
            <a:pathLst>
              <a:path w="37014" h="78597" extrusionOk="0">
                <a:moveTo>
                  <a:pt x="202" y="72413"/>
                </a:moveTo>
                <a:cubicBezTo>
                  <a:pt x="202" y="72021"/>
                  <a:pt x="1930" y="73277"/>
                  <a:pt x="4679" y="74220"/>
                </a:cubicBezTo>
                <a:cubicBezTo>
                  <a:pt x="8519" y="75437"/>
                  <a:pt x="12681" y="75123"/>
                  <a:pt x="16302" y="73356"/>
                </a:cubicBezTo>
                <a:cubicBezTo>
                  <a:pt x="25412" y="68958"/>
                  <a:pt x="32009" y="53172"/>
                  <a:pt x="30674" y="37072"/>
                </a:cubicBezTo>
                <a:cubicBezTo>
                  <a:pt x="30132" y="29391"/>
                  <a:pt x="27878" y="21930"/>
                  <a:pt x="24077" y="15239"/>
                </a:cubicBezTo>
                <a:cubicBezTo>
                  <a:pt x="21831" y="9742"/>
                  <a:pt x="17008" y="5705"/>
                  <a:pt x="11197" y="4480"/>
                </a:cubicBezTo>
                <a:cubicBezTo>
                  <a:pt x="7388" y="3804"/>
                  <a:pt x="3658" y="6003"/>
                  <a:pt x="2401" y="9663"/>
                </a:cubicBezTo>
                <a:cubicBezTo>
                  <a:pt x="1458" y="12255"/>
                  <a:pt x="2401" y="13983"/>
                  <a:pt x="1772" y="14140"/>
                </a:cubicBezTo>
                <a:cubicBezTo>
                  <a:pt x="1145" y="14297"/>
                  <a:pt x="-269" y="12883"/>
                  <a:pt x="45" y="9113"/>
                </a:cubicBezTo>
                <a:cubicBezTo>
                  <a:pt x="344" y="6844"/>
                  <a:pt x="1396" y="4747"/>
                  <a:pt x="3029" y="3145"/>
                </a:cubicBezTo>
                <a:cubicBezTo>
                  <a:pt x="5291" y="1056"/>
                  <a:pt x="8275" y="-68"/>
                  <a:pt x="11354" y="3"/>
                </a:cubicBezTo>
                <a:cubicBezTo>
                  <a:pt x="18972" y="733"/>
                  <a:pt x="25671" y="5375"/>
                  <a:pt x="29025" y="12255"/>
                </a:cubicBezTo>
                <a:cubicBezTo>
                  <a:pt x="33611" y="19598"/>
                  <a:pt x="36305" y="27962"/>
                  <a:pt x="36878" y="36601"/>
                </a:cubicBezTo>
                <a:cubicBezTo>
                  <a:pt x="38135" y="54586"/>
                  <a:pt x="30596" y="72335"/>
                  <a:pt x="18029" y="77361"/>
                </a:cubicBezTo>
                <a:cubicBezTo>
                  <a:pt x="13325" y="79293"/>
                  <a:pt x="7993" y="78948"/>
                  <a:pt x="3579" y="76419"/>
                </a:cubicBezTo>
                <a:cubicBezTo>
                  <a:pt x="595" y="74534"/>
                  <a:pt x="-34" y="72570"/>
                  <a:pt x="202" y="72413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7" name="Google Shape;3417;g25cc695399e_0_987"/>
          <p:cNvSpPr/>
          <p:nvPr/>
        </p:nvSpPr>
        <p:spPr>
          <a:xfrm>
            <a:off x="12002632" y="4975990"/>
            <a:ext cx="133328" cy="93247"/>
          </a:xfrm>
          <a:custGeom>
            <a:avLst/>
            <a:gdLst/>
            <a:ahLst/>
            <a:cxnLst/>
            <a:rect l="l" t="t" r="r" b="b"/>
            <a:pathLst>
              <a:path w="133328" h="93247" extrusionOk="0">
                <a:moveTo>
                  <a:pt x="10262" y="93248"/>
                </a:moveTo>
                <a:cubicBezTo>
                  <a:pt x="6885" y="90389"/>
                  <a:pt x="4380" y="86627"/>
                  <a:pt x="3037" y="82410"/>
                </a:cubicBezTo>
                <a:cubicBezTo>
                  <a:pt x="1647" y="77627"/>
                  <a:pt x="2613" y="72467"/>
                  <a:pt x="5629" y="68509"/>
                </a:cubicBezTo>
                <a:cubicBezTo>
                  <a:pt x="9532" y="63467"/>
                  <a:pt x="15948" y="61064"/>
                  <a:pt x="22200" y="62304"/>
                </a:cubicBezTo>
                <a:lnTo>
                  <a:pt x="26048" y="63168"/>
                </a:lnTo>
                <a:lnTo>
                  <a:pt x="24006" y="59713"/>
                </a:lnTo>
                <a:cubicBezTo>
                  <a:pt x="20480" y="53092"/>
                  <a:pt x="21525" y="44972"/>
                  <a:pt x="26598" y="39450"/>
                </a:cubicBezTo>
                <a:cubicBezTo>
                  <a:pt x="32614" y="33560"/>
                  <a:pt x="42007" y="32861"/>
                  <a:pt x="48824" y="37801"/>
                </a:cubicBezTo>
                <a:lnTo>
                  <a:pt x="51416" y="34738"/>
                </a:lnTo>
                <a:cubicBezTo>
                  <a:pt x="50818" y="34126"/>
                  <a:pt x="50339" y="33403"/>
                  <a:pt x="50002" y="32618"/>
                </a:cubicBezTo>
                <a:cubicBezTo>
                  <a:pt x="48894" y="29830"/>
                  <a:pt x="49067" y="26704"/>
                  <a:pt x="50473" y="24057"/>
                </a:cubicBezTo>
                <a:cubicBezTo>
                  <a:pt x="51950" y="21474"/>
                  <a:pt x="54368" y="19557"/>
                  <a:pt x="57227" y="18717"/>
                </a:cubicBezTo>
                <a:cubicBezTo>
                  <a:pt x="60117" y="17790"/>
                  <a:pt x="63196" y="17602"/>
                  <a:pt x="66180" y="18167"/>
                </a:cubicBezTo>
                <a:cubicBezTo>
                  <a:pt x="69495" y="19251"/>
                  <a:pt x="72997" y="19628"/>
                  <a:pt x="76469" y="19267"/>
                </a:cubicBezTo>
                <a:cubicBezTo>
                  <a:pt x="80631" y="18010"/>
                  <a:pt x="82202" y="14633"/>
                  <a:pt x="84322" y="12984"/>
                </a:cubicBezTo>
                <a:cubicBezTo>
                  <a:pt x="86262" y="11060"/>
                  <a:pt x="88429" y="9371"/>
                  <a:pt x="90762" y="7958"/>
                </a:cubicBezTo>
                <a:cubicBezTo>
                  <a:pt x="95089" y="5492"/>
                  <a:pt x="99825" y="3842"/>
                  <a:pt x="104741" y="3088"/>
                </a:cubicBezTo>
                <a:cubicBezTo>
                  <a:pt x="111982" y="1997"/>
                  <a:pt x="119381" y="2947"/>
                  <a:pt x="126103" y="5837"/>
                </a:cubicBezTo>
                <a:cubicBezTo>
                  <a:pt x="130815" y="7958"/>
                  <a:pt x="133093" y="9842"/>
                  <a:pt x="133329" y="9528"/>
                </a:cubicBezTo>
                <a:cubicBezTo>
                  <a:pt x="131554" y="7337"/>
                  <a:pt x="129300" y="5594"/>
                  <a:pt x="126731" y="4423"/>
                </a:cubicBezTo>
                <a:cubicBezTo>
                  <a:pt x="119891" y="811"/>
                  <a:pt x="112108" y="-642"/>
                  <a:pt x="104427" y="261"/>
                </a:cubicBezTo>
                <a:cubicBezTo>
                  <a:pt x="98922" y="787"/>
                  <a:pt x="93581" y="2413"/>
                  <a:pt x="88720" y="5052"/>
                </a:cubicBezTo>
                <a:cubicBezTo>
                  <a:pt x="86081" y="6520"/>
                  <a:pt x="83647" y="8342"/>
                  <a:pt x="81495" y="10471"/>
                </a:cubicBezTo>
                <a:cubicBezTo>
                  <a:pt x="79060" y="12591"/>
                  <a:pt x="77411" y="15261"/>
                  <a:pt x="75290" y="15654"/>
                </a:cubicBezTo>
                <a:cubicBezTo>
                  <a:pt x="72353" y="15740"/>
                  <a:pt x="69424" y="15285"/>
                  <a:pt x="66652" y="14319"/>
                </a:cubicBezTo>
                <a:cubicBezTo>
                  <a:pt x="63015" y="13628"/>
                  <a:pt x="59269" y="13848"/>
                  <a:pt x="55735" y="14947"/>
                </a:cubicBezTo>
                <a:cubicBezTo>
                  <a:pt x="51887" y="16070"/>
                  <a:pt x="48643" y="18662"/>
                  <a:pt x="46703" y="22173"/>
                </a:cubicBezTo>
                <a:cubicBezTo>
                  <a:pt x="44653" y="25927"/>
                  <a:pt x="44426" y="30403"/>
                  <a:pt x="46075" y="34346"/>
                </a:cubicBezTo>
                <a:cubicBezTo>
                  <a:pt x="46633" y="35594"/>
                  <a:pt x="47434" y="36717"/>
                  <a:pt x="48431" y="37644"/>
                </a:cubicBezTo>
                <a:lnTo>
                  <a:pt x="51023" y="34581"/>
                </a:lnTo>
                <a:cubicBezTo>
                  <a:pt x="42038" y="27631"/>
                  <a:pt x="29111" y="29272"/>
                  <a:pt x="22153" y="38265"/>
                </a:cubicBezTo>
                <a:cubicBezTo>
                  <a:pt x="16969" y="44972"/>
                  <a:pt x="16428" y="54168"/>
                  <a:pt x="20786" y="61441"/>
                </a:cubicBezTo>
                <a:lnTo>
                  <a:pt x="22671" y="58927"/>
                </a:lnTo>
                <a:cubicBezTo>
                  <a:pt x="15179" y="57545"/>
                  <a:pt x="7569" y="60608"/>
                  <a:pt x="3116" y="66781"/>
                </a:cubicBezTo>
                <a:cubicBezTo>
                  <a:pt x="-34" y="71383"/>
                  <a:pt x="-850" y="77195"/>
                  <a:pt x="917" y="82488"/>
                </a:cubicBezTo>
                <a:cubicBezTo>
                  <a:pt x="1953" y="85881"/>
                  <a:pt x="4011" y="88865"/>
                  <a:pt x="6807" y="91049"/>
                </a:cubicBezTo>
                <a:cubicBezTo>
                  <a:pt x="7726" y="92093"/>
                  <a:pt x="8927" y="92855"/>
                  <a:pt x="10262" y="9324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8" name="Google Shape;3418;g25cc695399e_0_987"/>
          <p:cNvSpPr/>
          <p:nvPr/>
        </p:nvSpPr>
        <p:spPr>
          <a:xfrm>
            <a:off x="11903658" y="4953567"/>
            <a:ext cx="154000" cy="152425"/>
          </a:xfrm>
          <a:custGeom>
            <a:avLst/>
            <a:gdLst/>
            <a:ahLst/>
            <a:cxnLst/>
            <a:rect l="l" t="t" r="r" b="b"/>
            <a:pathLst>
              <a:path w="154000" h="152425" extrusionOk="0">
                <a:moveTo>
                  <a:pt x="12479" y="152426"/>
                </a:moveTo>
                <a:cubicBezTo>
                  <a:pt x="8733" y="149748"/>
                  <a:pt x="5717" y="146190"/>
                  <a:pt x="3683" y="142059"/>
                </a:cubicBezTo>
                <a:cubicBezTo>
                  <a:pt x="1484" y="137292"/>
                  <a:pt x="1233" y="131857"/>
                  <a:pt x="2976" y="126902"/>
                </a:cubicBezTo>
                <a:cubicBezTo>
                  <a:pt x="5309" y="120391"/>
                  <a:pt x="10728" y="115475"/>
                  <a:pt x="17427" y="113786"/>
                </a:cubicBezTo>
                <a:lnTo>
                  <a:pt x="20254" y="113079"/>
                </a:lnTo>
                <a:lnTo>
                  <a:pt x="18055" y="111116"/>
                </a:lnTo>
                <a:cubicBezTo>
                  <a:pt x="11757" y="106011"/>
                  <a:pt x="8333" y="98158"/>
                  <a:pt x="8867" y="90068"/>
                </a:cubicBezTo>
                <a:cubicBezTo>
                  <a:pt x="9495" y="85843"/>
                  <a:pt x="12086" y="82175"/>
                  <a:pt x="15856" y="80173"/>
                </a:cubicBezTo>
                <a:cubicBezTo>
                  <a:pt x="19485" y="77730"/>
                  <a:pt x="24244" y="77730"/>
                  <a:pt x="27872" y="80173"/>
                </a:cubicBezTo>
                <a:lnTo>
                  <a:pt x="40516" y="91011"/>
                </a:lnTo>
                <a:lnTo>
                  <a:pt x="30699" y="77503"/>
                </a:lnTo>
                <a:cubicBezTo>
                  <a:pt x="27173" y="72484"/>
                  <a:pt x="26050" y="66154"/>
                  <a:pt x="27637" y="60225"/>
                </a:cubicBezTo>
                <a:cubicBezTo>
                  <a:pt x="29309" y="53981"/>
                  <a:pt x="33998" y="49002"/>
                  <a:pt x="40124" y="46952"/>
                </a:cubicBezTo>
                <a:cubicBezTo>
                  <a:pt x="44498" y="45421"/>
                  <a:pt x="49258" y="45421"/>
                  <a:pt x="53632" y="46952"/>
                </a:cubicBezTo>
                <a:lnTo>
                  <a:pt x="58580" y="48680"/>
                </a:lnTo>
                <a:lnTo>
                  <a:pt x="56145" y="44046"/>
                </a:lnTo>
                <a:cubicBezTo>
                  <a:pt x="52611" y="37528"/>
                  <a:pt x="58737" y="28810"/>
                  <a:pt x="65569" y="27161"/>
                </a:cubicBezTo>
                <a:cubicBezTo>
                  <a:pt x="72944" y="25716"/>
                  <a:pt x="80586" y="26737"/>
                  <a:pt x="87324" y="30067"/>
                </a:cubicBezTo>
                <a:lnTo>
                  <a:pt x="91329" y="31716"/>
                </a:lnTo>
                <a:lnTo>
                  <a:pt x="89680" y="27711"/>
                </a:lnTo>
                <a:cubicBezTo>
                  <a:pt x="87999" y="22559"/>
                  <a:pt x="89264" y="16896"/>
                  <a:pt x="92979" y="12946"/>
                </a:cubicBezTo>
                <a:cubicBezTo>
                  <a:pt x="96458" y="9145"/>
                  <a:pt x="100958" y="6420"/>
                  <a:pt x="105937" y="5092"/>
                </a:cubicBezTo>
                <a:cubicBezTo>
                  <a:pt x="114285" y="2744"/>
                  <a:pt x="122995" y="1998"/>
                  <a:pt x="131618" y="2893"/>
                </a:cubicBezTo>
                <a:cubicBezTo>
                  <a:pt x="139236" y="3938"/>
                  <a:pt x="146737" y="5721"/>
                  <a:pt x="154001" y="8234"/>
                </a:cubicBezTo>
                <a:cubicBezTo>
                  <a:pt x="152376" y="6962"/>
                  <a:pt x="150538" y="5980"/>
                  <a:pt x="148582" y="5328"/>
                </a:cubicBezTo>
                <a:cubicBezTo>
                  <a:pt x="143250" y="3082"/>
                  <a:pt x="137658" y="1519"/>
                  <a:pt x="131932" y="694"/>
                </a:cubicBezTo>
                <a:cubicBezTo>
                  <a:pt x="122995" y="-578"/>
                  <a:pt x="113901" y="-99"/>
                  <a:pt x="105152" y="2108"/>
                </a:cubicBezTo>
                <a:cubicBezTo>
                  <a:pt x="99544" y="3435"/>
                  <a:pt x="94424" y="6318"/>
                  <a:pt x="90387" y="10433"/>
                </a:cubicBezTo>
                <a:cubicBezTo>
                  <a:pt x="85565" y="15436"/>
                  <a:pt x="84010" y="22747"/>
                  <a:pt x="86382" y="29281"/>
                </a:cubicBezTo>
                <a:lnTo>
                  <a:pt x="88816" y="26847"/>
                </a:lnTo>
                <a:cubicBezTo>
                  <a:pt x="81339" y="23109"/>
                  <a:pt x="72834" y="21946"/>
                  <a:pt x="64627" y="23548"/>
                </a:cubicBezTo>
                <a:cubicBezTo>
                  <a:pt x="60135" y="24711"/>
                  <a:pt x="56239" y="27507"/>
                  <a:pt x="53711" y="31402"/>
                </a:cubicBezTo>
                <a:cubicBezTo>
                  <a:pt x="50797" y="35651"/>
                  <a:pt x="50373" y="41133"/>
                  <a:pt x="52611" y="45774"/>
                </a:cubicBezTo>
                <a:lnTo>
                  <a:pt x="55124" y="42947"/>
                </a:lnTo>
                <a:cubicBezTo>
                  <a:pt x="49870" y="41062"/>
                  <a:pt x="44122" y="41062"/>
                  <a:pt x="38867" y="42947"/>
                </a:cubicBezTo>
                <a:cubicBezTo>
                  <a:pt x="31611" y="45428"/>
                  <a:pt x="26011" y="51287"/>
                  <a:pt x="23867" y="58654"/>
                </a:cubicBezTo>
                <a:cubicBezTo>
                  <a:pt x="21958" y="65754"/>
                  <a:pt x="23349" y="73340"/>
                  <a:pt x="27637" y="79309"/>
                </a:cubicBezTo>
                <a:lnTo>
                  <a:pt x="30464" y="76639"/>
                </a:lnTo>
                <a:cubicBezTo>
                  <a:pt x="25665" y="73073"/>
                  <a:pt x="19155" y="72853"/>
                  <a:pt x="14128" y="76089"/>
                </a:cubicBezTo>
                <a:cubicBezTo>
                  <a:pt x="9354" y="78649"/>
                  <a:pt x="6110" y="83361"/>
                  <a:pt x="5411" y="88733"/>
                </a:cubicBezTo>
                <a:cubicBezTo>
                  <a:pt x="4932" y="97859"/>
                  <a:pt x="8914" y="106639"/>
                  <a:pt x="16092" y="112294"/>
                </a:cubicBezTo>
                <a:lnTo>
                  <a:pt x="16720" y="109624"/>
                </a:lnTo>
                <a:cubicBezTo>
                  <a:pt x="9189" y="111909"/>
                  <a:pt x="3299" y="117799"/>
                  <a:pt x="1013" y="125331"/>
                </a:cubicBezTo>
                <a:cubicBezTo>
                  <a:pt x="-739" y="130883"/>
                  <a:pt x="-205" y="136907"/>
                  <a:pt x="2505" y="142059"/>
                </a:cubicBezTo>
                <a:cubicBezTo>
                  <a:pt x="4170" y="145224"/>
                  <a:pt x="6605" y="147926"/>
                  <a:pt x="9573" y="149913"/>
                </a:cubicBezTo>
                <a:cubicBezTo>
                  <a:pt x="10335" y="150965"/>
                  <a:pt x="11332" y="151821"/>
                  <a:pt x="12479" y="15242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9" name="Google Shape;3419;g25cc695399e_0_987"/>
          <p:cNvSpPr/>
          <p:nvPr/>
        </p:nvSpPr>
        <p:spPr>
          <a:xfrm>
            <a:off x="11702363" y="4994283"/>
            <a:ext cx="178355" cy="153490"/>
          </a:xfrm>
          <a:custGeom>
            <a:avLst/>
            <a:gdLst/>
            <a:ahLst/>
            <a:cxnLst/>
            <a:rect l="l" t="t" r="r" b="b"/>
            <a:pathLst>
              <a:path w="178355" h="153490" extrusionOk="0">
                <a:moveTo>
                  <a:pt x="1100" y="153491"/>
                </a:moveTo>
                <a:cubicBezTo>
                  <a:pt x="824" y="149257"/>
                  <a:pt x="2270" y="145095"/>
                  <a:pt x="5105" y="141946"/>
                </a:cubicBezTo>
                <a:cubicBezTo>
                  <a:pt x="8411" y="138302"/>
                  <a:pt x="12998" y="136079"/>
                  <a:pt x="17906" y="135742"/>
                </a:cubicBezTo>
                <a:cubicBezTo>
                  <a:pt x="24487" y="135412"/>
                  <a:pt x="31077" y="136205"/>
                  <a:pt x="37383" y="138097"/>
                </a:cubicBezTo>
                <a:lnTo>
                  <a:pt x="39739" y="138726"/>
                </a:lnTo>
                <a:lnTo>
                  <a:pt x="39189" y="136370"/>
                </a:lnTo>
                <a:cubicBezTo>
                  <a:pt x="38333" y="128123"/>
                  <a:pt x="43438" y="120427"/>
                  <a:pt x="51362" y="117992"/>
                </a:cubicBezTo>
                <a:cubicBezTo>
                  <a:pt x="60936" y="115699"/>
                  <a:pt x="70973" y="116217"/>
                  <a:pt x="80264" y="119484"/>
                </a:cubicBezTo>
                <a:lnTo>
                  <a:pt x="93222" y="122783"/>
                </a:lnTo>
                <a:lnTo>
                  <a:pt x="81678" y="116029"/>
                </a:lnTo>
                <a:cubicBezTo>
                  <a:pt x="75677" y="110830"/>
                  <a:pt x="75033" y="101751"/>
                  <a:pt x="80232" y="95759"/>
                </a:cubicBezTo>
                <a:cubicBezTo>
                  <a:pt x="80319" y="95657"/>
                  <a:pt x="80405" y="95555"/>
                  <a:pt x="80499" y="95452"/>
                </a:cubicBezTo>
                <a:cubicBezTo>
                  <a:pt x="87042" y="89342"/>
                  <a:pt x="95838" y="86240"/>
                  <a:pt x="104767" y="86892"/>
                </a:cubicBezTo>
                <a:lnTo>
                  <a:pt x="113956" y="86892"/>
                </a:lnTo>
                <a:lnTo>
                  <a:pt x="106887" y="83122"/>
                </a:lnTo>
                <a:cubicBezTo>
                  <a:pt x="99969" y="77884"/>
                  <a:pt x="98610" y="68036"/>
                  <a:pt x="103848" y="61117"/>
                </a:cubicBezTo>
                <a:cubicBezTo>
                  <a:pt x="104476" y="60300"/>
                  <a:pt x="105176" y="59538"/>
                  <a:pt x="105945" y="58855"/>
                </a:cubicBezTo>
                <a:cubicBezTo>
                  <a:pt x="113807" y="53679"/>
                  <a:pt x="124001" y="53679"/>
                  <a:pt x="131862" y="58855"/>
                </a:cubicBezTo>
                <a:lnTo>
                  <a:pt x="140815" y="64509"/>
                </a:lnTo>
                <a:lnTo>
                  <a:pt x="134375" y="56184"/>
                </a:lnTo>
                <a:cubicBezTo>
                  <a:pt x="126836" y="46038"/>
                  <a:pt x="125391" y="32600"/>
                  <a:pt x="130605" y="21079"/>
                </a:cubicBezTo>
                <a:cubicBezTo>
                  <a:pt x="134846" y="12134"/>
                  <a:pt x="142951" y="5623"/>
                  <a:pt x="152595" y="3408"/>
                </a:cubicBezTo>
                <a:cubicBezTo>
                  <a:pt x="158871" y="1688"/>
                  <a:pt x="165483" y="1688"/>
                  <a:pt x="171758" y="3408"/>
                </a:cubicBezTo>
                <a:cubicBezTo>
                  <a:pt x="176078" y="4665"/>
                  <a:pt x="178198" y="6000"/>
                  <a:pt x="178355" y="5764"/>
                </a:cubicBezTo>
                <a:cubicBezTo>
                  <a:pt x="177915" y="5301"/>
                  <a:pt x="177413" y="4908"/>
                  <a:pt x="176863" y="4586"/>
                </a:cubicBezTo>
                <a:cubicBezTo>
                  <a:pt x="175371" y="3660"/>
                  <a:pt x="173793" y="2866"/>
                  <a:pt x="172151" y="2230"/>
                </a:cubicBezTo>
                <a:cubicBezTo>
                  <a:pt x="165750" y="-142"/>
                  <a:pt x="158800" y="-636"/>
                  <a:pt x="152124" y="817"/>
                </a:cubicBezTo>
                <a:cubicBezTo>
                  <a:pt x="141561" y="2859"/>
                  <a:pt x="132561" y="9715"/>
                  <a:pt x="127778" y="19351"/>
                </a:cubicBezTo>
                <a:cubicBezTo>
                  <a:pt x="121738" y="31933"/>
                  <a:pt x="123129" y="46823"/>
                  <a:pt x="131391" y="58069"/>
                </a:cubicBezTo>
                <a:lnTo>
                  <a:pt x="133904" y="55321"/>
                </a:lnTo>
                <a:cubicBezTo>
                  <a:pt x="124747" y="49038"/>
                  <a:pt x="112668" y="49038"/>
                  <a:pt x="103510" y="55321"/>
                </a:cubicBezTo>
                <a:cubicBezTo>
                  <a:pt x="98822" y="59161"/>
                  <a:pt x="96207" y="64973"/>
                  <a:pt x="96442" y="71028"/>
                </a:cubicBezTo>
                <a:cubicBezTo>
                  <a:pt x="96128" y="77476"/>
                  <a:pt x="99474" y="83546"/>
                  <a:pt x="105081" y="86735"/>
                </a:cubicBezTo>
                <a:lnTo>
                  <a:pt x="105945" y="82965"/>
                </a:lnTo>
                <a:lnTo>
                  <a:pt x="104689" y="82965"/>
                </a:lnTo>
                <a:cubicBezTo>
                  <a:pt x="94573" y="82306"/>
                  <a:pt x="84662" y="85989"/>
                  <a:pt x="77436" y="93096"/>
                </a:cubicBezTo>
                <a:cubicBezTo>
                  <a:pt x="74272" y="96992"/>
                  <a:pt x="72653" y="101908"/>
                  <a:pt x="72882" y="106919"/>
                </a:cubicBezTo>
                <a:cubicBezTo>
                  <a:pt x="72858" y="111984"/>
                  <a:pt x="75434" y="116696"/>
                  <a:pt x="79714" y="119406"/>
                </a:cubicBezTo>
                <a:lnTo>
                  <a:pt x="81128" y="115950"/>
                </a:lnTo>
                <a:cubicBezTo>
                  <a:pt x="70996" y="112432"/>
                  <a:pt x="60033" y="112102"/>
                  <a:pt x="49713" y="115008"/>
                </a:cubicBezTo>
                <a:cubicBezTo>
                  <a:pt x="40328" y="118079"/>
                  <a:pt x="34524" y="127464"/>
                  <a:pt x="35970" y="137234"/>
                </a:cubicBezTo>
                <a:lnTo>
                  <a:pt x="37697" y="135427"/>
                </a:lnTo>
                <a:cubicBezTo>
                  <a:pt x="31029" y="133605"/>
                  <a:pt x="24087" y="132969"/>
                  <a:pt x="17199" y="133543"/>
                </a:cubicBezTo>
                <a:cubicBezTo>
                  <a:pt x="11765" y="134257"/>
                  <a:pt x="6833" y="137077"/>
                  <a:pt x="3456" y="141396"/>
                </a:cubicBezTo>
                <a:cubicBezTo>
                  <a:pt x="1257" y="143956"/>
                  <a:pt x="32" y="147208"/>
                  <a:pt x="0" y="150585"/>
                </a:cubicBezTo>
                <a:cubicBezTo>
                  <a:pt x="134" y="151629"/>
                  <a:pt x="511" y="152619"/>
                  <a:pt x="1100" y="15349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0" name="Google Shape;3420;g25cc695399e_0_987"/>
          <p:cNvSpPr/>
          <p:nvPr/>
        </p:nvSpPr>
        <p:spPr>
          <a:xfrm>
            <a:off x="11793700" y="4926405"/>
            <a:ext cx="181653" cy="32882"/>
          </a:xfrm>
          <a:custGeom>
            <a:avLst/>
            <a:gdLst/>
            <a:ahLst/>
            <a:cxnLst/>
            <a:rect l="l" t="t" r="r" b="b"/>
            <a:pathLst>
              <a:path w="181653" h="32882" extrusionOk="0">
                <a:moveTo>
                  <a:pt x="0" y="4924"/>
                </a:moveTo>
                <a:cubicBezTo>
                  <a:pt x="1704" y="5788"/>
                  <a:pt x="3589" y="6243"/>
                  <a:pt x="5498" y="6259"/>
                </a:cubicBezTo>
                <a:cubicBezTo>
                  <a:pt x="10752" y="6534"/>
                  <a:pt x="16021" y="6219"/>
                  <a:pt x="21205" y="5316"/>
                </a:cubicBezTo>
                <a:cubicBezTo>
                  <a:pt x="28760" y="3730"/>
                  <a:pt x="36582" y="4060"/>
                  <a:pt x="43980" y="6259"/>
                </a:cubicBezTo>
                <a:cubicBezTo>
                  <a:pt x="48174" y="7680"/>
                  <a:pt x="51473" y="10955"/>
                  <a:pt x="52933" y="15133"/>
                </a:cubicBezTo>
                <a:cubicBezTo>
                  <a:pt x="54834" y="19390"/>
                  <a:pt x="53680" y="24393"/>
                  <a:pt x="50106" y="27385"/>
                </a:cubicBezTo>
                <a:lnTo>
                  <a:pt x="53090" y="29034"/>
                </a:lnTo>
                <a:cubicBezTo>
                  <a:pt x="53090" y="23772"/>
                  <a:pt x="59373" y="19845"/>
                  <a:pt x="64714" y="15762"/>
                </a:cubicBezTo>
                <a:cubicBezTo>
                  <a:pt x="70156" y="11481"/>
                  <a:pt x="76219" y="8065"/>
                  <a:pt x="82699" y="5630"/>
                </a:cubicBezTo>
                <a:cubicBezTo>
                  <a:pt x="88997" y="3188"/>
                  <a:pt x="96034" y="3502"/>
                  <a:pt x="102097" y="6494"/>
                </a:cubicBezTo>
                <a:cubicBezTo>
                  <a:pt x="107759" y="8882"/>
                  <a:pt x="111584" y="14262"/>
                  <a:pt x="111992" y="20395"/>
                </a:cubicBezTo>
                <a:lnTo>
                  <a:pt x="111992" y="25422"/>
                </a:lnTo>
                <a:lnTo>
                  <a:pt x="115369" y="21730"/>
                </a:lnTo>
                <a:cubicBezTo>
                  <a:pt x="121990" y="14544"/>
                  <a:pt x="130794" y="9738"/>
                  <a:pt x="140422" y="8065"/>
                </a:cubicBezTo>
                <a:cubicBezTo>
                  <a:pt x="147977" y="6589"/>
                  <a:pt x="155768" y="6856"/>
                  <a:pt x="163198" y="8850"/>
                </a:cubicBezTo>
                <a:cubicBezTo>
                  <a:pt x="169795" y="10885"/>
                  <a:pt x="176031" y="13955"/>
                  <a:pt x="181654" y="17961"/>
                </a:cubicBezTo>
                <a:cubicBezTo>
                  <a:pt x="180547" y="16437"/>
                  <a:pt x="179227" y="15086"/>
                  <a:pt x="177727" y="13955"/>
                </a:cubicBezTo>
                <a:cubicBezTo>
                  <a:pt x="173580" y="10672"/>
                  <a:pt x="168868" y="8167"/>
                  <a:pt x="163826" y="6573"/>
                </a:cubicBezTo>
                <a:cubicBezTo>
                  <a:pt x="156059" y="4123"/>
                  <a:pt x="147821" y="3557"/>
                  <a:pt x="139794" y="4924"/>
                </a:cubicBezTo>
                <a:cubicBezTo>
                  <a:pt x="129380" y="6487"/>
                  <a:pt x="119783" y="11489"/>
                  <a:pt x="112542" y="19139"/>
                </a:cubicBezTo>
                <a:lnTo>
                  <a:pt x="115841" y="20474"/>
                </a:lnTo>
                <a:cubicBezTo>
                  <a:pt x="115581" y="12840"/>
                  <a:pt x="110971" y="6031"/>
                  <a:pt x="103982" y="2960"/>
                </a:cubicBezTo>
                <a:cubicBezTo>
                  <a:pt x="96952" y="-527"/>
                  <a:pt x="88793" y="-951"/>
                  <a:pt x="81442" y="1782"/>
                </a:cubicBezTo>
                <a:cubicBezTo>
                  <a:pt x="74586" y="4350"/>
                  <a:pt x="68169" y="7979"/>
                  <a:pt x="62436" y="12542"/>
                </a:cubicBezTo>
                <a:cubicBezTo>
                  <a:pt x="59695" y="14591"/>
                  <a:pt x="57072" y="16790"/>
                  <a:pt x="54583" y="19139"/>
                </a:cubicBezTo>
                <a:cubicBezTo>
                  <a:pt x="51724" y="21620"/>
                  <a:pt x="49918" y="25107"/>
                  <a:pt x="49556" y="28877"/>
                </a:cubicBezTo>
                <a:lnTo>
                  <a:pt x="49556" y="32882"/>
                </a:lnTo>
                <a:lnTo>
                  <a:pt x="52619" y="30683"/>
                </a:lnTo>
                <a:cubicBezTo>
                  <a:pt x="57559" y="26710"/>
                  <a:pt x="59201" y="19908"/>
                  <a:pt x="56625" y="14112"/>
                </a:cubicBezTo>
                <a:cubicBezTo>
                  <a:pt x="54779" y="9031"/>
                  <a:pt x="50695" y="5096"/>
                  <a:pt x="45551" y="3431"/>
                </a:cubicBezTo>
                <a:cubicBezTo>
                  <a:pt x="37579" y="1272"/>
                  <a:pt x="29176" y="1272"/>
                  <a:pt x="21205" y="3431"/>
                </a:cubicBezTo>
                <a:cubicBezTo>
                  <a:pt x="16194" y="4523"/>
                  <a:pt x="11097" y="5183"/>
                  <a:pt x="5969" y="5395"/>
                </a:cubicBezTo>
                <a:cubicBezTo>
                  <a:pt x="3990" y="5096"/>
                  <a:pt x="2003" y="4939"/>
                  <a:pt x="0" y="492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1" name="Google Shape;3421;g25cc695399e_0_987"/>
          <p:cNvSpPr/>
          <p:nvPr/>
        </p:nvSpPr>
        <p:spPr>
          <a:xfrm>
            <a:off x="11984464" y="4830032"/>
            <a:ext cx="95675" cy="94541"/>
          </a:xfrm>
          <a:custGeom>
            <a:avLst/>
            <a:gdLst/>
            <a:ahLst/>
            <a:cxnLst/>
            <a:rect l="l" t="t" r="r" b="b"/>
            <a:pathLst>
              <a:path w="95675" h="94541" extrusionOk="0">
                <a:moveTo>
                  <a:pt x="0" y="2419"/>
                </a:moveTo>
                <a:cubicBezTo>
                  <a:pt x="3574" y="1948"/>
                  <a:pt x="7186" y="1948"/>
                  <a:pt x="10759" y="2419"/>
                </a:cubicBezTo>
                <a:cubicBezTo>
                  <a:pt x="14694" y="3338"/>
                  <a:pt x="18378" y="5137"/>
                  <a:pt x="21519" y="7681"/>
                </a:cubicBezTo>
                <a:cubicBezTo>
                  <a:pt x="25509" y="10940"/>
                  <a:pt x="28281" y="15448"/>
                  <a:pt x="29373" y="20482"/>
                </a:cubicBezTo>
                <a:lnTo>
                  <a:pt x="29765" y="22681"/>
                </a:lnTo>
                <a:lnTo>
                  <a:pt x="31807" y="21739"/>
                </a:lnTo>
                <a:cubicBezTo>
                  <a:pt x="37949" y="19846"/>
                  <a:pt x="44570" y="22627"/>
                  <a:pt x="47515" y="28336"/>
                </a:cubicBezTo>
                <a:cubicBezTo>
                  <a:pt x="50617" y="35279"/>
                  <a:pt x="51724" y="42944"/>
                  <a:pt x="50734" y="50483"/>
                </a:cubicBezTo>
                <a:lnTo>
                  <a:pt x="50342" y="58337"/>
                </a:lnTo>
                <a:lnTo>
                  <a:pt x="54583" y="51347"/>
                </a:lnTo>
                <a:lnTo>
                  <a:pt x="55211" y="50248"/>
                </a:lnTo>
                <a:cubicBezTo>
                  <a:pt x="58250" y="45920"/>
                  <a:pt x="63127" y="43258"/>
                  <a:pt x="68405" y="43022"/>
                </a:cubicBezTo>
                <a:cubicBezTo>
                  <a:pt x="73361" y="42606"/>
                  <a:pt x="78285" y="44130"/>
                  <a:pt x="82149" y="47263"/>
                </a:cubicBezTo>
                <a:cubicBezTo>
                  <a:pt x="88856" y="52973"/>
                  <a:pt x="92751" y="61313"/>
                  <a:pt x="92830" y="70117"/>
                </a:cubicBezTo>
                <a:cubicBezTo>
                  <a:pt x="92924" y="76188"/>
                  <a:pt x="92052" y="82227"/>
                  <a:pt x="90238" y="88023"/>
                </a:cubicBezTo>
                <a:cubicBezTo>
                  <a:pt x="89421" y="90128"/>
                  <a:pt x="88817" y="92312"/>
                  <a:pt x="88432" y="94542"/>
                </a:cubicBezTo>
                <a:cubicBezTo>
                  <a:pt x="88432" y="94542"/>
                  <a:pt x="90002" y="92579"/>
                  <a:pt x="91730" y="88495"/>
                </a:cubicBezTo>
                <a:cubicBezTo>
                  <a:pt x="94212" y="82675"/>
                  <a:pt x="95547" y="76439"/>
                  <a:pt x="95657" y="70117"/>
                </a:cubicBezTo>
                <a:cubicBezTo>
                  <a:pt x="95987" y="60292"/>
                  <a:pt x="91887" y="50845"/>
                  <a:pt x="84505" y="44357"/>
                </a:cubicBezTo>
                <a:cubicBezTo>
                  <a:pt x="75049" y="36268"/>
                  <a:pt x="60818" y="37376"/>
                  <a:pt x="52721" y="46831"/>
                </a:cubicBezTo>
                <a:cubicBezTo>
                  <a:pt x="52392" y="47224"/>
                  <a:pt x="52062" y="47632"/>
                  <a:pt x="51755" y="48049"/>
                </a:cubicBezTo>
                <a:lnTo>
                  <a:pt x="50970" y="49462"/>
                </a:lnTo>
                <a:lnTo>
                  <a:pt x="54740" y="50483"/>
                </a:lnTo>
                <a:cubicBezTo>
                  <a:pt x="55824" y="42182"/>
                  <a:pt x="54465" y="33747"/>
                  <a:pt x="50813" y="26216"/>
                </a:cubicBezTo>
                <a:cubicBezTo>
                  <a:pt x="46878" y="18959"/>
                  <a:pt x="38263" y="15629"/>
                  <a:pt x="30472" y="18362"/>
                </a:cubicBezTo>
                <a:lnTo>
                  <a:pt x="32907" y="19619"/>
                </a:lnTo>
                <a:cubicBezTo>
                  <a:pt x="31540" y="13830"/>
                  <a:pt x="28140" y="8734"/>
                  <a:pt x="23325" y="5247"/>
                </a:cubicBezTo>
                <a:cubicBezTo>
                  <a:pt x="19791" y="2568"/>
                  <a:pt x="15621" y="841"/>
                  <a:pt x="11231" y="220"/>
                </a:cubicBezTo>
                <a:cubicBezTo>
                  <a:pt x="8459" y="-172"/>
                  <a:pt x="5631" y="-39"/>
                  <a:pt x="2906" y="613"/>
                </a:cubicBezTo>
                <a:cubicBezTo>
                  <a:pt x="864" y="1791"/>
                  <a:pt x="0" y="2262"/>
                  <a:pt x="0" y="241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2" name="Google Shape;3422;g25cc695399e_0_987"/>
          <p:cNvSpPr/>
          <p:nvPr/>
        </p:nvSpPr>
        <p:spPr>
          <a:xfrm>
            <a:off x="12173421" y="4820514"/>
            <a:ext cx="42939" cy="115212"/>
          </a:xfrm>
          <a:custGeom>
            <a:avLst/>
            <a:gdLst/>
            <a:ahLst/>
            <a:cxnLst/>
            <a:rect l="l" t="t" r="r" b="b"/>
            <a:pathLst>
              <a:path w="42939" h="115212" extrusionOk="0">
                <a:moveTo>
                  <a:pt x="0" y="115212"/>
                </a:moveTo>
                <a:cubicBezTo>
                  <a:pt x="1854" y="115047"/>
                  <a:pt x="3629" y="114427"/>
                  <a:pt x="5184" y="113406"/>
                </a:cubicBezTo>
                <a:cubicBezTo>
                  <a:pt x="9605" y="111003"/>
                  <a:pt x="13422" y="107618"/>
                  <a:pt x="16336" y="103510"/>
                </a:cubicBezTo>
                <a:cubicBezTo>
                  <a:pt x="20891" y="97377"/>
                  <a:pt x="23341" y="89939"/>
                  <a:pt x="23325" y="82306"/>
                </a:cubicBezTo>
                <a:cubicBezTo>
                  <a:pt x="22642" y="78497"/>
                  <a:pt x="23168" y="74570"/>
                  <a:pt x="24818" y="71075"/>
                </a:cubicBezTo>
                <a:cubicBezTo>
                  <a:pt x="26781" y="68012"/>
                  <a:pt x="31493" y="65735"/>
                  <a:pt x="34006" y="60708"/>
                </a:cubicBezTo>
                <a:cubicBezTo>
                  <a:pt x="38828" y="51174"/>
                  <a:pt x="35381" y="39543"/>
                  <a:pt x="26153" y="34163"/>
                </a:cubicBezTo>
                <a:lnTo>
                  <a:pt x="26702" y="37069"/>
                </a:lnTo>
                <a:cubicBezTo>
                  <a:pt x="33456" y="29710"/>
                  <a:pt x="38428" y="20898"/>
                  <a:pt x="41231" y="11309"/>
                </a:cubicBezTo>
                <a:cubicBezTo>
                  <a:pt x="42575" y="7696"/>
                  <a:pt x="43132" y="3840"/>
                  <a:pt x="42881" y="0"/>
                </a:cubicBezTo>
                <a:cubicBezTo>
                  <a:pt x="42410" y="0"/>
                  <a:pt x="41624" y="4084"/>
                  <a:pt x="39111" y="10602"/>
                </a:cubicBezTo>
                <a:cubicBezTo>
                  <a:pt x="35695" y="19516"/>
                  <a:pt x="30543" y="27653"/>
                  <a:pt x="23954" y="34556"/>
                </a:cubicBezTo>
                <a:lnTo>
                  <a:pt x="22226" y="36284"/>
                </a:lnTo>
                <a:lnTo>
                  <a:pt x="24503" y="37462"/>
                </a:lnTo>
                <a:cubicBezTo>
                  <a:pt x="31690" y="41978"/>
                  <a:pt x="34360" y="51158"/>
                  <a:pt x="30708" y="58824"/>
                </a:cubicBezTo>
                <a:cubicBezTo>
                  <a:pt x="29058" y="62515"/>
                  <a:pt x="24818" y="64557"/>
                  <a:pt x="21833" y="68876"/>
                </a:cubicBezTo>
                <a:cubicBezTo>
                  <a:pt x="19705" y="73070"/>
                  <a:pt x="19045" y="77853"/>
                  <a:pt x="19948" y="82463"/>
                </a:cubicBezTo>
                <a:cubicBezTo>
                  <a:pt x="20027" y="89350"/>
                  <a:pt x="18064" y="96097"/>
                  <a:pt x="14294" y="101861"/>
                </a:cubicBezTo>
                <a:cubicBezTo>
                  <a:pt x="10414" y="107170"/>
                  <a:pt x="5560" y="111702"/>
                  <a:pt x="0" y="11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3" name="Google Shape;3423;g25cc695399e_0_987"/>
          <p:cNvSpPr/>
          <p:nvPr/>
        </p:nvSpPr>
        <p:spPr>
          <a:xfrm>
            <a:off x="12229024" y="4879809"/>
            <a:ext cx="159453" cy="85211"/>
          </a:xfrm>
          <a:custGeom>
            <a:avLst/>
            <a:gdLst/>
            <a:ahLst/>
            <a:cxnLst/>
            <a:rect l="l" t="t" r="r" b="b"/>
            <a:pathLst>
              <a:path w="159453" h="85211" extrusionOk="0">
                <a:moveTo>
                  <a:pt x="1" y="85212"/>
                </a:moveTo>
                <a:cubicBezTo>
                  <a:pt x="1" y="85212"/>
                  <a:pt x="1179" y="85212"/>
                  <a:pt x="3457" y="85212"/>
                </a:cubicBezTo>
                <a:cubicBezTo>
                  <a:pt x="6653" y="84945"/>
                  <a:pt x="9810" y="84340"/>
                  <a:pt x="12881" y="83405"/>
                </a:cubicBezTo>
                <a:cubicBezTo>
                  <a:pt x="24088" y="79855"/>
                  <a:pt x="33858" y="72811"/>
                  <a:pt x="40761" y="63300"/>
                </a:cubicBezTo>
                <a:lnTo>
                  <a:pt x="38169" y="63300"/>
                </a:lnTo>
                <a:cubicBezTo>
                  <a:pt x="44837" y="69803"/>
                  <a:pt x="53830" y="73368"/>
                  <a:pt x="63144" y="73196"/>
                </a:cubicBezTo>
                <a:cubicBezTo>
                  <a:pt x="68280" y="73117"/>
                  <a:pt x="73346" y="71939"/>
                  <a:pt x="77987" y="69740"/>
                </a:cubicBezTo>
                <a:cubicBezTo>
                  <a:pt x="83186" y="67557"/>
                  <a:pt x="87365" y="63489"/>
                  <a:pt x="89689" y="58352"/>
                </a:cubicBezTo>
                <a:cubicBezTo>
                  <a:pt x="90137" y="56389"/>
                  <a:pt x="90451" y="54394"/>
                  <a:pt x="90631" y="52384"/>
                </a:cubicBezTo>
                <a:cubicBezTo>
                  <a:pt x="90930" y="50868"/>
                  <a:pt x="91668" y="49478"/>
                  <a:pt x="92752" y="48378"/>
                </a:cubicBezTo>
                <a:cubicBezTo>
                  <a:pt x="95289" y="46077"/>
                  <a:pt x="98289" y="44333"/>
                  <a:pt x="101548" y="43273"/>
                </a:cubicBezTo>
                <a:cubicBezTo>
                  <a:pt x="105137" y="42064"/>
                  <a:pt x="108491" y="40226"/>
                  <a:pt x="111444" y="37854"/>
                </a:cubicBezTo>
                <a:cubicBezTo>
                  <a:pt x="114774" y="35443"/>
                  <a:pt x="116549" y="31414"/>
                  <a:pt x="116077" y="27331"/>
                </a:cubicBezTo>
                <a:lnTo>
                  <a:pt x="113721" y="29372"/>
                </a:lnTo>
                <a:cubicBezTo>
                  <a:pt x="121928" y="31642"/>
                  <a:pt x="130677" y="30888"/>
                  <a:pt x="138381" y="27252"/>
                </a:cubicBezTo>
                <a:cubicBezTo>
                  <a:pt x="144303" y="24637"/>
                  <a:pt x="149471" y="20553"/>
                  <a:pt x="153382" y="15393"/>
                </a:cubicBezTo>
                <a:cubicBezTo>
                  <a:pt x="155926" y="12102"/>
                  <a:pt x="157795" y="8340"/>
                  <a:pt x="158879" y="4319"/>
                </a:cubicBezTo>
                <a:cubicBezTo>
                  <a:pt x="159343" y="2929"/>
                  <a:pt x="159523" y="1461"/>
                  <a:pt x="159429" y="0"/>
                </a:cubicBezTo>
                <a:cubicBezTo>
                  <a:pt x="157560" y="5065"/>
                  <a:pt x="154905" y="9809"/>
                  <a:pt x="151575" y="14058"/>
                </a:cubicBezTo>
                <a:cubicBezTo>
                  <a:pt x="147617" y="18629"/>
                  <a:pt x="142638" y="22210"/>
                  <a:pt x="137046" y="24503"/>
                </a:cubicBezTo>
                <a:cubicBezTo>
                  <a:pt x="129994" y="27527"/>
                  <a:pt x="122109" y="27998"/>
                  <a:pt x="114742" y="25838"/>
                </a:cubicBezTo>
                <a:lnTo>
                  <a:pt x="111915" y="25053"/>
                </a:lnTo>
                <a:lnTo>
                  <a:pt x="112386" y="27959"/>
                </a:lnTo>
                <a:cubicBezTo>
                  <a:pt x="112551" y="30739"/>
                  <a:pt x="111239" y="33394"/>
                  <a:pt x="108930" y="34949"/>
                </a:cubicBezTo>
                <a:cubicBezTo>
                  <a:pt x="106236" y="36959"/>
                  <a:pt x="103244" y="38522"/>
                  <a:pt x="100056" y="39582"/>
                </a:cubicBezTo>
                <a:cubicBezTo>
                  <a:pt x="96192" y="40799"/>
                  <a:pt x="92650" y="42865"/>
                  <a:pt x="89689" y="45629"/>
                </a:cubicBezTo>
                <a:cubicBezTo>
                  <a:pt x="88103" y="47287"/>
                  <a:pt x="87011" y="49352"/>
                  <a:pt x="86548" y="51598"/>
                </a:cubicBezTo>
                <a:cubicBezTo>
                  <a:pt x="86399" y="53452"/>
                  <a:pt x="86108" y="55289"/>
                  <a:pt x="85684" y="57096"/>
                </a:cubicBezTo>
                <a:cubicBezTo>
                  <a:pt x="83721" y="61187"/>
                  <a:pt x="80304" y="64407"/>
                  <a:pt x="76102" y="66127"/>
                </a:cubicBezTo>
                <a:cubicBezTo>
                  <a:pt x="72011" y="68114"/>
                  <a:pt x="67534" y="69182"/>
                  <a:pt x="62987" y="69269"/>
                </a:cubicBezTo>
                <a:cubicBezTo>
                  <a:pt x="54662" y="69528"/>
                  <a:pt x="46573" y="66512"/>
                  <a:pt x="40447" y="60865"/>
                </a:cubicBezTo>
                <a:lnTo>
                  <a:pt x="39034" y="59452"/>
                </a:lnTo>
                <a:lnTo>
                  <a:pt x="37855" y="61101"/>
                </a:lnTo>
                <a:cubicBezTo>
                  <a:pt x="31541" y="70274"/>
                  <a:pt x="22580" y="77311"/>
                  <a:pt x="12174" y="81285"/>
                </a:cubicBezTo>
                <a:cubicBezTo>
                  <a:pt x="4478" y="84426"/>
                  <a:pt x="-78" y="84740"/>
                  <a:pt x="1" y="8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4" name="Google Shape;3424;g25cc695399e_0_987"/>
          <p:cNvSpPr/>
          <p:nvPr/>
        </p:nvSpPr>
        <p:spPr>
          <a:xfrm>
            <a:off x="12306771" y="4957944"/>
            <a:ext cx="253552" cy="96136"/>
          </a:xfrm>
          <a:custGeom>
            <a:avLst/>
            <a:gdLst/>
            <a:ahLst/>
            <a:cxnLst/>
            <a:rect l="l" t="t" r="r" b="b"/>
            <a:pathLst>
              <a:path w="253552" h="96136" extrusionOk="0">
                <a:moveTo>
                  <a:pt x="253441" y="96137"/>
                </a:moveTo>
                <a:cubicBezTo>
                  <a:pt x="253441" y="96137"/>
                  <a:pt x="253441" y="95665"/>
                  <a:pt x="253441" y="94723"/>
                </a:cubicBezTo>
                <a:cubicBezTo>
                  <a:pt x="253590" y="93309"/>
                  <a:pt x="253590" y="91896"/>
                  <a:pt x="253441" y="90482"/>
                </a:cubicBezTo>
                <a:cubicBezTo>
                  <a:pt x="253245" y="85055"/>
                  <a:pt x="251988" y="79723"/>
                  <a:pt x="249750" y="74775"/>
                </a:cubicBezTo>
                <a:cubicBezTo>
                  <a:pt x="246278" y="67078"/>
                  <a:pt x="241818" y="59869"/>
                  <a:pt x="236477" y="53334"/>
                </a:cubicBezTo>
                <a:cubicBezTo>
                  <a:pt x="233391" y="49117"/>
                  <a:pt x="229951" y="45182"/>
                  <a:pt x="226189" y="41554"/>
                </a:cubicBezTo>
                <a:cubicBezTo>
                  <a:pt x="223856" y="39567"/>
                  <a:pt x="221202" y="37996"/>
                  <a:pt x="218335" y="36920"/>
                </a:cubicBezTo>
                <a:cubicBezTo>
                  <a:pt x="215052" y="35672"/>
                  <a:pt x="211369" y="36080"/>
                  <a:pt x="208440" y="38020"/>
                </a:cubicBezTo>
                <a:lnTo>
                  <a:pt x="211188" y="39434"/>
                </a:lnTo>
                <a:cubicBezTo>
                  <a:pt x="211016" y="24559"/>
                  <a:pt x="198811" y="12637"/>
                  <a:pt x="183937" y="12810"/>
                </a:cubicBezTo>
                <a:cubicBezTo>
                  <a:pt x="176805" y="12896"/>
                  <a:pt x="169996" y="15802"/>
                  <a:pt x="165010" y="20899"/>
                </a:cubicBezTo>
                <a:lnTo>
                  <a:pt x="168387" y="22156"/>
                </a:lnTo>
                <a:cubicBezTo>
                  <a:pt x="167860" y="16195"/>
                  <a:pt x="164460" y="10854"/>
                  <a:pt x="159276" y="7862"/>
                </a:cubicBezTo>
                <a:cubicBezTo>
                  <a:pt x="153896" y="4791"/>
                  <a:pt x="147300" y="4791"/>
                  <a:pt x="141920" y="7862"/>
                </a:cubicBezTo>
                <a:cubicBezTo>
                  <a:pt x="138904" y="9425"/>
                  <a:pt x="136375" y="11789"/>
                  <a:pt x="134616" y="14695"/>
                </a:cubicBezTo>
                <a:lnTo>
                  <a:pt x="138386" y="15637"/>
                </a:lnTo>
                <a:cubicBezTo>
                  <a:pt x="138189" y="11977"/>
                  <a:pt x="136226" y="8640"/>
                  <a:pt x="133124" y="6684"/>
                </a:cubicBezTo>
                <a:cubicBezTo>
                  <a:pt x="130344" y="4744"/>
                  <a:pt x="127014" y="3747"/>
                  <a:pt x="123621" y="3857"/>
                </a:cubicBezTo>
                <a:cubicBezTo>
                  <a:pt x="117613" y="4556"/>
                  <a:pt x="111872" y="6708"/>
                  <a:pt x="106893" y="10140"/>
                </a:cubicBezTo>
                <a:lnTo>
                  <a:pt x="109485" y="10689"/>
                </a:lnTo>
                <a:cubicBezTo>
                  <a:pt x="104788" y="4964"/>
                  <a:pt x="98065" y="1281"/>
                  <a:pt x="90714" y="401"/>
                </a:cubicBezTo>
                <a:cubicBezTo>
                  <a:pt x="84070" y="-541"/>
                  <a:pt x="77293" y="181"/>
                  <a:pt x="71002" y="2522"/>
                </a:cubicBezTo>
                <a:cubicBezTo>
                  <a:pt x="60454" y="7014"/>
                  <a:pt x="50732" y="13257"/>
                  <a:pt x="42258" y="20978"/>
                </a:cubicBezTo>
                <a:lnTo>
                  <a:pt x="44614" y="22548"/>
                </a:lnTo>
                <a:cubicBezTo>
                  <a:pt x="45320" y="20129"/>
                  <a:pt x="44724" y="17514"/>
                  <a:pt x="43043" y="15637"/>
                </a:cubicBezTo>
                <a:cubicBezTo>
                  <a:pt x="41551" y="14106"/>
                  <a:pt x="39682" y="12998"/>
                  <a:pt x="37624" y="12417"/>
                </a:cubicBezTo>
                <a:cubicBezTo>
                  <a:pt x="34090" y="11294"/>
                  <a:pt x="30320" y="11129"/>
                  <a:pt x="26707" y="11946"/>
                </a:cubicBezTo>
                <a:cubicBezTo>
                  <a:pt x="21186" y="13391"/>
                  <a:pt x="15893" y="15606"/>
                  <a:pt x="11000" y="18543"/>
                </a:cubicBezTo>
                <a:cubicBezTo>
                  <a:pt x="7969" y="20373"/>
                  <a:pt x="5126" y="22509"/>
                  <a:pt x="2519" y="24904"/>
                </a:cubicBezTo>
                <a:cubicBezTo>
                  <a:pt x="712" y="26554"/>
                  <a:pt x="-73" y="27496"/>
                  <a:pt x="5" y="27653"/>
                </a:cubicBezTo>
                <a:cubicBezTo>
                  <a:pt x="84" y="27810"/>
                  <a:pt x="3854" y="24276"/>
                  <a:pt x="11786" y="19800"/>
                </a:cubicBezTo>
                <a:cubicBezTo>
                  <a:pt x="16584" y="17224"/>
                  <a:pt x="21713" y="15292"/>
                  <a:pt x="27022" y="14066"/>
                </a:cubicBezTo>
                <a:cubicBezTo>
                  <a:pt x="30195" y="13454"/>
                  <a:pt x="33477" y="13697"/>
                  <a:pt x="36524" y="14773"/>
                </a:cubicBezTo>
                <a:cubicBezTo>
                  <a:pt x="39745" y="15794"/>
                  <a:pt x="42729" y="18386"/>
                  <a:pt x="41551" y="21527"/>
                </a:cubicBezTo>
                <a:lnTo>
                  <a:pt x="39823" y="26240"/>
                </a:lnTo>
                <a:lnTo>
                  <a:pt x="43907" y="23098"/>
                </a:lnTo>
                <a:cubicBezTo>
                  <a:pt x="52224" y="15802"/>
                  <a:pt x="61703" y="9935"/>
                  <a:pt x="71944" y="5742"/>
                </a:cubicBezTo>
                <a:cubicBezTo>
                  <a:pt x="77701" y="3668"/>
                  <a:pt x="83874" y="3048"/>
                  <a:pt x="89929" y="3935"/>
                </a:cubicBezTo>
                <a:cubicBezTo>
                  <a:pt x="96267" y="4752"/>
                  <a:pt x="102047" y="7956"/>
                  <a:pt x="106108" y="12888"/>
                </a:cubicBezTo>
                <a:lnTo>
                  <a:pt x="107128" y="14223"/>
                </a:lnTo>
                <a:lnTo>
                  <a:pt x="108620" y="13360"/>
                </a:lnTo>
                <a:cubicBezTo>
                  <a:pt x="113066" y="10305"/>
                  <a:pt x="118186" y="8365"/>
                  <a:pt x="123542" y="7705"/>
                </a:cubicBezTo>
                <a:cubicBezTo>
                  <a:pt x="128333" y="7705"/>
                  <a:pt x="134066" y="11003"/>
                  <a:pt x="134145" y="15559"/>
                </a:cubicBezTo>
                <a:lnTo>
                  <a:pt x="134145" y="22705"/>
                </a:lnTo>
                <a:lnTo>
                  <a:pt x="137757" y="16501"/>
                </a:lnTo>
                <a:cubicBezTo>
                  <a:pt x="139116" y="14255"/>
                  <a:pt x="141072" y="12433"/>
                  <a:pt x="143412" y="11239"/>
                </a:cubicBezTo>
                <a:cubicBezTo>
                  <a:pt x="147582" y="8891"/>
                  <a:pt x="152671" y="8891"/>
                  <a:pt x="156842" y="11239"/>
                </a:cubicBezTo>
                <a:cubicBezTo>
                  <a:pt x="160870" y="13611"/>
                  <a:pt x="163549" y="17742"/>
                  <a:pt x="164067" y="22391"/>
                </a:cubicBezTo>
                <a:lnTo>
                  <a:pt x="164067" y="26711"/>
                </a:lnTo>
                <a:lnTo>
                  <a:pt x="167130" y="23569"/>
                </a:lnTo>
                <a:cubicBezTo>
                  <a:pt x="176491" y="14530"/>
                  <a:pt x="191405" y="14789"/>
                  <a:pt x="200445" y="24151"/>
                </a:cubicBezTo>
                <a:cubicBezTo>
                  <a:pt x="204387" y="28234"/>
                  <a:pt x="206728" y="33606"/>
                  <a:pt x="207026" y="39277"/>
                </a:cubicBezTo>
                <a:lnTo>
                  <a:pt x="207026" y="42654"/>
                </a:lnTo>
                <a:lnTo>
                  <a:pt x="209697" y="40690"/>
                </a:lnTo>
                <a:cubicBezTo>
                  <a:pt x="213702" y="37627"/>
                  <a:pt x="219278" y="40690"/>
                  <a:pt x="223126" y="43832"/>
                </a:cubicBezTo>
                <a:cubicBezTo>
                  <a:pt x="226809" y="47232"/>
                  <a:pt x="230202" y="50931"/>
                  <a:pt x="233257" y="54905"/>
                </a:cubicBezTo>
                <a:cubicBezTo>
                  <a:pt x="238652" y="61141"/>
                  <a:pt x="243247" y="68029"/>
                  <a:pt x="246923" y="75403"/>
                </a:cubicBezTo>
                <a:cubicBezTo>
                  <a:pt x="250488" y="81796"/>
                  <a:pt x="252711" y="88856"/>
                  <a:pt x="253441" y="9613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5" name="Google Shape;3425;g25cc695399e_0_987"/>
          <p:cNvSpPr/>
          <p:nvPr/>
        </p:nvSpPr>
        <p:spPr>
          <a:xfrm>
            <a:off x="12335431" y="5039545"/>
            <a:ext cx="222715" cy="134930"/>
          </a:xfrm>
          <a:custGeom>
            <a:avLst/>
            <a:gdLst/>
            <a:ahLst/>
            <a:cxnLst/>
            <a:rect l="l" t="t" r="r" b="b"/>
            <a:pathLst>
              <a:path w="222715" h="134930" extrusionOk="0">
                <a:moveTo>
                  <a:pt x="215200" y="134931"/>
                </a:moveTo>
                <a:cubicBezTo>
                  <a:pt x="215875" y="134051"/>
                  <a:pt x="216456" y="133101"/>
                  <a:pt x="216927" y="132104"/>
                </a:cubicBezTo>
                <a:cubicBezTo>
                  <a:pt x="218388" y="129331"/>
                  <a:pt x="219668" y="126473"/>
                  <a:pt x="220776" y="123543"/>
                </a:cubicBezTo>
                <a:cubicBezTo>
                  <a:pt x="222621" y="118745"/>
                  <a:pt x="223163" y="113538"/>
                  <a:pt x="222346" y="108464"/>
                </a:cubicBezTo>
                <a:cubicBezTo>
                  <a:pt x="221710" y="105213"/>
                  <a:pt x="220343" y="102150"/>
                  <a:pt x="218341" y="99511"/>
                </a:cubicBezTo>
                <a:cubicBezTo>
                  <a:pt x="215954" y="96488"/>
                  <a:pt x="212545" y="94453"/>
                  <a:pt x="208760" y="93778"/>
                </a:cubicBezTo>
                <a:lnTo>
                  <a:pt x="209781" y="95820"/>
                </a:lnTo>
                <a:cubicBezTo>
                  <a:pt x="214752" y="86623"/>
                  <a:pt x="211328" y="75141"/>
                  <a:pt x="202139" y="70170"/>
                </a:cubicBezTo>
                <a:cubicBezTo>
                  <a:pt x="197230" y="67516"/>
                  <a:pt x="191411" y="67162"/>
                  <a:pt x="186220" y="69196"/>
                </a:cubicBezTo>
                <a:lnTo>
                  <a:pt x="188340" y="71788"/>
                </a:lnTo>
                <a:cubicBezTo>
                  <a:pt x="191505" y="65937"/>
                  <a:pt x="190484" y="58712"/>
                  <a:pt x="185827" y="53960"/>
                </a:cubicBezTo>
                <a:cubicBezTo>
                  <a:pt x="181013" y="49342"/>
                  <a:pt x="174392" y="47104"/>
                  <a:pt x="167764" y="47834"/>
                </a:cubicBezTo>
                <a:cubicBezTo>
                  <a:pt x="164780" y="48345"/>
                  <a:pt x="161764" y="48659"/>
                  <a:pt x="158732" y="48777"/>
                </a:cubicBezTo>
                <a:cubicBezTo>
                  <a:pt x="156148" y="48478"/>
                  <a:pt x="153886" y="46916"/>
                  <a:pt x="152685" y="44614"/>
                </a:cubicBezTo>
                <a:cubicBezTo>
                  <a:pt x="151028" y="41701"/>
                  <a:pt x="148939" y="39046"/>
                  <a:pt x="146481" y="36761"/>
                </a:cubicBezTo>
                <a:cubicBezTo>
                  <a:pt x="143669" y="34318"/>
                  <a:pt x="140143" y="32858"/>
                  <a:pt x="136428" y="32598"/>
                </a:cubicBezTo>
                <a:cubicBezTo>
                  <a:pt x="129211" y="32418"/>
                  <a:pt x="121993" y="33023"/>
                  <a:pt x="114909" y="34405"/>
                </a:cubicBezTo>
                <a:cubicBezTo>
                  <a:pt x="108760" y="35795"/>
                  <a:pt x="102312" y="34664"/>
                  <a:pt x="97003" y="31263"/>
                </a:cubicBezTo>
                <a:cubicBezTo>
                  <a:pt x="94804" y="29457"/>
                  <a:pt x="93076" y="26708"/>
                  <a:pt x="90642" y="24195"/>
                </a:cubicBezTo>
                <a:cubicBezTo>
                  <a:pt x="88215" y="21674"/>
                  <a:pt x="85191" y="19805"/>
                  <a:pt x="81846" y="18776"/>
                </a:cubicBezTo>
                <a:cubicBezTo>
                  <a:pt x="75453" y="16836"/>
                  <a:pt x="68518" y="17967"/>
                  <a:pt x="63075" y="21839"/>
                </a:cubicBezTo>
                <a:lnTo>
                  <a:pt x="65745" y="24117"/>
                </a:lnTo>
                <a:cubicBezTo>
                  <a:pt x="68408" y="17739"/>
                  <a:pt x="66696" y="10373"/>
                  <a:pt x="61505" y="5818"/>
                </a:cubicBezTo>
                <a:cubicBezTo>
                  <a:pt x="57201" y="1946"/>
                  <a:pt x="51585" y="-127"/>
                  <a:pt x="45797" y="6"/>
                </a:cubicBezTo>
                <a:cubicBezTo>
                  <a:pt x="36821" y="399"/>
                  <a:pt x="28001" y="2472"/>
                  <a:pt x="19802" y="6132"/>
                </a:cubicBezTo>
                <a:cubicBezTo>
                  <a:pt x="14532" y="8244"/>
                  <a:pt x="9482" y="10875"/>
                  <a:pt x="4723" y="13985"/>
                </a:cubicBezTo>
                <a:cubicBezTo>
                  <a:pt x="1424" y="16184"/>
                  <a:pt x="-146" y="17598"/>
                  <a:pt x="11" y="17755"/>
                </a:cubicBezTo>
                <a:cubicBezTo>
                  <a:pt x="6663" y="14072"/>
                  <a:pt x="13535" y="10789"/>
                  <a:pt x="20587" y="7938"/>
                </a:cubicBezTo>
                <a:cubicBezTo>
                  <a:pt x="28582" y="4710"/>
                  <a:pt x="37096" y="2951"/>
                  <a:pt x="45719" y="2755"/>
                </a:cubicBezTo>
                <a:cubicBezTo>
                  <a:pt x="50769" y="2676"/>
                  <a:pt x="55654" y="4530"/>
                  <a:pt x="59384" y="7938"/>
                </a:cubicBezTo>
                <a:cubicBezTo>
                  <a:pt x="63303" y="11409"/>
                  <a:pt x="64724" y="16899"/>
                  <a:pt x="62997" y="21839"/>
                </a:cubicBezTo>
                <a:lnTo>
                  <a:pt x="59384" y="28593"/>
                </a:lnTo>
                <a:lnTo>
                  <a:pt x="65589" y="24038"/>
                </a:lnTo>
                <a:cubicBezTo>
                  <a:pt x="70183" y="20873"/>
                  <a:pt x="75995" y="20033"/>
                  <a:pt x="81296" y="21761"/>
                </a:cubicBezTo>
                <a:cubicBezTo>
                  <a:pt x="84013" y="22593"/>
                  <a:pt x="86479" y="24101"/>
                  <a:pt x="88442" y="26159"/>
                </a:cubicBezTo>
                <a:cubicBezTo>
                  <a:pt x="90477" y="28789"/>
                  <a:pt x="92684" y="31279"/>
                  <a:pt x="95040" y="33619"/>
                </a:cubicBezTo>
                <a:cubicBezTo>
                  <a:pt x="97976" y="35928"/>
                  <a:pt x="101471" y="37413"/>
                  <a:pt x="105171" y="37939"/>
                </a:cubicBezTo>
                <a:cubicBezTo>
                  <a:pt x="108744" y="38371"/>
                  <a:pt x="112356" y="38371"/>
                  <a:pt x="115930" y="37939"/>
                </a:cubicBezTo>
                <a:cubicBezTo>
                  <a:pt x="122716" y="36651"/>
                  <a:pt x="129603" y="36046"/>
                  <a:pt x="136506" y="36133"/>
                </a:cubicBezTo>
                <a:cubicBezTo>
                  <a:pt x="139397" y="36353"/>
                  <a:pt x="142145" y="37483"/>
                  <a:pt x="144360" y="39353"/>
                </a:cubicBezTo>
                <a:cubicBezTo>
                  <a:pt x="146543" y="41512"/>
                  <a:pt x="148365" y="44010"/>
                  <a:pt x="149779" y="46735"/>
                </a:cubicBezTo>
                <a:cubicBezTo>
                  <a:pt x="151719" y="50057"/>
                  <a:pt x="155135" y="52248"/>
                  <a:pt x="158967" y="52625"/>
                </a:cubicBezTo>
                <a:cubicBezTo>
                  <a:pt x="162156" y="52500"/>
                  <a:pt x="165329" y="52154"/>
                  <a:pt x="168471" y="51604"/>
                </a:cubicBezTo>
                <a:cubicBezTo>
                  <a:pt x="173929" y="50937"/>
                  <a:pt x="179411" y="52688"/>
                  <a:pt x="183471" y="56395"/>
                </a:cubicBezTo>
                <a:cubicBezTo>
                  <a:pt x="187037" y="59882"/>
                  <a:pt x="187955" y="65269"/>
                  <a:pt x="185749" y="69746"/>
                </a:cubicBezTo>
                <a:lnTo>
                  <a:pt x="183000" y="74223"/>
                </a:lnTo>
                <a:lnTo>
                  <a:pt x="187947" y="72416"/>
                </a:lnTo>
                <a:cubicBezTo>
                  <a:pt x="194403" y="70029"/>
                  <a:pt x="201668" y="72134"/>
                  <a:pt x="205854" y="77600"/>
                </a:cubicBezTo>
                <a:cubicBezTo>
                  <a:pt x="209380" y="82477"/>
                  <a:pt x="209953" y="88901"/>
                  <a:pt x="207346" y="94328"/>
                </a:cubicBezTo>
                <a:lnTo>
                  <a:pt x="206404" y="96134"/>
                </a:lnTo>
                <a:lnTo>
                  <a:pt x="208446" y="96134"/>
                </a:lnTo>
                <a:cubicBezTo>
                  <a:pt x="214453" y="97571"/>
                  <a:pt x="219064" y="102394"/>
                  <a:pt x="220226" y="108464"/>
                </a:cubicBezTo>
                <a:cubicBezTo>
                  <a:pt x="221129" y="113177"/>
                  <a:pt x="220830" y="118038"/>
                  <a:pt x="219362" y="122601"/>
                </a:cubicBezTo>
                <a:cubicBezTo>
                  <a:pt x="216849" y="130690"/>
                  <a:pt x="214807" y="134774"/>
                  <a:pt x="215200" y="13493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6" name="Google Shape;3426;g25cc695399e_0_987"/>
          <p:cNvSpPr/>
          <p:nvPr/>
        </p:nvSpPr>
        <p:spPr>
          <a:xfrm>
            <a:off x="12484110" y="5240778"/>
            <a:ext cx="103545" cy="179515"/>
          </a:xfrm>
          <a:custGeom>
            <a:avLst/>
            <a:gdLst/>
            <a:ahLst/>
            <a:cxnLst/>
            <a:rect l="l" t="t" r="r" b="b"/>
            <a:pathLst>
              <a:path w="103545" h="179515" extrusionOk="0">
                <a:moveTo>
                  <a:pt x="86390" y="179516"/>
                </a:moveTo>
                <a:cubicBezTo>
                  <a:pt x="86390" y="179516"/>
                  <a:pt x="87882" y="179516"/>
                  <a:pt x="90160" y="177866"/>
                </a:cubicBezTo>
                <a:cubicBezTo>
                  <a:pt x="93497" y="175723"/>
                  <a:pt x="96356" y="172919"/>
                  <a:pt x="98563" y="169620"/>
                </a:cubicBezTo>
                <a:cubicBezTo>
                  <a:pt x="102081" y="164366"/>
                  <a:pt x="103817" y="158115"/>
                  <a:pt x="103511" y="151793"/>
                </a:cubicBezTo>
                <a:cubicBezTo>
                  <a:pt x="102992" y="143436"/>
                  <a:pt x="99113" y="135646"/>
                  <a:pt x="92751" y="130195"/>
                </a:cubicBezTo>
                <a:lnTo>
                  <a:pt x="92751" y="132316"/>
                </a:lnTo>
                <a:cubicBezTo>
                  <a:pt x="96945" y="125923"/>
                  <a:pt x="99780" y="118729"/>
                  <a:pt x="101076" y="111189"/>
                </a:cubicBezTo>
                <a:cubicBezTo>
                  <a:pt x="101532" y="106783"/>
                  <a:pt x="100715" y="102338"/>
                  <a:pt x="98720" y="98388"/>
                </a:cubicBezTo>
                <a:cubicBezTo>
                  <a:pt x="96647" y="94006"/>
                  <a:pt x="92783" y="90746"/>
                  <a:pt x="88118" y="89435"/>
                </a:cubicBezTo>
                <a:lnTo>
                  <a:pt x="88903" y="92969"/>
                </a:lnTo>
                <a:cubicBezTo>
                  <a:pt x="95249" y="87526"/>
                  <a:pt x="98241" y="79131"/>
                  <a:pt x="96756" y="70900"/>
                </a:cubicBezTo>
                <a:cubicBezTo>
                  <a:pt x="96058" y="66243"/>
                  <a:pt x="94133" y="61853"/>
                  <a:pt x="91181" y="58178"/>
                </a:cubicBezTo>
                <a:cubicBezTo>
                  <a:pt x="88220" y="54675"/>
                  <a:pt x="84238" y="52177"/>
                  <a:pt x="79793" y="51031"/>
                </a:cubicBezTo>
                <a:cubicBezTo>
                  <a:pt x="75787" y="49696"/>
                  <a:pt x="73824" y="48125"/>
                  <a:pt x="73274" y="44198"/>
                </a:cubicBezTo>
                <a:cubicBezTo>
                  <a:pt x="72724" y="40146"/>
                  <a:pt x="71366" y="36242"/>
                  <a:pt x="69269" y="32732"/>
                </a:cubicBezTo>
                <a:cubicBezTo>
                  <a:pt x="65107" y="26488"/>
                  <a:pt x="59319" y="21493"/>
                  <a:pt x="52541" y="18281"/>
                </a:cubicBezTo>
                <a:cubicBezTo>
                  <a:pt x="46650" y="14983"/>
                  <a:pt x="41310" y="11841"/>
                  <a:pt x="36205" y="9093"/>
                </a:cubicBezTo>
                <a:cubicBezTo>
                  <a:pt x="28273" y="4435"/>
                  <a:pt x="19485" y="1420"/>
                  <a:pt x="10367" y="218"/>
                </a:cubicBezTo>
                <a:cubicBezTo>
                  <a:pt x="7760" y="-73"/>
                  <a:pt x="5121" y="-73"/>
                  <a:pt x="2513" y="218"/>
                </a:cubicBezTo>
                <a:cubicBezTo>
                  <a:pt x="864" y="218"/>
                  <a:pt x="0" y="768"/>
                  <a:pt x="0" y="925"/>
                </a:cubicBezTo>
                <a:cubicBezTo>
                  <a:pt x="0" y="1082"/>
                  <a:pt x="3613" y="925"/>
                  <a:pt x="9817" y="1553"/>
                </a:cubicBezTo>
                <a:cubicBezTo>
                  <a:pt x="18566" y="3312"/>
                  <a:pt x="26914" y="6634"/>
                  <a:pt x="34477" y="11370"/>
                </a:cubicBezTo>
                <a:lnTo>
                  <a:pt x="50185" y="20951"/>
                </a:lnTo>
                <a:cubicBezTo>
                  <a:pt x="56381" y="23967"/>
                  <a:pt x="61651" y="28609"/>
                  <a:pt x="65421" y="34381"/>
                </a:cubicBezTo>
                <a:cubicBezTo>
                  <a:pt x="67211" y="37593"/>
                  <a:pt x="68382" y="41104"/>
                  <a:pt x="68876" y="44748"/>
                </a:cubicBezTo>
                <a:cubicBezTo>
                  <a:pt x="69175" y="47112"/>
                  <a:pt x="70188" y="49334"/>
                  <a:pt x="71782" y="51109"/>
                </a:cubicBezTo>
                <a:cubicBezTo>
                  <a:pt x="73541" y="52680"/>
                  <a:pt x="75638" y="53834"/>
                  <a:pt x="77908" y="54486"/>
                </a:cubicBezTo>
                <a:cubicBezTo>
                  <a:pt x="88903" y="58130"/>
                  <a:pt x="94864" y="69989"/>
                  <a:pt x="91220" y="80984"/>
                </a:cubicBezTo>
                <a:cubicBezTo>
                  <a:pt x="90136" y="84260"/>
                  <a:pt x="88259" y="87212"/>
                  <a:pt x="85762" y="89592"/>
                </a:cubicBezTo>
                <a:lnTo>
                  <a:pt x="82541" y="92105"/>
                </a:lnTo>
                <a:lnTo>
                  <a:pt x="86547" y="93126"/>
                </a:lnTo>
                <a:cubicBezTo>
                  <a:pt x="93702" y="95718"/>
                  <a:pt x="97966" y="103061"/>
                  <a:pt x="96678" y="110561"/>
                </a:cubicBezTo>
                <a:cubicBezTo>
                  <a:pt x="95414" y="117669"/>
                  <a:pt x="92743" y="124454"/>
                  <a:pt x="88824" y="130509"/>
                </a:cubicBezTo>
                <a:lnTo>
                  <a:pt x="88118" y="131766"/>
                </a:lnTo>
                <a:lnTo>
                  <a:pt x="89217" y="132630"/>
                </a:lnTo>
                <a:cubicBezTo>
                  <a:pt x="95013" y="137412"/>
                  <a:pt x="98657" y="144308"/>
                  <a:pt x="99348" y="151793"/>
                </a:cubicBezTo>
                <a:cubicBezTo>
                  <a:pt x="99835" y="157557"/>
                  <a:pt x="98492" y="163330"/>
                  <a:pt x="95500" y="168285"/>
                </a:cubicBezTo>
                <a:cubicBezTo>
                  <a:pt x="93168" y="172549"/>
                  <a:pt x="90081" y="176351"/>
                  <a:pt x="86390" y="17951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7" name="Google Shape;3427;g25cc695399e_0_987"/>
          <p:cNvSpPr/>
          <p:nvPr/>
        </p:nvSpPr>
        <p:spPr>
          <a:xfrm>
            <a:off x="12327745" y="5167721"/>
            <a:ext cx="140103" cy="161549"/>
          </a:xfrm>
          <a:custGeom>
            <a:avLst/>
            <a:gdLst/>
            <a:ahLst/>
            <a:cxnLst/>
            <a:rect l="l" t="t" r="r" b="b"/>
            <a:pathLst>
              <a:path w="140103" h="161549" extrusionOk="0">
                <a:moveTo>
                  <a:pt x="105317" y="161549"/>
                </a:moveTo>
                <a:cubicBezTo>
                  <a:pt x="107217" y="161329"/>
                  <a:pt x="109055" y="160740"/>
                  <a:pt x="110736" y="159822"/>
                </a:cubicBezTo>
                <a:cubicBezTo>
                  <a:pt x="115621" y="157568"/>
                  <a:pt x="120121" y="154575"/>
                  <a:pt x="124087" y="150947"/>
                </a:cubicBezTo>
                <a:cubicBezTo>
                  <a:pt x="130283" y="145269"/>
                  <a:pt x="135066" y="138224"/>
                  <a:pt x="138066" y="130371"/>
                </a:cubicBezTo>
                <a:cubicBezTo>
                  <a:pt x="140367" y="125446"/>
                  <a:pt x="140736" y="119839"/>
                  <a:pt x="139087" y="114663"/>
                </a:cubicBezTo>
                <a:cubicBezTo>
                  <a:pt x="137854" y="111648"/>
                  <a:pt x="135310" y="109362"/>
                  <a:pt x="132176" y="108459"/>
                </a:cubicBezTo>
                <a:cubicBezTo>
                  <a:pt x="128728" y="107179"/>
                  <a:pt x="124841" y="108294"/>
                  <a:pt x="122595" y="111208"/>
                </a:cubicBezTo>
                <a:lnTo>
                  <a:pt x="125815" y="112700"/>
                </a:lnTo>
                <a:cubicBezTo>
                  <a:pt x="127684" y="107674"/>
                  <a:pt x="128037" y="102215"/>
                  <a:pt x="126836" y="96993"/>
                </a:cubicBezTo>
                <a:cubicBezTo>
                  <a:pt x="125854" y="94056"/>
                  <a:pt x="123843" y="91582"/>
                  <a:pt x="121181" y="90003"/>
                </a:cubicBezTo>
                <a:cubicBezTo>
                  <a:pt x="118244" y="88519"/>
                  <a:pt x="114773" y="88519"/>
                  <a:pt x="111835" y="90003"/>
                </a:cubicBezTo>
                <a:cubicBezTo>
                  <a:pt x="109165" y="90867"/>
                  <a:pt x="106495" y="92124"/>
                  <a:pt x="105003" y="91652"/>
                </a:cubicBezTo>
                <a:cubicBezTo>
                  <a:pt x="103510" y="91181"/>
                  <a:pt x="102961" y="89532"/>
                  <a:pt x="102804" y="86547"/>
                </a:cubicBezTo>
                <a:cubicBezTo>
                  <a:pt x="102097" y="80186"/>
                  <a:pt x="98979" y="74335"/>
                  <a:pt x="94086" y="70212"/>
                </a:cubicBezTo>
                <a:cubicBezTo>
                  <a:pt x="86437" y="63238"/>
                  <a:pt x="75418" y="61369"/>
                  <a:pt x="65892" y="65421"/>
                </a:cubicBezTo>
                <a:lnTo>
                  <a:pt x="68719" y="67463"/>
                </a:lnTo>
                <a:cubicBezTo>
                  <a:pt x="70541" y="59555"/>
                  <a:pt x="68028" y="51277"/>
                  <a:pt x="62122" y="45709"/>
                </a:cubicBezTo>
                <a:cubicBezTo>
                  <a:pt x="58863" y="43345"/>
                  <a:pt x="54724" y="42544"/>
                  <a:pt x="50813" y="43510"/>
                </a:cubicBezTo>
                <a:cubicBezTo>
                  <a:pt x="46745" y="44248"/>
                  <a:pt x="43501" y="47334"/>
                  <a:pt x="42566" y="51363"/>
                </a:cubicBezTo>
                <a:lnTo>
                  <a:pt x="46101" y="51363"/>
                </a:lnTo>
                <a:cubicBezTo>
                  <a:pt x="45504" y="41067"/>
                  <a:pt x="41985" y="31156"/>
                  <a:pt x="35970" y="22776"/>
                </a:cubicBezTo>
                <a:cubicBezTo>
                  <a:pt x="31477" y="16305"/>
                  <a:pt x="25705" y="10823"/>
                  <a:pt x="19006" y="6676"/>
                </a:cubicBezTo>
                <a:cubicBezTo>
                  <a:pt x="14733" y="4061"/>
                  <a:pt x="10107" y="2074"/>
                  <a:pt x="5262" y="786"/>
                </a:cubicBezTo>
                <a:cubicBezTo>
                  <a:pt x="3558" y="244"/>
                  <a:pt x="1783" y="-15"/>
                  <a:pt x="0" y="1"/>
                </a:cubicBezTo>
                <a:cubicBezTo>
                  <a:pt x="6275" y="2098"/>
                  <a:pt x="12283" y="4925"/>
                  <a:pt x="17906" y="8404"/>
                </a:cubicBezTo>
                <a:cubicBezTo>
                  <a:pt x="24102" y="12582"/>
                  <a:pt x="29435" y="17915"/>
                  <a:pt x="33614" y="24111"/>
                </a:cubicBezTo>
                <a:cubicBezTo>
                  <a:pt x="39009" y="32185"/>
                  <a:pt x="42103" y="41586"/>
                  <a:pt x="42566" y="51285"/>
                </a:cubicBezTo>
                <a:lnTo>
                  <a:pt x="43195" y="65971"/>
                </a:lnTo>
                <a:lnTo>
                  <a:pt x="46022" y="51599"/>
                </a:lnTo>
                <a:cubicBezTo>
                  <a:pt x="47043" y="46651"/>
                  <a:pt x="55368" y="45002"/>
                  <a:pt x="59844" y="48536"/>
                </a:cubicBezTo>
                <a:cubicBezTo>
                  <a:pt x="64541" y="53311"/>
                  <a:pt x="66410" y="60183"/>
                  <a:pt x="64792" y="66678"/>
                </a:cubicBezTo>
                <a:lnTo>
                  <a:pt x="64242" y="70369"/>
                </a:lnTo>
                <a:lnTo>
                  <a:pt x="67619" y="68720"/>
                </a:lnTo>
                <a:cubicBezTo>
                  <a:pt x="75661" y="65633"/>
                  <a:pt x="84756" y="67306"/>
                  <a:pt x="91180" y="73039"/>
                </a:cubicBezTo>
                <a:cubicBezTo>
                  <a:pt x="95304" y="76479"/>
                  <a:pt x="97950" y="81372"/>
                  <a:pt x="98563" y="86705"/>
                </a:cubicBezTo>
                <a:cubicBezTo>
                  <a:pt x="98586" y="88315"/>
                  <a:pt x="98877" y="89909"/>
                  <a:pt x="99426" y="91417"/>
                </a:cubicBezTo>
                <a:cubicBezTo>
                  <a:pt x="100126" y="93364"/>
                  <a:pt x="101744" y="94833"/>
                  <a:pt x="103746" y="95343"/>
                </a:cubicBezTo>
                <a:cubicBezTo>
                  <a:pt x="106896" y="95548"/>
                  <a:pt x="110045" y="94896"/>
                  <a:pt x="112856" y="93459"/>
                </a:cubicBezTo>
                <a:cubicBezTo>
                  <a:pt x="114796" y="92422"/>
                  <a:pt x="117121" y="92422"/>
                  <a:pt x="119060" y="93459"/>
                </a:cubicBezTo>
                <a:cubicBezTo>
                  <a:pt x="120906" y="94566"/>
                  <a:pt x="122296" y="96286"/>
                  <a:pt x="122987" y="98328"/>
                </a:cubicBezTo>
                <a:cubicBezTo>
                  <a:pt x="124001" y="102875"/>
                  <a:pt x="123671" y="107627"/>
                  <a:pt x="122045" y="111993"/>
                </a:cubicBezTo>
                <a:lnTo>
                  <a:pt x="119375" y="122203"/>
                </a:lnTo>
                <a:lnTo>
                  <a:pt x="125658" y="113564"/>
                </a:lnTo>
                <a:cubicBezTo>
                  <a:pt x="128014" y="110108"/>
                  <a:pt x="134925" y="112229"/>
                  <a:pt x="136182" y="116234"/>
                </a:cubicBezTo>
                <a:cubicBezTo>
                  <a:pt x="137611" y="120679"/>
                  <a:pt x="137328" y="125494"/>
                  <a:pt x="135396" y="129742"/>
                </a:cubicBezTo>
                <a:cubicBezTo>
                  <a:pt x="132718" y="137274"/>
                  <a:pt x="128399" y="144114"/>
                  <a:pt x="122752" y="149769"/>
                </a:cubicBezTo>
                <a:cubicBezTo>
                  <a:pt x="117505" y="154473"/>
                  <a:pt x="111639" y="158439"/>
                  <a:pt x="105317" y="16154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8" name="Google Shape;3428;g25cc695399e_0_987"/>
          <p:cNvSpPr/>
          <p:nvPr/>
        </p:nvSpPr>
        <p:spPr>
          <a:xfrm>
            <a:off x="12204191" y="5034232"/>
            <a:ext cx="29140" cy="68697"/>
          </a:xfrm>
          <a:custGeom>
            <a:avLst/>
            <a:gdLst/>
            <a:ahLst/>
            <a:cxnLst/>
            <a:rect l="l" t="t" r="r" b="b"/>
            <a:pathLst>
              <a:path w="29140" h="68697" extrusionOk="0">
                <a:moveTo>
                  <a:pt x="17" y="68698"/>
                </a:moveTo>
                <a:cubicBezTo>
                  <a:pt x="4234" y="67535"/>
                  <a:pt x="8145" y="65470"/>
                  <a:pt x="11483" y="62651"/>
                </a:cubicBezTo>
                <a:cubicBezTo>
                  <a:pt x="15449" y="59855"/>
                  <a:pt x="18771" y="56242"/>
                  <a:pt x="21221" y="52048"/>
                </a:cubicBezTo>
                <a:cubicBezTo>
                  <a:pt x="24410" y="46637"/>
                  <a:pt x="25156" y="40126"/>
                  <a:pt x="23263" y="34142"/>
                </a:cubicBezTo>
                <a:cubicBezTo>
                  <a:pt x="22777" y="32697"/>
                  <a:pt x="22062" y="31346"/>
                  <a:pt x="21143" y="30137"/>
                </a:cubicBezTo>
                <a:lnTo>
                  <a:pt x="20593" y="32964"/>
                </a:lnTo>
                <a:cubicBezTo>
                  <a:pt x="25463" y="29713"/>
                  <a:pt x="28580" y="24427"/>
                  <a:pt x="29075" y="18592"/>
                </a:cubicBezTo>
                <a:cubicBezTo>
                  <a:pt x="29476" y="13966"/>
                  <a:pt x="28039" y="9364"/>
                  <a:pt x="25070" y="5790"/>
                </a:cubicBezTo>
                <a:cubicBezTo>
                  <a:pt x="19965" y="-178"/>
                  <a:pt x="14703" y="-257"/>
                  <a:pt x="14782" y="136"/>
                </a:cubicBezTo>
                <a:cubicBezTo>
                  <a:pt x="14860" y="528"/>
                  <a:pt x="19101" y="1864"/>
                  <a:pt x="22635" y="7440"/>
                </a:cubicBezTo>
                <a:cubicBezTo>
                  <a:pt x="24779" y="10597"/>
                  <a:pt x="25698" y="14414"/>
                  <a:pt x="25227" y="18199"/>
                </a:cubicBezTo>
                <a:cubicBezTo>
                  <a:pt x="24591" y="22825"/>
                  <a:pt x="22023" y="26964"/>
                  <a:pt x="18159" y="29587"/>
                </a:cubicBezTo>
                <a:lnTo>
                  <a:pt x="16509" y="30686"/>
                </a:lnTo>
                <a:lnTo>
                  <a:pt x="17609" y="32414"/>
                </a:lnTo>
                <a:cubicBezTo>
                  <a:pt x="18284" y="33349"/>
                  <a:pt x="18818" y="34385"/>
                  <a:pt x="19180" y="35477"/>
                </a:cubicBezTo>
                <a:cubicBezTo>
                  <a:pt x="20680" y="40425"/>
                  <a:pt x="20146" y="45773"/>
                  <a:pt x="17688" y="50320"/>
                </a:cubicBezTo>
                <a:cubicBezTo>
                  <a:pt x="15693" y="54114"/>
                  <a:pt x="13030" y="57522"/>
                  <a:pt x="9834" y="60373"/>
                </a:cubicBezTo>
                <a:cubicBezTo>
                  <a:pt x="3787" y="65399"/>
                  <a:pt x="-297" y="68148"/>
                  <a:pt x="17" y="6869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9" name="Google Shape;3429;g25cc695399e_0_987"/>
          <p:cNvSpPr/>
          <p:nvPr/>
        </p:nvSpPr>
        <p:spPr>
          <a:xfrm>
            <a:off x="12098569" y="4997568"/>
            <a:ext cx="105089" cy="72226"/>
          </a:xfrm>
          <a:custGeom>
            <a:avLst/>
            <a:gdLst/>
            <a:ahLst/>
            <a:cxnLst/>
            <a:rect l="l" t="t" r="r" b="b"/>
            <a:pathLst>
              <a:path w="105089" h="72226" extrusionOk="0">
                <a:moveTo>
                  <a:pt x="7233" y="72220"/>
                </a:moveTo>
                <a:cubicBezTo>
                  <a:pt x="4280" y="67987"/>
                  <a:pt x="2741" y="62929"/>
                  <a:pt x="2835" y="57769"/>
                </a:cubicBezTo>
                <a:cubicBezTo>
                  <a:pt x="3008" y="52185"/>
                  <a:pt x="5953" y="47065"/>
                  <a:pt x="10689" y="44104"/>
                </a:cubicBezTo>
                <a:cubicBezTo>
                  <a:pt x="16830" y="40554"/>
                  <a:pt x="24480" y="40923"/>
                  <a:pt x="30244" y="45047"/>
                </a:cubicBezTo>
                <a:lnTo>
                  <a:pt x="32993" y="47088"/>
                </a:lnTo>
                <a:lnTo>
                  <a:pt x="32993" y="43633"/>
                </a:lnTo>
                <a:cubicBezTo>
                  <a:pt x="33323" y="39329"/>
                  <a:pt x="34438" y="35120"/>
                  <a:pt x="36292" y="31224"/>
                </a:cubicBezTo>
                <a:cubicBezTo>
                  <a:pt x="38161" y="27431"/>
                  <a:pt x="41514" y="24588"/>
                  <a:pt x="45559" y="23371"/>
                </a:cubicBezTo>
                <a:cubicBezTo>
                  <a:pt x="51920" y="21800"/>
                  <a:pt x="59774" y="26983"/>
                  <a:pt x="58596" y="32481"/>
                </a:cubicBezTo>
                <a:lnTo>
                  <a:pt x="62523" y="32481"/>
                </a:lnTo>
                <a:cubicBezTo>
                  <a:pt x="62554" y="17669"/>
                  <a:pt x="73282" y="5056"/>
                  <a:pt x="87890" y="2637"/>
                </a:cubicBezTo>
                <a:cubicBezTo>
                  <a:pt x="93655" y="1977"/>
                  <a:pt x="99490" y="2401"/>
                  <a:pt x="105089" y="3894"/>
                </a:cubicBezTo>
                <a:cubicBezTo>
                  <a:pt x="105089" y="3894"/>
                  <a:pt x="103754" y="2716"/>
                  <a:pt x="100848" y="1616"/>
                </a:cubicBezTo>
                <a:cubicBezTo>
                  <a:pt x="96560" y="163"/>
                  <a:pt x="91997" y="-316"/>
                  <a:pt x="87497" y="202"/>
                </a:cubicBezTo>
                <a:cubicBezTo>
                  <a:pt x="80554" y="956"/>
                  <a:pt x="74044" y="3964"/>
                  <a:pt x="68962" y="8763"/>
                </a:cubicBezTo>
                <a:cubicBezTo>
                  <a:pt x="62538" y="14944"/>
                  <a:pt x="58816" y="23410"/>
                  <a:pt x="58596" y="32324"/>
                </a:cubicBezTo>
                <a:lnTo>
                  <a:pt x="62444" y="32716"/>
                </a:lnTo>
                <a:cubicBezTo>
                  <a:pt x="63033" y="28248"/>
                  <a:pt x="60983" y="23834"/>
                  <a:pt x="57182" y="21407"/>
                </a:cubicBezTo>
                <a:cubicBezTo>
                  <a:pt x="53530" y="18925"/>
                  <a:pt x="49030" y="18014"/>
                  <a:pt x="44695" y="18894"/>
                </a:cubicBezTo>
                <a:cubicBezTo>
                  <a:pt x="39386" y="20473"/>
                  <a:pt x="35027" y="24282"/>
                  <a:pt x="32757" y="29339"/>
                </a:cubicBezTo>
                <a:cubicBezTo>
                  <a:pt x="30645" y="33682"/>
                  <a:pt x="29436" y="38410"/>
                  <a:pt x="29223" y="43240"/>
                </a:cubicBezTo>
                <a:lnTo>
                  <a:pt x="32286" y="41905"/>
                </a:lnTo>
                <a:cubicBezTo>
                  <a:pt x="25249" y="37052"/>
                  <a:pt x="16013" y="36808"/>
                  <a:pt x="8725" y="41277"/>
                </a:cubicBezTo>
                <a:cubicBezTo>
                  <a:pt x="-361" y="47434"/>
                  <a:pt x="-2733" y="59788"/>
                  <a:pt x="3424" y="68874"/>
                </a:cubicBezTo>
                <a:cubicBezTo>
                  <a:pt x="3487" y="68969"/>
                  <a:pt x="3558" y="69063"/>
                  <a:pt x="3621" y="69157"/>
                </a:cubicBezTo>
                <a:cubicBezTo>
                  <a:pt x="5820" y="71670"/>
                  <a:pt x="7155" y="72299"/>
                  <a:pt x="7233" y="722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0" name="Google Shape;3430;g25cc695399e_0_987"/>
          <p:cNvSpPr/>
          <p:nvPr/>
        </p:nvSpPr>
        <p:spPr>
          <a:xfrm>
            <a:off x="12061508" y="5480060"/>
            <a:ext cx="81970" cy="82621"/>
          </a:xfrm>
          <a:custGeom>
            <a:avLst/>
            <a:gdLst/>
            <a:ahLst/>
            <a:cxnLst/>
            <a:rect l="l" t="t" r="r" b="b"/>
            <a:pathLst>
              <a:path w="81970" h="82621" extrusionOk="0">
                <a:moveTo>
                  <a:pt x="37305" y="82227"/>
                </a:moveTo>
                <a:cubicBezTo>
                  <a:pt x="39685" y="82753"/>
                  <a:pt x="42150" y="82753"/>
                  <a:pt x="44530" y="82227"/>
                </a:cubicBezTo>
                <a:cubicBezTo>
                  <a:pt x="51064" y="81057"/>
                  <a:pt x="57300" y="78630"/>
                  <a:pt x="62907" y="75080"/>
                </a:cubicBezTo>
                <a:cubicBezTo>
                  <a:pt x="66827" y="72669"/>
                  <a:pt x="70392" y="69740"/>
                  <a:pt x="73510" y="66363"/>
                </a:cubicBezTo>
                <a:cubicBezTo>
                  <a:pt x="77185" y="62413"/>
                  <a:pt x="79879" y="57653"/>
                  <a:pt x="81364" y="52462"/>
                </a:cubicBezTo>
                <a:cubicBezTo>
                  <a:pt x="83319" y="40234"/>
                  <a:pt x="80508" y="27723"/>
                  <a:pt x="73510" y="17514"/>
                </a:cubicBezTo>
                <a:cubicBezTo>
                  <a:pt x="69442" y="10861"/>
                  <a:pt x="64101" y="5065"/>
                  <a:pt x="57803" y="471"/>
                </a:cubicBezTo>
                <a:lnTo>
                  <a:pt x="57017" y="0"/>
                </a:lnTo>
                <a:lnTo>
                  <a:pt x="56232" y="0"/>
                </a:lnTo>
                <a:cubicBezTo>
                  <a:pt x="41240" y="6597"/>
                  <a:pt x="27150" y="15063"/>
                  <a:pt x="14294" y="25210"/>
                </a:cubicBezTo>
                <a:cubicBezTo>
                  <a:pt x="9503" y="28980"/>
                  <a:pt x="5890" y="32121"/>
                  <a:pt x="3456" y="34477"/>
                </a:cubicBezTo>
                <a:cubicBezTo>
                  <a:pt x="2097" y="35561"/>
                  <a:pt x="935" y="36857"/>
                  <a:pt x="0" y="38326"/>
                </a:cubicBezTo>
                <a:cubicBezTo>
                  <a:pt x="0" y="38326"/>
                  <a:pt x="5733" y="33849"/>
                  <a:pt x="15707" y="26938"/>
                </a:cubicBezTo>
                <a:cubicBezTo>
                  <a:pt x="28768" y="17592"/>
                  <a:pt x="42802" y="9691"/>
                  <a:pt x="57567" y="3377"/>
                </a:cubicBezTo>
                <a:lnTo>
                  <a:pt x="56075" y="3377"/>
                </a:lnTo>
                <a:cubicBezTo>
                  <a:pt x="62075" y="7712"/>
                  <a:pt x="67172" y="13186"/>
                  <a:pt x="71075" y="19477"/>
                </a:cubicBezTo>
                <a:cubicBezTo>
                  <a:pt x="77656" y="28925"/>
                  <a:pt x="80460" y="40501"/>
                  <a:pt x="78929" y="51912"/>
                </a:cubicBezTo>
                <a:cubicBezTo>
                  <a:pt x="75960" y="60763"/>
                  <a:pt x="69984" y="68287"/>
                  <a:pt x="62044" y="73196"/>
                </a:cubicBezTo>
                <a:cubicBezTo>
                  <a:pt x="56750" y="76785"/>
                  <a:pt x="50876" y="79447"/>
                  <a:pt x="44687" y="81049"/>
                </a:cubicBezTo>
                <a:cubicBezTo>
                  <a:pt x="39818" y="81913"/>
                  <a:pt x="37305" y="81913"/>
                  <a:pt x="37305" y="8222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1" name="Google Shape;3431;g25cc695399e_0_987"/>
          <p:cNvSpPr/>
          <p:nvPr/>
        </p:nvSpPr>
        <p:spPr>
          <a:xfrm>
            <a:off x="11580553" y="5879965"/>
            <a:ext cx="942432" cy="610381"/>
          </a:xfrm>
          <a:custGeom>
            <a:avLst/>
            <a:gdLst/>
            <a:ahLst/>
            <a:cxnLst/>
            <a:rect l="l" t="t" r="r" b="b"/>
            <a:pathLst>
              <a:path w="942432" h="610381" extrusionOk="0">
                <a:moveTo>
                  <a:pt x="0" y="88981"/>
                </a:moveTo>
                <a:cubicBezTo>
                  <a:pt x="0" y="88981"/>
                  <a:pt x="187544" y="509934"/>
                  <a:pt x="213775" y="530354"/>
                </a:cubicBezTo>
                <a:cubicBezTo>
                  <a:pt x="219116" y="534516"/>
                  <a:pt x="249744" y="570878"/>
                  <a:pt x="295217" y="571978"/>
                </a:cubicBezTo>
                <a:cubicBezTo>
                  <a:pt x="474672" y="576376"/>
                  <a:pt x="885101" y="610382"/>
                  <a:pt x="885101" y="610382"/>
                </a:cubicBezTo>
                <a:lnTo>
                  <a:pt x="942432" y="372653"/>
                </a:lnTo>
                <a:lnTo>
                  <a:pt x="449540" y="337312"/>
                </a:lnTo>
                <a:lnTo>
                  <a:pt x="201366" y="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2" name="Google Shape;3432;g25cc695399e_0_987"/>
          <p:cNvSpPr/>
          <p:nvPr/>
        </p:nvSpPr>
        <p:spPr>
          <a:xfrm>
            <a:off x="11217324" y="5854577"/>
            <a:ext cx="949971" cy="977651"/>
          </a:xfrm>
          <a:custGeom>
            <a:avLst/>
            <a:gdLst/>
            <a:ahLst/>
            <a:cxnLst/>
            <a:rect l="l" t="t" r="r" b="b"/>
            <a:pathLst>
              <a:path w="949971" h="977651" extrusionOk="0">
                <a:moveTo>
                  <a:pt x="927353" y="427336"/>
                </a:moveTo>
                <a:cubicBezTo>
                  <a:pt x="927353" y="427336"/>
                  <a:pt x="656247" y="855121"/>
                  <a:pt x="630487" y="887635"/>
                </a:cubicBezTo>
                <a:cubicBezTo>
                  <a:pt x="573627" y="959260"/>
                  <a:pt x="497761" y="996879"/>
                  <a:pt x="391031" y="967742"/>
                </a:cubicBezTo>
                <a:cubicBezTo>
                  <a:pt x="284300" y="938605"/>
                  <a:pt x="0" y="783811"/>
                  <a:pt x="0" y="783811"/>
                </a:cubicBezTo>
                <a:lnTo>
                  <a:pt x="85055" y="590377"/>
                </a:lnTo>
                <a:lnTo>
                  <a:pt x="417576" y="661059"/>
                </a:lnTo>
                <a:lnTo>
                  <a:pt x="674703" y="145705"/>
                </a:lnTo>
                <a:cubicBezTo>
                  <a:pt x="700981" y="88633"/>
                  <a:pt x="748700" y="44213"/>
                  <a:pt x="807507" y="22090"/>
                </a:cubicBezTo>
                <a:cubicBezTo>
                  <a:pt x="847718" y="7404"/>
                  <a:pt x="896567" y="-11524"/>
                  <a:pt x="949972" y="905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3" name="Google Shape;3433;g25cc695399e_0_987"/>
          <p:cNvSpPr/>
          <p:nvPr/>
        </p:nvSpPr>
        <p:spPr>
          <a:xfrm>
            <a:off x="11955124" y="5786406"/>
            <a:ext cx="938787" cy="1082798"/>
          </a:xfrm>
          <a:custGeom>
            <a:avLst/>
            <a:gdLst/>
            <a:ahLst/>
            <a:cxnLst/>
            <a:rect l="l" t="t" r="r" b="b"/>
            <a:pathLst>
              <a:path w="938787" h="1082798" extrusionOk="0">
                <a:moveTo>
                  <a:pt x="130809" y="55704"/>
                </a:moveTo>
                <a:lnTo>
                  <a:pt x="446445" y="729"/>
                </a:lnTo>
                <a:cubicBezTo>
                  <a:pt x="502598" y="-9088"/>
                  <a:pt x="665639" y="82014"/>
                  <a:pt x="701765" y="166440"/>
                </a:cubicBezTo>
                <a:lnTo>
                  <a:pt x="938787" y="1082798"/>
                </a:lnTo>
                <a:lnTo>
                  <a:pt x="165286" y="1082798"/>
                </a:lnTo>
                <a:lnTo>
                  <a:pt x="129630" y="823630"/>
                </a:lnTo>
                <a:cubicBezTo>
                  <a:pt x="129630" y="823630"/>
                  <a:pt x="21879" y="703391"/>
                  <a:pt x="1852" y="678495"/>
                </a:cubicBezTo>
                <a:cubicBezTo>
                  <a:pt x="-18174" y="653599"/>
                  <a:pt x="130809" y="55704"/>
                  <a:pt x="130809" y="5570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4" name="Google Shape;3434;g25cc695399e_0_987"/>
          <p:cNvSpPr/>
          <p:nvPr/>
        </p:nvSpPr>
        <p:spPr>
          <a:xfrm>
            <a:off x="12062136" y="5703398"/>
            <a:ext cx="390716" cy="160388"/>
          </a:xfrm>
          <a:custGeom>
            <a:avLst/>
            <a:gdLst/>
            <a:ahLst/>
            <a:cxnLst/>
            <a:rect l="l" t="t" r="r" b="b"/>
            <a:pathLst>
              <a:path w="390716" h="160388" extrusionOk="0">
                <a:moveTo>
                  <a:pt x="12487" y="160388"/>
                </a:moveTo>
                <a:lnTo>
                  <a:pt x="314" y="81459"/>
                </a:lnTo>
                <a:cubicBezTo>
                  <a:pt x="-1893" y="67323"/>
                  <a:pt x="7775" y="54066"/>
                  <a:pt x="21911" y="51851"/>
                </a:cubicBezTo>
                <a:lnTo>
                  <a:pt x="347522" y="332"/>
                </a:lnTo>
                <a:cubicBezTo>
                  <a:pt x="361650" y="-1938"/>
                  <a:pt x="374954" y="7675"/>
                  <a:pt x="377224" y="21811"/>
                </a:cubicBezTo>
                <a:cubicBezTo>
                  <a:pt x="377248" y="21953"/>
                  <a:pt x="377263" y="22102"/>
                  <a:pt x="377287" y="22243"/>
                </a:cubicBezTo>
                <a:lnTo>
                  <a:pt x="390716" y="11468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5" name="Google Shape;3435;g25cc695399e_0_987"/>
          <p:cNvSpPr/>
          <p:nvPr/>
        </p:nvSpPr>
        <p:spPr>
          <a:xfrm>
            <a:off x="11634900" y="5858760"/>
            <a:ext cx="439879" cy="657038"/>
          </a:xfrm>
          <a:custGeom>
            <a:avLst/>
            <a:gdLst/>
            <a:ahLst/>
            <a:cxnLst/>
            <a:rect l="l" t="t" r="r" b="b"/>
            <a:pathLst>
              <a:path w="439879" h="657038" extrusionOk="0">
                <a:moveTo>
                  <a:pt x="439880" y="0"/>
                </a:moveTo>
                <a:cubicBezTo>
                  <a:pt x="438333" y="872"/>
                  <a:pt x="436699" y="1578"/>
                  <a:pt x="435011" y="2120"/>
                </a:cubicBezTo>
                <a:lnTo>
                  <a:pt x="420796" y="7775"/>
                </a:lnTo>
                <a:lnTo>
                  <a:pt x="366763" y="28273"/>
                </a:lnTo>
                <a:lnTo>
                  <a:pt x="366763" y="28273"/>
                </a:lnTo>
                <a:cubicBezTo>
                  <a:pt x="348275" y="38247"/>
                  <a:pt x="331123" y="50514"/>
                  <a:pt x="315714" y="64792"/>
                </a:cubicBezTo>
                <a:cubicBezTo>
                  <a:pt x="297086" y="82675"/>
                  <a:pt x="281213" y="103212"/>
                  <a:pt x="268593" y="125736"/>
                </a:cubicBezTo>
                <a:cubicBezTo>
                  <a:pt x="254535" y="149925"/>
                  <a:pt x="241341" y="176942"/>
                  <a:pt x="227126" y="204979"/>
                </a:cubicBezTo>
                <a:cubicBezTo>
                  <a:pt x="212911" y="233016"/>
                  <a:pt x="198460" y="262703"/>
                  <a:pt x="183303" y="293096"/>
                </a:cubicBezTo>
                <a:lnTo>
                  <a:pt x="55132" y="551166"/>
                </a:lnTo>
                <a:cubicBezTo>
                  <a:pt x="38482" y="584072"/>
                  <a:pt x="24974" y="610696"/>
                  <a:pt x="15393" y="628916"/>
                </a:cubicBezTo>
                <a:cubicBezTo>
                  <a:pt x="10602" y="638105"/>
                  <a:pt x="6833" y="645173"/>
                  <a:pt x="4162" y="649886"/>
                </a:cubicBezTo>
                <a:lnTo>
                  <a:pt x="1178" y="655305"/>
                </a:lnTo>
                <a:cubicBezTo>
                  <a:pt x="471" y="656483"/>
                  <a:pt x="78" y="657111"/>
                  <a:pt x="0" y="657032"/>
                </a:cubicBezTo>
                <a:cubicBezTo>
                  <a:pt x="188" y="656349"/>
                  <a:pt x="455" y="655690"/>
                  <a:pt x="785" y="655069"/>
                </a:cubicBezTo>
                <a:lnTo>
                  <a:pt x="3455" y="649493"/>
                </a:lnTo>
                <a:lnTo>
                  <a:pt x="13979" y="628210"/>
                </a:lnTo>
                <a:lnTo>
                  <a:pt x="52540" y="549674"/>
                </a:lnTo>
                <a:cubicBezTo>
                  <a:pt x="85133" y="483232"/>
                  <a:pt x="130056" y="391973"/>
                  <a:pt x="179690" y="291054"/>
                </a:cubicBezTo>
                <a:lnTo>
                  <a:pt x="223592" y="203016"/>
                </a:lnTo>
                <a:cubicBezTo>
                  <a:pt x="237885" y="174900"/>
                  <a:pt x="251158" y="148040"/>
                  <a:pt x="265452" y="123616"/>
                </a:cubicBezTo>
                <a:cubicBezTo>
                  <a:pt x="278433" y="100895"/>
                  <a:pt x="294714" y="80225"/>
                  <a:pt x="313751" y="62279"/>
                </a:cubicBezTo>
                <a:cubicBezTo>
                  <a:pt x="329482" y="47978"/>
                  <a:pt x="346980" y="35758"/>
                  <a:pt x="365820" y="25917"/>
                </a:cubicBezTo>
                <a:lnTo>
                  <a:pt x="365820" y="25917"/>
                </a:lnTo>
                <a:lnTo>
                  <a:pt x="420168" y="6440"/>
                </a:lnTo>
                <a:lnTo>
                  <a:pt x="434618" y="1492"/>
                </a:lnTo>
                <a:cubicBezTo>
                  <a:pt x="436338" y="880"/>
                  <a:pt x="438097" y="377"/>
                  <a:pt x="43988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6" name="Google Shape;3436;g25cc695399e_0_987"/>
          <p:cNvSpPr/>
          <p:nvPr/>
        </p:nvSpPr>
        <p:spPr>
          <a:xfrm>
            <a:off x="11978338" y="6220576"/>
            <a:ext cx="212832" cy="322547"/>
          </a:xfrm>
          <a:custGeom>
            <a:avLst/>
            <a:gdLst/>
            <a:ahLst/>
            <a:cxnLst/>
            <a:rect l="l" t="t" r="r" b="b"/>
            <a:pathLst>
              <a:path w="212832" h="322547" extrusionOk="0">
                <a:moveTo>
                  <a:pt x="212832" y="0"/>
                </a:moveTo>
                <a:cubicBezTo>
                  <a:pt x="212832" y="0"/>
                  <a:pt x="212283" y="1257"/>
                  <a:pt x="210869" y="3456"/>
                </a:cubicBezTo>
                <a:lnTo>
                  <a:pt x="204508" y="12723"/>
                </a:lnTo>
                <a:cubicBezTo>
                  <a:pt x="198539" y="21283"/>
                  <a:pt x="190528" y="32749"/>
                  <a:pt x="180947" y="46729"/>
                </a:cubicBezTo>
                <a:cubicBezTo>
                  <a:pt x="160920" y="75473"/>
                  <a:pt x="133825" y="115369"/>
                  <a:pt x="104531" y="159978"/>
                </a:cubicBezTo>
                <a:cubicBezTo>
                  <a:pt x="75238" y="204586"/>
                  <a:pt x="49556" y="245425"/>
                  <a:pt x="30707" y="275033"/>
                </a:cubicBezTo>
                <a:cubicBezTo>
                  <a:pt x="21597" y="289327"/>
                  <a:pt x="14136" y="301186"/>
                  <a:pt x="8560" y="309982"/>
                </a:cubicBezTo>
                <a:cubicBezTo>
                  <a:pt x="6047" y="313751"/>
                  <a:pt x="4005" y="316814"/>
                  <a:pt x="2356" y="319406"/>
                </a:cubicBezTo>
                <a:cubicBezTo>
                  <a:pt x="1704" y="320545"/>
                  <a:pt x="911" y="321605"/>
                  <a:pt x="0" y="322548"/>
                </a:cubicBezTo>
                <a:cubicBezTo>
                  <a:pt x="369" y="321267"/>
                  <a:pt x="927" y="320050"/>
                  <a:pt x="1649" y="318935"/>
                </a:cubicBezTo>
                <a:lnTo>
                  <a:pt x="7147" y="309118"/>
                </a:lnTo>
                <a:cubicBezTo>
                  <a:pt x="12016" y="300636"/>
                  <a:pt x="19241" y="288463"/>
                  <a:pt x="28273" y="273462"/>
                </a:cubicBezTo>
                <a:cubicBezTo>
                  <a:pt x="46336" y="243540"/>
                  <a:pt x="71860" y="202387"/>
                  <a:pt x="101154" y="157779"/>
                </a:cubicBezTo>
                <a:cubicBezTo>
                  <a:pt x="130448" y="113170"/>
                  <a:pt x="157936" y="73353"/>
                  <a:pt x="178591" y="45080"/>
                </a:cubicBezTo>
                <a:cubicBezTo>
                  <a:pt x="188800" y="30865"/>
                  <a:pt x="197282" y="19555"/>
                  <a:pt x="203330" y="11780"/>
                </a:cubicBezTo>
                <a:lnTo>
                  <a:pt x="210241" y="2984"/>
                </a:lnTo>
                <a:cubicBezTo>
                  <a:pt x="210987" y="1893"/>
                  <a:pt x="211851" y="888"/>
                  <a:pt x="21283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7" name="Google Shape;3437;g25cc695399e_0_987"/>
          <p:cNvSpPr/>
          <p:nvPr/>
        </p:nvSpPr>
        <p:spPr>
          <a:xfrm>
            <a:off x="12074937" y="5795617"/>
            <a:ext cx="376423" cy="74609"/>
          </a:xfrm>
          <a:custGeom>
            <a:avLst/>
            <a:gdLst/>
            <a:ahLst/>
            <a:cxnLst/>
            <a:rect l="l" t="t" r="r" b="b"/>
            <a:pathLst>
              <a:path w="376423" h="74609" extrusionOk="0">
                <a:moveTo>
                  <a:pt x="376423" y="0"/>
                </a:moveTo>
                <a:cubicBezTo>
                  <a:pt x="376423" y="0"/>
                  <a:pt x="375402" y="942"/>
                  <a:pt x="373125" y="2278"/>
                </a:cubicBezTo>
                <a:lnTo>
                  <a:pt x="363386" y="8089"/>
                </a:lnTo>
                <a:cubicBezTo>
                  <a:pt x="359145" y="10602"/>
                  <a:pt x="353883" y="13587"/>
                  <a:pt x="347679" y="16728"/>
                </a:cubicBezTo>
                <a:cubicBezTo>
                  <a:pt x="341474" y="19870"/>
                  <a:pt x="334406" y="23639"/>
                  <a:pt x="326238" y="27095"/>
                </a:cubicBezTo>
                <a:cubicBezTo>
                  <a:pt x="318071" y="30551"/>
                  <a:pt x="309353" y="34949"/>
                  <a:pt x="299536" y="38326"/>
                </a:cubicBezTo>
                <a:cubicBezTo>
                  <a:pt x="289719" y="41703"/>
                  <a:pt x="279353" y="45708"/>
                  <a:pt x="268122" y="49478"/>
                </a:cubicBezTo>
                <a:cubicBezTo>
                  <a:pt x="243886" y="57080"/>
                  <a:pt x="219170" y="63057"/>
                  <a:pt x="194141" y="67384"/>
                </a:cubicBezTo>
                <a:cubicBezTo>
                  <a:pt x="169064" y="71429"/>
                  <a:pt x="143744" y="73840"/>
                  <a:pt x="118354" y="74609"/>
                </a:cubicBezTo>
                <a:cubicBezTo>
                  <a:pt x="106652" y="74609"/>
                  <a:pt x="95500" y="74609"/>
                  <a:pt x="85133" y="74609"/>
                </a:cubicBezTo>
                <a:cubicBezTo>
                  <a:pt x="74766" y="74609"/>
                  <a:pt x="65028" y="73510"/>
                  <a:pt x="56232" y="72646"/>
                </a:cubicBezTo>
                <a:cubicBezTo>
                  <a:pt x="47436" y="71782"/>
                  <a:pt x="39504" y="70761"/>
                  <a:pt x="32671" y="69819"/>
                </a:cubicBezTo>
                <a:cubicBezTo>
                  <a:pt x="25838" y="68876"/>
                  <a:pt x="19791" y="67855"/>
                  <a:pt x="14922" y="66834"/>
                </a:cubicBezTo>
                <a:lnTo>
                  <a:pt x="3770" y="64557"/>
                </a:lnTo>
                <a:cubicBezTo>
                  <a:pt x="2458" y="64415"/>
                  <a:pt x="1186" y="64038"/>
                  <a:pt x="0" y="63457"/>
                </a:cubicBezTo>
                <a:cubicBezTo>
                  <a:pt x="1304" y="63331"/>
                  <a:pt x="2623" y="63331"/>
                  <a:pt x="3927" y="63457"/>
                </a:cubicBezTo>
                <a:lnTo>
                  <a:pt x="15236" y="64949"/>
                </a:lnTo>
                <a:cubicBezTo>
                  <a:pt x="20027" y="65735"/>
                  <a:pt x="25995" y="66599"/>
                  <a:pt x="32985" y="67227"/>
                </a:cubicBezTo>
                <a:cubicBezTo>
                  <a:pt x="39975" y="67855"/>
                  <a:pt x="47829" y="69033"/>
                  <a:pt x="56546" y="69504"/>
                </a:cubicBezTo>
                <a:cubicBezTo>
                  <a:pt x="65263" y="69976"/>
                  <a:pt x="74923" y="70761"/>
                  <a:pt x="85290" y="70918"/>
                </a:cubicBezTo>
                <a:cubicBezTo>
                  <a:pt x="95657" y="71075"/>
                  <a:pt x="106652" y="70918"/>
                  <a:pt x="118275" y="70918"/>
                </a:cubicBezTo>
                <a:cubicBezTo>
                  <a:pt x="143485" y="69952"/>
                  <a:pt x="168609" y="67455"/>
                  <a:pt x="193513" y="63457"/>
                </a:cubicBezTo>
                <a:cubicBezTo>
                  <a:pt x="218354" y="59146"/>
                  <a:pt x="242904" y="53295"/>
                  <a:pt x="267022" y="45944"/>
                </a:cubicBezTo>
                <a:cubicBezTo>
                  <a:pt x="278096" y="42331"/>
                  <a:pt x="288698" y="39111"/>
                  <a:pt x="298437" y="35263"/>
                </a:cubicBezTo>
                <a:cubicBezTo>
                  <a:pt x="308175" y="31414"/>
                  <a:pt x="317050" y="28037"/>
                  <a:pt x="325139" y="24582"/>
                </a:cubicBezTo>
                <a:cubicBezTo>
                  <a:pt x="333228" y="21126"/>
                  <a:pt x="340375" y="17671"/>
                  <a:pt x="346737" y="14686"/>
                </a:cubicBezTo>
                <a:cubicBezTo>
                  <a:pt x="353098" y="11702"/>
                  <a:pt x="358517" y="9110"/>
                  <a:pt x="362836" y="6833"/>
                </a:cubicBezTo>
                <a:lnTo>
                  <a:pt x="372967" y="1728"/>
                </a:lnTo>
                <a:cubicBezTo>
                  <a:pt x="374067" y="1052"/>
                  <a:pt x="375221" y="471"/>
                  <a:pt x="37642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8" name="Google Shape;3438;g25cc695399e_0_987"/>
          <p:cNvSpPr/>
          <p:nvPr/>
        </p:nvSpPr>
        <p:spPr>
          <a:xfrm>
            <a:off x="11758123" y="6275394"/>
            <a:ext cx="271185" cy="174742"/>
          </a:xfrm>
          <a:custGeom>
            <a:avLst/>
            <a:gdLst/>
            <a:ahLst/>
            <a:cxnLst/>
            <a:rect l="l" t="t" r="r" b="b"/>
            <a:pathLst>
              <a:path w="271185" h="174742" extrusionOk="0">
                <a:moveTo>
                  <a:pt x="271185" y="174743"/>
                </a:moveTo>
                <a:cubicBezTo>
                  <a:pt x="267353" y="172921"/>
                  <a:pt x="263677" y="170792"/>
                  <a:pt x="260190" y="168381"/>
                </a:cubicBezTo>
                <a:lnTo>
                  <a:pt x="230975" y="150004"/>
                </a:lnTo>
                <a:lnTo>
                  <a:pt x="134532" y="89217"/>
                </a:lnTo>
                <a:cubicBezTo>
                  <a:pt x="96835" y="65656"/>
                  <a:pt x="62907" y="43588"/>
                  <a:pt x="38640" y="27331"/>
                </a:cubicBezTo>
                <a:cubicBezTo>
                  <a:pt x="26545" y="19477"/>
                  <a:pt x="16728" y="12566"/>
                  <a:pt x="10053" y="7854"/>
                </a:cubicBezTo>
                <a:cubicBezTo>
                  <a:pt x="6487" y="5529"/>
                  <a:pt x="3118" y="2898"/>
                  <a:pt x="0" y="0"/>
                </a:cubicBezTo>
                <a:cubicBezTo>
                  <a:pt x="3833" y="1822"/>
                  <a:pt x="7508" y="3951"/>
                  <a:pt x="10995" y="6362"/>
                </a:cubicBezTo>
                <a:lnTo>
                  <a:pt x="40211" y="24739"/>
                </a:lnTo>
                <a:lnTo>
                  <a:pt x="136731" y="85604"/>
                </a:lnTo>
                <a:cubicBezTo>
                  <a:pt x="174350" y="109165"/>
                  <a:pt x="208278" y="131155"/>
                  <a:pt x="232546" y="147412"/>
                </a:cubicBezTo>
                <a:cubicBezTo>
                  <a:pt x="244640" y="155266"/>
                  <a:pt x="254457" y="162177"/>
                  <a:pt x="261132" y="166889"/>
                </a:cubicBezTo>
                <a:cubicBezTo>
                  <a:pt x="264698" y="169214"/>
                  <a:pt x="268067" y="171845"/>
                  <a:pt x="271185" y="1747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9" name="Google Shape;3439;g25cc695399e_0_987"/>
          <p:cNvSpPr/>
          <p:nvPr/>
        </p:nvSpPr>
        <p:spPr>
          <a:xfrm>
            <a:off x="11800768" y="6192853"/>
            <a:ext cx="283907" cy="172229"/>
          </a:xfrm>
          <a:custGeom>
            <a:avLst/>
            <a:gdLst/>
            <a:ahLst/>
            <a:cxnLst/>
            <a:rect l="l" t="t" r="r" b="b"/>
            <a:pathLst>
              <a:path w="283907" h="172229" extrusionOk="0">
                <a:moveTo>
                  <a:pt x="283907" y="172229"/>
                </a:moveTo>
                <a:cubicBezTo>
                  <a:pt x="279918" y="170494"/>
                  <a:pt x="276062" y="168468"/>
                  <a:pt x="272363" y="166182"/>
                </a:cubicBezTo>
                <a:cubicBezTo>
                  <a:pt x="264980" y="162098"/>
                  <a:pt x="254535" y="155894"/>
                  <a:pt x="241655" y="148119"/>
                </a:cubicBezTo>
                <a:cubicBezTo>
                  <a:pt x="215895" y="132412"/>
                  <a:pt x="180947" y="110186"/>
                  <a:pt x="142307" y="85290"/>
                </a:cubicBezTo>
                <a:cubicBezTo>
                  <a:pt x="103667" y="60394"/>
                  <a:pt x="68248" y="39032"/>
                  <a:pt x="42174" y="24189"/>
                </a:cubicBezTo>
                <a:cubicBezTo>
                  <a:pt x="29137" y="16728"/>
                  <a:pt x="18613" y="10759"/>
                  <a:pt x="11231" y="6676"/>
                </a:cubicBezTo>
                <a:cubicBezTo>
                  <a:pt x="7311" y="4759"/>
                  <a:pt x="3558" y="2529"/>
                  <a:pt x="0" y="0"/>
                </a:cubicBezTo>
                <a:cubicBezTo>
                  <a:pt x="4115" y="1429"/>
                  <a:pt x="8105" y="3189"/>
                  <a:pt x="11937" y="5262"/>
                </a:cubicBezTo>
                <a:cubicBezTo>
                  <a:pt x="19791" y="8875"/>
                  <a:pt x="30393" y="14529"/>
                  <a:pt x="43352" y="21676"/>
                </a:cubicBezTo>
                <a:cubicBezTo>
                  <a:pt x="69818" y="35891"/>
                  <a:pt x="105552" y="57174"/>
                  <a:pt x="144271" y="81834"/>
                </a:cubicBezTo>
                <a:lnTo>
                  <a:pt x="242912" y="145449"/>
                </a:lnTo>
                <a:lnTo>
                  <a:pt x="272913" y="164533"/>
                </a:lnTo>
                <a:cubicBezTo>
                  <a:pt x="276792" y="166779"/>
                  <a:pt x="280475" y="169347"/>
                  <a:pt x="283907" y="172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0" name="Google Shape;3440;g25cc695399e_0_987"/>
          <p:cNvSpPr/>
          <p:nvPr/>
        </p:nvSpPr>
        <p:spPr>
          <a:xfrm>
            <a:off x="12018863" y="6476045"/>
            <a:ext cx="773344" cy="59303"/>
          </a:xfrm>
          <a:custGeom>
            <a:avLst/>
            <a:gdLst/>
            <a:ahLst/>
            <a:cxnLst/>
            <a:rect l="l" t="t" r="r" b="b"/>
            <a:pathLst>
              <a:path w="773344" h="59303" extrusionOk="0">
                <a:moveTo>
                  <a:pt x="773344" y="9"/>
                </a:moveTo>
                <a:lnTo>
                  <a:pt x="771381" y="480"/>
                </a:lnTo>
                <a:lnTo>
                  <a:pt x="765569" y="1422"/>
                </a:lnTo>
                <a:lnTo>
                  <a:pt x="743186" y="4642"/>
                </a:lnTo>
                <a:cubicBezTo>
                  <a:pt x="723710" y="7391"/>
                  <a:pt x="695515" y="10847"/>
                  <a:pt x="660645" y="14773"/>
                </a:cubicBezTo>
                <a:cubicBezTo>
                  <a:pt x="590827" y="22627"/>
                  <a:pt x="494227" y="31344"/>
                  <a:pt x="387340" y="38334"/>
                </a:cubicBezTo>
                <a:cubicBezTo>
                  <a:pt x="280452" y="45324"/>
                  <a:pt x="183146" y="50586"/>
                  <a:pt x="113485" y="54042"/>
                </a:cubicBezTo>
                <a:lnTo>
                  <a:pt x="30472" y="58282"/>
                </a:lnTo>
                <a:lnTo>
                  <a:pt x="7854" y="59303"/>
                </a:lnTo>
                <a:lnTo>
                  <a:pt x="2042" y="59303"/>
                </a:lnTo>
                <a:lnTo>
                  <a:pt x="0" y="59303"/>
                </a:lnTo>
                <a:lnTo>
                  <a:pt x="1963" y="59303"/>
                </a:lnTo>
                <a:lnTo>
                  <a:pt x="7854" y="58753"/>
                </a:lnTo>
                <a:lnTo>
                  <a:pt x="30393" y="56947"/>
                </a:lnTo>
                <a:lnTo>
                  <a:pt x="113327" y="51371"/>
                </a:lnTo>
                <a:lnTo>
                  <a:pt x="387418" y="34486"/>
                </a:lnTo>
                <a:cubicBezTo>
                  <a:pt x="494227" y="27261"/>
                  <a:pt x="590827" y="18779"/>
                  <a:pt x="660645" y="11946"/>
                </a:cubicBezTo>
                <a:cubicBezTo>
                  <a:pt x="695515" y="8412"/>
                  <a:pt x="723474" y="5349"/>
                  <a:pt x="743265" y="3071"/>
                </a:cubicBezTo>
                <a:lnTo>
                  <a:pt x="765726" y="637"/>
                </a:lnTo>
                <a:lnTo>
                  <a:pt x="771616" y="87"/>
                </a:lnTo>
                <a:cubicBezTo>
                  <a:pt x="772190" y="9"/>
                  <a:pt x="772771" y="-15"/>
                  <a:pt x="7733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1" name="Google Shape;3441;g25cc695399e_0_987"/>
          <p:cNvSpPr/>
          <p:nvPr/>
        </p:nvSpPr>
        <p:spPr>
          <a:xfrm>
            <a:off x="12070068" y="6336769"/>
            <a:ext cx="686090" cy="58184"/>
          </a:xfrm>
          <a:custGeom>
            <a:avLst/>
            <a:gdLst/>
            <a:ahLst/>
            <a:cxnLst/>
            <a:rect l="l" t="t" r="r" b="b"/>
            <a:pathLst>
              <a:path w="686090" h="58184" extrusionOk="0">
                <a:moveTo>
                  <a:pt x="686091" y="198"/>
                </a:moveTo>
                <a:cubicBezTo>
                  <a:pt x="683813" y="645"/>
                  <a:pt x="681504" y="905"/>
                  <a:pt x="679179" y="983"/>
                </a:cubicBezTo>
                <a:lnTo>
                  <a:pt x="659153" y="2475"/>
                </a:lnTo>
                <a:lnTo>
                  <a:pt x="585565" y="7502"/>
                </a:lnTo>
                <a:cubicBezTo>
                  <a:pt x="523364" y="11743"/>
                  <a:pt x="437524" y="18182"/>
                  <a:pt x="342810" y="26350"/>
                </a:cubicBezTo>
                <a:cubicBezTo>
                  <a:pt x="248095" y="34518"/>
                  <a:pt x="162177" y="42843"/>
                  <a:pt x="100447" y="49047"/>
                </a:cubicBezTo>
                <a:lnTo>
                  <a:pt x="27016" y="56272"/>
                </a:lnTo>
                <a:lnTo>
                  <a:pt x="6990" y="58079"/>
                </a:lnTo>
                <a:cubicBezTo>
                  <a:pt x="4665" y="58220"/>
                  <a:pt x="2325" y="58220"/>
                  <a:pt x="0" y="58079"/>
                </a:cubicBezTo>
                <a:cubicBezTo>
                  <a:pt x="2270" y="57490"/>
                  <a:pt x="4579" y="57097"/>
                  <a:pt x="6911" y="56901"/>
                </a:cubicBezTo>
                <a:lnTo>
                  <a:pt x="26859" y="54309"/>
                </a:lnTo>
                <a:lnTo>
                  <a:pt x="100133" y="45749"/>
                </a:lnTo>
                <a:cubicBezTo>
                  <a:pt x="162098" y="38837"/>
                  <a:pt x="247702" y="30041"/>
                  <a:pt x="342495" y="22188"/>
                </a:cubicBezTo>
                <a:cubicBezTo>
                  <a:pt x="437288" y="14334"/>
                  <a:pt x="523128" y="8051"/>
                  <a:pt x="585329" y="4517"/>
                </a:cubicBezTo>
                <a:cubicBezTo>
                  <a:pt x="616743" y="2711"/>
                  <a:pt x="641639" y="1454"/>
                  <a:pt x="659074" y="826"/>
                </a:cubicBezTo>
                <a:lnTo>
                  <a:pt x="679101" y="119"/>
                </a:lnTo>
                <a:cubicBezTo>
                  <a:pt x="681426" y="-62"/>
                  <a:pt x="683766" y="-38"/>
                  <a:pt x="686091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2" name="Google Shape;3442;g25cc695399e_0_987"/>
          <p:cNvSpPr/>
          <p:nvPr/>
        </p:nvSpPr>
        <p:spPr>
          <a:xfrm>
            <a:off x="11998286" y="6277122"/>
            <a:ext cx="150710" cy="235608"/>
          </a:xfrm>
          <a:custGeom>
            <a:avLst/>
            <a:gdLst/>
            <a:ahLst/>
            <a:cxnLst/>
            <a:rect l="l" t="t" r="r" b="b"/>
            <a:pathLst>
              <a:path w="150710" h="235608" extrusionOk="0">
                <a:moveTo>
                  <a:pt x="0" y="235608"/>
                </a:moveTo>
                <a:cubicBezTo>
                  <a:pt x="83845" y="184481"/>
                  <a:pt x="139449" y="97557"/>
                  <a:pt x="1507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3" name="Google Shape;3443;g25cc695399e_0_987"/>
          <p:cNvSpPr/>
          <p:nvPr/>
        </p:nvSpPr>
        <p:spPr>
          <a:xfrm>
            <a:off x="8250638" y="4847344"/>
            <a:ext cx="1810741" cy="1581237"/>
          </a:xfrm>
          <a:custGeom>
            <a:avLst/>
            <a:gdLst/>
            <a:ahLst/>
            <a:cxnLst/>
            <a:rect l="l" t="t" r="r" b="b"/>
            <a:pathLst>
              <a:path w="1810741" h="1581237" extrusionOk="0">
                <a:moveTo>
                  <a:pt x="2109" y="396872"/>
                </a:moveTo>
                <a:lnTo>
                  <a:pt x="217455" y="1490093"/>
                </a:lnTo>
                <a:cubicBezTo>
                  <a:pt x="229541" y="1551328"/>
                  <a:pt x="288985" y="1591169"/>
                  <a:pt x="350220" y="1579075"/>
                </a:cubicBezTo>
                <a:cubicBezTo>
                  <a:pt x="351099" y="1578902"/>
                  <a:pt x="351971" y="1578721"/>
                  <a:pt x="352851" y="1578525"/>
                </a:cubicBezTo>
                <a:lnTo>
                  <a:pt x="1722362" y="1274276"/>
                </a:lnTo>
                <a:cubicBezTo>
                  <a:pt x="1781853" y="1261012"/>
                  <a:pt x="1820092" y="1202934"/>
                  <a:pt x="1808752" y="1143043"/>
                </a:cubicBezTo>
                <a:lnTo>
                  <a:pt x="1610291" y="91759"/>
                </a:lnTo>
                <a:cubicBezTo>
                  <a:pt x="1598597" y="30564"/>
                  <a:pt x="1539562" y="-9599"/>
                  <a:pt x="1478351" y="1993"/>
                </a:cubicBezTo>
                <a:lnTo>
                  <a:pt x="91876" y="264303"/>
                </a:lnTo>
                <a:cubicBezTo>
                  <a:pt x="30602" y="275942"/>
                  <a:pt x="-9637" y="335056"/>
                  <a:pt x="2005" y="396330"/>
                </a:cubicBezTo>
                <a:cubicBezTo>
                  <a:pt x="2039" y="396510"/>
                  <a:pt x="2074" y="396691"/>
                  <a:pt x="2109" y="396872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4" name="Google Shape;3444;g25cc695399e_0_987"/>
          <p:cNvSpPr/>
          <p:nvPr/>
        </p:nvSpPr>
        <p:spPr>
          <a:xfrm>
            <a:off x="8250366" y="4845410"/>
            <a:ext cx="1813039" cy="1584883"/>
          </a:xfrm>
          <a:custGeom>
            <a:avLst/>
            <a:gdLst/>
            <a:ahLst/>
            <a:cxnLst/>
            <a:rect l="l" t="t" r="r" b="b"/>
            <a:pathLst>
              <a:path w="1813039" h="1584883" extrusionOk="0">
                <a:moveTo>
                  <a:pt x="2380" y="398806"/>
                </a:moveTo>
                <a:cubicBezTo>
                  <a:pt x="2380" y="398806"/>
                  <a:pt x="2380" y="397628"/>
                  <a:pt x="1674" y="395193"/>
                </a:cubicBezTo>
                <a:cubicBezTo>
                  <a:pt x="1005" y="391557"/>
                  <a:pt x="559" y="387889"/>
                  <a:pt x="338" y="384198"/>
                </a:cubicBezTo>
                <a:cubicBezTo>
                  <a:pt x="-812" y="369748"/>
                  <a:pt x="978" y="355211"/>
                  <a:pt x="5600" y="341475"/>
                </a:cubicBezTo>
                <a:cubicBezTo>
                  <a:pt x="8963" y="331343"/>
                  <a:pt x="13664" y="321699"/>
                  <a:pt x="19580" y="312809"/>
                </a:cubicBezTo>
                <a:cubicBezTo>
                  <a:pt x="26907" y="302159"/>
                  <a:pt x="35986" y="292845"/>
                  <a:pt x="46439" y="285243"/>
                </a:cubicBezTo>
                <a:cubicBezTo>
                  <a:pt x="58604" y="276321"/>
                  <a:pt x="72435" y="269936"/>
                  <a:pt x="87121" y="266473"/>
                </a:cubicBezTo>
                <a:cubicBezTo>
                  <a:pt x="102828" y="262939"/>
                  <a:pt x="119556" y="260111"/>
                  <a:pt x="137227" y="256656"/>
                </a:cubicBezTo>
                <a:lnTo>
                  <a:pt x="738027" y="142307"/>
                </a:lnTo>
                <a:lnTo>
                  <a:pt x="1153012" y="63771"/>
                </a:lnTo>
                <a:lnTo>
                  <a:pt x="1384143" y="19634"/>
                </a:lnTo>
                <a:lnTo>
                  <a:pt x="1444145" y="8246"/>
                </a:lnTo>
                <a:lnTo>
                  <a:pt x="1474538" y="2513"/>
                </a:lnTo>
                <a:cubicBezTo>
                  <a:pt x="1479486" y="1492"/>
                  <a:pt x="1484826" y="942"/>
                  <a:pt x="1490245" y="236"/>
                </a:cubicBezTo>
                <a:cubicBezTo>
                  <a:pt x="1495476" y="-79"/>
                  <a:pt x="1500722" y="-79"/>
                  <a:pt x="1505952" y="236"/>
                </a:cubicBezTo>
                <a:cubicBezTo>
                  <a:pt x="1527346" y="1359"/>
                  <a:pt x="1548001" y="8458"/>
                  <a:pt x="1565561" y="20733"/>
                </a:cubicBezTo>
                <a:cubicBezTo>
                  <a:pt x="1583373" y="33119"/>
                  <a:pt x="1597274" y="50342"/>
                  <a:pt x="1605615" y="70368"/>
                </a:cubicBezTo>
                <a:cubicBezTo>
                  <a:pt x="1609628" y="80491"/>
                  <a:pt x="1612494" y="91023"/>
                  <a:pt x="1614175" y="101783"/>
                </a:cubicBezTo>
                <a:cubicBezTo>
                  <a:pt x="1616138" y="112385"/>
                  <a:pt x="1618180" y="122909"/>
                  <a:pt x="1620144" y="133197"/>
                </a:cubicBezTo>
                <a:cubicBezTo>
                  <a:pt x="1624149" y="154480"/>
                  <a:pt x="1627997" y="175764"/>
                  <a:pt x="1632238" y="197282"/>
                </a:cubicBezTo>
                <a:cubicBezTo>
                  <a:pt x="1640406" y="240218"/>
                  <a:pt x="1648629" y="283649"/>
                  <a:pt x="1656899" y="327574"/>
                </a:cubicBezTo>
                <a:cubicBezTo>
                  <a:pt x="1673650" y="415479"/>
                  <a:pt x="1690536" y="505065"/>
                  <a:pt x="1707554" y="596324"/>
                </a:cubicBezTo>
                <a:cubicBezTo>
                  <a:pt x="1724573" y="687583"/>
                  <a:pt x="1742110" y="780389"/>
                  <a:pt x="1760174" y="874734"/>
                </a:cubicBezTo>
                <a:lnTo>
                  <a:pt x="1787033" y="1017041"/>
                </a:lnTo>
                <a:cubicBezTo>
                  <a:pt x="1791588" y="1040916"/>
                  <a:pt x="1796119" y="1064893"/>
                  <a:pt x="1800620" y="1088981"/>
                </a:cubicBezTo>
                <a:lnTo>
                  <a:pt x="1807452" y="1125107"/>
                </a:lnTo>
                <a:cubicBezTo>
                  <a:pt x="1810256" y="1137170"/>
                  <a:pt x="1812094" y="1149430"/>
                  <a:pt x="1812950" y="1161783"/>
                </a:cubicBezTo>
                <a:cubicBezTo>
                  <a:pt x="1813955" y="1187048"/>
                  <a:pt x="1806494" y="1211929"/>
                  <a:pt x="1791745" y="1232466"/>
                </a:cubicBezTo>
                <a:cubicBezTo>
                  <a:pt x="1777271" y="1252909"/>
                  <a:pt x="1756498" y="1268050"/>
                  <a:pt x="1732607" y="1275582"/>
                </a:cubicBezTo>
                <a:cubicBezTo>
                  <a:pt x="1720591" y="1279116"/>
                  <a:pt x="1709047" y="1281158"/>
                  <a:pt x="1696952" y="1283985"/>
                </a:cubicBezTo>
                <a:lnTo>
                  <a:pt x="1661532" y="1291839"/>
                </a:lnTo>
                <a:lnTo>
                  <a:pt x="1590850" y="1307546"/>
                </a:lnTo>
                <a:lnTo>
                  <a:pt x="1314246" y="1368961"/>
                </a:lnTo>
                <a:lnTo>
                  <a:pt x="791196" y="1485038"/>
                </a:lnTo>
                <a:lnTo>
                  <a:pt x="547735" y="1539149"/>
                </a:lnTo>
                <a:lnTo>
                  <a:pt x="431108" y="1564987"/>
                </a:lnTo>
                <a:lnTo>
                  <a:pt x="374091" y="1577632"/>
                </a:lnTo>
                <a:cubicBezTo>
                  <a:pt x="364588" y="1579595"/>
                  <a:pt x="355478" y="1582108"/>
                  <a:pt x="345740" y="1583522"/>
                </a:cubicBezTo>
                <a:cubicBezTo>
                  <a:pt x="297197" y="1591077"/>
                  <a:pt x="249274" y="1566676"/>
                  <a:pt x="226836" y="1522971"/>
                </a:cubicBezTo>
                <a:cubicBezTo>
                  <a:pt x="224677" y="1518871"/>
                  <a:pt x="222807" y="1514614"/>
                  <a:pt x="221260" y="1510248"/>
                </a:cubicBezTo>
                <a:lnTo>
                  <a:pt x="218904" y="1503729"/>
                </a:lnTo>
                <a:lnTo>
                  <a:pt x="217255" y="1497054"/>
                </a:lnTo>
                <a:cubicBezTo>
                  <a:pt x="214977" y="1488101"/>
                  <a:pt x="213642" y="1479226"/>
                  <a:pt x="211757" y="1470430"/>
                </a:cubicBezTo>
                <a:cubicBezTo>
                  <a:pt x="208302" y="1452838"/>
                  <a:pt x="204846" y="1435324"/>
                  <a:pt x="201469" y="1418046"/>
                </a:cubicBezTo>
                <a:cubicBezTo>
                  <a:pt x="187906" y="1348935"/>
                  <a:pt x="174822" y="1282650"/>
                  <a:pt x="162201" y="1219193"/>
                </a:cubicBezTo>
                <a:cubicBezTo>
                  <a:pt x="112566" y="965836"/>
                  <a:pt x="72356" y="760778"/>
                  <a:pt x="44397" y="619021"/>
                </a:cubicBezTo>
                <a:cubicBezTo>
                  <a:pt x="30575" y="548339"/>
                  <a:pt x="19894" y="493363"/>
                  <a:pt x="12983" y="455823"/>
                </a:cubicBezTo>
                <a:cubicBezTo>
                  <a:pt x="9449" y="437210"/>
                  <a:pt x="6700" y="422995"/>
                  <a:pt x="5129" y="413414"/>
                </a:cubicBezTo>
                <a:cubicBezTo>
                  <a:pt x="3558" y="403832"/>
                  <a:pt x="2537" y="398884"/>
                  <a:pt x="2537" y="398884"/>
                </a:cubicBezTo>
                <a:cubicBezTo>
                  <a:pt x="2537" y="398884"/>
                  <a:pt x="3637" y="403754"/>
                  <a:pt x="5522" y="413335"/>
                </a:cubicBezTo>
                <a:cubicBezTo>
                  <a:pt x="7407" y="422917"/>
                  <a:pt x="10391" y="436896"/>
                  <a:pt x="14082" y="455666"/>
                </a:cubicBezTo>
                <a:cubicBezTo>
                  <a:pt x="21936" y="493049"/>
                  <a:pt x="32538" y="547946"/>
                  <a:pt x="46675" y="618785"/>
                </a:cubicBezTo>
                <a:cubicBezTo>
                  <a:pt x="74712" y="760150"/>
                  <a:pt x="115315" y="965365"/>
                  <a:pt x="165500" y="1218644"/>
                </a:cubicBezTo>
                <a:cubicBezTo>
                  <a:pt x="178010" y="1281944"/>
                  <a:pt x="191102" y="1348204"/>
                  <a:pt x="204768" y="1417418"/>
                </a:cubicBezTo>
                <a:cubicBezTo>
                  <a:pt x="208145" y="1434696"/>
                  <a:pt x="211600" y="1452210"/>
                  <a:pt x="215056" y="1469802"/>
                </a:cubicBezTo>
                <a:cubicBezTo>
                  <a:pt x="217396" y="1487668"/>
                  <a:pt x="222399" y="1505088"/>
                  <a:pt x="229899" y="1521478"/>
                </a:cubicBezTo>
                <a:cubicBezTo>
                  <a:pt x="251740" y="1563888"/>
                  <a:pt x="298296" y="1587535"/>
                  <a:pt x="345426" y="1580145"/>
                </a:cubicBezTo>
                <a:cubicBezTo>
                  <a:pt x="354693" y="1578810"/>
                  <a:pt x="364117" y="1576218"/>
                  <a:pt x="373463" y="1574255"/>
                </a:cubicBezTo>
                <a:lnTo>
                  <a:pt x="430480" y="1561610"/>
                </a:lnTo>
                <a:lnTo>
                  <a:pt x="547028" y="1535379"/>
                </a:lnTo>
                <a:lnTo>
                  <a:pt x="790489" y="1481189"/>
                </a:lnTo>
                <a:lnTo>
                  <a:pt x="1313461" y="1364799"/>
                </a:lnTo>
                <a:lnTo>
                  <a:pt x="1590065" y="1303305"/>
                </a:lnTo>
                <a:lnTo>
                  <a:pt x="1660747" y="1287598"/>
                </a:lnTo>
                <a:lnTo>
                  <a:pt x="1696167" y="1279745"/>
                </a:lnTo>
                <a:cubicBezTo>
                  <a:pt x="1707869" y="1276996"/>
                  <a:pt x="1719727" y="1274875"/>
                  <a:pt x="1731429" y="1271420"/>
                </a:cubicBezTo>
                <a:cubicBezTo>
                  <a:pt x="1779085" y="1256419"/>
                  <a:pt x="1810829" y="1211395"/>
                  <a:pt x="1808944" y="1161469"/>
                </a:cubicBezTo>
                <a:cubicBezTo>
                  <a:pt x="1808057" y="1149304"/>
                  <a:pt x="1806243" y="1137233"/>
                  <a:pt x="1803525" y="1125343"/>
                </a:cubicBezTo>
                <a:lnTo>
                  <a:pt x="1796693" y="1089216"/>
                </a:lnTo>
                <a:cubicBezTo>
                  <a:pt x="1792138" y="1065184"/>
                  <a:pt x="1787661" y="1041230"/>
                  <a:pt x="1783106" y="1017277"/>
                </a:cubicBezTo>
                <a:cubicBezTo>
                  <a:pt x="1774051" y="969998"/>
                  <a:pt x="1765066" y="922798"/>
                  <a:pt x="1756168" y="875677"/>
                </a:cubicBezTo>
                <a:cubicBezTo>
                  <a:pt x="1738364" y="781433"/>
                  <a:pt x="1720850" y="688659"/>
                  <a:pt x="1703628" y="597345"/>
                </a:cubicBezTo>
                <a:cubicBezTo>
                  <a:pt x="1686405" y="506031"/>
                  <a:pt x="1669488" y="416453"/>
                  <a:pt x="1652893" y="328595"/>
                </a:cubicBezTo>
                <a:cubicBezTo>
                  <a:pt x="1644671" y="284717"/>
                  <a:pt x="1636479" y="241286"/>
                  <a:pt x="1628312" y="198303"/>
                </a:cubicBezTo>
                <a:lnTo>
                  <a:pt x="1616296" y="134218"/>
                </a:lnTo>
                <a:cubicBezTo>
                  <a:pt x="1614254" y="123616"/>
                  <a:pt x="1612290" y="113092"/>
                  <a:pt x="1610248" y="102804"/>
                </a:cubicBezTo>
                <a:cubicBezTo>
                  <a:pt x="1608638" y="92343"/>
                  <a:pt x="1605874" y="82101"/>
                  <a:pt x="1602002" y="72253"/>
                </a:cubicBezTo>
                <a:cubicBezTo>
                  <a:pt x="1597918" y="62680"/>
                  <a:pt x="1592641" y="53656"/>
                  <a:pt x="1586295" y="45394"/>
                </a:cubicBezTo>
                <a:cubicBezTo>
                  <a:pt x="1579690" y="37383"/>
                  <a:pt x="1572064" y="30276"/>
                  <a:pt x="1563598" y="24268"/>
                </a:cubicBezTo>
                <a:cubicBezTo>
                  <a:pt x="1546603" y="12409"/>
                  <a:pt x="1526639" y="5529"/>
                  <a:pt x="1505952" y="4398"/>
                </a:cubicBezTo>
                <a:cubicBezTo>
                  <a:pt x="1500722" y="4107"/>
                  <a:pt x="1495476" y="4107"/>
                  <a:pt x="1490245" y="4398"/>
                </a:cubicBezTo>
                <a:cubicBezTo>
                  <a:pt x="1485219" y="5183"/>
                  <a:pt x="1480193" y="5576"/>
                  <a:pt x="1475088" y="6676"/>
                </a:cubicBezTo>
                <a:lnTo>
                  <a:pt x="1444773" y="12409"/>
                </a:lnTo>
                <a:lnTo>
                  <a:pt x="1384771" y="23718"/>
                </a:lnTo>
                <a:lnTo>
                  <a:pt x="1153640" y="66756"/>
                </a:lnTo>
                <a:lnTo>
                  <a:pt x="738577" y="145292"/>
                </a:lnTo>
                <a:lnTo>
                  <a:pt x="137541" y="258383"/>
                </a:lnTo>
                <a:cubicBezTo>
                  <a:pt x="119870" y="261839"/>
                  <a:pt x="102985" y="264588"/>
                  <a:pt x="87435" y="268043"/>
                </a:cubicBezTo>
                <a:cubicBezTo>
                  <a:pt x="72921" y="271397"/>
                  <a:pt x="59217" y="277617"/>
                  <a:pt x="47146" y="286342"/>
                </a:cubicBezTo>
                <a:cubicBezTo>
                  <a:pt x="36771" y="293858"/>
                  <a:pt x="27740" y="303070"/>
                  <a:pt x="20444" y="313594"/>
                </a:cubicBezTo>
                <a:cubicBezTo>
                  <a:pt x="14539" y="322375"/>
                  <a:pt x="9788" y="331877"/>
                  <a:pt x="6307" y="341867"/>
                </a:cubicBezTo>
                <a:cubicBezTo>
                  <a:pt x="1694" y="355533"/>
                  <a:pt x="-200" y="369967"/>
                  <a:pt x="731" y="384355"/>
                </a:cubicBezTo>
                <a:cubicBezTo>
                  <a:pt x="731" y="389224"/>
                  <a:pt x="1752" y="392837"/>
                  <a:pt x="1909" y="3952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5" name="Google Shape;3445;g25cc695399e_0_987"/>
          <p:cNvSpPr/>
          <p:nvPr/>
        </p:nvSpPr>
        <p:spPr>
          <a:xfrm>
            <a:off x="8304681" y="4897281"/>
            <a:ext cx="1714862" cy="1483380"/>
          </a:xfrm>
          <a:custGeom>
            <a:avLst/>
            <a:gdLst/>
            <a:ahLst/>
            <a:cxnLst/>
            <a:rect l="l" t="t" r="r" b="b"/>
            <a:pathLst>
              <a:path w="1714862" h="1483380" extrusionOk="0">
                <a:moveTo>
                  <a:pt x="2020" y="374187"/>
                </a:moveTo>
                <a:lnTo>
                  <a:pt x="203779" y="1398061"/>
                </a:lnTo>
                <a:cubicBezTo>
                  <a:pt x="215049" y="1455346"/>
                  <a:pt x="270629" y="1492642"/>
                  <a:pt x="327905" y="1481373"/>
                </a:cubicBezTo>
                <a:cubicBezTo>
                  <a:pt x="328761" y="1481208"/>
                  <a:pt x="329610" y="1481027"/>
                  <a:pt x="330458" y="1480839"/>
                </a:cubicBezTo>
                <a:lnTo>
                  <a:pt x="1632035" y="1193554"/>
                </a:lnTo>
                <a:cubicBezTo>
                  <a:pt x="1687772" y="1181153"/>
                  <a:pt x="1723608" y="1126751"/>
                  <a:pt x="1713006" y="1070645"/>
                </a:cubicBezTo>
                <a:lnTo>
                  <a:pt x="1527347" y="86196"/>
                </a:lnTo>
                <a:cubicBezTo>
                  <a:pt x="1516477" y="28786"/>
                  <a:pt x="1461156" y="-8966"/>
                  <a:pt x="1403731" y="1848"/>
                </a:cubicBezTo>
                <a:lnTo>
                  <a:pt x="86368" y="249786"/>
                </a:lnTo>
                <a:cubicBezTo>
                  <a:pt x="28974" y="260475"/>
                  <a:pt x="-8889" y="315670"/>
                  <a:pt x="1808" y="373064"/>
                </a:cubicBezTo>
                <a:cubicBezTo>
                  <a:pt x="1871" y="373441"/>
                  <a:pt x="1949" y="373818"/>
                  <a:pt x="2020" y="37418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6" name="Google Shape;3446;g25cc695399e_0_987"/>
          <p:cNvSpPr/>
          <p:nvPr/>
        </p:nvSpPr>
        <p:spPr>
          <a:xfrm>
            <a:off x="8304456" y="4895553"/>
            <a:ext cx="1716991" cy="1487001"/>
          </a:xfrm>
          <a:custGeom>
            <a:avLst/>
            <a:gdLst/>
            <a:ahLst/>
            <a:cxnLst/>
            <a:rect l="l" t="t" r="r" b="b"/>
            <a:pathLst>
              <a:path w="1716991" h="1487001" extrusionOk="0">
                <a:moveTo>
                  <a:pt x="2245" y="375915"/>
                </a:moveTo>
                <a:cubicBezTo>
                  <a:pt x="2245" y="375915"/>
                  <a:pt x="2245" y="374737"/>
                  <a:pt x="1617" y="372459"/>
                </a:cubicBezTo>
                <a:cubicBezTo>
                  <a:pt x="981" y="369059"/>
                  <a:pt x="564" y="365627"/>
                  <a:pt x="360" y="362171"/>
                </a:cubicBezTo>
                <a:cubicBezTo>
                  <a:pt x="-810" y="348522"/>
                  <a:pt x="879" y="334770"/>
                  <a:pt x="5308" y="321804"/>
                </a:cubicBezTo>
                <a:cubicBezTo>
                  <a:pt x="12478" y="300497"/>
                  <a:pt x="26222" y="282017"/>
                  <a:pt x="44576" y="269028"/>
                </a:cubicBezTo>
                <a:cubicBezTo>
                  <a:pt x="56089" y="260687"/>
                  <a:pt x="69189" y="254789"/>
                  <a:pt x="83059" y="251671"/>
                </a:cubicBezTo>
                <a:cubicBezTo>
                  <a:pt x="97902" y="248451"/>
                  <a:pt x="113688" y="245702"/>
                  <a:pt x="130180" y="242482"/>
                </a:cubicBezTo>
                <a:lnTo>
                  <a:pt x="696975" y="135124"/>
                </a:lnTo>
                <a:lnTo>
                  <a:pt x="1088398" y="61221"/>
                </a:lnTo>
                <a:lnTo>
                  <a:pt x="1306493" y="20068"/>
                </a:lnTo>
                <a:lnTo>
                  <a:pt x="1363117" y="9387"/>
                </a:lnTo>
                <a:lnTo>
                  <a:pt x="1391704" y="4047"/>
                </a:lnTo>
                <a:cubicBezTo>
                  <a:pt x="1401325" y="1832"/>
                  <a:pt x="1411134" y="489"/>
                  <a:pt x="1420998" y="42"/>
                </a:cubicBezTo>
                <a:cubicBezTo>
                  <a:pt x="1426009" y="-92"/>
                  <a:pt x="1431012" y="97"/>
                  <a:pt x="1435999" y="591"/>
                </a:cubicBezTo>
                <a:cubicBezTo>
                  <a:pt x="1440946" y="1290"/>
                  <a:pt x="1445847" y="2256"/>
                  <a:pt x="1450685" y="3497"/>
                </a:cubicBezTo>
                <a:cubicBezTo>
                  <a:pt x="1460486" y="5940"/>
                  <a:pt x="1469863" y="9859"/>
                  <a:pt x="1478487" y="15121"/>
                </a:cubicBezTo>
                <a:cubicBezTo>
                  <a:pt x="1496118" y="25550"/>
                  <a:pt x="1510404" y="40818"/>
                  <a:pt x="1519639" y="59101"/>
                </a:cubicBezTo>
                <a:cubicBezTo>
                  <a:pt x="1524202" y="68305"/>
                  <a:pt x="1527509" y="78075"/>
                  <a:pt x="1529456" y="88159"/>
                </a:cubicBezTo>
                <a:lnTo>
                  <a:pt x="1535111" y="118081"/>
                </a:lnTo>
                <a:cubicBezTo>
                  <a:pt x="1538881" y="138108"/>
                  <a:pt x="1542965" y="158292"/>
                  <a:pt x="1546577" y="178476"/>
                </a:cubicBezTo>
                <a:cubicBezTo>
                  <a:pt x="1554219" y="219000"/>
                  <a:pt x="1562073" y="259972"/>
                  <a:pt x="1570138" y="301384"/>
                </a:cubicBezTo>
                <a:cubicBezTo>
                  <a:pt x="1585845" y="384161"/>
                  <a:pt x="1601812" y="468643"/>
                  <a:pt x="1618045" y="554820"/>
                </a:cubicBezTo>
                <a:cubicBezTo>
                  <a:pt x="1634279" y="640998"/>
                  <a:pt x="1650661" y="728620"/>
                  <a:pt x="1667209" y="817680"/>
                </a:cubicBezTo>
                <a:cubicBezTo>
                  <a:pt x="1675533" y="862132"/>
                  <a:pt x="1683992" y="906921"/>
                  <a:pt x="1692576" y="952055"/>
                </a:cubicBezTo>
                <a:cubicBezTo>
                  <a:pt x="1696817" y="974517"/>
                  <a:pt x="1701081" y="997111"/>
                  <a:pt x="1705377" y="1019832"/>
                </a:cubicBezTo>
                <a:cubicBezTo>
                  <a:pt x="1707498" y="1031220"/>
                  <a:pt x="1709618" y="1042529"/>
                  <a:pt x="1711817" y="1053916"/>
                </a:cubicBezTo>
                <a:cubicBezTo>
                  <a:pt x="1714370" y="1065320"/>
                  <a:pt x="1716074" y="1076896"/>
                  <a:pt x="1716922" y="1088551"/>
                </a:cubicBezTo>
                <a:cubicBezTo>
                  <a:pt x="1718673" y="1137330"/>
                  <a:pt x="1687369" y="1181176"/>
                  <a:pt x="1640663" y="1195360"/>
                </a:cubicBezTo>
                <a:cubicBezTo>
                  <a:pt x="1595741" y="1206198"/>
                  <a:pt x="1551368" y="1215308"/>
                  <a:pt x="1507152" y="1225282"/>
                </a:cubicBezTo>
                <a:lnTo>
                  <a:pt x="1246099" y="1282849"/>
                </a:lnTo>
                <a:lnTo>
                  <a:pt x="752657" y="1391700"/>
                </a:lnTo>
                <a:lnTo>
                  <a:pt x="522860" y="1442356"/>
                </a:lnTo>
                <a:lnTo>
                  <a:pt x="412910" y="1466545"/>
                </a:lnTo>
                <a:lnTo>
                  <a:pt x="359191" y="1478404"/>
                </a:lnTo>
                <a:lnTo>
                  <a:pt x="332646" y="1484294"/>
                </a:lnTo>
                <a:cubicBezTo>
                  <a:pt x="328170" y="1485079"/>
                  <a:pt x="323614" y="1485943"/>
                  <a:pt x="319138" y="1486493"/>
                </a:cubicBezTo>
                <a:cubicBezTo>
                  <a:pt x="314599" y="1486925"/>
                  <a:pt x="310036" y="1487082"/>
                  <a:pt x="305473" y="1486964"/>
                </a:cubicBezTo>
                <a:cubicBezTo>
                  <a:pt x="259600" y="1485810"/>
                  <a:pt x="219484" y="1455746"/>
                  <a:pt x="205496" y="1412041"/>
                </a:cubicBezTo>
                <a:cubicBezTo>
                  <a:pt x="203062" y="1403637"/>
                  <a:pt x="201491" y="1395234"/>
                  <a:pt x="199920" y="1386909"/>
                </a:cubicBezTo>
                <a:cubicBezTo>
                  <a:pt x="196622" y="1370260"/>
                  <a:pt x="193402" y="1353846"/>
                  <a:pt x="190182" y="1337510"/>
                </a:cubicBezTo>
                <a:cubicBezTo>
                  <a:pt x="177404" y="1272325"/>
                  <a:pt x="165129" y="1209811"/>
                  <a:pt x="153348" y="1149966"/>
                </a:cubicBezTo>
                <a:cubicBezTo>
                  <a:pt x="106227" y="910981"/>
                  <a:pt x="68687" y="718018"/>
                  <a:pt x="42456" y="583879"/>
                </a:cubicBezTo>
                <a:cubicBezTo>
                  <a:pt x="29497" y="517044"/>
                  <a:pt x="19366" y="465210"/>
                  <a:pt x="12533" y="429948"/>
                </a:cubicBezTo>
                <a:cubicBezTo>
                  <a:pt x="9180" y="412356"/>
                  <a:pt x="6565" y="399005"/>
                  <a:pt x="4680" y="389894"/>
                </a:cubicBezTo>
                <a:cubicBezTo>
                  <a:pt x="3030" y="380863"/>
                  <a:pt x="2245" y="376229"/>
                  <a:pt x="2245" y="376229"/>
                </a:cubicBezTo>
                <a:cubicBezTo>
                  <a:pt x="2245" y="376229"/>
                  <a:pt x="3266" y="380784"/>
                  <a:pt x="5072" y="389816"/>
                </a:cubicBezTo>
                <a:cubicBezTo>
                  <a:pt x="6879" y="398848"/>
                  <a:pt x="9628" y="412277"/>
                  <a:pt x="12926" y="429791"/>
                </a:cubicBezTo>
                <a:cubicBezTo>
                  <a:pt x="19994" y="464975"/>
                  <a:pt x="30361" y="516809"/>
                  <a:pt x="43634" y="583564"/>
                </a:cubicBezTo>
                <a:cubicBezTo>
                  <a:pt x="70179" y="717076"/>
                  <a:pt x="108426" y="910510"/>
                  <a:pt x="155783" y="1149416"/>
                </a:cubicBezTo>
                <a:cubicBezTo>
                  <a:pt x="167666" y="1209104"/>
                  <a:pt x="180027" y="1271595"/>
                  <a:pt x="192852" y="1336882"/>
                </a:cubicBezTo>
                <a:cubicBezTo>
                  <a:pt x="196151" y="1353217"/>
                  <a:pt x="199371" y="1369631"/>
                  <a:pt x="202669" y="1386281"/>
                </a:cubicBezTo>
                <a:cubicBezTo>
                  <a:pt x="204114" y="1394614"/>
                  <a:pt x="205968" y="1402876"/>
                  <a:pt x="208245" y="1411020"/>
                </a:cubicBezTo>
                <a:cubicBezTo>
                  <a:pt x="210837" y="1419085"/>
                  <a:pt x="214402" y="1426813"/>
                  <a:pt x="218847" y="1434031"/>
                </a:cubicBezTo>
                <a:cubicBezTo>
                  <a:pt x="237327" y="1464181"/>
                  <a:pt x="269880" y="1482857"/>
                  <a:pt x="305237" y="1483587"/>
                </a:cubicBezTo>
                <a:cubicBezTo>
                  <a:pt x="322829" y="1484451"/>
                  <a:pt x="340264" y="1478561"/>
                  <a:pt x="358092" y="1475027"/>
                </a:cubicBezTo>
                <a:lnTo>
                  <a:pt x="411889" y="1463168"/>
                </a:lnTo>
                <a:lnTo>
                  <a:pt x="521839" y="1438822"/>
                </a:lnTo>
                <a:lnTo>
                  <a:pt x="751636" y="1388009"/>
                </a:lnTo>
                <a:lnTo>
                  <a:pt x="1245470" y="1278687"/>
                </a:lnTo>
                <a:lnTo>
                  <a:pt x="1506445" y="1221041"/>
                </a:lnTo>
                <a:cubicBezTo>
                  <a:pt x="1550583" y="1211067"/>
                  <a:pt x="1595427" y="1201800"/>
                  <a:pt x="1639957" y="1191198"/>
                </a:cubicBezTo>
                <a:cubicBezTo>
                  <a:pt x="1684871" y="1177493"/>
                  <a:pt x="1714958" y="1135319"/>
                  <a:pt x="1713309" y="1088394"/>
                </a:cubicBezTo>
                <a:cubicBezTo>
                  <a:pt x="1712516" y="1076943"/>
                  <a:pt x="1710835" y="1065579"/>
                  <a:pt x="1708283" y="1054388"/>
                </a:cubicBezTo>
                <a:cubicBezTo>
                  <a:pt x="1706084" y="1043000"/>
                  <a:pt x="1703963" y="1031612"/>
                  <a:pt x="1701843" y="1020303"/>
                </a:cubicBezTo>
                <a:cubicBezTo>
                  <a:pt x="1697523" y="997606"/>
                  <a:pt x="1693283" y="974988"/>
                  <a:pt x="1688963" y="952448"/>
                </a:cubicBezTo>
                <a:cubicBezTo>
                  <a:pt x="1680481" y="907368"/>
                  <a:pt x="1672054" y="862603"/>
                  <a:pt x="1663674" y="818151"/>
                </a:cubicBezTo>
                <a:cubicBezTo>
                  <a:pt x="1646868" y="729146"/>
                  <a:pt x="1630352" y="641626"/>
                  <a:pt x="1614118" y="555606"/>
                </a:cubicBezTo>
                <a:lnTo>
                  <a:pt x="1566290" y="302091"/>
                </a:lnTo>
                <a:cubicBezTo>
                  <a:pt x="1558436" y="260726"/>
                  <a:pt x="1550716" y="219785"/>
                  <a:pt x="1543122" y="179261"/>
                </a:cubicBezTo>
                <a:cubicBezTo>
                  <a:pt x="1539250" y="158999"/>
                  <a:pt x="1535449" y="138838"/>
                  <a:pt x="1531734" y="118788"/>
                </a:cubicBezTo>
                <a:cubicBezTo>
                  <a:pt x="1527572" y="98840"/>
                  <a:pt x="1525765" y="78342"/>
                  <a:pt x="1516577" y="60750"/>
                </a:cubicBezTo>
                <a:cubicBezTo>
                  <a:pt x="1507663" y="43127"/>
                  <a:pt x="1493903" y="28417"/>
                  <a:pt x="1476916" y="18341"/>
                </a:cubicBezTo>
                <a:cubicBezTo>
                  <a:pt x="1468575" y="13267"/>
                  <a:pt x="1459520" y="9482"/>
                  <a:pt x="1450057" y="7110"/>
                </a:cubicBezTo>
                <a:cubicBezTo>
                  <a:pt x="1445384" y="5853"/>
                  <a:pt x="1440640" y="4903"/>
                  <a:pt x="1435842" y="4283"/>
                </a:cubicBezTo>
                <a:cubicBezTo>
                  <a:pt x="1431043" y="3788"/>
                  <a:pt x="1426213" y="3599"/>
                  <a:pt x="1421391" y="3733"/>
                </a:cubicBezTo>
                <a:cubicBezTo>
                  <a:pt x="1411739" y="4188"/>
                  <a:pt x="1402142" y="5500"/>
                  <a:pt x="1392725" y="7660"/>
                </a:cubicBezTo>
                <a:lnTo>
                  <a:pt x="1364060" y="13000"/>
                </a:lnTo>
                <a:lnTo>
                  <a:pt x="1307435" y="23602"/>
                </a:lnTo>
                <a:lnTo>
                  <a:pt x="1089341" y="64598"/>
                </a:lnTo>
                <a:lnTo>
                  <a:pt x="697839" y="137951"/>
                </a:lnTo>
                <a:lnTo>
                  <a:pt x="130573" y="244367"/>
                </a:lnTo>
                <a:cubicBezTo>
                  <a:pt x="113845" y="247509"/>
                  <a:pt x="97981" y="250257"/>
                  <a:pt x="83451" y="253320"/>
                </a:cubicBezTo>
                <a:cubicBezTo>
                  <a:pt x="47545" y="261355"/>
                  <a:pt x="18408" y="287515"/>
                  <a:pt x="6565" y="322353"/>
                </a:cubicBezTo>
                <a:cubicBezTo>
                  <a:pt x="2088" y="335202"/>
                  <a:pt x="274" y="348828"/>
                  <a:pt x="1224" y="362407"/>
                </a:cubicBezTo>
                <a:cubicBezTo>
                  <a:pt x="1381" y="365855"/>
                  <a:pt x="1750" y="369294"/>
                  <a:pt x="2324" y="372695"/>
                </a:cubicBezTo>
                <a:cubicBezTo>
                  <a:pt x="2245" y="374737"/>
                  <a:pt x="2245" y="375915"/>
                  <a:pt x="2245" y="3759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7" name="Google Shape;3447;g25cc695399e_0_987"/>
          <p:cNvSpPr/>
          <p:nvPr/>
        </p:nvSpPr>
        <p:spPr>
          <a:xfrm>
            <a:off x="8389321" y="5361863"/>
            <a:ext cx="1512917" cy="330008"/>
          </a:xfrm>
          <a:custGeom>
            <a:avLst/>
            <a:gdLst/>
            <a:ahLst/>
            <a:cxnLst/>
            <a:rect l="l" t="t" r="r" b="b"/>
            <a:pathLst>
              <a:path w="1512917" h="330008" extrusionOk="0">
                <a:moveTo>
                  <a:pt x="1512918" y="0"/>
                </a:moveTo>
                <a:cubicBezTo>
                  <a:pt x="1512918" y="0"/>
                  <a:pt x="1512525" y="1492"/>
                  <a:pt x="1511504" y="4241"/>
                </a:cubicBezTo>
                <a:cubicBezTo>
                  <a:pt x="1510483" y="6990"/>
                  <a:pt x="1508991" y="11231"/>
                  <a:pt x="1507028" y="16571"/>
                </a:cubicBezTo>
                <a:cubicBezTo>
                  <a:pt x="1506007" y="19241"/>
                  <a:pt x="1504829" y="22304"/>
                  <a:pt x="1503651" y="25603"/>
                </a:cubicBezTo>
                <a:cubicBezTo>
                  <a:pt x="1502378" y="29278"/>
                  <a:pt x="1500831" y="32844"/>
                  <a:pt x="1499017" y="36284"/>
                </a:cubicBezTo>
                <a:cubicBezTo>
                  <a:pt x="1495247" y="44137"/>
                  <a:pt x="1491163" y="52698"/>
                  <a:pt x="1486058" y="62358"/>
                </a:cubicBezTo>
                <a:cubicBezTo>
                  <a:pt x="1480954" y="72017"/>
                  <a:pt x="1474278" y="82306"/>
                  <a:pt x="1466582" y="93222"/>
                </a:cubicBezTo>
                <a:cubicBezTo>
                  <a:pt x="1458280" y="105081"/>
                  <a:pt x="1449288" y="116437"/>
                  <a:pt x="1439644" y="127228"/>
                </a:cubicBezTo>
                <a:cubicBezTo>
                  <a:pt x="1434303" y="132883"/>
                  <a:pt x="1429434" y="139323"/>
                  <a:pt x="1423230" y="144977"/>
                </a:cubicBezTo>
                <a:lnTo>
                  <a:pt x="1404617" y="162884"/>
                </a:lnTo>
                <a:cubicBezTo>
                  <a:pt x="1390543" y="175127"/>
                  <a:pt x="1375723" y="186484"/>
                  <a:pt x="1360244" y="196890"/>
                </a:cubicBezTo>
                <a:cubicBezTo>
                  <a:pt x="1324722" y="220930"/>
                  <a:pt x="1285776" y="239464"/>
                  <a:pt x="1244717" y="251865"/>
                </a:cubicBezTo>
                <a:cubicBezTo>
                  <a:pt x="1197572" y="266198"/>
                  <a:pt x="1148149" y="271523"/>
                  <a:pt x="1099033" y="267572"/>
                </a:cubicBezTo>
                <a:cubicBezTo>
                  <a:pt x="1047121" y="263488"/>
                  <a:pt x="994345" y="247467"/>
                  <a:pt x="941961" y="227048"/>
                </a:cubicBezTo>
                <a:cubicBezTo>
                  <a:pt x="889577" y="206628"/>
                  <a:pt x="836723" y="181575"/>
                  <a:pt x="780884" y="160842"/>
                </a:cubicBezTo>
                <a:cubicBezTo>
                  <a:pt x="669441" y="118982"/>
                  <a:pt x="555799" y="98013"/>
                  <a:pt x="452603" y="101233"/>
                </a:cubicBezTo>
                <a:cubicBezTo>
                  <a:pt x="403746" y="102340"/>
                  <a:pt x="355171" y="108929"/>
                  <a:pt x="307783" y="120867"/>
                </a:cubicBezTo>
                <a:cubicBezTo>
                  <a:pt x="266606" y="131571"/>
                  <a:pt x="226686" y="146658"/>
                  <a:pt x="188722" y="165868"/>
                </a:cubicBezTo>
                <a:cubicBezTo>
                  <a:pt x="133480" y="193489"/>
                  <a:pt x="83798" y="231053"/>
                  <a:pt x="42174" y="276682"/>
                </a:cubicBezTo>
                <a:cubicBezTo>
                  <a:pt x="38561" y="280766"/>
                  <a:pt x="35027" y="284536"/>
                  <a:pt x="31886" y="288227"/>
                </a:cubicBezTo>
                <a:lnTo>
                  <a:pt x="23404" y="298829"/>
                </a:lnTo>
                <a:lnTo>
                  <a:pt x="16178" y="307940"/>
                </a:lnTo>
                <a:lnTo>
                  <a:pt x="10602" y="315793"/>
                </a:lnTo>
                <a:lnTo>
                  <a:pt x="2749" y="326474"/>
                </a:lnTo>
                <a:cubicBezTo>
                  <a:pt x="1901" y="327707"/>
                  <a:pt x="982" y="328885"/>
                  <a:pt x="0" y="330008"/>
                </a:cubicBezTo>
                <a:lnTo>
                  <a:pt x="2356" y="326238"/>
                </a:lnTo>
                <a:lnTo>
                  <a:pt x="9660" y="315322"/>
                </a:lnTo>
                <a:lnTo>
                  <a:pt x="15000" y="307468"/>
                </a:lnTo>
                <a:lnTo>
                  <a:pt x="22147" y="298280"/>
                </a:lnTo>
                <a:cubicBezTo>
                  <a:pt x="24739" y="294903"/>
                  <a:pt x="27566" y="291368"/>
                  <a:pt x="30472" y="287520"/>
                </a:cubicBezTo>
                <a:cubicBezTo>
                  <a:pt x="33378" y="283672"/>
                  <a:pt x="37069" y="279667"/>
                  <a:pt x="40682" y="275818"/>
                </a:cubicBezTo>
                <a:cubicBezTo>
                  <a:pt x="82070" y="229309"/>
                  <a:pt x="131838" y="190999"/>
                  <a:pt x="187387" y="162884"/>
                </a:cubicBezTo>
                <a:cubicBezTo>
                  <a:pt x="225493" y="143438"/>
                  <a:pt x="265562" y="128116"/>
                  <a:pt x="306919" y="117176"/>
                </a:cubicBezTo>
                <a:cubicBezTo>
                  <a:pt x="354535" y="104995"/>
                  <a:pt x="403385" y="98248"/>
                  <a:pt x="452525" y="97070"/>
                </a:cubicBezTo>
                <a:cubicBezTo>
                  <a:pt x="556271" y="93929"/>
                  <a:pt x="670384" y="114584"/>
                  <a:pt x="782376" y="156601"/>
                </a:cubicBezTo>
                <a:cubicBezTo>
                  <a:pt x="838372" y="177491"/>
                  <a:pt x="890991" y="202623"/>
                  <a:pt x="943375" y="222964"/>
                </a:cubicBezTo>
                <a:cubicBezTo>
                  <a:pt x="995758" y="243304"/>
                  <a:pt x="1047985" y="259326"/>
                  <a:pt x="1099347" y="263410"/>
                </a:cubicBezTo>
                <a:cubicBezTo>
                  <a:pt x="1148008" y="267549"/>
                  <a:pt x="1197007" y="262459"/>
                  <a:pt x="1243775" y="248409"/>
                </a:cubicBezTo>
                <a:cubicBezTo>
                  <a:pt x="1284535" y="236213"/>
                  <a:pt x="1323246" y="217977"/>
                  <a:pt x="1358595" y="194298"/>
                </a:cubicBezTo>
                <a:cubicBezTo>
                  <a:pt x="1374050" y="184025"/>
                  <a:pt x="1388839" y="172803"/>
                  <a:pt x="1402889" y="160685"/>
                </a:cubicBezTo>
                <a:lnTo>
                  <a:pt x="1421502" y="143171"/>
                </a:lnTo>
                <a:cubicBezTo>
                  <a:pt x="1427706" y="137595"/>
                  <a:pt x="1432575" y="131234"/>
                  <a:pt x="1437916" y="125658"/>
                </a:cubicBezTo>
                <a:cubicBezTo>
                  <a:pt x="1447576" y="114977"/>
                  <a:pt x="1456623" y="103754"/>
                  <a:pt x="1465011" y="92044"/>
                </a:cubicBezTo>
                <a:cubicBezTo>
                  <a:pt x="1472864" y="81285"/>
                  <a:pt x="1478676" y="70682"/>
                  <a:pt x="1484645" y="61494"/>
                </a:cubicBezTo>
                <a:cubicBezTo>
                  <a:pt x="1490614" y="52305"/>
                  <a:pt x="1494069" y="43195"/>
                  <a:pt x="1497917" y="35734"/>
                </a:cubicBezTo>
                <a:cubicBezTo>
                  <a:pt x="1499763" y="32317"/>
                  <a:pt x="1501365" y="28776"/>
                  <a:pt x="1502708" y="25131"/>
                </a:cubicBezTo>
                <a:cubicBezTo>
                  <a:pt x="1503965" y="21833"/>
                  <a:pt x="1505143" y="18849"/>
                  <a:pt x="1506242" y="16178"/>
                </a:cubicBezTo>
                <a:lnTo>
                  <a:pt x="1511111" y="4005"/>
                </a:lnTo>
                <a:cubicBezTo>
                  <a:pt x="1512289" y="1335"/>
                  <a:pt x="1512918" y="0"/>
                  <a:pt x="151291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8" name="Google Shape;3448;g25cc695399e_0_987"/>
          <p:cNvSpPr/>
          <p:nvPr/>
        </p:nvSpPr>
        <p:spPr>
          <a:xfrm rot="-2700000">
            <a:off x="9392058" y="5156312"/>
            <a:ext cx="223166" cy="223166"/>
          </a:xfrm>
          <a:custGeom>
            <a:avLst/>
            <a:gdLst/>
            <a:ahLst/>
            <a:cxnLst/>
            <a:rect l="l" t="t" r="r" b="b"/>
            <a:pathLst>
              <a:path w="223042" h="223042" extrusionOk="0">
                <a:moveTo>
                  <a:pt x="223042" y="111521"/>
                </a:moveTo>
                <a:cubicBezTo>
                  <a:pt x="223042" y="173113"/>
                  <a:pt x="173113" y="223042"/>
                  <a:pt x="111521" y="223042"/>
                </a:cubicBezTo>
                <a:cubicBezTo>
                  <a:pt x="49930" y="223042"/>
                  <a:pt x="0" y="173113"/>
                  <a:pt x="0" y="111521"/>
                </a:cubicBezTo>
                <a:cubicBezTo>
                  <a:pt x="0" y="49930"/>
                  <a:pt x="49930" y="0"/>
                  <a:pt x="111521" y="0"/>
                </a:cubicBezTo>
                <a:cubicBezTo>
                  <a:pt x="173112" y="0"/>
                  <a:pt x="223042" y="49930"/>
                  <a:pt x="223042" y="1115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9" name="Google Shape;3449;g25cc695399e_0_987"/>
          <p:cNvSpPr/>
          <p:nvPr/>
        </p:nvSpPr>
        <p:spPr>
          <a:xfrm>
            <a:off x="9608985" y="5647970"/>
            <a:ext cx="354197" cy="501609"/>
          </a:xfrm>
          <a:custGeom>
            <a:avLst/>
            <a:gdLst/>
            <a:ahLst/>
            <a:cxnLst/>
            <a:rect l="l" t="t" r="r" b="b"/>
            <a:pathLst>
              <a:path w="354197" h="501609" extrusionOk="0">
                <a:moveTo>
                  <a:pt x="167910" y="6126"/>
                </a:moveTo>
                <a:lnTo>
                  <a:pt x="0" y="316579"/>
                </a:lnTo>
                <a:lnTo>
                  <a:pt x="8246" y="318071"/>
                </a:lnTo>
                <a:lnTo>
                  <a:pt x="127621" y="480798"/>
                </a:lnTo>
                <a:lnTo>
                  <a:pt x="220608" y="501610"/>
                </a:lnTo>
                <a:cubicBezTo>
                  <a:pt x="255006" y="373203"/>
                  <a:pt x="286892" y="257205"/>
                  <a:pt x="305191" y="170580"/>
                </a:cubicBezTo>
                <a:cubicBezTo>
                  <a:pt x="317215" y="112566"/>
                  <a:pt x="333589" y="55549"/>
                  <a:pt x="354197" y="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0" name="Google Shape;3450;g25cc695399e_0_987"/>
          <p:cNvSpPr/>
          <p:nvPr/>
        </p:nvSpPr>
        <p:spPr>
          <a:xfrm>
            <a:off x="9732216" y="5371916"/>
            <a:ext cx="278893" cy="347521"/>
          </a:xfrm>
          <a:custGeom>
            <a:avLst/>
            <a:gdLst/>
            <a:ahLst/>
            <a:cxnLst/>
            <a:rect l="l" t="t" r="r" b="b"/>
            <a:pathLst>
              <a:path w="278893" h="347521" extrusionOk="0">
                <a:moveTo>
                  <a:pt x="64706" y="4398"/>
                </a:moveTo>
                <a:cubicBezTo>
                  <a:pt x="64706" y="4398"/>
                  <a:pt x="9731" y="80499"/>
                  <a:pt x="2506" y="105866"/>
                </a:cubicBezTo>
                <a:cubicBezTo>
                  <a:pt x="-4720" y="131234"/>
                  <a:pt x="5019" y="168695"/>
                  <a:pt x="14757" y="205136"/>
                </a:cubicBezTo>
                <a:cubicBezTo>
                  <a:pt x="24496" y="241577"/>
                  <a:pt x="43109" y="300871"/>
                  <a:pt x="43109" y="300871"/>
                </a:cubicBezTo>
                <a:lnTo>
                  <a:pt x="207328" y="347522"/>
                </a:lnTo>
                <a:lnTo>
                  <a:pt x="225077" y="303385"/>
                </a:lnTo>
                <a:cubicBezTo>
                  <a:pt x="225077" y="303385"/>
                  <a:pt x="277460" y="190685"/>
                  <a:pt x="278795" y="175292"/>
                </a:cubicBezTo>
                <a:cubicBezTo>
                  <a:pt x="280130" y="159899"/>
                  <a:pt x="267329" y="127699"/>
                  <a:pt x="267329" y="127699"/>
                </a:cubicBezTo>
                <a:cubicBezTo>
                  <a:pt x="267329" y="127699"/>
                  <a:pt x="280523" y="90316"/>
                  <a:pt x="266701" y="77044"/>
                </a:cubicBezTo>
                <a:cubicBezTo>
                  <a:pt x="260787" y="70148"/>
                  <a:pt x="252934" y="65193"/>
                  <a:pt x="244161" y="62829"/>
                </a:cubicBezTo>
                <a:cubicBezTo>
                  <a:pt x="244161" y="62829"/>
                  <a:pt x="271806" y="31022"/>
                  <a:pt x="249501" y="15707"/>
                </a:cubicBezTo>
                <a:cubicBezTo>
                  <a:pt x="227197" y="393"/>
                  <a:pt x="216045" y="0"/>
                  <a:pt x="216045" y="0"/>
                </a:cubicBezTo>
                <a:lnTo>
                  <a:pt x="113948" y="111285"/>
                </a:lnTo>
                <a:cubicBezTo>
                  <a:pt x="113948" y="111285"/>
                  <a:pt x="93843" y="130213"/>
                  <a:pt x="77822" y="126521"/>
                </a:cubicBezTo>
                <a:cubicBezTo>
                  <a:pt x="61800" y="122830"/>
                  <a:pt x="55675" y="120239"/>
                  <a:pt x="67455" y="93772"/>
                </a:cubicBezTo>
                <a:cubicBezTo>
                  <a:pt x="79235" y="67305"/>
                  <a:pt x="88581" y="59295"/>
                  <a:pt x="94000" y="35812"/>
                </a:cubicBezTo>
                <a:cubicBezTo>
                  <a:pt x="99419" y="12330"/>
                  <a:pt x="64706" y="4398"/>
                  <a:pt x="64706" y="4398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1" name="Google Shape;3451;g25cc695399e_0_987"/>
          <p:cNvSpPr/>
          <p:nvPr/>
        </p:nvSpPr>
        <p:spPr>
          <a:xfrm>
            <a:off x="8470156" y="4663730"/>
            <a:ext cx="508898" cy="1089531"/>
          </a:xfrm>
          <a:custGeom>
            <a:avLst/>
            <a:gdLst/>
            <a:ahLst/>
            <a:cxnLst/>
            <a:rect l="l" t="t" r="r" b="b"/>
            <a:pathLst>
              <a:path w="508898" h="1089531" extrusionOk="0">
                <a:moveTo>
                  <a:pt x="7204" y="276944"/>
                </a:moveTo>
                <a:lnTo>
                  <a:pt x="57" y="852613"/>
                </a:lnTo>
                <a:cubicBezTo>
                  <a:pt x="-1199" y="950469"/>
                  <a:pt x="17021" y="1094504"/>
                  <a:pt x="171894" y="1089399"/>
                </a:cubicBezTo>
                <a:lnTo>
                  <a:pt x="171894" y="1089399"/>
                </a:lnTo>
                <a:cubicBezTo>
                  <a:pt x="305955" y="1074792"/>
                  <a:pt x="341453" y="948034"/>
                  <a:pt x="342553" y="856540"/>
                </a:cubicBezTo>
                <a:cubicBezTo>
                  <a:pt x="343024" y="813267"/>
                  <a:pt x="343495" y="777061"/>
                  <a:pt x="343888" y="772663"/>
                </a:cubicBezTo>
                <a:cubicBezTo>
                  <a:pt x="343888" y="772663"/>
                  <a:pt x="490593" y="760647"/>
                  <a:pt x="502924" y="615591"/>
                </a:cubicBezTo>
                <a:cubicBezTo>
                  <a:pt x="508892" y="545616"/>
                  <a:pt x="509521" y="400403"/>
                  <a:pt x="508499" y="269012"/>
                </a:cubicBezTo>
                <a:cubicBezTo>
                  <a:pt x="507392" y="127836"/>
                  <a:pt x="397999" y="11194"/>
                  <a:pt x="257184" y="1047"/>
                </a:cubicBezTo>
                <a:lnTo>
                  <a:pt x="243205" y="26"/>
                </a:lnTo>
                <a:cubicBezTo>
                  <a:pt x="91709" y="-2094"/>
                  <a:pt x="5241" y="125448"/>
                  <a:pt x="7204" y="276944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2" name="Google Shape;3452;g25cc695399e_0_987"/>
          <p:cNvSpPr/>
          <p:nvPr/>
        </p:nvSpPr>
        <p:spPr>
          <a:xfrm>
            <a:off x="8629249" y="5366732"/>
            <a:ext cx="184795" cy="106851"/>
          </a:xfrm>
          <a:custGeom>
            <a:avLst/>
            <a:gdLst/>
            <a:ahLst/>
            <a:cxnLst/>
            <a:rect l="l" t="t" r="r" b="b"/>
            <a:pathLst>
              <a:path w="184795" h="106851" extrusionOk="0">
                <a:moveTo>
                  <a:pt x="184795" y="69661"/>
                </a:moveTo>
                <a:cubicBezTo>
                  <a:pt x="184795" y="69661"/>
                  <a:pt x="92987" y="68326"/>
                  <a:pt x="0" y="0"/>
                </a:cubicBezTo>
                <a:cubicBezTo>
                  <a:pt x="0" y="0"/>
                  <a:pt x="38325" y="109322"/>
                  <a:pt x="184010" y="106809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3" name="Google Shape;3453;g25cc695399e_0_987"/>
          <p:cNvSpPr/>
          <p:nvPr/>
        </p:nvSpPr>
        <p:spPr>
          <a:xfrm>
            <a:off x="8641620" y="4966313"/>
            <a:ext cx="89630" cy="26368"/>
          </a:xfrm>
          <a:custGeom>
            <a:avLst/>
            <a:gdLst/>
            <a:ahLst/>
            <a:cxnLst/>
            <a:rect l="l" t="t" r="r" b="b"/>
            <a:pathLst>
              <a:path w="89630" h="26368" extrusionOk="0">
                <a:moveTo>
                  <a:pt x="89176" y="25959"/>
                </a:moveTo>
                <a:cubicBezTo>
                  <a:pt x="86270" y="28865"/>
                  <a:pt x="69542" y="15357"/>
                  <a:pt x="45274" y="14729"/>
                </a:cubicBezTo>
                <a:cubicBezTo>
                  <a:pt x="21006" y="14101"/>
                  <a:pt x="2864" y="25959"/>
                  <a:pt x="273" y="22582"/>
                </a:cubicBezTo>
                <a:cubicBezTo>
                  <a:pt x="-984" y="21169"/>
                  <a:pt x="2079" y="15828"/>
                  <a:pt x="9933" y="10252"/>
                </a:cubicBezTo>
                <a:cubicBezTo>
                  <a:pt x="20606" y="3137"/>
                  <a:pt x="33242" y="-436"/>
                  <a:pt x="46059" y="43"/>
                </a:cubicBezTo>
                <a:cubicBezTo>
                  <a:pt x="58719" y="365"/>
                  <a:pt x="70939" y="4802"/>
                  <a:pt x="80851" y="12687"/>
                </a:cubicBezTo>
                <a:cubicBezTo>
                  <a:pt x="88312" y="19127"/>
                  <a:pt x="90746" y="24389"/>
                  <a:pt x="89176" y="259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4" name="Google Shape;3454;g25cc695399e_0_987"/>
          <p:cNvSpPr/>
          <p:nvPr/>
        </p:nvSpPr>
        <p:spPr>
          <a:xfrm>
            <a:off x="8690978" y="5023283"/>
            <a:ext cx="39193" cy="37565"/>
          </a:xfrm>
          <a:custGeom>
            <a:avLst/>
            <a:gdLst/>
            <a:ahLst/>
            <a:cxnLst/>
            <a:rect l="l" t="t" r="r" b="b"/>
            <a:pathLst>
              <a:path w="39193" h="37565" extrusionOk="0">
                <a:moveTo>
                  <a:pt x="39190" y="19174"/>
                </a:moveTo>
                <a:cubicBezTo>
                  <a:pt x="38553" y="29793"/>
                  <a:pt x="29553" y="37952"/>
                  <a:pt x="18927" y="37552"/>
                </a:cubicBezTo>
                <a:cubicBezTo>
                  <a:pt x="8521" y="37599"/>
                  <a:pt x="39" y="29196"/>
                  <a:pt x="0" y="18782"/>
                </a:cubicBezTo>
                <a:cubicBezTo>
                  <a:pt x="0" y="18656"/>
                  <a:pt x="0" y="18523"/>
                  <a:pt x="0" y="18389"/>
                </a:cubicBezTo>
                <a:cubicBezTo>
                  <a:pt x="715" y="7779"/>
                  <a:pt x="9715" y="-350"/>
                  <a:pt x="20341" y="12"/>
                </a:cubicBezTo>
                <a:cubicBezTo>
                  <a:pt x="30708" y="-36"/>
                  <a:pt x="39150" y="8337"/>
                  <a:pt x="39190" y="18695"/>
                </a:cubicBezTo>
                <a:cubicBezTo>
                  <a:pt x="39197" y="18860"/>
                  <a:pt x="39190" y="19017"/>
                  <a:pt x="39190" y="1917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5" name="Google Shape;3455;g25cc695399e_0_987"/>
          <p:cNvSpPr/>
          <p:nvPr/>
        </p:nvSpPr>
        <p:spPr>
          <a:xfrm>
            <a:off x="8791739" y="4974673"/>
            <a:ext cx="58072" cy="189529"/>
          </a:xfrm>
          <a:custGeom>
            <a:avLst/>
            <a:gdLst/>
            <a:ahLst/>
            <a:cxnLst/>
            <a:rect l="l" t="t" r="r" b="b"/>
            <a:pathLst>
              <a:path w="58072" h="189529" extrusionOk="0">
                <a:moveTo>
                  <a:pt x="0" y="186452"/>
                </a:moveTo>
                <a:cubicBezTo>
                  <a:pt x="0" y="185195"/>
                  <a:pt x="14058" y="183782"/>
                  <a:pt x="36676" y="182525"/>
                </a:cubicBezTo>
                <a:cubicBezTo>
                  <a:pt x="42410" y="182525"/>
                  <a:pt x="47907" y="181661"/>
                  <a:pt x="49164" y="177813"/>
                </a:cubicBezTo>
                <a:cubicBezTo>
                  <a:pt x="50028" y="171978"/>
                  <a:pt x="49124" y="166017"/>
                  <a:pt x="46572" y="160692"/>
                </a:cubicBezTo>
                <a:cubicBezTo>
                  <a:pt x="42174" y="146555"/>
                  <a:pt x="37697" y="131712"/>
                  <a:pt x="32907" y="116084"/>
                </a:cubicBezTo>
                <a:cubicBezTo>
                  <a:pt x="14058" y="52705"/>
                  <a:pt x="785" y="714"/>
                  <a:pt x="3377" y="7"/>
                </a:cubicBezTo>
                <a:cubicBezTo>
                  <a:pt x="5969" y="-700"/>
                  <a:pt x="23325" y="50035"/>
                  <a:pt x="42174" y="113492"/>
                </a:cubicBezTo>
                <a:cubicBezTo>
                  <a:pt x="46650" y="129199"/>
                  <a:pt x="50970" y="143964"/>
                  <a:pt x="55132" y="158257"/>
                </a:cubicBezTo>
                <a:cubicBezTo>
                  <a:pt x="58329" y="165388"/>
                  <a:pt x="58941" y="173415"/>
                  <a:pt x="56860" y="180954"/>
                </a:cubicBezTo>
                <a:cubicBezTo>
                  <a:pt x="54936" y="184975"/>
                  <a:pt x="51253" y="187881"/>
                  <a:pt x="46886" y="188808"/>
                </a:cubicBezTo>
                <a:cubicBezTo>
                  <a:pt x="43658" y="189460"/>
                  <a:pt x="40352" y="189672"/>
                  <a:pt x="37069" y="189436"/>
                </a:cubicBezTo>
                <a:cubicBezTo>
                  <a:pt x="14058" y="188808"/>
                  <a:pt x="0" y="187708"/>
                  <a:pt x="0" y="1864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6" name="Google Shape;3456;g25cc695399e_0_987"/>
          <p:cNvSpPr/>
          <p:nvPr/>
        </p:nvSpPr>
        <p:spPr>
          <a:xfrm>
            <a:off x="8630208" y="4882698"/>
            <a:ext cx="90536" cy="24226"/>
          </a:xfrm>
          <a:custGeom>
            <a:avLst/>
            <a:gdLst/>
            <a:ahLst/>
            <a:cxnLst/>
            <a:rect l="l" t="t" r="r" b="b"/>
            <a:pathLst>
              <a:path w="90536" h="24226" extrusionOk="0">
                <a:moveTo>
                  <a:pt x="90377" y="18237"/>
                </a:moveTo>
                <a:cubicBezTo>
                  <a:pt x="88021" y="23656"/>
                  <a:pt x="68623" y="19572"/>
                  <a:pt x="45376" y="20829"/>
                </a:cubicBezTo>
                <a:cubicBezTo>
                  <a:pt x="22130" y="22085"/>
                  <a:pt x="2967" y="27112"/>
                  <a:pt x="218" y="21928"/>
                </a:cubicBezTo>
                <a:cubicBezTo>
                  <a:pt x="-960" y="19494"/>
                  <a:pt x="2653" y="14467"/>
                  <a:pt x="10585" y="9677"/>
                </a:cubicBezTo>
                <a:cubicBezTo>
                  <a:pt x="21007" y="3771"/>
                  <a:pt x="32701" y="488"/>
                  <a:pt x="44670" y="95"/>
                </a:cubicBezTo>
                <a:cubicBezTo>
                  <a:pt x="56576" y="-517"/>
                  <a:pt x="68450" y="1831"/>
                  <a:pt x="79225" y="6928"/>
                </a:cubicBezTo>
                <a:cubicBezTo>
                  <a:pt x="87472" y="11090"/>
                  <a:pt x="91398" y="15724"/>
                  <a:pt x="90377" y="1823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7" name="Google Shape;3457;g25cc695399e_0_987"/>
          <p:cNvSpPr/>
          <p:nvPr/>
        </p:nvSpPr>
        <p:spPr>
          <a:xfrm>
            <a:off x="8862101" y="4927050"/>
            <a:ext cx="89259" cy="20704"/>
          </a:xfrm>
          <a:custGeom>
            <a:avLst/>
            <a:gdLst/>
            <a:ahLst/>
            <a:cxnLst/>
            <a:rect l="l" t="t" r="r" b="b"/>
            <a:pathLst>
              <a:path w="89259" h="20704" extrusionOk="0">
                <a:moveTo>
                  <a:pt x="89067" y="18886"/>
                </a:moveTo>
                <a:cubicBezTo>
                  <a:pt x="86553" y="23284"/>
                  <a:pt x="67548" y="18415"/>
                  <a:pt x="44615" y="17708"/>
                </a:cubicBezTo>
                <a:cubicBezTo>
                  <a:pt x="21683" y="17001"/>
                  <a:pt x="2598" y="19907"/>
                  <a:pt x="164" y="15352"/>
                </a:cubicBezTo>
                <a:cubicBezTo>
                  <a:pt x="-857" y="13153"/>
                  <a:pt x="2913" y="9226"/>
                  <a:pt x="10923" y="5771"/>
                </a:cubicBezTo>
                <a:cubicBezTo>
                  <a:pt x="21683" y="1420"/>
                  <a:pt x="33267" y="-512"/>
                  <a:pt x="44851" y="116"/>
                </a:cubicBezTo>
                <a:cubicBezTo>
                  <a:pt x="56568" y="485"/>
                  <a:pt x="68074" y="3320"/>
                  <a:pt x="78621" y="8441"/>
                </a:cubicBezTo>
                <a:cubicBezTo>
                  <a:pt x="86553" y="12603"/>
                  <a:pt x="90166" y="16530"/>
                  <a:pt x="89067" y="188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8" name="Google Shape;3458;g25cc695399e_0_987"/>
          <p:cNvSpPr/>
          <p:nvPr/>
        </p:nvSpPr>
        <p:spPr>
          <a:xfrm>
            <a:off x="8379701" y="5041816"/>
            <a:ext cx="101663" cy="152905"/>
          </a:xfrm>
          <a:custGeom>
            <a:avLst/>
            <a:gdLst/>
            <a:ahLst/>
            <a:cxnLst/>
            <a:rect l="l" t="t" r="r" b="b"/>
            <a:pathLst>
              <a:path w="101663" h="152905" extrusionOk="0">
                <a:moveTo>
                  <a:pt x="101664" y="7160"/>
                </a:moveTo>
                <a:cubicBezTo>
                  <a:pt x="99229" y="5903"/>
                  <a:pt x="4122" y="-29595"/>
                  <a:pt x="117" y="69988"/>
                </a:cubicBezTo>
                <a:cubicBezTo>
                  <a:pt x="-3889" y="169572"/>
                  <a:pt x="96637" y="153001"/>
                  <a:pt x="96952" y="150095"/>
                </a:cubicBezTo>
                <a:cubicBezTo>
                  <a:pt x="97266" y="147189"/>
                  <a:pt x="101664" y="7160"/>
                  <a:pt x="101664" y="716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9" name="Google Shape;3459;g25cc695399e_0_987"/>
          <p:cNvSpPr/>
          <p:nvPr/>
        </p:nvSpPr>
        <p:spPr>
          <a:xfrm>
            <a:off x="8405185" y="5073589"/>
            <a:ext cx="42880" cy="87061"/>
          </a:xfrm>
          <a:custGeom>
            <a:avLst/>
            <a:gdLst/>
            <a:ahLst/>
            <a:cxnLst/>
            <a:rect l="l" t="t" r="r" b="b"/>
            <a:pathLst>
              <a:path w="42880" h="87061" extrusionOk="0">
                <a:moveTo>
                  <a:pt x="42881" y="79211"/>
                </a:moveTo>
                <a:cubicBezTo>
                  <a:pt x="42409" y="79211"/>
                  <a:pt x="41074" y="80389"/>
                  <a:pt x="38090" y="81567"/>
                </a:cubicBezTo>
                <a:cubicBezTo>
                  <a:pt x="33928" y="83224"/>
                  <a:pt x="29294" y="83224"/>
                  <a:pt x="25132" y="81567"/>
                </a:cubicBezTo>
                <a:cubicBezTo>
                  <a:pt x="14765" y="77248"/>
                  <a:pt x="6676" y="60205"/>
                  <a:pt x="6911" y="42299"/>
                </a:cubicBezTo>
                <a:cubicBezTo>
                  <a:pt x="6998" y="33778"/>
                  <a:pt x="8977" y="25375"/>
                  <a:pt x="12723" y="17717"/>
                </a:cubicBezTo>
                <a:cubicBezTo>
                  <a:pt x="14883" y="11505"/>
                  <a:pt x="19964" y="6746"/>
                  <a:pt x="26310" y="4994"/>
                </a:cubicBezTo>
                <a:cubicBezTo>
                  <a:pt x="30456" y="4044"/>
                  <a:pt x="34689" y="6188"/>
                  <a:pt x="36362" y="10099"/>
                </a:cubicBezTo>
                <a:cubicBezTo>
                  <a:pt x="37540" y="12927"/>
                  <a:pt x="36833" y="14890"/>
                  <a:pt x="37383" y="15126"/>
                </a:cubicBezTo>
                <a:cubicBezTo>
                  <a:pt x="37933" y="15361"/>
                  <a:pt x="39582" y="13555"/>
                  <a:pt x="38954" y="9392"/>
                </a:cubicBezTo>
                <a:cubicBezTo>
                  <a:pt x="38506" y="6903"/>
                  <a:pt x="37195" y="4657"/>
                  <a:pt x="35263" y="3031"/>
                </a:cubicBezTo>
                <a:cubicBezTo>
                  <a:pt x="32640" y="832"/>
                  <a:pt x="29247" y="-244"/>
                  <a:pt x="25838" y="47"/>
                </a:cubicBezTo>
                <a:cubicBezTo>
                  <a:pt x="17459" y="1350"/>
                  <a:pt x="10351" y="6911"/>
                  <a:pt x="7068" y="14733"/>
                </a:cubicBezTo>
                <a:cubicBezTo>
                  <a:pt x="2490" y="23176"/>
                  <a:pt x="63" y="32616"/>
                  <a:pt x="0" y="42220"/>
                </a:cubicBezTo>
                <a:cubicBezTo>
                  <a:pt x="0" y="62247"/>
                  <a:pt x="9267" y="81488"/>
                  <a:pt x="23561" y="86122"/>
                </a:cubicBezTo>
                <a:cubicBezTo>
                  <a:pt x="28823" y="87873"/>
                  <a:pt x="34595" y="87151"/>
                  <a:pt x="39268" y="84159"/>
                </a:cubicBezTo>
                <a:cubicBezTo>
                  <a:pt x="42331" y="82038"/>
                  <a:pt x="42881" y="79447"/>
                  <a:pt x="42881" y="79211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0" name="Google Shape;3460;g25cc695399e_0_987"/>
          <p:cNvSpPr/>
          <p:nvPr/>
        </p:nvSpPr>
        <p:spPr>
          <a:xfrm>
            <a:off x="8715642" y="5165971"/>
            <a:ext cx="52659" cy="64386"/>
          </a:xfrm>
          <a:custGeom>
            <a:avLst/>
            <a:gdLst/>
            <a:ahLst/>
            <a:cxnLst/>
            <a:rect l="l" t="t" r="r" b="b"/>
            <a:pathLst>
              <a:path w="52659" h="64386" extrusionOk="0">
                <a:moveTo>
                  <a:pt x="52615" y="63952"/>
                </a:moveTo>
                <a:cubicBezTo>
                  <a:pt x="53715" y="61439"/>
                  <a:pt x="34238" y="55627"/>
                  <a:pt x="20573" y="37328"/>
                </a:cubicBezTo>
                <a:cubicBezTo>
                  <a:pt x="14879" y="29325"/>
                  <a:pt x="10253" y="20616"/>
                  <a:pt x="6829" y="11411"/>
                </a:cubicBezTo>
                <a:cubicBezTo>
                  <a:pt x="3923" y="4186"/>
                  <a:pt x="1724" y="-369"/>
                  <a:pt x="624" y="24"/>
                </a:cubicBezTo>
                <a:cubicBezTo>
                  <a:pt x="-475" y="416"/>
                  <a:pt x="-82" y="5207"/>
                  <a:pt x="1488" y="13060"/>
                </a:cubicBezTo>
                <a:cubicBezTo>
                  <a:pt x="3562" y="23569"/>
                  <a:pt x="7928" y="33496"/>
                  <a:pt x="14290" y="42119"/>
                </a:cubicBezTo>
                <a:cubicBezTo>
                  <a:pt x="20800" y="50797"/>
                  <a:pt x="29573" y="57512"/>
                  <a:pt x="39657" y="61517"/>
                </a:cubicBezTo>
                <a:cubicBezTo>
                  <a:pt x="47275" y="64580"/>
                  <a:pt x="52380" y="64816"/>
                  <a:pt x="52615" y="639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1" name="Google Shape;3461;g25cc695399e_0_987"/>
          <p:cNvSpPr/>
          <p:nvPr/>
        </p:nvSpPr>
        <p:spPr>
          <a:xfrm>
            <a:off x="8342220" y="4576649"/>
            <a:ext cx="829546" cy="503661"/>
          </a:xfrm>
          <a:custGeom>
            <a:avLst/>
            <a:gdLst/>
            <a:ahLst/>
            <a:cxnLst/>
            <a:rect l="l" t="t" r="r" b="b"/>
            <a:pathLst>
              <a:path w="829546" h="503661" extrusionOk="0">
                <a:moveTo>
                  <a:pt x="828849" y="226116"/>
                </a:moveTo>
                <a:cubicBezTo>
                  <a:pt x="827082" y="220312"/>
                  <a:pt x="823139" y="215419"/>
                  <a:pt x="817854" y="212451"/>
                </a:cubicBezTo>
                <a:cubicBezTo>
                  <a:pt x="806545" y="205696"/>
                  <a:pt x="793429" y="206639"/>
                  <a:pt x="780785" y="206403"/>
                </a:cubicBezTo>
                <a:cubicBezTo>
                  <a:pt x="742106" y="205649"/>
                  <a:pt x="704401" y="194175"/>
                  <a:pt x="671855" y="173261"/>
                </a:cubicBezTo>
                <a:cubicBezTo>
                  <a:pt x="656651" y="151436"/>
                  <a:pt x="639679" y="130899"/>
                  <a:pt x="621121" y="111846"/>
                </a:cubicBezTo>
                <a:cubicBezTo>
                  <a:pt x="577219" y="66531"/>
                  <a:pt x="541093" y="35745"/>
                  <a:pt x="503317" y="20666"/>
                </a:cubicBezTo>
                <a:cubicBezTo>
                  <a:pt x="454939" y="1189"/>
                  <a:pt x="374047" y="-6665"/>
                  <a:pt x="323626" y="6529"/>
                </a:cubicBezTo>
                <a:cubicBezTo>
                  <a:pt x="273206" y="19723"/>
                  <a:pt x="228362" y="60640"/>
                  <a:pt x="221294" y="112317"/>
                </a:cubicBezTo>
                <a:cubicBezTo>
                  <a:pt x="193021" y="88756"/>
                  <a:pt x="150612" y="88756"/>
                  <a:pt x="116134" y="102500"/>
                </a:cubicBezTo>
                <a:lnTo>
                  <a:pt x="115270" y="102107"/>
                </a:lnTo>
                <a:cubicBezTo>
                  <a:pt x="76945" y="115773"/>
                  <a:pt x="55190" y="156297"/>
                  <a:pt x="43881" y="195408"/>
                </a:cubicBezTo>
                <a:cubicBezTo>
                  <a:pt x="32572" y="234519"/>
                  <a:pt x="27703" y="276300"/>
                  <a:pt x="6969" y="311406"/>
                </a:cubicBezTo>
                <a:cubicBezTo>
                  <a:pt x="2650" y="318710"/>
                  <a:pt x="-2455" y="327113"/>
                  <a:pt x="1315" y="334967"/>
                </a:cubicBezTo>
                <a:cubicBezTo>
                  <a:pt x="4841" y="340723"/>
                  <a:pt x="11579" y="343668"/>
                  <a:pt x="18200" y="342349"/>
                </a:cubicBezTo>
                <a:cubicBezTo>
                  <a:pt x="24656" y="341014"/>
                  <a:pt x="30750" y="338336"/>
                  <a:pt x="36106" y="334495"/>
                </a:cubicBezTo>
                <a:cubicBezTo>
                  <a:pt x="31787" y="344705"/>
                  <a:pt x="27546" y="354993"/>
                  <a:pt x="23226" y="365203"/>
                </a:cubicBezTo>
                <a:cubicBezTo>
                  <a:pt x="37174" y="367559"/>
                  <a:pt x="51484" y="366617"/>
                  <a:pt x="65007" y="362454"/>
                </a:cubicBezTo>
                <a:cubicBezTo>
                  <a:pt x="71989" y="397348"/>
                  <a:pt x="81092" y="431786"/>
                  <a:pt x="92259" y="465572"/>
                </a:cubicBezTo>
                <a:cubicBezTo>
                  <a:pt x="107967" y="465572"/>
                  <a:pt x="122967" y="466672"/>
                  <a:pt x="132863" y="475546"/>
                </a:cubicBezTo>
                <a:cubicBezTo>
                  <a:pt x="146292" y="487641"/>
                  <a:pt x="152261" y="510338"/>
                  <a:pt x="174565" y="501777"/>
                </a:cubicBezTo>
                <a:cubicBezTo>
                  <a:pt x="185953" y="497379"/>
                  <a:pt x="196320" y="473504"/>
                  <a:pt x="200168" y="461960"/>
                </a:cubicBezTo>
                <a:cubicBezTo>
                  <a:pt x="225370" y="384837"/>
                  <a:pt x="233703" y="303199"/>
                  <a:pt x="224593" y="222582"/>
                </a:cubicBezTo>
                <a:cubicBezTo>
                  <a:pt x="240551" y="205610"/>
                  <a:pt x="259612" y="191858"/>
                  <a:pt x="280746" y="182057"/>
                </a:cubicBezTo>
                <a:lnTo>
                  <a:pt x="279018" y="183549"/>
                </a:lnTo>
                <a:cubicBezTo>
                  <a:pt x="319543" y="169491"/>
                  <a:pt x="365408" y="155669"/>
                  <a:pt x="403733" y="174675"/>
                </a:cubicBezTo>
                <a:cubicBezTo>
                  <a:pt x="433577" y="189439"/>
                  <a:pt x="450855" y="220383"/>
                  <a:pt x="473395" y="245357"/>
                </a:cubicBezTo>
                <a:cubicBezTo>
                  <a:pt x="515058" y="291183"/>
                  <a:pt x="573583" y="318066"/>
                  <a:pt x="635493" y="319809"/>
                </a:cubicBezTo>
                <a:cubicBezTo>
                  <a:pt x="637692" y="360570"/>
                  <a:pt x="634236" y="418293"/>
                  <a:pt x="636357" y="459054"/>
                </a:cubicBezTo>
                <a:lnTo>
                  <a:pt x="670677" y="393712"/>
                </a:lnTo>
                <a:lnTo>
                  <a:pt x="670677" y="393712"/>
                </a:lnTo>
                <a:cubicBezTo>
                  <a:pt x="673504" y="388921"/>
                  <a:pt x="675782" y="384130"/>
                  <a:pt x="678060" y="379261"/>
                </a:cubicBezTo>
                <a:lnTo>
                  <a:pt x="678845" y="377847"/>
                </a:lnTo>
                <a:lnTo>
                  <a:pt x="678845" y="377847"/>
                </a:lnTo>
                <a:cubicBezTo>
                  <a:pt x="682222" y="369915"/>
                  <a:pt x="686055" y="362180"/>
                  <a:pt x="690311" y="354679"/>
                </a:cubicBezTo>
                <a:lnTo>
                  <a:pt x="690311" y="354679"/>
                </a:lnTo>
                <a:cubicBezTo>
                  <a:pt x="712380" y="374156"/>
                  <a:pt x="745286" y="344391"/>
                  <a:pt x="727537" y="320595"/>
                </a:cubicBezTo>
                <a:cubicBezTo>
                  <a:pt x="724082" y="315859"/>
                  <a:pt x="719927" y="311673"/>
                  <a:pt x="715207" y="308186"/>
                </a:cubicBezTo>
                <a:cubicBezTo>
                  <a:pt x="725370" y="318019"/>
                  <a:pt x="739946" y="321804"/>
                  <a:pt x="753611" y="318160"/>
                </a:cubicBezTo>
                <a:cubicBezTo>
                  <a:pt x="767379" y="314045"/>
                  <a:pt x="776599" y="301102"/>
                  <a:pt x="775994" y="286746"/>
                </a:cubicBezTo>
                <a:cubicBezTo>
                  <a:pt x="774950" y="277274"/>
                  <a:pt x="768973" y="269059"/>
                  <a:pt x="760287" y="265148"/>
                </a:cubicBezTo>
                <a:cubicBezTo>
                  <a:pt x="778256" y="266546"/>
                  <a:pt x="796241" y="262580"/>
                  <a:pt x="811964" y="253760"/>
                </a:cubicBezTo>
                <a:cubicBezTo>
                  <a:pt x="822330" y="248577"/>
                  <a:pt x="832304" y="238996"/>
                  <a:pt x="828849" y="2261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2" name="Google Shape;3462;g25cc695399e_0_987"/>
          <p:cNvSpPr/>
          <p:nvPr/>
        </p:nvSpPr>
        <p:spPr>
          <a:xfrm>
            <a:off x="8395839" y="4705616"/>
            <a:ext cx="213303" cy="245272"/>
          </a:xfrm>
          <a:custGeom>
            <a:avLst/>
            <a:gdLst/>
            <a:ahLst/>
            <a:cxnLst/>
            <a:rect l="l" t="t" r="r" b="b"/>
            <a:pathLst>
              <a:path w="213303" h="245272" extrusionOk="0">
                <a:moveTo>
                  <a:pt x="213304" y="0"/>
                </a:moveTo>
                <a:cubicBezTo>
                  <a:pt x="208144" y="4068"/>
                  <a:pt x="203290" y="8506"/>
                  <a:pt x="198775" y="13273"/>
                </a:cubicBezTo>
                <a:cubicBezTo>
                  <a:pt x="187308" y="27119"/>
                  <a:pt x="179651" y="43705"/>
                  <a:pt x="176549" y="61415"/>
                </a:cubicBezTo>
                <a:cubicBezTo>
                  <a:pt x="174083" y="73533"/>
                  <a:pt x="172842" y="85879"/>
                  <a:pt x="172858" y="98249"/>
                </a:cubicBezTo>
                <a:cubicBezTo>
                  <a:pt x="172858" y="111600"/>
                  <a:pt x="173879" y="125893"/>
                  <a:pt x="174900" y="140972"/>
                </a:cubicBezTo>
                <a:cubicBezTo>
                  <a:pt x="176219" y="156640"/>
                  <a:pt x="176565" y="172379"/>
                  <a:pt x="175921" y="188094"/>
                </a:cubicBezTo>
                <a:cubicBezTo>
                  <a:pt x="175504" y="196544"/>
                  <a:pt x="174421" y="204948"/>
                  <a:pt x="172701" y="213225"/>
                </a:cubicBezTo>
                <a:cubicBezTo>
                  <a:pt x="171421" y="222249"/>
                  <a:pt x="167792" y="230778"/>
                  <a:pt x="162177" y="237964"/>
                </a:cubicBezTo>
                <a:cubicBezTo>
                  <a:pt x="157041" y="243713"/>
                  <a:pt x="149250" y="246336"/>
                  <a:pt x="141679" y="244875"/>
                </a:cubicBezTo>
                <a:cubicBezTo>
                  <a:pt x="134579" y="243540"/>
                  <a:pt x="128116" y="239896"/>
                  <a:pt x="123302" y="234509"/>
                </a:cubicBezTo>
                <a:cubicBezTo>
                  <a:pt x="115424" y="223678"/>
                  <a:pt x="110602" y="210932"/>
                  <a:pt x="109322" y="197597"/>
                </a:cubicBezTo>
                <a:lnTo>
                  <a:pt x="112385" y="197989"/>
                </a:lnTo>
                <a:cubicBezTo>
                  <a:pt x="107956" y="208906"/>
                  <a:pt x="102010" y="219139"/>
                  <a:pt x="94714" y="228383"/>
                </a:cubicBezTo>
                <a:cubicBezTo>
                  <a:pt x="87615" y="236896"/>
                  <a:pt x="77531" y="242378"/>
                  <a:pt x="66520" y="243697"/>
                </a:cubicBezTo>
                <a:cubicBezTo>
                  <a:pt x="61399" y="244208"/>
                  <a:pt x="56248" y="243312"/>
                  <a:pt x="51598" y="241106"/>
                </a:cubicBezTo>
                <a:cubicBezTo>
                  <a:pt x="47263" y="238859"/>
                  <a:pt x="43705" y="235357"/>
                  <a:pt x="41389" y="231053"/>
                </a:cubicBezTo>
                <a:cubicBezTo>
                  <a:pt x="39237" y="227134"/>
                  <a:pt x="38176" y="222712"/>
                  <a:pt x="38326" y="218252"/>
                </a:cubicBezTo>
                <a:cubicBezTo>
                  <a:pt x="38538" y="214066"/>
                  <a:pt x="40171" y="210076"/>
                  <a:pt x="42959" y="206942"/>
                </a:cubicBezTo>
                <a:lnTo>
                  <a:pt x="44530" y="208356"/>
                </a:lnTo>
                <a:cubicBezTo>
                  <a:pt x="35844" y="218346"/>
                  <a:pt x="25139" y="226372"/>
                  <a:pt x="13116" y="231917"/>
                </a:cubicBezTo>
                <a:cubicBezTo>
                  <a:pt x="9966" y="233354"/>
                  <a:pt x="6746" y="234619"/>
                  <a:pt x="3456" y="235687"/>
                </a:cubicBezTo>
                <a:lnTo>
                  <a:pt x="0" y="236551"/>
                </a:lnTo>
                <a:cubicBezTo>
                  <a:pt x="1029" y="235977"/>
                  <a:pt x="2105" y="235506"/>
                  <a:pt x="3220" y="235137"/>
                </a:cubicBezTo>
                <a:cubicBezTo>
                  <a:pt x="5419" y="234273"/>
                  <a:pt x="8639" y="232938"/>
                  <a:pt x="12566" y="230974"/>
                </a:cubicBezTo>
                <a:cubicBezTo>
                  <a:pt x="24063" y="225210"/>
                  <a:pt x="34289" y="217199"/>
                  <a:pt x="42645" y="207414"/>
                </a:cubicBezTo>
                <a:lnTo>
                  <a:pt x="44216" y="208749"/>
                </a:lnTo>
                <a:cubicBezTo>
                  <a:pt x="39339" y="214977"/>
                  <a:pt x="38930" y="223608"/>
                  <a:pt x="43195" y="230268"/>
                </a:cubicBezTo>
                <a:cubicBezTo>
                  <a:pt x="45300" y="234077"/>
                  <a:pt x="48504" y="237171"/>
                  <a:pt x="52384" y="239142"/>
                </a:cubicBezTo>
                <a:cubicBezTo>
                  <a:pt x="56624" y="241106"/>
                  <a:pt x="61329" y="241867"/>
                  <a:pt x="65970" y="241341"/>
                </a:cubicBezTo>
                <a:cubicBezTo>
                  <a:pt x="76235" y="239990"/>
                  <a:pt x="85589" y="234768"/>
                  <a:pt x="92123" y="226734"/>
                </a:cubicBezTo>
                <a:cubicBezTo>
                  <a:pt x="99183" y="217710"/>
                  <a:pt x="104901" y="207712"/>
                  <a:pt x="109087" y="197047"/>
                </a:cubicBezTo>
                <a:lnTo>
                  <a:pt x="111207" y="192413"/>
                </a:lnTo>
                <a:lnTo>
                  <a:pt x="112149" y="197440"/>
                </a:lnTo>
                <a:cubicBezTo>
                  <a:pt x="113437" y="210123"/>
                  <a:pt x="118016" y="222249"/>
                  <a:pt x="125422" y="232624"/>
                </a:cubicBezTo>
                <a:cubicBezTo>
                  <a:pt x="129734" y="237477"/>
                  <a:pt x="135537" y="240760"/>
                  <a:pt x="141915" y="241969"/>
                </a:cubicBezTo>
                <a:cubicBezTo>
                  <a:pt x="148362" y="243234"/>
                  <a:pt x="154991" y="240996"/>
                  <a:pt x="159350" y="236079"/>
                </a:cubicBezTo>
                <a:cubicBezTo>
                  <a:pt x="164329" y="229412"/>
                  <a:pt x="167572" y="221613"/>
                  <a:pt x="168774" y="213382"/>
                </a:cubicBezTo>
                <a:cubicBezTo>
                  <a:pt x="170455" y="205277"/>
                  <a:pt x="171530" y="197063"/>
                  <a:pt x="171994" y="188801"/>
                </a:cubicBezTo>
                <a:cubicBezTo>
                  <a:pt x="172661" y="173093"/>
                  <a:pt x="172371" y="157355"/>
                  <a:pt x="171130" y="141679"/>
                </a:cubicBezTo>
                <a:cubicBezTo>
                  <a:pt x="170188" y="126600"/>
                  <a:pt x="169245" y="112228"/>
                  <a:pt x="169402" y="98720"/>
                </a:cubicBezTo>
                <a:cubicBezTo>
                  <a:pt x="169496" y="86178"/>
                  <a:pt x="170886" y="73675"/>
                  <a:pt x="173565" y="61415"/>
                </a:cubicBezTo>
                <a:cubicBezTo>
                  <a:pt x="176926" y="43415"/>
                  <a:pt x="185062" y="26655"/>
                  <a:pt x="197125" y="12880"/>
                </a:cubicBezTo>
                <a:cubicBezTo>
                  <a:pt x="201712" y="7657"/>
                  <a:pt x="207186" y="3298"/>
                  <a:pt x="21330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3" name="Google Shape;3463;g25cc695399e_0_987"/>
          <p:cNvSpPr/>
          <p:nvPr/>
        </p:nvSpPr>
        <p:spPr>
          <a:xfrm>
            <a:off x="8614169" y="4624242"/>
            <a:ext cx="443414" cy="246133"/>
          </a:xfrm>
          <a:custGeom>
            <a:avLst/>
            <a:gdLst/>
            <a:ahLst/>
            <a:cxnLst/>
            <a:rect l="l" t="t" r="r" b="b"/>
            <a:pathLst>
              <a:path w="443414" h="246133" extrusionOk="0">
                <a:moveTo>
                  <a:pt x="443414" y="222425"/>
                </a:moveTo>
                <a:lnTo>
                  <a:pt x="442236" y="223446"/>
                </a:lnTo>
                <a:lnTo>
                  <a:pt x="438624" y="226037"/>
                </a:lnTo>
                <a:cubicBezTo>
                  <a:pt x="436684" y="227506"/>
                  <a:pt x="434642" y="228818"/>
                  <a:pt x="432498" y="229964"/>
                </a:cubicBezTo>
                <a:cubicBezTo>
                  <a:pt x="429686" y="231731"/>
                  <a:pt x="426749" y="233279"/>
                  <a:pt x="423702" y="234598"/>
                </a:cubicBezTo>
                <a:cubicBezTo>
                  <a:pt x="404272" y="243441"/>
                  <a:pt x="382949" y="247297"/>
                  <a:pt x="361658" y="245829"/>
                </a:cubicBezTo>
                <a:cubicBezTo>
                  <a:pt x="329993" y="243685"/>
                  <a:pt x="299615" y="232454"/>
                  <a:pt x="274169" y="213472"/>
                </a:cubicBezTo>
                <a:cubicBezTo>
                  <a:pt x="243485" y="190099"/>
                  <a:pt x="217906" y="160703"/>
                  <a:pt x="199010" y="127082"/>
                </a:cubicBezTo>
                <a:cubicBezTo>
                  <a:pt x="188408" y="109568"/>
                  <a:pt x="179848" y="91584"/>
                  <a:pt x="170345" y="74934"/>
                </a:cubicBezTo>
                <a:cubicBezTo>
                  <a:pt x="161729" y="58748"/>
                  <a:pt x="150836" y="43881"/>
                  <a:pt x="137988" y="30797"/>
                </a:cubicBezTo>
                <a:cubicBezTo>
                  <a:pt x="126419" y="18899"/>
                  <a:pt x="112055" y="10095"/>
                  <a:pt x="96207" y="5194"/>
                </a:cubicBezTo>
                <a:cubicBezTo>
                  <a:pt x="89052" y="3207"/>
                  <a:pt x="81630" y="2359"/>
                  <a:pt x="74217" y="2681"/>
                </a:cubicBezTo>
                <a:cubicBezTo>
                  <a:pt x="67353" y="3074"/>
                  <a:pt x="60559" y="4370"/>
                  <a:pt x="54033" y="6529"/>
                </a:cubicBezTo>
                <a:cubicBezTo>
                  <a:pt x="42794" y="10433"/>
                  <a:pt x="32498" y="16637"/>
                  <a:pt x="23796" y="24750"/>
                </a:cubicBezTo>
                <a:cubicBezTo>
                  <a:pt x="17247" y="30891"/>
                  <a:pt x="11726" y="38054"/>
                  <a:pt x="7461" y="45954"/>
                </a:cubicBezTo>
                <a:cubicBezTo>
                  <a:pt x="4115" y="52881"/>
                  <a:pt x="1610" y="60185"/>
                  <a:pt x="0" y="67709"/>
                </a:cubicBezTo>
                <a:cubicBezTo>
                  <a:pt x="0" y="67709"/>
                  <a:pt x="0" y="67159"/>
                  <a:pt x="0" y="66217"/>
                </a:cubicBezTo>
                <a:cubicBezTo>
                  <a:pt x="0" y="65274"/>
                  <a:pt x="393" y="63546"/>
                  <a:pt x="707" y="61740"/>
                </a:cubicBezTo>
                <a:cubicBezTo>
                  <a:pt x="1877" y="56093"/>
                  <a:pt x="3723" y="50612"/>
                  <a:pt x="6204" y="45405"/>
                </a:cubicBezTo>
                <a:cubicBezTo>
                  <a:pt x="10320" y="37213"/>
                  <a:pt x="15786" y="29776"/>
                  <a:pt x="22383" y="23415"/>
                </a:cubicBezTo>
                <a:cubicBezTo>
                  <a:pt x="31132" y="14893"/>
                  <a:pt x="41640" y="8375"/>
                  <a:pt x="53169" y="4330"/>
                </a:cubicBezTo>
                <a:cubicBezTo>
                  <a:pt x="59892" y="1998"/>
                  <a:pt x="66889" y="576"/>
                  <a:pt x="73981" y="89"/>
                </a:cubicBezTo>
                <a:cubicBezTo>
                  <a:pt x="81701" y="-288"/>
                  <a:pt x="89445" y="529"/>
                  <a:pt x="96914" y="2524"/>
                </a:cubicBezTo>
                <a:cubicBezTo>
                  <a:pt x="113335" y="7440"/>
                  <a:pt x="128234" y="16472"/>
                  <a:pt x="140187" y="28755"/>
                </a:cubicBezTo>
                <a:cubicBezTo>
                  <a:pt x="153318" y="41965"/>
                  <a:pt x="164454" y="57020"/>
                  <a:pt x="173251" y="73442"/>
                </a:cubicBezTo>
                <a:cubicBezTo>
                  <a:pt x="182832" y="90170"/>
                  <a:pt x="191471" y="108155"/>
                  <a:pt x="201916" y="125511"/>
                </a:cubicBezTo>
                <a:cubicBezTo>
                  <a:pt x="220576" y="158819"/>
                  <a:pt x="245763" y="188010"/>
                  <a:pt x="275976" y="211351"/>
                </a:cubicBezTo>
                <a:cubicBezTo>
                  <a:pt x="300879" y="230129"/>
                  <a:pt x="330637" y="241391"/>
                  <a:pt x="361737" y="243787"/>
                </a:cubicBezTo>
                <a:cubicBezTo>
                  <a:pt x="382714" y="245467"/>
                  <a:pt x="403785" y="242043"/>
                  <a:pt x="423152" y="233813"/>
                </a:cubicBezTo>
                <a:cubicBezTo>
                  <a:pt x="430126" y="230428"/>
                  <a:pt x="436896" y="226627"/>
                  <a:pt x="443414" y="222425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4" name="Google Shape;3464;g25cc695399e_0_987"/>
          <p:cNvSpPr/>
          <p:nvPr/>
        </p:nvSpPr>
        <p:spPr>
          <a:xfrm>
            <a:off x="8916690" y="4782930"/>
            <a:ext cx="154087" cy="23497"/>
          </a:xfrm>
          <a:custGeom>
            <a:avLst/>
            <a:gdLst/>
            <a:ahLst/>
            <a:cxnLst/>
            <a:rect l="l" t="t" r="r" b="b"/>
            <a:pathLst>
              <a:path w="154087" h="23497" extrusionOk="0">
                <a:moveTo>
                  <a:pt x="154088" y="44"/>
                </a:moveTo>
                <a:cubicBezTo>
                  <a:pt x="152541" y="1489"/>
                  <a:pt x="150797" y="2707"/>
                  <a:pt x="148904" y="3657"/>
                </a:cubicBezTo>
                <a:cubicBezTo>
                  <a:pt x="143870" y="6665"/>
                  <a:pt x="138624" y="9288"/>
                  <a:pt x="133197" y="11511"/>
                </a:cubicBezTo>
                <a:cubicBezTo>
                  <a:pt x="125281" y="14778"/>
                  <a:pt x="117113" y="17409"/>
                  <a:pt x="108772" y="19364"/>
                </a:cubicBezTo>
                <a:cubicBezTo>
                  <a:pt x="98453" y="21705"/>
                  <a:pt x="87937" y="23071"/>
                  <a:pt x="77358" y="23448"/>
                </a:cubicBezTo>
                <a:cubicBezTo>
                  <a:pt x="66842" y="23699"/>
                  <a:pt x="56326" y="22993"/>
                  <a:pt x="45944" y="21328"/>
                </a:cubicBezTo>
                <a:cubicBezTo>
                  <a:pt x="37509" y="19883"/>
                  <a:pt x="29200" y="17723"/>
                  <a:pt x="21126" y="14888"/>
                </a:cubicBezTo>
                <a:cubicBezTo>
                  <a:pt x="15707" y="13066"/>
                  <a:pt x="10453" y="10780"/>
                  <a:pt x="5419" y="8055"/>
                </a:cubicBezTo>
                <a:cubicBezTo>
                  <a:pt x="3487" y="7207"/>
                  <a:pt x="1665" y="6131"/>
                  <a:pt x="0" y="4835"/>
                </a:cubicBezTo>
                <a:cubicBezTo>
                  <a:pt x="0" y="4207"/>
                  <a:pt x="8246" y="8369"/>
                  <a:pt x="21990" y="12689"/>
                </a:cubicBezTo>
                <a:cubicBezTo>
                  <a:pt x="30032" y="15178"/>
                  <a:pt x="38247" y="17063"/>
                  <a:pt x="46572" y="18343"/>
                </a:cubicBezTo>
                <a:cubicBezTo>
                  <a:pt x="56766" y="19812"/>
                  <a:pt x="67062" y="20417"/>
                  <a:pt x="77358" y="20150"/>
                </a:cubicBezTo>
                <a:cubicBezTo>
                  <a:pt x="87654" y="19733"/>
                  <a:pt x="97895" y="18469"/>
                  <a:pt x="107987" y="16380"/>
                </a:cubicBezTo>
                <a:cubicBezTo>
                  <a:pt x="116194" y="14574"/>
                  <a:pt x="124252" y="12163"/>
                  <a:pt x="132098" y="9155"/>
                </a:cubicBezTo>
                <a:cubicBezTo>
                  <a:pt x="145998" y="4128"/>
                  <a:pt x="153774" y="-505"/>
                  <a:pt x="154088" y="4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5" name="Google Shape;3465;g25cc695399e_0_987"/>
          <p:cNvSpPr/>
          <p:nvPr/>
        </p:nvSpPr>
        <p:spPr>
          <a:xfrm>
            <a:off x="8863166" y="4975507"/>
            <a:ext cx="89491" cy="26286"/>
          </a:xfrm>
          <a:custGeom>
            <a:avLst/>
            <a:gdLst/>
            <a:ahLst/>
            <a:cxnLst/>
            <a:rect l="l" t="t" r="r" b="b"/>
            <a:pathLst>
              <a:path w="89491" h="26286" extrusionOk="0">
                <a:moveTo>
                  <a:pt x="89101" y="25876"/>
                </a:moveTo>
                <a:cubicBezTo>
                  <a:pt x="86195" y="28782"/>
                  <a:pt x="69467" y="15352"/>
                  <a:pt x="45200" y="14724"/>
                </a:cubicBezTo>
                <a:cubicBezTo>
                  <a:pt x="20932" y="14095"/>
                  <a:pt x="2790" y="25954"/>
                  <a:pt x="277" y="22577"/>
                </a:cubicBezTo>
                <a:cubicBezTo>
                  <a:pt x="-980" y="21164"/>
                  <a:pt x="2005" y="15823"/>
                  <a:pt x="9937" y="10247"/>
                </a:cubicBezTo>
                <a:cubicBezTo>
                  <a:pt x="20594" y="3163"/>
                  <a:pt x="33199" y="-410"/>
                  <a:pt x="45985" y="37"/>
                </a:cubicBezTo>
                <a:cubicBezTo>
                  <a:pt x="58668" y="383"/>
                  <a:pt x="70897" y="4820"/>
                  <a:pt x="80855" y="12682"/>
                </a:cubicBezTo>
                <a:cubicBezTo>
                  <a:pt x="88159" y="19043"/>
                  <a:pt x="90515" y="24541"/>
                  <a:pt x="89101" y="2587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6" name="Google Shape;3466;g25cc695399e_0_987"/>
          <p:cNvSpPr/>
          <p:nvPr/>
        </p:nvSpPr>
        <p:spPr>
          <a:xfrm>
            <a:off x="8909072" y="5030348"/>
            <a:ext cx="39189" cy="37569"/>
          </a:xfrm>
          <a:custGeom>
            <a:avLst/>
            <a:gdLst/>
            <a:ahLst/>
            <a:cxnLst/>
            <a:rect l="l" t="t" r="r" b="b"/>
            <a:pathLst>
              <a:path w="39189" h="37569" extrusionOk="0">
                <a:moveTo>
                  <a:pt x="39190" y="19177"/>
                </a:moveTo>
                <a:cubicBezTo>
                  <a:pt x="38514" y="29803"/>
                  <a:pt x="29490" y="37963"/>
                  <a:pt x="18849" y="37554"/>
                </a:cubicBezTo>
                <a:cubicBezTo>
                  <a:pt x="8443" y="37554"/>
                  <a:pt x="0" y="29120"/>
                  <a:pt x="0" y="18706"/>
                </a:cubicBezTo>
                <a:cubicBezTo>
                  <a:pt x="0" y="18604"/>
                  <a:pt x="0" y="18494"/>
                  <a:pt x="0" y="18392"/>
                </a:cubicBezTo>
                <a:cubicBezTo>
                  <a:pt x="636" y="7773"/>
                  <a:pt x="9636" y="-386"/>
                  <a:pt x="20262" y="14"/>
                </a:cubicBezTo>
                <a:cubicBezTo>
                  <a:pt x="30668" y="-33"/>
                  <a:pt x="39150" y="8370"/>
                  <a:pt x="39190" y="18784"/>
                </a:cubicBezTo>
                <a:cubicBezTo>
                  <a:pt x="39190" y="18910"/>
                  <a:pt x="39190" y="19043"/>
                  <a:pt x="39190" y="1917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7" name="Google Shape;3467;g25cc695399e_0_987"/>
          <p:cNvSpPr/>
          <p:nvPr/>
        </p:nvSpPr>
        <p:spPr>
          <a:xfrm>
            <a:off x="8001019" y="5832529"/>
            <a:ext cx="215130" cy="807138"/>
          </a:xfrm>
          <a:custGeom>
            <a:avLst/>
            <a:gdLst/>
            <a:ahLst/>
            <a:cxnLst/>
            <a:rect l="l" t="t" r="r" b="b"/>
            <a:pathLst>
              <a:path w="215130" h="807138" extrusionOk="0">
                <a:moveTo>
                  <a:pt x="98740" y="0"/>
                </a:moveTo>
                <a:cubicBezTo>
                  <a:pt x="98740" y="0"/>
                  <a:pt x="-4849" y="588078"/>
                  <a:pt x="177" y="643053"/>
                </a:cubicBezTo>
                <a:cubicBezTo>
                  <a:pt x="5203" y="698028"/>
                  <a:pt x="32691" y="785517"/>
                  <a:pt x="95206" y="800518"/>
                </a:cubicBezTo>
                <a:cubicBezTo>
                  <a:pt x="134694" y="809345"/>
                  <a:pt x="175642" y="809345"/>
                  <a:pt x="215130" y="800518"/>
                </a:cubicBezTo>
                <a:lnTo>
                  <a:pt x="140128" y="77986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8" name="Google Shape;3468;g25cc695399e_0_987"/>
          <p:cNvSpPr/>
          <p:nvPr/>
        </p:nvSpPr>
        <p:spPr>
          <a:xfrm>
            <a:off x="8098614" y="5414228"/>
            <a:ext cx="969258" cy="1455133"/>
          </a:xfrm>
          <a:custGeom>
            <a:avLst/>
            <a:gdLst/>
            <a:ahLst/>
            <a:cxnLst/>
            <a:rect l="l" t="t" r="r" b="b"/>
            <a:pathLst>
              <a:path w="969258" h="1455133" extrusionOk="0">
                <a:moveTo>
                  <a:pt x="838496" y="162509"/>
                </a:moveTo>
                <a:lnTo>
                  <a:pt x="757839" y="139655"/>
                </a:lnTo>
                <a:lnTo>
                  <a:pt x="742132" y="75884"/>
                </a:lnTo>
                <a:cubicBezTo>
                  <a:pt x="742132" y="75884"/>
                  <a:pt x="642234" y="2139"/>
                  <a:pt x="477466" y="18"/>
                </a:cubicBezTo>
                <a:cubicBezTo>
                  <a:pt x="426731" y="-689"/>
                  <a:pt x="355028" y="19260"/>
                  <a:pt x="314975" y="50360"/>
                </a:cubicBezTo>
                <a:lnTo>
                  <a:pt x="304529" y="114995"/>
                </a:lnTo>
                <a:cubicBezTo>
                  <a:pt x="304529" y="114995"/>
                  <a:pt x="180364" y="203112"/>
                  <a:pt x="153112" y="229029"/>
                </a:cubicBezTo>
                <a:cubicBezTo>
                  <a:pt x="38606" y="337331"/>
                  <a:pt x="14574" y="381703"/>
                  <a:pt x="1302" y="418301"/>
                </a:cubicBezTo>
                <a:cubicBezTo>
                  <a:pt x="-11971" y="454899"/>
                  <a:pt x="80623" y="1306386"/>
                  <a:pt x="80623" y="1306386"/>
                </a:cubicBezTo>
                <a:lnTo>
                  <a:pt x="99472" y="1455134"/>
                </a:lnTo>
                <a:lnTo>
                  <a:pt x="963368" y="1450971"/>
                </a:lnTo>
                <a:lnTo>
                  <a:pt x="969258" y="69702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9" name="Google Shape;3469;g25cc695399e_0_987"/>
          <p:cNvSpPr/>
          <p:nvPr/>
        </p:nvSpPr>
        <p:spPr>
          <a:xfrm>
            <a:off x="8767949" y="5577087"/>
            <a:ext cx="1095805" cy="754154"/>
          </a:xfrm>
          <a:custGeom>
            <a:avLst/>
            <a:gdLst/>
            <a:ahLst/>
            <a:cxnLst/>
            <a:rect l="l" t="t" r="r" b="b"/>
            <a:pathLst>
              <a:path w="1095805" h="754154" extrusionOk="0">
                <a:moveTo>
                  <a:pt x="71854" y="1849"/>
                </a:moveTo>
                <a:cubicBezTo>
                  <a:pt x="71854" y="1849"/>
                  <a:pt x="168846" y="-3334"/>
                  <a:pt x="181805" y="3656"/>
                </a:cubicBezTo>
                <a:cubicBezTo>
                  <a:pt x="252267" y="41447"/>
                  <a:pt x="319376" y="85192"/>
                  <a:pt x="382386" y="134418"/>
                </a:cubicBezTo>
                <a:cubicBezTo>
                  <a:pt x="472781" y="206750"/>
                  <a:pt x="730379" y="372304"/>
                  <a:pt x="730379" y="372304"/>
                </a:cubicBezTo>
                <a:cubicBezTo>
                  <a:pt x="730379" y="372304"/>
                  <a:pt x="766113" y="337905"/>
                  <a:pt x="799255" y="377094"/>
                </a:cubicBezTo>
                <a:lnTo>
                  <a:pt x="873707" y="317485"/>
                </a:lnTo>
                <a:cubicBezTo>
                  <a:pt x="873707" y="317485"/>
                  <a:pt x="1064942" y="390053"/>
                  <a:pt x="1095100" y="534716"/>
                </a:cubicBezTo>
                <a:cubicBezTo>
                  <a:pt x="1095100" y="534716"/>
                  <a:pt x="1105624" y="592205"/>
                  <a:pt x="1045387" y="624012"/>
                </a:cubicBezTo>
                <a:cubicBezTo>
                  <a:pt x="1045387" y="624012"/>
                  <a:pt x="885409" y="767104"/>
                  <a:pt x="755982" y="753203"/>
                </a:cubicBezTo>
                <a:cubicBezTo>
                  <a:pt x="619250" y="738596"/>
                  <a:pt x="313196" y="595425"/>
                  <a:pt x="297881" y="589456"/>
                </a:cubicBezTo>
                <a:lnTo>
                  <a:pt x="86933" y="496076"/>
                </a:lnTo>
                <a:cubicBezTo>
                  <a:pt x="86933" y="496076"/>
                  <a:pt x="-42651" y="249002"/>
                  <a:pt x="14602" y="12538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0" name="Google Shape;3470;g25cc695399e_0_987"/>
          <p:cNvSpPr/>
          <p:nvPr/>
        </p:nvSpPr>
        <p:spPr>
          <a:xfrm>
            <a:off x="9553519" y="5951197"/>
            <a:ext cx="13606" cy="131155"/>
          </a:xfrm>
          <a:custGeom>
            <a:avLst/>
            <a:gdLst/>
            <a:ahLst/>
            <a:cxnLst/>
            <a:rect l="l" t="t" r="r" b="b"/>
            <a:pathLst>
              <a:path w="13606" h="131155" extrusionOk="0">
                <a:moveTo>
                  <a:pt x="11721" y="131155"/>
                </a:moveTo>
                <a:cubicBezTo>
                  <a:pt x="8706" y="125312"/>
                  <a:pt x="6530" y="119076"/>
                  <a:pt x="5281" y="112621"/>
                </a:cubicBezTo>
                <a:cubicBezTo>
                  <a:pt x="1559" y="97196"/>
                  <a:pt x="-208" y="81363"/>
                  <a:pt x="20" y="65499"/>
                </a:cubicBezTo>
                <a:cubicBezTo>
                  <a:pt x="224" y="49572"/>
                  <a:pt x="2462" y="33731"/>
                  <a:pt x="6695" y="18378"/>
                </a:cubicBezTo>
                <a:cubicBezTo>
                  <a:pt x="8124" y="11953"/>
                  <a:pt x="10449" y="5773"/>
                  <a:pt x="13606" y="0"/>
                </a:cubicBezTo>
                <a:cubicBezTo>
                  <a:pt x="12585" y="6417"/>
                  <a:pt x="11164" y="12762"/>
                  <a:pt x="9365" y="19006"/>
                </a:cubicBezTo>
                <a:cubicBezTo>
                  <a:pt x="5933" y="34250"/>
                  <a:pt x="4095" y="49800"/>
                  <a:pt x="3868" y="65421"/>
                </a:cubicBezTo>
                <a:cubicBezTo>
                  <a:pt x="3640" y="81041"/>
                  <a:pt x="5006" y="96646"/>
                  <a:pt x="7952" y="111992"/>
                </a:cubicBezTo>
                <a:cubicBezTo>
                  <a:pt x="9538" y="118315"/>
                  <a:pt x="10795" y="124707"/>
                  <a:pt x="11721" y="1311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1" name="Google Shape;3471;g25cc695399e_0_987"/>
          <p:cNvSpPr/>
          <p:nvPr/>
        </p:nvSpPr>
        <p:spPr>
          <a:xfrm>
            <a:off x="8402672" y="5512472"/>
            <a:ext cx="453781" cy="41411"/>
          </a:xfrm>
          <a:custGeom>
            <a:avLst/>
            <a:gdLst/>
            <a:ahLst/>
            <a:cxnLst/>
            <a:rect l="l" t="t" r="r" b="b"/>
            <a:pathLst>
              <a:path w="453781" h="41411" extrusionOk="0">
                <a:moveTo>
                  <a:pt x="453781" y="41412"/>
                </a:moveTo>
                <a:cubicBezTo>
                  <a:pt x="452242" y="41208"/>
                  <a:pt x="450718" y="40894"/>
                  <a:pt x="449226" y="40470"/>
                </a:cubicBezTo>
                <a:lnTo>
                  <a:pt x="436346" y="37014"/>
                </a:lnTo>
                <a:cubicBezTo>
                  <a:pt x="425115" y="34187"/>
                  <a:pt x="408780" y="30260"/>
                  <a:pt x="388439" y="26411"/>
                </a:cubicBezTo>
                <a:cubicBezTo>
                  <a:pt x="335380" y="16563"/>
                  <a:pt x="281772" y="9958"/>
                  <a:pt x="227912" y="6621"/>
                </a:cubicBezTo>
                <a:cubicBezTo>
                  <a:pt x="174099" y="2819"/>
                  <a:pt x="120074" y="2977"/>
                  <a:pt x="66284" y="7092"/>
                </a:cubicBezTo>
                <a:cubicBezTo>
                  <a:pt x="45629" y="8898"/>
                  <a:pt x="29058" y="11490"/>
                  <a:pt x="17671" y="13532"/>
                </a:cubicBezTo>
                <a:lnTo>
                  <a:pt x="4634" y="16123"/>
                </a:lnTo>
                <a:cubicBezTo>
                  <a:pt x="3118" y="16524"/>
                  <a:pt x="1563" y="16736"/>
                  <a:pt x="0" y="16752"/>
                </a:cubicBezTo>
                <a:cubicBezTo>
                  <a:pt x="1414" y="16131"/>
                  <a:pt x="2890" y="15660"/>
                  <a:pt x="4398" y="15338"/>
                </a:cubicBezTo>
                <a:lnTo>
                  <a:pt x="17435" y="12040"/>
                </a:lnTo>
                <a:cubicBezTo>
                  <a:pt x="33448" y="8498"/>
                  <a:pt x="49658" y="5874"/>
                  <a:pt x="65970" y="4186"/>
                </a:cubicBezTo>
                <a:cubicBezTo>
                  <a:pt x="119893" y="-809"/>
                  <a:pt x="174138" y="-1335"/>
                  <a:pt x="228147" y="2615"/>
                </a:cubicBezTo>
                <a:cubicBezTo>
                  <a:pt x="282172" y="5922"/>
                  <a:pt x="335914" y="12903"/>
                  <a:pt x="388989" y="23506"/>
                </a:cubicBezTo>
                <a:cubicBezTo>
                  <a:pt x="409330" y="27747"/>
                  <a:pt x="425587" y="32066"/>
                  <a:pt x="436739" y="35365"/>
                </a:cubicBezTo>
                <a:lnTo>
                  <a:pt x="449462" y="39449"/>
                </a:lnTo>
                <a:cubicBezTo>
                  <a:pt x="450985" y="39904"/>
                  <a:pt x="452438" y="40572"/>
                  <a:pt x="453781" y="414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2" name="Google Shape;3472;g25cc695399e_0_987"/>
          <p:cNvSpPr/>
          <p:nvPr/>
        </p:nvSpPr>
        <p:spPr>
          <a:xfrm>
            <a:off x="8508853" y="5444090"/>
            <a:ext cx="9110" cy="65499"/>
          </a:xfrm>
          <a:custGeom>
            <a:avLst/>
            <a:gdLst/>
            <a:ahLst/>
            <a:cxnLst/>
            <a:rect l="l" t="t" r="r" b="b"/>
            <a:pathLst>
              <a:path w="9110" h="65499" extrusionOk="0">
                <a:moveTo>
                  <a:pt x="9110" y="65499"/>
                </a:moveTo>
                <a:cubicBezTo>
                  <a:pt x="3573" y="44090"/>
                  <a:pt x="518" y="22108"/>
                  <a:pt x="0" y="0"/>
                </a:cubicBezTo>
                <a:cubicBezTo>
                  <a:pt x="5537" y="21409"/>
                  <a:pt x="8592" y="43391"/>
                  <a:pt x="9110" y="6549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3" name="Google Shape;3473;g25cc695399e_0_987"/>
          <p:cNvSpPr/>
          <p:nvPr/>
        </p:nvSpPr>
        <p:spPr>
          <a:xfrm>
            <a:off x="8541707" y="5441027"/>
            <a:ext cx="8724" cy="65813"/>
          </a:xfrm>
          <a:custGeom>
            <a:avLst/>
            <a:gdLst/>
            <a:ahLst/>
            <a:cxnLst/>
            <a:rect l="l" t="t" r="r" b="b"/>
            <a:pathLst>
              <a:path w="8724" h="65813" extrusionOk="0">
                <a:moveTo>
                  <a:pt x="8455" y="65813"/>
                </a:moveTo>
                <a:cubicBezTo>
                  <a:pt x="3555" y="55659"/>
                  <a:pt x="877" y="44569"/>
                  <a:pt x="602" y="33299"/>
                </a:cubicBezTo>
                <a:cubicBezTo>
                  <a:pt x="-796" y="22108"/>
                  <a:pt x="248" y="10744"/>
                  <a:pt x="3665" y="0"/>
                </a:cubicBezTo>
                <a:cubicBezTo>
                  <a:pt x="4843" y="0"/>
                  <a:pt x="3115" y="14922"/>
                  <a:pt x="4450" y="32985"/>
                </a:cubicBezTo>
                <a:cubicBezTo>
                  <a:pt x="5785" y="51048"/>
                  <a:pt x="9790" y="65499"/>
                  <a:pt x="8455" y="6581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4" name="Google Shape;3474;g25cc695399e_0_987"/>
          <p:cNvSpPr/>
          <p:nvPr/>
        </p:nvSpPr>
        <p:spPr>
          <a:xfrm>
            <a:off x="8907894" y="6094604"/>
            <a:ext cx="415848" cy="178119"/>
          </a:xfrm>
          <a:custGeom>
            <a:avLst/>
            <a:gdLst/>
            <a:ahLst/>
            <a:cxnLst/>
            <a:rect l="l" t="t" r="r" b="b"/>
            <a:pathLst>
              <a:path w="415848" h="178119" extrusionOk="0">
                <a:moveTo>
                  <a:pt x="415848" y="178120"/>
                </a:moveTo>
                <a:cubicBezTo>
                  <a:pt x="414325" y="177845"/>
                  <a:pt x="412832" y="177452"/>
                  <a:pt x="411372" y="176942"/>
                </a:cubicBezTo>
                <a:lnTo>
                  <a:pt x="398806" y="172936"/>
                </a:lnTo>
                <a:cubicBezTo>
                  <a:pt x="387968" y="169245"/>
                  <a:pt x="372339" y="163591"/>
                  <a:pt x="353255" y="156130"/>
                </a:cubicBezTo>
                <a:cubicBezTo>
                  <a:pt x="315086" y="141286"/>
                  <a:pt x="262939" y="119296"/>
                  <a:pt x="205686" y="94322"/>
                </a:cubicBezTo>
                <a:cubicBezTo>
                  <a:pt x="148433" y="69347"/>
                  <a:pt x="96913" y="45865"/>
                  <a:pt x="59766" y="28666"/>
                </a:cubicBezTo>
                <a:lnTo>
                  <a:pt x="15864" y="8089"/>
                </a:lnTo>
                <a:lnTo>
                  <a:pt x="4005" y="2278"/>
                </a:lnTo>
                <a:cubicBezTo>
                  <a:pt x="2568" y="1712"/>
                  <a:pt x="1217" y="942"/>
                  <a:pt x="0" y="0"/>
                </a:cubicBezTo>
                <a:cubicBezTo>
                  <a:pt x="1477" y="408"/>
                  <a:pt x="2921" y="927"/>
                  <a:pt x="4320" y="1571"/>
                </a:cubicBezTo>
                <a:lnTo>
                  <a:pt x="16492" y="6676"/>
                </a:lnTo>
                <a:lnTo>
                  <a:pt x="60865" y="26153"/>
                </a:lnTo>
                <a:lnTo>
                  <a:pt x="207257" y="90788"/>
                </a:lnTo>
                <a:cubicBezTo>
                  <a:pt x="264431" y="115841"/>
                  <a:pt x="316422" y="137909"/>
                  <a:pt x="354276" y="153616"/>
                </a:cubicBezTo>
                <a:cubicBezTo>
                  <a:pt x="373203" y="161470"/>
                  <a:pt x="388596" y="167439"/>
                  <a:pt x="399277" y="171523"/>
                </a:cubicBezTo>
                <a:lnTo>
                  <a:pt x="411607" y="176235"/>
                </a:lnTo>
                <a:cubicBezTo>
                  <a:pt x="413092" y="176690"/>
                  <a:pt x="414513" y="177327"/>
                  <a:pt x="415848" y="1781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5" name="Google Shape;3475;g25cc695399e_0_987"/>
          <p:cNvSpPr/>
          <p:nvPr/>
        </p:nvSpPr>
        <p:spPr>
          <a:xfrm>
            <a:off x="8405735" y="5515296"/>
            <a:ext cx="418125" cy="30498"/>
          </a:xfrm>
          <a:custGeom>
            <a:avLst/>
            <a:gdLst/>
            <a:ahLst/>
            <a:cxnLst/>
            <a:rect l="l" t="t" r="r" b="b"/>
            <a:pathLst>
              <a:path w="418125" h="30498" extrusionOk="0">
                <a:moveTo>
                  <a:pt x="0" y="13221"/>
                </a:moveTo>
                <a:cubicBezTo>
                  <a:pt x="136103" y="37253"/>
                  <a:pt x="274091" y="13221"/>
                  <a:pt x="418126" y="30499"/>
                </a:cubicBezTo>
                <a:cubicBezTo>
                  <a:pt x="279038" y="1676"/>
                  <a:pt x="134218" y="-11989"/>
                  <a:pt x="0" y="13221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6" name="Google Shape;3476;g25cc695399e_0_987"/>
          <p:cNvSpPr/>
          <p:nvPr/>
        </p:nvSpPr>
        <p:spPr>
          <a:xfrm>
            <a:off x="8102990" y="6057535"/>
            <a:ext cx="63917" cy="576611"/>
          </a:xfrm>
          <a:custGeom>
            <a:avLst/>
            <a:gdLst/>
            <a:ahLst/>
            <a:cxnLst/>
            <a:rect l="l" t="t" r="r" b="b"/>
            <a:pathLst>
              <a:path w="63917" h="576611" extrusionOk="0">
                <a:moveTo>
                  <a:pt x="63917" y="576612"/>
                </a:moveTo>
                <a:cubicBezTo>
                  <a:pt x="-12655" y="397314"/>
                  <a:pt x="-3545" y="194691"/>
                  <a:pt x="6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7" name="Google Shape;3477;g25cc695399e_0_987"/>
          <p:cNvSpPr/>
          <p:nvPr/>
        </p:nvSpPr>
        <p:spPr>
          <a:xfrm>
            <a:off x="8099759" y="5960779"/>
            <a:ext cx="96350" cy="880231"/>
          </a:xfrm>
          <a:custGeom>
            <a:avLst/>
            <a:gdLst/>
            <a:ahLst/>
            <a:cxnLst/>
            <a:rect l="l" t="t" r="r" b="b"/>
            <a:pathLst>
              <a:path w="96350" h="880231" extrusionOk="0">
                <a:moveTo>
                  <a:pt x="0" y="0"/>
                </a:moveTo>
                <a:cubicBezTo>
                  <a:pt x="74" y="754"/>
                  <a:pt x="74" y="1524"/>
                  <a:pt x="0" y="2278"/>
                </a:cubicBezTo>
                <a:cubicBezTo>
                  <a:pt x="0" y="3927"/>
                  <a:pt x="471" y="6126"/>
                  <a:pt x="785" y="8875"/>
                </a:cubicBezTo>
                <a:cubicBezTo>
                  <a:pt x="1414" y="15000"/>
                  <a:pt x="2356" y="23639"/>
                  <a:pt x="3534" y="34556"/>
                </a:cubicBezTo>
                <a:cubicBezTo>
                  <a:pt x="5733" y="57174"/>
                  <a:pt x="8953" y="89531"/>
                  <a:pt x="12880" y="128799"/>
                </a:cubicBezTo>
                <a:cubicBezTo>
                  <a:pt x="20734" y="208513"/>
                  <a:pt x="31257" y="318778"/>
                  <a:pt x="44294" y="440352"/>
                </a:cubicBezTo>
                <a:cubicBezTo>
                  <a:pt x="57331" y="561925"/>
                  <a:pt x="69740" y="671954"/>
                  <a:pt x="79871" y="751433"/>
                </a:cubicBezTo>
                <a:cubicBezTo>
                  <a:pt x="84819" y="791172"/>
                  <a:pt x="89138" y="823372"/>
                  <a:pt x="92123" y="845676"/>
                </a:cubicBezTo>
                <a:cubicBezTo>
                  <a:pt x="93615" y="856592"/>
                  <a:pt x="94714" y="865153"/>
                  <a:pt x="95500" y="871279"/>
                </a:cubicBezTo>
                <a:cubicBezTo>
                  <a:pt x="95500" y="874027"/>
                  <a:pt x="96128" y="876226"/>
                  <a:pt x="96285" y="877954"/>
                </a:cubicBezTo>
                <a:cubicBezTo>
                  <a:pt x="96372" y="878708"/>
                  <a:pt x="96372" y="879478"/>
                  <a:pt x="96285" y="880232"/>
                </a:cubicBezTo>
                <a:cubicBezTo>
                  <a:pt x="96017" y="879525"/>
                  <a:pt x="95833" y="878787"/>
                  <a:pt x="95735" y="878033"/>
                </a:cubicBezTo>
                <a:cubicBezTo>
                  <a:pt x="95735" y="876305"/>
                  <a:pt x="95107" y="874106"/>
                  <a:pt x="94636" y="871436"/>
                </a:cubicBezTo>
                <a:cubicBezTo>
                  <a:pt x="93615" y="865310"/>
                  <a:pt x="92280" y="856749"/>
                  <a:pt x="90552" y="845912"/>
                </a:cubicBezTo>
                <a:cubicBezTo>
                  <a:pt x="87018" y="823764"/>
                  <a:pt x="82698" y="791722"/>
                  <a:pt x="76965" y="751668"/>
                </a:cubicBezTo>
                <a:cubicBezTo>
                  <a:pt x="66127" y="672190"/>
                  <a:pt x="53404" y="562239"/>
                  <a:pt x="40368" y="440587"/>
                </a:cubicBezTo>
                <a:cubicBezTo>
                  <a:pt x="27331" y="318935"/>
                  <a:pt x="17671" y="209063"/>
                  <a:pt x="10602" y="129427"/>
                </a:cubicBezTo>
                <a:cubicBezTo>
                  <a:pt x="7225" y="89688"/>
                  <a:pt x="4477" y="57488"/>
                  <a:pt x="2749" y="35184"/>
                </a:cubicBezTo>
                <a:cubicBezTo>
                  <a:pt x="1885" y="24189"/>
                  <a:pt x="1178" y="15629"/>
                  <a:pt x="707" y="9424"/>
                </a:cubicBezTo>
                <a:lnTo>
                  <a:pt x="707" y="2749"/>
                </a:lnTo>
                <a:cubicBezTo>
                  <a:pt x="317" y="1877"/>
                  <a:pt x="78" y="950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8" name="Google Shape;3478;g25cc695399e_0_987"/>
          <p:cNvSpPr/>
          <p:nvPr/>
        </p:nvSpPr>
        <p:spPr>
          <a:xfrm>
            <a:off x="8143346" y="5862609"/>
            <a:ext cx="545196" cy="66441"/>
          </a:xfrm>
          <a:custGeom>
            <a:avLst/>
            <a:gdLst/>
            <a:ahLst/>
            <a:cxnLst/>
            <a:rect l="l" t="t" r="r" b="b"/>
            <a:pathLst>
              <a:path w="545196" h="66441" extrusionOk="0">
                <a:moveTo>
                  <a:pt x="545197" y="1963"/>
                </a:moveTo>
                <a:cubicBezTo>
                  <a:pt x="543344" y="2097"/>
                  <a:pt x="541474" y="2097"/>
                  <a:pt x="539621" y="1963"/>
                </a:cubicBezTo>
                <a:lnTo>
                  <a:pt x="523914" y="1963"/>
                </a:lnTo>
                <a:cubicBezTo>
                  <a:pt x="510013" y="1963"/>
                  <a:pt x="489829" y="1963"/>
                  <a:pt x="464933" y="2670"/>
                </a:cubicBezTo>
                <a:cubicBezTo>
                  <a:pt x="415063" y="3848"/>
                  <a:pt x="346265" y="7461"/>
                  <a:pt x="270792" y="16414"/>
                </a:cubicBezTo>
                <a:cubicBezTo>
                  <a:pt x="195319" y="25367"/>
                  <a:pt x="127464" y="38011"/>
                  <a:pt x="78772" y="48614"/>
                </a:cubicBezTo>
                <a:cubicBezTo>
                  <a:pt x="54425" y="53954"/>
                  <a:pt x="34791" y="58431"/>
                  <a:pt x="21205" y="61808"/>
                </a:cubicBezTo>
                <a:lnTo>
                  <a:pt x="5498" y="65421"/>
                </a:lnTo>
                <a:cubicBezTo>
                  <a:pt x="3703" y="65939"/>
                  <a:pt x="1862" y="66284"/>
                  <a:pt x="0" y="66442"/>
                </a:cubicBezTo>
                <a:cubicBezTo>
                  <a:pt x="1740" y="65750"/>
                  <a:pt x="3524" y="65169"/>
                  <a:pt x="5340" y="64714"/>
                </a:cubicBezTo>
                <a:lnTo>
                  <a:pt x="21048" y="60316"/>
                </a:lnTo>
                <a:cubicBezTo>
                  <a:pt x="34477" y="56546"/>
                  <a:pt x="54033" y="51598"/>
                  <a:pt x="78379" y="46022"/>
                </a:cubicBezTo>
                <a:cubicBezTo>
                  <a:pt x="141773" y="31485"/>
                  <a:pt x="205898" y="20317"/>
                  <a:pt x="270478" y="12566"/>
                </a:cubicBezTo>
                <a:cubicBezTo>
                  <a:pt x="335050" y="4909"/>
                  <a:pt x="399992" y="715"/>
                  <a:pt x="465012" y="0"/>
                </a:cubicBezTo>
                <a:cubicBezTo>
                  <a:pt x="489986" y="0"/>
                  <a:pt x="510170" y="0"/>
                  <a:pt x="524071" y="471"/>
                </a:cubicBezTo>
                <a:lnTo>
                  <a:pt x="539778" y="1100"/>
                </a:lnTo>
                <a:cubicBezTo>
                  <a:pt x="541608" y="1194"/>
                  <a:pt x="543430" y="1485"/>
                  <a:pt x="545197" y="196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9" name="Google Shape;3479;g25cc695399e_0_987"/>
          <p:cNvSpPr/>
          <p:nvPr/>
        </p:nvSpPr>
        <p:spPr>
          <a:xfrm>
            <a:off x="8354309" y="5691322"/>
            <a:ext cx="13290" cy="363621"/>
          </a:xfrm>
          <a:custGeom>
            <a:avLst/>
            <a:gdLst/>
            <a:ahLst/>
            <a:cxnLst/>
            <a:rect l="l" t="t" r="r" b="b"/>
            <a:pathLst>
              <a:path w="13290" h="363621" extrusionOk="0">
                <a:moveTo>
                  <a:pt x="299" y="363622"/>
                </a:moveTo>
                <a:cubicBezTo>
                  <a:pt x="-801" y="363622"/>
                  <a:pt x="1241" y="282180"/>
                  <a:pt x="4697" y="181811"/>
                </a:cubicBezTo>
                <a:cubicBezTo>
                  <a:pt x="8152" y="81442"/>
                  <a:pt x="12000" y="0"/>
                  <a:pt x="13021" y="0"/>
                </a:cubicBezTo>
                <a:cubicBezTo>
                  <a:pt x="14042" y="0"/>
                  <a:pt x="12079" y="81520"/>
                  <a:pt x="8545" y="181889"/>
                </a:cubicBezTo>
                <a:cubicBezTo>
                  <a:pt x="5011" y="282258"/>
                  <a:pt x="1320" y="363700"/>
                  <a:pt x="299" y="363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0" name="Google Shape;3480;g25cc695399e_0_987"/>
          <p:cNvSpPr/>
          <p:nvPr/>
        </p:nvSpPr>
        <p:spPr>
          <a:xfrm>
            <a:off x="8701796" y="5565259"/>
            <a:ext cx="176332" cy="479632"/>
          </a:xfrm>
          <a:custGeom>
            <a:avLst/>
            <a:gdLst/>
            <a:ahLst/>
            <a:cxnLst/>
            <a:rect l="l" t="t" r="r" b="b"/>
            <a:pathLst>
              <a:path w="176332" h="479632" extrusionOk="0">
                <a:moveTo>
                  <a:pt x="97247" y="479632"/>
                </a:moveTo>
                <a:cubicBezTo>
                  <a:pt x="96038" y="478022"/>
                  <a:pt x="94962" y="476310"/>
                  <a:pt x="94027" y="474527"/>
                </a:cubicBezTo>
                <a:cubicBezTo>
                  <a:pt x="91828" y="470836"/>
                  <a:pt x="88922" y="465810"/>
                  <a:pt x="85310" y="459527"/>
                </a:cubicBezTo>
                <a:lnTo>
                  <a:pt x="53189" y="404552"/>
                </a:lnTo>
                <a:cubicBezTo>
                  <a:pt x="37081" y="377307"/>
                  <a:pt x="23714" y="348524"/>
                  <a:pt x="13292" y="318633"/>
                </a:cubicBezTo>
                <a:cubicBezTo>
                  <a:pt x="7488" y="300751"/>
                  <a:pt x="3491" y="282334"/>
                  <a:pt x="1355" y="263658"/>
                </a:cubicBezTo>
                <a:cubicBezTo>
                  <a:pt x="-452" y="243623"/>
                  <a:pt x="-452" y="223455"/>
                  <a:pt x="1355" y="203421"/>
                </a:cubicBezTo>
                <a:cubicBezTo>
                  <a:pt x="4041" y="164577"/>
                  <a:pt x="13787" y="126550"/>
                  <a:pt x="30099" y="91193"/>
                </a:cubicBezTo>
                <a:cubicBezTo>
                  <a:pt x="37528" y="75871"/>
                  <a:pt x="47047" y="61656"/>
                  <a:pt x="58372" y="48941"/>
                </a:cubicBezTo>
                <a:cubicBezTo>
                  <a:pt x="68370" y="37969"/>
                  <a:pt x="79804" y="28403"/>
                  <a:pt x="92378" y="20510"/>
                </a:cubicBezTo>
                <a:cubicBezTo>
                  <a:pt x="110512" y="8856"/>
                  <a:pt x="131277" y="1921"/>
                  <a:pt x="152772" y="327"/>
                </a:cubicBezTo>
                <a:cubicBezTo>
                  <a:pt x="160649" y="-372"/>
                  <a:pt x="168581" y="52"/>
                  <a:pt x="176333" y="1583"/>
                </a:cubicBezTo>
                <a:cubicBezTo>
                  <a:pt x="176333" y="2133"/>
                  <a:pt x="168008" y="562"/>
                  <a:pt x="152772" y="1583"/>
                </a:cubicBezTo>
                <a:cubicBezTo>
                  <a:pt x="131717" y="3735"/>
                  <a:pt x="111486" y="10929"/>
                  <a:pt x="93792" y="22552"/>
                </a:cubicBezTo>
                <a:cubicBezTo>
                  <a:pt x="81532" y="30422"/>
                  <a:pt x="70411" y="39940"/>
                  <a:pt x="60728" y="50825"/>
                </a:cubicBezTo>
                <a:cubicBezTo>
                  <a:pt x="49670" y="63368"/>
                  <a:pt x="40395" y="77371"/>
                  <a:pt x="33162" y="92449"/>
                </a:cubicBezTo>
                <a:cubicBezTo>
                  <a:pt x="17258" y="127492"/>
                  <a:pt x="7755" y="165103"/>
                  <a:pt x="5125" y="203499"/>
                </a:cubicBezTo>
                <a:cubicBezTo>
                  <a:pt x="3357" y="223306"/>
                  <a:pt x="3357" y="243223"/>
                  <a:pt x="5125" y="263030"/>
                </a:cubicBezTo>
                <a:cubicBezTo>
                  <a:pt x="7206" y="281407"/>
                  <a:pt x="11101" y="299533"/>
                  <a:pt x="16748" y="317141"/>
                </a:cubicBezTo>
                <a:cubicBezTo>
                  <a:pt x="27083" y="346836"/>
                  <a:pt x="40230" y="375478"/>
                  <a:pt x="56016" y="402667"/>
                </a:cubicBezTo>
                <a:lnTo>
                  <a:pt x="87430" y="458427"/>
                </a:lnTo>
                <a:lnTo>
                  <a:pt x="95284" y="473742"/>
                </a:lnTo>
                <a:cubicBezTo>
                  <a:pt x="96132" y="475635"/>
                  <a:pt x="96792" y="477606"/>
                  <a:pt x="97247" y="47963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1" name="Google Shape;3481;g25cc695399e_0_987"/>
          <p:cNvSpPr/>
          <p:nvPr/>
        </p:nvSpPr>
        <p:spPr>
          <a:xfrm>
            <a:off x="8752299" y="5960150"/>
            <a:ext cx="315494" cy="275975"/>
          </a:xfrm>
          <a:custGeom>
            <a:avLst/>
            <a:gdLst/>
            <a:ahLst/>
            <a:cxnLst/>
            <a:rect l="l" t="t" r="r" b="b"/>
            <a:pathLst>
              <a:path w="315494" h="275975" extrusionOk="0">
                <a:moveTo>
                  <a:pt x="1351" y="0"/>
                </a:moveTo>
                <a:cubicBezTo>
                  <a:pt x="-9330" y="74923"/>
                  <a:pt x="44938" y="124637"/>
                  <a:pt x="107217" y="167517"/>
                </a:cubicBezTo>
                <a:cubicBezTo>
                  <a:pt x="171271" y="212566"/>
                  <a:pt x="240948" y="249030"/>
                  <a:pt x="314474" y="275975"/>
                </a:cubicBezTo>
                <a:lnTo>
                  <a:pt x="315495" y="207256"/>
                </a:lnTo>
                <a:cubicBezTo>
                  <a:pt x="315495" y="207256"/>
                  <a:pt x="224315" y="169638"/>
                  <a:pt x="140909" y="127150"/>
                </a:cubicBezTo>
                <a:cubicBezTo>
                  <a:pt x="95594" y="103982"/>
                  <a:pt x="43682" y="79164"/>
                  <a:pt x="28681" y="523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2" name="Google Shape;3482;g25cc695399e_0_987"/>
          <p:cNvSpPr/>
          <p:nvPr/>
        </p:nvSpPr>
        <p:spPr>
          <a:xfrm>
            <a:off x="9483023" y="5946485"/>
            <a:ext cx="16796" cy="141050"/>
          </a:xfrm>
          <a:custGeom>
            <a:avLst/>
            <a:gdLst/>
            <a:ahLst/>
            <a:cxnLst/>
            <a:rect l="l" t="t" r="r" b="b"/>
            <a:pathLst>
              <a:path w="16796" h="141050" extrusionOk="0">
                <a:moveTo>
                  <a:pt x="5409" y="141051"/>
                </a:moveTo>
                <a:cubicBezTo>
                  <a:pt x="3296" y="134273"/>
                  <a:pt x="2055" y="127252"/>
                  <a:pt x="1718" y="120160"/>
                </a:cubicBezTo>
                <a:cubicBezTo>
                  <a:pt x="-2146" y="86484"/>
                  <a:pt x="524" y="52375"/>
                  <a:pt x="9571" y="19712"/>
                </a:cubicBezTo>
                <a:cubicBezTo>
                  <a:pt x="11181" y="12872"/>
                  <a:pt x="13600" y="6259"/>
                  <a:pt x="16797" y="0"/>
                </a:cubicBezTo>
                <a:cubicBezTo>
                  <a:pt x="15697" y="6895"/>
                  <a:pt x="14174" y="13712"/>
                  <a:pt x="12242" y="20419"/>
                </a:cubicBezTo>
                <a:cubicBezTo>
                  <a:pt x="8456" y="36731"/>
                  <a:pt x="5833" y="53294"/>
                  <a:pt x="4388" y="69975"/>
                </a:cubicBezTo>
                <a:cubicBezTo>
                  <a:pt x="3077" y="86672"/>
                  <a:pt x="2919" y="103440"/>
                  <a:pt x="3917" y="120160"/>
                </a:cubicBezTo>
                <a:cubicBezTo>
                  <a:pt x="4804" y="127087"/>
                  <a:pt x="5299" y="134061"/>
                  <a:pt x="5409" y="14105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3" name="Google Shape;3483;g25cc695399e_0_987"/>
          <p:cNvSpPr/>
          <p:nvPr/>
        </p:nvSpPr>
        <p:spPr>
          <a:xfrm>
            <a:off x="9602148" y="5934312"/>
            <a:ext cx="211490" cy="270085"/>
          </a:xfrm>
          <a:custGeom>
            <a:avLst/>
            <a:gdLst/>
            <a:ahLst/>
            <a:cxnLst/>
            <a:rect l="l" t="t" r="r" b="b"/>
            <a:pathLst>
              <a:path w="211490" h="270085" extrusionOk="0">
                <a:moveTo>
                  <a:pt x="211423" y="270086"/>
                </a:moveTo>
                <a:cubicBezTo>
                  <a:pt x="210889" y="268994"/>
                  <a:pt x="210441" y="267871"/>
                  <a:pt x="210088" y="266708"/>
                </a:cubicBezTo>
                <a:cubicBezTo>
                  <a:pt x="209224" y="264117"/>
                  <a:pt x="208125" y="260897"/>
                  <a:pt x="206868" y="257048"/>
                </a:cubicBezTo>
                <a:cubicBezTo>
                  <a:pt x="205611" y="253200"/>
                  <a:pt x="203884" y="247624"/>
                  <a:pt x="201606" y="241734"/>
                </a:cubicBezTo>
                <a:cubicBezTo>
                  <a:pt x="199328" y="235844"/>
                  <a:pt x="197051" y="229090"/>
                  <a:pt x="193752" y="221864"/>
                </a:cubicBezTo>
                <a:lnTo>
                  <a:pt x="188883" y="210869"/>
                </a:lnTo>
                <a:cubicBezTo>
                  <a:pt x="186998" y="206942"/>
                  <a:pt x="184956" y="203016"/>
                  <a:pt x="182914" y="198775"/>
                </a:cubicBezTo>
                <a:cubicBezTo>
                  <a:pt x="178988" y="190371"/>
                  <a:pt x="173804" y="181811"/>
                  <a:pt x="168699" y="172622"/>
                </a:cubicBezTo>
                <a:cubicBezTo>
                  <a:pt x="157021" y="153169"/>
                  <a:pt x="144055" y="134517"/>
                  <a:pt x="129903" y="116783"/>
                </a:cubicBezTo>
                <a:cubicBezTo>
                  <a:pt x="115539" y="99136"/>
                  <a:pt x="100114" y="82377"/>
                  <a:pt x="83723" y="66599"/>
                </a:cubicBezTo>
                <a:cubicBezTo>
                  <a:pt x="70294" y="53797"/>
                  <a:pt x="56212" y="41687"/>
                  <a:pt x="41550" y="30315"/>
                </a:cubicBezTo>
                <a:cubicBezTo>
                  <a:pt x="35424" y="25289"/>
                  <a:pt x="29534" y="21205"/>
                  <a:pt x="24429" y="17435"/>
                </a:cubicBezTo>
                <a:cubicBezTo>
                  <a:pt x="19324" y="13665"/>
                  <a:pt x="14926" y="10602"/>
                  <a:pt x="11235" y="8168"/>
                </a:cubicBezTo>
                <a:lnTo>
                  <a:pt x="2831" y="2278"/>
                </a:lnTo>
                <a:cubicBezTo>
                  <a:pt x="947" y="942"/>
                  <a:pt x="-74" y="157"/>
                  <a:pt x="4" y="0"/>
                </a:cubicBezTo>
                <a:cubicBezTo>
                  <a:pt x="1143" y="416"/>
                  <a:pt x="2219" y="974"/>
                  <a:pt x="3224" y="1649"/>
                </a:cubicBezTo>
                <a:lnTo>
                  <a:pt x="12020" y="6911"/>
                </a:lnTo>
                <a:cubicBezTo>
                  <a:pt x="15868" y="9110"/>
                  <a:pt x="20502" y="12095"/>
                  <a:pt x="25685" y="15707"/>
                </a:cubicBezTo>
                <a:cubicBezTo>
                  <a:pt x="30869" y="19320"/>
                  <a:pt x="36916" y="23561"/>
                  <a:pt x="43199" y="28116"/>
                </a:cubicBezTo>
                <a:cubicBezTo>
                  <a:pt x="58192" y="39276"/>
                  <a:pt x="72540" y="51284"/>
                  <a:pt x="86158" y="64085"/>
                </a:cubicBezTo>
                <a:cubicBezTo>
                  <a:pt x="102949" y="79785"/>
                  <a:pt x="118696" y="96576"/>
                  <a:pt x="133280" y="114348"/>
                </a:cubicBezTo>
                <a:cubicBezTo>
                  <a:pt x="147558" y="132255"/>
                  <a:pt x="160547" y="151150"/>
                  <a:pt x="172155" y="170894"/>
                </a:cubicBezTo>
                <a:cubicBezTo>
                  <a:pt x="177181" y="180162"/>
                  <a:pt x="182286" y="188801"/>
                  <a:pt x="186134" y="197361"/>
                </a:cubicBezTo>
                <a:cubicBezTo>
                  <a:pt x="188176" y="201602"/>
                  <a:pt x="190218" y="205686"/>
                  <a:pt x="191946" y="209613"/>
                </a:cubicBezTo>
                <a:lnTo>
                  <a:pt x="196737" y="221236"/>
                </a:lnTo>
                <a:cubicBezTo>
                  <a:pt x="199957" y="228540"/>
                  <a:pt x="202077" y="235451"/>
                  <a:pt x="204119" y="241420"/>
                </a:cubicBezTo>
                <a:cubicBezTo>
                  <a:pt x="206004" y="246556"/>
                  <a:pt x="207583" y="251802"/>
                  <a:pt x="208831" y="257127"/>
                </a:cubicBezTo>
                <a:cubicBezTo>
                  <a:pt x="209852" y="261054"/>
                  <a:pt x="210716" y="264352"/>
                  <a:pt x="211344" y="267101"/>
                </a:cubicBezTo>
                <a:cubicBezTo>
                  <a:pt x="211510" y="268091"/>
                  <a:pt x="211533" y="269088"/>
                  <a:pt x="211423" y="2700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4" name="Google Shape;3484;g25cc695399e_0_987"/>
          <p:cNvSpPr/>
          <p:nvPr/>
        </p:nvSpPr>
        <p:spPr>
          <a:xfrm>
            <a:off x="9554106" y="5954182"/>
            <a:ext cx="30533" cy="138773"/>
          </a:xfrm>
          <a:custGeom>
            <a:avLst/>
            <a:gdLst/>
            <a:ahLst/>
            <a:cxnLst/>
            <a:rect l="l" t="t" r="r" b="b"/>
            <a:pathLst>
              <a:path w="30533" h="138773" extrusionOk="0">
                <a:moveTo>
                  <a:pt x="30219" y="109087"/>
                </a:moveTo>
                <a:cubicBezTo>
                  <a:pt x="28451" y="97990"/>
                  <a:pt x="25672" y="87081"/>
                  <a:pt x="21894" y="76494"/>
                </a:cubicBezTo>
                <a:cubicBezTo>
                  <a:pt x="14951" y="51622"/>
                  <a:pt x="11951" y="25807"/>
                  <a:pt x="13019" y="0"/>
                </a:cubicBezTo>
                <a:cubicBezTo>
                  <a:pt x="-6002" y="44718"/>
                  <a:pt x="-4102" y="95594"/>
                  <a:pt x="18203" y="138773"/>
                </a:cubicBezTo>
                <a:cubicBezTo>
                  <a:pt x="27234" y="131744"/>
                  <a:pt x="31821" y="120419"/>
                  <a:pt x="30219" y="1090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5" name="Google Shape;3485;g25cc695399e_0_987"/>
          <p:cNvSpPr/>
          <p:nvPr/>
        </p:nvSpPr>
        <p:spPr>
          <a:xfrm>
            <a:off x="8153870" y="5865970"/>
            <a:ext cx="481111" cy="115071"/>
          </a:xfrm>
          <a:custGeom>
            <a:avLst/>
            <a:gdLst/>
            <a:ahLst/>
            <a:cxnLst/>
            <a:rect l="l" t="t" r="r" b="b"/>
            <a:pathLst>
              <a:path w="481111" h="115071" extrusionOk="0">
                <a:moveTo>
                  <a:pt x="3613" y="63081"/>
                </a:moveTo>
                <a:cubicBezTo>
                  <a:pt x="58579" y="60253"/>
                  <a:pt x="113232" y="53028"/>
                  <a:pt x="167046" y="41483"/>
                </a:cubicBezTo>
                <a:cubicBezTo>
                  <a:pt x="160268" y="65146"/>
                  <a:pt x="157072" y="89681"/>
                  <a:pt x="157543" y="114286"/>
                </a:cubicBezTo>
                <a:cubicBezTo>
                  <a:pt x="174593" y="95076"/>
                  <a:pt x="187002" y="72214"/>
                  <a:pt x="193827" y="47452"/>
                </a:cubicBezTo>
                <a:cubicBezTo>
                  <a:pt x="197824" y="74649"/>
                  <a:pt x="212707" y="99058"/>
                  <a:pt x="235058" y="115071"/>
                </a:cubicBezTo>
                <a:cubicBezTo>
                  <a:pt x="240485" y="90615"/>
                  <a:pt x="241734" y="65413"/>
                  <a:pt x="238750" y="40541"/>
                </a:cubicBezTo>
                <a:cubicBezTo>
                  <a:pt x="320058" y="30802"/>
                  <a:pt x="400848" y="17451"/>
                  <a:pt x="481112" y="487"/>
                </a:cubicBezTo>
                <a:cubicBezTo>
                  <a:pt x="318660" y="-3471"/>
                  <a:pt x="156530" y="16697"/>
                  <a:pt x="0" y="6033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6" name="Google Shape;3486;g25cc695399e_0_987"/>
          <p:cNvSpPr/>
          <p:nvPr/>
        </p:nvSpPr>
        <p:spPr>
          <a:xfrm rot="5727235" flipH="1">
            <a:off x="11293122" y="1417379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7" name="Google Shape;3487;g25cc695399e_0_987"/>
          <p:cNvGrpSpPr/>
          <p:nvPr/>
        </p:nvGrpSpPr>
        <p:grpSpPr>
          <a:xfrm rot="-10476383">
            <a:off x="10502641" y="2681567"/>
            <a:ext cx="570510" cy="570428"/>
            <a:chOff x="1816936" y="1019390"/>
            <a:chExt cx="570494" cy="570412"/>
          </a:xfrm>
        </p:grpSpPr>
        <p:sp>
          <p:nvSpPr>
            <p:cNvPr id="3488" name="Google Shape;3488;g25cc695399e_0_987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g25cc695399e_0_987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g25cc695399e_0_987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g25cc695399e_0_987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g25cc695399e_0_987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g25cc695399e_0_987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g25cc695399e_0_987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5" name="Google Shape;3495;g25cc695399e_0_987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g25cc695399e_0_987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7" name="Google Shape;3497;g25cc695399e_0_987"/>
          <p:cNvGrpSpPr/>
          <p:nvPr/>
        </p:nvGrpSpPr>
        <p:grpSpPr>
          <a:xfrm rot="-10476383">
            <a:off x="10493133" y="1855937"/>
            <a:ext cx="570428" cy="570428"/>
            <a:chOff x="2113081" y="1968393"/>
            <a:chExt cx="570412" cy="570412"/>
          </a:xfrm>
        </p:grpSpPr>
        <p:sp>
          <p:nvSpPr>
            <p:cNvPr id="3498" name="Google Shape;3498;g25cc695399e_0_987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g25cc695399e_0_987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g25cc695399e_0_987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g25cc695399e_0_987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g25cc695399e_0_987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g25cc695399e_0_987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g25cc695399e_0_987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g25cc695399e_0_987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g25cc695399e_0_987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7" name="Google Shape;3507;g25cc695399e_0_987"/>
          <p:cNvSpPr/>
          <p:nvPr/>
        </p:nvSpPr>
        <p:spPr>
          <a:xfrm rot="-10472765" flipH="1">
            <a:off x="11269103" y="2531427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08" name="Google Shape;3508;g25cc695399e_0_987"/>
          <p:cNvGrpSpPr/>
          <p:nvPr/>
        </p:nvGrpSpPr>
        <p:grpSpPr>
          <a:xfrm rot="-10476383">
            <a:off x="11846302" y="2364867"/>
            <a:ext cx="372195" cy="372195"/>
            <a:chOff x="3466277" y="2477339"/>
            <a:chExt cx="372185" cy="372185"/>
          </a:xfrm>
        </p:grpSpPr>
        <p:sp>
          <p:nvSpPr>
            <p:cNvPr id="3509" name="Google Shape;3509;g25cc695399e_0_987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g25cc695399e_0_987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g25cc695399e_0_987"/>
          <p:cNvGrpSpPr/>
          <p:nvPr/>
        </p:nvGrpSpPr>
        <p:grpSpPr>
          <a:xfrm rot="-10476383">
            <a:off x="11090491" y="2146293"/>
            <a:ext cx="406475" cy="406475"/>
            <a:chOff x="2710448" y="2258754"/>
            <a:chExt cx="406464" cy="406464"/>
          </a:xfrm>
        </p:grpSpPr>
        <p:sp>
          <p:nvSpPr>
            <p:cNvPr id="3512" name="Google Shape;3512;g25cc695399e_0_987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g25cc695399e_0_987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g25cc695399e_0_987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g25cc695399e_0_987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g25cc695399e_0_987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g25cc695399e_0_987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g25cc695399e_0_987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g25cc695399e_0_987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g25cc695399e_0_987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1" name="Google Shape;3521;g25cc695399e_0_987"/>
          <p:cNvGrpSpPr/>
          <p:nvPr/>
        </p:nvGrpSpPr>
        <p:grpSpPr>
          <a:xfrm rot="-10476383">
            <a:off x="11211947" y="2474252"/>
            <a:ext cx="653839" cy="653839"/>
            <a:chOff x="2831911" y="2586731"/>
            <a:chExt cx="653821" cy="653821"/>
          </a:xfrm>
        </p:grpSpPr>
        <p:sp>
          <p:nvSpPr>
            <p:cNvPr id="3522" name="Google Shape;3522;g25cc695399e_0_987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g25cc695399e_0_987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g25cc695399e_0_987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g25cc695399e_0_987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g25cc695399e_0_987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g25cc695399e_0_987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g25cc695399e_0_987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g25cc695399e_0_987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g25cc695399e_0_987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g25cc695399e_0_987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g25cc695399e_0_987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g25cc695399e_0_987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g25cc695399e_0_987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5" name="Google Shape;3535;g25cc695399e_0_987"/>
          <p:cNvGrpSpPr/>
          <p:nvPr/>
        </p:nvGrpSpPr>
        <p:grpSpPr>
          <a:xfrm rot="-10476383">
            <a:off x="11801129" y="2321136"/>
            <a:ext cx="455932" cy="455932"/>
            <a:chOff x="3421105" y="2433609"/>
            <a:chExt cx="455919" cy="455919"/>
          </a:xfrm>
        </p:grpSpPr>
        <p:sp>
          <p:nvSpPr>
            <p:cNvPr id="3536" name="Google Shape;3536;g25cc695399e_0_987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g25cc695399e_0_987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g25cc695399e_0_987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g25cc695399e_0_987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g25cc695399e_0_987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g25cc695399e_0_987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g25cc695399e_0_987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g25cc695399e_0_987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4" name="Google Shape;3544;g25cc695399e_0_987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3545" name="Google Shape;3545;g25cc695399e_0_987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g25cc695399e_0_987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47" name="Google Shape;3547;g25cc695399e_0_987"/>
          <p:cNvGrpSpPr/>
          <p:nvPr/>
        </p:nvGrpSpPr>
        <p:grpSpPr>
          <a:xfrm>
            <a:off x="426481" y="1440001"/>
            <a:ext cx="3282213" cy="461702"/>
            <a:chOff x="1710756" y="1431814"/>
            <a:chExt cx="3282213" cy="461702"/>
          </a:xfrm>
        </p:grpSpPr>
        <p:sp>
          <p:nvSpPr>
            <p:cNvPr id="3548" name="Google Shape;3548;g25cc695399e_0_987"/>
            <p:cNvSpPr txBox="1"/>
            <p:nvPr/>
          </p:nvSpPr>
          <p:spPr>
            <a:xfrm flipH="1">
              <a:off x="1710756" y="1431816"/>
              <a:ext cx="666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g25cc695399e_0_987"/>
            <p:cNvSpPr txBox="1"/>
            <p:nvPr/>
          </p:nvSpPr>
          <p:spPr>
            <a:xfrm>
              <a:off x="2327469" y="1431814"/>
              <a:ext cx="2665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accent2"/>
                  </a:solidFill>
                </a:rPr>
                <a:t>KONSEP</a:t>
              </a:r>
              <a:endParaRPr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3550" name="Google Shape;3550;g25cc695399e_0_987"/>
          <p:cNvGrpSpPr/>
          <p:nvPr/>
        </p:nvGrpSpPr>
        <p:grpSpPr>
          <a:xfrm rot="-826083">
            <a:off x="-1485747" y="4256575"/>
            <a:ext cx="4144024" cy="4142531"/>
            <a:chOff x="-1498540" y="4257410"/>
            <a:chExt cx="4143884" cy="4142390"/>
          </a:xfrm>
        </p:grpSpPr>
        <p:sp>
          <p:nvSpPr>
            <p:cNvPr id="3551" name="Google Shape;3551;g25cc695399e_0_987"/>
            <p:cNvSpPr/>
            <p:nvPr/>
          </p:nvSpPr>
          <p:spPr>
            <a:xfrm>
              <a:off x="-1408849" y="4425173"/>
              <a:ext cx="3851100" cy="3744900"/>
            </a:xfrm>
            <a:prstGeom prst="ellipse">
              <a:avLst/>
            </a:prstGeom>
            <a:noFill/>
            <a:ln w="57150" cap="flat" cmpd="sng">
              <a:solidFill>
                <a:srgbClr val="6262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g25cc695399e_0_987"/>
            <p:cNvSpPr/>
            <p:nvPr/>
          </p:nvSpPr>
          <p:spPr>
            <a:xfrm>
              <a:off x="-414068" y="4257410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g25cc695399e_0_987"/>
            <p:cNvSpPr/>
            <p:nvPr/>
          </p:nvSpPr>
          <p:spPr>
            <a:xfrm>
              <a:off x="703871" y="7699842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g25cc695399e_0_987"/>
            <p:cNvSpPr/>
            <p:nvPr/>
          </p:nvSpPr>
          <p:spPr>
            <a:xfrm>
              <a:off x="1982044" y="5497814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g25cc695399e_0_987"/>
            <p:cNvSpPr/>
            <p:nvPr/>
          </p:nvSpPr>
          <p:spPr>
            <a:xfrm>
              <a:off x="-1498540" y="6790747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56" name="Google Shape;3556;g25cc695399e_0_987" descr="Brain in hea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0931" y="5483811"/>
              <a:ext cx="586394" cy="586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7" name="Google Shape;3557;g25cc695399e_0_987" descr="Books on shelf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412940">
              <a:off x="774733" y="7744115"/>
              <a:ext cx="549596" cy="54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8" name="Google Shape;3558;g25cc695399e_0_987" descr="Lightbulb and gear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486468" y="6800380"/>
              <a:ext cx="651240" cy="65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9" name="Google Shape;3559;g25cc695399e_0_987" descr="Research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333816" y="4332419"/>
              <a:ext cx="502807" cy="5028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0" name="Google Shape;3560;g25cc695399e_0_987"/>
          <p:cNvSpPr/>
          <p:nvPr/>
        </p:nvSpPr>
        <p:spPr>
          <a:xfrm>
            <a:off x="8644270" y="174660"/>
            <a:ext cx="1452900" cy="435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1" name="Google Shape;3561;g25cc695399e_0_987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2" name="Google Shape;3562;g25cc695399e_0_987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>
            <a:off x="9403010" y="272316"/>
            <a:ext cx="139892" cy="22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3" name="Google Shape;3563;g25cc695399e_0_987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 flipH="1">
            <a:off x="9688970" y="276360"/>
            <a:ext cx="139892" cy="2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3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3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3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3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3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3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3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3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3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3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3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8" name="Google Shape;3568;g25cc695399e_0_662"/>
          <p:cNvGrpSpPr/>
          <p:nvPr/>
        </p:nvGrpSpPr>
        <p:grpSpPr>
          <a:xfrm rot="-10476383">
            <a:off x="1433652" y="483218"/>
            <a:ext cx="455932" cy="455932"/>
            <a:chOff x="3421105" y="2433609"/>
            <a:chExt cx="455919" cy="455919"/>
          </a:xfrm>
        </p:grpSpPr>
        <p:sp>
          <p:nvSpPr>
            <p:cNvPr id="3569" name="Google Shape;3569;g25cc695399e_0_662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g25cc695399e_0_662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g25cc695399e_0_662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g25cc695399e_0_662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g25cc695399e_0_662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g25cc695399e_0_662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g25cc695399e_0_662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g25cc695399e_0_662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7" name="Google Shape;3577;g25cc695399e_0_662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3578" name="Google Shape;3578;g25cc695399e_0_662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g25cc695399e_0_662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80" name="Google Shape;3580;g25cc695399e_0_662"/>
          <p:cNvSpPr/>
          <p:nvPr/>
        </p:nvSpPr>
        <p:spPr>
          <a:xfrm rot="5400000">
            <a:off x="8117289" y="1737000"/>
            <a:ext cx="6858000" cy="3384000"/>
          </a:xfrm>
          <a:prstGeom prst="round2SameRect">
            <a:avLst>
              <a:gd name="adj1" fmla="val 33834"/>
              <a:gd name="adj2" fmla="val 0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1" name="Google Shape;3581;g25cc695399e_0_662"/>
          <p:cNvSpPr txBox="1"/>
          <p:nvPr/>
        </p:nvSpPr>
        <p:spPr>
          <a:xfrm>
            <a:off x="475954" y="377750"/>
            <a:ext cx="10330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6F5F5F"/>
                </a:solidFill>
              </a:rPr>
              <a:t>INDUKSI DIRI SEBUAH KUMPARAN</a:t>
            </a:r>
            <a:endParaRPr sz="6000" b="1">
              <a:solidFill>
                <a:srgbClr val="6F5F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g25cc695399e_0_662"/>
          <p:cNvSpPr/>
          <p:nvPr/>
        </p:nvSpPr>
        <p:spPr>
          <a:xfrm rot="5727235" flipH="1">
            <a:off x="724190" y="-606631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3" name="Google Shape;3583;g25cc695399e_0_662"/>
          <p:cNvGrpSpPr/>
          <p:nvPr/>
        </p:nvGrpSpPr>
        <p:grpSpPr>
          <a:xfrm rot="-10476383">
            <a:off x="-169569" y="-931625"/>
            <a:ext cx="570510" cy="570428"/>
            <a:chOff x="1816936" y="1019390"/>
            <a:chExt cx="570494" cy="570412"/>
          </a:xfrm>
        </p:grpSpPr>
        <p:sp>
          <p:nvSpPr>
            <p:cNvPr id="3584" name="Google Shape;3584;g25cc695399e_0_662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g25cc695399e_0_662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g25cc695399e_0_662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g25cc695399e_0_662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g25cc695399e_0_662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g25cc695399e_0_662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g25cc695399e_0_662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g25cc695399e_0_662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g25cc695399e_0_662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3" name="Google Shape;3593;g25cc695399e_0_662"/>
          <p:cNvGrpSpPr/>
          <p:nvPr/>
        </p:nvGrpSpPr>
        <p:grpSpPr>
          <a:xfrm rot="-10476383">
            <a:off x="125656" y="18019"/>
            <a:ext cx="570428" cy="570428"/>
            <a:chOff x="2113081" y="1968393"/>
            <a:chExt cx="570412" cy="570412"/>
          </a:xfrm>
        </p:grpSpPr>
        <p:sp>
          <p:nvSpPr>
            <p:cNvPr id="3594" name="Google Shape;3594;g25cc695399e_0_662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g25cc695399e_0_662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g25cc695399e_0_662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g25cc695399e_0_662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g25cc695399e_0_662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g25cc695399e_0_662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g25cc695399e_0_662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g25cc695399e_0_662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g25cc695399e_0_662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3" name="Google Shape;3603;g25cc695399e_0_662"/>
          <p:cNvSpPr/>
          <p:nvPr/>
        </p:nvSpPr>
        <p:spPr>
          <a:xfrm rot="-10472765" flipH="1">
            <a:off x="901626" y="693509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4" name="Google Shape;3604;g25cc695399e_0_662"/>
          <p:cNvGrpSpPr/>
          <p:nvPr/>
        </p:nvGrpSpPr>
        <p:grpSpPr>
          <a:xfrm rot="-10476383">
            <a:off x="723014" y="308375"/>
            <a:ext cx="406475" cy="406475"/>
            <a:chOff x="2710448" y="2258754"/>
            <a:chExt cx="406464" cy="406464"/>
          </a:xfrm>
        </p:grpSpPr>
        <p:sp>
          <p:nvSpPr>
            <p:cNvPr id="3605" name="Google Shape;3605;g25cc695399e_0_662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g25cc695399e_0_662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g25cc695399e_0_662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g25cc695399e_0_662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g25cc695399e_0_662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g25cc695399e_0_662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g25cc695399e_0_662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g25cc695399e_0_662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g25cc695399e_0_662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4" name="Google Shape;3614;g25cc695399e_0_662"/>
          <p:cNvGrpSpPr/>
          <p:nvPr/>
        </p:nvGrpSpPr>
        <p:grpSpPr>
          <a:xfrm rot="-10476383">
            <a:off x="844470" y="636334"/>
            <a:ext cx="653839" cy="653839"/>
            <a:chOff x="2831911" y="2586731"/>
            <a:chExt cx="653821" cy="653821"/>
          </a:xfrm>
        </p:grpSpPr>
        <p:sp>
          <p:nvSpPr>
            <p:cNvPr id="3615" name="Google Shape;3615;g25cc695399e_0_662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g25cc695399e_0_662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g25cc695399e_0_662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g25cc695399e_0_662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g25cc695399e_0_662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g25cc695399e_0_662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g25cc695399e_0_662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g25cc695399e_0_662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g25cc695399e_0_662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g25cc695399e_0_662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g25cc695399e_0_662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g25cc695399e_0_662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g25cc695399e_0_662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8" name="Google Shape;3628;g25cc695399e_0_662"/>
          <p:cNvGrpSpPr/>
          <p:nvPr/>
        </p:nvGrpSpPr>
        <p:grpSpPr>
          <a:xfrm>
            <a:off x="7740156" y="3616321"/>
            <a:ext cx="5134592" cy="3106021"/>
            <a:chOff x="7740156" y="3616321"/>
            <a:chExt cx="5134592" cy="3106021"/>
          </a:xfrm>
        </p:grpSpPr>
        <p:sp>
          <p:nvSpPr>
            <p:cNvPr id="3629" name="Google Shape;3629;g25cc695399e_0_662"/>
            <p:cNvSpPr/>
            <p:nvPr/>
          </p:nvSpPr>
          <p:spPr>
            <a:xfrm>
              <a:off x="12241591" y="3714020"/>
              <a:ext cx="633157" cy="612580"/>
            </a:xfrm>
            <a:custGeom>
              <a:avLst/>
              <a:gdLst/>
              <a:ahLst/>
              <a:cxnLst/>
              <a:rect l="l" t="t" r="r" b="b"/>
              <a:pathLst>
                <a:path w="633157" h="612580" extrusionOk="0">
                  <a:moveTo>
                    <a:pt x="0" y="0"/>
                  </a:moveTo>
                  <a:lnTo>
                    <a:pt x="633158" y="0"/>
                  </a:lnTo>
                  <a:lnTo>
                    <a:pt x="633158" y="612581"/>
                  </a:lnTo>
                  <a:lnTo>
                    <a:pt x="0" y="61258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g25cc695399e_0_662"/>
            <p:cNvSpPr/>
            <p:nvPr/>
          </p:nvSpPr>
          <p:spPr>
            <a:xfrm>
              <a:off x="12307482" y="3942167"/>
              <a:ext cx="534987" cy="315243"/>
            </a:xfrm>
            <a:custGeom>
              <a:avLst/>
              <a:gdLst/>
              <a:ahLst/>
              <a:cxnLst/>
              <a:rect l="l" t="t" r="r" b="b"/>
              <a:pathLst>
                <a:path w="534987" h="315243" extrusionOk="0">
                  <a:moveTo>
                    <a:pt x="0" y="315244"/>
                  </a:moveTo>
                  <a:lnTo>
                    <a:pt x="175135" y="0"/>
                  </a:lnTo>
                  <a:lnTo>
                    <a:pt x="318463" y="201523"/>
                  </a:lnTo>
                  <a:lnTo>
                    <a:pt x="405481" y="94479"/>
                  </a:lnTo>
                  <a:lnTo>
                    <a:pt x="534987" y="315244"/>
                  </a:lnTo>
                  <a:lnTo>
                    <a:pt x="0" y="3152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g25cc695399e_0_662"/>
            <p:cNvSpPr/>
            <p:nvPr/>
          </p:nvSpPr>
          <p:spPr>
            <a:xfrm>
              <a:off x="12595710" y="3835280"/>
              <a:ext cx="91258" cy="91258"/>
            </a:xfrm>
            <a:custGeom>
              <a:avLst/>
              <a:gdLst/>
              <a:ahLst/>
              <a:cxnLst/>
              <a:rect l="l" t="t" r="r" b="b"/>
              <a:pathLst>
                <a:path w="91258" h="91258" extrusionOk="0">
                  <a:moveTo>
                    <a:pt x="91259" y="45551"/>
                  </a:moveTo>
                  <a:cubicBezTo>
                    <a:pt x="91298" y="70752"/>
                    <a:pt x="70910" y="91216"/>
                    <a:pt x="45708" y="91259"/>
                  </a:cubicBezTo>
                  <a:cubicBezTo>
                    <a:pt x="20506" y="91302"/>
                    <a:pt x="47" y="70909"/>
                    <a:pt x="0" y="45708"/>
                  </a:cubicBezTo>
                  <a:cubicBezTo>
                    <a:pt x="-39" y="20507"/>
                    <a:pt x="20349" y="43"/>
                    <a:pt x="45551" y="0"/>
                  </a:cubicBezTo>
                  <a:cubicBezTo>
                    <a:pt x="45574" y="0"/>
                    <a:pt x="45606" y="0"/>
                    <a:pt x="45629" y="0"/>
                  </a:cubicBezTo>
                  <a:cubicBezTo>
                    <a:pt x="70800" y="0"/>
                    <a:pt x="91212" y="20381"/>
                    <a:pt x="91259" y="4555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g25cc695399e_0_662"/>
            <p:cNvSpPr/>
            <p:nvPr/>
          </p:nvSpPr>
          <p:spPr>
            <a:xfrm>
              <a:off x="12288477" y="3761770"/>
              <a:ext cx="540642" cy="515588"/>
            </a:xfrm>
            <a:custGeom>
              <a:avLst/>
              <a:gdLst/>
              <a:ahLst/>
              <a:cxnLst/>
              <a:rect l="l" t="t" r="r" b="b"/>
              <a:pathLst>
                <a:path w="540642" h="515588" extrusionOk="0">
                  <a:moveTo>
                    <a:pt x="537187" y="514254"/>
                  </a:moveTo>
                  <a:cubicBezTo>
                    <a:pt x="537187" y="514254"/>
                    <a:pt x="537187" y="513390"/>
                    <a:pt x="537187" y="511741"/>
                  </a:cubicBezTo>
                  <a:cubicBezTo>
                    <a:pt x="537187" y="510091"/>
                    <a:pt x="537187" y="507578"/>
                    <a:pt x="537187" y="504594"/>
                  </a:cubicBezTo>
                  <a:cubicBezTo>
                    <a:pt x="537187" y="498075"/>
                    <a:pt x="537187" y="488887"/>
                    <a:pt x="537187" y="477028"/>
                  </a:cubicBezTo>
                  <a:cubicBezTo>
                    <a:pt x="537187" y="452760"/>
                    <a:pt x="536793" y="417655"/>
                    <a:pt x="536480" y="373046"/>
                  </a:cubicBezTo>
                  <a:cubicBezTo>
                    <a:pt x="536480" y="283515"/>
                    <a:pt x="535772" y="156130"/>
                    <a:pt x="535223" y="3141"/>
                  </a:cubicBezTo>
                  <a:lnTo>
                    <a:pt x="537736" y="5733"/>
                  </a:lnTo>
                  <a:lnTo>
                    <a:pt x="2827" y="6126"/>
                  </a:lnTo>
                  <a:cubicBezTo>
                    <a:pt x="2121" y="6754"/>
                    <a:pt x="8482" y="471"/>
                    <a:pt x="5812" y="3220"/>
                  </a:cubicBezTo>
                  <a:lnTo>
                    <a:pt x="5812" y="72567"/>
                  </a:lnTo>
                  <a:cubicBezTo>
                    <a:pt x="5812" y="95500"/>
                    <a:pt x="5812" y="118275"/>
                    <a:pt x="5812" y="140737"/>
                  </a:cubicBezTo>
                  <a:lnTo>
                    <a:pt x="5812" y="272599"/>
                  </a:lnTo>
                  <a:cubicBezTo>
                    <a:pt x="5812" y="358360"/>
                    <a:pt x="5812" y="439488"/>
                    <a:pt x="5812" y="514097"/>
                  </a:cubicBezTo>
                  <a:lnTo>
                    <a:pt x="3142" y="511505"/>
                  </a:lnTo>
                  <a:lnTo>
                    <a:pt x="390010" y="512840"/>
                  </a:lnTo>
                  <a:lnTo>
                    <a:pt x="499096" y="513547"/>
                  </a:lnTo>
                  <a:lnTo>
                    <a:pt x="527997" y="513547"/>
                  </a:lnTo>
                  <a:lnTo>
                    <a:pt x="535851" y="513547"/>
                  </a:lnTo>
                  <a:lnTo>
                    <a:pt x="538443" y="513547"/>
                  </a:lnTo>
                  <a:cubicBezTo>
                    <a:pt x="537689" y="513681"/>
                    <a:pt x="536920" y="513681"/>
                    <a:pt x="536166" y="513547"/>
                  </a:cubicBezTo>
                  <a:lnTo>
                    <a:pt x="528940" y="513547"/>
                  </a:lnTo>
                  <a:lnTo>
                    <a:pt x="500510" y="513547"/>
                  </a:lnTo>
                  <a:lnTo>
                    <a:pt x="391973" y="514254"/>
                  </a:lnTo>
                  <a:lnTo>
                    <a:pt x="3456" y="515589"/>
                  </a:lnTo>
                  <a:lnTo>
                    <a:pt x="0" y="515589"/>
                  </a:lnTo>
                  <a:lnTo>
                    <a:pt x="0" y="514254"/>
                  </a:lnTo>
                  <a:cubicBezTo>
                    <a:pt x="0" y="439645"/>
                    <a:pt x="0" y="358517"/>
                    <a:pt x="0" y="272756"/>
                  </a:cubicBezTo>
                  <a:cubicBezTo>
                    <a:pt x="0" y="229875"/>
                    <a:pt x="0" y="185738"/>
                    <a:pt x="0" y="140737"/>
                  </a:cubicBezTo>
                  <a:lnTo>
                    <a:pt x="0" y="3063"/>
                  </a:lnTo>
                  <a:lnTo>
                    <a:pt x="3063" y="0"/>
                  </a:lnTo>
                  <a:lnTo>
                    <a:pt x="537972" y="0"/>
                  </a:lnTo>
                  <a:lnTo>
                    <a:pt x="540642" y="0"/>
                  </a:lnTo>
                  <a:lnTo>
                    <a:pt x="540642" y="2592"/>
                  </a:lnTo>
                  <a:cubicBezTo>
                    <a:pt x="540092" y="156287"/>
                    <a:pt x="539699" y="284222"/>
                    <a:pt x="539385" y="374146"/>
                  </a:cubicBezTo>
                  <a:cubicBezTo>
                    <a:pt x="539385" y="418518"/>
                    <a:pt x="538836" y="453388"/>
                    <a:pt x="538679" y="477578"/>
                  </a:cubicBezTo>
                  <a:cubicBezTo>
                    <a:pt x="538679" y="489201"/>
                    <a:pt x="538679" y="498233"/>
                    <a:pt x="538679" y="504672"/>
                  </a:cubicBezTo>
                  <a:cubicBezTo>
                    <a:pt x="538679" y="507500"/>
                    <a:pt x="538679" y="509777"/>
                    <a:pt x="538679" y="511505"/>
                  </a:cubicBezTo>
                  <a:cubicBezTo>
                    <a:pt x="538427" y="512534"/>
                    <a:pt x="537909" y="513476"/>
                    <a:pt x="537187" y="514254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g25cc695399e_0_662"/>
            <p:cNvSpPr/>
            <p:nvPr/>
          </p:nvSpPr>
          <p:spPr>
            <a:xfrm>
              <a:off x="9057584" y="6229136"/>
              <a:ext cx="509855" cy="493206"/>
            </a:xfrm>
            <a:custGeom>
              <a:avLst/>
              <a:gdLst/>
              <a:ahLst/>
              <a:cxnLst/>
              <a:rect l="l" t="t" r="r" b="b"/>
              <a:pathLst>
                <a:path w="509855" h="493206" extrusionOk="0">
                  <a:moveTo>
                    <a:pt x="0" y="0"/>
                  </a:moveTo>
                  <a:lnTo>
                    <a:pt x="509856" y="0"/>
                  </a:lnTo>
                  <a:lnTo>
                    <a:pt x="509856" y="493206"/>
                  </a:lnTo>
                  <a:lnTo>
                    <a:pt x="0" y="49320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g25cc695399e_0_662"/>
            <p:cNvSpPr/>
            <p:nvPr/>
          </p:nvSpPr>
          <p:spPr>
            <a:xfrm>
              <a:off x="9110674" y="6412832"/>
              <a:ext cx="430770" cy="253828"/>
            </a:xfrm>
            <a:custGeom>
              <a:avLst/>
              <a:gdLst/>
              <a:ahLst/>
              <a:cxnLst/>
              <a:rect l="l" t="t" r="r" b="b"/>
              <a:pathLst>
                <a:path w="430770" h="253828" extrusionOk="0">
                  <a:moveTo>
                    <a:pt x="0" y="253828"/>
                  </a:moveTo>
                  <a:lnTo>
                    <a:pt x="140972" y="0"/>
                  </a:lnTo>
                  <a:lnTo>
                    <a:pt x="256342" y="162177"/>
                  </a:lnTo>
                  <a:lnTo>
                    <a:pt x="326474" y="76023"/>
                  </a:lnTo>
                  <a:lnTo>
                    <a:pt x="430770" y="253828"/>
                  </a:lnTo>
                  <a:lnTo>
                    <a:pt x="0" y="25382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g25cc695399e_0_662"/>
            <p:cNvSpPr/>
            <p:nvPr/>
          </p:nvSpPr>
          <p:spPr>
            <a:xfrm>
              <a:off x="9342827" y="6326756"/>
              <a:ext cx="73352" cy="73352"/>
            </a:xfrm>
            <a:custGeom>
              <a:avLst/>
              <a:gdLst/>
              <a:ahLst/>
              <a:cxnLst/>
              <a:rect l="l" t="t" r="r" b="b"/>
              <a:pathLst>
                <a:path w="73352" h="73352" extrusionOk="0">
                  <a:moveTo>
                    <a:pt x="73353" y="36676"/>
                  </a:moveTo>
                  <a:cubicBezTo>
                    <a:pt x="73353" y="56931"/>
                    <a:pt x="56931" y="73353"/>
                    <a:pt x="36676" y="73353"/>
                  </a:cubicBezTo>
                  <a:cubicBezTo>
                    <a:pt x="16422" y="73353"/>
                    <a:pt x="0" y="56931"/>
                    <a:pt x="0" y="36676"/>
                  </a:cubicBezTo>
                  <a:cubicBezTo>
                    <a:pt x="0" y="16422"/>
                    <a:pt x="16422" y="0"/>
                    <a:pt x="36676" y="0"/>
                  </a:cubicBezTo>
                  <a:cubicBezTo>
                    <a:pt x="56931" y="0"/>
                    <a:pt x="73353" y="16422"/>
                    <a:pt x="73353" y="3667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g25cc695399e_0_662"/>
            <p:cNvSpPr/>
            <p:nvPr/>
          </p:nvSpPr>
          <p:spPr>
            <a:xfrm>
              <a:off x="9095514" y="6267578"/>
              <a:ext cx="435799" cy="415104"/>
            </a:xfrm>
            <a:custGeom>
              <a:avLst/>
              <a:gdLst/>
              <a:ahLst/>
              <a:cxnLst/>
              <a:rect l="l" t="t" r="r" b="b"/>
              <a:pathLst>
                <a:path w="435799" h="415104" extrusionOk="0">
                  <a:moveTo>
                    <a:pt x="432422" y="413926"/>
                  </a:moveTo>
                  <a:cubicBezTo>
                    <a:pt x="432359" y="413251"/>
                    <a:pt x="432359" y="412559"/>
                    <a:pt x="432422" y="411884"/>
                  </a:cubicBezTo>
                  <a:cubicBezTo>
                    <a:pt x="432422" y="410470"/>
                    <a:pt x="432422" y="408585"/>
                    <a:pt x="432422" y="406151"/>
                  </a:cubicBezTo>
                  <a:cubicBezTo>
                    <a:pt x="432422" y="400913"/>
                    <a:pt x="432422" y="393530"/>
                    <a:pt x="432422" y="384004"/>
                  </a:cubicBezTo>
                  <a:cubicBezTo>
                    <a:pt x="432422" y="364370"/>
                    <a:pt x="432422" y="336097"/>
                    <a:pt x="431872" y="300206"/>
                  </a:cubicBezTo>
                  <a:cubicBezTo>
                    <a:pt x="431872" y="228188"/>
                    <a:pt x="431244" y="125542"/>
                    <a:pt x="430773" y="2397"/>
                  </a:cubicBezTo>
                  <a:lnTo>
                    <a:pt x="432893" y="4439"/>
                  </a:lnTo>
                  <a:lnTo>
                    <a:pt x="2123" y="4832"/>
                  </a:lnTo>
                  <a:cubicBezTo>
                    <a:pt x="1574" y="5303"/>
                    <a:pt x="6678" y="277"/>
                    <a:pt x="4558" y="2476"/>
                  </a:cubicBezTo>
                  <a:lnTo>
                    <a:pt x="4558" y="2476"/>
                  </a:lnTo>
                  <a:lnTo>
                    <a:pt x="4558" y="58236"/>
                  </a:lnTo>
                  <a:cubicBezTo>
                    <a:pt x="4558" y="76771"/>
                    <a:pt x="4558" y="95093"/>
                    <a:pt x="4558" y="113212"/>
                  </a:cubicBezTo>
                  <a:lnTo>
                    <a:pt x="4558" y="219471"/>
                  </a:lnTo>
                  <a:cubicBezTo>
                    <a:pt x="4558" y="288582"/>
                    <a:pt x="4558" y="353846"/>
                    <a:pt x="4558" y="413926"/>
                  </a:cubicBezTo>
                  <a:lnTo>
                    <a:pt x="2438" y="411805"/>
                  </a:lnTo>
                  <a:lnTo>
                    <a:pt x="313833" y="412905"/>
                  </a:lnTo>
                  <a:lnTo>
                    <a:pt x="401715" y="413455"/>
                  </a:lnTo>
                  <a:lnTo>
                    <a:pt x="425275" y="413455"/>
                  </a:lnTo>
                  <a:lnTo>
                    <a:pt x="431323" y="413455"/>
                  </a:lnTo>
                  <a:lnTo>
                    <a:pt x="433443" y="413455"/>
                  </a:lnTo>
                  <a:lnTo>
                    <a:pt x="431558" y="413455"/>
                  </a:lnTo>
                  <a:lnTo>
                    <a:pt x="425747" y="413455"/>
                  </a:lnTo>
                  <a:lnTo>
                    <a:pt x="402814" y="413455"/>
                  </a:lnTo>
                  <a:lnTo>
                    <a:pt x="315482" y="414004"/>
                  </a:lnTo>
                  <a:lnTo>
                    <a:pt x="2673" y="415104"/>
                  </a:lnTo>
                  <a:lnTo>
                    <a:pt x="553" y="415104"/>
                  </a:lnTo>
                  <a:lnTo>
                    <a:pt x="553" y="412984"/>
                  </a:lnTo>
                  <a:cubicBezTo>
                    <a:pt x="553" y="352903"/>
                    <a:pt x="553" y="287326"/>
                    <a:pt x="553" y="218528"/>
                  </a:cubicBezTo>
                  <a:cubicBezTo>
                    <a:pt x="553" y="183973"/>
                    <a:pt x="553" y="148474"/>
                    <a:pt x="553" y="112269"/>
                  </a:cubicBezTo>
                  <a:lnTo>
                    <a:pt x="553" y="2554"/>
                  </a:lnTo>
                  <a:lnTo>
                    <a:pt x="553" y="2554"/>
                  </a:lnTo>
                  <a:cubicBezTo>
                    <a:pt x="-1646" y="4675"/>
                    <a:pt x="3459" y="-509"/>
                    <a:pt x="2987" y="41"/>
                  </a:cubicBezTo>
                  <a:lnTo>
                    <a:pt x="433757" y="41"/>
                  </a:lnTo>
                  <a:lnTo>
                    <a:pt x="435799" y="41"/>
                  </a:lnTo>
                  <a:lnTo>
                    <a:pt x="435799" y="2162"/>
                  </a:lnTo>
                  <a:cubicBezTo>
                    <a:pt x="435328" y="125856"/>
                    <a:pt x="435014" y="228895"/>
                    <a:pt x="434778" y="301305"/>
                  </a:cubicBezTo>
                  <a:cubicBezTo>
                    <a:pt x="434778" y="337039"/>
                    <a:pt x="434307" y="365155"/>
                    <a:pt x="434229" y="384553"/>
                  </a:cubicBezTo>
                  <a:cubicBezTo>
                    <a:pt x="434229" y="393978"/>
                    <a:pt x="434229" y="401203"/>
                    <a:pt x="434229" y="406386"/>
                  </a:cubicBezTo>
                  <a:cubicBezTo>
                    <a:pt x="434229" y="408664"/>
                    <a:pt x="434229" y="410470"/>
                    <a:pt x="434229" y="411884"/>
                  </a:cubicBezTo>
                  <a:cubicBezTo>
                    <a:pt x="433702" y="412622"/>
                    <a:pt x="433098" y="413313"/>
                    <a:pt x="432422" y="413926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g25cc695399e_0_662"/>
            <p:cNvSpPr/>
            <p:nvPr/>
          </p:nvSpPr>
          <p:spPr>
            <a:xfrm>
              <a:off x="11078394" y="5317726"/>
              <a:ext cx="311787" cy="311787"/>
            </a:xfrm>
            <a:custGeom>
              <a:avLst/>
              <a:gdLst/>
              <a:ahLst/>
              <a:cxnLst/>
              <a:rect l="l" t="t" r="r" b="b"/>
              <a:pathLst>
                <a:path w="311787" h="311787" extrusionOk="0">
                  <a:moveTo>
                    <a:pt x="33927" y="115998"/>
                  </a:moveTo>
                  <a:cubicBezTo>
                    <a:pt x="37470" y="105175"/>
                    <a:pt x="42433" y="94879"/>
                    <a:pt x="48692" y="85369"/>
                  </a:cubicBezTo>
                  <a:lnTo>
                    <a:pt x="33456" y="57881"/>
                  </a:lnTo>
                  <a:lnTo>
                    <a:pt x="72253" y="23168"/>
                  </a:lnTo>
                  <a:lnTo>
                    <a:pt x="97934" y="41467"/>
                  </a:lnTo>
                  <a:cubicBezTo>
                    <a:pt x="108065" y="36307"/>
                    <a:pt x="118841" y="32530"/>
                    <a:pt x="129977" y="30236"/>
                  </a:cubicBezTo>
                  <a:lnTo>
                    <a:pt x="138616" y="0"/>
                  </a:lnTo>
                  <a:lnTo>
                    <a:pt x="190607" y="2906"/>
                  </a:lnTo>
                  <a:lnTo>
                    <a:pt x="195790" y="33927"/>
                  </a:lnTo>
                  <a:cubicBezTo>
                    <a:pt x="206581" y="37470"/>
                    <a:pt x="216861" y="42433"/>
                    <a:pt x="226341" y="48692"/>
                  </a:cubicBezTo>
                  <a:lnTo>
                    <a:pt x="253907" y="33456"/>
                  </a:lnTo>
                  <a:lnTo>
                    <a:pt x="288541" y="72253"/>
                  </a:lnTo>
                  <a:lnTo>
                    <a:pt x="270321" y="97934"/>
                  </a:lnTo>
                  <a:cubicBezTo>
                    <a:pt x="275465" y="108042"/>
                    <a:pt x="279243" y="118793"/>
                    <a:pt x="281551" y="129898"/>
                  </a:cubicBezTo>
                  <a:lnTo>
                    <a:pt x="311788" y="138616"/>
                  </a:lnTo>
                  <a:lnTo>
                    <a:pt x="308803" y="190607"/>
                  </a:lnTo>
                  <a:lnTo>
                    <a:pt x="277860" y="195790"/>
                  </a:lnTo>
                  <a:cubicBezTo>
                    <a:pt x="274287" y="206573"/>
                    <a:pt x="269324" y="216838"/>
                    <a:pt x="263096" y="226341"/>
                  </a:cubicBezTo>
                  <a:lnTo>
                    <a:pt x="278331" y="253907"/>
                  </a:lnTo>
                  <a:lnTo>
                    <a:pt x="239535" y="288541"/>
                  </a:lnTo>
                  <a:lnTo>
                    <a:pt x="213853" y="270321"/>
                  </a:lnTo>
                  <a:cubicBezTo>
                    <a:pt x="203722" y="275481"/>
                    <a:pt x="192947" y="279258"/>
                    <a:pt x="181811" y="281551"/>
                  </a:cubicBezTo>
                  <a:lnTo>
                    <a:pt x="173172" y="311788"/>
                  </a:lnTo>
                  <a:lnTo>
                    <a:pt x="121181" y="308803"/>
                  </a:lnTo>
                  <a:lnTo>
                    <a:pt x="115998" y="277782"/>
                  </a:lnTo>
                  <a:cubicBezTo>
                    <a:pt x="105191" y="274256"/>
                    <a:pt x="94887" y="269316"/>
                    <a:pt x="85369" y="263096"/>
                  </a:cubicBezTo>
                  <a:lnTo>
                    <a:pt x="57881" y="278331"/>
                  </a:lnTo>
                  <a:lnTo>
                    <a:pt x="23168" y="239535"/>
                  </a:lnTo>
                  <a:lnTo>
                    <a:pt x="41467" y="213853"/>
                  </a:lnTo>
                  <a:cubicBezTo>
                    <a:pt x="36307" y="203722"/>
                    <a:pt x="32530" y="192947"/>
                    <a:pt x="30236" y="181811"/>
                  </a:cubicBezTo>
                  <a:lnTo>
                    <a:pt x="0" y="173172"/>
                  </a:lnTo>
                  <a:lnTo>
                    <a:pt x="2906" y="121181"/>
                  </a:lnTo>
                  <a:lnTo>
                    <a:pt x="33927" y="115998"/>
                  </a:lnTo>
                  <a:close/>
                  <a:moveTo>
                    <a:pt x="100290" y="150396"/>
                  </a:moveTo>
                  <a:cubicBezTo>
                    <a:pt x="98563" y="181190"/>
                    <a:pt x="122123" y="207547"/>
                    <a:pt x="152910" y="209283"/>
                  </a:cubicBezTo>
                  <a:cubicBezTo>
                    <a:pt x="183704" y="211010"/>
                    <a:pt x="210060" y="187450"/>
                    <a:pt x="211796" y="156656"/>
                  </a:cubicBezTo>
                  <a:cubicBezTo>
                    <a:pt x="213524" y="125877"/>
                    <a:pt x="189978" y="99521"/>
                    <a:pt x="159192" y="97777"/>
                  </a:cubicBezTo>
                  <a:cubicBezTo>
                    <a:pt x="128446" y="95995"/>
                    <a:pt x="102081" y="119477"/>
                    <a:pt x="100298" y="150224"/>
                  </a:cubicBezTo>
                  <a:cubicBezTo>
                    <a:pt x="100298" y="150279"/>
                    <a:pt x="100290" y="150341"/>
                    <a:pt x="100290" y="15039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g25cc695399e_0_662"/>
            <p:cNvSpPr/>
            <p:nvPr/>
          </p:nvSpPr>
          <p:spPr>
            <a:xfrm>
              <a:off x="10929097" y="4689438"/>
              <a:ext cx="599386" cy="599543"/>
            </a:xfrm>
            <a:custGeom>
              <a:avLst/>
              <a:gdLst/>
              <a:ahLst/>
              <a:cxnLst/>
              <a:rect l="l" t="t" r="r" b="b"/>
              <a:pathLst>
                <a:path w="599386" h="599543" extrusionOk="0">
                  <a:moveTo>
                    <a:pt x="112778" y="136339"/>
                  </a:moveTo>
                  <a:cubicBezTo>
                    <a:pt x="127236" y="119744"/>
                    <a:pt x="143847" y="105168"/>
                    <a:pt x="162177" y="92987"/>
                  </a:cubicBezTo>
                  <a:lnTo>
                    <a:pt x="155815" y="32435"/>
                  </a:lnTo>
                  <a:lnTo>
                    <a:pt x="251237" y="0"/>
                  </a:lnTo>
                  <a:lnTo>
                    <a:pt x="283044" y="51912"/>
                  </a:lnTo>
                  <a:cubicBezTo>
                    <a:pt x="304995" y="50412"/>
                    <a:pt x="327055" y="51865"/>
                    <a:pt x="348621" y="56232"/>
                  </a:cubicBezTo>
                  <a:lnTo>
                    <a:pt x="386947" y="9110"/>
                  </a:lnTo>
                  <a:lnTo>
                    <a:pt x="477342" y="53719"/>
                  </a:lnTo>
                  <a:lnTo>
                    <a:pt x="463127" y="112856"/>
                  </a:lnTo>
                  <a:cubicBezTo>
                    <a:pt x="479682" y="127330"/>
                    <a:pt x="494235" y="143941"/>
                    <a:pt x="506400" y="162255"/>
                  </a:cubicBezTo>
                  <a:lnTo>
                    <a:pt x="567030" y="155894"/>
                  </a:lnTo>
                  <a:lnTo>
                    <a:pt x="599387" y="251315"/>
                  </a:lnTo>
                  <a:lnTo>
                    <a:pt x="547475" y="283201"/>
                  </a:lnTo>
                  <a:cubicBezTo>
                    <a:pt x="548998" y="305128"/>
                    <a:pt x="547569" y="327157"/>
                    <a:pt x="543234" y="348700"/>
                  </a:cubicBezTo>
                  <a:lnTo>
                    <a:pt x="590355" y="387026"/>
                  </a:lnTo>
                  <a:lnTo>
                    <a:pt x="545825" y="477420"/>
                  </a:lnTo>
                  <a:lnTo>
                    <a:pt x="486609" y="463205"/>
                  </a:lnTo>
                  <a:cubicBezTo>
                    <a:pt x="472151" y="479800"/>
                    <a:pt x="455540" y="494376"/>
                    <a:pt x="437210" y="506557"/>
                  </a:cubicBezTo>
                  <a:lnTo>
                    <a:pt x="443572" y="567109"/>
                  </a:lnTo>
                  <a:lnTo>
                    <a:pt x="348229" y="599544"/>
                  </a:lnTo>
                  <a:lnTo>
                    <a:pt x="316343" y="547632"/>
                  </a:lnTo>
                  <a:cubicBezTo>
                    <a:pt x="294416" y="549092"/>
                    <a:pt x="272394" y="547640"/>
                    <a:pt x="250844" y="543312"/>
                  </a:cubicBezTo>
                  <a:lnTo>
                    <a:pt x="212518" y="590434"/>
                  </a:lnTo>
                  <a:lnTo>
                    <a:pt x="122123" y="545825"/>
                  </a:lnTo>
                  <a:lnTo>
                    <a:pt x="136260" y="486688"/>
                  </a:lnTo>
                  <a:cubicBezTo>
                    <a:pt x="119728" y="472198"/>
                    <a:pt x="105175" y="455587"/>
                    <a:pt x="92987" y="437289"/>
                  </a:cubicBezTo>
                  <a:lnTo>
                    <a:pt x="32435" y="443650"/>
                  </a:lnTo>
                  <a:lnTo>
                    <a:pt x="0" y="348229"/>
                  </a:lnTo>
                  <a:lnTo>
                    <a:pt x="51912" y="316343"/>
                  </a:lnTo>
                  <a:cubicBezTo>
                    <a:pt x="50428" y="294416"/>
                    <a:pt x="51857" y="272394"/>
                    <a:pt x="56153" y="250844"/>
                  </a:cubicBezTo>
                  <a:lnTo>
                    <a:pt x="9032" y="212518"/>
                  </a:lnTo>
                  <a:lnTo>
                    <a:pt x="53562" y="122124"/>
                  </a:lnTo>
                  <a:lnTo>
                    <a:pt x="112778" y="136339"/>
                  </a:lnTo>
                  <a:close/>
                  <a:moveTo>
                    <a:pt x="204900" y="247467"/>
                  </a:moveTo>
                  <a:cubicBezTo>
                    <a:pt x="178528" y="301005"/>
                    <a:pt x="200550" y="365789"/>
                    <a:pt x="254088" y="392162"/>
                  </a:cubicBezTo>
                  <a:cubicBezTo>
                    <a:pt x="307625" y="418534"/>
                    <a:pt x="372410" y="396521"/>
                    <a:pt x="398782" y="342975"/>
                  </a:cubicBezTo>
                  <a:cubicBezTo>
                    <a:pt x="425147" y="289452"/>
                    <a:pt x="403149" y="224692"/>
                    <a:pt x="349642" y="198303"/>
                  </a:cubicBezTo>
                  <a:cubicBezTo>
                    <a:pt x="296175" y="171884"/>
                    <a:pt x="231414" y="193811"/>
                    <a:pt x="204995" y="247279"/>
                  </a:cubicBezTo>
                  <a:cubicBezTo>
                    <a:pt x="204963" y="247341"/>
                    <a:pt x="204932" y="247404"/>
                    <a:pt x="204900" y="2474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g25cc695399e_0_662"/>
            <p:cNvSpPr/>
            <p:nvPr/>
          </p:nvSpPr>
          <p:spPr>
            <a:xfrm>
              <a:off x="9512386" y="3924026"/>
              <a:ext cx="404146" cy="404067"/>
            </a:xfrm>
            <a:custGeom>
              <a:avLst/>
              <a:gdLst/>
              <a:ahLst/>
              <a:cxnLst/>
              <a:rect l="l" t="t" r="r" b="b"/>
              <a:pathLst>
                <a:path w="404146" h="404067" extrusionOk="0">
                  <a:moveTo>
                    <a:pt x="75630" y="91887"/>
                  </a:moveTo>
                  <a:cubicBezTo>
                    <a:pt x="85369" y="80701"/>
                    <a:pt x="96568" y="70876"/>
                    <a:pt x="108930" y="62672"/>
                  </a:cubicBezTo>
                  <a:lnTo>
                    <a:pt x="104610" y="21833"/>
                  </a:lnTo>
                  <a:lnTo>
                    <a:pt x="168695" y="0"/>
                  </a:lnTo>
                  <a:lnTo>
                    <a:pt x="190214" y="35027"/>
                  </a:lnTo>
                  <a:cubicBezTo>
                    <a:pt x="204987" y="33973"/>
                    <a:pt x="219838" y="34924"/>
                    <a:pt x="234351" y="37854"/>
                  </a:cubicBezTo>
                  <a:lnTo>
                    <a:pt x="260190" y="5969"/>
                  </a:lnTo>
                  <a:lnTo>
                    <a:pt x="321134" y="35970"/>
                  </a:lnTo>
                  <a:lnTo>
                    <a:pt x="311631" y="75944"/>
                  </a:lnTo>
                  <a:cubicBezTo>
                    <a:pt x="323034" y="85644"/>
                    <a:pt x="333079" y="96846"/>
                    <a:pt x="341475" y="109244"/>
                  </a:cubicBezTo>
                  <a:lnTo>
                    <a:pt x="382314" y="104924"/>
                  </a:lnTo>
                  <a:lnTo>
                    <a:pt x="404147" y="169245"/>
                  </a:lnTo>
                  <a:lnTo>
                    <a:pt x="369119" y="190764"/>
                  </a:lnTo>
                  <a:cubicBezTo>
                    <a:pt x="370140" y="205568"/>
                    <a:pt x="369166" y="220443"/>
                    <a:pt x="366213" y="234980"/>
                  </a:cubicBezTo>
                  <a:lnTo>
                    <a:pt x="398178" y="260818"/>
                  </a:lnTo>
                  <a:lnTo>
                    <a:pt x="368099" y="321762"/>
                  </a:lnTo>
                  <a:lnTo>
                    <a:pt x="328202" y="312181"/>
                  </a:lnTo>
                  <a:cubicBezTo>
                    <a:pt x="318424" y="323333"/>
                    <a:pt x="307225" y="333150"/>
                    <a:pt x="294903" y="341396"/>
                  </a:cubicBezTo>
                  <a:lnTo>
                    <a:pt x="299144" y="382235"/>
                  </a:lnTo>
                  <a:lnTo>
                    <a:pt x="234823" y="404068"/>
                  </a:lnTo>
                  <a:lnTo>
                    <a:pt x="213382" y="369041"/>
                  </a:lnTo>
                  <a:cubicBezTo>
                    <a:pt x="198586" y="370062"/>
                    <a:pt x="183711" y="369111"/>
                    <a:pt x="169167" y="366213"/>
                  </a:cubicBezTo>
                  <a:lnTo>
                    <a:pt x="143328" y="398099"/>
                  </a:lnTo>
                  <a:lnTo>
                    <a:pt x="82306" y="367706"/>
                  </a:lnTo>
                  <a:lnTo>
                    <a:pt x="91887" y="327809"/>
                  </a:lnTo>
                  <a:cubicBezTo>
                    <a:pt x="80680" y="318087"/>
                    <a:pt x="70855" y="306887"/>
                    <a:pt x="62672" y="294510"/>
                  </a:cubicBezTo>
                  <a:lnTo>
                    <a:pt x="21833" y="298830"/>
                  </a:lnTo>
                  <a:lnTo>
                    <a:pt x="0" y="234509"/>
                  </a:lnTo>
                  <a:lnTo>
                    <a:pt x="34949" y="212990"/>
                  </a:lnTo>
                  <a:cubicBezTo>
                    <a:pt x="33967" y="198186"/>
                    <a:pt x="34941" y="183319"/>
                    <a:pt x="37854" y="168774"/>
                  </a:cubicBezTo>
                  <a:lnTo>
                    <a:pt x="5969" y="142936"/>
                  </a:lnTo>
                  <a:lnTo>
                    <a:pt x="35970" y="81992"/>
                  </a:lnTo>
                  <a:lnTo>
                    <a:pt x="75944" y="91573"/>
                  </a:lnTo>
                  <a:close/>
                  <a:moveTo>
                    <a:pt x="137674" y="167046"/>
                  </a:moveTo>
                  <a:cubicBezTo>
                    <a:pt x="119877" y="203149"/>
                    <a:pt x="134729" y="246847"/>
                    <a:pt x="170832" y="264635"/>
                  </a:cubicBezTo>
                  <a:cubicBezTo>
                    <a:pt x="206935" y="282431"/>
                    <a:pt x="250632" y="267588"/>
                    <a:pt x="268420" y="231477"/>
                  </a:cubicBezTo>
                  <a:cubicBezTo>
                    <a:pt x="286209" y="195390"/>
                    <a:pt x="271381" y="151708"/>
                    <a:pt x="235294" y="133904"/>
                  </a:cubicBezTo>
                  <a:cubicBezTo>
                    <a:pt x="199199" y="116094"/>
                    <a:pt x="155494" y="130920"/>
                    <a:pt x="137689" y="167015"/>
                  </a:cubicBezTo>
                  <a:cubicBezTo>
                    <a:pt x="137682" y="167030"/>
                    <a:pt x="137682" y="167038"/>
                    <a:pt x="137674" y="167046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g25cc695399e_0_662"/>
            <p:cNvSpPr/>
            <p:nvPr/>
          </p:nvSpPr>
          <p:spPr>
            <a:xfrm>
              <a:off x="11032529" y="3616321"/>
              <a:ext cx="580067" cy="580302"/>
            </a:xfrm>
            <a:custGeom>
              <a:avLst/>
              <a:gdLst/>
              <a:ahLst/>
              <a:cxnLst/>
              <a:rect l="l" t="t" r="r" b="b"/>
              <a:pathLst>
                <a:path w="580067" h="580302" extrusionOk="0">
                  <a:moveTo>
                    <a:pt x="109322" y="131783"/>
                  </a:moveTo>
                  <a:cubicBezTo>
                    <a:pt x="123294" y="115702"/>
                    <a:pt x="139378" y="101593"/>
                    <a:pt x="157151" y="89845"/>
                  </a:cubicBezTo>
                  <a:lnTo>
                    <a:pt x="150632" y="31414"/>
                  </a:lnTo>
                  <a:lnTo>
                    <a:pt x="242833" y="0"/>
                  </a:lnTo>
                  <a:lnTo>
                    <a:pt x="273698" y="50263"/>
                  </a:lnTo>
                  <a:cubicBezTo>
                    <a:pt x="294911" y="48805"/>
                    <a:pt x="316225" y="50178"/>
                    <a:pt x="337077" y="54347"/>
                  </a:cubicBezTo>
                  <a:lnTo>
                    <a:pt x="374224" y="8560"/>
                  </a:lnTo>
                  <a:lnTo>
                    <a:pt x="461713" y="51677"/>
                  </a:lnTo>
                  <a:lnTo>
                    <a:pt x="447970" y="109008"/>
                  </a:lnTo>
                  <a:cubicBezTo>
                    <a:pt x="464077" y="123060"/>
                    <a:pt x="478214" y="139228"/>
                    <a:pt x="489986" y="157072"/>
                  </a:cubicBezTo>
                  <a:lnTo>
                    <a:pt x="548653" y="150868"/>
                  </a:lnTo>
                  <a:lnTo>
                    <a:pt x="580067" y="243226"/>
                  </a:lnTo>
                  <a:lnTo>
                    <a:pt x="529883" y="274091"/>
                  </a:lnTo>
                  <a:cubicBezTo>
                    <a:pt x="531312" y="295334"/>
                    <a:pt x="529914" y="316673"/>
                    <a:pt x="525720" y="337548"/>
                  </a:cubicBezTo>
                  <a:lnTo>
                    <a:pt x="571507" y="374617"/>
                  </a:lnTo>
                  <a:lnTo>
                    <a:pt x="528390" y="462106"/>
                  </a:lnTo>
                  <a:lnTo>
                    <a:pt x="471059" y="448362"/>
                  </a:lnTo>
                  <a:cubicBezTo>
                    <a:pt x="457080" y="464399"/>
                    <a:pt x="441019" y="478504"/>
                    <a:pt x="423309" y="490300"/>
                  </a:cubicBezTo>
                  <a:lnTo>
                    <a:pt x="429435" y="548888"/>
                  </a:lnTo>
                  <a:lnTo>
                    <a:pt x="337077" y="580303"/>
                  </a:lnTo>
                  <a:lnTo>
                    <a:pt x="306290" y="530040"/>
                  </a:lnTo>
                  <a:cubicBezTo>
                    <a:pt x="285047" y="531469"/>
                    <a:pt x="263708" y="530071"/>
                    <a:pt x="242833" y="525877"/>
                  </a:cubicBezTo>
                  <a:lnTo>
                    <a:pt x="205764" y="571664"/>
                  </a:lnTo>
                  <a:lnTo>
                    <a:pt x="118275" y="528547"/>
                  </a:lnTo>
                  <a:lnTo>
                    <a:pt x="132019" y="471295"/>
                  </a:lnTo>
                  <a:cubicBezTo>
                    <a:pt x="115974" y="457292"/>
                    <a:pt x="101869" y="441204"/>
                    <a:pt x="90081" y="423466"/>
                  </a:cubicBezTo>
                  <a:lnTo>
                    <a:pt x="31414" y="429592"/>
                  </a:lnTo>
                  <a:lnTo>
                    <a:pt x="0" y="337234"/>
                  </a:lnTo>
                  <a:lnTo>
                    <a:pt x="50263" y="306448"/>
                  </a:lnTo>
                  <a:cubicBezTo>
                    <a:pt x="48763" y="285207"/>
                    <a:pt x="50137" y="263863"/>
                    <a:pt x="54347" y="242990"/>
                  </a:cubicBezTo>
                  <a:lnTo>
                    <a:pt x="8561" y="205921"/>
                  </a:lnTo>
                  <a:lnTo>
                    <a:pt x="51677" y="117804"/>
                  </a:lnTo>
                  <a:lnTo>
                    <a:pt x="109008" y="131548"/>
                  </a:lnTo>
                  <a:close/>
                  <a:moveTo>
                    <a:pt x="198461" y="239613"/>
                  </a:moveTo>
                  <a:cubicBezTo>
                    <a:pt x="172929" y="291440"/>
                    <a:pt x="194243" y="354152"/>
                    <a:pt x="246069" y="379683"/>
                  </a:cubicBezTo>
                  <a:cubicBezTo>
                    <a:pt x="297903" y="405215"/>
                    <a:pt x="360614" y="383899"/>
                    <a:pt x="386146" y="332072"/>
                  </a:cubicBezTo>
                  <a:cubicBezTo>
                    <a:pt x="411670" y="280260"/>
                    <a:pt x="390371" y="217566"/>
                    <a:pt x="338569" y="192021"/>
                  </a:cubicBezTo>
                  <a:cubicBezTo>
                    <a:pt x="286822" y="166328"/>
                    <a:pt x="224048" y="187450"/>
                    <a:pt x="198351" y="239198"/>
                  </a:cubicBezTo>
                  <a:cubicBezTo>
                    <a:pt x="198280" y="239336"/>
                    <a:pt x="198217" y="239474"/>
                    <a:pt x="198146" y="2396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g25cc695399e_0_662"/>
            <p:cNvSpPr/>
            <p:nvPr/>
          </p:nvSpPr>
          <p:spPr>
            <a:xfrm>
              <a:off x="8357133" y="3636739"/>
              <a:ext cx="502807" cy="549596"/>
            </a:xfrm>
            <a:custGeom>
              <a:avLst/>
              <a:gdLst/>
              <a:ahLst/>
              <a:cxnLst/>
              <a:rect l="l" t="t" r="r" b="b"/>
              <a:pathLst>
                <a:path w="502807" h="549596" extrusionOk="0">
                  <a:moveTo>
                    <a:pt x="303452" y="284224"/>
                  </a:moveTo>
                  <a:cubicBezTo>
                    <a:pt x="357288" y="260409"/>
                    <a:pt x="391781" y="206831"/>
                    <a:pt x="391176" y="147964"/>
                  </a:cubicBezTo>
                  <a:cubicBezTo>
                    <a:pt x="391176" y="66600"/>
                    <a:pt x="329918" y="394"/>
                    <a:pt x="253660" y="2"/>
                  </a:cubicBezTo>
                  <a:cubicBezTo>
                    <a:pt x="177401" y="-391"/>
                    <a:pt x="115279" y="65344"/>
                    <a:pt x="114965" y="146707"/>
                  </a:cubicBezTo>
                  <a:cubicBezTo>
                    <a:pt x="113787" y="206114"/>
                    <a:pt x="148500" y="260386"/>
                    <a:pt x="202926" y="284224"/>
                  </a:cubicBezTo>
                  <a:cubicBezTo>
                    <a:pt x="-9593" y="316266"/>
                    <a:pt x="67" y="547241"/>
                    <a:pt x="67" y="547241"/>
                  </a:cubicBezTo>
                  <a:lnTo>
                    <a:pt x="502698" y="549597"/>
                  </a:lnTo>
                  <a:cubicBezTo>
                    <a:pt x="502698" y="549597"/>
                    <a:pt x="514164" y="316031"/>
                    <a:pt x="303452" y="28422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g25cc695399e_0_662"/>
            <p:cNvSpPr/>
            <p:nvPr/>
          </p:nvSpPr>
          <p:spPr>
            <a:xfrm rot="-5348438">
              <a:off x="7741131" y="5285964"/>
              <a:ext cx="131013" cy="131013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g25cc695399e_0_662"/>
            <p:cNvSpPr/>
            <p:nvPr/>
          </p:nvSpPr>
          <p:spPr>
            <a:xfrm>
              <a:off x="7924388" y="5154685"/>
              <a:ext cx="130998" cy="130998"/>
            </a:xfrm>
            <a:custGeom>
              <a:avLst/>
              <a:gdLst/>
              <a:ahLst/>
              <a:cxnLst/>
              <a:rect l="l" t="t" r="r" b="b"/>
              <a:pathLst>
                <a:path w="130998" h="130998" extrusionOk="0">
                  <a:moveTo>
                    <a:pt x="130998" y="65499"/>
                  </a:moveTo>
                  <a:cubicBezTo>
                    <a:pt x="130998" y="101673"/>
                    <a:pt x="101673" y="130998"/>
                    <a:pt x="65499" y="130998"/>
                  </a:cubicBezTo>
                  <a:cubicBezTo>
                    <a:pt x="29325" y="130998"/>
                    <a:pt x="0" y="101673"/>
                    <a:pt x="0" y="65499"/>
                  </a:cubicBezTo>
                  <a:cubicBezTo>
                    <a:pt x="0" y="29325"/>
                    <a:pt x="29325" y="0"/>
                    <a:pt x="65499" y="0"/>
                  </a:cubicBezTo>
                  <a:cubicBezTo>
                    <a:pt x="101673" y="0"/>
                    <a:pt x="130998" y="29325"/>
                    <a:pt x="130998" y="6549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g25cc695399e_0_662"/>
            <p:cNvSpPr/>
            <p:nvPr/>
          </p:nvSpPr>
          <p:spPr>
            <a:xfrm rot="-8594">
              <a:off x="7924895" y="5426432"/>
              <a:ext cx="130998" cy="142621"/>
            </a:xfrm>
            <a:custGeom>
              <a:avLst/>
              <a:gdLst/>
              <a:ahLst/>
              <a:cxnLst/>
              <a:rect l="l" t="t" r="r" b="b"/>
              <a:pathLst>
                <a:path w="130998" h="142621" extrusionOk="0">
                  <a:moveTo>
                    <a:pt x="130998" y="71311"/>
                  </a:moveTo>
                  <a:cubicBezTo>
                    <a:pt x="130998" y="110695"/>
                    <a:pt x="101673" y="142621"/>
                    <a:pt x="65499" y="142621"/>
                  </a:cubicBezTo>
                  <a:cubicBezTo>
                    <a:pt x="29325" y="142621"/>
                    <a:pt x="0" y="110695"/>
                    <a:pt x="0" y="71311"/>
                  </a:cubicBezTo>
                  <a:cubicBezTo>
                    <a:pt x="0" y="31927"/>
                    <a:pt x="29325" y="0"/>
                    <a:pt x="65499" y="0"/>
                  </a:cubicBezTo>
                  <a:cubicBezTo>
                    <a:pt x="101673" y="0"/>
                    <a:pt x="130998" y="31927"/>
                    <a:pt x="130998" y="7131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g25cc695399e_0_662"/>
            <p:cNvSpPr/>
            <p:nvPr/>
          </p:nvSpPr>
          <p:spPr>
            <a:xfrm>
              <a:off x="7786334" y="5363777"/>
              <a:ext cx="184769" cy="126085"/>
            </a:xfrm>
            <a:custGeom>
              <a:avLst/>
              <a:gdLst/>
              <a:ahLst/>
              <a:cxnLst/>
              <a:rect l="l" t="t" r="r" b="b"/>
              <a:pathLst>
                <a:path w="184769" h="126085" extrusionOk="0">
                  <a:moveTo>
                    <a:pt x="184625" y="125629"/>
                  </a:moveTo>
                  <a:cubicBezTo>
                    <a:pt x="181798" y="129791"/>
                    <a:pt x="138210" y="105052"/>
                    <a:pt x="87319" y="70653"/>
                  </a:cubicBezTo>
                  <a:cubicBezTo>
                    <a:pt x="36428" y="36255"/>
                    <a:pt x="-2683" y="4526"/>
                    <a:pt x="144" y="442"/>
                  </a:cubicBezTo>
                  <a:cubicBezTo>
                    <a:pt x="2971" y="-3642"/>
                    <a:pt x="46480" y="21019"/>
                    <a:pt x="97450" y="55417"/>
                  </a:cubicBezTo>
                  <a:cubicBezTo>
                    <a:pt x="148420" y="89816"/>
                    <a:pt x="187453" y="121702"/>
                    <a:pt x="184625" y="125629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g25cc695399e_0_662"/>
            <p:cNvSpPr/>
            <p:nvPr/>
          </p:nvSpPr>
          <p:spPr>
            <a:xfrm>
              <a:off x="7814461" y="5215141"/>
              <a:ext cx="161944" cy="125848"/>
            </a:xfrm>
            <a:custGeom>
              <a:avLst/>
              <a:gdLst/>
              <a:ahLst/>
              <a:cxnLst/>
              <a:rect l="l" t="t" r="r" b="b"/>
              <a:pathLst>
                <a:path w="161944" h="125848" extrusionOk="0">
                  <a:moveTo>
                    <a:pt x="161761" y="410"/>
                  </a:moveTo>
                  <a:cubicBezTo>
                    <a:pt x="164745" y="4337"/>
                    <a:pt x="131132" y="35515"/>
                    <a:pt x="86602" y="70071"/>
                  </a:cubicBezTo>
                  <a:cubicBezTo>
                    <a:pt x="42072" y="104627"/>
                    <a:pt x="3432" y="129366"/>
                    <a:pt x="212" y="125439"/>
                  </a:cubicBezTo>
                  <a:cubicBezTo>
                    <a:pt x="-3008" y="121512"/>
                    <a:pt x="30841" y="90333"/>
                    <a:pt x="75371" y="55778"/>
                  </a:cubicBezTo>
                  <a:cubicBezTo>
                    <a:pt x="119901" y="21222"/>
                    <a:pt x="158698" y="-3517"/>
                    <a:pt x="161761" y="41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7" name="Google Shape;3647;g25cc695399e_0_662"/>
          <p:cNvSpPr/>
          <p:nvPr/>
        </p:nvSpPr>
        <p:spPr>
          <a:xfrm>
            <a:off x="7780981" y="6867713"/>
            <a:ext cx="5308563" cy="3691"/>
          </a:xfrm>
          <a:custGeom>
            <a:avLst/>
            <a:gdLst/>
            <a:ahLst/>
            <a:cxnLst/>
            <a:rect l="l" t="t" r="r" b="b"/>
            <a:pathLst>
              <a:path w="5308563" h="3691" extrusionOk="0">
                <a:moveTo>
                  <a:pt x="5308564" y="1649"/>
                </a:moveTo>
                <a:cubicBezTo>
                  <a:pt x="5308564" y="2749"/>
                  <a:pt x="4120156" y="3691"/>
                  <a:pt x="2654517" y="3691"/>
                </a:cubicBezTo>
                <a:cubicBezTo>
                  <a:pt x="1188878" y="3691"/>
                  <a:pt x="0" y="2749"/>
                  <a:pt x="0" y="1649"/>
                </a:cubicBezTo>
                <a:cubicBezTo>
                  <a:pt x="0" y="550"/>
                  <a:pt x="1188014" y="0"/>
                  <a:pt x="2654046" y="0"/>
                </a:cubicBezTo>
                <a:cubicBezTo>
                  <a:pt x="4120078" y="0"/>
                  <a:pt x="5308564" y="550"/>
                  <a:pt x="5308564" y="16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8" name="Google Shape;3648;g25cc695399e_0_662"/>
          <p:cNvGrpSpPr/>
          <p:nvPr/>
        </p:nvGrpSpPr>
        <p:grpSpPr>
          <a:xfrm>
            <a:off x="11028053" y="5628414"/>
            <a:ext cx="470666" cy="470195"/>
            <a:chOff x="11028053" y="5628414"/>
            <a:chExt cx="470666" cy="470195"/>
          </a:xfrm>
        </p:grpSpPr>
        <p:sp>
          <p:nvSpPr>
            <p:cNvPr id="3649" name="Google Shape;3649;g25cc695399e_0_662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g25cc695399e_0_662"/>
            <p:cNvSpPr/>
            <p:nvPr/>
          </p:nvSpPr>
          <p:spPr>
            <a:xfrm>
              <a:off x="11030173" y="5629749"/>
              <a:ext cx="465718" cy="466032"/>
            </a:xfrm>
            <a:custGeom>
              <a:avLst/>
              <a:gdLst/>
              <a:ahLst/>
              <a:cxnLst/>
              <a:rect l="l" t="t" r="r" b="b"/>
              <a:pathLst>
                <a:path w="465718" h="466032" extrusionOk="0">
                  <a:moveTo>
                    <a:pt x="85369" y="107594"/>
                  </a:moveTo>
                  <a:cubicBezTo>
                    <a:pt x="96529" y="94550"/>
                    <a:pt x="109361" y="83036"/>
                    <a:pt x="123537" y="73353"/>
                  </a:cubicBezTo>
                  <a:lnTo>
                    <a:pt x="117961" y="26231"/>
                  </a:lnTo>
                  <a:lnTo>
                    <a:pt x="192021" y="0"/>
                  </a:lnTo>
                  <a:lnTo>
                    <a:pt x="217388" y="40210"/>
                  </a:lnTo>
                  <a:cubicBezTo>
                    <a:pt x="234469" y="38789"/>
                    <a:pt x="251669" y="39684"/>
                    <a:pt x="268515" y="42881"/>
                  </a:cubicBezTo>
                  <a:lnTo>
                    <a:pt x="297966" y="5576"/>
                  </a:lnTo>
                  <a:lnTo>
                    <a:pt x="368648" y="39425"/>
                  </a:lnTo>
                  <a:lnTo>
                    <a:pt x="358203" y="85761"/>
                  </a:lnTo>
                  <a:cubicBezTo>
                    <a:pt x="371248" y="96890"/>
                    <a:pt x="382761" y="109699"/>
                    <a:pt x="392444" y="123851"/>
                  </a:cubicBezTo>
                  <a:lnTo>
                    <a:pt x="439566" y="118275"/>
                  </a:lnTo>
                  <a:lnTo>
                    <a:pt x="465718" y="192413"/>
                  </a:lnTo>
                  <a:lnTo>
                    <a:pt x="425822" y="217702"/>
                  </a:lnTo>
                  <a:cubicBezTo>
                    <a:pt x="427204" y="234784"/>
                    <a:pt x="426301" y="251983"/>
                    <a:pt x="423152" y="268829"/>
                  </a:cubicBezTo>
                  <a:lnTo>
                    <a:pt x="460378" y="298280"/>
                  </a:lnTo>
                  <a:lnTo>
                    <a:pt x="426529" y="368962"/>
                  </a:lnTo>
                  <a:lnTo>
                    <a:pt x="380350" y="358360"/>
                  </a:lnTo>
                  <a:cubicBezTo>
                    <a:pt x="369213" y="371452"/>
                    <a:pt x="356381" y="382997"/>
                    <a:pt x="342181" y="392680"/>
                  </a:cubicBezTo>
                  <a:lnTo>
                    <a:pt x="347757" y="439802"/>
                  </a:lnTo>
                  <a:lnTo>
                    <a:pt x="273698" y="466033"/>
                  </a:lnTo>
                  <a:lnTo>
                    <a:pt x="248331" y="425901"/>
                  </a:lnTo>
                  <a:cubicBezTo>
                    <a:pt x="231241" y="427252"/>
                    <a:pt x="214050" y="426333"/>
                    <a:pt x="197204" y="423152"/>
                  </a:cubicBezTo>
                  <a:lnTo>
                    <a:pt x="167753" y="460457"/>
                  </a:lnTo>
                  <a:lnTo>
                    <a:pt x="97071" y="426608"/>
                  </a:lnTo>
                  <a:lnTo>
                    <a:pt x="107516" y="380272"/>
                  </a:lnTo>
                  <a:cubicBezTo>
                    <a:pt x="94455" y="369159"/>
                    <a:pt x="82934" y="356349"/>
                    <a:pt x="73274" y="342182"/>
                  </a:cubicBezTo>
                  <a:lnTo>
                    <a:pt x="26152" y="347758"/>
                  </a:lnTo>
                  <a:lnTo>
                    <a:pt x="0" y="273698"/>
                  </a:lnTo>
                  <a:lnTo>
                    <a:pt x="40132" y="248331"/>
                  </a:lnTo>
                  <a:cubicBezTo>
                    <a:pt x="38750" y="231218"/>
                    <a:pt x="39645" y="214003"/>
                    <a:pt x="42802" y="197125"/>
                  </a:cubicBezTo>
                  <a:lnTo>
                    <a:pt x="5576" y="167753"/>
                  </a:lnTo>
                  <a:lnTo>
                    <a:pt x="39425" y="97071"/>
                  </a:lnTo>
                  <a:lnTo>
                    <a:pt x="85683" y="107516"/>
                  </a:lnTo>
                  <a:close/>
                  <a:moveTo>
                    <a:pt x="158329" y="193434"/>
                  </a:moveTo>
                  <a:cubicBezTo>
                    <a:pt x="138074" y="235333"/>
                    <a:pt x="155619" y="285722"/>
                    <a:pt x="197518" y="305984"/>
                  </a:cubicBezTo>
                  <a:cubicBezTo>
                    <a:pt x="239417" y="326239"/>
                    <a:pt x="289806" y="308694"/>
                    <a:pt x="310068" y="266787"/>
                  </a:cubicBezTo>
                  <a:cubicBezTo>
                    <a:pt x="330322" y="224888"/>
                    <a:pt x="312777" y="174499"/>
                    <a:pt x="270879" y="154245"/>
                  </a:cubicBezTo>
                  <a:cubicBezTo>
                    <a:pt x="270824" y="154221"/>
                    <a:pt x="270769" y="154190"/>
                    <a:pt x="270714" y="154166"/>
                  </a:cubicBezTo>
                  <a:cubicBezTo>
                    <a:pt x="228830" y="134030"/>
                    <a:pt x="178552" y="151598"/>
                    <a:pt x="158329" y="19343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g25cc695399e_0_662"/>
            <p:cNvSpPr/>
            <p:nvPr/>
          </p:nvSpPr>
          <p:spPr>
            <a:xfrm>
              <a:off x="11179179" y="5774131"/>
              <a:ext cx="171591" cy="171981"/>
            </a:xfrm>
            <a:custGeom>
              <a:avLst/>
              <a:gdLst/>
              <a:ahLst/>
              <a:cxnLst/>
              <a:rect l="l" t="t" r="r" b="b"/>
              <a:pathLst>
                <a:path w="171591" h="171981" extrusionOk="0">
                  <a:moveTo>
                    <a:pt x="9323" y="49052"/>
                  </a:moveTo>
                  <a:cubicBezTo>
                    <a:pt x="11868" y="42549"/>
                    <a:pt x="15449" y="36502"/>
                    <a:pt x="19925" y="31146"/>
                  </a:cubicBezTo>
                  <a:cubicBezTo>
                    <a:pt x="32067" y="16161"/>
                    <a:pt x="49023" y="5841"/>
                    <a:pt x="67911" y="1931"/>
                  </a:cubicBezTo>
                  <a:cubicBezTo>
                    <a:pt x="80877" y="-889"/>
                    <a:pt x="94330" y="-614"/>
                    <a:pt x="107179" y="2716"/>
                  </a:cubicBezTo>
                  <a:cubicBezTo>
                    <a:pt x="122046" y="6627"/>
                    <a:pt x="135601" y="14434"/>
                    <a:pt x="146447" y="25334"/>
                  </a:cubicBezTo>
                  <a:cubicBezTo>
                    <a:pt x="158526" y="37468"/>
                    <a:pt x="166725" y="52908"/>
                    <a:pt x="170008" y="69707"/>
                  </a:cubicBezTo>
                  <a:cubicBezTo>
                    <a:pt x="177209" y="106705"/>
                    <a:pt x="159390" y="144065"/>
                    <a:pt x="126106" y="161751"/>
                  </a:cubicBezTo>
                  <a:cubicBezTo>
                    <a:pt x="118480" y="165922"/>
                    <a:pt x="110234" y="168835"/>
                    <a:pt x="101681" y="170390"/>
                  </a:cubicBezTo>
                  <a:cubicBezTo>
                    <a:pt x="93545" y="172040"/>
                    <a:pt x="85197" y="172409"/>
                    <a:pt x="76942" y="171490"/>
                  </a:cubicBezTo>
                  <a:cubicBezTo>
                    <a:pt x="61620" y="169958"/>
                    <a:pt x="46997" y="164312"/>
                    <a:pt x="34612" y="155154"/>
                  </a:cubicBezTo>
                  <a:cubicBezTo>
                    <a:pt x="7627" y="135332"/>
                    <a:pt x="-5175" y="101483"/>
                    <a:pt x="1941" y="68765"/>
                  </a:cubicBezTo>
                  <a:cubicBezTo>
                    <a:pt x="3291" y="61893"/>
                    <a:pt x="5757" y="55288"/>
                    <a:pt x="9244" y="49209"/>
                  </a:cubicBezTo>
                  <a:cubicBezTo>
                    <a:pt x="6912" y="55704"/>
                    <a:pt x="4996" y="62340"/>
                    <a:pt x="3511" y="69079"/>
                  </a:cubicBezTo>
                  <a:cubicBezTo>
                    <a:pt x="-15" y="87535"/>
                    <a:pt x="2749" y="106643"/>
                    <a:pt x="11365" y="123347"/>
                  </a:cubicBezTo>
                  <a:cubicBezTo>
                    <a:pt x="24339" y="148251"/>
                    <a:pt x="49062" y="164877"/>
                    <a:pt x="77021" y="167484"/>
                  </a:cubicBezTo>
                  <a:cubicBezTo>
                    <a:pt x="84890" y="168293"/>
                    <a:pt x="92830" y="167901"/>
                    <a:pt x="100582" y="166306"/>
                  </a:cubicBezTo>
                  <a:cubicBezTo>
                    <a:pt x="108702" y="164799"/>
                    <a:pt x="116525" y="161987"/>
                    <a:pt x="123750" y="157982"/>
                  </a:cubicBezTo>
                  <a:cubicBezTo>
                    <a:pt x="155478" y="141088"/>
                    <a:pt x="172489" y="105480"/>
                    <a:pt x="165688" y="70178"/>
                  </a:cubicBezTo>
                  <a:cubicBezTo>
                    <a:pt x="164345" y="61956"/>
                    <a:pt x="161699" y="54000"/>
                    <a:pt x="157835" y="46618"/>
                  </a:cubicBezTo>
                  <a:cubicBezTo>
                    <a:pt x="154253" y="39534"/>
                    <a:pt x="149557" y="33062"/>
                    <a:pt x="143934" y="27455"/>
                  </a:cubicBezTo>
                  <a:cubicBezTo>
                    <a:pt x="133606" y="16915"/>
                    <a:pt x="120640" y="9321"/>
                    <a:pt x="106393" y="5465"/>
                  </a:cubicBezTo>
                  <a:cubicBezTo>
                    <a:pt x="94000" y="2056"/>
                    <a:pt x="80971" y="1624"/>
                    <a:pt x="68382" y="4208"/>
                  </a:cubicBezTo>
                  <a:cubicBezTo>
                    <a:pt x="50012" y="7946"/>
                    <a:pt x="33418" y="17740"/>
                    <a:pt x="21260" y="32010"/>
                  </a:cubicBezTo>
                  <a:cubicBezTo>
                    <a:pt x="16949" y="37452"/>
                    <a:pt x="12967" y="43146"/>
                    <a:pt x="9323" y="4905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g25cc695399e_0_662"/>
            <p:cNvSpPr/>
            <p:nvPr/>
          </p:nvSpPr>
          <p:spPr>
            <a:xfrm>
              <a:off x="11028053" y="5628414"/>
              <a:ext cx="470666" cy="470195"/>
            </a:xfrm>
            <a:custGeom>
              <a:avLst/>
              <a:gdLst/>
              <a:ahLst/>
              <a:cxnLst/>
              <a:rect l="l" t="t" r="r" b="b"/>
              <a:pathLst>
                <a:path w="470666" h="470195" extrusionOk="0">
                  <a:moveTo>
                    <a:pt x="87489" y="108929"/>
                  </a:moveTo>
                  <a:lnTo>
                    <a:pt x="84583" y="108458"/>
                  </a:lnTo>
                  <a:lnTo>
                    <a:pt x="75787" y="106573"/>
                  </a:lnTo>
                  <a:lnTo>
                    <a:pt x="41074" y="99112"/>
                  </a:lnTo>
                  <a:lnTo>
                    <a:pt x="41781" y="98720"/>
                  </a:lnTo>
                  <a:cubicBezTo>
                    <a:pt x="33221" y="116940"/>
                    <a:pt x="21911" y="140815"/>
                    <a:pt x="8325" y="169795"/>
                  </a:cubicBezTo>
                  <a:lnTo>
                    <a:pt x="8325" y="168538"/>
                  </a:lnTo>
                  <a:lnTo>
                    <a:pt x="45708" y="197832"/>
                  </a:lnTo>
                  <a:lnTo>
                    <a:pt x="46258" y="198303"/>
                  </a:lnTo>
                  <a:lnTo>
                    <a:pt x="46258" y="199010"/>
                  </a:lnTo>
                  <a:cubicBezTo>
                    <a:pt x="42967" y="215707"/>
                    <a:pt x="41914" y="232765"/>
                    <a:pt x="43116" y="249744"/>
                  </a:cubicBezTo>
                  <a:lnTo>
                    <a:pt x="43116" y="250608"/>
                  </a:lnTo>
                  <a:lnTo>
                    <a:pt x="42409" y="251001"/>
                  </a:lnTo>
                  <a:lnTo>
                    <a:pt x="2356" y="276447"/>
                  </a:lnTo>
                  <a:lnTo>
                    <a:pt x="2906" y="274719"/>
                  </a:lnTo>
                  <a:lnTo>
                    <a:pt x="29294" y="348778"/>
                  </a:lnTo>
                  <a:lnTo>
                    <a:pt x="27566" y="347758"/>
                  </a:lnTo>
                  <a:lnTo>
                    <a:pt x="74688" y="342103"/>
                  </a:lnTo>
                  <a:lnTo>
                    <a:pt x="75630" y="342103"/>
                  </a:lnTo>
                  <a:lnTo>
                    <a:pt x="76258" y="342967"/>
                  </a:lnTo>
                  <a:cubicBezTo>
                    <a:pt x="85848" y="357001"/>
                    <a:pt x="97290" y="369677"/>
                    <a:pt x="110264" y="380664"/>
                  </a:cubicBezTo>
                  <a:lnTo>
                    <a:pt x="111050" y="381371"/>
                  </a:lnTo>
                  <a:lnTo>
                    <a:pt x="111050" y="382392"/>
                  </a:lnTo>
                  <a:lnTo>
                    <a:pt x="100683" y="428728"/>
                  </a:lnTo>
                  <a:lnTo>
                    <a:pt x="99662" y="426686"/>
                  </a:lnTo>
                  <a:lnTo>
                    <a:pt x="170345" y="460456"/>
                  </a:lnTo>
                  <a:lnTo>
                    <a:pt x="168067" y="461006"/>
                  </a:lnTo>
                  <a:lnTo>
                    <a:pt x="197439" y="423702"/>
                  </a:lnTo>
                  <a:lnTo>
                    <a:pt x="198146" y="422759"/>
                  </a:lnTo>
                  <a:lnTo>
                    <a:pt x="199324" y="422759"/>
                  </a:lnTo>
                  <a:cubicBezTo>
                    <a:pt x="216013" y="425901"/>
                    <a:pt x="233056" y="426772"/>
                    <a:pt x="249980" y="425351"/>
                  </a:cubicBezTo>
                  <a:lnTo>
                    <a:pt x="251158" y="425351"/>
                  </a:lnTo>
                  <a:lnTo>
                    <a:pt x="251786" y="426372"/>
                  </a:lnTo>
                  <a:cubicBezTo>
                    <a:pt x="259640" y="438938"/>
                    <a:pt x="268436" y="452682"/>
                    <a:pt x="277153" y="466504"/>
                  </a:cubicBezTo>
                  <a:lnTo>
                    <a:pt x="274797" y="465719"/>
                  </a:lnTo>
                  <a:lnTo>
                    <a:pt x="348935" y="439488"/>
                  </a:lnTo>
                  <a:lnTo>
                    <a:pt x="347600" y="441608"/>
                  </a:lnTo>
                  <a:cubicBezTo>
                    <a:pt x="345794" y="426765"/>
                    <a:pt x="343909" y="410665"/>
                    <a:pt x="342024" y="394486"/>
                  </a:cubicBezTo>
                  <a:lnTo>
                    <a:pt x="342024" y="393230"/>
                  </a:lnTo>
                  <a:lnTo>
                    <a:pt x="343045" y="392523"/>
                  </a:lnTo>
                  <a:cubicBezTo>
                    <a:pt x="357040" y="382973"/>
                    <a:pt x="369693" y="371585"/>
                    <a:pt x="380664" y="358674"/>
                  </a:cubicBezTo>
                  <a:lnTo>
                    <a:pt x="380664" y="358674"/>
                  </a:lnTo>
                  <a:lnTo>
                    <a:pt x="381449" y="357731"/>
                  </a:lnTo>
                  <a:lnTo>
                    <a:pt x="382627" y="357731"/>
                  </a:lnTo>
                  <a:lnTo>
                    <a:pt x="428964" y="368177"/>
                  </a:lnTo>
                  <a:lnTo>
                    <a:pt x="426686" y="369355"/>
                  </a:lnTo>
                  <a:cubicBezTo>
                    <a:pt x="438050" y="345425"/>
                    <a:pt x="449328" y="321864"/>
                    <a:pt x="460535" y="298672"/>
                  </a:cubicBezTo>
                  <a:lnTo>
                    <a:pt x="461085" y="301107"/>
                  </a:lnTo>
                  <a:lnTo>
                    <a:pt x="423859" y="271656"/>
                  </a:lnTo>
                  <a:lnTo>
                    <a:pt x="422916" y="270949"/>
                  </a:lnTo>
                  <a:lnTo>
                    <a:pt x="422916" y="269693"/>
                  </a:lnTo>
                  <a:cubicBezTo>
                    <a:pt x="426026" y="253027"/>
                    <a:pt x="426930" y="236016"/>
                    <a:pt x="425587" y="219115"/>
                  </a:cubicBezTo>
                  <a:lnTo>
                    <a:pt x="425587" y="217859"/>
                  </a:lnTo>
                  <a:lnTo>
                    <a:pt x="426607" y="217230"/>
                  </a:lnTo>
                  <a:lnTo>
                    <a:pt x="466818" y="191942"/>
                  </a:lnTo>
                  <a:lnTo>
                    <a:pt x="466033" y="194219"/>
                  </a:lnTo>
                  <a:cubicBezTo>
                    <a:pt x="457079" y="168931"/>
                    <a:pt x="448362" y="144216"/>
                    <a:pt x="439880" y="120081"/>
                  </a:cubicBezTo>
                  <a:lnTo>
                    <a:pt x="441843" y="121338"/>
                  </a:lnTo>
                  <a:lnTo>
                    <a:pt x="394722" y="126836"/>
                  </a:lnTo>
                  <a:lnTo>
                    <a:pt x="393622" y="126836"/>
                  </a:lnTo>
                  <a:lnTo>
                    <a:pt x="392994" y="125893"/>
                  </a:lnTo>
                  <a:cubicBezTo>
                    <a:pt x="383397" y="111867"/>
                    <a:pt x="371986" y="99159"/>
                    <a:pt x="359067" y="88117"/>
                  </a:cubicBezTo>
                  <a:lnTo>
                    <a:pt x="358281" y="87410"/>
                  </a:lnTo>
                  <a:lnTo>
                    <a:pt x="358281" y="86390"/>
                  </a:lnTo>
                  <a:cubicBezTo>
                    <a:pt x="361894" y="70682"/>
                    <a:pt x="365349" y="54975"/>
                    <a:pt x="368805" y="40132"/>
                  </a:cubicBezTo>
                  <a:lnTo>
                    <a:pt x="369747" y="42017"/>
                  </a:lnTo>
                  <a:lnTo>
                    <a:pt x="299065" y="8011"/>
                  </a:lnTo>
                  <a:lnTo>
                    <a:pt x="301028" y="7618"/>
                  </a:lnTo>
                  <a:lnTo>
                    <a:pt x="271499" y="44844"/>
                  </a:lnTo>
                  <a:lnTo>
                    <a:pt x="270949" y="45472"/>
                  </a:lnTo>
                  <a:lnTo>
                    <a:pt x="270085" y="45472"/>
                  </a:lnTo>
                  <a:cubicBezTo>
                    <a:pt x="253349" y="42299"/>
                    <a:pt x="236260" y="41373"/>
                    <a:pt x="219272" y="42724"/>
                  </a:cubicBezTo>
                  <a:lnTo>
                    <a:pt x="218487" y="42724"/>
                  </a:lnTo>
                  <a:lnTo>
                    <a:pt x="218016" y="42017"/>
                  </a:lnTo>
                  <a:lnTo>
                    <a:pt x="192806" y="1806"/>
                  </a:lnTo>
                  <a:lnTo>
                    <a:pt x="194219" y="2277"/>
                  </a:lnTo>
                  <a:lnTo>
                    <a:pt x="120081" y="28194"/>
                  </a:lnTo>
                  <a:lnTo>
                    <a:pt x="120631" y="27252"/>
                  </a:lnTo>
                  <a:cubicBezTo>
                    <a:pt x="122752" y="46101"/>
                    <a:pt x="124479" y="61572"/>
                    <a:pt x="125972" y="74374"/>
                  </a:cubicBezTo>
                  <a:lnTo>
                    <a:pt x="125972" y="74766"/>
                  </a:lnTo>
                  <a:lnTo>
                    <a:pt x="125972" y="74766"/>
                  </a:lnTo>
                  <a:cubicBezTo>
                    <a:pt x="115314" y="81960"/>
                    <a:pt x="105372" y="90167"/>
                    <a:pt x="96285" y="99269"/>
                  </a:cubicBezTo>
                  <a:lnTo>
                    <a:pt x="89688" y="106181"/>
                  </a:lnTo>
                  <a:cubicBezTo>
                    <a:pt x="88274" y="107751"/>
                    <a:pt x="87489" y="108458"/>
                    <a:pt x="87489" y="108458"/>
                  </a:cubicBezTo>
                  <a:lnTo>
                    <a:pt x="89452" y="105945"/>
                  </a:lnTo>
                  <a:cubicBezTo>
                    <a:pt x="90866" y="104374"/>
                    <a:pt x="92908" y="101940"/>
                    <a:pt x="95814" y="98798"/>
                  </a:cubicBezTo>
                  <a:cubicBezTo>
                    <a:pt x="104743" y="89429"/>
                    <a:pt x="114608" y="81010"/>
                    <a:pt x="125265" y="73667"/>
                  </a:cubicBezTo>
                  <a:lnTo>
                    <a:pt x="125265" y="74295"/>
                  </a:lnTo>
                  <a:cubicBezTo>
                    <a:pt x="123694" y="61415"/>
                    <a:pt x="121809" y="45943"/>
                    <a:pt x="119453" y="27173"/>
                  </a:cubicBezTo>
                  <a:lnTo>
                    <a:pt x="119453" y="26467"/>
                  </a:lnTo>
                  <a:lnTo>
                    <a:pt x="120160" y="26467"/>
                  </a:lnTo>
                  <a:lnTo>
                    <a:pt x="194141" y="0"/>
                  </a:lnTo>
                  <a:lnTo>
                    <a:pt x="195083" y="0"/>
                  </a:lnTo>
                  <a:lnTo>
                    <a:pt x="195555" y="785"/>
                  </a:lnTo>
                  <a:cubicBezTo>
                    <a:pt x="203408" y="13194"/>
                    <a:pt x="211812" y="26309"/>
                    <a:pt x="221000" y="40917"/>
                  </a:cubicBezTo>
                  <a:lnTo>
                    <a:pt x="219822" y="40289"/>
                  </a:lnTo>
                  <a:cubicBezTo>
                    <a:pt x="237037" y="38844"/>
                    <a:pt x="254362" y="39715"/>
                    <a:pt x="271342" y="42881"/>
                  </a:cubicBezTo>
                  <a:lnTo>
                    <a:pt x="269928" y="43352"/>
                  </a:lnTo>
                  <a:lnTo>
                    <a:pt x="299222" y="6047"/>
                  </a:lnTo>
                  <a:lnTo>
                    <a:pt x="300007" y="5026"/>
                  </a:lnTo>
                  <a:lnTo>
                    <a:pt x="301185" y="5576"/>
                  </a:lnTo>
                  <a:lnTo>
                    <a:pt x="371868" y="39346"/>
                  </a:lnTo>
                  <a:lnTo>
                    <a:pt x="373124" y="39896"/>
                  </a:lnTo>
                  <a:lnTo>
                    <a:pt x="373124" y="41231"/>
                  </a:lnTo>
                  <a:lnTo>
                    <a:pt x="362758" y="87568"/>
                  </a:lnTo>
                  <a:lnTo>
                    <a:pt x="362129" y="85840"/>
                  </a:lnTo>
                  <a:cubicBezTo>
                    <a:pt x="375245" y="97000"/>
                    <a:pt x="386813" y="109864"/>
                    <a:pt x="396528" y="124087"/>
                  </a:cubicBezTo>
                  <a:lnTo>
                    <a:pt x="394800" y="123301"/>
                  </a:lnTo>
                  <a:lnTo>
                    <a:pt x="441922" y="117725"/>
                  </a:lnTo>
                  <a:lnTo>
                    <a:pt x="443414" y="117725"/>
                  </a:lnTo>
                  <a:lnTo>
                    <a:pt x="443885" y="119139"/>
                  </a:lnTo>
                  <a:lnTo>
                    <a:pt x="470195" y="193277"/>
                  </a:lnTo>
                  <a:lnTo>
                    <a:pt x="470666" y="194691"/>
                  </a:lnTo>
                  <a:lnTo>
                    <a:pt x="469410" y="195555"/>
                  </a:lnTo>
                  <a:lnTo>
                    <a:pt x="429199" y="220922"/>
                  </a:lnTo>
                  <a:lnTo>
                    <a:pt x="430142" y="219115"/>
                  </a:lnTo>
                  <a:cubicBezTo>
                    <a:pt x="431563" y="236386"/>
                    <a:pt x="430668" y="253765"/>
                    <a:pt x="427471" y="270792"/>
                  </a:cubicBezTo>
                  <a:lnTo>
                    <a:pt x="426765" y="268829"/>
                  </a:lnTo>
                  <a:lnTo>
                    <a:pt x="463991" y="298201"/>
                  </a:lnTo>
                  <a:lnTo>
                    <a:pt x="465247" y="299222"/>
                  </a:lnTo>
                  <a:lnTo>
                    <a:pt x="464619" y="300714"/>
                  </a:lnTo>
                  <a:cubicBezTo>
                    <a:pt x="453467" y="324063"/>
                    <a:pt x="442181" y="347624"/>
                    <a:pt x="430770" y="371397"/>
                  </a:cubicBezTo>
                  <a:lnTo>
                    <a:pt x="430063" y="372889"/>
                  </a:lnTo>
                  <a:lnTo>
                    <a:pt x="428492" y="372496"/>
                  </a:lnTo>
                  <a:lnTo>
                    <a:pt x="382156" y="362051"/>
                  </a:lnTo>
                  <a:lnTo>
                    <a:pt x="384120" y="361344"/>
                  </a:lnTo>
                  <a:lnTo>
                    <a:pt x="384120" y="361344"/>
                  </a:lnTo>
                  <a:cubicBezTo>
                    <a:pt x="372857" y="374499"/>
                    <a:pt x="359923" y="386115"/>
                    <a:pt x="345637" y="395900"/>
                  </a:cubicBezTo>
                  <a:lnTo>
                    <a:pt x="346501" y="394015"/>
                  </a:lnTo>
                  <a:cubicBezTo>
                    <a:pt x="348464" y="410193"/>
                    <a:pt x="350349" y="426294"/>
                    <a:pt x="352077" y="441137"/>
                  </a:cubicBezTo>
                  <a:lnTo>
                    <a:pt x="352077" y="442786"/>
                  </a:lnTo>
                  <a:lnTo>
                    <a:pt x="350585" y="443336"/>
                  </a:lnTo>
                  <a:lnTo>
                    <a:pt x="276447" y="469645"/>
                  </a:lnTo>
                  <a:lnTo>
                    <a:pt x="274954" y="470195"/>
                  </a:lnTo>
                  <a:lnTo>
                    <a:pt x="274091" y="468860"/>
                  </a:lnTo>
                  <a:lnTo>
                    <a:pt x="248802" y="428650"/>
                  </a:lnTo>
                  <a:lnTo>
                    <a:pt x="250608" y="429592"/>
                  </a:lnTo>
                  <a:cubicBezTo>
                    <a:pt x="233338" y="430927"/>
                    <a:pt x="215966" y="430000"/>
                    <a:pt x="198932" y="426843"/>
                  </a:cubicBezTo>
                  <a:lnTo>
                    <a:pt x="200816" y="426136"/>
                  </a:lnTo>
                  <a:lnTo>
                    <a:pt x="171365" y="463363"/>
                  </a:lnTo>
                  <a:lnTo>
                    <a:pt x="170423" y="464541"/>
                  </a:lnTo>
                  <a:lnTo>
                    <a:pt x="169088" y="463912"/>
                  </a:lnTo>
                  <a:lnTo>
                    <a:pt x="98406" y="429985"/>
                  </a:lnTo>
                  <a:lnTo>
                    <a:pt x="97070" y="429356"/>
                  </a:lnTo>
                  <a:lnTo>
                    <a:pt x="97070" y="427943"/>
                  </a:lnTo>
                  <a:cubicBezTo>
                    <a:pt x="100762" y="411843"/>
                    <a:pt x="104374" y="395978"/>
                    <a:pt x="107594" y="381607"/>
                  </a:cubicBezTo>
                  <a:lnTo>
                    <a:pt x="108223" y="383334"/>
                  </a:lnTo>
                  <a:cubicBezTo>
                    <a:pt x="95021" y="372127"/>
                    <a:pt x="83397" y="359184"/>
                    <a:pt x="73667" y="344851"/>
                  </a:cubicBezTo>
                  <a:lnTo>
                    <a:pt x="75316" y="345637"/>
                  </a:lnTo>
                  <a:lnTo>
                    <a:pt x="28194" y="351056"/>
                  </a:lnTo>
                  <a:lnTo>
                    <a:pt x="26859" y="351056"/>
                  </a:lnTo>
                  <a:lnTo>
                    <a:pt x="26467" y="349878"/>
                  </a:lnTo>
                  <a:cubicBezTo>
                    <a:pt x="17356" y="323702"/>
                    <a:pt x="8662" y="298986"/>
                    <a:pt x="393" y="275740"/>
                  </a:cubicBezTo>
                  <a:lnTo>
                    <a:pt x="0" y="274640"/>
                  </a:lnTo>
                  <a:lnTo>
                    <a:pt x="1021" y="274012"/>
                  </a:lnTo>
                  <a:lnTo>
                    <a:pt x="41231" y="248723"/>
                  </a:lnTo>
                  <a:lnTo>
                    <a:pt x="40603" y="249980"/>
                  </a:lnTo>
                  <a:cubicBezTo>
                    <a:pt x="39284" y="232757"/>
                    <a:pt x="40234" y="215432"/>
                    <a:pt x="43430" y="198460"/>
                  </a:cubicBezTo>
                  <a:lnTo>
                    <a:pt x="43902" y="199638"/>
                  </a:lnTo>
                  <a:lnTo>
                    <a:pt x="6675" y="170109"/>
                  </a:lnTo>
                  <a:lnTo>
                    <a:pt x="6047" y="169559"/>
                  </a:lnTo>
                  <a:lnTo>
                    <a:pt x="6440" y="168852"/>
                  </a:lnTo>
                  <a:lnTo>
                    <a:pt x="40603" y="98170"/>
                  </a:lnTo>
                  <a:lnTo>
                    <a:pt x="40603" y="97699"/>
                  </a:lnTo>
                  <a:lnTo>
                    <a:pt x="41153" y="97699"/>
                  </a:lnTo>
                  <a:lnTo>
                    <a:pt x="75394" y="105552"/>
                  </a:lnTo>
                  <a:lnTo>
                    <a:pt x="84269" y="1076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3" name="Google Shape;3653;g25cc695399e_0_662"/>
          <p:cNvSpPr/>
          <p:nvPr/>
        </p:nvSpPr>
        <p:spPr>
          <a:xfrm>
            <a:off x="9776344" y="3891194"/>
            <a:ext cx="1422838" cy="2978171"/>
          </a:xfrm>
          <a:custGeom>
            <a:avLst/>
            <a:gdLst/>
            <a:ahLst/>
            <a:cxnLst/>
            <a:rect l="l" t="t" r="r" b="b"/>
            <a:pathLst>
              <a:path w="1422838" h="2978171" extrusionOk="0">
                <a:moveTo>
                  <a:pt x="1258384" y="5109"/>
                </a:moveTo>
                <a:lnTo>
                  <a:pt x="1048300" y="4088"/>
                </a:lnTo>
                <a:cubicBezTo>
                  <a:pt x="1019579" y="4647"/>
                  <a:pt x="996702" y="28296"/>
                  <a:pt x="997094" y="57021"/>
                </a:cubicBezTo>
                <a:lnTo>
                  <a:pt x="997094" y="95032"/>
                </a:lnTo>
                <a:cubicBezTo>
                  <a:pt x="997534" y="123774"/>
                  <a:pt x="974625" y="147450"/>
                  <a:pt x="945889" y="147966"/>
                </a:cubicBezTo>
                <a:lnTo>
                  <a:pt x="536481" y="146081"/>
                </a:lnTo>
                <a:cubicBezTo>
                  <a:pt x="507799" y="145225"/>
                  <a:pt x="485197" y="121361"/>
                  <a:pt x="485904" y="92676"/>
                </a:cubicBezTo>
                <a:lnTo>
                  <a:pt x="485904" y="54979"/>
                </a:lnTo>
                <a:cubicBezTo>
                  <a:pt x="486602" y="26248"/>
                  <a:pt x="463898" y="2381"/>
                  <a:pt x="435169" y="1653"/>
                </a:cubicBezTo>
                <a:lnTo>
                  <a:pt x="361267" y="1653"/>
                </a:lnTo>
                <a:lnTo>
                  <a:pt x="177178" y="4"/>
                </a:lnTo>
                <a:cubicBezTo>
                  <a:pt x="86092" y="-605"/>
                  <a:pt x="11766" y="72741"/>
                  <a:pt x="11153" y="163824"/>
                </a:cubicBezTo>
                <a:cubicBezTo>
                  <a:pt x="11153" y="163931"/>
                  <a:pt x="11153" y="164037"/>
                  <a:pt x="11153" y="164144"/>
                </a:cubicBezTo>
                <a:lnTo>
                  <a:pt x="1" y="2807667"/>
                </a:lnTo>
                <a:cubicBezTo>
                  <a:pt x="-344" y="2898753"/>
                  <a:pt x="73212" y="2972875"/>
                  <a:pt x="164298" y="2973220"/>
                </a:cubicBezTo>
                <a:cubicBezTo>
                  <a:pt x="164354" y="2973220"/>
                  <a:pt x="164401" y="2973220"/>
                  <a:pt x="164456" y="2973220"/>
                </a:cubicBezTo>
                <a:lnTo>
                  <a:pt x="1245582" y="2978168"/>
                </a:lnTo>
                <a:cubicBezTo>
                  <a:pt x="1336668" y="2978773"/>
                  <a:pt x="1410995" y="2905428"/>
                  <a:pt x="1411608" y="2814350"/>
                </a:cubicBezTo>
                <a:cubicBezTo>
                  <a:pt x="1411608" y="2814240"/>
                  <a:pt x="1411608" y="2814138"/>
                  <a:pt x="1411608" y="2814028"/>
                </a:cubicBezTo>
                <a:lnTo>
                  <a:pt x="1422838" y="170584"/>
                </a:lnTo>
                <a:cubicBezTo>
                  <a:pt x="1423144" y="79499"/>
                  <a:pt x="1349548" y="5413"/>
                  <a:pt x="1258462" y="5109"/>
                </a:cubicBezTo>
                <a:cubicBezTo>
                  <a:pt x="1258439" y="5109"/>
                  <a:pt x="1258407" y="5109"/>
                  <a:pt x="1258384" y="5109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4" name="Google Shape;3654;g25cc695399e_0_662"/>
          <p:cNvSpPr/>
          <p:nvPr/>
        </p:nvSpPr>
        <p:spPr>
          <a:xfrm>
            <a:off x="9773959" y="3890247"/>
            <a:ext cx="1426046" cy="2980763"/>
          </a:xfrm>
          <a:custGeom>
            <a:avLst/>
            <a:gdLst/>
            <a:ahLst/>
            <a:cxnLst/>
            <a:rect l="l" t="t" r="r" b="b"/>
            <a:pathLst>
              <a:path w="1426046" h="2980763" extrusionOk="0">
                <a:moveTo>
                  <a:pt x="1260769" y="6055"/>
                </a:moveTo>
                <a:lnTo>
                  <a:pt x="1266345" y="6055"/>
                </a:lnTo>
                <a:cubicBezTo>
                  <a:pt x="1271945" y="6158"/>
                  <a:pt x="1277536" y="6630"/>
                  <a:pt x="1283073" y="7469"/>
                </a:cubicBezTo>
                <a:cubicBezTo>
                  <a:pt x="1304969" y="10171"/>
                  <a:pt x="1326040" y="17507"/>
                  <a:pt x="1344881" y="28987"/>
                </a:cubicBezTo>
                <a:cubicBezTo>
                  <a:pt x="1358900" y="37170"/>
                  <a:pt x="1371560" y="47476"/>
                  <a:pt x="1382421" y="59538"/>
                </a:cubicBezTo>
                <a:cubicBezTo>
                  <a:pt x="1395749" y="73976"/>
                  <a:pt x="1406383" y="90678"/>
                  <a:pt x="1413836" y="108859"/>
                </a:cubicBezTo>
                <a:cubicBezTo>
                  <a:pt x="1422349" y="130119"/>
                  <a:pt x="1426488" y="152876"/>
                  <a:pt x="1426009" y="175771"/>
                </a:cubicBezTo>
                <a:cubicBezTo>
                  <a:pt x="1426009" y="200172"/>
                  <a:pt x="1426009" y="226113"/>
                  <a:pt x="1426009" y="253600"/>
                </a:cubicBezTo>
                <a:cubicBezTo>
                  <a:pt x="1425223" y="473501"/>
                  <a:pt x="1424045" y="791337"/>
                  <a:pt x="1422710" y="1184252"/>
                </a:cubicBezTo>
                <a:cubicBezTo>
                  <a:pt x="1421375" y="1577168"/>
                  <a:pt x="1419333" y="2045007"/>
                  <a:pt x="1417291" y="2564523"/>
                </a:cubicBezTo>
                <a:cubicBezTo>
                  <a:pt x="1416977" y="2629394"/>
                  <a:pt x="1416718" y="2695105"/>
                  <a:pt x="1416506" y="2761648"/>
                </a:cubicBezTo>
                <a:lnTo>
                  <a:pt x="1416506" y="2811676"/>
                </a:lnTo>
                <a:cubicBezTo>
                  <a:pt x="1417346" y="2863769"/>
                  <a:pt x="1393636" y="2913223"/>
                  <a:pt x="1352499" y="2945187"/>
                </a:cubicBezTo>
                <a:cubicBezTo>
                  <a:pt x="1338920" y="2955868"/>
                  <a:pt x="1323732" y="2964326"/>
                  <a:pt x="1307498" y="2970240"/>
                </a:cubicBezTo>
                <a:cubicBezTo>
                  <a:pt x="1299385" y="2973264"/>
                  <a:pt x="1291068" y="2975706"/>
                  <a:pt x="1282602" y="2977544"/>
                </a:cubicBezTo>
                <a:cubicBezTo>
                  <a:pt x="1274073" y="2979138"/>
                  <a:pt x="1265434" y="2980112"/>
                  <a:pt x="1256764" y="2980450"/>
                </a:cubicBezTo>
                <a:cubicBezTo>
                  <a:pt x="1222286" y="2981157"/>
                  <a:pt x="1187888" y="2980450"/>
                  <a:pt x="1153175" y="2980450"/>
                </a:cubicBezTo>
                <a:lnTo>
                  <a:pt x="943091" y="2979429"/>
                </a:lnTo>
                <a:lnTo>
                  <a:pt x="511928" y="2977544"/>
                </a:lnTo>
                <a:lnTo>
                  <a:pt x="291478" y="2976523"/>
                </a:lnTo>
                <a:lnTo>
                  <a:pt x="180114" y="2975973"/>
                </a:lnTo>
                <a:cubicBezTo>
                  <a:pt x="141788" y="2978133"/>
                  <a:pt x="103808" y="2967617"/>
                  <a:pt x="72048" y="2946051"/>
                </a:cubicBezTo>
                <a:cubicBezTo>
                  <a:pt x="40744" y="2924241"/>
                  <a:pt x="17764" y="2892450"/>
                  <a:pt x="6863" y="2855892"/>
                </a:cubicBezTo>
                <a:cubicBezTo>
                  <a:pt x="1735" y="2837766"/>
                  <a:pt x="-543" y="2818956"/>
                  <a:pt x="109" y="2800131"/>
                </a:cubicBezTo>
                <a:lnTo>
                  <a:pt x="109" y="2744528"/>
                </a:lnTo>
                <a:cubicBezTo>
                  <a:pt x="423" y="2670492"/>
                  <a:pt x="737" y="2596958"/>
                  <a:pt x="1051" y="2523920"/>
                </a:cubicBezTo>
                <a:cubicBezTo>
                  <a:pt x="1680" y="2377898"/>
                  <a:pt x="2308" y="2234146"/>
                  <a:pt x="2936" y="2092679"/>
                </a:cubicBezTo>
                <a:cubicBezTo>
                  <a:pt x="4193" y="1809949"/>
                  <a:pt x="5371" y="1537272"/>
                  <a:pt x="6470" y="1277475"/>
                </a:cubicBezTo>
                <a:cubicBezTo>
                  <a:pt x="7570" y="1017678"/>
                  <a:pt x="8748" y="770839"/>
                  <a:pt x="9847" y="539786"/>
                </a:cubicBezTo>
                <a:cubicBezTo>
                  <a:pt x="10319" y="424236"/>
                  <a:pt x="10813" y="312793"/>
                  <a:pt x="11340" y="205458"/>
                </a:cubicBezTo>
                <a:lnTo>
                  <a:pt x="11340" y="165483"/>
                </a:lnTo>
                <a:cubicBezTo>
                  <a:pt x="11732" y="158808"/>
                  <a:pt x="11811" y="152132"/>
                  <a:pt x="12596" y="145535"/>
                </a:cubicBezTo>
                <a:cubicBezTo>
                  <a:pt x="13672" y="139135"/>
                  <a:pt x="15172" y="132813"/>
                  <a:pt x="17073" y="126608"/>
                </a:cubicBezTo>
                <a:cubicBezTo>
                  <a:pt x="23285" y="101027"/>
                  <a:pt x="35568" y="77320"/>
                  <a:pt x="52885" y="57496"/>
                </a:cubicBezTo>
                <a:cubicBezTo>
                  <a:pt x="69865" y="38122"/>
                  <a:pt x="90991" y="22822"/>
                  <a:pt x="114693" y="12731"/>
                </a:cubicBezTo>
                <a:cubicBezTo>
                  <a:pt x="120740" y="10689"/>
                  <a:pt x="126552" y="8175"/>
                  <a:pt x="132599" y="6605"/>
                </a:cubicBezTo>
                <a:cubicBezTo>
                  <a:pt x="138662" y="4837"/>
                  <a:pt x="144819" y="3446"/>
                  <a:pt x="151055" y="2442"/>
                </a:cubicBezTo>
                <a:cubicBezTo>
                  <a:pt x="157204" y="1357"/>
                  <a:pt x="163425" y="701"/>
                  <a:pt x="169668" y="479"/>
                </a:cubicBezTo>
                <a:cubicBezTo>
                  <a:pt x="175873" y="479"/>
                  <a:pt x="182077" y="-71"/>
                  <a:pt x="188203" y="8"/>
                </a:cubicBezTo>
                <a:lnTo>
                  <a:pt x="332002" y="793"/>
                </a:lnTo>
                <a:lnTo>
                  <a:pt x="401114" y="793"/>
                </a:lnTo>
                <a:lnTo>
                  <a:pt x="435041" y="793"/>
                </a:lnTo>
                <a:cubicBezTo>
                  <a:pt x="446555" y="414"/>
                  <a:pt x="457864" y="3898"/>
                  <a:pt x="467163" y="10689"/>
                </a:cubicBezTo>
                <a:cubicBezTo>
                  <a:pt x="476288" y="17418"/>
                  <a:pt x="483074" y="26839"/>
                  <a:pt x="486561" y="37626"/>
                </a:cubicBezTo>
                <a:cubicBezTo>
                  <a:pt x="489318" y="48229"/>
                  <a:pt x="490276" y="59221"/>
                  <a:pt x="489388" y="70140"/>
                </a:cubicBezTo>
                <a:cubicBezTo>
                  <a:pt x="489388" y="75559"/>
                  <a:pt x="489388" y="80900"/>
                  <a:pt x="489388" y="85848"/>
                </a:cubicBezTo>
                <a:cubicBezTo>
                  <a:pt x="489184" y="91094"/>
                  <a:pt x="489420" y="96348"/>
                  <a:pt x="490095" y="101555"/>
                </a:cubicBezTo>
                <a:cubicBezTo>
                  <a:pt x="491556" y="111771"/>
                  <a:pt x="496048" y="121316"/>
                  <a:pt x="502975" y="128964"/>
                </a:cubicBezTo>
                <a:cubicBezTo>
                  <a:pt x="509792" y="136514"/>
                  <a:pt x="518753" y="141801"/>
                  <a:pt x="528656" y="144121"/>
                </a:cubicBezTo>
                <a:cubicBezTo>
                  <a:pt x="533596" y="145068"/>
                  <a:pt x="538630" y="145463"/>
                  <a:pt x="543657" y="145299"/>
                </a:cubicBezTo>
                <a:lnTo>
                  <a:pt x="558971" y="145299"/>
                </a:lnTo>
                <a:lnTo>
                  <a:pt x="618501" y="145299"/>
                </a:lnTo>
                <a:lnTo>
                  <a:pt x="836046" y="146477"/>
                </a:lnTo>
                <a:lnTo>
                  <a:pt x="931939" y="147027"/>
                </a:lnTo>
                <a:cubicBezTo>
                  <a:pt x="939792" y="147027"/>
                  <a:pt x="947175" y="147027"/>
                  <a:pt x="954400" y="147027"/>
                </a:cubicBezTo>
                <a:cubicBezTo>
                  <a:pt x="961578" y="146122"/>
                  <a:pt x="968466" y="143656"/>
                  <a:pt x="974584" y="139802"/>
                </a:cubicBezTo>
                <a:cubicBezTo>
                  <a:pt x="986466" y="132243"/>
                  <a:pt x="994791" y="120208"/>
                  <a:pt x="997673" y="106424"/>
                </a:cubicBezTo>
                <a:cubicBezTo>
                  <a:pt x="998679" y="100116"/>
                  <a:pt x="999048" y="93722"/>
                  <a:pt x="998773" y="87340"/>
                </a:cubicBezTo>
                <a:cubicBezTo>
                  <a:pt x="998773" y="80664"/>
                  <a:pt x="998773" y="74067"/>
                  <a:pt x="998773" y="67627"/>
                </a:cubicBezTo>
                <a:cubicBezTo>
                  <a:pt x="998482" y="61195"/>
                  <a:pt x="998828" y="54750"/>
                  <a:pt x="999794" y="48386"/>
                </a:cubicBezTo>
                <a:cubicBezTo>
                  <a:pt x="1000941" y="42203"/>
                  <a:pt x="1003116" y="36257"/>
                  <a:pt x="1006234" y="30794"/>
                </a:cubicBezTo>
                <a:cubicBezTo>
                  <a:pt x="1012195" y="20321"/>
                  <a:pt x="1021603" y="12243"/>
                  <a:pt x="1032858" y="7940"/>
                </a:cubicBezTo>
                <a:cubicBezTo>
                  <a:pt x="1043468" y="4781"/>
                  <a:pt x="1054588" y="3715"/>
                  <a:pt x="1065607" y="4798"/>
                </a:cubicBezTo>
                <a:lnTo>
                  <a:pt x="1172573" y="5427"/>
                </a:lnTo>
                <a:lnTo>
                  <a:pt x="1238386" y="5976"/>
                </a:lnTo>
                <a:lnTo>
                  <a:pt x="1260848" y="5976"/>
                </a:lnTo>
                <a:lnTo>
                  <a:pt x="1172495" y="5976"/>
                </a:lnTo>
                <a:lnTo>
                  <a:pt x="1065529" y="5976"/>
                </a:lnTo>
                <a:cubicBezTo>
                  <a:pt x="1054659" y="4979"/>
                  <a:pt x="1043703" y="6072"/>
                  <a:pt x="1033250" y="9196"/>
                </a:cubicBezTo>
                <a:cubicBezTo>
                  <a:pt x="1022302" y="13389"/>
                  <a:pt x="1013161" y="21279"/>
                  <a:pt x="1007412" y="31501"/>
                </a:cubicBezTo>
                <a:cubicBezTo>
                  <a:pt x="1004380" y="36818"/>
                  <a:pt x="1002252" y="42605"/>
                  <a:pt x="1001129" y="48621"/>
                </a:cubicBezTo>
                <a:cubicBezTo>
                  <a:pt x="1000218" y="54913"/>
                  <a:pt x="999904" y="61277"/>
                  <a:pt x="1000187" y="67627"/>
                </a:cubicBezTo>
                <a:cubicBezTo>
                  <a:pt x="1000187" y="74067"/>
                  <a:pt x="1000187" y="80664"/>
                  <a:pt x="1000187" y="87340"/>
                </a:cubicBezTo>
                <a:cubicBezTo>
                  <a:pt x="1000461" y="94172"/>
                  <a:pt x="1000045" y="101013"/>
                  <a:pt x="998930" y="107759"/>
                </a:cubicBezTo>
                <a:cubicBezTo>
                  <a:pt x="995993" y="122000"/>
                  <a:pt x="987448" y="134457"/>
                  <a:pt x="975212" y="142315"/>
                </a:cubicBezTo>
                <a:cubicBezTo>
                  <a:pt x="968898" y="146466"/>
                  <a:pt x="961735" y="149150"/>
                  <a:pt x="954243" y="150169"/>
                </a:cubicBezTo>
                <a:cubicBezTo>
                  <a:pt x="946389" y="150954"/>
                  <a:pt x="939243" y="150169"/>
                  <a:pt x="931546" y="150169"/>
                </a:cubicBezTo>
                <a:lnTo>
                  <a:pt x="835654" y="150169"/>
                </a:lnTo>
                <a:lnTo>
                  <a:pt x="618187" y="149305"/>
                </a:lnTo>
                <a:lnTo>
                  <a:pt x="558657" y="149305"/>
                </a:lnTo>
                <a:lnTo>
                  <a:pt x="543264" y="149305"/>
                </a:lnTo>
                <a:cubicBezTo>
                  <a:pt x="538002" y="149447"/>
                  <a:pt x="532732" y="149026"/>
                  <a:pt x="527557" y="148048"/>
                </a:cubicBezTo>
                <a:cubicBezTo>
                  <a:pt x="517190" y="145668"/>
                  <a:pt x="507797" y="140190"/>
                  <a:pt x="500619" y="132341"/>
                </a:cubicBezTo>
                <a:cubicBezTo>
                  <a:pt x="493370" y="124329"/>
                  <a:pt x="488650" y="114358"/>
                  <a:pt x="487032" y="103675"/>
                </a:cubicBezTo>
                <a:cubicBezTo>
                  <a:pt x="486357" y="98337"/>
                  <a:pt x="486145" y="92950"/>
                  <a:pt x="486404" y="87575"/>
                </a:cubicBezTo>
                <a:lnTo>
                  <a:pt x="486404" y="71868"/>
                </a:lnTo>
                <a:cubicBezTo>
                  <a:pt x="487307" y="61321"/>
                  <a:pt x="486404" y="50697"/>
                  <a:pt x="483734" y="40454"/>
                </a:cubicBezTo>
                <a:cubicBezTo>
                  <a:pt x="480388" y="30167"/>
                  <a:pt x="473909" y="21186"/>
                  <a:pt x="465199" y="14772"/>
                </a:cubicBezTo>
                <a:cubicBezTo>
                  <a:pt x="456348" y="8326"/>
                  <a:pt x="445589" y="5036"/>
                  <a:pt x="434649" y="5427"/>
                </a:cubicBezTo>
                <a:lnTo>
                  <a:pt x="400721" y="5427"/>
                </a:lnTo>
                <a:lnTo>
                  <a:pt x="331531" y="5427"/>
                </a:lnTo>
                <a:lnTo>
                  <a:pt x="187810" y="4798"/>
                </a:lnTo>
                <a:cubicBezTo>
                  <a:pt x="181606" y="4798"/>
                  <a:pt x="175480" y="4798"/>
                  <a:pt x="169433" y="5270"/>
                </a:cubicBezTo>
                <a:cubicBezTo>
                  <a:pt x="163291" y="5488"/>
                  <a:pt x="157181" y="6144"/>
                  <a:pt x="151134" y="7233"/>
                </a:cubicBezTo>
                <a:cubicBezTo>
                  <a:pt x="145039" y="8240"/>
                  <a:pt x="139008" y="9604"/>
                  <a:pt x="133070" y="11317"/>
                </a:cubicBezTo>
                <a:cubicBezTo>
                  <a:pt x="127102" y="12888"/>
                  <a:pt x="121369" y="15401"/>
                  <a:pt x="115478" y="17364"/>
                </a:cubicBezTo>
                <a:cubicBezTo>
                  <a:pt x="92200" y="27293"/>
                  <a:pt x="71459" y="42323"/>
                  <a:pt x="54770" y="61344"/>
                </a:cubicBezTo>
                <a:cubicBezTo>
                  <a:pt x="37791" y="80845"/>
                  <a:pt x="25743" y="104145"/>
                  <a:pt x="19664" y="129278"/>
                </a:cubicBezTo>
                <a:cubicBezTo>
                  <a:pt x="12832" y="154488"/>
                  <a:pt x="15266" y="181347"/>
                  <a:pt x="14638" y="207814"/>
                </a:cubicBezTo>
                <a:cubicBezTo>
                  <a:pt x="14222" y="314992"/>
                  <a:pt x="13798" y="426403"/>
                  <a:pt x="13382" y="542063"/>
                </a:cubicBezTo>
                <a:cubicBezTo>
                  <a:pt x="12439" y="773116"/>
                  <a:pt x="11497" y="1019955"/>
                  <a:pt x="10397" y="1279752"/>
                </a:cubicBezTo>
                <a:cubicBezTo>
                  <a:pt x="9298" y="1539549"/>
                  <a:pt x="8277" y="1812305"/>
                  <a:pt x="7099" y="2095035"/>
                </a:cubicBezTo>
                <a:cubicBezTo>
                  <a:pt x="6470" y="2236400"/>
                  <a:pt x="5866" y="2380120"/>
                  <a:pt x="5292" y="2526198"/>
                </a:cubicBezTo>
                <a:cubicBezTo>
                  <a:pt x="4978" y="2599236"/>
                  <a:pt x="4664" y="2672769"/>
                  <a:pt x="4350" y="2746805"/>
                </a:cubicBezTo>
                <a:lnTo>
                  <a:pt x="4350" y="2802409"/>
                </a:lnTo>
                <a:cubicBezTo>
                  <a:pt x="3698" y="2820967"/>
                  <a:pt x="5928" y="2839509"/>
                  <a:pt x="10947" y="2857384"/>
                </a:cubicBezTo>
                <a:cubicBezTo>
                  <a:pt x="21604" y="2893071"/>
                  <a:pt x="44026" y="2924100"/>
                  <a:pt x="74561" y="2945423"/>
                </a:cubicBezTo>
                <a:cubicBezTo>
                  <a:pt x="105426" y="2966298"/>
                  <a:pt x="142275" y="2976507"/>
                  <a:pt x="179485" y="2974481"/>
                </a:cubicBezTo>
                <a:lnTo>
                  <a:pt x="290849" y="2975031"/>
                </a:lnTo>
                <a:lnTo>
                  <a:pt x="511378" y="2976052"/>
                </a:lnTo>
                <a:lnTo>
                  <a:pt x="942462" y="2978015"/>
                </a:lnTo>
                <a:lnTo>
                  <a:pt x="1152546" y="2979036"/>
                </a:lnTo>
                <a:cubicBezTo>
                  <a:pt x="1187181" y="2979036"/>
                  <a:pt x="1221815" y="2979743"/>
                  <a:pt x="1255978" y="2979036"/>
                </a:cubicBezTo>
                <a:cubicBezTo>
                  <a:pt x="1264437" y="2978683"/>
                  <a:pt x="1272864" y="2977740"/>
                  <a:pt x="1281188" y="2976209"/>
                </a:cubicBezTo>
                <a:cubicBezTo>
                  <a:pt x="1289458" y="2974387"/>
                  <a:pt x="1297595" y="2971999"/>
                  <a:pt x="1305535" y="2969062"/>
                </a:cubicBezTo>
                <a:cubicBezTo>
                  <a:pt x="1321375" y="2963305"/>
                  <a:pt x="1336195" y="2955067"/>
                  <a:pt x="1349436" y="2944637"/>
                </a:cubicBezTo>
                <a:cubicBezTo>
                  <a:pt x="1376084" y="2924006"/>
                  <a:pt x="1395561" y="2895513"/>
                  <a:pt x="1405118" y="2863196"/>
                </a:cubicBezTo>
                <a:cubicBezTo>
                  <a:pt x="1415092" y="2831231"/>
                  <a:pt x="1411244" y="2797225"/>
                  <a:pt x="1412265" y="2764083"/>
                </a:cubicBezTo>
                <a:cubicBezTo>
                  <a:pt x="1412265" y="2697539"/>
                  <a:pt x="1412556" y="2631805"/>
                  <a:pt x="1413129" y="2566879"/>
                </a:cubicBezTo>
                <a:cubicBezTo>
                  <a:pt x="1415485" y="2047442"/>
                  <a:pt x="1417605" y="1579603"/>
                  <a:pt x="1419412" y="1186608"/>
                </a:cubicBezTo>
                <a:cubicBezTo>
                  <a:pt x="1421218" y="793614"/>
                  <a:pt x="1422946" y="475779"/>
                  <a:pt x="1423967" y="255957"/>
                </a:cubicBezTo>
                <a:cubicBezTo>
                  <a:pt x="1423967" y="228548"/>
                  <a:pt x="1423967" y="202552"/>
                  <a:pt x="1424438" y="178206"/>
                </a:cubicBezTo>
                <a:cubicBezTo>
                  <a:pt x="1425019" y="155485"/>
                  <a:pt x="1420983" y="132882"/>
                  <a:pt x="1412579" y="111764"/>
                </a:cubicBezTo>
                <a:cubicBezTo>
                  <a:pt x="1405252" y="93698"/>
                  <a:pt x="1394775" y="77077"/>
                  <a:pt x="1381636" y="62679"/>
                </a:cubicBezTo>
                <a:cubicBezTo>
                  <a:pt x="1356222" y="33451"/>
                  <a:pt x="1321328" y="14099"/>
                  <a:pt x="1283073" y="8018"/>
                </a:cubicBezTo>
                <a:cubicBezTo>
                  <a:pt x="1277536" y="7144"/>
                  <a:pt x="1271953" y="6620"/>
                  <a:pt x="1266345" y="6448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5" name="Google Shape;3655;g25cc695399e_0_662"/>
          <p:cNvSpPr/>
          <p:nvPr/>
        </p:nvSpPr>
        <p:spPr>
          <a:xfrm>
            <a:off x="9939619" y="6422571"/>
            <a:ext cx="1050282" cy="296497"/>
          </a:xfrm>
          <a:custGeom>
            <a:avLst/>
            <a:gdLst/>
            <a:ahLst/>
            <a:cxnLst/>
            <a:rect l="l" t="t" r="r" b="b"/>
            <a:pathLst>
              <a:path w="1050282" h="296497" extrusionOk="0">
                <a:moveTo>
                  <a:pt x="910863" y="295217"/>
                </a:moveTo>
                <a:lnTo>
                  <a:pt x="917146" y="294667"/>
                </a:lnTo>
                <a:lnTo>
                  <a:pt x="925000" y="294196"/>
                </a:lnTo>
                <a:lnTo>
                  <a:pt x="935524" y="292468"/>
                </a:lnTo>
                <a:cubicBezTo>
                  <a:pt x="958927" y="288258"/>
                  <a:pt x="980776" y="277876"/>
                  <a:pt x="998824" y="262389"/>
                </a:cubicBezTo>
                <a:cubicBezTo>
                  <a:pt x="1011861" y="251394"/>
                  <a:pt x="1022746" y="238074"/>
                  <a:pt x="1030945" y="223121"/>
                </a:cubicBezTo>
                <a:cubicBezTo>
                  <a:pt x="1040534" y="205230"/>
                  <a:pt x="1046039" y="185431"/>
                  <a:pt x="1047045" y="165161"/>
                </a:cubicBezTo>
                <a:cubicBezTo>
                  <a:pt x="1047594" y="143407"/>
                  <a:pt x="1048458" y="119453"/>
                  <a:pt x="1039976" y="96128"/>
                </a:cubicBezTo>
                <a:cubicBezTo>
                  <a:pt x="1035924" y="84096"/>
                  <a:pt x="1030183" y="72701"/>
                  <a:pt x="1022934" y="62279"/>
                </a:cubicBezTo>
                <a:cubicBezTo>
                  <a:pt x="1015261" y="51362"/>
                  <a:pt x="1006088" y="41577"/>
                  <a:pt x="995682" y="33221"/>
                </a:cubicBezTo>
                <a:cubicBezTo>
                  <a:pt x="984718" y="24495"/>
                  <a:pt x="972443" y="17553"/>
                  <a:pt x="959320" y="12644"/>
                </a:cubicBezTo>
                <a:cubicBezTo>
                  <a:pt x="952566" y="10092"/>
                  <a:pt x="945631" y="8018"/>
                  <a:pt x="938586" y="6440"/>
                </a:cubicBezTo>
                <a:cubicBezTo>
                  <a:pt x="931322" y="5089"/>
                  <a:pt x="923979" y="4249"/>
                  <a:pt x="916596" y="3927"/>
                </a:cubicBezTo>
                <a:cubicBezTo>
                  <a:pt x="886596" y="3456"/>
                  <a:pt x="855103" y="3927"/>
                  <a:pt x="822353" y="3927"/>
                </a:cubicBezTo>
                <a:lnTo>
                  <a:pt x="614861" y="3927"/>
                </a:lnTo>
                <a:lnTo>
                  <a:pt x="139482" y="3927"/>
                </a:lnTo>
                <a:cubicBezTo>
                  <a:pt x="75994" y="4005"/>
                  <a:pt x="21026" y="48072"/>
                  <a:pt x="7149" y="110029"/>
                </a:cubicBezTo>
                <a:cubicBezTo>
                  <a:pt x="5971" y="114820"/>
                  <a:pt x="5500" y="119846"/>
                  <a:pt x="4636" y="124715"/>
                </a:cubicBezTo>
                <a:cubicBezTo>
                  <a:pt x="3772" y="129584"/>
                  <a:pt x="4086" y="134611"/>
                  <a:pt x="3772" y="139558"/>
                </a:cubicBezTo>
                <a:cubicBezTo>
                  <a:pt x="3772" y="149611"/>
                  <a:pt x="3772" y="159585"/>
                  <a:pt x="4401" y="169324"/>
                </a:cubicBezTo>
                <a:cubicBezTo>
                  <a:pt x="9600" y="228155"/>
                  <a:pt x="52245" y="276871"/>
                  <a:pt x="109874" y="289798"/>
                </a:cubicBezTo>
                <a:cubicBezTo>
                  <a:pt x="128016" y="292979"/>
                  <a:pt x="146456" y="294117"/>
                  <a:pt x="164850" y="293175"/>
                </a:cubicBezTo>
                <a:lnTo>
                  <a:pt x="553132" y="293646"/>
                </a:lnTo>
                <a:lnTo>
                  <a:pt x="814892" y="294274"/>
                </a:lnTo>
                <a:lnTo>
                  <a:pt x="886046" y="294667"/>
                </a:lnTo>
                <a:lnTo>
                  <a:pt x="904580" y="294667"/>
                </a:lnTo>
                <a:lnTo>
                  <a:pt x="910863" y="294667"/>
                </a:lnTo>
                <a:lnTo>
                  <a:pt x="904580" y="294667"/>
                </a:lnTo>
                <a:lnTo>
                  <a:pt x="886046" y="294667"/>
                </a:lnTo>
                <a:lnTo>
                  <a:pt x="814892" y="295060"/>
                </a:lnTo>
                <a:lnTo>
                  <a:pt x="553132" y="295688"/>
                </a:lnTo>
                <a:lnTo>
                  <a:pt x="164850" y="296159"/>
                </a:lnTo>
                <a:cubicBezTo>
                  <a:pt x="146244" y="297133"/>
                  <a:pt x="127592" y="296002"/>
                  <a:pt x="109246" y="292782"/>
                </a:cubicBezTo>
                <a:cubicBezTo>
                  <a:pt x="50274" y="279557"/>
                  <a:pt x="6466" y="229953"/>
                  <a:pt x="631" y="169795"/>
                </a:cubicBezTo>
                <a:cubicBezTo>
                  <a:pt x="-76" y="159664"/>
                  <a:pt x="3" y="149690"/>
                  <a:pt x="3" y="139715"/>
                </a:cubicBezTo>
                <a:cubicBezTo>
                  <a:pt x="3" y="134611"/>
                  <a:pt x="395" y="129506"/>
                  <a:pt x="866" y="124480"/>
                </a:cubicBezTo>
                <a:cubicBezTo>
                  <a:pt x="1338" y="119453"/>
                  <a:pt x="2202" y="114270"/>
                  <a:pt x="3380" y="109322"/>
                </a:cubicBezTo>
                <a:cubicBezTo>
                  <a:pt x="17665" y="45480"/>
                  <a:pt x="74298" y="71"/>
                  <a:pt x="139718" y="0"/>
                </a:cubicBezTo>
                <a:lnTo>
                  <a:pt x="615097" y="0"/>
                </a:lnTo>
                <a:lnTo>
                  <a:pt x="822589" y="0"/>
                </a:lnTo>
                <a:cubicBezTo>
                  <a:pt x="855103" y="0"/>
                  <a:pt x="886360" y="0"/>
                  <a:pt x="916832" y="393"/>
                </a:cubicBezTo>
                <a:cubicBezTo>
                  <a:pt x="924403" y="722"/>
                  <a:pt x="931934" y="1610"/>
                  <a:pt x="939372" y="3063"/>
                </a:cubicBezTo>
                <a:cubicBezTo>
                  <a:pt x="946589" y="4657"/>
                  <a:pt x="953673" y="6785"/>
                  <a:pt x="960577" y="9424"/>
                </a:cubicBezTo>
                <a:cubicBezTo>
                  <a:pt x="973943" y="14513"/>
                  <a:pt x="986454" y="21644"/>
                  <a:pt x="997646" y="30550"/>
                </a:cubicBezTo>
                <a:cubicBezTo>
                  <a:pt x="1008256" y="39103"/>
                  <a:pt x="1017586" y="49132"/>
                  <a:pt x="1025369" y="60316"/>
                </a:cubicBezTo>
                <a:cubicBezTo>
                  <a:pt x="1032704" y="70981"/>
                  <a:pt x="1038516" y="82604"/>
                  <a:pt x="1042647" y="94871"/>
                </a:cubicBezTo>
                <a:cubicBezTo>
                  <a:pt x="1049354" y="117553"/>
                  <a:pt x="1051678" y="141302"/>
                  <a:pt x="1049479" y="164847"/>
                </a:cubicBezTo>
                <a:cubicBezTo>
                  <a:pt x="1047469" y="203141"/>
                  <a:pt x="1029523" y="238852"/>
                  <a:pt x="1000002" y="263331"/>
                </a:cubicBezTo>
                <a:cubicBezTo>
                  <a:pt x="989297" y="272017"/>
                  <a:pt x="977462" y="279203"/>
                  <a:pt x="964817" y="284693"/>
                </a:cubicBezTo>
                <a:cubicBezTo>
                  <a:pt x="955464" y="288439"/>
                  <a:pt x="945757" y="291227"/>
                  <a:pt x="935838" y="293018"/>
                </a:cubicBezTo>
                <a:lnTo>
                  <a:pt x="925157" y="294510"/>
                </a:lnTo>
                <a:lnTo>
                  <a:pt x="917303" y="29451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6" name="Google Shape;3656;g25cc695399e_0_662"/>
          <p:cNvSpPr/>
          <p:nvPr/>
        </p:nvSpPr>
        <p:spPr>
          <a:xfrm>
            <a:off x="10175073" y="5262436"/>
            <a:ext cx="833267" cy="919028"/>
          </a:xfrm>
          <a:custGeom>
            <a:avLst/>
            <a:gdLst/>
            <a:ahLst/>
            <a:cxnLst/>
            <a:rect l="l" t="t" r="r" b="b"/>
            <a:pathLst>
              <a:path w="833267" h="919028" extrusionOk="0">
                <a:moveTo>
                  <a:pt x="831775" y="918322"/>
                </a:moveTo>
                <a:cubicBezTo>
                  <a:pt x="831775" y="918322"/>
                  <a:pt x="831775" y="916829"/>
                  <a:pt x="831775" y="913924"/>
                </a:cubicBezTo>
                <a:cubicBezTo>
                  <a:pt x="831775" y="911018"/>
                  <a:pt x="831775" y="906777"/>
                  <a:pt x="831775" y="901201"/>
                </a:cubicBezTo>
                <a:cubicBezTo>
                  <a:pt x="831775" y="889970"/>
                  <a:pt x="831775" y="873399"/>
                  <a:pt x="831775" y="851880"/>
                </a:cubicBezTo>
                <a:cubicBezTo>
                  <a:pt x="831775" y="808685"/>
                  <a:pt x="831775" y="745542"/>
                  <a:pt x="831304" y="665279"/>
                </a:cubicBezTo>
                <a:cubicBezTo>
                  <a:pt x="831304" y="504908"/>
                  <a:pt x="830754" y="276290"/>
                  <a:pt x="830361" y="3063"/>
                </a:cubicBezTo>
                <a:lnTo>
                  <a:pt x="832168" y="4869"/>
                </a:lnTo>
                <a:lnTo>
                  <a:pt x="1178" y="4869"/>
                </a:lnTo>
                <a:lnTo>
                  <a:pt x="1178" y="4869"/>
                </a:lnTo>
                <a:lnTo>
                  <a:pt x="3220" y="2827"/>
                </a:lnTo>
                <a:cubicBezTo>
                  <a:pt x="3220" y="339668"/>
                  <a:pt x="3220" y="654205"/>
                  <a:pt x="3220" y="918086"/>
                </a:cubicBezTo>
                <a:lnTo>
                  <a:pt x="1492" y="916358"/>
                </a:lnTo>
                <a:lnTo>
                  <a:pt x="603942" y="917222"/>
                </a:lnTo>
                <a:lnTo>
                  <a:pt x="772637" y="917693"/>
                </a:lnTo>
                <a:lnTo>
                  <a:pt x="817167" y="917693"/>
                </a:lnTo>
                <a:cubicBezTo>
                  <a:pt x="827220" y="917693"/>
                  <a:pt x="832875" y="917693"/>
                  <a:pt x="832875" y="917693"/>
                </a:cubicBezTo>
                <a:lnTo>
                  <a:pt x="817874" y="917693"/>
                </a:lnTo>
                <a:lnTo>
                  <a:pt x="773658" y="917693"/>
                </a:lnTo>
                <a:lnTo>
                  <a:pt x="605356" y="918165"/>
                </a:lnTo>
                <a:lnTo>
                  <a:pt x="1806" y="919028"/>
                </a:lnTo>
                <a:lnTo>
                  <a:pt x="0" y="919028"/>
                </a:lnTo>
                <a:lnTo>
                  <a:pt x="0" y="917301"/>
                </a:lnTo>
                <a:cubicBezTo>
                  <a:pt x="0" y="653420"/>
                  <a:pt x="0" y="338883"/>
                  <a:pt x="0" y="2042"/>
                </a:cubicBezTo>
                <a:lnTo>
                  <a:pt x="0" y="0"/>
                </a:lnTo>
                <a:lnTo>
                  <a:pt x="785" y="0"/>
                </a:lnTo>
                <a:lnTo>
                  <a:pt x="831775" y="0"/>
                </a:lnTo>
                <a:lnTo>
                  <a:pt x="833267" y="0"/>
                </a:lnTo>
                <a:lnTo>
                  <a:pt x="833267" y="3141"/>
                </a:lnTo>
                <a:cubicBezTo>
                  <a:pt x="832875" y="276839"/>
                  <a:pt x="832560" y="505772"/>
                  <a:pt x="832325" y="666457"/>
                </a:cubicBezTo>
                <a:cubicBezTo>
                  <a:pt x="832325" y="746563"/>
                  <a:pt x="832325" y="809628"/>
                  <a:pt x="831854" y="852666"/>
                </a:cubicBezTo>
                <a:cubicBezTo>
                  <a:pt x="831854" y="874106"/>
                  <a:pt x="831854" y="890520"/>
                  <a:pt x="831854" y="901751"/>
                </a:cubicBezTo>
                <a:cubicBezTo>
                  <a:pt x="831854" y="907169"/>
                  <a:pt x="831854" y="911332"/>
                  <a:pt x="831854" y="914238"/>
                </a:cubicBezTo>
                <a:cubicBezTo>
                  <a:pt x="831854" y="917144"/>
                  <a:pt x="831775" y="918322"/>
                  <a:pt x="831775" y="9183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7" name="Google Shape;3657;g25cc695399e_0_662"/>
          <p:cNvSpPr/>
          <p:nvPr/>
        </p:nvSpPr>
        <p:spPr>
          <a:xfrm>
            <a:off x="10274971" y="4325816"/>
            <a:ext cx="461399" cy="4083"/>
          </a:xfrm>
          <a:custGeom>
            <a:avLst/>
            <a:gdLst/>
            <a:ahLst/>
            <a:cxnLst/>
            <a:rect l="l" t="t" r="r" b="b"/>
            <a:pathLst>
              <a:path w="461399" h="4083" extrusionOk="0">
                <a:moveTo>
                  <a:pt x="461399" y="2042"/>
                </a:moveTo>
                <a:cubicBezTo>
                  <a:pt x="461399" y="3220"/>
                  <a:pt x="358124" y="4084"/>
                  <a:pt x="230739" y="4084"/>
                </a:cubicBezTo>
                <a:cubicBezTo>
                  <a:pt x="103353" y="4084"/>
                  <a:pt x="0" y="3220"/>
                  <a:pt x="0" y="2042"/>
                </a:cubicBezTo>
                <a:cubicBezTo>
                  <a:pt x="0" y="864"/>
                  <a:pt x="103275" y="0"/>
                  <a:pt x="230739" y="0"/>
                </a:cubicBezTo>
                <a:cubicBezTo>
                  <a:pt x="358203" y="0"/>
                  <a:pt x="461399" y="943"/>
                  <a:pt x="461399" y="204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8" name="Google Shape;3658;g25cc695399e_0_662"/>
          <p:cNvSpPr/>
          <p:nvPr/>
        </p:nvSpPr>
        <p:spPr>
          <a:xfrm>
            <a:off x="11011403" y="4268170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9" name="Google Shape;3659;g25cc695399e_0_662"/>
          <p:cNvSpPr/>
          <p:nvPr/>
        </p:nvSpPr>
        <p:spPr>
          <a:xfrm>
            <a:off x="11011403" y="4310266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0" name="Google Shape;3660;g25cc695399e_0_662"/>
          <p:cNvSpPr/>
          <p:nvPr/>
        </p:nvSpPr>
        <p:spPr>
          <a:xfrm>
            <a:off x="11011403" y="4352361"/>
            <a:ext cx="27330" cy="27330"/>
          </a:xfrm>
          <a:custGeom>
            <a:avLst/>
            <a:gdLst/>
            <a:ahLst/>
            <a:cxnLst/>
            <a:rect l="l" t="t" r="r" b="b"/>
            <a:pathLst>
              <a:path w="27330" h="27330" extrusionOk="0">
                <a:moveTo>
                  <a:pt x="27331" y="13587"/>
                </a:moveTo>
                <a:cubicBezTo>
                  <a:pt x="27370" y="21134"/>
                  <a:pt x="21291" y="27283"/>
                  <a:pt x="13744" y="27331"/>
                </a:cubicBezTo>
                <a:cubicBezTo>
                  <a:pt x="6196" y="27370"/>
                  <a:pt x="47" y="21291"/>
                  <a:pt x="0" y="13744"/>
                </a:cubicBezTo>
                <a:cubicBezTo>
                  <a:pt x="-39" y="6197"/>
                  <a:pt x="6039" y="47"/>
                  <a:pt x="13587" y="0"/>
                </a:cubicBezTo>
                <a:cubicBezTo>
                  <a:pt x="13642" y="0"/>
                  <a:pt x="13689" y="0"/>
                  <a:pt x="13744" y="0"/>
                </a:cubicBezTo>
                <a:cubicBezTo>
                  <a:pt x="21228" y="39"/>
                  <a:pt x="27291" y="6102"/>
                  <a:pt x="27331" y="1358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1" name="Google Shape;3661;g25cc695399e_0_662"/>
          <p:cNvSpPr/>
          <p:nvPr/>
        </p:nvSpPr>
        <p:spPr>
          <a:xfrm>
            <a:off x="9939308" y="4610902"/>
            <a:ext cx="533809" cy="534987"/>
          </a:xfrm>
          <a:custGeom>
            <a:avLst/>
            <a:gdLst/>
            <a:ahLst/>
            <a:cxnLst/>
            <a:rect l="l" t="t" r="r" b="b"/>
            <a:pathLst>
              <a:path w="533809" h="534987" extrusionOk="0">
                <a:moveTo>
                  <a:pt x="531846" y="534359"/>
                </a:moveTo>
                <a:cubicBezTo>
                  <a:pt x="531846" y="534359"/>
                  <a:pt x="531846" y="533495"/>
                  <a:pt x="531846" y="531767"/>
                </a:cubicBezTo>
                <a:cubicBezTo>
                  <a:pt x="531846" y="530040"/>
                  <a:pt x="531846" y="527605"/>
                  <a:pt x="531846" y="524385"/>
                </a:cubicBezTo>
                <a:cubicBezTo>
                  <a:pt x="531846" y="517788"/>
                  <a:pt x="531846" y="508207"/>
                  <a:pt x="531846" y="495798"/>
                </a:cubicBezTo>
                <a:cubicBezTo>
                  <a:pt x="531846" y="470745"/>
                  <a:pt x="531846" y="434147"/>
                  <a:pt x="531375" y="387654"/>
                </a:cubicBezTo>
                <a:cubicBezTo>
                  <a:pt x="531375" y="294746"/>
                  <a:pt x="530825" y="162177"/>
                  <a:pt x="530511" y="3220"/>
                </a:cubicBezTo>
                <a:lnTo>
                  <a:pt x="532239" y="4948"/>
                </a:lnTo>
                <a:lnTo>
                  <a:pt x="1178" y="4948"/>
                </a:lnTo>
                <a:lnTo>
                  <a:pt x="1178" y="4948"/>
                </a:lnTo>
                <a:lnTo>
                  <a:pt x="3220" y="2906"/>
                </a:lnTo>
                <a:cubicBezTo>
                  <a:pt x="3220" y="197361"/>
                  <a:pt x="3220" y="379879"/>
                  <a:pt x="3220" y="534045"/>
                </a:cubicBezTo>
                <a:lnTo>
                  <a:pt x="1492" y="532239"/>
                </a:lnTo>
                <a:lnTo>
                  <a:pt x="386319" y="533181"/>
                </a:lnTo>
                <a:lnTo>
                  <a:pt x="494384" y="533652"/>
                </a:lnTo>
                <a:lnTo>
                  <a:pt x="522971" y="533652"/>
                </a:lnTo>
                <a:lnTo>
                  <a:pt x="530432" y="533652"/>
                </a:lnTo>
                <a:lnTo>
                  <a:pt x="523364" y="533652"/>
                </a:lnTo>
                <a:lnTo>
                  <a:pt x="495169" y="533652"/>
                </a:lnTo>
                <a:lnTo>
                  <a:pt x="387418" y="534123"/>
                </a:lnTo>
                <a:lnTo>
                  <a:pt x="1806" y="534987"/>
                </a:lnTo>
                <a:lnTo>
                  <a:pt x="0" y="534987"/>
                </a:lnTo>
                <a:lnTo>
                  <a:pt x="0" y="533181"/>
                </a:lnTo>
                <a:cubicBezTo>
                  <a:pt x="0" y="378779"/>
                  <a:pt x="0" y="196497"/>
                  <a:pt x="0" y="2042"/>
                </a:cubicBezTo>
                <a:lnTo>
                  <a:pt x="0" y="0"/>
                </a:lnTo>
                <a:lnTo>
                  <a:pt x="942" y="0"/>
                </a:lnTo>
                <a:lnTo>
                  <a:pt x="532003" y="0"/>
                </a:lnTo>
                <a:lnTo>
                  <a:pt x="533809" y="0"/>
                </a:lnTo>
                <a:lnTo>
                  <a:pt x="533809" y="1806"/>
                </a:lnTo>
                <a:cubicBezTo>
                  <a:pt x="533416" y="161234"/>
                  <a:pt x="533103" y="294196"/>
                  <a:pt x="532867" y="387418"/>
                </a:cubicBezTo>
                <a:cubicBezTo>
                  <a:pt x="532867" y="433676"/>
                  <a:pt x="532867" y="470117"/>
                  <a:pt x="532396" y="495091"/>
                </a:cubicBezTo>
                <a:cubicBezTo>
                  <a:pt x="532396" y="507421"/>
                  <a:pt x="532396" y="516846"/>
                  <a:pt x="532396" y="523364"/>
                </a:cubicBezTo>
                <a:cubicBezTo>
                  <a:pt x="532396" y="526505"/>
                  <a:pt x="532396" y="528862"/>
                  <a:pt x="532396" y="530589"/>
                </a:cubicBezTo>
                <a:cubicBezTo>
                  <a:pt x="532396" y="532317"/>
                  <a:pt x="531846" y="534359"/>
                  <a:pt x="531846" y="5343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2" name="Google Shape;3662;g25cc695399e_0_662"/>
          <p:cNvSpPr/>
          <p:nvPr/>
        </p:nvSpPr>
        <p:spPr>
          <a:xfrm>
            <a:off x="9941664" y="4616556"/>
            <a:ext cx="527762" cy="522421"/>
          </a:xfrm>
          <a:custGeom>
            <a:avLst/>
            <a:gdLst/>
            <a:ahLst/>
            <a:cxnLst/>
            <a:rect l="l" t="t" r="r" b="b"/>
            <a:pathLst>
              <a:path w="527762" h="522421" extrusionOk="0">
                <a:moveTo>
                  <a:pt x="527762" y="0"/>
                </a:moveTo>
                <a:cubicBezTo>
                  <a:pt x="527424" y="566"/>
                  <a:pt x="527032" y="1092"/>
                  <a:pt x="526584" y="1571"/>
                </a:cubicBezTo>
                <a:lnTo>
                  <a:pt x="522893" y="5812"/>
                </a:lnTo>
                <a:lnTo>
                  <a:pt x="508364" y="21519"/>
                </a:lnTo>
                <a:cubicBezTo>
                  <a:pt x="495641" y="35420"/>
                  <a:pt x="476949" y="55368"/>
                  <a:pt x="454017" y="79793"/>
                </a:cubicBezTo>
                <a:cubicBezTo>
                  <a:pt x="407837" y="128642"/>
                  <a:pt x="343202" y="195398"/>
                  <a:pt x="270321" y="267572"/>
                </a:cubicBezTo>
                <a:cubicBezTo>
                  <a:pt x="197440" y="339747"/>
                  <a:pt x="130056" y="403754"/>
                  <a:pt x="80735" y="449462"/>
                </a:cubicBezTo>
                <a:cubicBezTo>
                  <a:pt x="56075" y="472316"/>
                  <a:pt x="35970" y="490693"/>
                  <a:pt x="21990" y="503259"/>
                </a:cubicBezTo>
                <a:lnTo>
                  <a:pt x="5812" y="517631"/>
                </a:lnTo>
                <a:lnTo>
                  <a:pt x="1571" y="521322"/>
                </a:lnTo>
                <a:cubicBezTo>
                  <a:pt x="1100" y="521754"/>
                  <a:pt x="566" y="522123"/>
                  <a:pt x="0" y="522422"/>
                </a:cubicBezTo>
                <a:cubicBezTo>
                  <a:pt x="354" y="521895"/>
                  <a:pt x="777" y="521416"/>
                  <a:pt x="1257" y="521008"/>
                </a:cubicBezTo>
                <a:lnTo>
                  <a:pt x="5262" y="517003"/>
                </a:lnTo>
                <a:lnTo>
                  <a:pt x="20969" y="502081"/>
                </a:lnTo>
                <a:lnTo>
                  <a:pt x="78850" y="447106"/>
                </a:lnTo>
                <a:cubicBezTo>
                  <a:pt x="127621" y="400926"/>
                  <a:pt x="194612" y="336605"/>
                  <a:pt x="267337" y="264431"/>
                </a:cubicBezTo>
                <a:cubicBezTo>
                  <a:pt x="340061" y="192256"/>
                  <a:pt x="405167" y="125893"/>
                  <a:pt x="451818" y="77515"/>
                </a:cubicBezTo>
                <a:lnTo>
                  <a:pt x="506793" y="20184"/>
                </a:lnTo>
                <a:lnTo>
                  <a:pt x="521872" y="4476"/>
                </a:lnTo>
                <a:lnTo>
                  <a:pt x="525877" y="47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3" name="Google Shape;3663;g25cc695399e_0_662"/>
          <p:cNvSpPr/>
          <p:nvPr/>
        </p:nvSpPr>
        <p:spPr>
          <a:xfrm>
            <a:off x="9940011" y="4614118"/>
            <a:ext cx="531146" cy="531146"/>
          </a:xfrm>
          <a:custGeom>
            <a:avLst/>
            <a:gdLst/>
            <a:ahLst/>
            <a:cxnLst/>
            <a:rect l="l" t="t" r="r" b="b"/>
            <a:pathLst>
              <a:path w="531146" h="531146" extrusionOk="0">
                <a:moveTo>
                  <a:pt x="531143" y="531143"/>
                </a:moveTo>
                <a:cubicBezTo>
                  <a:pt x="530358" y="531928"/>
                  <a:pt x="410826" y="413339"/>
                  <a:pt x="264121" y="267026"/>
                </a:cubicBezTo>
                <a:cubicBezTo>
                  <a:pt x="117415" y="120714"/>
                  <a:pt x="-782" y="789"/>
                  <a:pt x="4" y="4"/>
                </a:cubicBezTo>
                <a:cubicBezTo>
                  <a:pt x="789" y="-782"/>
                  <a:pt x="120321" y="117415"/>
                  <a:pt x="267026" y="264120"/>
                </a:cubicBezTo>
                <a:cubicBezTo>
                  <a:pt x="413732" y="410826"/>
                  <a:pt x="531928" y="530358"/>
                  <a:pt x="531143" y="53114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4" name="Google Shape;3664;g25cc695399e_0_662"/>
          <p:cNvSpPr/>
          <p:nvPr/>
        </p:nvSpPr>
        <p:spPr>
          <a:xfrm>
            <a:off x="10548197" y="4624253"/>
            <a:ext cx="449461" cy="106966"/>
          </a:xfrm>
          <a:custGeom>
            <a:avLst/>
            <a:gdLst/>
            <a:ahLst/>
            <a:cxnLst/>
            <a:rect l="l" t="t" r="r" b="b"/>
            <a:pathLst>
              <a:path w="449461" h="106966" extrusionOk="0">
                <a:moveTo>
                  <a:pt x="447498" y="106181"/>
                </a:moveTo>
                <a:cubicBezTo>
                  <a:pt x="447498" y="106181"/>
                  <a:pt x="447498" y="105474"/>
                  <a:pt x="447498" y="104296"/>
                </a:cubicBezTo>
                <a:lnTo>
                  <a:pt x="447498" y="98955"/>
                </a:lnTo>
                <a:cubicBezTo>
                  <a:pt x="447498" y="94086"/>
                  <a:pt x="447498" y="87175"/>
                  <a:pt x="447498" y="78458"/>
                </a:cubicBezTo>
                <a:cubicBezTo>
                  <a:pt x="447498" y="60473"/>
                  <a:pt x="447498" y="34556"/>
                  <a:pt x="446870" y="1885"/>
                </a:cubicBezTo>
                <a:lnTo>
                  <a:pt x="448048" y="3063"/>
                </a:lnTo>
                <a:lnTo>
                  <a:pt x="1806" y="3927"/>
                </a:lnTo>
                <a:lnTo>
                  <a:pt x="1806" y="3927"/>
                </a:lnTo>
                <a:lnTo>
                  <a:pt x="3848" y="1885"/>
                </a:lnTo>
                <a:lnTo>
                  <a:pt x="3848" y="1885"/>
                </a:lnTo>
                <a:lnTo>
                  <a:pt x="3848" y="106024"/>
                </a:lnTo>
                <a:lnTo>
                  <a:pt x="1806" y="103982"/>
                </a:lnTo>
                <a:lnTo>
                  <a:pt x="319641" y="104924"/>
                </a:lnTo>
                <a:lnTo>
                  <a:pt x="413885" y="105474"/>
                </a:lnTo>
                <a:lnTo>
                  <a:pt x="439330" y="105474"/>
                </a:lnTo>
                <a:lnTo>
                  <a:pt x="445927" y="105474"/>
                </a:lnTo>
                <a:cubicBezTo>
                  <a:pt x="446713" y="105411"/>
                  <a:pt x="447498" y="105411"/>
                  <a:pt x="448283" y="105474"/>
                </a:cubicBezTo>
                <a:cubicBezTo>
                  <a:pt x="447608" y="105552"/>
                  <a:pt x="446917" y="105552"/>
                  <a:pt x="446242" y="105474"/>
                </a:cubicBezTo>
                <a:lnTo>
                  <a:pt x="439802" y="105474"/>
                </a:lnTo>
                <a:lnTo>
                  <a:pt x="414827" y="105474"/>
                </a:lnTo>
                <a:lnTo>
                  <a:pt x="321212" y="106024"/>
                </a:lnTo>
                <a:lnTo>
                  <a:pt x="1963" y="106966"/>
                </a:lnTo>
                <a:lnTo>
                  <a:pt x="0" y="106966"/>
                </a:lnTo>
                <a:lnTo>
                  <a:pt x="0" y="104924"/>
                </a:lnTo>
                <a:cubicBezTo>
                  <a:pt x="0" y="88117"/>
                  <a:pt x="0" y="70918"/>
                  <a:pt x="0" y="53562"/>
                </a:cubicBezTo>
                <a:lnTo>
                  <a:pt x="0" y="2042"/>
                </a:lnTo>
                <a:lnTo>
                  <a:pt x="0" y="2042"/>
                </a:lnTo>
                <a:lnTo>
                  <a:pt x="2042" y="0"/>
                </a:lnTo>
                <a:lnTo>
                  <a:pt x="2042" y="0"/>
                </a:lnTo>
                <a:lnTo>
                  <a:pt x="448283" y="864"/>
                </a:lnTo>
                <a:lnTo>
                  <a:pt x="449462" y="864"/>
                </a:lnTo>
                <a:lnTo>
                  <a:pt x="449462" y="2042"/>
                </a:lnTo>
                <a:cubicBezTo>
                  <a:pt x="449462" y="35027"/>
                  <a:pt x="448990" y="61101"/>
                  <a:pt x="448833" y="79321"/>
                </a:cubicBezTo>
                <a:cubicBezTo>
                  <a:pt x="448833" y="87960"/>
                  <a:pt x="448833" y="95029"/>
                  <a:pt x="448833" y="99584"/>
                </a:cubicBezTo>
                <a:cubicBezTo>
                  <a:pt x="448833" y="101626"/>
                  <a:pt x="448833" y="103353"/>
                  <a:pt x="448833" y="104689"/>
                </a:cubicBezTo>
                <a:cubicBezTo>
                  <a:pt x="448833" y="106024"/>
                  <a:pt x="447577" y="106259"/>
                  <a:pt x="447498" y="1061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5" name="Google Shape;3665;g25cc695399e_0_662"/>
          <p:cNvSpPr/>
          <p:nvPr/>
        </p:nvSpPr>
        <p:spPr>
          <a:xfrm>
            <a:off x="10563512" y="4850201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6" name="Google Shape;3666;g25cc695399e_0_662"/>
          <p:cNvSpPr/>
          <p:nvPr/>
        </p:nvSpPr>
        <p:spPr>
          <a:xfrm>
            <a:off x="10563512" y="4905098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864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7" name="Google Shape;3667;g25cc695399e_0_662"/>
          <p:cNvSpPr/>
          <p:nvPr/>
        </p:nvSpPr>
        <p:spPr>
          <a:xfrm>
            <a:off x="10563512" y="4959916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8" name="Google Shape;3668;g25cc695399e_0_662"/>
          <p:cNvSpPr/>
          <p:nvPr/>
        </p:nvSpPr>
        <p:spPr>
          <a:xfrm>
            <a:off x="10563512" y="5014734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9" name="Google Shape;3669;g25cc695399e_0_662"/>
          <p:cNvSpPr/>
          <p:nvPr/>
        </p:nvSpPr>
        <p:spPr>
          <a:xfrm>
            <a:off x="10563512" y="5069630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141"/>
                  <a:pt x="387418" y="4084"/>
                  <a:pt x="249666" y="4084"/>
                </a:cubicBezTo>
                <a:cubicBezTo>
                  <a:pt x="111914" y="4084"/>
                  <a:pt x="0" y="3141"/>
                  <a:pt x="0" y="2042"/>
                </a:cubicBezTo>
                <a:cubicBezTo>
                  <a:pt x="0" y="942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0" name="Google Shape;3670;g25cc695399e_0_662"/>
          <p:cNvSpPr/>
          <p:nvPr/>
        </p:nvSpPr>
        <p:spPr>
          <a:xfrm>
            <a:off x="10563512" y="5124449"/>
            <a:ext cx="499175" cy="4083"/>
          </a:xfrm>
          <a:custGeom>
            <a:avLst/>
            <a:gdLst/>
            <a:ahLst/>
            <a:cxnLst/>
            <a:rect l="l" t="t" r="r" b="b"/>
            <a:pathLst>
              <a:path w="499175" h="4083" extrusionOk="0">
                <a:moveTo>
                  <a:pt x="499175" y="2042"/>
                </a:moveTo>
                <a:cubicBezTo>
                  <a:pt x="499175" y="3220"/>
                  <a:pt x="387418" y="4084"/>
                  <a:pt x="249666" y="4084"/>
                </a:cubicBezTo>
                <a:cubicBezTo>
                  <a:pt x="111914" y="4084"/>
                  <a:pt x="0" y="3220"/>
                  <a:pt x="0" y="2042"/>
                </a:cubicBezTo>
                <a:cubicBezTo>
                  <a:pt x="0" y="864"/>
                  <a:pt x="111757" y="0"/>
                  <a:pt x="249666" y="0"/>
                </a:cubicBezTo>
                <a:cubicBezTo>
                  <a:pt x="387575" y="0"/>
                  <a:pt x="499175" y="942"/>
                  <a:pt x="49917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71" name="Google Shape;3671;g25cc695399e_0_662"/>
          <p:cNvGrpSpPr/>
          <p:nvPr/>
        </p:nvGrpSpPr>
        <p:grpSpPr>
          <a:xfrm>
            <a:off x="9008656" y="3745278"/>
            <a:ext cx="3001175" cy="1154008"/>
            <a:chOff x="9008656" y="3745278"/>
            <a:chExt cx="3001175" cy="1154008"/>
          </a:xfrm>
        </p:grpSpPr>
        <p:sp>
          <p:nvSpPr>
            <p:cNvPr id="3672" name="Google Shape;3672;g25cc695399e_0_662"/>
            <p:cNvSpPr/>
            <p:nvPr/>
          </p:nvSpPr>
          <p:spPr>
            <a:xfrm>
              <a:off x="11504216" y="4474877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3" name="Google Shape;3673;g25cc695399e_0_662"/>
            <p:cNvSpPr/>
            <p:nvPr/>
          </p:nvSpPr>
          <p:spPr>
            <a:xfrm>
              <a:off x="11198083" y="4306339"/>
              <a:ext cx="327181" cy="193591"/>
            </a:xfrm>
            <a:custGeom>
              <a:avLst/>
              <a:gdLst/>
              <a:ahLst/>
              <a:cxnLst/>
              <a:rect l="l" t="t" r="r" b="b"/>
              <a:pathLst>
                <a:path w="327181" h="193591" extrusionOk="0">
                  <a:moveTo>
                    <a:pt x="327181" y="193591"/>
                  </a:moveTo>
                  <a:lnTo>
                    <a:pt x="256499" y="193591"/>
                  </a:lnTo>
                  <a:cubicBezTo>
                    <a:pt x="192225" y="193505"/>
                    <a:pt x="140155" y="141396"/>
                    <a:pt x="140108" y="77122"/>
                  </a:cubicBezTo>
                  <a:cubicBezTo>
                    <a:pt x="140108" y="35027"/>
                    <a:pt x="137281" y="7854"/>
                    <a:pt x="99662" y="7854"/>
                  </a:cubicBezTo>
                  <a:lnTo>
                    <a:pt x="0" y="7854"/>
                  </a:lnTo>
                  <a:lnTo>
                    <a:pt x="0" y="0"/>
                  </a:lnTo>
                  <a:lnTo>
                    <a:pt x="99584" y="0"/>
                  </a:lnTo>
                  <a:cubicBezTo>
                    <a:pt x="147883" y="0"/>
                    <a:pt x="147883" y="40682"/>
                    <a:pt x="147883" y="76573"/>
                  </a:cubicBezTo>
                  <a:cubicBezTo>
                    <a:pt x="147710" y="136692"/>
                    <a:pt x="196301" y="185565"/>
                    <a:pt x="256420" y="185738"/>
                  </a:cubicBezTo>
                  <a:cubicBezTo>
                    <a:pt x="256444" y="185738"/>
                    <a:pt x="256475" y="185738"/>
                    <a:pt x="256499" y="185738"/>
                  </a:cubicBezTo>
                  <a:lnTo>
                    <a:pt x="327181" y="1857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4" name="Google Shape;3674;g25cc695399e_0_662"/>
            <p:cNvSpPr/>
            <p:nvPr/>
          </p:nvSpPr>
          <p:spPr>
            <a:xfrm>
              <a:off x="9008656" y="4186336"/>
              <a:ext cx="438780" cy="438780"/>
            </a:xfrm>
            <a:custGeom>
              <a:avLst/>
              <a:gdLst/>
              <a:ahLst/>
              <a:cxnLst/>
              <a:rect l="l" t="t" r="r" b="b"/>
              <a:pathLst>
                <a:path w="438780" h="438780" extrusionOk="0">
                  <a:moveTo>
                    <a:pt x="346265" y="0"/>
                  </a:moveTo>
                  <a:cubicBezTo>
                    <a:pt x="397360" y="0"/>
                    <a:pt x="438781" y="0"/>
                    <a:pt x="438781" y="0"/>
                  </a:cubicBezTo>
                  <a:lnTo>
                    <a:pt x="438781" y="438781"/>
                  </a:lnTo>
                  <a:cubicBezTo>
                    <a:pt x="438781" y="438781"/>
                    <a:pt x="397360" y="438781"/>
                    <a:pt x="346265" y="438781"/>
                  </a:cubicBezTo>
                  <a:lnTo>
                    <a:pt x="92515" y="438781"/>
                  </a:lnTo>
                  <a:cubicBezTo>
                    <a:pt x="41421" y="438781"/>
                    <a:pt x="0" y="438781"/>
                    <a:pt x="0" y="438781"/>
                  </a:cubicBezTo>
                  <a:lnTo>
                    <a:pt x="0" y="0"/>
                  </a:lnTo>
                  <a:cubicBezTo>
                    <a:pt x="0" y="0"/>
                    <a:pt x="41421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5" name="Google Shape;3675;g25cc695399e_0_662"/>
            <p:cNvSpPr/>
            <p:nvPr/>
          </p:nvSpPr>
          <p:spPr>
            <a:xfrm>
              <a:off x="9157009" y="4328667"/>
              <a:ext cx="155502" cy="169300"/>
            </a:xfrm>
            <a:custGeom>
              <a:avLst/>
              <a:gdLst/>
              <a:ahLst/>
              <a:cxnLst/>
              <a:rect l="l" t="t" r="r" b="b"/>
              <a:pathLst>
                <a:path w="155502" h="169300" extrusionOk="0">
                  <a:moveTo>
                    <a:pt x="5185" y="168201"/>
                  </a:moveTo>
                  <a:lnTo>
                    <a:pt x="51599" y="168201"/>
                  </a:lnTo>
                  <a:cubicBezTo>
                    <a:pt x="54301" y="168201"/>
                    <a:pt x="56508" y="166033"/>
                    <a:pt x="56547" y="163331"/>
                  </a:cubicBezTo>
                  <a:lnTo>
                    <a:pt x="56547" y="114403"/>
                  </a:lnTo>
                  <a:cubicBezTo>
                    <a:pt x="56547" y="111670"/>
                    <a:pt x="58762" y="109456"/>
                    <a:pt x="61495" y="109456"/>
                  </a:cubicBezTo>
                  <a:lnTo>
                    <a:pt x="94559" y="109456"/>
                  </a:lnTo>
                  <a:cubicBezTo>
                    <a:pt x="97292" y="109456"/>
                    <a:pt x="99506" y="111670"/>
                    <a:pt x="99506" y="114403"/>
                  </a:cubicBezTo>
                  <a:lnTo>
                    <a:pt x="99506" y="164352"/>
                  </a:lnTo>
                  <a:cubicBezTo>
                    <a:pt x="99506" y="167085"/>
                    <a:pt x="101721" y="169300"/>
                    <a:pt x="104454" y="169300"/>
                  </a:cubicBezTo>
                  <a:lnTo>
                    <a:pt x="150555" y="169300"/>
                  </a:lnTo>
                  <a:cubicBezTo>
                    <a:pt x="153288" y="169300"/>
                    <a:pt x="155503" y="167085"/>
                    <a:pt x="155503" y="164352"/>
                  </a:cubicBezTo>
                  <a:lnTo>
                    <a:pt x="155503" y="75057"/>
                  </a:lnTo>
                  <a:cubicBezTo>
                    <a:pt x="155510" y="73698"/>
                    <a:pt x="154976" y="72395"/>
                    <a:pt x="154010" y="71444"/>
                  </a:cubicBezTo>
                  <a:lnTo>
                    <a:pt x="81129" y="1390"/>
                  </a:lnTo>
                  <a:cubicBezTo>
                    <a:pt x="79260" y="-463"/>
                    <a:pt x="76244" y="-463"/>
                    <a:pt x="74375" y="1390"/>
                  </a:cubicBezTo>
                  <a:lnTo>
                    <a:pt x="1572" y="69716"/>
                  </a:lnTo>
                  <a:cubicBezTo>
                    <a:pt x="543" y="70635"/>
                    <a:pt x="-30" y="71955"/>
                    <a:pt x="1" y="73329"/>
                  </a:cubicBezTo>
                  <a:lnTo>
                    <a:pt x="1" y="163410"/>
                  </a:lnTo>
                  <a:cubicBezTo>
                    <a:pt x="88" y="166143"/>
                    <a:pt x="2365" y="168287"/>
                    <a:pt x="5098" y="168201"/>
                  </a:cubicBezTo>
                  <a:cubicBezTo>
                    <a:pt x="5130" y="168201"/>
                    <a:pt x="5153" y="168201"/>
                    <a:pt x="5185" y="168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6" name="Google Shape;3676;g25cc695399e_0_662"/>
            <p:cNvSpPr/>
            <p:nvPr/>
          </p:nvSpPr>
          <p:spPr>
            <a:xfrm>
              <a:off x="11618565" y="4279087"/>
              <a:ext cx="391266" cy="391266"/>
            </a:xfrm>
            <a:custGeom>
              <a:avLst/>
              <a:gdLst/>
              <a:ahLst/>
              <a:cxnLst/>
              <a:rect l="l" t="t" r="r" b="b"/>
              <a:pathLst>
                <a:path w="391266" h="391266" extrusionOk="0">
                  <a:moveTo>
                    <a:pt x="298751" y="0"/>
                  </a:moveTo>
                  <a:cubicBezTo>
                    <a:pt x="349846" y="0"/>
                    <a:pt x="391267" y="0"/>
                    <a:pt x="391267" y="0"/>
                  </a:cubicBezTo>
                  <a:lnTo>
                    <a:pt x="391267" y="391267"/>
                  </a:lnTo>
                  <a:cubicBezTo>
                    <a:pt x="391267" y="391267"/>
                    <a:pt x="349846" y="391267"/>
                    <a:pt x="298751" y="391267"/>
                  </a:cubicBezTo>
                  <a:lnTo>
                    <a:pt x="92515" y="391267"/>
                  </a:lnTo>
                  <a:cubicBezTo>
                    <a:pt x="41420" y="391267"/>
                    <a:pt x="0" y="391267"/>
                    <a:pt x="0" y="391267"/>
                  </a:cubicBezTo>
                  <a:lnTo>
                    <a:pt x="0" y="0"/>
                  </a:lnTo>
                  <a:cubicBezTo>
                    <a:pt x="0" y="0"/>
                    <a:pt x="41420" y="0"/>
                    <a:pt x="92515" y="0"/>
                  </a:cubicBezTo>
                  <a:close/>
                </a:path>
              </a:pathLst>
            </a:cu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7" name="Google Shape;3677;g25cc695399e_0_662"/>
            <p:cNvSpPr/>
            <p:nvPr/>
          </p:nvSpPr>
          <p:spPr>
            <a:xfrm>
              <a:off x="11750191" y="4434902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g25cc695399e_0_662"/>
            <p:cNvSpPr/>
            <p:nvPr/>
          </p:nvSpPr>
          <p:spPr>
            <a:xfrm>
              <a:off x="11750191" y="4469615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g25cc695399e_0_662"/>
            <p:cNvSpPr/>
            <p:nvPr/>
          </p:nvSpPr>
          <p:spPr>
            <a:xfrm>
              <a:off x="11750191" y="4504407"/>
              <a:ext cx="137045" cy="15707"/>
            </a:xfrm>
            <a:custGeom>
              <a:avLst/>
              <a:gdLst/>
              <a:ahLst/>
              <a:cxnLst/>
              <a:rect l="l" t="t" r="r" b="b"/>
              <a:pathLst>
                <a:path w="137045" h="15707" extrusionOk="0">
                  <a:moveTo>
                    <a:pt x="0" y="0"/>
                  </a:moveTo>
                  <a:lnTo>
                    <a:pt x="137046" y="0"/>
                  </a:lnTo>
                  <a:lnTo>
                    <a:pt x="137046" y="15707"/>
                  </a:lnTo>
                  <a:lnTo>
                    <a:pt x="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0" name="Google Shape;3680;g25cc695399e_0_662"/>
            <p:cNvSpPr/>
            <p:nvPr/>
          </p:nvSpPr>
          <p:spPr>
            <a:xfrm>
              <a:off x="9220703" y="4099396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1"/>
                    <a:pt x="32671" y="42095"/>
                    <a:pt x="21048" y="42095"/>
                  </a:cubicBezTo>
                  <a:cubicBezTo>
                    <a:pt x="9424" y="42095"/>
                    <a:pt x="0" y="32671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1" name="Google Shape;3681;g25cc695399e_0_662"/>
            <p:cNvSpPr/>
            <p:nvPr/>
          </p:nvSpPr>
          <p:spPr>
            <a:xfrm>
              <a:off x="10466363" y="3880752"/>
              <a:ext cx="42095" cy="42095"/>
            </a:xfrm>
            <a:custGeom>
              <a:avLst/>
              <a:gdLst/>
              <a:ahLst/>
              <a:cxnLst/>
              <a:rect l="l" t="t" r="r" b="b"/>
              <a:pathLst>
                <a:path w="42095" h="42095" extrusionOk="0">
                  <a:moveTo>
                    <a:pt x="42095" y="21048"/>
                  </a:moveTo>
                  <a:cubicBezTo>
                    <a:pt x="42095" y="32672"/>
                    <a:pt x="32671" y="42095"/>
                    <a:pt x="21048" y="42095"/>
                  </a:cubicBezTo>
                  <a:cubicBezTo>
                    <a:pt x="9424" y="42095"/>
                    <a:pt x="0" y="32672"/>
                    <a:pt x="0" y="21048"/>
                  </a:cubicBezTo>
                  <a:cubicBezTo>
                    <a:pt x="0" y="9424"/>
                    <a:pt x="9424" y="0"/>
                    <a:pt x="21048" y="0"/>
                  </a:cubicBezTo>
                  <a:cubicBezTo>
                    <a:pt x="32671" y="0"/>
                    <a:pt x="42095" y="9424"/>
                    <a:pt x="42095" y="2104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g25cc695399e_0_662"/>
            <p:cNvSpPr/>
            <p:nvPr/>
          </p:nvSpPr>
          <p:spPr>
            <a:xfrm>
              <a:off x="9237824" y="3745278"/>
              <a:ext cx="1254220" cy="366606"/>
            </a:xfrm>
            <a:custGeom>
              <a:avLst/>
              <a:gdLst/>
              <a:ahLst/>
              <a:cxnLst/>
              <a:rect l="l" t="t" r="r" b="b"/>
              <a:pathLst>
                <a:path w="1254220" h="366606" extrusionOk="0">
                  <a:moveTo>
                    <a:pt x="7854" y="366606"/>
                  </a:moveTo>
                  <a:lnTo>
                    <a:pt x="0" y="366606"/>
                  </a:lnTo>
                  <a:lnTo>
                    <a:pt x="0" y="115684"/>
                  </a:lnTo>
                  <a:cubicBezTo>
                    <a:pt x="86" y="51829"/>
                    <a:pt x="51826" y="86"/>
                    <a:pt x="115684" y="0"/>
                  </a:cubicBezTo>
                  <a:lnTo>
                    <a:pt x="1138537" y="0"/>
                  </a:lnTo>
                  <a:cubicBezTo>
                    <a:pt x="1202394" y="86"/>
                    <a:pt x="1254134" y="51829"/>
                    <a:pt x="1254220" y="115684"/>
                  </a:cubicBezTo>
                  <a:lnTo>
                    <a:pt x="1254220" y="156522"/>
                  </a:lnTo>
                  <a:lnTo>
                    <a:pt x="1246367" y="156522"/>
                  </a:lnTo>
                  <a:lnTo>
                    <a:pt x="1246367" y="115684"/>
                  </a:lnTo>
                  <a:cubicBezTo>
                    <a:pt x="1246280" y="56167"/>
                    <a:pt x="1198051" y="7940"/>
                    <a:pt x="1138537" y="7854"/>
                  </a:cubicBezTo>
                  <a:lnTo>
                    <a:pt x="115684" y="7854"/>
                  </a:lnTo>
                  <a:cubicBezTo>
                    <a:pt x="56169" y="7940"/>
                    <a:pt x="7940" y="56167"/>
                    <a:pt x="7854" y="11568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g25cc695399e_0_662"/>
            <p:cNvSpPr/>
            <p:nvPr/>
          </p:nvSpPr>
          <p:spPr>
            <a:xfrm>
              <a:off x="9864540" y="4857188"/>
              <a:ext cx="42096" cy="42098"/>
            </a:xfrm>
            <a:custGeom>
              <a:avLst/>
              <a:gdLst/>
              <a:ahLst/>
              <a:cxnLst/>
              <a:rect l="l" t="t" r="r" b="b"/>
              <a:pathLst>
                <a:path w="42096" h="42098" extrusionOk="0">
                  <a:moveTo>
                    <a:pt x="42097" y="21286"/>
                  </a:moveTo>
                  <a:cubicBezTo>
                    <a:pt x="41963" y="32909"/>
                    <a:pt x="32437" y="42223"/>
                    <a:pt x="20813" y="42098"/>
                  </a:cubicBezTo>
                  <a:cubicBezTo>
                    <a:pt x="9190" y="41964"/>
                    <a:pt x="-124" y="32430"/>
                    <a:pt x="1" y="20807"/>
                  </a:cubicBezTo>
                  <a:cubicBezTo>
                    <a:pt x="135" y="9403"/>
                    <a:pt x="9324" y="175"/>
                    <a:pt x="20735" y="2"/>
                  </a:cubicBezTo>
                  <a:cubicBezTo>
                    <a:pt x="32358" y="-170"/>
                    <a:pt x="41924" y="9113"/>
                    <a:pt x="42097" y="20736"/>
                  </a:cubicBezTo>
                  <a:cubicBezTo>
                    <a:pt x="42097" y="20916"/>
                    <a:pt x="42097" y="21105"/>
                    <a:pt x="42097" y="2128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g25cc695399e_0_662"/>
            <p:cNvSpPr/>
            <p:nvPr/>
          </p:nvSpPr>
          <p:spPr>
            <a:xfrm>
              <a:off x="9620059" y="4401682"/>
              <a:ext cx="267650" cy="481897"/>
            </a:xfrm>
            <a:custGeom>
              <a:avLst/>
              <a:gdLst/>
              <a:ahLst/>
              <a:cxnLst/>
              <a:rect l="l" t="t" r="r" b="b"/>
              <a:pathLst>
                <a:path w="267650" h="481897" extrusionOk="0">
                  <a:moveTo>
                    <a:pt x="267651" y="481897"/>
                  </a:moveTo>
                  <a:lnTo>
                    <a:pt x="62829" y="481897"/>
                  </a:lnTo>
                  <a:cubicBezTo>
                    <a:pt x="28132" y="481897"/>
                    <a:pt x="0" y="453765"/>
                    <a:pt x="0" y="419068"/>
                  </a:cubicBezTo>
                  <a:lnTo>
                    <a:pt x="0" y="62829"/>
                  </a:lnTo>
                  <a:cubicBezTo>
                    <a:pt x="0" y="28132"/>
                    <a:pt x="28132" y="0"/>
                    <a:pt x="62829" y="0"/>
                  </a:cubicBezTo>
                  <a:lnTo>
                    <a:pt x="166025" y="0"/>
                  </a:lnTo>
                  <a:lnTo>
                    <a:pt x="166025" y="7854"/>
                  </a:lnTo>
                  <a:lnTo>
                    <a:pt x="62829" y="7854"/>
                  </a:lnTo>
                  <a:cubicBezTo>
                    <a:pt x="32467" y="7854"/>
                    <a:pt x="7854" y="32467"/>
                    <a:pt x="7854" y="62829"/>
                  </a:cubicBezTo>
                  <a:lnTo>
                    <a:pt x="7854" y="419697"/>
                  </a:lnTo>
                  <a:cubicBezTo>
                    <a:pt x="7854" y="450059"/>
                    <a:pt x="32467" y="474672"/>
                    <a:pt x="62829" y="474672"/>
                  </a:cubicBezTo>
                  <a:lnTo>
                    <a:pt x="267651" y="47467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5" name="Google Shape;3685;g25cc695399e_0_662"/>
          <p:cNvGrpSpPr/>
          <p:nvPr/>
        </p:nvGrpSpPr>
        <p:grpSpPr>
          <a:xfrm>
            <a:off x="12461863" y="4214125"/>
            <a:ext cx="584020" cy="584241"/>
            <a:chOff x="12461863" y="4214125"/>
            <a:chExt cx="584020" cy="584241"/>
          </a:xfrm>
        </p:grpSpPr>
        <p:sp>
          <p:nvSpPr>
            <p:cNvPr id="3686" name="Google Shape;3686;g25cc695399e_0_662"/>
            <p:cNvSpPr/>
            <p:nvPr/>
          </p:nvSpPr>
          <p:spPr>
            <a:xfrm>
              <a:off x="12462776" y="4215228"/>
              <a:ext cx="581250" cy="581210"/>
            </a:xfrm>
            <a:custGeom>
              <a:avLst/>
              <a:gdLst/>
              <a:ahLst/>
              <a:cxnLst/>
              <a:rect l="l" t="t" r="r" b="b"/>
              <a:pathLst>
                <a:path w="581250" h="581210" extrusionOk="0">
                  <a:moveTo>
                    <a:pt x="11281" y="528321"/>
                  </a:moveTo>
                  <a:lnTo>
                    <a:pt x="43167" y="442953"/>
                  </a:lnTo>
                  <a:cubicBezTo>
                    <a:pt x="-40961" y="306284"/>
                    <a:pt x="1629" y="127293"/>
                    <a:pt x="138297" y="43165"/>
                  </a:cubicBezTo>
                  <a:cubicBezTo>
                    <a:pt x="274966" y="-40963"/>
                    <a:pt x="453957" y="1635"/>
                    <a:pt x="538085" y="138296"/>
                  </a:cubicBezTo>
                  <a:cubicBezTo>
                    <a:pt x="622213" y="274964"/>
                    <a:pt x="579615" y="453956"/>
                    <a:pt x="442954" y="538083"/>
                  </a:cubicBezTo>
                  <a:cubicBezTo>
                    <a:pt x="339962" y="601478"/>
                    <a:pt x="208485" y="594464"/>
                    <a:pt x="112828" y="520468"/>
                  </a:cubicBezTo>
                  <a:lnTo>
                    <a:pt x="112828" y="520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g25cc695399e_0_662"/>
            <p:cNvSpPr/>
            <p:nvPr/>
          </p:nvSpPr>
          <p:spPr>
            <a:xfrm>
              <a:off x="12461863" y="4214125"/>
              <a:ext cx="584020" cy="584241"/>
            </a:xfrm>
            <a:custGeom>
              <a:avLst/>
              <a:gdLst/>
              <a:ahLst/>
              <a:cxnLst/>
              <a:rect l="l" t="t" r="r" b="b"/>
              <a:pathLst>
                <a:path w="584020" h="584241" extrusionOk="0">
                  <a:moveTo>
                    <a:pt x="12195" y="529423"/>
                  </a:moveTo>
                  <a:lnTo>
                    <a:pt x="18949" y="528795"/>
                  </a:lnTo>
                  <a:lnTo>
                    <a:pt x="38504" y="527067"/>
                  </a:lnTo>
                  <a:lnTo>
                    <a:pt x="113742" y="520784"/>
                  </a:lnTo>
                  <a:lnTo>
                    <a:pt x="113113" y="522277"/>
                  </a:lnTo>
                  <a:lnTo>
                    <a:pt x="113113" y="522277"/>
                  </a:lnTo>
                  <a:cubicBezTo>
                    <a:pt x="112768" y="521947"/>
                    <a:pt x="112752" y="521405"/>
                    <a:pt x="113074" y="521052"/>
                  </a:cubicBezTo>
                  <a:cubicBezTo>
                    <a:pt x="113090" y="521044"/>
                    <a:pt x="113098" y="521028"/>
                    <a:pt x="113113" y="521020"/>
                  </a:cubicBezTo>
                  <a:cubicBezTo>
                    <a:pt x="113443" y="520784"/>
                    <a:pt x="113883" y="520784"/>
                    <a:pt x="114213" y="521020"/>
                  </a:cubicBezTo>
                  <a:cubicBezTo>
                    <a:pt x="152625" y="550495"/>
                    <a:pt x="197783" y="569901"/>
                    <a:pt x="245604" y="577487"/>
                  </a:cubicBezTo>
                  <a:cubicBezTo>
                    <a:pt x="260377" y="579883"/>
                    <a:pt x="275322" y="581069"/>
                    <a:pt x="290291" y="581022"/>
                  </a:cubicBezTo>
                  <a:cubicBezTo>
                    <a:pt x="306265" y="580849"/>
                    <a:pt x="322200" y="579451"/>
                    <a:pt x="337962" y="576859"/>
                  </a:cubicBezTo>
                  <a:cubicBezTo>
                    <a:pt x="495113" y="550974"/>
                    <a:pt x="601529" y="402596"/>
                    <a:pt x="575644" y="245445"/>
                  </a:cubicBezTo>
                  <a:cubicBezTo>
                    <a:pt x="559096" y="144966"/>
                    <a:pt x="490785" y="60666"/>
                    <a:pt x="395922" y="23651"/>
                  </a:cubicBezTo>
                  <a:cubicBezTo>
                    <a:pt x="354078" y="7544"/>
                    <a:pt x="309116" y="1206"/>
                    <a:pt x="264452" y="5117"/>
                  </a:cubicBezTo>
                  <a:cubicBezTo>
                    <a:pt x="222459" y="8957"/>
                    <a:pt x="181848" y="22073"/>
                    <a:pt x="145549" y="43521"/>
                  </a:cubicBezTo>
                  <a:cubicBezTo>
                    <a:pt x="80882" y="81556"/>
                    <a:pt x="33439" y="143136"/>
                    <a:pt x="13137" y="215358"/>
                  </a:cubicBezTo>
                  <a:lnTo>
                    <a:pt x="10074" y="227374"/>
                  </a:lnTo>
                  <a:cubicBezTo>
                    <a:pt x="8920" y="231277"/>
                    <a:pt x="8080" y="235275"/>
                    <a:pt x="7561" y="239311"/>
                  </a:cubicBezTo>
                  <a:cubicBezTo>
                    <a:pt x="6305" y="247165"/>
                    <a:pt x="5126" y="255019"/>
                    <a:pt x="3870" y="262872"/>
                  </a:cubicBezTo>
                  <a:cubicBezTo>
                    <a:pt x="2692" y="277841"/>
                    <a:pt x="2323" y="292865"/>
                    <a:pt x="2770" y="307873"/>
                  </a:cubicBezTo>
                  <a:cubicBezTo>
                    <a:pt x="5221" y="356000"/>
                    <a:pt x="19632" y="402753"/>
                    <a:pt x="44709" y="443898"/>
                  </a:cubicBezTo>
                  <a:cubicBezTo>
                    <a:pt x="44819" y="444118"/>
                    <a:pt x="44819" y="444385"/>
                    <a:pt x="44709" y="444605"/>
                  </a:cubicBezTo>
                  <a:lnTo>
                    <a:pt x="20598" y="507433"/>
                  </a:lnTo>
                  <a:lnTo>
                    <a:pt x="14315" y="523769"/>
                  </a:lnTo>
                  <a:cubicBezTo>
                    <a:pt x="12901" y="527460"/>
                    <a:pt x="12038" y="529423"/>
                    <a:pt x="12038" y="529423"/>
                  </a:cubicBezTo>
                  <a:cubicBezTo>
                    <a:pt x="12038" y="529423"/>
                    <a:pt x="12587" y="527617"/>
                    <a:pt x="13922" y="524004"/>
                  </a:cubicBezTo>
                  <a:cubicBezTo>
                    <a:pt x="15258" y="520392"/>
                    <a:pt x="17221" y="514816"/>
                    <a:pt x="19813" y="507748"/>
                  </a:cubicBezTo>
                  <a:lnTo>
                    <a:pt x="43373" y="443819"/>
                  </a:lnTo>
                  <a:lnTo>
                    <a:pt x="43373" y="444526"/>
                  </a:lnTo>
                  <a:cubicBezTo>
                    <a:pt x="17771" y="403287"/>
                    <a:pt x="2943" y="356267"/>
                    <a:pt x="257" y="307795"/>
                  </a:cubicBezTo>
                  <a:cubicBezTo>
                    <a:pt x="-285" y="292629"/>
                    <a:pt x="29" y="277448"/>
                    <a:pt x="1200" y="262322"/>
                  </a:cubicBezTo>
                  <a:cubicBezTo>
                    <a:pt x="2378" y="254469"/>
                    <a:pt x="3556" y="246615"/>
                    <a:pt x="4734" y="238762"/>
                  </a:cubicBezTo>
                  <a:cubicBezTo>
                    <a:pt x="5268" y="234725"/>
                    <a:pt x="6108" y="230735"/>
                    <a:pt x="7247" y="226824"/>
                  </a:cubicBezTo>
                  <a:cubicBezTo>
                    <a:pt x="8268" y="222819"/>
                    <a:pt x="9289" y="218971"/>
                    <a:pt x="10389" y="214730"/>
                  </a:cubicBezTo>
                  <a:cubicBezTo>
                    <a:pt x="30525" y="141479"/>
                    <a:pt x="78416" y="78964"/>
                    <a:pt x="143900" y="40458"/>
                  </a:cubicBezTo>
                  <a:cubicBezTo>
                    <a:pt x="180639" y="18586"/>
                    <a:pt x="221799" y="5164"/>
                    <a:pt x="264374" y="1190"/>
                  </a:cubicBezTo>
                  <a:cubicBezTo>
                    <a:pt x="309720" y="-2878"/>
                    <a:pt x="355397" y="3515"/>
                    <a:pt x="397885" y="19882"/>
                  </a:cubicBezTo>
                  <a:cubicBezTo>
                    <a:pt x="442179" y="37183"/>
                    <a:pt x="481557" y="65095"/>
                    <a:pt x="512548" y="101167"/>
                  </a:cubicBezTo>
                  <a:cubicBezTo>
                    <a:pt x="516538" y="105494"/>
                    <a:pt x="520236" y="110088"/>
                    <a:pt x="523621" y="114910"/>
                  </a:cubicBezTo>
                  <a:lnTo>
                    <a:pt x="534145" y="129047"/>
                  </a:lnTo>
                  <a:lnTo>
                    <a:pt x="543255" y="144047"/>
                  </a:lnTo>
                  <a:cubicBezTo>
                    <a:pt x="546436" y="148932"/>
                    <a:pt x="549248" y="154053"/>
                    <a:pt x="551659" y="159362"/>
                  </a:cubicBezTo>
                  <a:cubicBezTo>
                    <a:pt x="554251" y="164545"/>
                    <a:pt x="556763" y="169807"/>
                    <a:pt x="559512" y="175069"/>
                  </a:cubicBezTo>
                  <a:cubicBezTo>
                    <a:pt x="561884" y="180323"/>
                    <a:pt x="563981" y="185695"/>
                    <a:pt x="565795" y="191169"/>
                  </a:cubicBezTo>
                  <a:cubicBezTo>
                    <a:pt x="567680" y="196588"/>
                    <a:pt x="569958" y="201850"/>
                    <a:pt x="571528" y="207347"/>
                  </a:cubicBezTo>
                  <a:lnTo>
                    <a:pt x="575769" y="223918"/>
                  </a:lnTo>
                  <a:cubicBezTo>
                    <a:pt x="586356" y="267192"/>
                    <a:pt x="586764" y="312326"/>
                    <a:pt x="576947" y="355780"/>
                  </a:cubicBezTo>
                  <a:cubicBezTo>
                    <a:pt x="550928" y="472367"/>
                    <a:pt x="456450" y="561301"/>
                    <a:pt x="338512" y="580236"/>
                  </a:cubicBezTo>
                  <a:cubicBezTo>
                    <a:pt x="322561" y="582749"/>
                    <a:pt x="306438" y="584085"/>
                    <a:pt x="290291" y="584242"/>
                  </a:cubicBezTo>
                  <a:cubicBezTo>
                    <a:pt x="275220" y="584132"/>
                    <a:pt x="260172" y="582875"/>
                    <a:pt x="245290" y="580472"/>
                  </a:cubicBezTo>
                  <a:cubicBezTo>
                    <a:pt x="197100" y="572610"/>
                    <a:pt x="151667" y="552725"/>
                    <a:pt x="113192" y="522669"/>
                  </a:cubicBezTo>
                  <a:lnTo>
                    <a:pt x="114449" y="521413"/>
                  </a:lnTo>
                  <a:lnTo>
                    <a:pt x="114449" y="521413"/>
                  </a:lnTo>
                  <a:cubicBezTo>
                    <a:pt x="114794" y="521743"/>
                    <a:pt x="114810" y="522285"/>
                    <a:pt x="114488" y="522630"/>
                  </a:cubicBezTo>
                  <a:cubicBezTo>
                    <a:pt x="114472" y="522646"/>
                    <a:pt x="114464" y="522662"/>
                    <a:pt x="114449" y="522669"/>
                  </a:cubicBezTo>
                  <a:lnTo>
                    <a:pt x="113978" y="522669"/>
                  </a:lnTo>
                  <a:lnTo>
                    <a:pt x="37954" y="527931"/>
                  </a:lnTo>
                  <a:lnTo>
                    <a:pt x="18635" y="52918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g25cc695399e_0_662"/>
            <p:cNvSpPr/>
            <p:nvPr/>
          </p:nvSpPr>
          <p:spPr>
            <a:xfrm>
              <a:off x="12619742" y="4425714"/>
              <a:ext cx="256420" cy="163983"/>
            </a:xfrm>
            <a:custGeom>
              <a:avLst/>
              <a:gdLst/>
              <a:ahLst/>
              <a:cxnLst/>
              <a:rect l="l" t="t" r="r" b="b"/>
              <a:pathLst>
                <a:path w="256420" h="163983" extrusionOk="0">
                  <a:moveTo>
                    <a:pt x="150082" y="163983"/>
                  </a:moveTo>
                  <a:lnTo>
                    <a:pt x="0" y="107359"/>
                  </a:lnTo>
                  <a:lnTo>
                    <a:pt x="2827" y="100055"/>
                  </a:lnTo>
                  <a:lnTo>
                    <a:pt x="147020" y="154480"/>
                  </a:lnTo>
                  <a:lnTo>
                    <a:pt x="249902" y="0"/>
                  </a:lnTo>
                  <a:lnTo>
                    <a:pt x="256420" y="4398"/>
                  </a:lnTo>
                  <a:lnTo>
                    <a:pt x="150082" y="16398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9" name="Google Shape;3689;g25cc695399e_0_662"/>
            <p:cNvSpPr/>
            <p:nvPr/>
          </p:nvSpPr>
          <p:spPr>
            <a:xfrm>
              <a:off x="12590212" y="4495454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0" name="Google Shape;3690;g25cc695399e_0_662"/>
            <p:cNvSpPr/>
            <p:nvPr/>
          </p:nvSpPr>
          <p:spPr>
            <a:xfrm>
              <a:off x="12737389" y="4554041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g25cc695399e_0_662"/>
            <p:cNvSpPr/>
            <p:nvPr/>
          </p:nvSpPr>
          <p:spPr>
            <a:xfrm>
              <a:off x="12841920" y="4396969"/>
              <a:ext cx="61886" cy="61886"/>
            </a:xfrm>
            <a:custGeom>
              <a:avLst/>
              <a:gdLst/>
              <a:ahLst/>
              <a:cxnLst/>
              <a:rect l="l" t="t" r="r" b="b"/>
              <a:pathLst>
                <a:path w="61886" h="61886" extrusionOk="0">
                  <a:moveTo>
                    <a:pt x="61886" y="30943"/>
                  </a:moveTo>
                  <a:cubicBezTo>
                    <a:pt x="61886" y="48033"/>
                    <a:pt x="48033" y="61886"/>
                    <a:pt x="30943" y="61886"/>
                  </a:cubicBezTo>
                  <a:cubicBezTo>
                    <a:pt x="13853" y="61886"/>
                    <a:pt x="0" y="48033"/>
                    <a:pt x="0" y="30943"/>
                  </a:cubicBezTo>
                  <a:cubicBezTo>
                    <a:pt x="0" y="13854"/>
                    <a:pt x="13853" y="0"/>
                    <a:pt x="30943" y="0"/>
                  </a:cubicBezTo>
                  <a:cubicBezTo>
                    <a:pt x="48033" y="0"/>
                    <a:pt x="61886" y="13854"/>
                    <a:pt x="61886" y="3094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2" name="Google Shape;3692;g25cc695399e_0_662"/>
          <p:cNvGrpSpPr/>
          <p:nvPr/>
        </p:nvGrpSpPr>
        <p:grpSpPr>
          <a:xfrm>
            <a:off x="7724877" y="4442976"/>
            <a:ext cx="589049" cy="589209"/>
            <a:chOff x="7724877" y="4442976"/>
            <a:chExt cx="589049" cy="589209"/>
          </a:xfrm>
        </p:grpSpPr>
        <p:sp>
          <p:nvSpPr>
            <p:cNvPr id="3693" name="Google Shape;3693;g25cc695399e_0_662"/>
            <p:cNvSpPr/>
            <p:nvPr/>
          </p:nvSpPr>
          <p:spPr>
            <a:xfrm>
              <a:off x="7726237" y="4444152"/>
              <a:ext cx="586393" cy="586432"/>
            </a:xfrm>
            <a:custGeom>
              <a:avLst/>
              <a:gdLst/>
              <a:ahLst/>
              <a:cxnLst/>
              <a:rect l="l" t="t" r="r" b="b"/>
              <a:pathLst>
                <a:path w="586393" h="586432" extrusionOk="0">
                  <a:moveTo>
                    <a:pt x="532557" y="575451"/>
                  </a:moveTo>
                  <a:lnTo>
                    <a:pt x="446168" y="543330"/>
                  </a:lnTo>
                  <a:cubicBezTo>
                    <a:pt x="308033" y="627803"/>
                    <a:pt x="127574" y="584302"/>
                    <a:pt x="43102" y="446165"/>
                  </a:cubicBezTo>
                  <a:cubicBezTo>
                    <a:pt x="-41371" y="308028"/>
                    <a:pt x="2131" y="127568"/>
                    <a:pt x="140267" y="43103"/>
                  </a:cubicBezTo>
                  <a:cubicBezTo>
                    <a:pt x="278401" y="-41371"/>
                    <a:pt x="458860" y="2130"/>
                    <a:pt x="543332" y="140267"/>
                  </a:cubicBezTo>
                  <a:cubicBezTo>
                    <a:pt x="606946" y="244296"/>
                    <a:pt x="599533" y="376841"/>
                    <a:pt x="524704" y="473119"/>
                  </a:cubicBezTo>
                  <a:lnTo>
                    <a:pt x="524704" y="473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g25cc695399e_0_662"/>
            <p:cNvSpPr/>
            <p:nvPr/>
          </p:nvSpPr>
          <p:spPr>
            <a:xfrm>
              <a:off x="7724877" y="4442976"/>
              <a:ext cx="589049" cy="589209"/>
            </a:xfrm>
            <a:custGeom>
              <a:avLst/>
              <a:gdLst/>
              <a:ahLst/>
              <a:cxnLst/>
              <a:rect l="l" t="t" r="r" b="b"/>
              <a:pathLst>
                <a:path w="589049" h="589209" extrusionOk="0">
                  <a:moveTo>
                    <a:pt x="533917" y="576627"/>
                  </a:moveTo>
                  <a:cubicBezTo>
                    <a:pt x="533917" y="576627"/>
                    <a:pt x="533917" y="574271"/>
                    <a:pt x="533289" y="569873"/>
                  </a:cubicBezTo>
                  <a:cubicBezTo>
                    <a:pt x="532661" y="565475"/>
                    <a:pt x="532347" y="558721"/>
                    <a:pt x="531561" y="550160"/>
                  </a:cubicBezTo>
                  <a:cubicBezTo>
                    <a:pt x="530148" y="532804"/>
                    <a:pt x="528027" y="507358"/>
                    <a:pt x="525278" y="474216"/>
                  </a:cubicBezTo>
                  <a:lnTo>
                    <a:pt x="526692" y="474923"/>
                  </a:lnTo>
                  <a:lnTo>
                    <a:pt x="526692" y="474923"/>
                  </a:lnTo>
                  <a:cubicBezTo>
                    <a:pt x="526324" y="475292"/>
                    <a:pt x="525728" y="475292"/>
                    <a:pt x="525359" y="474923"/>
                  </a:cubicBezTo>
                  <a:cubicBezTo>
                    <a:pt x="525358" y="474923"/>
                    <a:pt x="525358" y="474923"/>
                    <a:pt x="525357" y="474923"/>
                  </a:cubicBezTo>
                  <a:cubicBezTo>
                    <a:pt x="525121" y="474593"/>
                    <a:pt x="525121" y="474153"/>
                    <a:pt x="525357" y="473823"/>
                  </a:cubicBezTo>
                  <a:cubicBezTo>
                    <a:pt x="555122" y="435081"/>
                    <a:pt x="574717" y="389507"/>
                    <a:pt x="582374" y="341254"/>
                  </a:cubicBezTo>
                  <a:cubicBezTo>
                    <a:pt x="584769" y="326348"/>
                    <a:pt x="585955" y="311269"/>
                    <a:pt x="585908" y="296175"/>
                  </a:cubicBezTo>
                  <a:cubicBezTo>
                    <a:pt x="585735" y="280075"/>
                    <a:pt x="584345" y="264006"/>
                    <a:pt x="581746" y="248111"/>
                  </a:cubicBezTo>
                  <a:cubicBezTo>
                    <a:pt x="556253" y="89664"/>
                    <a:pt x="407134" y="-18111"/>
                    <a:pt x="248688" y="7382"/>
                  </a:cubicBezTo>
                  <a:cubicBezTo>
                    <a:pt x="146618" y="23804"/>
                    <a:pt x="60960" y="93230"/>
                    <a:pt x="23747" y="189680"/>
                  </a:cubicBezTo>
                  <a:cubicBezTo>
                    <a:pt x="7449" y="231830"/>
                    <a:pt x="1028" y="277153"/>
                    <a:pt x="4977" y="322170"/>
                  </a:cubicBezTo>
                  <a:cubicBezTo>
                    <a:pt x="8824" y="364548"/>
                    <a:pt x="22049" y="405536"/>
                    <a:pt x="43695" y="442173"/>
                  </a:cubicBezTo>
                  <a:cubicBezTo>
                    <a:pt x="63765" y="476140"/>
                    <a:pt x="90475" y="505709"/>
                    <a:pt x="122231" y="529113"/>
                  </a:cubicBezTo>
                  <a:cubicBezTo>
                    <a:pt x="150843" y="550380"/>
                    <a:pt x="183141" y="566166"/>
                    <a:pt x="217496" y="575684"/>
                  </a:cubicBezTo>
                  <a:lnTo>
                    <a:pt x="229590" y="578826"/>
                  </a:lnTo>
                  <a:cubicBezTo>
                    <a:pt x="233521" y="580004"/>
                    <a:pt x="237539" y="580868"/>
                    <a:pt x="241606" y="581417"/>
                  </a:cubicBezTo>
                  <a:lnTo>
                    <a:pt x="265167" y="585030"/>
                  </a:lnTo>
                  <a:cubicBezTo>
                    <a:pt x="280264" y="586271"/>
                    <a:pt x="295419" y="586664"/>
                    <a:pt x="310561" y="586208"/>
                  </a:cubicBezTo>
                  <a:cubicBezTo>
                    <a:pt x="359075" y="583703"/>
                    <a:pt x="406202" y="569158"/>
                    <a:pt x="447685" y="543877"/>
                  </a:cubicBezTo>
                  <a:cubicBezTo>
                    <a:pt x="447934" y="543759"/>
                    <a:pt x="448221" y="543759"/>
                    <a:pt x="448470" y="543877"/>
                  </a:cubicBezTo>
                  <a:lnTo>
                    <a:pt x="512006" y="568145"/>
                  </a:lnTo>
                  <a:lnTo>
                    <a:pt x="528577" y="574506"/>
                  </a:lnTo>
                  <a:lnTo>
                    <a:pt x="534231" y="576784"/>
                  </a:lnTo>
                  <a:cubicBezTo>
                    <a:pt x="534231" y="576784"/>
                    <a:pt x="532425" y="576234"/>
                    <a:pt x="528812" y="574899"/>
                  </a:cubicBezTo>
                  <a:lnTo>
                    <a:pt x="512398" y="569009"/>
                  </a:lnTo>
                  <a:lnTo>
                    <a:pt x="447842" y="545448"/>
                  </a:lnTo>
                  <a:lnTo>
                    <a:pt x="448313" y="545448"/>
                  </a:lnTo>
                  <a:cubicBezTo>
                    <a:pt x="406721" y="571294"/>
                    <a:pt x="359296" y="586255"/>
                    <a:pt x="310404" y="588957"/>
                  </a:cubicBezTo>
                  <a:cubicBezTo>
                    <a:pt x="295110" y="589491"/>
                    <a:pt x="279798" y="589177"/>
                    <a:pt x="264539" y="588015"/>
                  </a:cubicBezTo>
                  <a:lnTo>
                    <a:pt x="240585" y="584402"/>
                  </a:lnTo>
                  <a:cubicBezTo>
                    <a:pt x="236470" y="583876"/>
                    <a:pt x="232400" y="583035"/>
                    <a:pt x="228412" y="581889"/>
                  </a:cubicBezTo>
                  <a:lnTo>
                    <a:pt x="216161" y="578747"/>
                  </a:lnTo>
                  <a:cubicBezTo>
                    <a:pt x="181385" y="569119"/>
                    <a:pt x="148688" y="553137"/>
                    <a:pt x="119718" y="531626"/>
                  </a:cubicBezTo>
                  <a:cubicBezTo>
                    <a:pt x="87670" y="507978"/>
                    <a:pt x="60719" y="478119"/>
                    <a:pt x="40475" y="443822"/>
                  </a:cubicBezTo>
                  <a:cubicBezTo>
                    <a:pt x="18489" y="406761"/>
                    <a:pt x="5073" y="365247"/>
                    <a:pt x="1207" y="322327"/>
                  </a:cubicBezTo>
                  <a:cubicBezTo>
                    <a:pt x="-2911" y="276682"/>
                    <a:pt x="3538" y="230699"/>
                    <a:pt x="20056" y="187952"/>
                  </a:cubicBezTo>
                  <a:cubicBezTo>
                    <a:pt x="37388" y="143108"/>
                    <a:pt x="65525" y="103235"/>
                    <a:pt x="101969" y="71876"/>
                  </a:cubicBezTo>
                  <a:cubicBezTo>
                    <a:pt x="106309" y="67894"/>
                    <a:pt x="110900" y="64195"/>
                    <a:pt x="115713" y="60802"/>
                  </a:cubicBezTo>
                  <a:lnTo>
                    <a:pt x="130007" y="50200"/>
                  </a:lnTo>
                  <a:lnTo>
                    <a:pt x="145085" y="41011"/>
                  </a:lnTo>
                  <a:cubicBezTo>
                    <a:pt x="150126" y="37838"/>
                    <a:pt x="155374" y="35003"/>
                    <a:pt x="160793" y="32529"/>
                  </a:cubicBezTo>
                  <a:lnTo>
                    <a:pt x="176500" y="24676"/>
                  </a:lnTo>
                  <a:cubicBezTo>
                    <a:pt x="181683" y="22005"/>
                    <a:pt x="187338" y="20513"/>
                    <a:pt x="192757" y="18314"/>
                  </a:cubicBezTo>
                  <a:cubicBezTo>
                    <a:pt x="198176" y="16115"/>
                    <a:pt x="203595" y="14152"/>
                    <a:pt x="209092" y="12581"/>
                  </a:cubicBezTo>
                  <a:lnTo>
                    <a:pt x="225820" y="8340"/>
                  </a:lnTo>
                  <a:cubicBezTo>
                    <a:pt x="269476" y="-2364"/>
                    <a:pt x="315023" y="-2773"/>
                    <a:pt x="358861" y="7162"/>
                  </a:cubicBezTo>
                  <a:cubicBezTo>
                    <a:pt x="476251" y="33393"/>
                    <a:pt x="565819" y="128492"/>
                    <a:pt x="584966" y="247247"/>
                  </a:cubicBezTo>
                  <a:cubicBezTo>
                    <a:pt x="587534" y="263331"/>
                    <a:pt x="588900" y="279580"/>
                    <a:pt x="589050" y="295861"/>
                  </a:cubicBezTo>
                  <a:cubicBezTo>
                    <a:pt x="588618" y="360747"/>
                    <a:pt x="566745" y="423670"/>
                    <a:pt x="526849" y="474844"/>
                  </a:cubicBezTo>
                  <a:lnTo>
                    <a:pt x="525514" y="473588"/>
                  </a:lnTo>
                  <a:lnTo>
                    <a:pt x="525514" y="473588"/>
                  </a:lnTo>
                  <a:cubicBezTo>
                    <a:pt x="525841" y="473242"/>
                    <a:pt x="526388" y="473226"/>
                    <a:pt x="526735" y="473548"/>
                  </a:cubicBezTo>
                  <a:cubicBezTo>
                    <a:pt x="526747" y="473564"/>
                    <a:pt x="526759" y="473572"/>
                    <a:pt x="526770" y="473588"/>
                  </a:cubicBezTo>
                  <a:cubicBezTo>
                    <a:pt x="526770" y="473588"/>
                    <a:pt x="526770" y="473588"/>
                    <a:pt x="526770" y="474137"/>
                  </a:cubicBezTo>
                  <a:cubicBezTo>
                    <a:pt x="529048" y="507515"/>
                    <a:pt x="530776" y="533275"/>
                    <a:pt x="531954" y="550788"/>
                  </a:cubicBezTo>
                  <a:cubicBezTo>
                    <a:pt x="532582" y="559270"/>
                    <a:pt x="532975" y="565710"/>
                    <a:pt x="533289" y="570187"/>
                  </a:cubicBezTo>
                  <a:cubicBezTo>
                    <a:pt x="533603" y="574663"/>
                    <a:pt x="533917" y="576627"/>
                    <a:pt x="533917" y="57662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g25cc695399e_0_662"/>
            <p:cNvSpPr/>
            <p:nvPr/>
          </p:nvSpPr>
          <p:spPr>
            <a:xfrm>
              <a:off x="7899099" y="4714409"/>
              <a:ext cx="47121" cy="47125"/>
            </a:xfrm>
            <a:custGeom>
              <a:avLst/>
              <a:gdLst/>
              <a:ahLst/>
              <a:cxnLst/>
              <a:rect l="l" t="t" r="r" b="b"/>
              <a:pathLst>
                <a:path w="47121" h="47125" extrusionOk="0">
                  <a:moveTo>
                    <a:pt x="47122" y="23564"/>
                  </a:moveTo>
                  <a:cubicBezTo>
                    <a:pt x="47120" y="36578"/>
                    <a:pt x="36570" y="47125"/>
                    <a:pt x="23558" y="47125"/>
                  </a:cubicBezTo>
                  <a:cubicBezTo>
                    <a:pt x="10545" y="47117"/>
                    <a:pt x="-2" y="36570"/>
                    <a:pt x="0" y="23556"/>
                  </a:cubicBezTo>
                  <a:cubicBezTo>
                    <a:pt x="2" y="10700"/>
                    <a:pt x="10312" y="215"/>
                    <a:pt x="23168" y="3"/>
                  </a:cubicBezTo>
                  <a:cubicBezTo>
                    <a:pt x="36178" y="-216"/>
                    <a:pt x="46902" y="10158"/>
                    <a:pt x="47118" y="23172"/>
                  </a:cubicBezTo>
                  <a:cubicBezTo>
                    <a:pt x="47121" y="23297"/>
                    <a:pt x="47122" y="23431"/>
                    <a:pt x="47122" y="235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g25cc695399e_0_662"/>
            <p:cNvSpPr/>
            <p:nvPr/>
          </p:nvSpPr>
          <p:spPr>
            <a:xfrm>
              <a:off x="7994599" y="4714412"/>
              <a:ext cx="47121" cy="47121"/>
            </a:xfrm>
            <a:custGeom>
              <a:avLst/>
              <a:gdLst/>
              <a:ahLst/>
              <a:cxnLst/>
              <a:rect l="l" t="t" r="r" b="b"/>
              <a:pathLst>
                <a:path w="47121" h="47121" extrusionOk="0">
                  <a:moveTo>
                    <a:pt x="47122" y="23561"/>
                  </a:moveTo>
                  <a:cubicBezTo>
                    <a:pt x="47122" y="36574"/>
                    <a:pt x="36573" y="47122"/>
                    <a:pt x="23561" y="47122"/>
                  </a:cubicBezTo>
                  <a:cubicBezTo>
                    <a:pt x="10548" y="47122"/>
                    <a:pt x="0" y="36574"/>
                    <a:pt x="0" y="23561"/>
                  </a:cubicBezTo>
                  <a:cubicBezTo>
                    <a:pt x="0" y="10547"/>
                    <a:pt x="10548" y="0"/>
                    <a:pt x="23561" y="0"/>
                  </a:cubicBezTo>
                  <a:cubicBezTo>
                    <a:pt x="36573" y="0"/>
                    <a:pt x="47122" y="10547"/>
                    <a:pt x="47122" y="2356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g25cc695399e_0_662"/>
            <p:cNvSpPr/>
            <p:nvPr/>
          </p:nvSpPr>
          <p:spPr>
            <a:xfrm>
              <a:off x="8092952" y="4714001"/>
              <a:ext cx="47129" cy="47127"/>
            </a:xfrm>
            <a:custGeom>
              <a:avLst/>
              <a:gdLst/>
              <a:ahLst/>
              <a:cxnLst/>
              <a:rect l="l" t="t" r="r" b="b"/>
              <a:pathLst>
                <a:path w="47129" h="47127" extrusionOk="0">
                  <a:moveTo>
                    <a:pt x="44111" y="12034"/>
                  </a:moveTo>
                  <a:cubicBezTo>
                    <a:pt x="50479" y="23382"/>
                    <a:pt x="46443" y="37747"/>
                    <a:pt x="35096" y="44108"/>
                  </a:cubicBezTo>
                  <a:cubicBezTo>
                    <a:pt x="23748" y="50477"/>
                    <a:pt x="9387" y="46441"/>
                    <a:pt x="3019" y="35092"/>
                  </a:cubicBezTo>
                  <a:cubicBezTo>
                    <a:pt x="-3237" y="23948"/>
                    <a:pt x="534" y="9851"/>
                    <a:pt x="11518" y="3317"/>
                  </a:cubicBezTo>
                  <a:cubicBezTo>
                    <a:pt x="22701" y="-3335"/>
                    <a:pt x="37160" y="332"/>
                    <a:pt x="43813" y="11516"/>
                  </a:cubicBezTo>
                  <a:cubicBezTo>
                    <a:pt x="43915" y="11688"/>
                    <a:pt x="44014" y="11861"/>
                    <a:pt x="44111" y="120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8" name="Google Shape;3698;g25cc695399e_0_662"/>
          <p:cNvSpPr/>
          <p:nvPr/>
        </p:nvSpPr>
        <p:spPr>
          <a:xfrm>
            <a:off x="10472747" y="6103869"/>
            <a:ext cx="1512341" cy="782063"/>
          </a:xfrm>
          <a:custGeom>
            <a:avLst/>
            <a:gdLst/>
            <a:ahLst/>
            <a:cxnLst/>
            <a:rect l="l" t="t" r="r" b="b"/>
            <a:pathLst>
              <a:path w="1512341" h="782063" extrusionOk="0">
                <a:moveTo>
                  <a:pt x="1087623" y="655149"/>
                </a:moveTo>
                <a:cubicBezTo>
                  <a:pt x="1056208" y="541743"/>
                  <a:pt x="943038" y="141524"/>
                  <a:pt x="911231" y="29453"/>
                </a:cubicBezTo>
                <a:cubicBezTo>
                  <a:pt x="906338" y="12034"/>
                  <a:pt x="890450" y="-6"/>
                  <a:pt x="872356" y="2"/>
                </a:cubicBezTo>
                <a:lnTo>
                  <a:pt x="40816" y="2"/>
                </a:lnTo>
                <a:cubicBezTo>
                  <a:pt x="18481" y="-202"/>
                  <a:pt x="206" y="17743"/>
                  <a:pt x="1" y="40079"/>
                </a:cubicBezTo>
                <a:cubicBezTo>
                  <a:pt x="-30" y="43951"/>
                  <a:pt x="488" y="47799"/>
                  <a:pt x="1548" y="51521"/>
                </a:cubicBezTo>
                <a:lnTo>
                  <a:pt x="201344" y="752691"/>
                </a:lnTo>
                <a:cubicBezTo>
                  <a:pt x="206292" y="770063"/>
                  <a:pt x="222156" y="782056"/>
                  <a:pt x="240220" y="782064"/>
                </a:cubicBezTo>
                <a:lnTo>
                  <a:pt x="1471821" y="782064"/>
                </a:lnTo>
                <a:cubicBezTo>
                  <a:pt x="1520121" y="782064"/>
                  <a:pt x="1527896" y="712481"/>
                  <a:pt x="1480696" y="702114"/>
                </a:cubicBezTo>
                <a:lnTo>
                  <a:pt x="1477868" y="701564"/>
                </a:lnTo>
                <a:cubicBezTo>
                  <a:pt x="1403180" y="685857"/>
                  <a:pt x="1203778" y="684836"/>
                  <a:pt x="1126577" y="684915"/>
                </a:cubicBezTo>
                <a:cubicBezTo>
                  <a:pt x="1108365" y="684915"/>
                  <a:pt x="1092406" y="672726"/>
                  <a:pt x="1087623" y="65514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9" name="Google Shape;3699;g25cc695399e_0_662"/>
          <p:cNvSpPr/>
          <p:nvPr/>
        </p:nvSpPr>
        <p:spPr>
          <a:xfrm>
            <a:off x="10540658" y="6157119"/>
            <a:ext cx="983113" cy="633628"/>
          </a:xfrm>
          <a:custGeom>
            <a:avLst/>
            <a:gdLst/>
            <a:ahLst/>
            <a:cxnLst/>
            <a:rect l="l" t="t" r="r" b="b"/>
            <a:pathLst>
              <a:path w="983113" h="633628" extrusionOk="0">
                <a:moveTo>
                  <a:pt x="0" y="0"/>
                </a:moveTo>
                <a:lnTo>
                  <a:pt x="182832" y="628681"/>
                </a:lnTo>
                <a:lnTo>
                  <a:pt x="983114" y="633629"/>
                </a:lnTo>
                <a:lnTo>
                  <a:pt x="80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0" name="Google Shape;3700;g25cc695399e_0_662"/>
          <p:cNvSpPr/>
          <p:nvPr/>
        </p:nvSpPr>
        <p:spPr>
          <a:xfrm>
            <a:off x="10682808" y="6379847"/>
            <a:ext cx="199010" cy="4083"/>
          </a:xfrm>
          <a:custGeom>
            <a:avLst/>
            <a:gdLst/>
            <a:ahLst/>
            <a:cxnLst/>
            <a:rect l="l" t="t" r="r" b="b"/>
            <a:pathLst>
              <a:path w="199010" h="4083" extrusionOk="0">
                <a:moveTo>
                  <a:pt x="199010" y="2042"/>
                </a:moveTo>
                <a:cubicBezTo>
                  <a:pt x="199010" y="3141"/>
                  <a:pt x="154402" y="4084"/>
                  <a:pt x="99505" y="4084"/>
                </a:cubicBezTo>
                <a:cubicBezTo>
                  <a:pt x="44609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942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1" name="Google Shape;3701;g25cc695399e_0_662"/>
          <p:cNvSpPr/>
          <p:nvPr/>
        </p:nvSpPr>
        <p:spPr>
          <a:xfrm>
            <a:off x="10708882" y="6471104"/>
            <a:ext cx="130212" cy="4355"/>
          </a:xfrm>
          <a:custGeom>
            <a:avLst/>
            <a:gdLst/>
            <a:ahLst/>
            <a:cxnLst/>
            <a:rect l="l" t="t" r="r" b="b"/>
            <a:pathLst>
              <a:path w="130212" h="4355" extrusionOk="0">
                <a:moveTo>
                  <a:pt x="130213" y="2044"/>
                </a:moveTo>
                <a:cubicBezTo>
                  <a:pt x="108576" y="4109"/>
                  <a:pt x="86829" y="4793"/>
                  <a:pt x="65106" y="4086"/>
                </a:cubicBezTo>
                <a:cubicBezTo>
                  <a:pt x="43383" y="4793"/>
                  <a:pt x="21637" y="4109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2" name="Google Shape;3702;g25cc695399e_0_662"/>
          <p:cNvSpPr/>
          <p:nvPr/>
        </p:nvSpPr>
        <p:spPr>
          <a:xfrm>
            <a:off x="10872394" y="6471106"/>
            <a:ext cx="235608" cy="4083"/>
          </a:xfrm>
          <a:custGeom>
            <a:avLst/>
            <a:gdLst/>
            <a:ahLst/>
            <a:cxnLst/>
            <a:rect l="l" t="t" r="r" b="b"/>
            <a:pathLst>
              <a:path w="235608" h="4083" extrusionOk="0">
                <a:moveTo>
                  <a:pt x="235608" y="2042"/>
                </a:moveTo>
                <a:cubicBezTo>
                  <a:pt x="235608" y="3220"/>
                  <a:pt x="182753" y="4084"/>
                  <a:pt x="117804" y="4084"/>
                </a:cubicBezTo>
                <a:cubicBezTo>
                  <a:pt x="52855" y="4084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2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3" name="Google Shape;3703;g25cc695399e_0_662"/>
          <p:cNvSpPr/>
          <p:nvPr/>
        </p:nvSpPr>
        <p:spPr>
          <a:xfrm>
            <a:off x="10649430" y="6275237"/>
            <a:ext cx="35576" cy="44922"/>
          </a:xfrm>
          <a:custGeom>
            <a:avLst/>
            <a:gdLst/>
            <a:ahLst/>
            <a:cxnLst/>
            <a:rect l="l" t="t" r="r" b="b"/>
            <a:pathLst>
              <a:path w="35576" h="44922" extrusionOk="0">
                <a:moveTo>
                  <a:pt x="35577" y="44923"/>
                </a:moveTo>
                <a:cubicBezTo>
                  <a:pt x="23946" y="40391"/>
                  <a:pt x="12833" y="34627"/>
                  <a:pt x="2435" y="27723"/>
                </a:cubicBezTo>
                <a:lnTo>
                  <a:pt x="0" y="26231"/>
                </a:lnTo>
                <a:lnTo>
                  <a:pt x="2121" y="24425"/>
                </a:lnTo>
                <a:lnTo>
                  <a:pt x="3063" y="23561"/>
                </a:lnTo>
                <a:cubicBezTo>
                  <a:pt x="12330" y="14678"/>
                  <a:pt x="22485" y="6786"/>
                  <a:pt x="33378" y="0"/>
                </a:cubicBezTo>
                <a:cubicBezTo>
                  <a:pt x="25077" y="9974"/>
                  <a:pt x="15731" y="19037"/>
                  <a:pt x="5498" y="27016"/>
                </a:cubicBezTo>
                <a:lnTo>
                  <a:pt x="4634" y="27802"/>
                </a:lnTo>
                <a:lnTo>
                  <a:pt x="4634" y="24503"/>
                </a:lnTo>
                <a:cubicBezTo>
                  <a:pt x="15636" y="30205"/>
                  <a:pt x="26003" y="37053"/>
                  <a:pt x="35577" y="449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4" name="Google Shape;3704;g25cc695399e_0_662"/>
          <p:cNvSpPr/>
          <p:nvPr/>
        </p:nvSpPr>
        <p:spPr>
          <a:xfrm>
            <a:off x="10733464" y="6275001"/>
            <a:ext cx="35733" cy="48064"/>
          </a:xfrm>
          <a:custGeom>
            <a:avLst/>
            <a:gdLst/>
            <a:ahLst/>
            <a:cxnLst/>
            <a:rect l="l" t="t" r="r" b="b"/>
            <a:pathLst>
              <a:path w="35733" h="48064" extrusionOk="0">
                <a:moveTo>
                  <a:pt x="0" y="0"/>
                </a:moveTo>
                <a:cubicBezTo>
                  <a:pt x="11772" y="4626"/>
                  <a:pt x="23011" y="10500"/>
                  <a:pt x="33535" y="17514"/>
                </a:cubicBezTo>
                <a:lnTo>
                  <a:pt x="35734" y="18770"/>
                </a:lnTo>
                <a:lnTo>
                  <a:pt x="34006" y="20655"/>
                </a:lnTo>
                <a:lnTo>
                  <a:pt x="33613" y="21126"/>
                </a:lnTo>
                <a:cubicBezTo>
                  <a:pt x="25383" y="31006"/>
                  <a:pt x="16170" y="40038"/>
                  <a:pt x="6126" y="48064"/>
                </a:cubicBezTo>
                <a:cubicBezTo>
                  <a:pt x="13186" y="37328"/>
                  <a:pt x="21377" y="27378"/>
                  <a:pt x="30551" y="18377"/>
                </a:cubicBezTo>
                <a:lnTo>
                  <a:pt x="31022" y="17906"/>
                </a:lnTo>
                <a:lnTo>
                  <a:pt x="31493" y="21048"/>
                </a:lnTo>
                <a:cubicBezTo>
                  <a:pt x="20286" y="15157"/>
                  <a:pt x="9731" y="809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5" name="Google Shape;3705;g25cc695399e_0_662"/>
          <p:cNvSpPr/>
          <p:nvPr/>
        </p:nvSpPr>
        <p:spPr>
          <a:xfrm>
            <a:off x="10696945" y="6262121"/>
            <a:ext cx="28665" cy="80892"/>
          </a:xfrm>
          <a:custGeom>
            <a:avLst/>
            <a:gdLst/>
            <a:ahLst/>
            <a:cxnLst/>
            <a:rect l="l" t="t" r="r" b="b"/>
            <a:pathLst>
              <a:path w="28665" h="80892" extrusionOk="0">
                <a:moveTo>
                  <a:pt x="28666" y="0"/>
                </a:moveTo>
                <a:cubicBezTo>
                  <a:pt x="25862" y="14089"/>
                  <a:pt x="21707" y="27864"/>
                  <a:pt x="16257" y="41153"/>
                </a:cubicBezTo>
                <a:cubicBezTo>
                  <a:pt x="12157" y="54905"/>
                  <a:pt x="6707" y="68209"/>
                  <a:pt x="0" y="80892"/>
                </a:cubicBezTo>
                <a:cubicBezTo>
                  <a:pt x="2890" y="66826"/>
                  <a:pt x="7045" y="53059"/>
                  <a:pt x="12409" y="39739"/>
                </a:cubicBezTo>
                <a:cubicBezTo>
                  <a:pt x="16595" y="26019"/>
                  <a:pt x="22029" y="12715"/>
                  <a:pt x="286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6" name="Google Shape;3706;g25cc695399e_0_662"/>
          <p:cNvSpPr/>
          <p:nvPr/>
        </p:nvSpPr>
        <p:spPr>
          <a:xfrm>
            <a:off x="10938600" y="6371286"/>
            <a:ext cx="407444" cy="4083"/>
          </a:xfrm>
          <a:custGeom>
            <a:avLst/>
            <a:gdLst/>
            <a:ahLst/>
            <a:cxnLst/>
            <a:rect l="l" t="t" r="r" b="b"/>
            <a:pathLst>
              <a:path w="407444" h="4083" extrusionOk="0">
                <a:moveTo>
                  <a:pt x="407445" y="2042"/>
                </a:moveTo>
                <a:cubicBezTo>
                  <a:pt x="407445" y="3220"/>
                  <a:pt x="316186" y="4084"/>
                  <a:pt x="203722" y="4084"/>
                </a:cubicBezTo>
                <a:cubicBezTo>
                  <a:pt x="91259" y="4084"/>
                  <a:pt x="0" y="3220"/>
                  <a:pt x="0" y="2042"/>
                </a:cubicBezTo>
                <a:cubicBezTo>
                  <a:pt x="0" y="864"/>
                  <a:pt x="91180" y="0"/>
                  <a:pt x="203722" y="0"/>
                </a:cubicBezTo>
                <a:cubicBezTo>
                  <a:pt x="316265" y="0"/>
                  <a:pt x="407445" y="942"/>
                  <a:pt x="407445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7" name="Google Shape;3707;g25cc695399e_0_662"/>
          <p:cNvSpPr/>
          <p:nvPr/>
        </p:nvSpPr>
        <p:spPr>
          <a:xfrm>
            <a:off x="10689719" y="6421550"/>
            <a:ext cx="636063" cy="4083"/>
          </a:xfrm>
          <a:custGeom>
            <a:avLst/>
            <a:gdLst/>
            <a:ahLst/>
            <a:cxnLst/>
            <a:rect l="l" t="t" r="r" b="b"/>
            <a:pathLst>
              <a:path w="636063" h="4083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942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8" name="Google Shape;3708;g25cc695399e_0_662"/>
          <p:cNvSpPr/>
          <p:nvPr/>
        </p:nvSpPr>
        <p:spPr>
          <a:xfrm>
            <a:off x="10746501" y="6549328"/>
            <a:ext cx="199010" cy="4084"/>
          </a:xfrm>
          <a:custGeom>
            <a:avLst/>
            <a:gdLst/>
            <a:ahLst/>
            <a:cxnLst/>
            <a:rect l="l" t="t" r="r" b="b"/>
            <a:pathLst>
              <a:path w="199010" h="4084" extrusionOk="0">
                <a:moveTo>
                  <a:pt x="199010" y="2042"/>
                </a:moveTo>
                <a:cubicBezTo>
                  <a:pt x="199010" y="3141"/>
                  <a:pt x="154480" y="4084"/>
                  <a:pt x="99505" y="4084"/>
                </a:cubicBezTo>
                <a:cubicBezTo>
                  <a:pt x="44530" y="4084"/>
                  <a:pt x="0" y="3141"/>
                  <a:pt x="0" y="2042"/>
                </a:cubicBezTo>
                <a:cubicBezTo>
                  <a:pt x="0" y="942"/>
                  <a:pt x="44530" y="0"/>
                  <a:pt x="99505" y="0"/>
                </a:cubicBezTo>
                <a:cubicBezTo>
                  <a:pt x="154480" y="0"/>
                  <a:pt x="199010" y="864"/>
                  <a:pt x="199010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9" name="Google Shape;3709;g25cc695399e_0_662"/>
          <p:cNvSpPr/>
          <p:nvPr/>
        </p:nvSpPr>
        <p:spPr>
          <a:xfrm>
            <a:off x="10772418" y="6640585"/>
            <a:ext cx="130212" cy="4164"/>
          </a:xfrm>
          <a:custGeom>
            <a:avLst/>
            <a:gdLst/>
            <a:ahLst/>
            <a:cxnLst/>
            <a:rect l="l" t="t" r="r" b="b"/>
            <a:pathLst>
              <a:path w="130212" h="4164" extrusionOk="0">
                <a:moveTo>
                  <a:pt x="130213" y="2044"/>
                </a:moveTo>
                <a:cubicBezTo>
                  <a:pt x="86853" y="4871"/>
                  <a:pt x="43360" y="4871"/>
                  <a:pt x="0" y="2044"/>
                </a:cubicBezTo>
                <a:cubicBezTo>
                  <a:pt x="43360" y="-681"/>
                  <a:pt x="86853" y="-681"/>
                  <a:pt x="130213" y="20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0" name="Google Shape;3710;g25cc695399e_0_662"/>
          <p:cNvSpPr/>
          <p:nvPr/>
        </p:nvSpPr>
        <p:spPr>
          <a:xfrm>
            <a:off x="10935930" y="6640586"/>
            <a:ext cx="235608" cy="4162"/>
          </a:xfrm>
          <a:custGeom>
            <a:avLst/>
            <a:gdLst/>
            <a:ahLst/>
            <a:cxnLst/>
            <a:rect l="l" t="t" r="r" b="b"/>
            <a:pathLst>
              <a:path w="235608" h="4162" extrusionOk="0">
                <a:moveTo>
                  <a:pt x="235608" y="2042"/>
                </a:moveTo>
                <a:cubicBezTo>
                  <a:pt x="235608" y="3220"/>
                  <a:pt x="182753" y="4162"/>
                  <a:pt x="117804" y="4162"/>
                </a:cubicBezTo>
                <a:cubicBezTo>
                  <a:pt x="52855" y="4162"/>
                  <a:pt x="0" y="3220"/>
                  <a:pt x="0" y="2042"/>
                </a:cubicBezTo>
                <a:cubicBezTo>
                  <a:pt x="0" y="864"/>
                  <a:pt x="52855" y="0"/>
                  <a:pt x="117804" y="0"/>
                </a:cubicBezTo>
                <a:cubicBezTo>
                  <a:pt x="182753" y="0"/>
                  <a:pt x="235608" y="943"/>
                  <a:pt x="235608" y="20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1" name="Google Shape;3711;g25cc695399e_0_662"/>
          <p:cNvSpPr/>
          <p:nvPr/>
        </p:nvSpPr>
        <p:spPr>
          <a:xfrm>
            <a:off x="10753255" y="6590795"/>
            <a:ext cx="636063" cy="4084"/>
          </a:xfrm>
          <a:custGeom>
            <a:avLst/>
            <a:gdLst/>
            <a:ahLst/>
            <a:cxnLst/>
            <a:rect l="l" t="t" r="r" b="b"/>
            <a:pathLst>
              <a:path w="636063" h="4084" extrusionOk="0">
                <a:moveTo>
                  <a:pt x="636063" y="2042"/>
                </a:moveTo>
                <a:cubicBezTo>
                  <a:pt x="636063" y="3220"/>
                  <a:pt x="493678" y="4084"/>
                  <a:pt x="318071" y="4084"/>
                </a:cubicBezTo>
                <a:cubicBezTo>
                  <a:pt x="142464" y="4084"/>
                  <a:pt x="0" y="3220"/>
                  <a:pt x="0" y="2042"/>
                </a:cubicBezTo>
                <a:cubicBezTo>
                  <a:pt x="0" y="864"/>
                  <a:pt x="142386" y="0"/>
                  <a:pt x="318071" y="0"/>
                </a:cubicBezTo>
                <a:cubicBezTo>
                  <a:pt x="493756" y="0"/>
                  <a:pt x="636063" y="1178"/>
                  <a:pt x="636063" y="204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2" name="Google Shape;3712;g25cc695399e_0_662"/>
          <p:cNvSpPr/>
          <p:nvPr/>
        </p:nvSpPr>
        <p:spPr>
          <a:xfrm>
            <a:off x="10493204" y="6113216"/>
            <a:ext cx="219780" cy="772717"/>
          </a:xfrm>
          <a:custGeom>
            <a:avLst/>
            <a:gdLst/>
            <a:ahLst/>
            <a:cxnLst/>
            <a:rect l="l" t="t" r="r" b="b"/>
            <a:pathLst>
              <a:path w="219780" h="772717" extrusionOk="0">
                <a:moveTo>
                  <a:pt x="219762" y="772717"/>
                </a:moveTo>
                <a:cubicBezTo>
                  <a:pt x="218663" y="772717"/>
                  <a:pt x="168557" y="599938"/>
                  <a:pt x="107927" y="386948"/>
                </a:cubicBezTo>
                <a:cubicBezTo>
                  <a:pt x="47297" y="173959"/>
                  <a:pt x="-1081" y="551"/>
                  <a:pt x="18" y="1"/>
                </a:cubicBezTo>
                <a:cubicBezTo>
                  <a:pt x="1118" y="-549"/>
                  <a:pt x="51145" y="172388"/>
                  <a:pt x="111854" y="385849"/>
                </a:cubicBezTo>
                <a:cubicBezTo>
                  <a:pt x="172562" y="599310"/>
                  <a:pt x="220862" y="772403"/>
                  <a:pt x="219762" y="77271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3" name="Google Shape;3713;g25cc695399e_0_662"/>
          <p:cNvSpPr/>
          <p:nvPr/>
        </p:nvSpPr>
        <p:spPr>
          <a:xfrm>
            <a:off x="10927299" y="6301311"/>
            <a:ext cx="398483" cy="350663"/>
          </a:xfrm>
          <a:custGeom>
            <a:avLst/>
            <a:gdLst/>
            <a:ahLst/>
            <a:cxnLst/>
            <a:rect l="l" t="t" r="r" b="b"/>
            <a:pathLst>
              <a:path w="398483" h="350663" extrusionOk="0">
                <a:moveTo>
                  <a:pt x="3918" y="9738"/>
                </a:moveTo>
                <a:cubicBezTo>
                  <a:pt x="3918" y="9738"/>
                  <a:pt x="72088" y="-12173"/>
                  <a:pt x="118424" y="9738"/>
                </a:cubicBezTo>
                <a:cubicBezTo>
                  <a:pt x="164760" y="31650"/>
                  <a:pt x="398484" y="211890"/>
                  <a:pt x="398484" y="211890"/>
                </a:cubicBezTo>
                <a:lnTo>
                  <a:pt x="359216" y="350663"/>
                </a:lnTo>
                <a:lnTo>
                  <a:pt x="305890" y="307233"/>
                </a:lnTo>
                <a:cubicBezTo>
                  <a:pt x="305890" y="307233"/>
                  <a:pt x="218243" y="319406"/>
                  <a:pt x="184159" y="285321"/>
                </a:cubicBezTo>
                <a:cubicBezTo>
                  <a:pt x="150074" y="251237"/>
                  <a:pt x="111042" y="219587"/>
                  <a:pt x="111042" y="219587"/>
                </a:cubicBezTo>
                <a:cubicBezTo>
                  <a:pt x="111042" y="219587"/>
                  <a:pt x="75936" y="275662"/>
                  <a:pt x="57009" y="272363"/>
                </a:cubicBezTo>
                <a:cubicBezTo>
                  <a:pt x="43029" y="270007"/>
                  <a:pt x="34862" y="225241"/>
                  <a:pt x="34862" y="225241"/>
                </a:cubicBezTo>
                <a:cubicBezTo>
                  <a:pt x="34862" y="225241"/>
                  <a:pt x="-6291" y="235687"/>
                  <a:pt x="3918" y="195084"/>
                </a:cubicBezTo>
                <a:lnTo>
                  <a:pt x="28265" y="114427"/>
                </a:lnTo>
                <a:cubicBezTo>
                  <a:pt x="32514" y="99639"/>
                  <a:pt x="45315" y="88911"/>
                  <a:pt x="60621" y="87332"/>
                </a:cubicBezTo>
                <a:lnTo>
                  <a:pt x="133032" y="80107"/>
                </a:lnTo>
                <a:lnTo>
                  <a:pt x="93764" y="48692"/>
                </a:lnTo>
                <a:cubicBezTo>
                  <a:pt x="67658" y="50263"/>
                  <a:pt x="41459" y="48755"/>
                  <a:pt x="15699" y="44216"/>
                </a:cubicBezTo>
                <a:cubicBezTo>
                  <a:pt x="3133" y="41624"/>
                  <a:pt x="-5349" y="16650"/>
                  <a:pt x="3918" y="9738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4" name="Google Shape;3714;g25cc695399e_0_662"/>
          <p:cNvSpPr/>
          <p:nvPr/>
        </p:nvSpPr>
        <p:spPr>
          <a:xfrm>
            <a:off x="10971506" y="6442593"/>
            <a:ext cx="111285" cy="82231"/>
          </a:xfrm>
          <a:custGeom>
            <a:avLst/>
            <a:gdLst/>
            <a:ahLst/>
            <a:cxnLst/>
            <a:rect l="l" t="t" r="r" b="b"/>
            <a:pathLst>
              <a:path w="111285" h="82231" extrusionOk="0">
                <a:moveTo>
                  <a:pt x="111286" y="17125"/>
                </a:moveTo>
                <a:cubicBezTo>
                  <a:pt x="110893" y="17753"/>
                  <a:pt x="103432" y="13041"/>
                  <a:pt x="89767" y="7779"/>
                </a:cubicBezTo>
                <a:cubicBezTo>
                  <a:pt x="82054" y="4716"/>
                  <a:pt x="73800" y="3247"/>
                  <a:pt x="65499" y="3460"/>
                </a:cubicBezTo>
                <a:cubicBezTo>
                  <a:pt x="55423" y="4166"/>
                  <a:pt x="45787" y="7889"/>
                  <a:pt x="37854" y="14141"/>
                </a:cubicBezTo>
                <a:cubicBezTo>
                  <a:pt x="23639" y="26251"/>
                  <a:pt x="13225" y="42202"/>
                  <a:pt x="7854" y="60084"/>
                </a:cubicBezTo>
                <a:cubicBezTo>
                  <a:pt x="5709" y="67624"/>
                  <a:pt x="3087" y="75022"/>
                  <a:pt x="0" y="82231"/>
                </a:cubicBezTo>
                <a:cubicBezTo>
                  <a:pt x="864" y="74362"/>
                  <a:pt x="2631" y="66611"/>
                  <a:pt x="5262" y="59142"/>
                </a:cubicBezTo>
                <a:cubicBezTo>
                  <a:pt x="7759" y="50990"/>
                  <a:pt x="11042" y="43097"/>
                  <a:pt x="15079" y="35581"/>
                </a:cubicBezTo>
                <a:cubicBezTo>
                  <a:pt x="20090" y="26070"/>
                  <a:pt x="27079" y="17737"/>
                  <a:pt x="35577" y="11156"/>
                </a:cubicBezTo>
                <a:cubicBezTo>
                  <a:pt x="44137" y="4394"/>
                  <a:pt x="54606" y="499"/>
                  <a:pt x="65499" y="4"/>
                </a:cubicBezTo>
                <a:cubicBezTo>
                  <a:pt x="74303" y="-98"/>
                  <a:pt x="83021" y="1755"/>
                  <a:pt x="91023" y="5423"/>
                </a:cubicBezTo>
                <a:cubicBezTo>
                  <a:pt x="96332" y="7622"/>
                  <a:pt x="101453" y="10245"/>
                  <a:pt x="106338" y="13277"/>
                </a:cubicBezTo>
                <a:cubicBezTo>
                  <a:pt x="108183" y="14282"/>
                  <a:pt x="109856" y="15578"/>
                  <a:pt x="111286" y="17125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5" name="Google Shape;3715;g25cc695399e_0_662"/>
          <p:cNvSpPr/>
          <p:nvPr/>
        </p:nvSpPr>
        <p:spPr>
          <a:xfrm>
            <a:off x="11058053" y="6378261"/>
            <a:ext cx="43916" cy="11481"/>
          </a:xfrm>
          <a:custGeom>
            <a:avLst/>
            <a:gdLst/>
            <a:ahLst/>
            <a:cxnLst/>
            <a:rect l="l" t="t" r="r" b="b"/>
            <a:pathLst>
              <a:path w="43916" h="11481" extrusionOk="0">
                <a:moveTo>
                  <a:pt x="43745" y="11481"/>
                </a:moveTo>
                <a:cubicBezTo>
                  <a:pt x="36967" y="8246"/>
                  <a:pt x="29820" y="5842"/>
                  <a:pt x="22461" y="4335"/>
                </a:cubicBezTo>
                <a:cubicBezTo>
                  <a:pt x="14922" y="4107"/>
                  <a:pt x="7382" y="4766"/>
                  <a:pt x="0" y="6298"/>
                </a:cubicBezTo>
                <a:cubicBezTo>
                  <a:pt x="0" y="5905"/>
                  <a:pt x="1806" y="4020"/>
                  <a:pt x="5890" y="2371"/>
                </a:cubicBezTo>
                <a:cubicBezTo>
                  <a:pt x="16885" y="-1846"/>
                  <a:pt x="29255" y="-378"/>
                  <a:pt x="38954" y="6298"/>
                </a:cubicBezTo>
                <a:cubicBezTo>
                  <a:pt x="42567" y="8890"/>
                  <a:pt x="44530" y="11167"/>
                  <a:pt x="43745" y="1148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6" name="Google Shape;3716;g25cc695399e_0_662"/>
          <p:cNvSpPr/>
          <p:nvPr/>
        </p:nvSpPr>
        <p:spPr>
          <a:xfrm>
            <a:off x="11424550" y="5611561"/>
            <a:ext cx="184904" cy="123112"/>
          </a:xfrm>
          <a:custGeom>
            <a:avLst/>
            <a:gdLst/>
            <a:ahLst/>
            <a:cxnLst/>
            <a:rect l="l" t="t" r="r" b="b"/>
            <a:pathLst>
              <a:path w="184904" h="123112" extrusionOk="0">
                <a:moveTo>
                  <a:pt x="43068" y="12534"/>
                </a:moveTo>
                <a:lnTo>
                  <a:pt x="18329" y="13162"/>
                </a:lnTo>
                <a:cubicBezTo>
                  <a:pt x="7923" y="13453"/>
                  <a:pt x="-276" y="22115"/>
                  <a:pt x="7" y="32521"/>
                </a:cubicBezTo>
                <a:cubicBezTo>
                  <a:pt x="93" y="35717"/>
                  <a:pt x="996" y="38843"/>
                  <a:pt x="2622" y="41592"/>
                </a:cubicBezTo>
                <a:cubicBezTo>
                  <a:pt x="4122" y="44050"/>
                  <a:pt x="6384" y="45959"/>
                  <a:pt x="9062" y="47011"/>
                </a:cubicBezTo>
                <a:cubicBezTo>
                  <a:pt x="22728" y="52116"/>
                  <a:pt x="112494" y="65860"/>
                  <a:pt x="112494" y="65860"/>
                </a:cubicBezTo>
                <a:lnTo>
                  <a:pt x="153490" y="123112"/>
                </a:lnTo>
                <a:lnTo>
                  <a:pt x="184904" y="104264"/>
                </a:lnTo>
                <a:cubicBezTo>
                  <a:pt x="184904" y="104264"/>
                  <a:pt x="145636" y="-2545"/>
                  <a:pt x="148149" y="46"/>
                </a:cubicBezTo>
                <a:cubicBezTo>
                  <a:pt x="150663" y="2638"/>
                  <a:pt x="43068" y="12534"/>
                  <a:pt x="43068" y="125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7" name="Google Shape;3717;g25cc695399e_0_662"/>
          <p:cNvSpPr/>
          <p:nvPr/>
        </p:nvSpPr>
        <p:spPr>
          <a:xfrm>
            <a:off x="11451592" y="5597205"/>
            <a:ext cx="326401" cy="379516"/>
          </a:xfrm>
          <a:custGeom>
            <a:avLst/>
            <a:gdLst/>
            <a:ahLst/>
            <a:cxnLst/>
            <a:rect l="l" t="t" r="r" b="b"/>
            <a:pathLst>
              <a:path w="326401" h="379516" extrusionOk="0">
                <a:moveTo>
                  <a:pt x="326401" y="310484"/>
                </a:moveTo>
                <a:lnTo>
                  <a:pt x="144512" y="17466"/>
                </a:lnTo>
                <a:cubicBezTo>
                  <a:pt x="139454" y="9251"/>
                  <a:pt x="130595" y="4146"/>
                  <a:pt x="120951" y="3879"/>
                </a:cubicBezTo>
                <a:lnTo>
                  <a:pt x="21524" y="31"/>
                </a:lnTo>
                <a:cubicBezTo>
                  <a:pt x="10262" y="-582"/>
                  <a:pt x="642" y="8057"/>
                  <a:pt x="29" y="19311"/>
                </a:cubicBezTo>
                <a:cubicBezTo>
                  <a:pt x="-167" y="23010"/>
                  <a:pt x="634" y="26686"/>
                  <a:pt x="2362" y="29953"/>
                </a:cubicBezTo>
                <a:cubicBezTo>
                  <a:pt x="5071" y="34374"/>
                  <a:pt x="9516" y="37453"/>
                  <a:pt x="14613" y="38435"/>
                </a:cubicBezTo>
                <a:cubicBezTo>
                  <a:pt x="38881" y="44011"/>
                  <a:pt x="103202" y="46995"/>
                  <a:pt x="103202" y="46995"/>
                </a:cubicBezTo>
                <a:lnTo>
                  <a:pt x="142470" y="127494"/>
                </a:lnTo>
                <a:lnTo>
                  <a:pt x="43672" y="89719"/>
                </a:lnTo>
                <a:cubicBezTo>
                  <a:pt x="35048" y="86397"/>
                  <a:pt x="25373" y="90700"/>
                  <a:pt x="22051" y="99316"/>
                </a:cubicBezTo>
                <a:cubicBezTo>
                  <a:pt x="21619" y="100431"/>
                  <a:pt x="21312" y="101578"/>
                  <a:pt x="21132" y="102756"/>
                </a:cubicBezTo>
                <a:cubicBezTo>
                  <a:pt x="18988" y="111740"/>
                  <a:pt x="21839" y="121188"/>
                  <a:pt x="28593" y="127494"/>
                </a:cubicBezTo>
                <a:cubicBezTo>
                  <a:pt x="45399" y="140531"/>
                  <a:pt x="100374" y="183805"/>
                  <a:pt x="100374" y="183805"/>
                </a:cubicBezTo>
                <a:cubicBezTo>
                  <a:pt x="100374" y="183805"/>
                  <a:pt x="108228" y="258100"/>
                  <a:pt x="136344" y="295326"/>
                </a:cubicBezTo>
                <a:cubicBezTo>
                  <a:pt x="164460" y="332552"/>
                  <a:pt x="208911" y="379517"/>
                  <a:pt x="208911" y="379517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8" name="Google Shape;3718;g25cc695399e_0_662"/>
          <p:cNvSpPr/>
          <p:nvPr/>
        </p:nvSpPr>
        <p:spPr>
          <a:xfrm>
            <a:off x="11588390" y="5722893"/>
            <a:ext cx="86642" cy="81855"/>
          </a:xfrm>
          <a:custGeom>
            <a:avLst/>
            <a:gdLst/>
            <a:ahLst/>
            <a:cxnLst/>
            <a:rect l="l" t="t" r="r" b="b"/>
            <a:pathLst>
              <a:path w="86642" h="81855" extrusionOk="0">
                <a:moveTo>
                  <a:pt x="86642" y="81834"/>
                </a:moveTo>
                <a:cubicBezTo>
                  <a:pt x="85700" y="82620"/>
                  <a:pt x="68893" y="61729"/>
                  <a:pt x="44940" y="39268"/>
                </a:cubicBezTo>
                <a:cubicBezTo>
                  <a:pt x="20986" y="16807"/>
                  <a:pt x="-690" y="1099"/>
                  <a:pt x="17" y="0"/>
                </a:cubicBezTo>
                <a:cubicBezTo>
                  <a:pt x="5397" y="2387"/>
                  <a:pt x="10446" y="5482"/>
                  <a:pt x="15017" y="9189"/>
                </a:cubicBezTo>
                <a:cubicBezTo>
                  <a:pt x="38044" y="25728"/>
                  <a:pt x="58746" y="45276"/>
                  <a:pt x="76589" y="67305"/>
                </a:cubicBezTo>
                <a:cubicBezTo>
                  <a:pt x="80626" y="71640"/>
                  <a:pt x="84011" y="76533"/>
                  <a:pt x="86642" y="8183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9" name="Google Shape;3719;g25cc695399e_0_662"/>
          <p:cNvSpPr/>
          <p:nvPr/>
        </p:nvSpPr>
        <p:spPr>
          <a:xfrm>
            <a:off x="11610947" y="4699672"/>
            <a:ext cx="1064998" cy="532763"/>
          </a:xfrm>
          <a:custGeom>
            <a:avLst/>
            <a:gdLst/>
            <a:ahLst/>
            <a:cxnLst/>
            <a:rect l="l" t="t" r="r" b="b"/>
            <a:pathLst>
              <a:path w="1064998" h="532763" extrusionOk="0">
                <a:moveTo>
                  <a:pt x="1043037" y="532764"/>
                </a:moveTo>
                <a:cubicBezTo>
                  <a:pt x="1055610" y="527196"/>
                  <a:pt x="1061280" y="512486"/>
                  <a:pt x="1055712" y="499912"/>
                </a:cubicBezTo>
                <a:cubicBezTo>
                  <a:pt x="1054095" y="496276"/>
                  <a:pt x="1051637" y="493080"/>
                  <a:pt x="1048534" y="490590"/>
                </a:cubicBezTo>
                <a:cubicBezTo>
                  <a:pt x="1060393" y="482736"/>
                  <a:pt x="1054660" y="462867"/>
                  <a:pt x="1043665" y="453521"/>
                </a:cubicBezTo>
                <a:cubicBezTo>
                  <a:pt x="1032670" y="444175"/>
                  <a:pt x="1017984" y="439306"/>
                  <a:pt x="1008952" y="427997"/>
                </a:cubicBezTo>
                <a:cubicBezTo>
                  <a:pt x="1025186" y="429560"/>
                  <a:pt x="1039613" y="417661"/>
                  <a:pt x="1041175" y="401428"/>
                </a:cubicBezTo>
                <a:cubicBezTo>
                  <a:pt x="1041262" y="400549"/>
                  <a:pt x="1041301" y="399669"/>
                  <a:pt x="1041309" y="398781"/>
                </a:cubicBezTo>
                <a:cubicBezTo>
                  <a:pt x="1054621" y="398546"/>
                  <a:pt x="1065223" y="387567"/>
                  <a:pt x="1064995" y="374255"/>
                </a:cubicBezTo>
                <a:cubicBezTo>
                  <a:pt x="1064838" y="365309"/>
                  <a:pt x="1059741" y="357181"/>
                  <a:pt x="1051754" y="353152"/>
                </a:cubicBezTo>
                <a:cubicBezTo>
                  <a:pt x="1065027" y="350560"/>
                  <a:pt x="1061493" y="328492"/>
                  <a:pt x="1049477" y="322209"/>
                </a:cubicBezTo>
                <a:cubicBezTo>
                  <a:pt x="1037461" y="315926"/>
                  <a:pt x="1022696" y="318125"/>
                  <a:pt x="1010209" y="313727"/>
                </a:cubicBezTo>
                <a:cubicBezTo>
                  <a:pt x="985336" y="291242"/>
                  <a:pt x="954008" y="277168"/>
                  <a:pt x="920678" y="273517"/>
                </a:cubicBezTo>
                <a:lnTo>
                  <a:pt x="971098" y="226395"/>
                </a:lnTo>
                <a:cubicBezTo>
                  <a:pt x="975441" y="223033"/>
                  <a:pt x="978826" y="218596"/>
                  <a:pt x="980915" y="213515"/>
                </a:cubicBezTo>
                <a:cubicBezTo>
                  <a:pt x="984528" y="202127"/>
                  <a:pt x="974632" y="190975"/>
                  <a:pt x="964736" y="184221"/>
                </a:cubicBezTo>
                <a:cubicBezTo>
                  <a:pt x="943649" y="169857"/>
                  <a:pt x="918777" y="162066"/>
                  <a:pt x="893268" y="161838"/>
                </a:cubicBezTo>
                <a:cubicBezTo>
                  <a:pt x="885415" y="161838"/>
                  <a:pt x="874970" y="164116"/>
                  <a:pt x="873242" y="172048"/>
                </a:cubicBezTo>
                <a:cubicBezTo>
                  <a:pt x="855257" y="165844"/>
                  <a:pt x="835623" y="168828"/>
                  <a:pt x="816853" y="172048"/>
                </a:cubicBezTo>
                <a:cubicBezTo>
                  <a:pt x="806408" y="173776"/>
                  <a:pt x="794863" y="176053"/>
                  <a:pt x="788188" y="184300"/>
                </a:cubicBezTo>
                <a:cubicBezTo>
                  <a:pt x="792177" y="174459"/>
                  <a:pt x="797894" y="165419"/>
                  <a:pt x="805073" y="157597"/>
                </a:cubicBezTo>
                <a:cubicBezTo>
                  <a:pt x="812314" y="149681"/>
                  <a:pt x="815855" y="139063"/>
                  <a:pt x="814811" y="128382"/>
                </a:cubicBezTo>
                <a:cubicBezTo>
                  <a:pt x="812612" y="118015"/>
                  <a:pt x="799104" y="110319"/>
                  <a:pt x="790858" y="117151"/>
                </a:cubicBezTo>
                <a:cubicBezTo>
                  <a:pt x="800125" y="111497"/>
                  <a:pt x="797140" y="95947"/>
                  <a:pt x="788109" y="89978"/>
                </a:cubicBezTo>
                <a:cubicBezTo>
                  <a:pt x="778402" y="85116"/>
                  <a:pt x="767360" y="83601"/>
                  <a:pt x="756695" y="85658"/>
                </a:cubicBezTo>
                <a:cubicBezTo>
                  <a:pt x="748841" y="86287"/>
                  <a:pt x="739731" y="88564"/>
                  <a:pt x="738474" y="96025"/>
                </a:cubicBezTo>
                <a:cubicBezTo>
                  <a:pt x="733212" y="79611"/>
                  <a:pt x="704233" y="80318"/>
                  <a:pt x="699835" y="97125"/>
                </a:cubicBezTo>
                <a:cubicBezTo>
                  <a:pt x="688093" y="88713"/>
                  <a:pt x="671758" y="91415"/>
                  <a:pt x="663346" y="103156"/>
                </a:cubicBezTo>
                <a:cubicBezTo>
                  <a:pt x="663119" y="103470"/>
                  <a:pt x="662899" y="103792"/>
                  <a:pt x="662687" y="104114"/>
                </a:cubicBezTo>
                <a:cubicBezTo>
                  <a:pt x="645425" y="97054"/>
                  <a:pt x="625704" y="105324"/>
                  <a:pt x="618644" y="122586"/>
                </a:cubicBezTo>
                <a:cubicBezTo>
                  <a:pt x="618071" y="123984"/>
                  <a:pt x="617591" y="125421"/>
                  <a:pt x="617215" y="126890"/>
                </a:cubicBezTo>
                <a:cubicBezTo>
                  <a:pt x="625068" y="109533"/>
                  <a:pt x="632922" y="92098"/>
                  <a:pt x="640775" y="74742"/>
                </a:cubicBezTo>
                <a:cubicBezTo>
                  <a:pt x="645331" y="64846"/>
                  <a:pt x="644388" y="47411"/>
                  <a:pt x="633786" y="49689"/>
                </a:cubicBezTo>
                <a:cubicBezTo>
                  <a:pt x="649493" y="48118"/>
                  <a:pt x="655697" y="26128"/>
                  <a:pt x="646744" y="13562"/>
                </a:cubicBezTo>
                <a:cubicBezTo>
                  <a:pt x="637791" y="997"/>
                  <a:pt x="619806" y="-2145"/>
                  <a:pt x="604727" y="1311"/>
                </a:cubicBezTo>
                <a:cubicBezTo>
                  <a:pt x="601036" y="8222"/>
                  <a:pt x="596873" y="15133"/>
                  <a:pt x="593497" y="22044"/>
                </a:cubicBezTo>
                <a:cubicBezTo>
                  <a:pt x="578692" y="13861"/>
                  <a:pt x="560056" y="19217"/>
                  <a:pt x="551873" y="34021"/>
                </a:cubicBezTo>
                <a:cubicBezTo>
                  <a:pt x="547215" y="42432"/>
                  <a:pt x="546783" y="52532"/>
                  <a:pt x="550694" y="61312"/>
                </a:cubicBezTo>
                <a:cubicBezTo>
                  <a:pt x="543783" y="55343"/>
                  <a:pt x="532160" y="60291"/>
                  <a:pt x="528076" y="68380"/>
                </a:cubicBezTo>
                <a:cubicBezTo>
                  <a:pt x="524919" y="76980"/>
                  <a:pt x="524369" y="86326"/>
                  <a:pt x="526506" y="95240"/>
                </a:cubicBezTo>
                <a:cubicBezTo>
                  <a:pt x="510249" y="84323"/>
                  <a:pt x="484332" y="101915"/>
                  <a:pt x="488572" y="121078"/>
                </a:cubicBezTo>
                <a:cubicBezTo>
                  <a:pt x="474177" y="115620"/>
                  <a:pt x="458579" y="114128"/>
                  <a:pt x="443414" y="116759"/>
                </a:cubicBezTo>
                <a:cubicBezTo>
                  <a:pt x="450655" y="101805"/>
                  <a:pt x="444396" y="83821"/>
                  <a:pt x="429443" y="76580"/>
                </a:cubicBezTo>
                <a:cubicBezTo>
                  <a:pt x="419924" y="71969"/>
                  <a:pt x="408670" y="72700"/>
                  <a:pt x="399827" y="78512"/>
                </a:cubicBezTo>
                <a:cubicBezTo>
                  <a:pt x="395743" y="62632"/>
                  <a:pt x="379564" y="53074"/>
                  <a:pt x="363685" y="57150"/>
                </a:cubicBezTo>
                <a:cubicBezTo>
                  <a:pt x="362130" y="57550"/>
                  <a:pt x="360614" y="58076"/>
                  <a:pt x="359145" y="58720"/>
                </a:cubicBezTo>
                <a:cubicBezTo>
                  <a:pt x="352469" y="41364"/>
                  <a:pt x="327731" y="30762"/>
                  <a:pt x="314694" y="44034"/>
                </a:cubicBezTo>
                <a:cubicBezTo>
                  <a:pt x="301657" y="57307"/>
                  <a:pt x="311788" y="80553"/>
                  <a:pt x="322547" y="96418"/>
                </a:cubicBezTo>
                <a:lnTo>
                  <a:pt x="357888" y="147937"/>
                </a:lnTo>
                <a:lnTo>
                  <a:pt x="256813" y="107099"/>
                </a:lnTo>
                <a:cubicBezTo>
                  <a:pt x="253774" y="105512"/>
                  <a:pt x="250326" y="104884"/>
                  <a:pt x="246917" y="105292"/>
                </a:cubicBezTo>
                <a:cubicBezTo>
                  <a:pt x="242362" y="106392"/>
                  <a:pt x="239613" y="110947"/>
                  <a:pt x="235686" y="113146"/>
                </a:cubicBezTo>
                <a:cubicBezTo>
                  <a:pt x="230189" y="116680"/>
                  <a:pt x="223042" y="115973"/>
                  <a:pt x="217073" y="118565"/>
                </a:cubicBezTo>
                <a:cubicBezTo>
                  <a:pt x="200816" y="125555"/>
                  <a:pt x="203879" y="151236"/>
                  <a:pt x="217073" y="163330"/>
                </a:cubicBezTo>
                <a:cubicBezTo>
                  <a:pt x="230267" y="175425"/>
                  <a:pt x="248488" y="179823"/>
                  <a:pt x="262781" y="190268"/>
                </a:cubicBezTo>
                <a:lnTo>
                  <a:pt x="221236" y="202913"/>
                </a:lnTo>
                <a:cubicBezTo>
                  <a:pt x="212408" y="180475"/>
                  <a:pt x="187057" y="169441"/>
                  <a:pt x="164611" y="178268"/>
                </a:cubicBezTo>
                <a:cubicBezTo>
                  <a:pt x="163763" y="178606"/>
                  <a:pt x="162923" y="178967"/>
                  <a:pt x="162098" y="179352"/>
                </a:cubicBezTo>
                <a:cubicBezTo>
                  <a:pt x="154245" y="164351"/>
                  <a:pt x="133354" y="164666"/>
                  <a:pt x="116783" y="167179"/>
                </a:cubicBezTo>
                <a:cubicBezTo>
                  <a:pt x="101861" y="169378"/>
                  <a:pt x="85368" y="172441"/>
                  <a:pt x="76101" y="184142"/>
                </a:cubicBezTo>
                <a:cubicBezTo>
                  <a:pt x="64085" y="199143"/>
                  <a:pt x="69190" y="222625"/>
                  <a:pt x="82306" y="236762"/>
                </a:cubicBezTo>
                <a:cubicBezTo>
                  <a:pt x="95421" y="250898"/>
                  <a:pt x="114113" y="257888"/>
                  <a:pt x="132255" y="264485"/>
                </a:cubicBezTo>
                <a:cubicBezTo>
                  <a:pt x="130762" y="277522"/>
                  <a:pt x="114663" y="283176"/>
                  <a:pt x="101625" y="282705"/>
                </a:cubicBezTo>
                <a:cubicBezTo>
                  <a:pt x="88589" y="282234"/>
                  <a:pt x="74609" y="278621"/>
                  <a:pt x="62907" y="284511"/>
                </a:cubicBezTo>
                <a:cubicBezTo>
                  <a:pt x="47200" y="292365"/>
                  <a:pt x="42331" y="314748"/>
                  <a:pt x="26388" y="322602"/>
                </a:cubicBezTo>
                <a:cubicBezTo>
                  <a:pt x="21283" y="324266"/>
                  <a:pt x="16382" y="326505"/>
                  <a:pt x="11780" y="329277"/>
                </a:cubicBezTo>
                <a:cubicBezTo>
                  <a:pt x="6589" y="334979"/>
                  <a:pt x="3777" y="342455"/>
                  <a:pt x="3927" y="350168"/>
                </a:cubicBezTo>
                <a:cubicBezTo>
                  <a:pt x="2906" y="359513"/>
                  <a:pt x="1806" y="368938"/>
                  <a:pt x="707" y="378362"/>
                </a:cubicBezTo>
                <a:cubicBezTo>
                  <a:pt x="-236" y="382972"/>
                  <a:pt x="-236" y="387731"/>
                  <a:pt x="707" y="392341"/>
                </a:cubicBezTo>
                <a:cubicBezTo>
                  <a:pt x="5340" y="407028"/>
                  <a:pt x="26624" y="408049"/>
                  <a:pt x="39975" y="400666"/>
                </a:cubicBezTo>
                <a:cubicBezTo>
                  <a:pt x="53326" y="393284"/>
                  <a:pt x="64399" y="380797"/>
                  <a:pt x="79243" y="377106"/>
                </a:cubicBezTo>
                <a:cubicBezTo>
                  <a:pt x="60394" y="389200"/>
                  <a:pt x="40525" y="402473"/>
                  <a:pt x="31493" y="422971"/>
                </a:cubicBezTo>
                <a:cubicBezTo>
                  <a:pt x="22461" y="443468"/>
                  <a:pt x="30236" y="472919"/>
                  <a:pt x="52069" y="477946"/>
                </a:cubicBezTo>
                <a:cubicBezTo>
                  <a:pt x="73902" y="482972"/>
                  <a:pt x="92987" y="462239"/>
                  <a:pt x="106652" y="444489"/>
                </a:cubicBezTo>
                <a:cubicBezTo>
                  <a:pt x="120317" y="426740"/>
                  <a:pt x="140579" y="406478"/>
                  <a:pt x="162098" y="413625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0" name="Google Shape;3720;g25cc695399e_0_662"/>
          <p:cNvSpPr/>
          <p:nvPr/>
        </p:nvSpPr>
        <p:spPr>
          <a:xfrm>
            <a:off x="11622492" y="4994940"/>
            <a:ext cx="1090830" cy="657820"/>
          </a:xfrm>
          <a:custGeom>
            <a:avLst/>
            <a:gdLst/>
            <a:ahLst/>
            <a:cxnLst/>
            <a:rect l="l" t="t" r="r" b="b"/>
            <a:pathLst>
              <a:path w="1090830" h="657820" extrusionOk="0">
                <a:moveTo>
                  <a:pt x="999449" y="227679"/>
                </a:moveTo>
                <a:cubicBezTo>
                  <a:pt x="1014214" y="213935"/>
                  <a:pt x="1043272" y="226815"/>
                  <a:pt x="1043037" y="246920"/>
                </a:cubicBezTo>
                <a:cubicBezTo>
                  <a:pt x="1074224" y="252151"/>
                  <a:pt x="1095263" y="281672"/>
                  <a:pt x="1090033" y="312851"/>
                </a:cubicBezTo>
                <a:cubicBezTo>
                  <a:pt x="1088148" y="324106"/>
                  <a:pt x="1082941" y="334543"/>
                  <a:pt x="1075080" y="342813"/>
                </a:cubicBezTo>
                <a:cubicBezTo>
                  <a:pt x="1063692" y="354750"/>
                  <a:pt x="1038796" y="357892"/>
                  <a:pt x="1034398" y="341949"/>
                </a:cubicBezTo>
                <a:cubicBezTo>
                  <a:pt x="1030604" y="356274"/>
                  <a:pt x="1019955" y="367779"/>
                  <a:pt x="1005968" y="372656"/>
                </a:cubicBezTo>
                <a:cubicBezTo>
                  <a:pt x="1020638" y="391356"/>
                  <a:pt x="1017371" y="418412"/>
                  <a:pt x="998672" y="433082"/>
                </a:cubicBezTo>
                <a:cubicBezTo>
                  <a:pt x="997588" y="433938"/>
                  <a:pt x="996457" y="434739"/>
                  <a:pt x="995287" y="435485"/>
                </a:cubicBezTo>
                <a:cubicBezTo>
                  <a:pt x="1022774" y="450250"/>
                  <a:pt x="1022932" y="497057"/>
                  <a:pt x="995287" y="512058"/>
                </a:cubicBezTo>
                <a:cubicBezTo>
                  <a:pt x="1005677" y="528480"/>
                  <a:pt x="1000784" y="550211"/>
                  <a:pt x="984362" y="560601"/>
                </a:cubicBezTo>
                <a:cubicBezTo>
                  <a:pt x="967948" y="570991"/>
                  <a:pt x="946210" y="566106"/>
                  <a:pt x="935819" y="549685"/>
                </a:cubicBezTo>
                <a:cubicBezTo>
                  <a:pt x="935380" y="548985"/>
                  <a:pt x="934971" y="548279"/>
                  <a:pt x="934579" y="547556"/>
                </a:cubicBezTo>
                <a:cubicBezTo>
                  <a:pt x="930495" y="561300"/>
                  <a:pt x="925939" y="575751"/>
                  <a:pt x="915023" y="585018"/>
                </a:cubicBezTo>
                <a:cubicBezTo>
                  <a:pt x="904107" y="594285"/>
                  <a:pt x="884787" y="594992"/>
                  <a:pt x="877483" y="582740"/>
                </a:cubicBezTo>
                <a:cubicBezTo>
                  <a:pt x="872708" y="608987"/>
                  <a:pt x="847568" y="626391"/>
                  <a:pt x="821322" y="621624"/>
                </a:cubicBezTo>
                <a:cubicBezTo>
                  <a:pt x="818212" y="621058"/>
                  <a:pt x="815164" y="620186"/>
                  <a:pt x="812219" y="619024"/>
                </a:cubicBezTo>
                <a:cubicBezTo>
                  <a:pt x="815109" y="636129"/>
                  <a:pt x="803581" y="652339"/>
                  <a:pt x="786475" y="655229"/>
                </a:cubicBezTo>
                <a:cubicBezTo>
                  <a:pt x="772111" y="657656"/>
                  <a:pt x="757959" y="649889"/>
                  <a:pt x="752296" y="636459"/>
                </a:cubicBezTo>
                <a:lnTo>
                  <a:pt x="672897" y="651224"/>
                </a:lnTo>
                <a:cubicBezTo>
                  <a:pt x="655446" y="655064"/>
                  <a:pt x="637665" y="657271"/>
                  <a:pt x="619806" y="657821"/>
                </a:cubicBezTo>
                <a:cubicBezTo>
                  <a:pt x="596905" y="657876"/>
                  <a:pt x="574326" y="652496"/>
                  <a:pt x="553914" y="642113"/>
                </a:cubicBezTo>
                <a:cubicBezTo>
                  <a:pt x="547773" y="638006"/>
                  <a:pt x="540799" y="635328"/>
                  <a:pt x="533495" y="634260"/>
                </a:cubicBezTo>
                <a:cubicBezTo>
                  <a:pt x="525052" y="635100"/>
                  <a:pt x="516948" y="638045"/>
                  <a:pt x="509934" y="642820"/>
                </a:cubicBezTo>
                <a:cubicBezTo>
                  <a:pt x="469512" y="663452"/>
                  <a:pt x="421275" y="661606"/>
                  <a:pt x="382549" y="637951"/>
                </a:cubicBezTo>
                <a:cubicBezTo>
                  <a:pt x="376894" y="633773"/>
                  <a:pt x="370611" y="630514"/>
                  <a:pt x="363936" y="628291"/>
                </a:cubicBezTo>
                <a:cubicBezTo>
                  <a:pt x="355941" y="627113"/>
                  <a:pt x="347789" y="627600"/>
                  <a:pt x="339982" y="629705"/>
                </a:cubicBezTo>
                <a:cubicBezTo>
                  <a:pt x="320450" y="633192"/>
                  <a:pt x="300557" y="634221"/>
                  <a:pt x="280766" y="632768"/>
                </a:cubicBezTo>
                <a:cubicBezTo>
                  <a:pt x="263802" y="631511"/>
                  <a:pt x="245346" y="627427"/>
                  <a:pt x="234901" y="614076"/>
                </a:cubicBezTo>
                <a:cubicBezTo>
                  <a:pt x="224456" y="600725"/>
                  <a:pt x="228775" y="575986"/>
                  <a:pt x="245504" y="573002"/>
                </a:cubicBezTo>
                <a:cubicBezTo>
                  <a:pt x="245213" y="561779"/>
                  <a:pt x="239763" y="551326"/>
                  <a:pt x="230739" y="544650"/>
                </a:cubicBezTo>
                <a:cubicBezTo>
                  <a:pt x="221220" y="538218"/>
                  <a:pt x="208348" y="540205"/>
                  <a:pt x="201209" y="549205"/>
                </a:cubicBezTo>
                <a:cubicBezTo>
                  <a:pt x="195162" y="558473"/>
                  <a:pt x="202309" y="573787"/>
                  <a:pt x="213304" y="572766"/>
                </a:cubicBezTo>
                <a:cubicBezTo>
                  <a:pt x="197596" y="588473"/>
                  <a:pt x="166575" y="576772"/>
                  <a:pt x="161863" y="555096"/>
                </a:cubicBezTo>
                <a:cubicBezTo>
                  <a:pt x="157151" y="533420"/>
                  <a:pt x="175214" y="511115"/>
                  <a:pt x="196968" y="506717"/>
                </a:cubicBezTo>
                <a:cubicBezTo>
                  <a:pt x="189735" y="491929"/>
                  <a:pt x="186280" y="475578"/>
                  <a:pt x="186916" y="459125"/>
                </a:cubicBezTo>
                <a:cubicBezTo>
                  <a:pt x="177656" y="475813"/>
                  <a:pt x="156946" y="482340"/>
                  <a:pt x="139794" y="473968"/>
                </a:cubicBezTo>
                <a:cubicBezTo>
                  <a:pt x="133990" y="490107"/>
                  <a:pt x="121770" y="503128"/>
                  <a:pt x="106024" y="509937"/>
                </a:cubicBezTo>
                <a:cubicBezTo>
                  <a:pt x="89767" y="516369"/>
                  <a:pt x="71224" y="510534"/>
                  <a:pt x="61572" y="495958"/>
                </a:cubicBezTo>
                <a:cubicBezTo>
                  <a:pt x="53718" y="481115"/>
                  <a:pt x="62907" y="458653"/>
                  <a:pt x="79792" y="457318"/>
                </a:cubicBezTo>
                <a:cubicBezTo>
                  <a:pt x="64085" y="440983"/>
                  <a:pt x="76415" y="408862"/>
                  <a:pt x="98720" y="406584"/>
                </a:cubicBezTo>
                <a:cubicBezTo>
                  <a:pt x="91329" y="385199"/>
                  <a:pt x="99340" y="361528"/>
                  <a:pt x="118197" y="349017"/>
                </a:cubicBezTo>
                <a:cubicBezTo>
                  <a:pt x="107147" y="358253"/>
                  <a:pt x="90701" y="356784"/>
                  <a:pt x="81465" y="345734"/>
                </a:cubicBezTo>
                <a:cubicBezTo>
                  <a:pt x="80523" y="344595"/>
                  <a:pt x="79674" y="343386"/>
                  <a:pt x="78929" y="342106"/>
                </a:cubicBezTo>
                <a:cubicBezTo>
                  <a:pt x="71939" y="360012"/>
                  <a:pt x="46650" y="360955"/>
                  <a:pt x="28509" y="354593"/>
                </a:cubicBezTo>
                <a:cubicBezTo>
                  <a:pt x="14294" y="349645"/>
                  <a:pt x="0" y="341399"/>
                  <a:pt x="0" y="321608"/>
                </a:cubicBezTo>
                <a:cubicBezTo>
                  <a:pt x="118" y="312294"/>
                  <a:pt x="3510" y="303309"/>
                  <a:pt x="9581" y="296241"/>
                </a:cubicBezTo>
                <a:cubicBezTo>
                  <a:pt x="23796" y="279591"/>
                  <a:pt x="45551" y="274408"/>
                  <a:pt x="66206" y="269774"/>
                </a:cubicBezTo>
                <a:cubicBezTo>
                  <a:pt x="73753" y="242546"/>
                  <a:pt x="76722" y="214257"/>
                  <a:pt x="75002" y="186055"/>
                </a:cubicBezTo>
                <a:cubicBezTo>
                  <a:pt x="51991" y="191317"/>
                  <a:pt x="25053" y="178751"/>
                  <a:pt x="17671" y="156290"/>
                </a:cubicBezTo>
                <a:lnTo>
                  <a:pt x="125658" y="71628"/>
                </a:lnTo>
                <a:cubicBezTo>
                  <a:pt x="125658" y="71628"/>
                  <a:pt x="389460" y="945"/>
                  <a:pt x="399120" y="3"/>
                </a:cubicBezTo>
                <a:cubicBezTo>
                  <a:pt x="408780" y="-939"/>
                  <a:pt x="1000863" y="226658"/>
                  <a:pt x="1000863" y="226658"/>
                </a:cubicBezTo>
                <a:cubicBezTo>
                  <a:pt x="1015313" y="238752"/>
                  <a:pt x="1040131" y="229878"/>
                  <a:pt x="1047985" y="212678"/>
                </a:cubicBezTo>
                <a:cubicBezTo>
                  <a:pt x="1055838" y="195479"/>
                  <a:pt x="1049555" y="174589"/>
                  <a:pt x="1037618" y="159902"/>
                </a:cubicBezTo>
                <a:cubicBezTo>
                  <a:pt x="1024761" y="146049"/>
                  <a:pt x="1009486" y="134653"/>
                  <a:pt x="992538" y="126289"/>
                </a:cubicBezTo>
                <a:cubicBezTo>
                  <a:pt x="1010287" y="123069"/>
                  <a:pt x="1029293" y="119378"/>
                  <a:pt x="1041152" y="104849"/>
                </a:cubicBezTo>
                <a:cubicBezTo>
                  <a:pt x="1048762" y="96194"/>
                  <a:pt x="1050459" y="83824"/>
                  <a:pt x="1045471" y="73434"/>
                </a:cubicBezTo>
                <a:cubicBezTo>
                  <a:pt x="1037618" y="58669"/>
                  <a:pt x="1019555" y="61654"/>
                  <a:pt x="1007146" y="54114"/>
                </a:cubicBezTo>
                <a:cubicBezTo>
                  <a:pt x="1000266" y="49049"/>
                  <a:pt x="994493" y="42632"/>
                  <a:pt x="990182" y="35266"/>
                </a:cubicBez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1" name="Google Shape;3721;g25cc695399e_0_662"/>
          <p:cNvSpPr/>
          <p:nvPr/>
        </p:nvSpPr>
        <p:spPr>
          <a:xfrm>
            <a:off x="11862462" y="5022902"/>
            <a:ext cx="546253" cy="812062"/>
          </a:xfrm>
          <a:custGeom>
            <a:avLst/>
            <a:gdLst/>
            <a:ahLst/>
            <a:cxnLst/>
            <a:rect l="l" t="t" r="r" b="b"/>
            <a:pathLst>
              <a:path w="546253" h="812062" extrusionOk="0">
                <a:moveTo>
                  <a:pt x="506986" y="96913"/>
                </a:moveTo>
                <a:cubicBezTo>
                  <a:pt x="504614" y="67643"/>
                  <a:pt x="480205" y="45072"/>
                  <a:pt x="450832" y="45001"/>
                </a:cubicBezTo>
                <a:lnTo>
                  <a:pt x="144542" y="0"/>
                </a:lnTo>
                <a:cubicBezTo>
                  <a:pt x="47943" y="0"/>
                  <a:pt x="-3577" y="123773"/>
                  <a:pt x="193" y="220293"/>
                </a:cubicBezTo>
                <a:cubicBezTo>
                  <a:pt x="4355" y="327574"/>
                  <a:pt x="13623" y="458258"/>
                  <a:pt x="34356" y="536480"/>
                </a:cubicBezTo>
                <a:cubicBezTo>
                  <a:pt x="76059" y="693552"/>
                  <a:pt x="200617" y="701405"/>
                  <a:pt x="200617" y="701405"/>
                </a:cubicBezTo>
                <a:cubicBezTo>
                  <a:pt x="200617" y="701405"/>
                  <a:pt x="206272" y="754024"/>
                  <a:pt x="212947" y="812062"/>
                </a:cubicBezTo>
                <a:lnTo>
                  <a:pt x="546254" y="742872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2" name="Google Shape;3722;g25cc695399e_0_662"/>
          <p:cNvSpPr/>
          <p:nvPr/>
        </p:nvSpPr>
        <p:spPr>
          <a:xfrm>
            <a:off x="11920762" y="5351923"/>
            <a:ext cx="41417" cy="39379"/>
          </a:xfrm>
          <a:custGeom>
            <a:avLst/>
            <a:gdLst/>
            <a:ahLst/>
            <a:cxnLst/>
            <a:rect l="l" t="t" r="r" b="b"/>
            <a:pathLst>
              <a:path w="41417" h="39379" extrusionOk="0">
                <a:moveTo>
                  <a:pt x="9" y="20464"/>
                </a:moveTo>
                <a:cubicBezTo>
                  <a:pt x="928" y="31781"/>
                  <a:pt x="10839" y="40216"/>
                  <a:pt x="22156" y="39313"/>
                </a:cubicBezTo>
                <a:cubicBezTo>
                  <a:pt x="32994" y="39109"/>
                  <a:pt x="41618" y="30156"/>
                  <a:pt x="41413" y="19310"/>
                </a:cubicBezTo>
                <a:cubicBezTo>
                  <a:pt x="41413" y="19121"/>
                  <a:pt x="41405" y="18925"/>
                  <a:pt x="41398" y="18736"/>
                </a:cubicBezTo>
                <a:cubicBezTo>
                  <a:pt x="40361" y="7600"/>
                  <a:pt x="30646" y="-686"/>
                  <a:pt x="19486" y="45"/>
                </a:cubicBezTo>
                <a:cubicBezTo>
                  <a:pt x="8601" y="170"/>
                  <a:pt x="-124" y="9092"/>
                  <a:pt x="1" y="19977"/>
                </a:cubicBezTo>
                <a:cubicBezTo>
                  <a:pt x="1" y="20142"/>
                  <a:pt x="1" y="20299"/>
                  <a:pt x="9" y="2046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3" name="Google Shape;3723;g25cc695399e_0_662"/>
          <p:cNvSpPr/>
          <p:nvPr/>
        </p:nvSpPr>
        <p:spPr>
          <a:xfrm>
            <a:off x="12110559" y="5338257"/>
            <a:ext cx="41128" cy="39362"/>
          </a:xfrm>
          <a:custGeom>
            <a:avLst/>
            <a:gdLst/>
            <a:ahLst/>
            <a:cxnLst/>
            <a:rect l="l" t="t" r="r" b="b"/>
            <a:pathLst>
              <a:path w="41128" h="39362" extrusionOk="0">
                <a:moveTo>
                  <a:pt x="33" y="20700"/>
                </a:moveTo>
                <a:cubicBezTo>
                  <a:pt x="1031" y="31813"/>
                  <a:pt x="10738" y="40083"/>
                  <a:pt x="21867" y="39313"/>
                </a:cubicBezTo>
                <a:cubicBezTo>
                  <a:pt x="32751" y="39062"/>
                  <a:pt x="41375" y="30038"/>
                  <a:pt x="41123" y="19161"/>
                </a:cubicBezTo>
                <a:cubicBezTo>
                  <a:pt x="41123" y="18988"/>
                  <a:pt x="41116" y="18823"/>
                  <a:pt x="41108" y="18658"/>
                </a:cubicBezTo>
                <a:cubicBezTo>
                  <a:pt x="40071" y="7569"/>
                  <a:pt x="30388" y="-686"/>
                  <a:pt x="19275" y="45"/>
                </a:cubicBezTo>
                <a:cubicBezTo>
                  <a:pt x="8476" y="202"/>
                  <a:pt x="-155" y="9084"/>
                  <a:pt x="2" y="19883"/>
                </a:cubicBezTo>
                <a:cubicBezTo>
                  <a:pt x="10" y="20158"/>
                  <a:pt x="18" y="20425"/>
                  <a:pt x="33" y="2070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4" name="Google Shape;3724;g25cc695399e_0_662"/>
          <p:cNvSpPr/>
          <p:nvPr/>
        </p:nvSpPr>
        <p:spPr>
          <a:xfrm>
            <a:off x="11900645" y="5282189"/>
            <a:ext cx="81362" cy="26255"/>
          </a:xfrm>
          <a:custGeom>
            <a:avLst/>
            <a:gdLst/>
            <a:ahLst/>
            <a:cxnLst/>
            <a:rect l="l" t="t" r="r" b="b"/>
            <a:pathLst>
              <a:path w="81362" h="26255" extrusionOk="0">
                <a:moveTo>
                  <a:pt x="413" y="25955"/>
                </a:moveTo>
                <a:cubicBezTo>
                  <a:pt x="3241" y="28390"/>
                  <a:pt x="17613" y="15274"/>
                  <a:pt x="39682" y="13075"/>
                </a:cubicBezTo>
                <a:cubicBezTo>
                  <a:pt x="61750" y="10876"/>
                  <a:pt x="78950" y="20301"/>
                  <a:pt x="81149" y="17316"/>
                </a:cubicBezTo>
                <a:cubicBezTo>
                  <a:pt x="82248" y="15981"/>
                  <a:pt x="79107" y="11426"/>
                  <a:pt x="71567" y="7028"/>
                </a:cubicBezTo>
                <a:cubicBezTo>
                  <a:pt x="61350" y="1381"/>
                  <a:pt x="49632" y="-951"/>
                  <a:pt x="38033" y="352"/>
                </a:cubicBezTo>
                <a:cubicBezTo>
                  <a:pt x="26550" y="1460"/>
                  <a:pt x="15736" y="6219"/>
                  <a:pt x="7168" y="13939"/>
                </a:cubicBezTo>
                <a:cubicBezTo>
                  <a:pt x="885" y="19829"/>
                  <a:pt x="-921" y="24856"/>
                  <a:pt x="413" y="259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5" name="Google Shape;3725;g25cc695399e_0_662"/>
          <p:cNvSpPr/>
          <p:nvPr/>
        </p:nvSpPr>
        <p:spPr>
          <a:xfrm>
            <a:off x="12106787" y="5269103"/>
            <a:ext cx="81380" cy="26227"/>
          </a:xfrm>
          <a:custGeom>
            <a:avLst/>
            <a:gdLst/>
            <a:ahLst/>
            <a:cxnLst/>
            <a:rect l="l" t="t" r="r" b="b"/>
            <a:pathLst>
              <a:path w="81380" h="26227" extrusionOk="0">
                <a:moveTo>
                  <a:pt x="428" y="25925"/>
                </a:moveTo>
                <a:cubicBezTo>
                  <a:pt x="3256" y="28360"/>
                  <a:pt x="17628" y="15323"/>
                  <a:pt x="39696" y="13124"/>
                </a:cubicBezTo>
                <a:cubicBezTo>
                  <a:pt x="61765" y="10925"/>
                  <a:pt x="78964" y="20271"/>
                  <a:pt x="81164" y="17365"/>
                </a:cubicBezTo>
                <a:cubicBezTo>
                  <a:pt x="82263" y="16030"/>
                  <a:pt x="79200" y="11475"/>
                  <a:pt x="71582" y="7077"/>
                </a:cubicBezTo>
                <a:cubicBezTo>
                  <a:pt x="61365" y="1438"/>
                  <a:pt x="49655" y="-918"/>
                  <a:pt x="38048" y="323"/>
                </a:cubicBezTo>
                <a:cubicBezTo>
                  <a:pt x="26589" y="1509"/>
                  <a:pt x="15790" y="6260"/>
                  <a:pt x="7183" y="13909"/>
                </a:cubicBezTo>
                <a:cubicBezTo>
                  <a:pt x="1057" y="20035"/>
                  <a:pt x="-985" y="24904"/>
                  <a:pt x="428" y="2592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6" name="Google Shape;3726;g25cc695399e_0_662"/>
          <p:cNvSpPr/>
          <p:nvPr/>
        </p:nvSpPr>
        <p:spPr>
          <a:xfrm>
            <a:off x="11997212" y="5277037"/>
            <a:ext cx="57778" cy="188491"/>
          </a:xfrm>
          <a:custGeom>
            <a:avLst/>
            <a:gdLst/>
            <a:ahLst/>
            <a:cxnLst/>
            <a:rect l="l" t="t" r="r" b="b"/>
            <a:pathLst>
              <a:path w="57778" h="188491" extrusionOk="0">
                <a:moveTo>
                  <a:pt x="57778" y="184881"/>
                </a:moveTo>
                <a:cubicBezTo>
                  <a:pt x="57778" y="183624"/>
                  <a:pt x="43798" y="182603"/>
                  <a:pt x="21258" y="182054"/>
                </a:cubicBezTo>
                <a:cubicBezTo>
                  <a:pt x="15604" y="182054"/>
                  <a:pt x="10185" y="181504"/>
                  <a:pt x="8771" y="177734"/>
                </a:cubicBezTo>
                <a:cubicBezTo>
                  <a:pt x="7711" y="171946"/>
                  <a:pt x="8449" y="165970"/>
                  <a:pt x="10892" y="160613"/>
                </a:cubicBezTo>
                <a:cubicBezTo>
                  <a:pt x="14764" y="146477"/>
                  <a:pt x="18847" y="131634"/>
                  <a:pt x="23143" y="116083"/>
                </a:cubicBezTo>
                <a:cubicBezTo>
                  <a:pt x="40029" y="52626"/>
                  <a:pt x="51652" y="714"/>
                  <a:pt x="49139" y="7"/>
                </a:cubicBezTo>
                <a:cubicBezTo>
                  <a:pt x="46625" y="-700"/>
                  <a:pt x="30761" y="50270"/>
                  <a:pt x="13876" y="113649"/>
                </a:cubicBezTo>
                <a:cubicBezTo>
                  <a:pt x="9871" y="129356"/>
                  <a:pt x="6022" y="144199"/>
                  <a:pt x="2331" y="158493"/>
                </a:cubicBezTo>
                <a:cubicBezTo>
                  <a:pt x="-512" y="165640"/>
                  <a:pt x="-763" y="173564"/>
                  <a:pt x="1624" y="180876"/>
                </a:cubicBezTo>
                <a:cubicBezTo>
                  <a:pt x="3706" y="184732"/>
                  <a:pt x="7436" y="187426"/>
                  <a:pt x="11755" y="188180"/>
                </a:cubicBezTo>
                <a:cubicBezTo>
                  <a:pt x="14960" y="188596"/>
                  <a:pt x="18211" y="188596"/>
                  <a:pt x="21416" y="188180"/>
                </a:cubicBezTo>
                <a:cubicBezTo>
                  <a:pt x="43955" y="187473"/>
                  <a:pt x="57856" y="186138"/>
                  <a:pt x="57778" y="18488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7" name="Google Shape;3727;g25cc695399e_0_662"/>
          <p:cNvSpPr/>
          <p:nvPr/>
        </p:nvSpPr>
        <p:spPr>
          <a:xfrm>
            <a:off x="12061430" y="5645535"/>
            <a:ext cx="208277" cy="118353"/>
          </a:xfrm>
          <a:custGeom>
            <a:avLst/>
            <a:gdLst/>
            <a:ahLst/>
            <a:cxnLst/>
            <a:rect l="l" t="t" r="r" b="b"/>
            <a:pathLst>
              <a:path w="208277" h="118353" extrusionOk="0">
                <a:moveTo>
                  <a:pt x="0" y="79007"/>
                </a:moveTo>
                <a:cubicBezTo>
                  <a:pt x="75394" y="72434"/>
                  <a:pt x="147490" y="45088"/>
                  <a:pt x="208277" y="0"/>
                </a:cubicBezTo>
                <a:cubicBezTo>
                  <a:pt x="208277" y="0"/>
                  <a:pt x="165789" y="116940"/>
                  <a:pt x="4084" y="118354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8" name="Google Shape;3728;g25cc695399e_0_662"/>
          <p:cNvSpPr/>
          <p:nvPr/>
        </p:nvSpPr>
        <p:spPr>
          <a:xfrm>
            <a:off x="12059161" y="5481573"/>
            <a:ext cx="83346" cy="80418"/>
          </a:xfrm>
          <a:custGeom>
            <a:avLst/>
            <a:gdLst/>
            <a:ahLst/>
            <a:cxnLst/>
            <a:rect l="l" t="t" r="r" b="b"/>
            <a:pathLst>
              <a:path w="83346" h="80418" extrusionOk="0">
                <a:moveTo>
                  <a:pt x="2346" y="37048"/>
                </a:moveTo>
                <a:cubicBezTo>
                  <a:pt x="14834" y="23696"/>
                  <a:pt x="48290" y="2727"/>
                  <a:pt x="59207" y="293"/>
                </a:cubicBezTo>
                <a:cubicBezTo>
                  <a:pt x="70123" y="-2142"/>
                  <a:pt x="69259" y="11131"/>
                  <a:pt x="76641" y="20791"/>
                </a:cubicBezTo>
                <a:cubicBezTo>
                  <a:pt x="84354" y="31519"/>
                  <a:pt x="85500" y="45631"/>
                  <a:pt x="79626" y="57467"/>
                </a:cubicBezTo>
                <a:cubicBezTo>
                  <a:pt x="72557" y="70740"/>
                  <a:pt x="58028" y="81970"/>
                  <a:pt x="45070" y="80242"/>
                </a:cubicBezTo>
                <a:cubicBezTo>
                  <a:pt x="32112" y="78515"/>
                  <a:pt x="20095" y="65321"/>
                  <a:pt x="9415" y="57624"/>
                </a:cubicBezTo>
                <a:cubicBezTo>
                  <a:pt x="6258" y="55606"/>
                  <a:pt x="3580" y="52928"/>
                  <a:pt x="1561" y="49770"/>
                </a:cubicBezTo>
                <a:cubicBezTo>
                  <a:pt x="-520" y="46205"/>
                  <a:pt x="-520" y="41791"/>
                  <a:pt x="1561" y="38226"/>
                </a:cubicBezTo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9" name="Google Shape;3729;g25cc695399e_0_662"/>
          <p:cNvSpPr/>
          <p:nvPr/>
        </p:nvSpPr>
        <p:spPr>
          <a:xfrm>
            <a:off x="12107081" y="5203064"/>
            <a:ext cx="101898" cy="24662"/>
          </a:xfrm>
          <a:custGeom>
            <a:avLst/>
            <a:gdLst/>
            <a:ahLst/>
            <a:cxnLst/>
            <a:rect l="l" t="t" r="r" b="b"/>
            <a:pathLst>
              <a:path w="101898" h="24662" extrusionOk="0">
                <a:moveTo>
                  <a:pt x="213" y="21047"/>
                </a:moveTo>
                <a:cubicBezTo>
                  <a:pt x="2963" y="26780"/>
                  <a:pt x="24717" y="21675"/>
                  <a:pt x="50948" y="22146"/>
                </a:cubicBezTo>
                <a:cubicBezTo>
                  <a:pt x="77179" y="22617"/>
                  <a:pt x="98776" y="27565"/>
                  <a:pt x="101682" y="22146"/>
                </a:cubicBezTo>
                <a:cubicBezTo>
                  <a:pt x="102939" y="19397"/>
                  <a:pt x="98697" y="14293"/>
                  <a:pt x="89666" y="9188"/>
                </a:cubicBezTo>
                <a:cubicBezTo>
                  <a:pt x="65359" y="-2836"/>
                  <a:pt x="36882" y="-3072"/>
                  <a:pt x="12386" y="8559"/>
                </a:cubicBezTo>
                <a:cubicBezTo>
                  <a:pt x="3276" y="13036"/>
                  <a:pt x="-1043" y="18298"/>
                  <a:pt x="213" y="2104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0" name="Google Shape;3730;g25cc695399e_0_662"/>
          <p:cNvSpPr/>
          <p:nvPr/>
        </p:nvSpPr>
        <p:spPr>
          <a:xfrm>
            <a:off x="11901903" y="5216313"/>
            <a:ext cx="75488" cy="28707"/>
          </a:xfrm>
          <a:custGeom>
            <a:avLst/>
            <a:gdLst/>
            <a:ahLst/>
            <a:cxnLst/>
            <a:rect l="l" t="t" r="r" b="b"/>
            <a:pathLst>
              <a:path w="75488" h="28707" extrusionOk="0">
                <a:moveTo>
                  <a:pt x="805" y="27117"/>
                </a:moveTo>
                <a:cubicBezTo>
                  <a:pt x="5203" y="31751"/>
                  <a:pt x="19811" y="24997"/>
                  <a:pt x="38110" y="22876"/>
                </a:cubicBezTo>
                <a:cubicBezTo>
                  <a:pt x="56409" y="20756"/>
                  <a:pt x="72194" y="22876"/>
                  <a:pt x="75178" y="17222"/>
                </a:cubicBezTo>
                <a:cubicBezTo>
                  <a:pt x="76514" y="14473"/>
                  <a:pt x="73530" y="9761"/>
                  <a:pt x="66304" y="5677"/>
                </a:cubicBezTo>
                <a:cubicBezTo>
                  <a:pt x="56621" y="753"/>
                  <a:pt x="45633" y="-1030"/>
                  <a:pt x="34889" y="572"/>
                </a:cubicBezTo>
                <a:cubicBezTo>
                  <a:pt x="24169" y="1821"/>
                  <a:pt x="14117" y="6407"/>
                  <a:pt x="6145" y="13688"/>
                </a:cubicBezTo>
                <a:cubicBezTo>
                  <a:pt x="412" y="19499"/>
                  <a:pt x="-1158" y="24840"/>
                  <a:pt x="805" y="2711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1" name="Google Shape;3731;g25cc695399e_0_662"/>
          <p:cNvSpPr/>
          <p:nvPr/>
        </p:nvSpPr>
        <p:spPr>
          <a:xfrm>
            <a:off x="11811618" y="4912101"/>
            <a:ext cx="686113" cy="423609"/>
          </a:xfrm>
          <a:custGeom>
            <a:avLst/>
            <a:gdLst/>
            <a:ahLst/>
            <a:cxnLst/>
            <a:rect l="l" t="t" r="r" b="b"/>
            <a:pathLst>
              <a:path w="686113" h="423609" extrusionOk="0">
                <a:moveTo>
                  <a:pt x="579427" y="371383"/>
                </a:moveTo>
                <a:cubicBezTo>
                  <a:pt x="584979" y="381679"/>
                  <a:pt x="583235" y="394387"/>
                  <a:pt x="575107" y="402798"/>
                </a:cubicBezTo>
                <a:cubicBezTo>
                  <a:pt x="567120" y="409128"/>
                  <a:pt x="555512" y="407792"/>
                  <a:pt x="549182" y="399805"/>
                </a:cubicBezTo>
                <a:cubicBezTo>
                  <a:pt x="548821" y="399350"/>
                  <a:pt x="548483" y="398887"/>
                  <a:pt x="548169" y="398400"/>
                </a:cubicBezTo>
                <a:cubicBezTo>
                  <a:pt x="542201" y="408609"/>
                  <a:pt x="525158" y="400834"/>
                  <a:pt x="526022" y="388347"/>
                </a:cubicBezTo>
                <a:cubicBezTo>
                  <a:pt x="518169" y="394080"/>
                  <a:pt x="505289" y="383713"/>
                  <a:pt x="506859" y="372640"/>
                </a:cubicBezTo>
                <a:cubicBezTo>
                  <a:pt x="497278" y="377666"/>
                  <a:pt x="489503" y="362116"/>
                  <a:pt x="483299" y="351828"/>
                </a:cubicBezTo>
                <a:cubicBezTo>
                  <a:pt x="479560" y="346377"/>
                  <a:pt x="475524" y="341131"/>
                  <a:pt x="471204" y="336120"/>
                </a:cubicBezTo>
                <a:cubicBezTo>
                  <a:pt x="457939" y="319290"/>
                  <a:pt x="449764" y="299012"/>
                  <a:pt x="447643" y="277690"/>
                </a:cubicBezTo>
                <a:cubicBezTo>
                  <a:pt x="432957" y="264260"/>
                  <a:pt x="427067" y="241720"/>
                  <a:pt x="422119" y="220830"/>
                </a:cubicBezTo>
                <a:cubicBezTo>
                  <a:pt x="418978" y="207714"/>
                  <a:pt x="415915" y="194677"/>
                  <a:pt x="412773" y="181562"/>
                </a:cubicBezTo>
                <a:cubicBezTo>
                  <a:pt x="409946" y="178734"/>
                  <a:pt x="407119" y="175986"/>
                  <a:pt x="404370" y="173158"/>
                </a:cubicBezTo>
                <a:cubicBezTo>
                  <a:pt x="405517" y="182371"/>
                  <a:pt x="400694" y="191300"/>
                  <a:pt x="392354" y="195384"/>
                </a:cubicBezTo>
                <a:cubicBezTo>
                  <a:pt x="384634" y="198274"/>
                  <a:pt x="376293" y="199083"/>
                  <a:pt x="368164" y="197740"/>
                </a:cubicBezTo>
                <a:lnTo>
                  <a:pt x="343897" y="195777"/>
                </a:lnTo>
                <a:lnTo>
                  <a:pt x="329604" y="201745"/>
                </a:lnTo>
                <a:cubicBezTo>
                  <a:pt x="335336" y="213604"/>
                  <a:pt x="332509" y="228133"/>
                  <a:pt x="329604" y="241013"/>
                </a:cubicBezTo>
                <a:cubicBezTo>
                  <a:pt x="327562" y="249888"/>
                  <a:pt x="325048" y="259626"/>
                  <a:pt x="318294" y="264574"/>
                </a:cubicBezTo>
                <a:cubicBezTo>
                  <a:pt x="312891" y="267700"/>
                  <a:pt x="305972" y="265854"/>
                  <a:pt x="302838" y="260451"/>
                </a:cubicBezTo>
                <a:cubicBezTo>
                  <a:pt x="301763" y="258582"/>
                  <a:pt x="301236" y="256446"/>
                  <a:pt x="301331" y="254286"/>
                </a:cubicBezTo>
                <a:cubicBezTo>
                  <a:pt x="296838" y="259524"/>
                  <a:pt x="288961" y="260121"/>
                  <a:pt x="283723" y="255637"/>
                </a:cubicBezTo>
                <a:cubicBezTo>
                  <a:pt x="282961" y="254977"/>
                  <a:pt x="282278" y="254239"/>
                  <a:pt x="281697" y="253422"/>
                </a:cubicBezTo>
                <a:cubicBezTo>
                  <a:pt x="276710" y="246566"/>
                  <a:pt x="273961" y="238335"/>
                  <a:pt x="273843" y="229861"/>
                </a:cubicBezTo>
                <a:cubicBezTo>
                  <a:pt x="271997" y="209143"/>
                  <a:pt x="276341" y="188339"/>
                  <a:pt x="286330" y="170095"/>
                </a:cubicBezTo>
                <a:lnTo>
                  <a:pt x="249104" y="212898"/>
                </a:lnTo>
                <a:cubicBezTo>
                  <a:pt x="246803" y="216259"/>
                  <a:pt x="243504" y="218811"/>
                  <a:pt x="239680" y="220201"/>
                </a:cubicBezTo>
                <a:cubicBezTo>
                  <a:pt x="240991" y="226178"/>
                  <a:pt x="237206" y="232076"/>
                  <a:pt x="231229" y="233388"/>
                </a:cubicBezTo>
                <a:cubicBezTo>
                  <a:pt x="230624" y="233521"/>
                  <a:pt x="230012" y="233600"/>
                  <a:pt x="229391" y="233631"/>
                </a:cubicBezTo>
                <a:cubicBezTo>
                  <a:pt x="223109" y="232665"/>
                  <a:pt x="217336" y="229618"/>
                  <a:pt x="212978" y="224992"/>
                </a:cubicBezTo>
                <a:cubicBezTo>
                  <a:pt x="201669" y="215568"/>
                  <a:pt x="189417" y="198761"/>
                  <a:pt x="196642" y="185724"/>
                </a:cubicBezTo>
                <a:cubicBezTo>
                  <a:pt x="191867" y="184287"/>
                  <a:pt x="189158" y="179253"/>
                  <a:pt x="190595" y="174470"/>
                </a:cubicBezTo>
                <a:cubicBezTo>
                  <a:pt x="190736" y="173991"/>
                  <a:pt x="190924" y="173527"/>
                  <a:pt x="191144" y="173080"/>
                </a:cubicBezTo>
                <a:lnTo>
                  <a:pt x="148342" y="214076"/>
                </a:lnTo>
                <a:cubicBezTo>
                  <a:pt x="152740" y="210777"/>
                  <a:pt x="158709" y="217453"/>
                  <a:pt x="158395" y="223657"/>
                </a:cubicBezTo>
                <a:cubicBezTo>
                  <a:pt x="157570" y="229406"/>
                  <a:pt x="154798" y="234707"/>
                  <a:pt x="150541" y="238657"/>
                </a:cubicBezTo>
                <a:cubicBezTo>
                  <a:pt x="155411" y="244830"/>
                  <a:pt x="158167" y="252401"/>
                  <a:pt x="158395" y="260255"/>
                </a:cubicBezTo>
                <a:cubicBezTo>
                  <a:pt x="166249" y="251694"/>
                  <a:pt x="180228" y="264339"/>
                  <a:pt x="178893" y="276747"/>
                </a:cubicBezTo>
                <a:cubicBezTo>
                  <a:pt x="177039" y="288300"/>
                  <a:pt x="167859" y="297284"/>
                  <a:pt x="156274" y="298894"/>
                </a:cubicBezTo>
                <a:cubicBezTo>
                  <a:pt x="147007" y="301510"/>
                  <a:pt x="137285" y="296593"/>
                  <a:pt x="133892" y="287585"/>
                </a:cubicBezTo>
                <a:cubicBezTo>
                  <a:pt x="123839" y="290962"/>
                  <a:pt x="112294" y="277925"/>
                  <a:pt x="114650" y="265909"/>
                </a:cubicBezTo>
                <a:cubicBezTo>
                  <a:pt x="107818" y="271721"/>
                  <a:pt x="99807" y="259077"/>
                  <a:pt x="98236" y="249024"/>
                </a:cubicBezTo>
                <a:cubicBezTo>
                  <a:pt x="95346" y="230615"/>
                  <a:pt x="96006" y="211814"/>
                  <a:pt x="100200" y="193656"/>
                </a:cubicBezTo>
                <a:cubicBezTo>
                  <a:pt x="100828" y="196248"/>
                  <a:pt x="98158" y="198761"/>
                  <a:pt x="96116" y="197504"/>
                </a:cubicBezTo>
                <a:cubicBezTo>
                  <a:pt x="94380" y="196130"/>
                  <a:pt x="94090" y="193617"/>
                  <a:pt x="95456" y="191881"/>
                </a:cubicBezTo>
                <a:cubicBezTo>
                  <a:pt x="95653" y="191638"/>
                  <a:pt x="95873" y="191418"/>
                  <a:pt x="96116" y="191222"/>
                </a:cubicBezTo>
                <a:cubicBezTo>
                  <a:pt x="89676" y="213683"/>
                  <a:pt x="83291" y="236144"/>
                  <a:pt x="76953" y="258605"/>
                </a:cubicBezTo>
                <a:cubicBezTo>
                  <a:pt x="70757" y="276245"/>
                  <a:pt x="67906" y="294889"/>
                  <a:pt x="68550" y="313581"/>
                </a:cubicBezTo>
                <a:cubicBezTo>
                  <a:pt x="69256" y="321434"/>
                  <a:pt x="69571" y="331880"/>
                  <a:pt x="63209" y="333293"/>
                </a:cubicBezTo>
                <a:cubicBezTo>
                  <a:pt x="61427" y="333560"/>
                  <a:pt x="59597" y="333317"/>
                  <a:pt x="57947" y="332586"/>
                </a:cubicBezTo>
                <a:cubicBezTo>
                  <a:pt x="37355" y="323767"/>
                  <a:pt x="20454" y="308091"/>
                  <a:pt x="10119" y="288214"/>
                </a:cubicBezTo>
                <a:cubicBezTo>
                  <a:pt x="5972" y="281444"/>
                  <a:pt x="2949" y="274038"/>
                  <a:pt x="1166" y="266302"/>
                </a:cubicBezTo>
                <a:cubicBezTo>
                  <a:pt x="-2211" y="249967"/>
                  <a:pt x="2894" y="233317"/>
                  <a:pt x="2187" y="216667"/>
                </a:cubicBezTo>
                <a:cubicBezTo>
                  <a:pt x="1339" y="209371"/>
                  <a:pt x="1001" y="202020"/>
                  <a:pt x="1166" y="194677"/>
                </a:cubicBezTo>
                <a:cubicBezTo>
                  <a:pt x="3051" y="183533"/>
                  <a:pt x="7787" y="173064"/>
                  <a:pt x="14910" y="164284"/>
                </a:cubicBezTo>
                <a:cubicBezTo>
                  <a:pt x="36821" y="132163"/>
                  <a:pt x="60146" y="98942"/>
                  <a:pt x="92582" y="83392"/>
                </a:cubicBezTo>
                <a:cubicBezTo>
                  <a:pt x="112451" y="73810"/>
                  <a:pt x="134598" y="71611"/>
                  <a:pt x="154468" y="62265"/>
                </a:cubicBezTo>
                <a:cubicBezTo>
                  <a:pt x="166634" y="55833"/>
                  <a:pt x="178438" y="48726"/>
                  <a:pt x="189810" y="40982"/>
                </a:cubicBezTo>
                <a:cubicBezTo>
                  <a:pt x="238187" y="11295"/>
                  <a:pt x="294262" y="1714"/>
                  <a:pt x="349551" y="458"/>
                </a:cubicBezTo>
                <a:cubicBezTo>
                  <a:pt x="380722" y="-1388"/>
                  <a:pt x="411980" y="2358"/>
                  <a:pt x="441831" y="11531"/>
                </a:cubicBezTo>
                <a:cubicBezTo>
                  <a:pt x="474817" y="22840"/>
                  <a:pt x="504660" y="44124"/>
                  <a:pt x="533483" y="66978"/>
                </a:cubicBezTo>
                <a:cubicBezTo>
                  <a:pt x="576285" y="101141"/>
                  <a:pt x="617281" y="140016"/>
                  <a:pt x="647596" y="189415"/>
                </a:cubicBezTo>
                <a:cubicBezTo>
                  <a:pt x="671157" y="227348"/>
                  <a:pt x="687649" y="272742"/>
                  <a:pt x="686000" y="318686"/>
                </a:cubicBezTo>
                <a:cubicBezTo>
                  <a:pt x="684351" y="364629"/>
                  <a:pt x="661026" y="410101"/>
                  <a:pt x="624271" y="423610"/>
                </a:cubicBezTo>
                <a:lnTo>
                  <a:pt x="607464" y="407902"/>
                </a:lnTo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2" name="Google Shape;3732;g25cc695399e_0_662"/>
          <p:cNvSpPr/>
          <p:nvPr/>
        </p:nvSpPr>
        <p:spPr>
          <a:xfrm>
            <a:off x="12350677" y="5310248"/>
            <a:ext cx="95321" cy="138452"/>
          </a:xfrm>
          <a:custGeom>
            <a:avLst/>
            <a:gdLst/>
            <a:ahLst/>
            <a:cxnLst/>
            <a:rect l="l" t="t" r="r" b="b"/>
            <a:pathLst>
              <a:path w="95321" h="138452" extrusionOk="0">
                <a:moveTo>
                  <a:pt x="0" y="8656"/>
                </a:moveTo>
                <a:cubicBezTo>
                  <a:pt x="2042" y="7399"/>
                  <a:pt x="85840" y="-29591"/>
                  <a:pt x="94714" y="59625"/>
                </a:cubicBezTo>
                <a:cubicBezTo>
                  <a:pt x="103589" y="148842"/>
                  <a:pt x="12252" y="139418"/>
                  <a:pt x="11780" y="136905"/>
                </a:cubicBezTo>
                <a:cubicBezTo>
                  <a:pt x="11309" y="134392"/>
                  <a:pt x="0" y="8656"/>
                  <a:pt x="0" y="8656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3" name="Google Shape;3733;g25cc695399e_0_662"/>
          <p:cNvSpPr/>
          <p:nvPr/>
        </p:nvSpPr>
        <p:spPr>
          <a:xfrm>
            <a:off x="12386131" y="5338220"/>
            <a:ext cx="37014" cy="78597"/>
          </a:xfrm>
          <a:custGeom>
            <a:avLst/>
            <a:gdLst/>
            <a:ahLst/>
            <a:cxnLst/>
            <a:rect l="l" t="t" r="r" b="b"/>
            <a:pathLst>
              <a:path w="37014" h="78597" extrusionOk="0">
                <a:moveTo>
                  <a:pt x="202" y="72413"/>
                </a:moveTo>
                <a:cubicBezTo>
                  <a:pt x="202" y="72021"/>
                  <a:pt x="1930" y="73277"/>
                  <a:pt x="4679" y="74220"/>
                </a:cubicBezTo>
                <a:cubicBezTo>
                  <a:pt x="8519" y="75437"/>
                  <a:pt x="12681" y="75123"/>
                  <a:pt x="16302" y="73356"/>
                </a:cubicBezTo>
                <a:cubicBezTo>
                  <a:pt x="25412" y="68958"/>
                  <a:pt x="32009" y="53172"/>
                  <a:pt x="30674" y="37072"/>
                </a:cubicBezTo>
                <a:cubicBezTo>
                  <a:pt x="30132" y="29391"/>
                  <a:pt x="27878" y="21930"/>
                  <a:pt x="24077" y="15239"/>
                </a:cubicBezTo>
                <a:cubicBezTo>
                  <a:pt x="21831" y="9742"/>
                  <a:pt x="17008" y="5705"/>
                  <a:pt x="11197" y="4480"/>
                </a:cubicBezTo>
                <a:cubicBezTo>
                  <a:pt x="7388" y="3804"/>
                  <a:pt x="3658" y="6003"/>
                  <a:pt x="2401" y="9663"/>
                </a:cubicBezTo>
                <a:cubicBezTo>
                  <a:pt x="1458" y="12255"/>
                  <a:pt x="2401" y="13983"/>
                  <a:pt x="1772" y="14140"/>
                </a:cubicBezTo>
                <a:cubicBezTo>
                  <a:pt x="1145" y="14297"/>
                  <a:pt x="-269" y="12883"/>
                  <a:pt x="45" y="9113"/>
                </a:cubicBezTo>
                <a:cubicBezTo>
                  <a:pt x="344" y="6844"/>
                  <a:pt x="1396" y="4747"/>
                  <a:pt x="3029" y="3145"/>
                </a:cubicBezTo>
                <a:cubicBezTo>
                  <a:pt x="5291" y="1056"/>
                  <a:pt x="8275" y="-68"/>
                  <a:pt x="11354" y="3"/>
                </a:cubicBezTo>
                <a:cubicBezTo>
                  <a:pt x="18972" y="733"/>
                  <a:pt x="25671" y="5375"/>
                  <a:pt x="29025" y="12255"/>
                </a:cubicBezTo>
                <a:cubicBezTo>
                  <a:pt x="33611" y="19598"/>
                  <a:pt x="36305" y="27962"/>
                  <a:pt x="36878" y="36601"/>
                </a:cubicBezTo>
                <a:cubicBezTo>
                  <a:pt x="38135" y="54586"/>
                  <a:pt x="30596" y="72335"/>
                  <a:pt x="18029" y="77361"/>
                </a:cubicBezTo>
                <a:cubicBezTo>
                  <a:pt x="13325" y="79293"/>
                  <a:pt x="7993" y="78948"/>
                  <a:pt x="3579" y="76419"/>
                </a:cubicBezTo>
                <a:cubicBezTo>
                  <a:pt x="595" y="74534"/>
                  <a:pt x="-34" y="72570"/>
                  <a:pt x="202" y="72413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4" name="Google Shape;3734;g25cc695399e_0_662"/>
          <p:cNvSpPr/>
          <p:nvPr/>
        </p:nvSpPr>
        <p:spPr>
          <a:xfrm>
            <a:off x="12002632" y="4975990"/>
            <a:ext cx="133328" cy="93247"/>
          </a:xfrm>
          <a:custGeom>
            <a:avLst/>
            <a:gdLst/>
            <a:ahLst/>
            <a:cxnLst/>
            <a:rect l="l" t="t" r="r" b="b"/>
            <a:pathLst>
              <a:path w="133328" h="93247" extrusionOk="0">
                <a:moveTo>
                  <a:pt x="10262" y="93248"/>
                </a:moveTo>
                <a:cubicBezTo>
                  <a:pt x="6885" y="90389"/>
                  <a:pt x="4380" y="86627"/>
                  <a:pt x="3037" y="82410"/>
                </a:cubicBezTo>
                <a:cubicBezTo>
                  <a:pt x="1647" y="77627"/>
                  <a:pt x="2613" y="72467"/>
                  <a:pt x="5629" y="68509"/>
                </a:cubicBezTo>
                <a:cubicBezTo>
                  <a:pt x="9532" y="63467"/>
                  <a:pt x="15948" y="61064"/>
                  <a:pt x="22200" y="62304"/>
                </a:cubicBezTo>
                <a:lnTo>
                  <a:pt x="26048" y="63168"/>
                </a:lnTo>
                <a:lnTo>
                  <a:pt x="24006" y="59713"/>
                </a:lnTo>
                <a:cubicBezTo>
                  <a:pt x="20480" y="53092"/>
                  <a:pt x="21525" y="44972"/>
                  <a:pt x="26598" y="39450"/>
                </a:cubicBezTo>
                <a:cubicBezTo>
                  <a:pt x="32614" y="33560"/>
                  <a:pt x="42007" y="32861"/>
                  <a:pt x="48824" y="37801"/>
                </a:cubicBezTo>
                <a:lnTo>
                  <a:pt x="51416" y="34738"/>
                </a:lnTo>
                <a:cubicBezTo>
                  <a:pt x="50818" y="34126"/>
                  <a:pt x="50339" y="33403"/>
                  <a:pt x="50002" y="32618"/>
                </a:cubicBezTo>
                <a:cubicBezTo>
                  <a:pt x="48894" y="29830"/>
                  <a:pt x="49067" y="26704"/>
                  <a:pt x="50473" y="24057"/>
                </a:cubicBezTo>
                <a:cubicBezTo>
                  <a:pt x="51950" y="21474"/>
                  <a:pt x="54368" y="19557"/>
                  <a:pt x="57227" y="18717"/>
                </a:cubicBezTo>
                <a:cubicBezTo>
                  <a:pt x="60117" y="17790"/>
                  <a:pt x="63196" y="17602"/>
                  <a:pt x="66180" y="18167"/>
                </a:cubicBezTo>
                <a:cubicBezTo>
                  <a:pt x="69495" y="19251"/>
                  <a:pt x="72997" y="19628"/>
                  <a:pt x="76469" y="19267"/>
                </a:cubicBezTo>
                <a:cubicBezTo>
                  <a:pt x="80631" y="18010"/>
                  <a:pt x="82202" y="14633"/>
                  <a:pt x="84322" y="12984"/>
                </a:cubicBezTo>
                <a:cubicBezTo>
                  <a:pt x="86262" y="11060"/>
                  <a:pt x="88429" y="9371"/>
                  <a:pt x="90762" y="7958"/>
                </a:cubicBezTo>
                <a:cubicBezTo>
                  <a:pt x="95089" y="5492"/>
                  <a:pt x="99825" y="3842"/>
                  <a:pt x="104741" y="3088"/>
                </a:cubicBezTo>
                <a:cubicBezTo>
                  <a:pt x="111982" y="1997"/>
                  <a:pt x="119381" y="2947"/>
                  <a:pt x="126103" y="5837"/>
                </a:cubicBezTo>
                <a:cubicBezTo>
                  <a:pt x="130815" y="7958"/>
                  <a:pt x="133093" y="9842"/>
                  <a:pt x="133329" y="9528"/>
                </a:cubicBezTo>
                <a:cubicBezTo>
                  <a:pt x="131554" y="7337"/>
                  <a:pt x="129300" y="5594"/>
                  <a:pt x="126731" y="4423"/>
                </a:cubicBezTo>
                <a:cubicBezTo>
                  <a:pt x="119891" y="811"/>
                  <a:pt x="112108" y="-642"/>
                  <a:pt x="104427" y="261"/>
                </a:cubicBezTo>
                <a:cubicBezTo>
                  <a:pt x="98922" y="787"/>
                  <a:pt x="93581" y="2413"/>
                  <a:pt x="88720" y="5052"/>
                </a:cubicBezTo>
                <a:cubicBezTo>
                  <a:pt x="86081" y="6520"/>
                  <a:pt x="83647" y="8342"/>
                  <a:pt x="81495" y="10471"/>
                </a:cubicBezTo>
                <a:cubicBezTo>
                  <a:pt x="79060" y="12591"/>
                  <a:pt x="77411" y="15261"/>
                  <a:pt x="75290" y="15654"/>
                </a:cubicBezTo>
                <a:cubicBezTo>
                  <a:pt x="72353" y="15740"/>
                  <a:pt x="69424" y="15285"/>
                  <a:pt x="66652" y="14319"/>
                </a:cubicBezTo>
                <a:cubicBezTo>
                  <a:pt x="63015" y="13628"/>
                  <a:pt x="59269" y="13848"/>
                  <a:pt x="55735" y="14947"/>
                </a:cubicBezTo>
                <a:cubicBezTo>
                  <a:pt x="51887" y="16070"/>
                  <a:pt x="48643" y="18662"/>
                  <a:pt x="46703" y="22173"/>
                </a:cubicBezTo>
                <a:cubicBezTo>
                  <a:pt x="44653" y="25927"/>
                  <a:pt x="44426" y="30403"/>
                  <a:pt x="46075" y="34346"/>
                </a:cubicBezTo>
                <a:cubicBezTo>
                  <a:pt x="46633" y="35594"/>
                  <a:pt x="47434" y="36717"/>
                  <a:pt x="48431" y="37644"/>
                </a:cubicBezTo>
                <a:lnTo>
                  <a:pt x="51023" y="34581"/>
                </a:lnTo>
                <a:cubicBezTo>
                  <a:pt x="42038" y="27631"/>
                  <a:pt x="29111" y="29272"/>
                  <a:pt x="22153" y="38265"/>
                </a:cubicBezTo>
                <a:cubicBezTo>
                  <a:pt x="16969" y="44972"/>
                  <a:pt x="16428" y="54168"/>
                  <a:pt x="20786" y="61441"/>
                </a:cubicBezTo>
                <a:lnTo>
                  <a:pt x="22671" y="58927"/>
                </a:lnTo>
                <a:cubicBezTo>
                  <a:pt x="15179" y="57545"/>
                  <a:pt x="7569" y="60608"/>
                  <a:pt x="3116" y="66781"/>
                </a:cubicBezTo>
                <a:cubicBezTo>
                  <a:pt x="-34" y="71383"/>
                  <a:pt x="-850" y="77195"/>
                  <a:pt x="917" y="82488"/>
                </a:cubicBezTo>
                <a:cubicBezTo>
                  <a:pt x="1953" y="85881"/>
                  <a:pt x="4011" y="88865"/>
                  <a:pt x="6807" y="91049"/>
                </a:cubicBezTo>
                <a:cubicBezTo>
                  <a:pt x="7726" y="92093"/>
                  <a:pt x="8927" y="92855"/>
                  <a:pt x="10262" y="9324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5" name="Google Shape;3735;g25cc695399e_0_662"/>
          <p:cNvSpPr/>
          <p:nvPr/>
        </p:nvSpPr>
        <p:spPr>
          <a:xfrm>
            <a:off x="11903658" y="4953567"/>
            <a:ext cx="154000" cy="152425"/>
          </a:xfrm>
          <a:custGeom>
            <a:avLst/>
            <a:gdLst/>
            <a:ahLst/>
            <a:cxnLst/>
            <a:rect l="l" t="t" r="r" b="b"/>
            <a:pathLst>
              <a:path w="154000" h="152425" extrusionOk="0">
                <a:moveTo>
                  <a:pt x="12479" y="152426"/>
                </a:moveTo>
                <a:cubicBezTo>
                  <a:pt x="8733" y="149748"/>
                  <a:pt x="5717" y="146190"/>
                  <a:pt x="3683" y="142059"/>
                </a:cubicBezTo>
                <a:cubicBezTo>
                  <a:pt x="1484" y="137292"/>
                  <a:pt x="1233" y="131857"/>
                  <a:pt x="2976" y="126902"/>
                </a:cubicBezTo>
                <a:cubicBezTo>
                  <a:pt x="5309" y="120391"/>
                  <a:pt x="10728" y="115475"/>
                  <a:pt x="17427" y="113786"/>
                </a:cubicBezTo>
                <a:lnTo>
                  <a:pt x="20254" y="113079"/>
                </a:lnTo>
                <a:lnTo>
                  <a:pt x="18055" y="111116"/>
                </a:lnTo>
                <a:cubicBezTo>
                  <a:pt x="11757" y="106011"/>
                  <a:pt x="8333" y="98158"/>
                  <a:pt x="8867" y="90068"/>
                </a:cubicBezTo>
                <a:cubicBezTo>
                  <a:pt x="9495" y="85843"/>
                  <a:pt x="12086" y="82175"/>
                  <a:pt x="15856" y="80173"/>
                </a:cubicBezTo>
                <a:cubicBezTo>
                  <a:pt x="19485" y="77730"/>
                  <a:pt x="24244" y="77730"/>
                  <a:pt x="27872" y="80173"/>
                </a:cubicBezTo>
                <a:lnTo>
                  <a:pt x="40516" y="91011"/>
                </a:lnTo>
                <a:lnTo>
                  <a:pt x="30699" y="77503"/>
                </a:lnTo>
                <a:cubicBezTo>
                  <a:pt x="27173" y="72484"/>
                  <a:pt x="26050" y="66154"/>
                  <a:pt x="27637" y="60225"/>
                </a:cubicBezTo>
                <a:cubicBezTo>
                  <a:pt x="29309" y="53981"/>
                  <a:pt x="33998" y="49002"/>
                  <a:pt x="40124" y="46952"/>
                </a:cubicBezTo>
                <a:cubicBezTo>
                  <a:pt x="44498" y="45421"/>
                  <a:pt x="49258" y="45421"/>
                  <a:pt x="53632" y="46952"/>
                </a:cubicBezTo>
                <a:lnTo>
                  <a:pt x="58580" y="48680"/>
                </a:lnTo>
                <a:lnTo>
                  <a:pt x="56145" y="44046"/>
                </a:lnTo>
                <a:cubicBezTo>
                  <a:pt x="52611" y="37528"/>
                  <a:pt x="58737" y="28810"/>
                  <a:pt x="65569" y="27161"/>
                </a:cubicBezTo>
                <a:cubicBezTo>
                  <a:pt x="72944" y="25716"/>
                  <a:pt x="80586" y="26737"/>
                  <a:pt x="87324" y="30067"/>
                </a:cubicBezTo>
                <a:lnTo>
                  <a:pt x="91329" y="31716"/>
                </a:lnTo>
                <a:lnTo>
                  <a:pt x="89680" y="27711"/>
                </a:lnTo>
                <a:cubicBezTo>
                  <a:pt x="87999" y="22559"/>
                  <a:pt x="89264" y="16896"/>
                  <a:pt x="92979" y="12946"/>
                </a:cubicBezTo>
                <a:cubicBezTo>
                  <a:pt x="96458" y="9145"/>
                  <a:pt x="100958" y="6420"/>
                  <a:pt x="105937" y="5092"/>
                </a:cubicBezTo>
                <a:cubicBezTo>
                  <a:pt x="114285" y="2744"/>
                  <a:pt x="122995" y="1998"/>
                  <a:pt x="131618" y="2893"/>
                </a:cubicBezTo>
                <a:cubicBezTo>
                  <a:pt x="139236" y="3938"/>
                  <a:pt x="146737" y="5721"/>
                  <a:pt x="154001" y="8234"/>
                </a:cubicBezTo>
                <a:cubicBezTo>
                  <a:pt x="152376" y="6962"/>
                  <a:pt x="150538" y="5980"/>
                  <a:pt x="148582" y="5328"/>
                </a:cubicBezTo>
                <a:cubicBezTo>
                  <a:pt x="143250" y="3082"/>
                  <a:pt x="137658" y="1519"/>
                  <a:pt x="131932" y="694"/>
                </a:cubicBezTo>
                <a:cubicBezTo>
                  <a:pt x="122995" y="-578"/>
                  <a:pt x="113901" y="-99"/>
                  <a:pt x="105152" y="2108"/>
                </a:cubicBezTo>
                <a:cubicBezTo>
                  <a:pt x="99544" y="3435"/>
                  <a:pt x="94424" y="6318"/>
                  <a:pt x="90387" y="10433"/>
                </a:cubicBezTo>
                <a:cubicBezTo>
                  <a:pt x="85565" y="15436"/>
                  <a:pt x="84010" y="22747"/>
                  <a:pt x="86382" y="29281"/>
                </a:cubicBezTo>
                <a:lnTo>
                  <a:pt x="88816" y="26847"/>
                </a:lnTo>
                <a:cubicBezTo>
                  <a:pt x="81339" y="23109"/>
                  <a:pt x="72834" y="21946"/>
                  <a:pt x="64627" y="23548"/>
                </a:cubicBezTo>
                <a:cubicBezTo>
                  <a:pt x="60135" y="24711"/>
                  <a:pt x="56239" y="27507"/>
                  <a:pt x="53711" y="31402"/>
                </a:cubicBezTo>
                <a:cubicBezTo>
                  <a:pt x="50797" y="35651"/>
                  <a:pt x="50373" y="41133"/>
                  <a:pt x="52611" y="45774"/>
                </a:cubicBezTo>
                <a:lnTo>
                  <a:pt x="55124" y="42947"/>
                </a:lnTo>
                <a:cubicBezTo>
                  <a:pt x="49870" y="41062"/>
                  <a:pt x="44122" y="41062"/>
                  <a:pt x="38867" y="42947"/>
                </a:cubicBezTo>
                <a:cubicBezTo>
                  <a:pt x="31611" y="45428"/>
                  <a:pt x="26011" y="51287"/>
                  <a:pt x="23867" y="58654"/>
                </a:cubicBezTo>
                <a:cubicBezTo>
                  <a:pt x="21958" y="65754"/>
                  <a:pt x="23349" y="73340"/>
                  <a:pt x="27637" y="79309"/>
                </a:cubicBezTo>
                <a:lnTo>
                  <a:pt x="30464" y="76639"/>
                </a:lnTo>
                <a:cubicBezTo>
                  <a:pt x="25665" y="73073"/>
                  <a:pt x="19155" y="72853"/>
                  <a:pt x="14128" y="76089"/>
                </a:cubicBezTo>
                <a:cubicBezTo>
                  <a:pt x="9354" y="78649"/>
                  <a:pt x="6110" y="83361"/>
                  <a:pt x="5411" y="88733"/>
                </a:cubicBezTo>
                <a:cubicBezTo>
                  <a:pt x="4932" y="97859"/>
                  <a:pt x="8914" y="106639"/>
                  <a:pt x="16092" y="112294"/>
                </a:cubicBezTo>
                <a:lnTo>
                  <a:pt x="16720" y="109624"/>
                </a:lnTo>
                <a:cubicBezTo>
                  <a:pt x="9189" y="111909"/>
                  <a:pt x="3299" y="117799"/>
                  <a:pt x="1013" y="125331"/>
                </a:cubicBezTo>
                <a:cubicBezTo>
                  <a:pt x="-739" y="130883"/>
                  <a:pt x="-205" y="136907"/>
                  <a:pt x="2505" y="142059"/>
                </a:cubicBezTo>
                <a:cubicBezTo>
                  <a:pt x="4170" y="145224"/>
                  <a:pt x="6605" y="147926"/>
                  <a:pt x="9573" y="149913"/>
                </a:cubicBezTo>
                <a:cubicBezTo>
                  <a:pt x="10335" y="150965"/>
                  <a:pt x="11332" y="151821"/>
                  <a:pt x="12479" y="15242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6" name="Google Shape;3736;g25cc695399e_0_662"/>
          <p:cNvSpPr/>
          <p:nvPr/>
        </p:nvSpPr>
        <p:spPr>
          <a:xfrm>
            <a:off x="11702363" y="4994283"/>
            <a:ext cx="178355" cy="153490"/>
          </a:xfrm>
          <a:custGeom>
            <a:avLst/>
            <a:gdLst/>
            <a:ahLst/>
            <a:cxnLst/>
            <a:rect l="l" t="t" r="r" b="b"/>
            <a:pathLst>
              <a:path w="178355" h="153490" extrusionOk="0">
                <a:moveTo>
                  <a:pt x="1100" y="153491"/>
                </a:moveTo>
                <a:cubicBezTo>
                  <a:pt x="824" y="149257"/>
                  <a:pt x="2270" y="145095"/>
                  <a:pt x="5105" y="141946"/>
                </a:cubicBezTo>
                <a:cubicBezTo>
                  <a:pt x="8411" y="138302"/>
                  <a:pt x="12998" y="136079"/>
                  <a:pt x="17906" y="135742"/>
                </a:cubicBezTo>
                <a:cubicBezTo>
                  <a:pt x="24487" y="135412"/>
                  <a:pt x="31077" y="136205"/>
                  <a:pt x="37383" y="138097"/>
                </a:cubicBezTo>
                <a:lnTo>
                  <a:pt x="39739" y="138726"/>
                </a:lnTo>
                <a:lnTo>
                  <a:pt x="39189" y="136370"/>
                </a:lnTo>
                <a:cubicBezTo>
                  <a:pt x="38333" y="128123"/>
                  <a:pt x="43438" y="120427"/>
                  <a:pt x="51362" y="117992"/>
                </a:cubicBezTo>
                <a:cubicBezTo>
                  <a:pt x="60936" y="115699"/>
                  <a:pt x="70973" y="116217"/>
                  <a:pt x="80264" y="119484"/>
                </a:cubicBezTo>
                <a:lnTo>
                  <a:pt x="93222" y="122783"/>
                </a:lnTo>
                <a:lnTo>
                  <a:pt x="81678" y="116029"/>
                </a:lnTo>
                <a:cubicBezTo>
                  <a:pt x="75677" y="110830"/>
                  <a:pt x="75033" y="101751"/>
                  <a:pt x="80232" y="95759"/>
                </a:cubicBezTo>
                <a:cubicBezTo>
                  <a:pt x="80319" y="95657"/>
                  <a:pt x="80405" y="95555"/>
                  <a:pt x="80499" y="95452"/>
                </a:cubicBezTo>
                <a:cubicBezTo>
                  <a:pt x="87042" y="89342"/>
                  <a:pt x="95838" y="86240"/>
                  <a:pt x="104767" y="86892"/>
                </a:cubicBezTo>
                <a:lnTo>
                  <a:pt x="113956" y="86892"/>
                </a:lnTo>
                <a:lnTo>
                  <a:pt x="106887" y="83122"/>
                </a:lnTo>
                <a:cubicBezTo>
                  <a:pt x="99969" y="77884"/>
                  <a:pt x="98610" y="68036"/>
                  <a:pt x="103848" y="61117"/>
                </a:cubicBezTo>
                <a:cubicBezTo>
                  <a:pt x="104476" y="60300"/>
                  <a:pt x="105176" y="59538"/>
                  <a:pt x="105945" y="58855"/>
                </a:cubicBezTo>
                <a:cubicBezTo>
                  <a:pt x="113807" y="53679"/>
                  <a:pt x="124001" y="53679"/>
                  <a:pt x="131862" y="58855"/>
                </a:cubicBezTo>
                <a:lnTo>
                  <a:pt x="140815" y="64509"/>
                </a:lnTo>
                <a:lnTo>
                  <a:pt x="134375" y="56184"/>
                </a:lnTo>
                <a:cubicBezTo>
                  <a:pt x="126836" y="46038"/>
                  <a:pt x="125391" y="32600"/>
                  <a:pt x="130605" y="21079"/>
                </a:cubicBezTo>
                <a:cubicBezTo>
                  <a:pt x="134846" y="12134"/>
                  <a:pt x="142951" y="5623"/>
                  <a:pt x="152595" y="3408"/>
                </a:cubicBezTo>
                <a:cubicBezTo>
                  <a:pt x="158871" y="1688"/>
                  <a:pt x="165483" y="1688"/>
                  <a:pt x="171758" y="3408"/>
                </a:cubicBezTo>
                <a:cubicBezTo>
                  <a:pt x="176078" y="4665"/>
                  <a:pt x="178198" y="6000"/>
                  <a:pt x="178355" y="5764"/>
                </a:cubicBezTo>
                <a:cubicBezTo>
                  <a:pt x="177915" y="5301"/>
                  <a:pt x="177413" y="4908"/>
                  <a:pt x="176863" y="4586"/>
                </a:cubicBezTo>
                <a:cubicBezTo>
                  <a:pt x="175371" y="3660"/>
                  <a:pt x="173793" y="2866"/>
                  <a:pt x="172151" y="2230"/>
                </a:cubicBezTo>
                <a:cubicBezTo>
                  <a:pt x="165750" y="-142"/>
                  <a:pt x="158800" y="-636"/>
                  <a:pt x="152124" y="817"/>
                </a:cubicBezTo>
                <a:cubicBezTo>
                  <a:pt x="141561" y="2859"/>
                  <a:pt x="132561" y="9715"/>
                  <a:pt x="127778" y="19351"/>
                </a:cubicBezTo>
                <a:cubicBezTo>
                  <a:pt x="121738" y="31933"/>
                  <a:pt x="123129" y="46823"/>
                  <a:pt x="131391" y="58069"/>
                </a:cubicBezTo>
                <a:lnTo>
                  <a:pt x="133904" y="55321"/>
                </a:lnTo>
                <a:cubicBezTo>
                  <a:pt x="124747" y="49038"/>
                  <a:pt x="112668" y="49038"/>
                  <a:pt x="103510" y="55321"/>
                </a:cubicBezTo>
                <a:cubicBezTo>
                  <a:pt x="98822" y="59161"/>
                  <a:pt x="96207" y="64973"/>
                  <a:pt x="96442" y="71028"/>
                </a:cubicBezTo>
                <a:cubicBezTo>
                  <a:pt x="96128" y="77476"/>
                  <a:pt x="99474" y="83546"/>
                  <a:pt x="105081" y="86735"/>
                </a:cubicBezTo>
                <a:lnTo>
                  <a:pt x="105945" y="82965"/>
                </a:lnTo>
                <a:lnTo>
                  <a:pt x="104689" y="82965"/>
                </a:lnTo>
                <a:cubicBezTo>
                  <a:pt x="94573" y="82306"/>
                  <a:pt x="84662" y="85989"/>
                  <a:pt x="77436" y="93096"/>
                </a:cubicBezTo>
                <a:cubicBezTo>
                  <a:pt x="74272" y="96992"/>
                  <a:pt x="72653" y="101908"/>
                  <a:pt x="72882" y="106919"/>
                </a:cubicBezTo>
                <a:cubicBezTo>
                  <a:pt x="72858" y="111984"/>
                  <a:pt x="75434" y="116696"/>
                  <a:pt x="79714" y="119406"/>
                </a:cubicBezTo>
                <a:lnTo>
                  <a:pt x="81128" y="115950"/>
                </a:lnTo>
                <a:cubicBezTo>
                  <a:pt x="70996" y="112432"/>
                  <a:pt x="60033" y="112102"/>
                  <a:pt x="49713" y="115008"/>
                </a:cubicBezTo>
                <a:cubicBezTo>
                  <a:pt x="40328" y="118079"/>
                  <a:pt x="34524" y="127464"/>
                  <a:pt x="35970" y="137234"/>
                </a:cubicBezTo>
                <a:lnTo>
                  <a:pt x="37697" y="135427"/>
                </a:lnTo>
                <a:cubicBezTo>
                  <a:pt x="31029" y="133605"/>
                  <a:pt x="24087" y="132969"/>
                  <a:pt x="17199" y="133543"/>
                </a:cubicBezTo>
                <a:cubicBezTo>
                  <a:pt x="11765" y="134257"/>
                  <a:pt x="6833" y="137077"/>
                  <a:pt x="3456" y="141396"/>
                </a:cubicBezTo>
                <a:cubicBezTo>
                  <a:pt x="1257" y="143956"/>
                  <a:pt x="32" y="147208"/>
                  <a:pt x="0" y="150585"/>
                </a:cubicBezTo>
                <a:cubicBezTo>
                  <a:pt x="134" y="151629"/>
                  <a:pt x="511" y="152619"/>
                  <a:pt x="1100" y="15349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7" name="Google Shape;3737;g25cc695399e_0_662"/>
          <p:cNvSpPr/>
          <p:nvPr/>
        </p:nvSpPr>
        <p:spPr>
          <a:xfrm>
            <a:off x="11793700" y="4926405"/>
            <a:ext cx="181653" cy="32882"/>
          </a:xfrm>
          <a:custGeom>
            <a:avLst/>
            <a:gdLst/>
            <a:ahLst/>
            <a:cxnLst/>
            <a:rect l="l" t="t" r="r" b="b"/>
            <a:pathLst>
              <a:path w="181653" h="32882" extrusionOk="0">
                <a:moveTo>
                  <a:pt x="0" y="4924"/>
                </a:moveTo>
                <a:cubicBezTo>
                  <a:pt x="1704" y="5788"/>
                  <a:pt x="3589" y="6243"/>
                  <a:pt x="5498" y="6259"/>
                </a:cubicBezTo>
                <a:cubicBezTo>
                  <a:pt x="10752" y="6534"/>
                  <a:pt x="16021" y="6219"/>
                  <a:pt x="21205" y="5316"/>
                </a:cubicBezTo>
                <a:cubicBezTo>
                  <a:pt x="28760" y="3730"/>
                  <a:pt x="36582" y="4060"/>
                  <a:pt x="43980" y="6259"/>
                </a:cubicBezTo>
                <a:cubicBezTo>
                  <a:pt x="48174" y="7680"/>
                  <a:pt x="51473" y="10955"/>
                  <a:pt x="52933" y="15133"/>
                </a:cubicBezTo>
                <a:cubicBezTo>
                  <a:pt x="54834" y="19390"/>
                  <a:pt x="53680" y="24393"/>
                  <a:pt x="50106" y="27385"/>
                </a:cubicBezTo>
                <a:lnTo>
                  <a:pt x="53090" y="29034"/>
                </a:lnTo>
                <a:cubicBezTo>
                  <a:pt x="53090" y="23772"/>
                  <a:pt x="59373" y="19845"/>
                  <a:pt x="64714" y="15762"/>
                </a:cubicBezTo>
                <a:cubicBezTo>
                  <a:pt x="70156" y="11481"/>
                  <a:pt x="76219" y="8065"/>
                  <a:pt x="82699" y="5630"/>
                </a:cubicBezTo>
                <a:cubicBezTo>
                  <a:pt x="88997" y="3188"/>
                  <a:pt x="96034" y="3502"/>
                  <a:pt x="102097" y="6494"/>
                </a:cubicBezTo>
                <a:cubicBezTo>
                  <a:pt x="107759" y="8882"/>
                  <a:pt x="111584" y="14262"/>
                  <a:pt x="111992" y="20395"/>
                </a:cubicBezTo>
                <a:lnTo>
                  <a:pt x="111992" y="25422"/>
                </a:lnTo>
                <a:lnTo>
                  <a:pt x="115369" y="21730"/>
                </a:lnTo>
                <a:cubicBezTo>
                  <a:pt x="121990" y="14544"/>
                  <a:pt x="130794" y="9738"/>
                  <a:pt x="140422" y="8065"/>
                </a:cubicBezTo>
                <a:cubicBezTo>
                  <a:pt x="147977" y="6589"/>
                  <a:pt x="155768" y="6856"/>
                  <a:pt x="163198" y="8850"/>
                </a:cubicBezTo>
                <a:cubicBezTo>
                  <a:pt x="169795" y="10885"/>
                  <a:pt x="176031" y="13955"/>
                  <a:pt x="181654" y="17961"/>
                </a:cubicBezTo>
                <a:cubicBezTo>
                  <a:pt x="180547" y="16437"/>
                  <a:pt x="179227" y="15086"/>
                  <a:pt x="177727" y="13955"/>
                </a:cubicBezTo>
                <a:cubicBezTo>
                  <a:pt x="173580" y="10672"/>
                  <a:pt x="168868" y="8167"/>
                  <a:pt x="163826" y="6573"/>
                </a:cubicBezTo>
                <a:cubicBezTo>
                  <a:pt x="156059" y="4123"/>
                  <a:pt x="147821" y="3557"/>
                  <a:pt x="139794" y="4924"/>
                </a:cubicBezTo>
                <a:cubicBezTo>
                  <a:pt x="129380" y="6487"/>
                  <a:pt x="119783" y="11489"/>
                  <a:pt x="112542" y="19139"/>
                </a:cubicBezTo>
                <a:lnTo>
                  <a:pt x="115841" y="20474"/>
                </a:lnTo>
                <a:cubicBezTo>
                  <a:pt x="115581" y="12840"/>
                  <a:pt x="110971" y="6031"/>
                  <a:pt x="103982" y="2960"/>
                </a:cubicBezTo>
                <a:cubicBezTo>
                  <a:pt x="96952" y="-527"/>
                  <a:pt x="88793" y="-951"/>
                  <a:pt x="81442" y="1782"/>
                </a:cubicBezTo>
                <a:cubicBezTo>
                  <a:pt x="74586" y="4350"/>
                  <a:pt x="68169" y="7979"/>
                  <a:pt x="62436" y="12542"/>
                </a:cubicBezTo>
                <a:cubicBezTo>
                  <a:pt x="59695" y="14591"/>
                  <a:pt x="57072" y="16790"/>
                  <a:pt x="54583" y="19139"/>
                </a:cubicBezTo>
                <a:cubicBezTo>
                  <a:pt x="51724" y="21620"/>
                  <a:pt x="49918" y="25107"/>
                  <a:pt x="49556" y="28877"/>
                </a:cubicBezTo>
                <a:lnTo>
                  <a:pt x="49556" y="32882"/>
                </a:lnTo>
                <a:lnTo>
                  <a:pt x="52619" y="30683"/>
                </a:lnTo>
                <a:cubicBezTo>
                  <a:pt x="57559" y="26710"/>
                  <a:pt x="59201" y="19908"/>
                  <a:pt x="56625" y="14112"/>
                </a:cubicBezTo>
                <a:cubicBezTo>
                  <a:pt x="54779" y="9031"/>
                  <a:pt x="50695" y="5096"/>
                  <a:pt x="45551" y="3431"/>
                </a:cubicBezTo>
                <a:cubicBezTo>
                  <a:pt x="37579" y="1272"/>
                  <a:pt x="29176" y="1272"/>
                  <a:pt x="21205" y="3431"/>
                </a:cubicBezTo>
                <a:cubicBezTo>
                  <a:pt x="16194" y="4523"/>
                  <a:pt x="11097" y="5183"/>
                  <a:pt x="5969" y="5395"/>
                </a:cubicBezTo>
                <a:cubicBezTo>
                  <a:pt x="3990" y="5096"/>
                  <a:pt x="2003" y="4939"/>
                  <a:pt x="0" y="492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8" name="Google Shape;3738;g25cc695399e_0_662"/>
          <p:cNvSpPr/>
          <p:nvPr/>
        </p:nvSpPr>
        <p:spPr>
          <a:xfrm>
            <a:off x="11984464" y="4830032"/>
            <a:ext cx="95675" cy="94541"/>
          </a:xfrm>
          <a:custGeom>
            <a:avLst/>
            <a:gdLst/>
            <a:ahLst/>
            <a:cxnLst/>
            <a:rect l="l" t="t" r="r" b="b"/>
            <a:pathLst>
              <a:path w="95675" h="94541" extrusionOk="0">
                <a:moveTo>
                  <a:pt x="0" y="2419"/>
                </a:moveTo>
                <a:cubicBezTo>
                  <a:pt x="3574" y="1948"/>
                  <a:pt x="7186" y="1948"/>
                  <a:pt x="10759" y="2419"/>
                </a:cubicBezTo>
                <a:cubicBezTo>
                  <a:pt x="14694" y="3338"/>
                  <a:pt x="18378" y="5137"/>
                  <a:pt x="21519" y="7681"/>
                </a:cubicBezTo>
                <a:cubicBezTo>
                  <a:pt x="25509" y="10940"/>
                  <a:pt x="28281" y="15448"/>
                  <a:pt x="29373" y="20482"/>
                </a:cubicBezTo>
                <a:lnTo>
                  <a:pt x="29765" y="22681"/>
                </a:lnTo>
                <a:lnTo>
                  <a:pt x="31807" y="21739"/>
                </a:lnTo>
                <a:cubicBezTo>
                  <a:pt x="37949" y="19846"/>
                  <a:pt x="44570" y="22627"/>
                  <a:pt x="47515" y="28336"/>
                </a:cubicBezTo>
                <a:cubicBezTo>
                  <a:pt x="50617" y="35279"/>
                  <a:pt x="51724" y="42944"/>
                  <a:pt x="50734" y="50483"/>
                </a:cubicBezTo>
                <a:lnTo>
                  <a:pt x="50342" y="58337"/>
                </a:lnTo>
                <a:lnTo>
                  <a:pt x="54583" y="51347"/>
                </a:lnTo>
                <a:lnTo>
                  <a:pt x="55211" y="50248"/>
                </a:lnTo>
                <a:cubicBezTo>
                  <a:pt x="58250" y="45920"/>
                  <a:pt x="63127" y="43258"/>
                  <a:pt x="68405" y="43022"/>
                </a:cubicBezTo>
                <a:cubicBezTo>
                  <a:pt x="73361" y="42606"/>
                  <a:pt x="78285" y="44130"/>
                  <a:pt x="82149" y="47263"/>
                </a:cubicBezTo>
                <a:cubicBezTo>
                  <a:pt x="88856" y="52973"/>
                  <a:pt x="92751" y="61313"/>
                  <a:pt x="92830" y="70117"/>
                </a:cubicBezTo>
                <a:cubicBezTo>
                  <a:pt x="92924" y="76188"/>
                  <a:pt x="92052" y="82227"/>
                  <a:pt x="90238" y="88023"/>
                </a:cubicBezTo>
                <a:cubicBezTo>
                  <a:pt x="89421" y="90128"/>
                  <a:pt x="88817" y="92312"/>
                  <a:pt x="88432" y="94542"/>
                </a:cubicBezTo>
                <a:cubicBezTo>
                  <a:pt x="88432" y="94542"/>
                  <a:pt x="90002" y="92579"/>
                  <a:pt x="91730" y="88495"/>
                </a:cubicBezTo>
                <a:cubicBezTo>
                  <a:pt x="94212" y="82675"/>
                  <a:pt x="95547" y="76439"/>
                  <a:pt x="95657" y="70117"/>
                </a:cubicBezTo>
                <a:cubicBezTo>
                  <a:pt x="95987" y="60292"/>
                  <a:pt x="91887" y="50845"/>
                  <a:pt x="84505" y="44357"/>
                </a:cubicBezTo>
                <a:cubicBezTo>
                  <a:pt x="75049" y="36268"/>
                  <a:pt x="60818" y="37376"/>
                  <a:pt x="52721" y="46831"/>
                </a:cubicBezTo>
                <a:cubicBezTo>
                  <a:pt x="52392" y="47224"/>
                  <a:pt x="52062" y="47632"/>
                  <a:pt x="51755" y="48049"/>
                </a:cubicBezTo>
                <a:lnTo>
                  <a:pt x="50970" y="49462"/>
                </a:lnTo>
                <a:lnTo>
                  <a:pt x="54740" y="50483"/>
                </a:lnTo>
                <a:cubicBezTo>
                  <a:pt x="55824" y="42182"/>
                  <a:pt x="54465" y="33747"/>
                  <a:pt x="50813" y="26216"/>
                </a:cubicBezTo>
                <a:cubicBezTo>
                  <a:pt x="46878" y="18959"/>
                  <a:pt x="38263" y="15629"/>
                  <a:pt x="30472" y="18362"/>
                </a:cubicBezTo>
                <a:lnTo>
                  <a:pt x="32907" y="19619"/>
                </a:lnTo>
                <a:cubicBezTo>
                  <a:pt x="31540" y="13830"/>
                  <a:pt x="28140" y="8734"/>
                  <a:pt x="23325" y="5247"/>
                </a:cubicBezTo>
                <a:cubicBezTo>
                  <a:pt x="19791" y="2568"/>
                  <a:pt x="15621" y="841"/>
                  <a:pt x="11231" y="220"/>
                </a:cubicBezTo>
                <a:cubicBezTo>
                  <a:pt x="8459" y="-172"/>
                  <a:pt x="5631" y="-39"/>
                  <a:pt x="2906" y="613"/>
                </a:cubicBezTo>
                <a:cubicBezTo>
                  <a:pt x="864" y="1791"/>
                  <a:pt x="0" y="2262"/>
                  <a:pt x="0" y="241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9" name="Google Shape;3739;g25cc695399e_0_662"/>
          <p:cNvSpPr/>
          <p:nvPr/>
        </p:nvSpPr>
        <p:spPr>
          <a:xfrm>
            <a:off x="12173421" y="4820514"/>
            <a:ext cx="42939" cy="115212"/>
          </a:xfrm>
          <a:custGeom>
            <a:avLst/>
            <a:gdLst/>
            <a:ahLst/>
            <a:cxnLst/>
            <a:rect l="l" t="t" r="r" b="b"/>
            <a:pathLst>
              <a:path w="42939" h="115212" extrusionOk="0">
                <a:moveTo>
                  <a:pt x="0" y="115212"/>
                </a:moveTo>
                <a:cubicBezTo>
                  <a:pt x="1854" y="115047"/>
                  <a:pt x="3629" y="114427"/>
                  <a:pt x="5184" y="113406"/>
                </a:cubicBezTo>
                <a:cubicBezTo>
                  <a:pt x="9605" y="111003"/>
                  <a:pt x="13422" y="107618"/>
                  <a:pt x="16336" y="103510"/>
                </a:cubicBezTo>
                <a:cubicBezTo>
                  <a:pt x="20891" y="97377"/>
                  <a:pt x="23341" y="89939"/>
                  <a:pt x="23325" y="82306"/>
                </a:cubicBezTo>
                <a:cubicBezTo>
                  <a:pt x="22642" y="78497"/>
                  <a:pt x="23168" y="74570"/>
                  <a:pt x="24818" y="71075"/>
                </a:cubicBezTo>
                <a:cubicBezTo>
                  <a:pt x="26781" y="68012"/>
                  <a:pt x="31493" y="65735"/>
                  <a:pt x="34006" y="60708"/>
                </a:cubicBezTo>
                <a:cubicBezTo>
                  <a:pt x="38828" y="51174"/>
                  <a:pt x="35381" y="39543"/>
                  <a:pt x="26153" y="34163"/>
                </a:cubicBezTo>
                <a:lnTo>
                  <a:pt x="26702" y="37069"/>
                </a:lnTo>
                <a:cubicBezTo>
                  <a:pt x="33456" y="29710"/>
                  <a:pt x="38428" y="20898"/>
                  <a:pt x="41231" y="11309"/>
                </a:cubicBezTo>
                <a:cubicBezTo>
                  <a:pt x="42575" y="7696"/>
                  <a:pt x="43132" y="3840"/>
                  <a:pt x="42881" y="0"/>
                </a:cubicBezTo>
                <a:cubicBezTo>
                  <a:pt x="42410" y="0"/>
                  <a:pt x="41624" y="4084"/>
                  <a:pt x="39111" y="10602"/>
                </a:cubicBezTo>
                <a:cubicBezTo>
                  <a:pt x="35695" y="19516"/>
                  <a:pt x="30543" y="27653"/>
                  <a:pt x="23954" y="34556"/>
                </a:cubicBezTo>
                <a:lnTo>
                  <a:pt x="22226" y="36284"/>
                </a:lnTo>
                <a:lnTo>
                  <a:pt x="24503" y="37462"/>
                </a:lnTo>
                <a:cubicBezTo>
                  <a:pt x="31690" y="41978"/>
                  <a:pt x="34360" y="51158"/>
                  <a:pt x="30708" y="58824"/>
                </a:cubicBezTo>
                <a:cubicBezTo>
                  <a:pt x="29058" y="62515"/>
                  <a:pt x="24818" y="64557"/>
                  <a:pt x="21833" y="68876"/>
                </a:cubicBezTo>
                <a:cubicBezTo>
                  <a:pt x="19705" y="73070"/>
                  <a:pt x="19045" y="77853"/>
                  <a:pt x="19948" y="82463"/>
                </a:cubicBezTo>
                <a:cubicBezTo>
                  <a:pt x="20027" y="89350"/>
                  <a:pt x="18064" y="96097"/>
                  <a:pt x="14294" y="101861"/>
                </a:cubicBezTo>
                <a:cubicBezTo>
                  <a:pt x="10414" y="107170"/>
                  <a:pt x="5560" y="111702"/>
                  <a:pt x="0" y="11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0" name="Google Shape;3740;g25cc695399e_0_662"/>
          <p:cNvSpPr/>
          <p:nvPr/>
        </p:nvSpPr>
        <p:spPr>
          <a:xfrm>
            <a:off x="12229024" y="4879809"/>
            <a:ext cx="159453" cy="85211"/>
          </a:xfrm>
          <a:custGeom>
            <a:avLst/>
            <a:gdLst/>
            <a:ahLst/>
            <a:cxnLst/>
            <a:rect l="l" t="t" r="r" b="b"/>
            <a:pathLst>
              <a:path w="159453" h="85211" extrusionOk="0">
                <a:moveTo>
                  <a:pt x="1" y="85212"/>
                </a:moveTo>
                <a:cubicBezTo>
                  <a:pt x="1" y="85212"/>
                  <a:pt x="1179" y="85212"/>
                  <a:pt x="3457" y="85212"/>
                </a:cubicBezTo>
                <a:cubicBezTo>
                  <a:pt x="6653" y="84945"/>
                  <a:pt x="9810" y="84340"/>
                  <a:pt x="12881" y="83405"/>
                </a:cubicBezTo>
                <a:cubicBezTo>
                  <a:pt x="24088" y="79855"/>
                  <a:pt x="33858" y="72811"/>
                  <a:pt x="40761" y="63300"/>
                </a:cubicBezTo>
                <a:lnTo>
                  <a:pt x="38169" y="63300"/>
                </a:lnTo>
                <a:cubicBezTo>
                  <a:pt x="44837" y="69803"/>
                  <a:pt x="53830" y="73368"/>
                  <a:pt x="63144" y="73196"/>
                </a:cubicBezTo>
                <a:cubicBezTo>
                  <a:pt x="68280" y="73117"/>
                  <a:pt x="73346" y="71939"/>
                  <a:pt x="77987" y="69740"/>
                </a:cubicBezTo>
                <a:cubicBezTo>
                  <a:pt x="83186" y="67557"/>
                  <a:pt x="87365" y="63489"/>
                  <a:pt x="89689" y="58352"/>
                </a:cubicBezTo>
                <a:cubicBezTo>
                  <a:pt x="90137" y="56389"/>
                  <a:pt x="90451" y="54394"/>
                  <a:pt x="90631" y="52384"/>
                </a:cubicBezTo>
                <a:cubicBezTo>
                  <a:pt x="90930" y="50868"/>
                  <a:pt x="91668" y="49478"/>
                  <a:pt x="92752" y="48378"/>
                </a:cubicBezTo>
                <a:cubicBezTo>
                  <a:pt x="95289" y="46077"/>
                  <a:pt x="98289" y="44333"/>
                  <a:pt x="101548" y="43273"/>
                </a:cubicBezTo>
                <a:cubicBezTo>
                  <a:pt x="105137" y="42064"/>
                  <a:pt x="108491" y="40226"/>
                  <a:pt x="111444" y="37854"/>
                </a:cubicBezTo>
                <a:cubicBezTo>
                  <a:pt x="114774" y="35443"/>
                  <a:pt x="116549" y="31414"/>
                  <a:pt x="116077" y="27331"/>
                </a:cubicBezTo>
                <a:lnTo>
                  <a:pt x="113721" y="29372"/>
                </a:lnTo>
                <a:cubicBezTo>
                  <a:pt x="121928" y="31642"/>
                  <a:pt x="130677" y="30888"/>
                  <a:pt x="138381" y="27252"/>
                </a:cubicBezTo>
                <a:cubicBezTo>
                  <a:pt x="144303" y="24637"/>
                  <a:pt x="149471" y="20553"/>
                  <a:pt x="153382" y="15393"/>
                </a:cubicBezTo>
                <a:cubicBezTo>
                  <a:pt x="155926" y="12102"/>
                  <a:pt x="157795" y="8340"/>
                  <a:pt x="158879" y="4319"/>
                </a:cubicBezTo>
                <a:cubicBezTo>
                  <a:pt x="159343" y="2929"/>
                  <a:pt x="159523" y="1461"/>
                  <a:pt x="159429" y="0"/>
                </a:cubicBezTo>
                <a:cubicBezTo>
                  <a:pt x="157560" y="5065"/>
                  <a:pt x="154905" y="9809"/>
                  <a:pt x="151575" y="14058"/>
                </a:cubicBezTo>
                <a:cubicBezTo>
                  <a:pt x="147617" y="18629"/>
                  <a:pt x="142638" y="22210"/>
                  <a:pt x="137046" y="24503"/>
                </a:cubicBezTo>
                <a:cubicBezTo>
                  <a:pt x="129994" y="27527"/>
                  <a:pt x="122109" y="27998"/>
                  <a:pt x="114742" y="25838"/>
                </a:cubicBezTo>
                <a:lnTo>
                  <a:pt x="111915" y="25053"/>
                </a:lnTo>
                <a:lnTo>
                  <a:pt x="112386" y="27959"/>
                </a:lnTo>
                <a:cubicBezTo>
                  <a:pt x="112551" y="30739"/>
                  <a:pt x="111239" y="33394"/>
                  <a:pt x="108930" y="34949"/>
                </a:cubicBezTo>
                <a:cubicBezTo>
                  <a:pt x="106236" y="36959"/>
                  <a:pt x="103244" y="38522"/>
                  <a:pt x="100056" y="39582"/>
                </a:cubicBezTo>
                <a:cubicBezTo>
                  <a:pt x="96192" y="40799"/>
                  <a:pt x="92650" y="42865"/>
                  <a:pt x="89689" y="45629"/>
                </a:cubicBezTo>
                <a:cubicBezTo>
                  <a:pt x="88103" y="47287"/>
                  <a:pt x="87011" y="49352"/>
                  <a:pt x="86548" y="51598"/>
                </a:cubicBezTo>
                <a:cubicBezTo>
                  <a:pt x="86399" y="53452"/>
                  <a:pt x="86108" y="55289"/>
                  <a:pt x="85684" y="57096"/>
                </a:cubicBezTo>
                <a:cubicBezTo>
                  <a:pt x="83721" y="61187"/>
                  <a:pt x="80304" y="64407"/>
                  <a:pt x="76102" y="66127"/>
                </a:cubicBezTo>
                <a:cubicBezTo>
                  <a:pt x="72011" y="68114"/>
                  <a:pt x="67534" y="69182"/>
                  <a:pt x="62987" y="69269"/>
                </a:cubicBezTo>
                <a:cubicBezTo>
                  <a:pt x="54662" y="69528"/>
                  <a:pt x="46573" y="66512"/>
                  <a:pt x="40447" y="60865"/>
                </a:cubicBezTo>
                <a:lnTo>
                  <a:pt x="39034" y="59452"/>
                </a:lnTo>
                <a:lnTo>
                  <a:pt x="37855" y="61101"/>
                </a:lnTo>
                <a:cubicBezTo>
                  <a:pt x="31541" y="70274"/>
                  <a:pt x="22580" y="77311"/>
                  <a:pt x="12174" y="81285"/>
                </a:cubicBezTo>
                <a:cubicBezTo>
                  <a:pt x="4478" y="84426"/>
                  <a:pt x="-78" y="84740"/>
                  <a:pt x="1" y="85212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1" name="Google Shape;3741;g25cc695399e_0_662"/>
          <p:cNvSpPr/>
          <p:nvPr/>
        </p:nvSpPr>
        <p:spPr>
          <a:xfrm>
            <a:off x="12306771" y="4957944"/>
            <a:ext cx="253552" cy="96136"/>
          </a:xfrm>
          <a:custGeom>
            <a:avLst/>
            <a:gdLst/>
            <a:ahLst/>
            <a:cxnLst/>
            <a:rect l="l" t="t" r="r" b="b"/>
            <a:pathLst>
              <a:path w="253552" h="96136" extrusionOk="0">
                <a:moveTo>
                  <a:pt x="253441" y="96137"/>
                </a:moveTo>
                <a:cubicBezTo>
                  <a:pt x="253441" y="96137"/>
                  <a:pt x="253441" y="95665"/>
                  <a:pt x="253441" y="94723"/>
                </a:cubicBezTo>
                <a:cubicBezTo>
                  <a:pt x="253590" y="93309"/>
                  <a:pt x="253590" y="91896"/>
                  <a:pt x="253441" y="90482"/>
                </a:cubicBezTo>
                <a:cubicBezTo>
                  <a:pt x="253245" y="85055"/>
                  <a:pt x="251988" y="79723"/>
                  <a:pt x="249750" y="74775"/>
                </a:cubicBezTo>
                <a:cubicBezTo>
                  <a:pt x="246278" y="67078"/>
                  <a:pt x="241818" y="59869"/>
                  <a:pt x="236477" y="53334"/>
                </a:cubicBezTo>
                <a:cubicBezTo>
                  <a:pt x="233391" y="49117"/>
                  <a:pt x="229951" y="45182"/>
                  <a:pt x="226189" y="41554"/>
                </a:cubicBezTo>
                <a:cubicBezTo>
                  <a:pt x="223856" y="39567"/>
                  <a:pt x="221202" y="37996"/>
                  <a:pt x="218335" y="36920"/>
                </a:cubicBezTo>
                <a:cubicBezTo>
                  <a:pt x="215052" y="35672"/>
                  <a:pt x="211369" y="36080"/>
                  <a:pt x="208440" y="38020"/>
                </a:cubicBezTo>
                <a:lnTo>
                  <a:pt x="211188" y="39434"/>
                </a:lnTo>
                <a:cubicBezTo>
                  <a:pt x="211016" y="24559"/>
                  <a:pt x="198811" y="12637"/>
                  <a:pt x="183937" y="12810"/>
                </a:cubicBezTo>
                <a:cubicBezTo>
                  <a:pt x="176805" y="12896"/>
                  <a:pt x="169996" y="15802"/>
                  <a:pt x="165010" y="20899"/>
                </a:cubicBezTo>
                <a:lnTo>
                  <a:pt x="168387" y="22156"/>
                </a:lnTo>
                <a:cubicBezTo>
                  <a:pt x="167860" y="16195"/>
                  <a:pt x="164460" y="10854"/>
                  <a:pt x="159276" y="7862"/>
                </a:cubicBezTo>
                <a:cubicBezTo>
                  <a:pt x="153896" y="4791"/>
                  <a:pt x="147300" y="4791"/>
                  <a:pt x="141920" y="7862"/>
                </a:cubicBezTo>
                <a:cubicBezTo>
                  <a:pt x="138904" y="9425"/>
                  <a:pt x="136375" y="11789"/>
                  <a:pt x="134616" y="14695"/>
                </a:cubicBezTo>
                <a:lnTo>
                  <a:pt x="138386" y="15637"/>
                </a:lnTo>
                <a:cubicBezTo>
                  <a:pt x="138189" y="11977"/>
                  <a:pt x="136226" y="8640"/>
                  <a:pt x="133124" y="6684"/>
                </a:cubicBezTo>
                <a:cubicBezTo>
                  <a:pt x="130344" y="4744"/>
                  <a:pt x="127014" y="3747"/>
                  <a:pt x="123621" y="3857"/>
                </a:cubicBezTo>
                <a:cubicBezTo>
                  <a:pt x="117613" y="4556"/>
                  <a:pt x="111872" y="6708"/>
                  <a:pt x="106893" y="10140"/>
                </a:cubicBezTo>
                <a:lnTo>
                  <a:pt x="109485" y="10689"/>
                </a:lnTo>
                <a:cubicBezTo>
                  <a:pt x="104788" y="4964"/>
                  <a:pt x="98065" y="1281"/>
                  <a:pt x="90714" y="401"/>
                </a:cubicBezTo>
                <a:cubicBezTo>
                  <a:pt x="84070" y="-541"/>
                  <a:pt x="77293" y="181"/>
                  <a:pt x="71002" y="2522"/>
                </a:cubicBezTo>
                <a:cubicBezTo>
                  <a:pt x="60454" y="7014"/>
                  <a:pt x="50732" y="13257"/>
                  <a:pt x="42258" y="20978"/>
                </a:cubicBezTo>
                <a:lnTo>
                  <a:pt x="44614" y="22548"/>
                </a:lnTo>
                <a:cubicBezTo>
                  <a:pt x="45320" y="20129"/>
                  <a:pt x="44724" y="17514"/>
                  <a:pt x="43043" y="15637"/>
                </a:cubicBezTo>
                <a:cubicBezTo>
                  <a:pt x="41551" y="14106"/>
                  <a:pt x="39682" y="12998"/>
                  <a:pt x="37624" y="12417"/>
                </a:cubicBezTo>
                <a:cubicBezTo>
                  <a:pt x="34090" y="11294"/>
                  <a:pt x="30320" y="11129"/>
                  <a:pt x="26707" y="11946"/>
                </a:cubicBezTo>
                <a:cubicBezTo>
                  <a:pt x="21186" y="13391"/>
                  <a:pt x="15893" y="15606"/>
                  <a:pt x="11000" y="18543"/>
                </a:cubicBezTo>
                <a:cubicBezTo>
                  <a:pt x="7969" y="20373"/>
                  <a:pt x="5126" y="22509"/>
                  <a:pt x="2519" y="24904"/>
                </a:cubicBezTo>
                <a:cubicBezTo>
                  <a:pt x="712" y="26554"/>
                  <a:pt x="-73" y="27496"/>
                  <a:pt x="5" y="27653"/>
                </a:cubicBezTo>
                <a:cubicBezTo>
                  <a:pt x="84" y="27810"/>
                  <a:pt x="3854" y="24276"/>
                  <a:pt x="11786" y="19800"/>
                </a:cubicBezTo>
                <a:cubicBezTo>
                  <a:pt x="16584" y="17224"/>
                  <a:pt x="21713" y="15292"/>
                  <a:pt x="27022" y="14066"/>
                </a:cubicBezTo>
                <a:cubicBezTo>
                  <a:pt x="30195" y="13454"/>
                  <a:pt x="33477" y="13697"/>
                  <a:pt x="36524" y="14773"/>
                </a:cubicBezTo>
                <a:cubicBezTo>
                  <a:pt x="39745" y="15794"/>
                  <a:pt x="42729" y="18386"/>
                  <a:pt x="41551" y="21527"/>
                </a:cubicBezTo>
                <a:lnTo>
                  <a:pt x="39823" y="26240"/>
                </a:lnTo>
                <a:lnTo>
                  <a:pt x="43907" y="23098"/>
                </a:lnTo>
                <a:cubicBezTo>
                  <a:pt x="52224" y="15802"/>
                  <a:pt x="61703" y="9935"/>
                  <a:pt x="71944" y="5742"/>
                </a:cubicBezTo>
                <a:cubicBezTo>
                  <a:pt x="77701" y="3668"/>
                  <a:pt x="83874" y="3048"/>
                  <a:pt x="89929" y="3935"/>
                </a:cubicBezTo>
                <a:cubicBezTo>
                  <a:pt x="96267" y="4752"/>
                  <a:pt x="102047" y="7956"/>
                  <a:pt x="106108" y="12888"/>
                </a:cubicBezTo>
                <a:lnTo>
                  <a:pt x="107128" y="14223"/>
                </a:lnTo>
                <a:lnTo>
                  <a:pt x="108620" y="13360"/>
                </a:lnTo>
                <a:cubicBezTo>
                  <a:pt x="113066" y="10305"/>
                  <a:pt x="118186" y="8365"/>
                  <a:pt x="123542" y="7705"/>
                </a:cubicBezTo>
                <a:cubicBezTo>
                  <a:pt x="128333" y="7705"/>
                  <a:pt x="134066" y="11003"/>
                  <a:pt x="134145" y="15559"/>
                </a:cubicBezTo>
                <a:lnTo>
                  <a:pt x="134145" y="22705"/>
                </a:lnTo>
                <a:lnTo>
                  <a:pt x="137757" y="16501"/>
                </a:lnTo>
                <a:cubicBezTo>
                  <a:pt x="139116" y="14255"/>
                  <a:pt x="141072" y="12433"/>
                  <a:pt x="143412" y="11239"/>
                </a:cubicBezTo>
                <a:cubicBezTo>
                  <a:pt x="147582" y="8891"/>
                  <a:pt x="152671" y="8891"/>
                  <a:pt x="156842" y="11239"/>
                </a:cubicBezTo>
                <a:cubicBezTo>
                  <a:pt x="160870" y="13611"/>
                  <a:pt x="163549" y="17742"/>
                  <a:pt x="164067" y="22391"/>
                </a:cubicBezTo>
                <a:lnTo>
                  <a:pt x="164067" y="26711"/>
                </a:lnTo>
                <a:lnTo>
                  <a:pt x="167130" y="23569"/>
                </a:lnTo>
                <a:cubicBezTo>
                  <a:pt x="176491" y="14530"/>
                  <a:pt x="191405" y="14789"/>
                  <a:pt x="200445" y="24151"/>
                </a:cubicBezTo>
                <a:cubicBezTo>
                  <a:pt x="204387" y="28234"/>
                  <a:pt x="206728" y="33606"/>
                  <a:pt x="207026" y="39277"/>
                </a:cubicBezTo>
                <a:lnTo>
                  <a:pt x="207026" y="42654"/>
                </a:lnTo>
                <a:lnTo>
                  <a:pt x="209697" y="40690"/>
                </a:lnTo>
                <a:cubicBezTo>
                  <a:pt x="213702" y="37627"/>
                  <a:pt x="219278" y="40690"/>
                  <a:pt x="223126" y="43832"/>
                </a:cubicBezTo>
                <a:cubicBezTo>
                  <a:pt x="226809" y="47232"/>
                  <a:pt x="230202" y="50931"/>
                  <a:pt x="233257" y="54905"/>
                </a:cubicBezTo>
                <a:cubicBezTo>
                  <a:pt x="238652" y="61141"/>
                  <a:pt x="243247" y="68029"/>
                  <a:pt x="246923" y="75403"/>
                </a:cubicBezTo>
                <a:cubicBezTo>
                  <a:pt x="250488" y="81796"/>
                  <a:pt x="252711" y="88856"/>
                  <a:pt x="253441" y="9613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2" name="Google Shape;3742;g25cc695399e_0_662"/>
          <p:cNvSpPr/>
          <p:nvPr/>
        </p:nvSpPr>
        <p:spPr>
          <a:xfrm>
            <a:off x="12335431" y="5039545"/>
            <a:ext cx="222715" cy="134930"/>
          </a:xfrm>
          <a:custGeom>
            <a:avLst/>
            <a:gdLst/>
            <a:ahLst/>
            <a:cxnLst/>
            <a:rect l="l" t="t" r="r" b="b"/>
            <a:pathLst>
              <a:path w="222715" h="134930" extrusionOk="0">
                <a:moveTo>
                  <a:pt x="215200" y="134931"/>
                </a:moveTo>
                <a:cubicBezTo>
                  <a:pt x="215875" y="134051"/>
                  <a:pt x="216456" y="133101"/>
                  <a:pt x="216927" y="132104"/>
                </a:cubicBezTo>
                <a:cubicBezTo>
                  <a:pt x="218388" y="129331"/>
                  <a:pt x="219668" y="126473"/>
                  <a:pt x="220776" y="123543"/>
                </a:cubicBezTo>
                <a:cubicBezTo>
                  <a:pt x="222621" y="118745"/>
                  <a:pt x="223163" y="113538"/>
                  <a:pt x="222346" y="108464"/>
                </a:cubicBezTo>
                <a:cubicBezTo>
                  <a:pt x="221710" y="105213"/>
                  <a:pt x="220343" y="102150"/>
                  <a:pt x="218341" y="99511"/>
                </a:cubicBezTo>
                <a:cubicBezTo>
                  <a:pt x="215954" y="96488"/>
                  <a:pt x="212545" y="94453"/>
                  <a:pt x="208760" y="93778"/>
                </a:cubicBezTo>
                <a:lnTo>
                  <a:pt x="209781" y="95820"/>
                </a:lnTo>
                <a:cubicBezTo>
                  <a:pt x="214752" y="86623"/>
                  <a:pt x="211328" y="75141"/>
                  <a:pt x="202139" y="70170"/>
                </a:cubicBezTo>
                <a:cubicBezTo>
                  <a:pt x="197230" y="67516"/>
                  <a:pt x="191411" y="67162"/>
                  <a:pt x="186220" y="69196"/>
                </a:cubicBezTo>
                <a:lnTo>
                  <a:pt x="188340" y="71788"/>
                </a:lnTo>
                <a:cubicBezTo>
                  <a:pt x="191505" y="65937"/>
                  <a:pt x="190484" y="58712"/>
                  <a:pt x="185827" y="53960"/>
                </a:cubicBezTo>
                <a:cubicBezTo>
                  <a:pt x="181013" y="49342"/>
                  <a:pt x="174392" y="47104"/>
                  <a:pt x="167764" y="47834"/>
                </a:cubicBezTo>
                <a:cubicBezTo>
                  <a:pt x="164780" y="48345"/>
                  <a:pt x="161764" y="48659"/>
                  <a:pt x="158732" y="48777"/>
                </a:cubicBezTo>
                <a:cubicBezTo>
                  <a:pt x="156148" y="48478"/>
                  <a:pt x="153886" y="46916"/>
                  <a:pt x="152685" y="44614"/>
                </a:cubicBezTo>
                <a:cubicBezTo>
                  <a:pt x="151028" y="41701"/>
                  <a:pt x="148939" y="39046"/>
                  <a:pt x="146481" y="36761"/>
                </a:cubicBezTo>
                <a:cubicBezTo>
                  <a:pt x="143669" y="34318"/>
                  <a:pt x="140143" y="32858"/>
                  <a:pt x="136428" y="32598"/>
                </a:cubicBezTo>
                <a:cubicBezTo>
                  <a:pt x="129211" y="32418"/>
                  <a:pt x="121993" y="33023"/>
                  <a:pt x="114909" y="34405"/>
                </a:cubicBezTo>
                <a:cubicBezTo>
                  <a:pt x="108760" y="35795"/>
                  <a:pt x="102312" y="34664"/>
                  <a:pt x="97003" y="31263"/>
                </a:cubicBezTo>
                <a:cubicBezTo>
                  <a:pt x="94804" y="29457"/>
                  <a:pt x="93076" y="26708"/>
                  <a:pt x="90642" y="24195"/>
                </a:cubicBezTo>
                <a:cubicBezTo>
                  <a:pt x="88215" y="21674"/>
                  <a:pt x="85191" y="19805"/>
                  <a:pt x="81846" y="18776"/>
                </a:cubicBezTo>
                <a:cubicBezTo>
                  <a:pt x="75453" y="16836"/>
                  <a:pt x="68518" y="17967"/>
                  <a:pt x="63075" y="21839"/>
                </a:cubicBezTo>
                <a:lnTo>
                  <a:pt x="65745" y="24117"/>
                </a:lnTo>
                <a:cubicBezTo>
                  <a:pt x="68408" y="17739"/>
                  <a:pt x="66696" y="10373"/>
                  <a:pt x="61505" y="5818"/>
                </a:cubicBezTo>
                <a:cubicBezTo>
                  <a:pt x="57201" y="1946"/>
                  <a:pt x="51585" y="-127"/>
                  <a:pt x="45797" y="6"/>
                </a:cubicBezTo>
                <a:cubicBezTo>
                  <a:pt x="36821" y="399"/>
                  <a:pt x="28001" y="2472"/>
                  <a:pt x="19802" y="6132"/>
                </a:cubicBezTo>
                <a:cubicBezTo>
                  <a:pt x="14532" y="8244"/>
                  <a:pt x="9482" y="10875"/>
                  <a:pt x="4723" y="13985"/>
                </a:cubicBezTo>
                <a:cubicBezTo>
                  <a:pt x="1424" y="16184"/>
                  <a:pt x="-146" y="17598"/>
                  <a:pt x="11" y="17755"/>
                </a:cubicBezTo>
                <a:cubicBezTo>
                  <a:pt x="6663" y="14072"/>
                  <a:pt x="13535" y="10789"/>
                  <a:pt x="20587" y="7938"/>
                </a:cubicBezTo>
                <a:cubicBezTo>
                  <a:pt x="28582" y="4710"/>
                  <a:pt x="37096" y="2951"/>
                  <a:pt x="45719" y="2755"/>
                </a:cubicBezTo>
                <a:cubicBezTo>
                  <a:pt x="50769" y="2676"/>
                  <a:pt x="55654" y="4530"/>
                  <a:pt x="59384" y="7938"/>
                </a:cubicBezTo>
                <a:cubicBezTo>
                  <a:pt x="63303" y="11409"/>
                  <a:pt x="64724" y="16899"/>
                  <a:pt x="62997" y="21839"/>
                </a:cubicBezTo>
                <a:lnTo>
                  <a:pt x="59384" y="28593"/>
                </a:lnTo>
                <a:lnTo>
                  <a:pt x="65589" y="24038"/>
                </a:lnTo>
                <a:cubicBezTo>
                  <a:pt x="70183" y="20873"/>
                  <a:pt x="75995" y="20033"/>
                  <a:pt x="81296" y="21761"/>
                </a:cubicBezTo>
                <a:cubicBezTo>
                  <a:pt x="84013" y="22593"/>
                  <a:pt x="86479" y="24101"/>
                  <a:pt x="88442" y="26159"/>
                </a:cubicBezTo>
                <a:cubicBezTo>
                  <a:pt x="90477" y="28789"/>
                  <a:pt x="92684" y="31279"/>
                  <a:pt x="95040" y="33619"/>
                </a:cubicBezTo>
                <a:cubicBezTo>
                  <a:pt x="97976" y="35928"/>
                  <a:pt x="101471" y="37413"/>
                  <a:pt x="105171" y="37939"/>
                </a:cubicBezTo>
                <a:cubicBezTo>
                  <a:pt x="108744" y="38371"/>
                  <a:pt x="112356" y="38371"/>
                  <a:pt x="115930" y="37939"/>
                </a:cubicBezTo>
                <a:cubicBezTo>
                  <a:pt x="122716" y="36651"/>
                  <a:pt x="129603" y="36046"/>
                  <a:pt x="136506" y="36133"/>
                </a:cubicBezTo>
                <a:cubicBezTo>
                  <a:pt x="139397" y="36353"/>
                  <a:pt x="142145" y="37483"/>
                  <a:pt x="144360" y="39353"/>
                </a:cubicBezTo>
                <a:cubicBezTo>
                  <a:pt x="146543" y="41512"/>
                  <a:pt x="148365" y="44010"/>
                  <a:pt x="149779" y="46735"/>
                </a:cubicBezTo>
                <a:cubicBezTo>
                  <a:pt x="151719" y="50057"/>
                  <a:pt x="155135" y="52248"/>
                  <a:pt x="158967" y="52625"/>
                </a:cubicBezTo>
                <a:cubicBezTo>
                  <a:pt x="162156" y="52500"/>
                  <a:pt x="165329" y="52154"/>
                  <a:pt x="168471" y="51604"/>
                </a:cubicBezTo>
                <a:cubicBezTo>
                  <a:pt x="173929" y="50937"/>
                  <a:pt x="179411" y="52688"/>
                  <a:pt x="183471" y="56395"/>
                </a:cubicBezTo>
                <a:cubicBezTo>
                  <a:pt x="187037" y="59882"/>
                  <a:pt x="187955" y="65269"/>
                  <a:pt x="185749" y="69746"/>
                </a:cubicBezTo>
                <a:lnTo>
                  <a:pt x="183000" y="74223"/>
                </a:lnTo>
                <a:lnTo>
                  <a:pt x="187947" y="72416"/>
                </a:lnTo>
                <a:cubicBezTo>
                  <a:pt x="194403" y="70029"/>
                  <a:pt x="201668" y="72134"/>
                  <a:pt x="205854" y="77600"/>
                </a:cubicBezTo>
                <a:cubicBezTo>
                  <a:pt x="209380" y="82477"/>
                  <a:pt x="209953" y="88901"/>
                  <a:pt x="207346" y="94328"/>
                </a:cubicBezTo>
                <a:lnTo>
                  <a:pt x="206404" y="96134"/>
                </a:lnTo>
                <a:lnTo>
                  <a:pt x="208446" y="96134"/>
                </a:lnTo>
                <a:cubicBezTo>
                  <a:pt x="214453" y="97571"/>
                  <a:pt x="219064" y="102394"/>
                  <a:pt x="220226" y="108464"/>
                </a:cubicBezTo>
                <a:cubicBezTo>
                  <a:pt x="221129" y="113177"/>
                  <a:pt x="220830" y="118038"/>
                  <a:pt x="219362" y="122601"/>
                </a:cubicBezTo>
                <a:cubicBezTo>
                  <a:pt x="216849" y="130690"/>
                  <a:pt x="214807" y="134774"/>
                  <a:pt x="215200" y="13493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3" name="Google Shape;3743;g25cc695399e_0_662"/>
          <p:cNvSpPr/>
          <p:nvPr/>
        </p:nvSpPr>
        <p:spPr>
          <a:xfrm>
            <a:off x="12484110" y="5240778"/>
            <a:ext cx="103545" cy="179515"/>
          </a:xfrm>
          <a:custGeom>
            <a:avLst/>
            <a:gdLst/>
            <a:ahLst/>
            <a:cxnLst/>
            <a:rect l="l" t="t" r="r" b="b"/>
            <a:pathLst>
              <a:path w="103545" h="179515" extrusionOk="0">
                <a:moveTo>
                  <a:pt x="86390" y="179516"/>
                </a:moveTo>
                <a:cubicBezTo>
                  <a:pt x="86390" y="179516"/>
                  <a:pt x="87882" y="179516"/>
                  <a:pt x="90160" y="177866"/>
                </a:cubicBezTo>
                <a:cubicBezTo>
                  <a:pt x="93497" y="175723"/>
                  <a:pt x="96356" y="172919"/>
                  <a:pt x="98563" y="169620"/>
                </a:cubicBezTo>
                <a:cubicBezTo>
                  <a:pt x="102081" y="164366"/>
                  <a:pt x="103817" y="158115"/>
                  <a:pt x="103511" y="151793"/>
                </a:cubicBezTo>
                <a:cubicBezTo>
                  <a:pt x="102992" y="143436"/>
                  <a:pt x="99113" y="135646"/>
                  <a:pt x="92751" y="130195"/>
                </a:cubicBezTo>
                <a:lnTo>
                  <a:pt x="92751" y="132316"/>
                </a:lnTo>
                <a:cubicBezTo>
                  <a:pt x="96945" y="125923"/>
                  <a:pt x="99780" y="118729"/>
                  <a:pt x="101076" y="111189"/>
                </a:cubicBezTo>
                <a:cubicBezTo>
                  <a:pt x="101532" y="106783"/>
                  <a:pt x="100715" y="102338"/>
                  <a:pt x="98720" y="98388"/>
                </a:cubicBezTo>
                <a:cubicBezTo>
                  <a:pt x="96647" y="94006"/>
                  <a:pt x="92783" y="90746"/>
                  <a:pt x="88118" y="89435"/>
                </a:cubicBezTo>
                <a:lnTo>
                  <a:pt x="88903" y="92969"/>
                </a:lnTo>
                <a:cubicBezTo>
                  <a:pt x="95249" y="87526"/>
                  <a:pt x="98241" y="79131"/>
                  <a:pt x="96756" y="70900"/>
                </a:cubicBezTo>
                <a:cubicBezTo>
                  <a:pt x="96058" y="66243"/>
                  <a:pt x="94133" y="61853"/>
                  <a:pt x="91181" y="58178"/>
                </a:cubicBezTo>
                <a:cubicBezTo>
                  <a:pt x="88220" y="54675"/>
                  <a:pt x="84238" y="52177"/>
                  <a:pt x="79793" y="51031"/>
                </a:cubicBezTo>
                <a:cubicBezTo>
                  <a:pt x="75787" y="49696"/>
                  <a:pt x="73824" y="48125"/>
                  <a:pt x="73274" y="44198"/>
                </a:cubicBezTo>
                <a:cubicBezTo>
                  <a:pt x="72724" y="40146"/>
                  <a:pt x="71366" y="36242"/>
                  <a:pt x="69269" y="32732"/>
                </a:cubicBezTo>
                <a:cubicBezTo>
                  <a:pt x="65107" y="26488"/>
                  <a:pt x="59319" y="21493"/>
                  <a:pt x="52541" y="18281"/>
                </a:cubicBezTo>
                <a:cubicBezTo>
                  <a:pt x="46650" y="14983"/>
                  <a:pt x="41310" y="11841"/>
                  <a:pt x="36205" y="9093"/>
                </a:cubicBezTo>
                <a:cubicBezTo>
                  <a:pt x="28273" y="4435"/>
                  <a:pt x="19485" y="1420"/>
                  <a:pt x="10367" y="218"/>
                </a:cubicBezTo>
                <a:cubicBezTo>
                  <a:pt x="7760" y="-73"/>
                  <a:pt x="5121" y="-73"/>
                  <a:pt x="2513" y="218"/>
                </a:cubicBezTo>
                <a:cubicBezTo>
                  <a:pt x="864" y="218"/>
                  <a:pt x="0" y="768"/>
                  <a:pt x="0" y="925"/>
                </a:cubicBezTo>
                <a:cubicBezTo>
                  <a:pt x="0" y="1082"/>
                  <a:pt x="3613" y="925"/>
                  <a:pt x="9817" y="1553"/>
                </a:cubicBezTo>
                <a:cubicBezTo>
                  <a:pt x="18566" y="3312"/>
                  <a:pt x="26914" y="6634"/>
                  <a:pt x="34477" y="11370"/>
                </a:cubicBezTo>
                <a:lnTo>
                  <a:pt x="50185" y="20951"/>
                </a:lnTo>
                <a:cubicBezTo>
                  <a:pt x="56381" y="23967"/>
                  <a:pt x="61651" y="28609"/>
                  <a:pt x="65421" y="34381"/>
                </a:cubicBezTo>
                <a:cubicBezTo>
                  <a:pt x="67211" y="37593"/>
                  <a:pt x="68382" y="41104"/>
                  <a:pt x="68876" y="44748"/>
                </a:cubicBezTo>
                <a:cubicBezTo>
                  <a:pt x="69175" y="47112"/>
                  <a:pt x="70188" y="49334"/>
                  <a:pt x="71782" y="51109"/>
                </a:cubicBezTo>
                <a:cubicBezTo>
                  <a:pt x="73541" y="52680"/>
                  <a:pt x="75638" y="53834"/>
                  <a:pt x="77908" y="54486"/>
                </a:cubicBezTo>
                <a:cubicBezTo>
                  <a:pt x="88903" y="58130"/>
                  <a:pt x="94864" y="69989"/>
                  <a:pt x="91220" y="80984"/>
                </a:cubicBezTo>
                <a:cubicBezTo>
                  <a:pt x="90136" y="84260"/>
                  <a:pt x="88259" y="87212"/>
                  <a:pt x="85762" y="89592"/>
                </a:cubicBezTo>
                <a:lnTo>
                  <a:pt x="82541" y="92105"/>
                </a:lnTo>
                <a:lnTo>
                  <a:pt x="86547" y="93126"/>
                </a:lnTo>
                <a:cubicBezTo>
                  <a:pt x="93702" y="95718"/>
                  <a:pt x="97966" y="103061"/>
                  <a:pt x="96678" y="110561"/>
                </a:cubicBezTo>
                <a:cubicBezTo>
                  <a:pt x="95414" y="117669"/>
                  <a:pt x="92743" y="124454"/>
                  <a:pt x="88824" y="130509"/>
                </a:cubicBezTo>
                <a:lnTo>
                  <a:pt x="88118" y="131766"/>
                </a:lnTo>
                <a:lnTo>
                  <a:pt x="89217" y="132630"/>
                </a:lnTo>
                <a:cubicBezTo>
                  <a:pt x="95013" y="137412"/>
                  <a:pt x="98657" y="144308"/>
                  <a:pt x="99348" y="151793"/>
                </a:cubicBezTo>
                <a:cubicBezTo>
                  <a:pt x="99835" y="157557"/>
                  <a:pt x="98492" y="163330"/>
                  <a:pt x="95500" y="168285"/>
                </a:cubicBezTo>
                <a:cubicBezTo>
                  <a:pt x="93168" y="172549"/>
                  <a:pt x="90081" y="176351"/>
                  <a:pt x="86390" y="179516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4" name="Google Shape;3744;g25cc695399e_0_662"/>
          <p:cNvSpPr/>
          <p:nvPr/>
        </p:nvSpPr>
        <p:spPr>
          <a:xfrm>
            <a:off x="12327745" y="5167721"/>
            <a:ext cx="140103" cy="161549"/>
          </a:xfrm>
          <a:custGeom>
            <a:avLst/>
            <a:gdLst/>
            <a:ahLst/>
            <a:cxnLst/>
            <a:rect l="l" t="t" r="r" b="b"/>
            <a:pathLst>
              <a:path w="140103" h="161549" extrusionOk="0">
                <a:moveTo>
                  <a:pt x="105317" y="161549"/>
                </a:moveTo>
                <a:cubicBezTo>
                  <a:pt x="107217" y="161329"/>
                  <a:pt x="109055" y="160740"/>
                  <a:pt x="110736" y="159822"/>
                </a:cubicBezTo>
                <a:cubicBezTo>
                  <a:pt x="115621" y="157568"/>
                  <a:pt x="120121" y="154575"/>
                  <a:pt x="124087" y="150947"/>
                </a:cubicBezTo>
                <a:cubicBezTo>
                  <a:pt x="130283" y="145269"/>
                  <a:pt x="135066" y="138224"/>
                  <a:pt x="138066" y="130371"/>
                </a:cubicBezTo>
                <a:cubicBezTo>
                  <a:pt x="140367" y="125446"/>
                  <a:pt x="140736" y="119839"/>
                  <a:pt x="139087" y="114663"/>
                </a:cubicBezTo>
                <a:cubicBezTo>
                  <a:pt x="137854" y="111648"/>
                  <a:pt x="135310" y="109362"/>
                  <a:pt x="132176" y="108459"/>
                </a:cubicBezTo>
                <a:cubicBezTo>
                  <a:pt x="128728" y="107179"/>
                  <a:pt x="124841" y="108294"/>
                  <a:pt x="122595" y="111208"/>
                </a:cubicBezTo>
                <a:lnTo>
                  <a:pt x="125815" y="112700"/>
                </a:lnTo>
                <a:cubicBezTo>
                  <a:pt x="127684" y="107674"/>
                  <a:pt x="128037" y="102215"/>
                  <a:pt x="126836" y="96993"/>
                </a:cubicBezTo>
                <a:cubicBezTo>
                  <a:pt x="125854" y="94056"/>
                  <a:pt x="123843" y="91582"/>
                  <a:pt x="121181" y="90003"/>
                </a:cubicBezTo>
                <a:cubicBezTo>
                  <a:pt x="118244" y="88519"/>
                  <a:pt x="114773" y="88519"/>
                  <a:pt x="111835" y="90003"/>
                </a:cubicBezTo>
                <a:cubicBezTo>
                  <a:pt x="109165" y="90867"/>
                  <a:pt x="106495" y="92124"/>
                  <a:pt x="105003" y="91652"/>
                </a:cubicBezTo>
                <a:cubicBezTo>
                  <a:pt x="103510" y="91181"/>
                  <a:pt x="102961" y="89532"/>
                  <a:pt x="102804" y="86547"/>
                </a:cubicBezTo>
                <a:cubicBezTo>
                  <a:pt x="102097" y="80186"/>
                  <a:pt x="98979" y="74335"/>
                  <a:pt x="94086" y="70212"/>
                </a:cubicBezTo>
                <a:cubicBezTo>
                  <a:pt x="86437" y="63238"/>
                  <a:pt x="75418" y="61369"/>
                  <a:pt x="65892" y="65421"/>
                </a:cubicBezTo>
                <a:lnTo>
                  <a:pt x="68719" y="67463"/>
                </a:lnTo>
                <a:cubicBezTo>
                  <a:pt x="70541" y="59555"/>
                  <a:pt x="68028" y="51277"/>
                  <a:pt x="62122" y="45709"/>
                </a:cubicBezTo>
                <a:cubicBezTo>
                  <a:pt x="58863" y="43345"/>
                  <a:pt x="54724" y="42544"/>
                  <a:pt x="50813" y="43510"/>
                </a:cubicBezTo>
                <a:cubicBezTo>
                  <a:pt x="46745" y="44248"/>
                  <a:pt x="43501" y="47334"/>
                  <a:pt x="42566" y="51363"/>
                </a:cubicBezTo>
                <a:lnTo>
                  <a:pt x="46101" y="51363"/>
                </a:lnTo>
                <a:cubicBezTo>
                  <a:pt x="45504" y="41067"/>
                  <a:pt x="41985" y="31156"/>
                  <a:pt x="35970" y="22776"/>
                </a:cubicBezTo>
                <a:cubicBezTo>
                  <a:pt x="31477" y="16305"/>
                  <a:pt x="25705" y="10823"/>
                  <a:pt x="19006" y="6676"/>
                </a:cubicBezTo>
                <a:cubicBezTo>
                  <a:pt x="14733" y="4061"/>
                  <a:pt x="10107" y="2074"/>
                  <a:pt x="5262" y="786"/>
                </a:cubicBezTo>
                <a:cubicBezTo>
                  <a:pt x="3558" y="244"/>
                  <a:pt x="1783" y="-15"/>
                  <a:pt x="0" y="1"/>
                </a:cubicBezTo>
                <a:cubicBezTo>
                  <a:pt x="6275" y="2098"/>
                  <a:pt x="12283" y="4925"/>
                  <a:pt x="17906" y="8404"/>
                </a:cubicBezTo>
                <a:cubicBezTo>
                  <a:pt x="24102" y="12582"/>
                  <a:pt x="29435" y="17915"/>
                  <a:pt x="33614" y="24111"/>
                </a:cubicBezTo>
                <a:cubicBezTo>
                  <a:pt x="39009" y="32185"/>
                  <a:pt x="42103" y="41586"/>
                  <a:pt x="42566" y="51285"/>
                </a:cubicBezTo>
                <a:lnTo>
                  <a:pt x="43195" y="65971"/>
                </a:lnTo>
                <a:lnTo>
                  <a:pt x="46022" y="51599"/>
                </a:lnTo>
                <a:cubicBezTo>
                  <a:pt x="47043" y="46651"/>
                  <a:pt x="55368" y="45002"/>
                  <a:pt x="59844" y="48536"/>
                </a:cubicBezTo>
                <a:cubicBezTo>
                  <a:pt x="64541" y="53311"/>
                  <a:pt x="66410" y="60183"/>
                  <a:pt x="64792" y="66678"/>
                </a:cubicBezTo>
                <a:lnTo>
                  <a:pt x="64242" y="70369"/>
                </a:lnTo>
                <a:lnTo>
                  <a:pt x="67619" y="68720"/>
                </a:lnTo>
                <a:cubicBezTo>
                  <a:pt x="75661" y="65633"/>
                  <a:pt x="84756" y="67306"/>
                  <a:pt x="91180" y="73039"/>
                </a:cubicBezTo>
                <a:cubicBezTo>
                  <a:pt x="95304" y="76479"/>
                  <a:pt x="97950" y="81372"/>
                  <a:pt x="98563" y="86705"/>
                </a:cubicBezTo>
                <a:cubicBezTo>
                  <a:pt x="98586" y="88315"/>
                  <a:pt x="98877" y="89909"/>
                  <a:pt x="99426" y="91417"/>
                </a:cubicBezTo>
                <a:cubicBezTo>
                  <a:pt x="100126" y="93364"/>
                  <a:pt x="101744" y="94833"/>
                  <a:pt x="103746" y="95343"/>
                </a:cubicBezTo>
                <a:cubicBezTo>
                  <a:pt x="106896" y="95548"/>
                  <a:pt x="110045" y="94896"/>
                  <a:pt x="112856" y="93459"/>
                </a:cubicBezTo>
                <a:cubicBezTo>
                  <a:pt x="114796" y="92422"/>
                  <a:pt x="117121" y="92422"/>
                  <a:pt x="119060" y="93459"/>
                </a:cubicBezTo>
                <a:cubicBezTo>
                  <a:pt x="120906" y="94566"/>
                  <a:pt x="122296" y="96286"/>
                  <a:pt x="122987" y="98328"/>
                </a:cubicBezTo>
                <a:cubicBezTo>
                  <a:pt x="124001" y="102875"/>
                  <a:pt x="123671" y="107627"/>
                  <a:pt x="122045" y="111993"/>
                </a:cubicBezTo>
                <a:lnTo>
                  <a:pt x="119375" y="122203"/>
                </a:lnTo>
                <a:lnTo>
                  <a:pt x="125658" y="113564"/>
                </a:lnTo>
                <a:cubicBezTo>
                  <a:pt x="128014" y="110108"/>
                  <a:pt x="134925" y="112229"/>
                  <a:pt x="136182" y="116234"/>
                </a:cubicBezTo>
                <a:cubicBezTo>
                  <a:pt x="137611" y="120679"/>
                  <a:pt x="137328" y="125494"/>
                  <a:pt x="135396" y="129742"/>
                </a:cubicBezTo>
                <a:cubicBezTo>
                  <a:pt x="132718" y="137274"/>
                  <a:pt x="128399" y="144114"/>
                  <a:pt x="122752" y="149769"/>
                </a:cubicBezTo>
                <a:cubicBezTo>
                  <a:pt x="117505" y="154473"/>
                  <a:pt x="111639" y="158439"/>
                  <a:pt x="105317" y="161549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5" name="Google Shape;3745;g25cc695399e_0_662"/>
          <p:cNvSpPr/>
          <p:nvPr/>
        </p:nvSpPr>
        <p:spPr>
          <a:xfrm>
            <a:off x="12204191" y="5034232"/>
            <a:ext cx="29140" cy="68697"/>
          </a:xfrm>
          <a:custGeom>
            <a:avLst/>
            <a:gdLst/>
            <a:ahLst/>
            <a:cxnLst/>
            <a:rect l="l" t="t" r="r" b="b"/>
            <a:pathLst>
              <a:path w="29140" h="68697" extrusionOk="0">
                <a:moveTo>
                  <a:pt x="17" y="68698"/>
                </a:moveTo>
                <a:cubicBezTo>
                  <a:pt x="4234" y="67535"/>
                  <a:pt x="8145" y="65470"/>
                  <a:pt x="11483" y="62651"/>
                </a:cubicBezTo>
                <a:cubicBezTo>
                  <a:pt x="15449" y="59855"/>
                  <a:pt x="18771" y="56242"/>
                  <a:pt x="21221" y="52048"/>
                </a:cubicBezTo>
                <a:cubicBezTo>
                  <a:pt x="24410" y="46637"/>
                  <a:pt x="25156" y="40126"/>
                  <a:pt x="23263" y="34142"/>
                </a:cubicBezTo>
                <a:cubicBezTo>
                  <a:pt x="22777" y="32697"/>
                  <a:pt x="22062" y="31346"/>
                  <a:pt x="21143" y="30137"/>
                </a:cubicBezTo>
                <a:lnTo>
                  <a:pt x="20593" y="32964"/>
                </a:lnTo>
                <a:cubicBezTo>
                  <a:pt x="25463" y="29713"/>
                  <a:pt x="28580" y="24427"/>
                  <a:pt x="29075" y="18592"/>
                </a:cubicBezTo>
                <a:cubicBezTo>
                  <a:pt x="29476" y="13966"/>
                  <a:pt x="28039" y="9364"/>
                  <a:pt x="25070" y="5790"/>
                </a:cubicBezTo>
                <a:cubicBezTo>
                  <a:pt x="19965" y="-178"/>
                  <a:pt x="14703" y="-257"/>
                  <a:pt x="14782" y="136"/>
                </a:cubicBezTo>
                <a:cubicBezTo>
                  <a:pt x="14860" y="528"/>
                  <a:pt x="19101" y="1864"/>
                  <a:pt x="22635" y="7440"/>
                </a:cubicBezTo>
                <a:cubicBezTo>
                  <a:pt x="24779" y="10597"/>
                  <a:pt x="25698" y="14414"/>
                  <a:pt x="25227" y="18199"/>
                </a:cubicBezTo>
                <a:cubicBezTo>
                  <a:pt x="24591" y="22825"/>
                  <a:pt x="22023" y="26964"/>
                  <a:pt x="18159" y="29587"/>
                </a:cubicBezTo>
                <a:lnTo>
                  <a:pt x="16509" y="30686"/>
                </a:lnTo>
                <a:lnTo>
                  <a:pt x="17609" y="32414"/>
                </a:lnTo>
                <a:cubicBezTo>
                  <a:pt x="18284" y="33349"/>
                  <a:pt x="18818" y="34385"/>
                  <a:pt x="19180" y="35477"/>
                </a:cubicBezTo>
                <a:cubicBezTo>
                  <a:pt x="20680" y="40425"/>
                  <a:pt x="20146" y="45773"/>
                  <a:pt x="17688" y="50320"/>
                </a:cubicBezTo>
                <a:cubicBezTo>
                  <a:pt x="15693" y="54114"/>
                  <a:pt x="13030" y="57522"/>
                  <a:pt x="9834" y="60373"/>
                </a:cubicBezTo>
                <a:cubicBezTo>
                  <a:pt x="3787" y="65399"/>
                  <a:pt x="-297" y="68148"/>
                  <a:pt x="17" y="68698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6" name="Google Shape;3746;g25cc695399e_0_662"/>
          <p:cNvSpPr/>
          <p:nvPr/>
        </p:nvSpPr>
        <p:spPr>
          <a:xfrm>
            <a:off x="12098569" y="4997568"/>
            <a:ext cx="105089" cy="72226"/>
          </a:xfrm>
          <a:custGeom>
            <a:avLst/>
            <a:gdLst/>
            <a:ahLst/>
            <a:cxnLst/>
            <a:rect l="l" t="t" r="r" b="b"/>
            <a:pathLst>
              <a:path w="105089" h="72226" extrusionOk="0">
                <a:moveTo>
                  <a:pt x="7233" y="72220"/>
                </a:moveTo>
                <a:cubicBezTo>
                  <a:pt x="4280" y="67987"/>
                  <a:pt x="2741" y="62929"/>
                  <a:pt x="2835" y="57769"/>
                </a:cubicBezTo>
                <a:cubicBezTo>
                  <a:pt x="3008" y="52185"/>
                  <a:pt x="5953" y="47065"/>
                  <a:pt x="10689" y="44104"/>
                </a:cubicBezTo>
                <a:cubicBezTo>
                  <a:pt x="16830" y="40554"/>
                  <a:pt x="24480" y="40923"/>
                  <a:pt x="30244" y="45047"/>
                </a:cubicBezTo>
                <a:lnTo>
                  <a:pt x="32993" y="47088"/>
                </a:lnTo>
                <a:lnTo>
                  <a:pt x="32993" y="43633"/>
                </a:lnTo>
                <a:cubicBezTo>
                  <a:pt x="33323" y="39329"/>
                  <a:pt x="34438" y="35120"/>
                  <a:pt x="36292" y="31224"/>
                </a:cubicBezTo>
                <a:cubicBezTo>
                  <a:pt x="38161" y="27431"/>
                  <a:pt x="41514" y="24588"/>
                  <a:pt x="45559" y="23371"/>
                </a:cubicBezTo>
                <a:cubicBezTo>
                  <a:pt x="51920" y="21800"/>
                  <a:pt x="59774" y="26983"/>
                  <a:pt x="58596" y="32481"/>
                </a:cubicBezTo>
                <a:lnTo>
                  <a:pt x="62523" y="32481"/>
                </a:lnTo>
                <a:cubicBezTo>
                  <a:pt x="62554" y="17669"/>
                  <a:pt x="73282" y="5056"/>
                  <a:pt x="87890" y="2637"/>
                </a:cubicBezTo>
                <a:cubicBezTo>
                  <a:pt x="93655" y="1977"/>
                  <a:pt x="99490" y="2401"/>
                  <a:pt x="105089" y="3894"/>
                </a:cubicBezTo>
                <a:cubicBezTo>
                  <a:pt x="105089" y="3894"/>
                  <a:pt x="103754" y="2716"/>
                  <a:pt x="100848" y="1616"/>
                </a:cubicBezTo>
                <a:cubicBezTo>
                  <a:pt x="96560" y="163"/>
                  <a:pt x="91997" y="-316"/>
                  <a:pt x="87497" y="202"/>
                </a:cubicBezTo>
                <a:cubicBezTo>
                  <a:pt x="80554" y="956"/>
                  <a:pt x="74044" y="3964"/>
                  <a:pt x="68962" y="8763"/>
                </a:cubicBezTo>
                <a:cubicBezTo>
                  <a:pt x="62538" y="14944"/>
                  <a:pt x="58816" y="23410"/>
                  <a:pt x="58596" y="32324"/>
                </a:cubicBezTo>
                <a:lnTo>
                  <a:pt x="62444" y="32716"/>
                </a:lnTo>
                <a:cubicBezTo>
                  <a:pt x="63033" y="28248"/>
                  <a:pt x="60983" y="23834"/>
                  <a:pt x="57182" y="21407"/>
                </a:cubicBezTo>
                <a:cubicBezTo>
                  <a:pt x="53530" y="18925"/>
                  <a:pt x="49030" y="18014"/>
                  <a:pt x="44695" y="18894"/>
                </a:cubicBezTo>
                <a:cubicBezTo>
                  <a:pt x="39386" y="20473"/>
                  <a:pt x="35027" y="24282"/>
                  <a:pt x="32757" y="29339"/>
                </a:cubicBezTo>
                <a:cubicBezTo>
                  <a:pt x="30645" y="33682"/>
                  <a:pt x="29436" y="38410"/>
                  <a:pt x="29223" y="43240"/>
                </a:cubicBezTo>
                <a:lnTo>
                  <a:pt x="32286" y="41905"/>
                </a:lnTo>
                <a:cubicBezTo>
                  <a:pt x="25249" y="37052"/>
                  <a:pt x="16013" y="36808"/>
                  <a:pt x="8725" y="41277"/>
                </a:cubicBezTo>
                <a:cubicBezTo>
                  <a:pt x="-361" y="47434"/>
                  <a:pt x="-2733" y="59788"/>
                  <a:pt x="3424" y="68874"/>
                </a:cubicBezTo>
                <a:cubicBezTo>
                  <a:pt x="3487" y="68969"/>
                  <a:pt x="3558" y="69063"/>
                  <a:pt x="3621" y="69157"/>
                </a:cubicBezTo>
                <a:cubicBezTo>
                  <a:pt x="5820" y="71670"/>
                  <a:pt x="7155" y="72299"/>
                  <a:pt x="7233" y="722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7" name="Google Shape;3747;g25cc695399e_0_662"/>
          <p:cNvSpPr/>
          <p:nvPr/>
        </p:nvSpPr>
        <p:spPr>
          <a:xfrm>
            <a:off x="12061508" y="5480060"/>
            <a:ext cx="81970" cy="82621"/>
          </a:xfrm>
          <a:custGeom>
            <a:avLst/>
            <a:gdLst/>
            <a:ahLst/>
            <a:cxnLst/>
            <a:rect l="l" t="t" r="r" b="b"/>
            <a:pathLst>
              <a:path w="81970" h="82621" extrusionOk="0">
                <a:moveTo>
                  <a:pt x="37305" y="82227"/>
                </a:moveTo>
                <a:cubicBezTo>
                  <a:pt x="39685" y="82753"/>
                  <a:pt x="42150" y="82753"/>
                  <a:pt x="44530" y="82227"/>
                </a:cubicBezTo>
                <a:cubicBezTo>
                  <a:pt x="51064" y="81057"/>
                  <a:pt x="57300" y="78630"/>
                  <a:pt x="62907" y="75080"/>
                </a:cubicBezTo>
                <a:cubicBezTo>
                  <a:pt x="66827" y="72669"/>
                  <a:pt x="70392" y="69740"/>
                  <a:pt x="73510" y="66363"/>
                </a:cubicBezTo>
                <a:cubicBezTo>
                  <a:pt x="77185" y="62413"/>
                  <a:pt x="79879" y="57653"/>
                  <a:pt x="81364" y="52462"/>
                </a:cubicBezTo>
                <a:cubicBezTo>
                  <a:pt x="83319" y="40234"/>
                  <a:pt x="80508" y="27723"/>
                  <a:pt x="73510" y="17514"/>
                </a:cubicBezTo>
                <a:cubicBezTo>
                  <a:pt x="69442" y="10861"/>
                  <a:pt x="64101" y="5065"/>
                  <a:pt x="57803" y="471"/>
                </a:cubicBezTo>
                <a:lnTo>
                  <a:pt x="57017" y="0"/>
                </a:lnTo>
                <a:lnTo>
                  <a:pt x="56232" y="0"/>
                </a:lnTo>
                <a:cubicBezTo>
                  <a:pt x="41240" y="6597"/>
                  <a:pt x="27150" y="15063"/>
                  <a:pt x="14294" y="25210"/>
                </a:cubicBezTo>
                <a:cubicBezTo>
                  <a:pt x="9503" y="28980"/>
                  <a:pt x="5890" y="32121"/>
                  <a:pt x="3456" y="34477"/>
                </a:cubicBezTo>
                <a:cubicBezTo>
                  <a:pt x="2097" y="35561"/>
                  <a:pt x="935" y="36857"/>
                  <a:pt x="0" y="38326"/>
                </a:cubicBezTo>
                <a:cubicBezTo>
                  <a:pt x="0" y="38326"/>
                  <a:pt x="5733" y="33849"/>
                  <a:pt x="15707" y="26938"/>
                </a:cubicBezTo>
                <a:cubicBezTo>
                  <a:pt x="28768" y="17592"/>
                  <a:pt x="42802" y="9691"/>
                  <a:pt x="57567" y="3377"/>
                </a:cubicBezTo>
                <a:lnTo>
                  <a:pt x="56075" y="3377"/>
                </a:lnTo>
                <a:cubicBezTo>
                  <a:pt x="62075" y="7712"/>
                  <a:pt x="67172" y="13186"/>
                  <a:pt x="71075" y="19477"/>
                </a:cubicBezTo>
                <a:cubicBezTo>
                  <a:pt x="77656" y="28925"/>
                  <a:pt x="80460" y="40501"/>
                  <a:pt x="78929" y="51912"/>
                </a:cubicBezTo>
                <a:cubicBezTo>
                  <a:pt x="75960" y="60763"/>
                  <a:pt x="69984" y="68287"/>
                  <a:pt x="62044" y="73196"/>
                </a:cubicBezTo>
                <a:cubicBezTo>
                  <a:pt x="56750" y="76785"/>
                  <a:pt x="50876" y="79447"/>
                  <a:pt x="44687" y="81049"/>
                </a:cubicBezTo>
                <a:cubicBezTo>
                  <a:pt x="39818" y="81913"/>
                  <a:pt x="37305" y="81913"/>
                  <a:pt x="37305" y="8222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8" name="Google Shape;3748;g25cc695399e_0_662"/>
          <p:cNvSpPr/>
          <p:nvPr/>
        </p:nvSpPr>
        <p:spPr>
          <a:xfrm>
            <a:off x="11580553" y="5879965"/>
            <a:ext cx="942432" cy="610381"/>
          </a:xfrm>
          <a:custGeom>
            <a:avLst/>
            <a:gdLst/>
            <a:ahLst/>
            <a:cxnLst/>
            <a:rect l="l" t="t" r="r" b="b"/>
            <a:pathLst>
              <a:path w="942432" h="610381" extrusionOk="0">
                <a:moveTo>
                  <a:pt x="0" y="88981"/>
                </a:moveTo>
                <a:cubicBezTo>
                  <a:pt x="0" y="88981"/>
                  <a:pt x="187544" y="509934"/>
                  <a:pt x="213775" y="530354"/>
                </a:cubicBezTo>
                <a:cubicBezTo>
                  <a:pt x="219116" y="534516"/>
                  <a:pt x="249744" y="570878"/>
                  <a:pt x="295217" y="571978"/>
                </a:cubicBezTo>
                <a:cubicBezTo>
                  <a:pt x="474672" y="576376"/>
                  <a:pt x="885101" y="610382"/>
                  <a:pt x="885101" y="610382"/>
                </a:cubicBezTo>
                <a:lnTo>
                  <a:pt x="942432" y="372653"/>
                </a:lnTo>
                <a:lnTo>
                  <a:pt x="449540" y="337312"/>
                </a:lnTo>
                <a:lnTo>
                  <a:pt x="201366" y="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9" name="Google Shape;3749;g25cc695399e_0_662"/>
          <p:cNvSpPr/>
          <p:nvPr/>
        </p:nvSpPr>
        <p:spPr>
          <a:xfrm>
            <a:off x="11217324" y="5854577"/>
            <a:ext cx="949971" cy="977651"/>
          </a:xfrm>
          <a:custGeom>
            <a:avLst/>
            <a:gdLst/>
            <a:ahLst/>
            <a:cxnLst/>
            <a:rect l="l" t="t" r="r" b="b"/>
            <a:pathLst>
              <a:path w="949971" h="977651" extrusionOk="0">
                <a:moveTo>
                  <a:pt x="927353" y="427336"/>
                </a:moveTo>
                <a:cubicBezTo>
                  <a:pt x="927353" y="427336"/>
                  <a:pt x="656247" y="855121"/>
                  <a:pt x="630487" y="887635"/>
                </a:cubicBezTo>
                <a:cubicBezTo>
                  <a:pt x="573627" y="959260"/>
                  <a:pt x="497761" y="996879"/>
                  <a:pt x="391031" y="967742"/>
                </a:cubicBezTo>
                <a:cubicBezTo>
                  <a:pt x="284300" y="938605"/>
                  <a:pt x="0" y="783811"/>
                  <a:pt x="0" y="783811"/>
                </a:cubicBezTo>
                <a:lnTo>
                  <a:pt x="85055" y="590377"/>
                </a:lnTo>
                <a:lnTo>
                  <a:pt x="417576" y="661059"/>
                </a:lnTo>
                <a:lnTo>
                  <a:pt x="674703" y="145705"/>
                </a:lnTo>
                <a:cubicBezTo>
                  <a:pt x="700981" y="88633"/>
                  <a:pt x="748700" y="44213"/>
                  <a:pt x="807507" y="22090"/>
                </a:cubicBezTo>
                <a:cubicBezTo>
                  <a:pt x="847718" y="7404"/>
                  <a:pt x="896567" y="-11524"/>
                  <a:pt x="949972" y="9053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0" name="Google Shape;3750;g25cc695399e_0_662"/>
          <p:cNvSpPr/>
          <p:nvPr/>
        </p:nvSpPr>
        <p:spPr>
          <a:xfrm>
            <a:off x="11955124" y="5786406"/>
            <a:ext cx="938787" cy="1082798"/>
          </a:xfrm>
          <a:custGeom>
            <a:avLst/>
            <a:gdLst/>
            <a:ahLst/>
            <a:cxnLst/>
            <a:rect l="l" t="t" r="r" b="b"/>
            <a:pathLst>
              <a:path w="938787" h="1082798" extrusionOk="0">
                <a:moveTo>
                  <a:pt x="130809" y="55704"/>
                </a:moveTo>
                <a:lnTo>
                  <a:pt x="446445" y="729"/>
                </a:lnTo>
                <a:cubicBezTo>
                  <a:pt x="502598" y="-9088"/>
                  <a:pt x="665639" y="82014"/>
                  <a:pt x="701765" y="166440"/>
                </a:cubicBezTo>
                <a:lnTo>
                  <a:pt x="938787" y="1082798"/>
                </a:lnTo>
                <a:lnTo>
                  <a:pt x="165286" y="1082798"/>
                </a:lnTo>
                <a:lnTo>
                  <a:pt x="129630" y="823630"/>
                </a:lnTo>
                <a:cubicBezTo>
                  <a:pt x="129630" y="823630"/>
                  <a:pt x="21879" y="703391"/>
                  <a:pt x="1852" y="678495"/>
                </a:cubicBezTo>
                <a:cubicBezTo>
                  <a:pt x="-18174" y="653599"/>
                  <a:pt x="130809" y="55704"/>
                  <a:pt x="130809" y="55704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1" name="Google Shape;3751;g25cc695399e_0_662"/>
          <p:cNvSpPr/>
          <p:nvPr/>
        </p:nvSpPr>
        <p:spPr>
          <a:xfrm>
            <a:off x="12062136" y="5703398"/>
            <a:ext cx="390716" cy="160388"/>
          </a:xfrm>
          <a:custGeom>
            <a:avLst/>
            <a:gdLst/>
            <a:ahLst/>
            <a:cxnLst/>
            <a:rect l="l" t="t" r="r" b="b"/>
            <a:pathLst>
              <a:path w="390716" h="160388" extrusionOk="0">
                <a:moveTo>
                  <a:pt x="12487" y="160388"/>
                </a:moveTo>
                <a:lnTo>
                  <a:pt x="314" y="81459"/>
                </a:lnTo>
                <a:cubicBezTo>
                  <a:pt x="-1893" y="67323"/>
                  <a:pt x="7775" y="54066"/>
                  <a:pt x="21911" y="51851"/>
                </a:cubicBezTo>
                <a:lnTo>
                  <a:pt x="347522" y="332"/>
                </a:lnTo>
                <a:cubicBezTo>
                  <a:pt x="361650" y="-1938"/>
                  <a:pt x="374954" y="7675"/>
                  <a:pt x="377224" y="21811"/>
                </a:cubicBezTo>
                <a:cubicBezTo>
                  <a:pt x="377248" y="21953"/>
                  <a:pt x="377263" y="22102"/>
                  <a:pt x="377287" y="22243"/>
                </a:cubicBezTo>
                <a:lnTo>
                  <a:pt x="390716" y="114680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2" name="Google Shape;3752;g25cc695399e_0_662"/>
          <p:cNvSpPr/>
          <p:nvPr/>
        </p:nvSpPr>
        <p:spPr>
          <a:xfrm>
            <a:off x="11634900" y="5858760"/>
            <a:ext cx="439879" cy="657038"/>
          </a:xfrm>
          <a:custGeom>
            <a:avLst/>
            <a:gdLst/>
            <a:ahLst/>
            <a:cxnLst/>
            <a:rect l="l" t="t" r="r" b="b"/>
            <a:pathLst>
              <a:path w="439879" h="657038" extrusionOk="0">
                <a:moveTo>
                  <a:pt x="439880" y="0"/>
                </a:moveTo>
                <a:cubicBezTo>
                  <a:pt x="438333" y="872"/>
                  <a:pt x="436699" y="1578"/>
                  <a:pt x="435011" y="2120"/>
                </a:cubicBezTo>
                <a:lnTo>
                  <a:pt x="420796" y="7775"/>
                </a:lnTo>
                <a:lnTo>
                  <a:pt x="366763" y="28273"/>
                </a:lnTo>
                <a:lnTo>
                  <a:pt x="366763" y="28273"/>
                </a:lnTo>
                <a:cubicBezTo>
                  <a:pt x="348275" y="38247"/>
                  <a:pt x="331123" y="50514"/>
                  <a:pt x="315714" y="64792"/>
                </a:cubicBezTo>
                <a:cubicBezTo>
                  <a:pt x="297086" y="82675"/>
                  <a:pt x="281213" y="103212"/>
                  <a:pt x="268593" y="125736"/>
                </a:cubicBezTo>
                <a:cubicBezTo>
                  <a:pt x="254535" y="149925"/>
                  <a:pt x="241341" y="176942"/>
                  <a:pt x="227126" y="204979"/>
                </a:cubicBezTo>
                <a:cubicBezTo>
                  <a:pt x="212911" y="233016"/>
                  <a:pt x="198460" y="262703"/>
                  <a:pt x="183303" y="293096"/>
                </a:cubicBezTo>
                <a:lnTo>
                  <a:pt x="55132" y="551166"/>
                </a:lnTo>
                <a:cubicBezTo>
                  <a:pt x="38482" y="584072"/>
                  <a:pt x="24974" y="610696"/>
                  <a:pt x="15393" y="628916"/>
                </a:cubicBezTo>
                <a:cubicBezTo>
                  <a:pt x="10602" y="638105"/>
                  <a:pt x="6833" y="645173"/>
                  <a:pt x="4162" y="649886"/>
                </a:cubicBezTo>
                <a:lnTo>
                  <a:pt x="1178" y="655305"/>
                </a:lnTo>
                <a:cubicBezTo>
                  <a:pt x="471" y="656483"/>
                  <a:pt x="78" y="657111"/>
                  <a:pt x="0" y="657032"/>
                </a:cubicBezTo>
                <a:cubicBezTo>
                  <a:pt x="188" y="656349"/>
                  <a:pt x="455" y="655690"/>
                  <a:pt x="785" y="655069"/>
                </a:cubicBezTo>
                <a:lnTo>
                  <a:pt x="3455" y="649493"/>
                </a:lnTo>
                <a:lnTo>
                  <a:pt x="13979" y="628210"/>
                </a:lnTo>
                <a:lnTo>
                  <a:pt x="52540" y="549674"/>
                </a:lnTo>
                <a:cubicBezTo>
                  <a:pt x="85133" y="483232"/>
                  <a:pt x="130056" y="391973"/>
                  <a:pt x="179690" y="291054"/>
                </a:cubicBezTo>
                <a:lnTo>
                  <a:pt x="223592" y="203016"/>
                </a:lnTo>
                <a:cubicBezTo>
                  <a:pt x="237885" y="174900"/>
                  <a:pt x="251158" y="148040"/>
                  <a:pt x="265452" y="123616"/>
                </a:cubicBezTo>
                <a:cubicBezTo>
                  <a:pt x="278433" y="100895"/>
                  <a:pt x="294714" y="80225"/>
                  <a:pt x="313751" y="62279"/>
                </a:cubicBezTo>
                <a:cubicBezTo>
                  <a:pt x="329482" y="47978"/>
                  <a:pt x="346980" y="35758"/>
                  <a:pt x="365820" y="25917"/>
                </a:cubicBezTo>
                <a:lnTo>
                  <a:pt x="365820" y="25917"/>
                </a:lnTo>
                <a:lnTo>
                  <a:pt x="420168" y="6440"/>
                </a:lnTo>
                <a:lnTo>
                  <a:pt x="434618" y="1492"/>
                </a:lnTo>
                <a:cubicBezTo>
                  <a:pt x="436338" y="880"/>
                  <a:pt x="438097" y="377"/>
                  <a:pt x="43988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3" name="Google Shape;3753;g25cc695399e_0_662"/>
          <p:cNvSpPr/>
          <p:nvPr/>
        </p:nvSpPr>
        <p:spPr>
          <a:xfrm>
            <a:off x="11978338" y="6220576"/>
            <a:ext cx="212832" cy="322547"/>
          </a:xfrm>
          <a:custGeom>
            <a:avLst/>
            <a:gdLst/>
            <a:ahLst/>
            <a:cxnLst/>
            <a:rect l="l" t="t" r="r" b="b"/>
            <a:pathLst>
              <a:path w="212832" h="322547" extrusionOk="0">
                <a:moveTo>
                  <a:pt x="212832" y="0"/>
                </a:moveTo>
                <a:cubicBezTo>
                  <a:pt x="212832" y="0"/>
                  <a:pt x="212283" y="1257"/>
                  <a:pt x="210869" y="3456"/>
                </a:cubicBezTo>
                <a:lnTo>
                  <a:pt x="204508" y="12723"/>
                </a:lnTo>
                <a:cubicBezTo>
                  <a:pt x="198539" y="21283"/>
                  <a:pt x="190528" y="32749"/>
                  <a:pt x="180947" y="46729"/>
                </a:cubicBezTo>
                <a:cubicBezTo>
                  <a:pt x="160920" y="75473"/>
                  <a:pt x="133825" y="115369"/>
                  <a:pt x="104531" y="159978"/>
                </a:cubicBezTo>
                <a:cubicBezTo>
                  <a:pt x="75238" y="204586"/>
                  <a:pt x="49556" y="245425"/>
                  <a:pt x="30707" y="275033"/>
                </a:cubicBezTo>
                <a:cubicBezTo>
                  <a:pt x="21597" y="289327"/>
                  <a:pt x="14136" y="301186"/>
                  <a:pt x="8560" y="309982"/>
                </a:cubicBezTo>
                <a:cubicBezTo>
                  <a:pt x="6047" y="313751"/>
                  <a:pt x="4005" y="316814"/>
                  <a:pt x="2356" y="319406"/>
                </a:cubicBezTo>
                <a:cubicBezTo>
                  <a:pt x="1704" y="320545"/>
                  <a:pt x="911" y="321605"/>
                  <a:pt x="0" y="322548"/>
                </a:cubicBezTo>
                <a:cubicBezTo>
                  <a:pt x="369" y="321267"/>
                  <a:pt x="927" y="320050"/>
                  <a:pt x="1649" y="318935"/>
                </a:cubicBezTo>
                <a:lnTo>
                  <a:pt x="7147" y="309118"/>
                </a:lnTo>
                <a:cubicBezTo>
                  <a:pt x="12016" y="300636"/>
                  <a:pt x="19241" y="288463"/>
                  <a:pt x="28273" y="273462"/>
                </a:cubicBezTo>
                <a:cubicBezTo>
                  <a:pt x="46336" y="243540"/>
                  <a:pt x="71860" y="202387"/>
                  <a:pt x="101154" y="157779"/>
                </a:cubicBezTo>
                <a:cubicBezTo>
                  <a:pt x="130448" y="113170"/>
                  <a:pt x="157936" y="73353"/>
                  <a:pt x="178591" y="45080"/>
                </a:cubicBezTo>
                <a:cubicBezTo>
                  <a:pt x="188800" y="30865"/>
                  <a:pt x="197282" y="19555"/>
                  <a:pt x="203330" y="11780"/>
                </a:cubicBezTo>
                <a:lnTo>
                  <a:pt x="210241" y="2984"/>
                </a:lnTo>
                <a:cubicBezTo>
                  <a:pt x="210987" y="1893"/>
                  <a:pt x="211851" y="888"/>
                  <a:pt x="21283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4" name="Google Shape;3754;g25cc695399e_0_662"/>
          <p:cNvSpPr/>
          <p:nvPr/>
        </p:nvSpPr>
        <p:spPr>
          <a:xfrm>
            <a:off x="12074937" y="5795617"/>
            <a:ext cx="376423" cy="74609"/>
          </a:xfrm>
          <a:custGeom>
            <a:avLst/>
            <a:gdLst/>
            <a:ahLst/>
            <a:cxnLst/>
            <a:rect l="l" t="t" r="r" b="b"/>
            <a:pathLst>
              <a:path w="376423" h="74609" extrusionOk="0">
                <a:moveTo>
                  <a:pt x="376423" y="0"/>
                </a:moveTo>
                <a:cubicBezTo>
                  <a:pt x="376423" y="0"/>
                  <a:pt x="375402" y="942"/>
                  <a:pt x="373125" y="2278"/>
                </a:cubicBezTo>
                <a:lnTo>
                  <a:pt x="363386" y="8089"/>
                </a:lnTo>
                <a:cubicBezTo>
                  <a:pt x="359145" y="10602"/>
                  <a:pt x="353883" y="13587"/>
                  <a:pt x="347679" y="16728"/>
                </a:cubicBezTo>
                <a:cubicBezTo>
                  <a:pt x="341474" y="19870"/>
                  <a:pt x="334406" y="23639"/>
                  <a:pt x="326238" y="27095"/>
                </a:cubicBezTo>
                <a:cubicBezTo>
                  <a:pt x="318071" y="30551"/>
                  <a:pt x="309353" y="34949"/>
                  <a:pt x="299536" y="38326"/>
                </a:cubicBezTo>
                <a:cubicBezTo>
                  <a:pt x="289719" y="41703"/>
                  <a:pt x="279353" y="45708"/>
                  <a:pt x="268122" y="49478"/>
                </a:cubicBezTo>
                <a:cubicBezTo>
                  <a:pt x="243886" y="57080"/>
                  <a:pt x="219170" y="63057"/>
                  <a:pt x="194141" y="67384"/>
                </a:cubicBezTo>
                <a:cubicBezTo>
                  <a:pt x="169064" y="71429"/>
                  <a:pt x="143744" y="73840"/>
                  <a:pt x="118354" y="74609"/>
                </a:cubicBezTo>
                <a:cubicBezTo>
                  <a:pt x="106652" y="74609"/>
                  <a:pt x="95500" y="74609"/>
                  <a:pt x="85133" y="74609"/>
                </a:cubicBezTo>
                <a:cubicBezTo>
                  <a:pt x="74766" y="74609"/>
                  <a:pt x="65028" y="73510"/>
                  <a:pt x="56232" y="72646"/>
                </a:cubicBezTo>
                <a:cubicBezTo>
                  <a:pt x="47436" y="71782"/>
                  <a:pt x="39504" y="70761"/>
                  <a:pt x="32671" y="69819"/>
                </a:cubicBezTo>
                <a:cubicBezTo>
                  <a:pt x="25838" y="68876"/>
                  <a:pt x="19791" y="67855"/>
                  <a:pt x="14922" y="66834"/>
                </a:cubicBezTo>
                <a:lnTo>
                  <a:pt x="3770" y="64557"/>
                </a:lnTo>
                <a:cubicBezTo>
                  <a:pt x="2458" y="64415"/>
                  <a:pt x="1186" y="64038"/>
                  <a:pt x="0" y="63457"/>
                </a:cubicBezTo>
                <a:cubicBezTo>
                  <a:pt x="1304" y="63331"/>
                  <a:pt x="2623" y="63331"/>
                  <a:pt x="3927" y="63457"/>
                </a:cubicBezTo>
                <a:lnTo>
                  <a:pt x="15236" y="64949"/>
                </a:lnTo>
                <a:cubicBezTo>
                  <a:pt x="20027" y="65735"/>
                  <a:pt x="25995" y="66599"/>
                  <a:pt x="32985" y="67227"/>
                </a:cubicBezTo>
                <a:cubicBezTo>
                  <a:pt x="39975" y="67855"/>
                  <a:pt x="47829" y="69033"/>
                  <a:pt x="56546" y="69504"/>
                </a:cubicBezTo>
                <a:cubicBezTo>
                  <a:pt x="65263" y="69976"/>
                  <a:pt x="74923" y="70761"/>
                  <a:pt x="85290" y="70918"/>
                </a:cubicBezTo>
                <a:cubicBezTo>
                  <a:pt x="95657" y="71075"/>
                  <a:pt x="106652" y="70918"/>
                  <a:pt x="118275" y="70918"/>
                </a:cubicBezTo>
                <a:cubicBezTo>
                  <a:pt x="143485" y="69952"/>
                  <a:pt x="168609" y="67455"/>
                  <a:pt x="193513" y="63457"/>
                </a:cubicBezTo>
                <a:cubicBezTo>
                  <a:pt x="218354" y="59146"/>
                  <a:pt x="242904" y="53295"/>
                  <a:pt x="267022" y="45944"/>
                </a:cubicBezTo>
                <a:cubicBezTo>
                  <a:pt x="278096" y="42331"/>
                  <a:pt x="288698" y="39111"/>
                  <a:pt x="298437" y="35263"/>
                </a:cubicBezTo>
                <a:cubicBezTo>
                  <a:pt x="308175" y="31414"/>
                  <a:pt x="317050" y="28037"/>
                  <a:pt x="325139" y="24582"/>
                </a:cubicBezTo>
                <a:cubicBezTo>
                  <a:pt x="333228" y="21126"/>
                  <a:pt x="340375" y="17671"/>
                  <a:pt x="346737" y="14686"/>
                </a:cubicBezTo>
                <a:cubicBezTo>
                  <a:pt x="353098" y="11702"/>
                  <a:pt x="358517" y="9110"/>
                  <a:pt x="362836" y="6833"/>
                </a:cubicBezTo>
                <a:lnTo>
                  <a:pt x="372967" y="1728"/>
                </a:lnTo>
                <a:cubicBezTo>
                  <a:pt x="374067" y="1052"/>
                  <a:pt x="375221" y="471"/>
                  <a:pt x="37642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5" name="Google Shape;3755;g25cc695399e_0_662"/>
          <p:cNvSpPr/>
          <p:nvPr/>
        </p:nvSpPr>
        <p:spPr>
          <a:xfrm>
            <a:off x="11758123" y="6275394"/>
            <a:ext cx="271185" cy="174742"/>
          </a:xfrm>
          <a:custGeom>
            <a:avLst/>
            <a:gdLst/>
            <a:ahLst/>
            <a:cxnLst/>
            <a:rect l="l" t="t" r="r" b="b"/>
            <a:pathLst>
              <a:path w="271185" h="174742" extrusionOk="0">
                <a:moveTo>
                  <a:pt x="271185" y="174743"/>
                </a:moveTo>
                <a:cubicBezTo>
                  <a:pt x="267353" y="172921"/>
                  <a:pt x="263677" y="170792"/>
                  <a:pt x="260190" y="168381"/>
                </a:cubicBezTo>
                <a:lnTo>
                  <a:pt x="230975" y="150004"/>
                </a:lnTo>
                <a:lnTo>
                  <a:pt x="134532" y="89217"/>
                </a:lnTo>
                <a:cubicBezTo>
                  <a:pt x="96835" y="65656"/>
                  <a:pt x="62907" y="43588"/>
                  <a:pt x="38640" y="27331"/>
                </a:cubicBezTo>
                <a:cubicBezTo>
                  <a:pt x="26545" y="19477"/>
                  <a:pt x="16728" y="12566"/>
                  <a:pt x="10053" y="7854"/>
                </a:cubicBezTo>
                <a:cubicBezTo>
                  <a:pt x="6487" y="5529"/>
                  <a:pt x="3118" y="2898"/>
                  <a:pt x="0" y="0"/>
                </a:cubicBezTo>
                <a:cubicBezTo>
                  <a:pt x="3833" y="1822"/>
                  <a:pt x="7508" y="3951"/>
                  <a:pt x="10995" y="6362"/>
                </a:cubicBezTo>
                <a:lnTo>
                  <a:pt x="40211" y="24739"/>
                </a:lnTo>
                <a:lnTo>
                  <a:pt x="136731" y="85604"/>
                </a:lnTo>
                <a:cubicBezTo>
                  <a:pt x="174350" y="109165"/>
                  <a:pt x="208278" y="131155"/>
                  <a:pt x="232546" y="147412"/>
                </a:cubicBezTo>
                <a:cubicBezTo>
                  <a:pt x="244640" y="155266"/>
                  <a:pt x="254457" y="162177"/>
                  <a:pt x="261132" y="166889"/>
                </a:cubicBezTo>
                <a:cubicBezTo>
                  <a:pt x="264698" y="169214"/>
                  <a:pt x="268067" y="171845"/>
                  <a:pt x="271185" y="1747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6" name="Google Shape;3756;g25cc695399e_0_662"/>
          <p:cNvSpPr/>
          <p:nvPr/>
        </p:nvSpPr>
        <p:spPr>
          <a:xfrm>
            <a:off x="11800768" y="6192853"/>
            <a:ext cx="283907" cy="172229"/>
          </a:xfrm>
          <a:custGeom>
            <a:avLst/>
            <a:gdLst/>
            <a:ahLst/>
            <a:cxnLst/>
            <a:rect l="l" t="t" r="r" b="b"/>
            <a:pathLst>
              <a:path w="283907" h="172229" extrusionOk="0">
                <a:moveTo>
                  <a:pt x="283907" y="172229"/>
                </a:moveTo>
                <a:cubicBezTo>
                  <a:pt x="279918" y="170494"/>
                  <a:pt x="276062" y="168468"/>
                  <a:pt x="272363" y="166182"/>
                </a:cubicBezTo>
                <a:cubicBezTo>
                  <a:pt x="264980" y="162098"/>
                  <a:pt x="254535" y="155894"/>
                  <a:pt x="241655" y="148119"/>
                </a:cubicBezTo>
                <a:cubicBezTo>
                  <a:pt x="215895" y="132412"/>
                  <a:pt x="180947" y="110186"/>
                  <a:pt x="142307" y="85290"/>
                </a:cubicBezTo>
                <a:cubicBezTo>
                  <a:pt x="103667" y="60394"/>
                  <a:pt x="68248" y="39032"/>
                  <a:pt x="42174" y="24189"/>
                </a:cubicBezTo>
                <a:cubicBezTo>
                  <a:pt x="29137" y="16728"/>
                  <a:pt x="18613" y="10759"/>
                  <a:pt x="11231" y="6676"/>
                </a:cubicBezTo>
                <a:cubicBezTo>
                  <a:pt x="7311" y="4759"/>
                  <a:pt x="3558" y="2529"/>
                  <a:pt x="0" y="0"/>
                </a:cubicBezTo>
                <a:cubicBezTo>
                  <a:pt x="4115" y="1429"/>
                  <a:pt x="8105" y="3189"/>
                  <a:pt x="11937" y="5262"/>
                </a:cubicBezTo>
                <a:cubicBezTo>
                  <a:pt x="19791" y="8875"/>
                  <a:pt x="30393" y="14529"/>
                  <a:pt x="43352" y="21676"/>
                </a:cubicBezTo>
                <a:cubicBezTo>
                  <a:pt x="69818" y="35891"/>
                  <a:pt x="105552" y="57174"/>
                  <a:pt x="144271" y="81834"/>
                </a:cubicBezTo>
                <a:lnTo>
                  <a:pt x="242912" y="145449"/>
                </a:lnTo>
                <a:lnTo>
                  <a:pt x="272913" y="164533"/>
                </a:lnTo>
                <a:cubicBezTo>
                  <a:pt x="276792" y="166779"/>
                  <a:pt x="280475" y="169347"/>
                  <a:pt x="283907" y="172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7" name="Google Shape;3757;g25cc695399e_0_662"/>
          <p:cNvSpPr/>
          <p:nvPr/>
        </p:nvSpPr>
        <p:spPr>
          <a:xfrm>
            <a:off x="12018863" y="6476045"/>
            <a:ext cx="773344" cy="59303"/>
          </a:xfrm>
          <a:custGeom>
            <a:avLst/>
            <a:gdLst/>
            <a:ahLst/>
            <a:cxnLst/>
            <a:rect l="l" t="t" r="r" b="b"/>
            <a:pathLst>
              <a:path w="773344" h="59303" extrusionOk="0">
                <a:moveTo>
                  <a:pt x="773344" y="9"/>
                </a:moveTo>
                <a:lnTo>
                  <a:pt x="771381" y="480"/>
                </a:lnTo>
                <a:lnTo>
                  <a:pt x="765569" y="1422"/>
                </a:lnTo>
                <a:lnTo>
                  <a:pt x="743186" y="4642"/>
                </a:lnTo>
                <a:cubicBezTo>
                  <a:pt x="723710" y="7391"/>
                  <a:pt x="695515" y="10847"/>
                  <a:pt x="660645" y="14773"/>
                </a:cubicBezTo>
                <a:cubicBezTo>
                  <a:pt x="590827" y="22627"/>
                  <a:pt x="494227" y="31344"/>
                  <a:pt x="387340" y="38334"/>
                </a:cubicBezTo>
                <a:cubicBezTo>
                  <a:pt x="280452" y="45324"/>
                  <a:pt x="183146" y="50586"/>
                  <a:pt x="113485" y="54042"/>
                </a:cubicBezTo>
                <a:lnTo>
                  <a:pt x="30472" y="58282"/>
                </a:lnTo>
                <a:lnTo>
                  <a:pt x="7854" y="59303"/>
                </a:lnTo>
                <a:lnTo>
                  <a:pt x="2042" y="59303"/>
                </a:lnTo>
                <a:lnTo>
                  <a:pt x="0" y="59303"/>
                </a:lnTo>
                <a:lnTo>
                  <a:pt x="1963" y="59303"/>
                </a:lnTo>
                <a:lnTo>
                  <a:pt x="7854" y="58753"/>
                </a:lnTo>
                <a:lnTo>
                  <a:pt x="30393" y="56947"/>
                </a:lnTo>
                <a:lnTo>
                  <a:pt x="113327" y="51371"/>
                </a:lnTo>
                <a:lnTo>
                  <a:pt x="387418" y="34486"/>
                </a:lnTo>
                <a:cubicBezTo>
                  <a:pt x="494227" y="27261"/>
                  <a:pt x="590827" y="18779"/>
                  <a:pt x="660645" y="11946"/>
                </a:cubicBezTo>
                <a:cubicBezTo>
                  <a:pt x="695515" y="8412"/>
                  <a:pt x="723474" y="5349"/>
                  <a:pt x="743265" y="3071"/>
                </a:cubicBezTo>
                <a:lnTo>
                  <a:pt x="765726" y="637"/>
                </a:lnTo>
                <a:lnTo>
                  <a:pt x="771616" y="87"/>
                </a:lnTo>
                <a:cubicBezTo>
                  <a:pt x="772190" y="9"/>
                  <a:pt x="772771" y="-15"/>
                  <a:pt x="7733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8" name="Google Shape;3758;g25cc695399e_0_662"/>
          <p:cNvSpPr/>
          <p:nvPr/>
        </p:nvSpPr>
        <p:spPr>
          <a:xfrm>
            <a:off x="12070068" y="6336769"/>
            <a:ext cx="686090" cy="58184"/>
          </a:xfrm>
          <a:custGeom>
            <a:avLst/>
            <a:gdLst/>
            <a:ahLst/>
            <a:cxnLst/>
            <a:rect l="l" t="t" r="r" b="b"/>
            <a:pathLst>
              <a:path w="686090" h="58184" extrusionOk="0">
                <a:moveTo>
                  <a:pt x="686091" y="198"/>
                </a:moveTo>
                <a:cubicBezTo>
                  <a:pt x="683813" y="645"/>
                  <a:pt x="681504" y="905"/>
                  <a:pt x="679179" y="983"/>
                </a:cubicBezTo>
                <a:lnTo>
                  <a:pt x="659153" y="2475"/>
                </a:lnTo>
                <a:lnTo>
                  <a:pt x="585565" y="7502"/>
                </a:lnTo>
                <a:cubicBezTo>
                  <a:pt x="523364" y="11743"/>
                  <a:pt x="437524" y="18182"/>
                  <a:pt x="342810" y="26350"/>
                </a:cubicBezTo>
                <a:cubicBezTo>
                  <a:pt x="248095" y="34518"/>
                  <a:pt x="162177" y="42843"/>
                  <a:pt x="100447" y="49047"/>
                </a:cubicBezTo>
                <a:lnTo>
                  <a:pt x="27016" y="56272"/>
                </a:lnTo>
                <a:lnTo>
                  <a:pt x="6990" y="58079"/>
                </a:lnTo>
                <a:cubicBezTo>
                  <a:pt x="4665" y="58220"/>
                  <a:pt x="2325" y="58220"/>
                  <a:pt x="0" y="58079"/>
                </a:cubicBezTo>
                <a:cubicBezTo>
                  <a:pt x="2270" y="57490"/>
                  <a:pt x="4579" y="57097"/>
                  <a:pt x="6911" y="56901"/>
                </a:cubicBezTo>
                <a:lnTo>
                  <a:pt x="26859" y="54309"/>
                </a:lnTo>
                <a:lnTo>
                  <a:pt x="100133" y="45749"/>
                </a:lnTo>
                <a:cubicBezTo>
                  <a:pt x="162098" y="38837"/>
                  <a:pt x="247702" y="30041"/>
                  <a:pt x="342495" y="22188"/>
                </a:cubicBezTo>
                <a:cubicBezTo>
                  <a:pt x="437288" y="14334"/>
                  <a:pt x="523128" y="8051"/>
                  <a:pt x="585329" y="4517"/>
                </a:cubicBezTo>
                <a:cubicBezTo>
                  <a:pt x="616743" y="2711"/>
                  <a:pt x="641639" y="1454"/>
                  <a:pt x="659074" y="826"/>
                </a:cubicBezTo>
                <a:lnTo>
                  <a:pt x="679101" y="119"/>
                </a:lnTo>
                <a:cubicBezTo>
                  <a:pt x="681426" y="-62"/>
                  <a:pt x="683766" y="-38"/>
                  <a:pt x="686091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9" name="Google Shape;3759;g25cc695399e_0_662"/>
          <p:cNvSpPr/>
          <p:nvPr/>
        </p:nvSpPr>
        <p:spPr>
          <a:xfrm>
            <a:off x="11998286" y="6277122"/>
            <a:ext cx="150710" cy="235608"/>
          </a:xfrm>
          <a:custGeom>
            <a:avLst/>
            <a:gdLst/>
            <a:ahLst/>
            <a:cxnLst/>
            <a:rect l="l" t="t" r="r" b="b"/>
            <a:pathLst>
              <a:path w="150710" h="235608" extrusionOk="0">
                <a:moveTo>
                  <a:pt x="0" y="235608"/>
                </a:moveTo>
                <a:cubicBezTo>
                  <a:pt x="83845" y="184481"/>
                  <a:pt x="139449" y="97557"/>
                  <a:pt x="1507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0" name="Google Shape;3760;g25cc695399e_0_662"/>
          <p:cNvSpPr/>
          <p:nvPr/>
        </p:nvSpPr>
        <p:spPr>
          <a:xfrm>
            <a:off x="8250638" y="4847344"/>
            <a:ext cx="1810741" cy="1581237"/>
          </a:xfrm>
          <a:custGeom>
            <a:avLst/>
            <a:gdLst/>
            <a:ahLst/>
            <a:cxnLst/>
            <a:rect l="l" t="t" r="r" b="b"/>
            <a:pathLst>
              <a:path w="1810741" h="1581237" extrusionOk="0">
                <a:moveTo>
                  <a:pt x="2109" y="396872"/>
                </a:moveTo>
                <a:lnTo>
                  <a:pt x="217455" y="1490093"/>
                </a:lnTo>
                <a:cubicBezTo>
                  <a:pt x="229541" y="1551328"/>
                  <a:pt x="288985" y="1591169"/>
                  <a:pt x="350220" y="1579075"/>
                </a:cubicBezTo>
                <a:cubicBezTo>
                  <a:pt x="351099" y="1578902"/>
                  <a:pt x="351971" y="1578721"/>
                  <a:pt x="352851" y="1578525"/>
                </a:cubicBezTo>
                <a:lnTo>
                  <a:pt x="1722362" y="1274276"/>
                </a:lnTo>
                <a:cubicBezTo>
                  <a:pt x="1781853" y="1261012"/>
                  <a:pt x="1820092" y="1202934"/>
                  <a:pt x="1808752" y="1143043"/>
                </a:cubicBezTo>
                <a:lnTo>
                  <a:pt x="1610291" y="91759"/>
                </a:lnTo>
                <a:cubicBezTo>
                  <a:pt x="1598597" y="30564"/>
                  <a:pt x="1539562" y="-9599"/>
                  <a:pt x="1478351" y="1993"/>
                </a:cubicBezTo>
                <a:lnTo>
                  <a:pt x="91876" y="264303"/>
                </a:lnTo>
                <a:cubicBezTo>
                  <a:pt x="30602" y="275942"/>
                  <a:pt x="-9637" y="335056"/>
                  <a:pt x="2005" y="396330"/>
                </a:cubicBezTo>
                <a:cubicBezTo>
                  <a:pt x="2039" y="396510"/>
                  <a:pt x="2074" y="396691"/>
                  <a:pt x="2109" y="396872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1" name="Google Shape;3761;g25cc695399e_0_662"/>
          <p:cNvSpPr/>
          <p:nvPr/>
        </p:nvSpPr>
        <p:spPr>
          <a:xfrm>
            <a:off x="8250366" y="4845410"/>
            <a:ext cx="1813039" cy="1584883"/>
          </a:xfrm>
          <a:custGeom>
            <a:avLst/>
            <a:gdLst/>
            <a:ahLst/>
            <a:cxnLst/>
            <a:rect l="l" t="t" r="r" b="b"/>
            <a:pathLst>
              <a:path w="1813039" h="1584883" extrusionOk="0">
                <a:moveTo>
                  <a:pt x="2380" y="398806"/>
                </a:moveTo>
                <a:cubicBezTo>
                  <a:pt x="2380" y="398806"/>
                  <a:pt x="2380" y="397628"/>
                  <a:pt x="1674" y="395193"/>
                </a:cubicBezTo>
                <a:cubicBezTo>
                  <a:pt x="1005" y="391557"/>
                  <a:pt x="559" y="387889"/>
                  <a:pt x="338" y="384198"/>
                </a:cubicBezTo>
                <a:cubicBezTo>
                  <a:pt x="-812" y="369748"/>
                  <a:pt x="978" y="355211"/>
                  <a:pt x="5600" y="341475"/>
                </a:cubicBezTo>
                <a:cubicBezTo>
                  <a:pt x="8963" y="331343"/>
                  <a:pt x="13664" y="321699"/>
                  <a:pt x="19580" y="312809"/>
                </a:cubicBezTo>
                <a:cubicBezTo>
                  <a:pt x="26907" y="302159"/>
                  <a:pt x="35986" y="292845"/>
                  <a:pt x="46439" y="285243"/>
                </a:cubicBezTo>
                <a:cubicBezTo>
                  <a:pt x="58604" y="276321"/>
                  <a:pt x="72435" y="269936"/>
                  <a:pt x="87121" y="266473"/>
                </a:cubicBezTo>
                <a:cubicBezTo>
                  <a:pt x="102828" y="262939"/>
                  <a:pt x="119556" y="260111"/>
                  <a:pt x="137227" y="256656"/>
                </a:cubicBezTo>
                <a:lnTo>
                  <a:pt x="738027" y="142307"/>
                </a:lnTo>
                <a:lnTo>
                  <a:pt x="1153012" y="63771"/>
                </a:lnTo>
                <a:lnTo>
                  <a:pt x="1384143" y="19634"/>
                </a:lnTo>
                <a:lnTo>
                  <a:pt x="1444145" y="8246"/>
                </a:lnTo>
                <a:lnTo>
                  <a:pt x="1474538" y="2513"/>
                </a:lnTo>
                <a:cubicBezTo>
                  <a:pt x="1479486" y="1492"/>
                  <a:pt x="1484826" y="942"/>
                  <a:pt x="1490245" y="236"/>
                </a:cubicBezTo>
                <a:cubicBezTo>
                  <a:pt x="1495476" y="-79"/>
                  <a:pt x="1500722" y="-79"/>
                  <a:pt x="1505952" y="236"/>
                </a:cubicBezTo>
                <a:cubicBezTo>
                  <a:pt x="1527346" y="1359"/>
                  <a:pt x="1548001" y="8458"/>
                  <a:pt x="1565561" y="20733"/>
                </a:cubicBezTo>
                <a:cubicBezTo>
                  <a:pt x="1583373" y="33119"/>
                  <a:pt x="1597274" y="50342"/>
                  <a:pt x="1605615" y="70368"/>
                </a:cubicBezTo>
                <a:cubicBezTo>
                  <a:pt x="1609628" y="80491"/>
                  <a:pt x="1612494" y="91023"/>
                  <a:pt x="1614175" y="101783"/>
                </a:cubicBezTo>
                <a:cubicBezTo>
                  <a:pt x="1616138" y="112385"/>
                  <a:pt x="1618180" y="122909"/>
                  <a:pt x="1620144" y="133197"/>
                </a:cubicBezTo>
                <a:cubicBezTo>
                  <a:pt x="1624149" y="154480"/>
                  <a:pt x="1627997" y="175764"/>
                  <a:pt x="1632238" y="197282"/>
                </a:cubicBezTo>
                <a:cubicBezTo>
                  <a:pt x="1640406" y="240218"/>
                  <a:pt x="1648629" y="283649"/>
                  <a:pt x="1656899" y="327574"/>
                </a:cubicBezTo>
                <a:cubicBezTo>
                  <a:pt x="1673650" y="415479"/>
                  <a:pt x="1690536" y="505065"/>
                  <a:pt x="1707554" y="596324"/>
                </a:cubicBezTo>
                <a:cubicBezTo>
                  <a:pt x="1724573" y="687583"/>
                  <a:pt x="1742110" y="780389"/>
                  <a:pt x="1760174" y="874734"/>
                </a:cubicBezTo>
                <a:lnTo>
                  <a:pt x="1787033" y="1017041"/>
                </a:lnTo>
                <a:cubicBezTo>
                  <a:pt x="1791588" y="1040916"/>
                  <a:pt x="1796119" y="1064893"/>
                  <a:pt x="1800620" y="1088981"/>
                </a:cubicBezTo>
                <a:lnTo>
                  <a:pt x="1807452" y="1125107"/>
                </a:lnTo>
                <a:cubicBezTo>
                  <a:pt x="1810256" y="1137170"/>
                  <a:pt x="1812094" y="1149430"/>
                  <a:pt x="1812950" y="1161783"/>
                </a:cubicBezTo>
                <a:cubicBezTo>
                  <a:pt x="1813955" y="1187048"/>
                  <a:pt x="1806494" y="1211929"/>
                  <a:pt x="1791745" y="1232466"/>
                </a:cubicBezTo>
                <a:cubicBezTo>
                  <a:pt x="1777271" y="1252909"/>
                  <a:pt x="1756498" y="1268050"/>
                  <a:pt x="1732607" y="1275582"/>
                </a:cubicBezTo>
                <a:cubicBezTo>
                  <a:pt x="1720591" y="1279116"/>
                  <a:pt x="1709047" y="1281158"/>
                  <a:pt x="1696952" y="1283985"/>
                </a:cubicBezTo>
                <a:lnTo>
                  <a:pt x="1661532" y="1291839"/>
                </a:lnTo>
                <a:lnTo>
                  <a:pt x="1590850" y="1307546"/>
                </a:lnTo>
                <a:lnTo>
                  <a:pt x="1314246" y="1368961"/>
                </a:lnTo>
                <a:lnTo>
                  <a:pt x="791196" y="1485038"/>
                </a:lnTo>
                <a:lnTo>
                  <a:pt x="547735" y="1539149"/>
                </a:lnTo>
                <a:lnTo>
                  <a:pt x="431108" y="1564987"/>
                </a:lnTo>
                <a:lnTo>
                  <a:pt x="374091" y="1577632"/>
                </a:lnTo>
                <a:cubicBezTo>
                  <a:pt x="364588" y="1579595"/>
                  <a:pt x="355478" y="1582108"/>
                  <a:pt x="345740" y="1583522"/>
                </a:cubicBezTo>
                <a:cubicBezTo>
                  <a:pt x="297197" y="1591077"/>
                  <a:pt x="249274" y="1566676"/>
                  <a:pt x="226836" y="1522971"/>
                </a:cubicBezTo>
                <a:cubicBezTo>
                  <a:pt x="224677" y="1518871"/>
                  <a:pt x="222807" y="1514614"/>
                  <a:pt x="221260" y="1510248"/>
                </a:cubicBezTo>
                <a:lnTo>
                  <a:pt x="218904" y="1503729"/>
                </a:lnTo>
                <a:lnTo>
                  <a:pt x="217255" y="1497054"/>
                </a:lnTo>
                <a:cubicBezTo>
                  <a:pt x="214977" y="1488101"/>
                  <a:pt x="213642" y="1479226"/>
                  <a:pt x="211757" y="1470430"/>
                </a:cubicBezTo>
                <a:cubicBezTo>
                  <a:pt x="208302" y="1452838"/>
                  <a:pt x="204846" y="1435324"/>
                  <a:pt x="201469" y="1418046"/>
                </a:cubicBezTo>
                <a:cubicBezTo>
                  <a:pt x="187906" y="1348935"/>
                  <a:pt x="174822" y="1282650"/>
                  <a:pt x="162201" y="1219193"/>
                </a:cubicBezTo>
                <a:cubicBezTo>
                  <a:pt x="112566" y="965836"/>
                  <a:pt x="72356" y="760778"/>
                  <a:pt x="44397" y="619021"/>
                </a:cubicBezTo>
                <a:cubicBezTo>
                  <a:pt x="30575" y="548339"/>
                  <a:pt x="19894" y="493363"/>
                  <a:pt x="12983" y="455823"/>
                </a:cubicBezTo>
                <a:cubicBezTo>
                  <a:pt x="9449" y="437210"/>
                  <a:pt x="6700" y="422995"/>
                  <a:pt x="5129" y="413414"/>
                </a:cubicBezTo>
                <a:cubicBezTo>
                  <a:pt x="3558" y="403832"/>
                  <a:pt x="2537" y="398884"/>
                  <a:pt x="2537" y="398884"/>
                </a:cubicBezTo>
                <a:cubicBezTo>
                  <a:pt x="2537" y="398884"/>
                  <a:pt x="3637" y="403754"/>
                  <a:pt x="5522" y="413335"/>
                </a:cubicBezTo>
                <a:cubicBezTo>
                  <a:pt x="7407" y="422917"/>
                  <a:pt x="10391" y="436896"/>
                  <a:pt x="14082" y="455666"/>
                </a:cubicBezTo>
                <a:cubicBezTo>
                  <a:pt x="21936" y="493049"/>
                  <a:pt x="32538" y="547946"/>
                  <a:pt x="46675" y="618785"/>
                </a:cubicBezTo>
                <a:cubicBezTo>
                  <a:pt x="74712" y="760150"/>
                  <a:pt x="115315" y="965365"/>
                  <a:pt x="165500" y="1218644"/>
                </a:cubicBezTo>
                <a:cubicBezTo>
                  <a:pt x="178010" y="1281944"/>
                  <a:pt x="191102" y="1348204"/>
                  <a:pt x="204768" y="1417418"/>
                </a:cubicBezTo>
                <a:cubicBezTo>
                  <a:pt x="208145" y="1434696"/>
                  <a:pt x="211600" y="1452210"/>
                  <a:pt x="215056" y="1469802"/>
                </a:cubicBezTo>
                <a:cubicBezTo>
                  <a:pt x="217396" y="1487668"/>
                  <a:pt x="222399" y="1505088"/>
                  <a:pt x="229899" y="1521478"/>
                </a:cubicBezTo>
                <a:cubicBezTo>
                  <a:pt x="251740" y="1563888"/>
                  <a:pt x="298296" y="1587535"/>
                  <a:pt x="345426" y="1580145"/>
                </a:cubicBezTo>
                <a:cubicBezTo>
                  <a:pt x="354693" y="1578810"/>
                  <a:pt x="364117" y="1576218"/>
                  <a:pt x="373463" y="1574255"/>
                </a:cubicBezTo>
                <a:lnTo>
                  <a:pt x="430480" y="1561610"/>
                </a:lnTo>
                <a:lnTo>
                  <a:pt x="547028" y="1535379"/>
                </a:lnTo>
                <a:lnTo>
                  <a:pt x="790489" y="1481189"/>
                </a:lnTo>
                <a:lnTo>
                  <a:pt x="1313461" y="1364799"/>
                </a:lnTo>
                <a:lnTo>
                  <a:pt x="1590065" y="1303305"/>
                </a:lnTo>
                <a:lnTo>
                  <a:pt x="1660747" y="1287598"/>
                </a:lnTo>
                <a:lnTo>
                  <a:pt x="1696167" y="1279745"/>
                </a:lnTo>
                <a:cubicBezTo>
                  <a:pt x="1707869" y="1276996"/>
                  <a:pt x="1719727" y="1274875"/>
                  <a:pt x="1731429" y="1271420"/>
                </a:cubicBezTo>
                <a:cubicBezTo>
                  <a:pt x="1779085" y="1256419"/>
                  <a:pt x="1810829" y="1211395"/>
                  <a:pt x="1808944" y="1161469"/>
                </a:cubicBezTo>
                <a:cubicBezTo>
                  <a:pt x="1808057" y="1149304"/>
                  <a:pt x="1806243" y="1137233"/>
                  <a:pt x="1803525" y="1125343"/>
                </a:cubicBezTo>
                <a:lnTo>
                  <a:pt x="1796693" y="1089216"/>
                </a:lnTo>
                <a:cubicBezTo>
                  <a:pt x="1792138" y="1065184"/>
                  <a:pt x="1787661" y="1041230"/>
                  <a:pt x="1783106" y="1017277"/>
                </a:cubicBezTo>
                <a:cubicBezTo>
                  <a:pt x="1774051" y="969998"/>
                  <a:pt x="1765066" y="922798"/>
                  <a:pt x="1756168" y="875677"/>
                </a:cubicBezTo>
                <a:cubicBezTo>
                  <a:pt x="1738364" y="781433"/>
                  <a:pt x="1720850" y="688659"/>
                  <a:pt x="1703628" y="597345"/>
                </a:cubicBezTo>
                <a:cubicBezTo>
                  <a:pt x="1686405" y="506031"/>
                  <a:pt x="1669488" y="416453"/>
                  <a:pt x="1652893" y="328595"/>
                </a:cubicBezTo>
                <a:cubicBezTo>
                  <a:pt x="1644671" y="284717"/>
                  <a:pt x="1636479" y="241286"/>
                  <a:pt x="1628312" y="198303"/>
                </a:cubicBezTo>
                <a:lnTo>
                  <a:pt x="1616296" y="134218"/>
                </a:lnTo>
                <a:cubicBezTo>
                  <a:pt x="1614254" y="123616"/>
                  <a:pt x="1612290" y="113092"/>
                  <a:pt x="1610248" y="102804"/>
                </a:cubicBezTo>
                <a:cubicBezTo>
                  <a:pt x="1608638" y="92343"/>
                  <a:pt x="1605874" y="82101"/>
                  <a:pt x="1602002" y="72253"/>
                </a:cubicBezTo>
                <a:cubicBezTo>
                  <a:pt x="1597918" y="62680"/>
                  <a:pt x="1592641" y="53656"/>
                  <a:pt x="1586295" y="45394"/>
                </a:cubicBezTo>
                <a:cubicBezTo>
                  <a:pt x="1579690" y="37383"/>
                  <a:pt x="1572064" y="30276"/>
                  <a:pt x="1563598" y="24268"/>
                </a:cubicBezTo>
                <a:cubicBezTo>
                  <a:pt x="1546603" y="12409"/>
                  <a:pt x="1526639" y="5529"/>
                  <a:pt x="1505952" y="4398"/>
                </a:cubicBezTo>
                <a:cubicBezTo>
                  <a:pt x="1500722" y="4107"/>
                  <a:pt x="1495476" y="4107"/>
                  <a:pt x="1490245" y="4398"/>
                </a:cubicBezTo>
                <a:cubicBezTo>
                  <a:pt x="1485219" y="5183"/>
                  <a:pt x="1480193" y="5576"/>
                  <a:pt x="1475088" y="6676"/>
                </a:cubicBezTo>
                <a:lnTo>
                  <a:pt x="1444773" y="12409"/>
                </a:lnTo>
                <a:lnTo>
                  <a:pt x="1384771" y="23718"/>
                </a:lnTo>
                <a:lnTo>
                  <a:pt x="1153640" y="66756"/>
                </a:lnTo>
                <a:lnTo>
                  <a:pt x="738577" y="145292"/>
                </a:lnTo>
                <a:lnTo>
                  <a:pt x="137541" y="258383"/>
                </a:lnTo>
                <a:cubicBezTo>
                  <a:pt x="119870" y="261839"/>
                  <a:pt x="102985" y="264588"/>
                  <a:pt x="87435" y="268043"/>
                </a:cubicBezTo>
                <a:cubicBezTo>
                  <a:pt x="72921" y="271397"/>
                  <a:pt x="59217" y="277617"/>
                  <a:pt x="47146" y="286342"/>
                </a:cubicBezTo>
                <a:cubicBezTo>
                  <a:pt x="36771" y="293858"/>
                  <a:pt x="27740" y="303070"/>
                  <a:pt x="20444" y="313594"/>
                </a:cubicBezTo>
                <a:cubicBezTo>
                  <a:pt x="14539" y="322375"/>
                  <a:pt x="9788" y="331877"/>
                  <a:pt x="6307" y="341867"/>
                </a:cubicBezTo>
                <a:cubicBezTo>
                  <a:pt x="1694" y="355533"/>
                  <a:pt x="-200" y="369967"/>
                  <a:pt x="731" y="384355"/>
                </a:cubicBezTo>
                <a:cubicBezTo>
                  <a:pt x="731" y="389224"/>
                  <a:pt x="1752" y="392837"/>
                  <a:pt x="1909" y="39527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2" name="Google Shape;3762;g25cc695399e_0_662"/>
          <p:cNvSpPr/>
          <p:nvPr/>
        </p:nvSpPr>
        <p:spPr>
          <a:xfrm>
            <a:off x="8304681" y="4897281"/>
            <a:ext cx="1714862" cy="1483380"/>
          </a:xfrm>
          <a:custGeom>
            <a:avLst/>
            <a:gdLst/>
            <a:ahLst/>
            <a:cxnLst/>
            <a:rect l="l" t="t" r="r" b="b"/>
            <a:pathLst>
              <a:path w="1714862" h="1483380" extrusionOk="0">
                <a:moveTo>
                  <a:pt x="2020" y="374187"/>
                </a:moveTo>
                <a:lnTo>
                  <a:pt x="203779" y="1398061"/>
                </a:lnTo>
                <a:cubicBezTo>
                  <a:pt x="215049" y="1455346"/>
                  <a:pt x="270629" y="1492642"/>
                  <a:pt x="327905" y="1481373"/>
                </a:cubicBezTo>
                <a:cubicBezTo>
                  <a:pt x="328761" y="1481208"/>
                  <a:pt x="329610" y="1481027"/>
                  <a:pt x="330458" y="1480839"/>
                </a:cubicBezTo>
                <a:lnTo>
                  <a:pt x="1632035" y="1193554"/>
                </a:lnTo>
                <a:cubicBezTo>
                  <a:pt x="1687772" y="1181153"/>
                  <a:pt x="1723608" y="1126751"/>
                  <a:pt x="1713006" y="1070645"/>
                </a:cubicBezTo>
                <a:lnTo>
                  <a:pt x="1527347" y="86196"/>
                </a:lnTo>
                <a:cubicBezTo>
                  <a:pt x="1516477" y="28786"/>
                  <a:pt x="1461156" y="-8966"/>
                  <a:pt x="1403731" y="1848"/>
                </a:cubicBezTo>
                <a:lnTo>
                  <a:pt x="86368" y="249786"/>
                </a:lnTo>
                <a:cubicBezTo>
                  <a:pt x="28974" y="260475"/>
                  <a:pt x="-8889" y="315670"/>
                  <a:pt x="1808" y="373064"/>
                </a:cubicBezTo>
                <a:cubicBezTo>
                  <a:pt x="1871" y="373441"/>
                  <a:pt x="1949" y="373818"/>
                  <a:pt x="2020" y="374187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3" name="Google Shape;3763;g25cc695399e_0_662"/>
          <p:cNvSpPr/>
          <p:nvPr/>
        </p:nvSpPr>
        <p:spPr>
          <a:xfrm>
            <a:off x="8304456" y="4895553"/>
            <a:ext cx="1716991" cy="1487001"/>
          </a:xfrm>
          <a:custGeom>
            <a:avLst/>
            <a:gdLst/>
            <a:ahLst/>
            <a:cxnLst/>
            <a:rect l="l" t="t" r="r" b="b"/>
            <a:pathLst>
              <a:path w="1716991" h="1487001" extrusionOk="0">
                <a:moveTo>
                  <a:pt x="2245" y="375915"/>
                </a:moveTo>
                <a:cubicBezTo>
                  <a:pt x="2245" y="375915"/>
                  <a:pt x="2245" y="374737"/>
                  <a:pt x="1617" y="372459"/>
                </a:cubicBezTo>
                <a:cubicBezTo>
                  <a:pt x="981" y="369059"/>
                  <a:pt x="564" y="365627"/>
                  <a:pt x="360" y="362171"/>
                </a:cubicBezTo>
                <a:cubicBezTo>
                  <a:pt x="-810" y="348522"/>
                  <a:pt x="879" y="334770"/>
                  <a:pt x="5308" y="321804"/>
                </a:cubicBezTo>
                <a:cubicBezTo>
                  <a:pt x="12478" y="300497"/>
                  <a:pt x="26222" y="282017"/>
                  <a:pt x="44576" y="269028"/>
                </a:cubicBezTo>
                <a:cubicBezTo>
                  <a:pt x="56089" y="260687"/>
                  <a:pt x="69189" y="254789"/>
                  <a:pt x="83059" y="251671"/>
                </a:cubicBezTo>
                <a:cubicBezTo>
                  <a:pt x="97902" y="248451"/>
                  <a:pt x="113688" y="245702"/>
                  <a:pt x="130180" y="242482"/>
                </a:cubicBezTo>
                <a:lnTo>
                  <a:pt x="696975" y="135124"/>
                </a:lnTo>
                <a:lnTo>
                  <a:pt x="1088398" y="61221"/>
                </a:lnTo>
                <a:lnTo>
                  <a:pt x="1306493" y="20068"/>
                </a:lnTo>
                <a:lnTo>
                  <a:pt x="1363117" y="9387"/>
                </a:lnTo>
                <a:lnTo>
                  <a:pt x="1391704" y="4047"/>
                </a:lnTo>
                <a:cubicBezTo>
                  <a:pt x="1401325" y="1832"/>
                  <a:pt x="1411134" y="489"/>
                  <a:pt x="1420998" y="42"/>
                </a:cubicBezTo>
                <a:cubicBezTo>
                  <a:pt x="1426009" y="-92"/>
                  <a:pt x="1431012" y="97"/>
                  <a:pt x="1435999" y="591"/>
                </a:cubicBezTo>
                <a:cubicBezTo>
                  <a:pt x="1440946" y="1290"/>
                  <a:pt x="1445847" y="2256"/>
                  <a:pt x="1450685" y="3497"/>
                </a:cubicBezTo>
                <a:cubicBezTo>
                  <a:pt x="1460486" y="5940"/>
                  <a:pt x="1469863" y="9859"/>
                  <a:pt x="1478487" y="15121"/>
                </a:cubicBezTo>
                <a:cubicBezTo>
                  <a:pt x="1496118" y="25550"/>
                  <a:pt x="1510404" y="40818"/>
                  <a:pt x="1519639" y="59101"/>
                </a:cubicBezTo>
                <a:cubicBezTo>
                  <a:pt x="1524202" y="68305"/>
                  <a:pt x="1527509" y="78075"/>
                  <a:pt x="1529456" y="88159"/>
                </a:cubicBezTo>
                <a:lnTo>
                  <a:pt x="1535111" y="118081"/>
                </a:lnTo>
                <a:cubicBezTo>
                  <a:pt x="1538881" y="138108"/>
                  <a:pt x="1542965" y="158292"/>
                  <a:pt x="1546577" y="178476"/>
                </a:cubicBezTo>
                <a:cubicBezTo>
                  <a:pt x="1554219" y="219000"/>
                  <a:pt x="1562073" y="259972"/>
                  <a:pt x="1570138" y="301384"/>
                </a:cubicBezTo>
                <a:cubicBezTo>
                  <a:pt x="1585845" y="384161"/>
                  <a:pt x="1601812" y="468643"/>
                  <a:pt x="1618045" y="554820"/>
                </a:cubicBezTo>
                <a:cubicBezTo>
                  <a:pt x="1634279" y="640998"/>
                  <a:pt x="1650661" y="728620"/>
                  <a:pt x="1667209" y="817680"/>
                </a:cubicBezTo>
                <a:cubicBezTo>
                  <a:pt x="1675533" y="862132"/>
                  <a:pt x="1683992" y="906921"/>
                  <a:pt x="1692576" y="952055"/>
                </a:cubicBezTo>
                <a:cubicBezTo>
                  <a:pt x="1696817" y="974517"/>
                  <a:pt x="1701081" y="997111"/>
                  <a:pt x="1705377" y="1019832"/>
                </a:cubicBezTo>
                <a:cubicBezTo>
                  <a:pt x="1707498" y="1031220"/>
                  <a:pt x="1709618" y="1042529"/>
                  <a:pt x="1711817" y="1053916"/>
                </a:cubicBezTo>
                <a:cubicBezTo>
                  <a:pt x="1714370" y="1065320"/>
                  <a:pt x="1716074" y="1076896"/>
                  <a:pt x="1716922" y="1088551"/>
                </a:cubicBezTo>
                <a:cubicBezTo>
                  <a:pt x="1718673" y="1137330"/>
                  <a:pt x="1687369" y="1181176"/>
                  <a:pt x="1640663" y="1195360"/>
                </a:cubicBezTo>
                <a:cubicBezTo>
                  <a:pt x="1595741" y="1206198"/>
                  <a:pt x="1551368" y="1215308"/>
                  <a:pt x="1507152" y="1225282"/>
                </a:cubicBezTo>
                <a:lnTo>
                  <a:pt x="1246099" y="1282849"/>
                </a:lnTo>
                <a:lnTo>
                  <a:pt x="752657" y="1391700"/>
                </a:lnTo>
                <a:lnTo>
                  <a:pt x="522860" y="1442356"/>
                </a:lnTo>
                <a:lnTo>
                  <a:pt x="412910" y="1466545"/>
                </a:lnTo>
                <a:lnTo>
                  <a:pt x="359191" y="1478404"/>
                </a:lnTo>
                <a:lnTo>
                  <a:pt x="332646" y="1484294"/>
                </a:lnTo>
                <a:cubicBezTo>
                  <a:pt x="328170" y="1485079"/>
                  <a:pt x="323614" y="1485943"/>
                  <a:pt x="319138" y="1486493"/>
                </a:cubicBezTo>
                <a:cubicBezTo>
                  <a:pt x="314599" y="1486925"/>
                  <a:pt x="310036" y="1487082"/>
                  <a:pt x="305473" y="1486964"/>
                </a:cubicBezTo>
                <a:cubicBezTo>
                  <a:pt x="259600" y="1485810"/>
                  <a:pt x="219484" y="1455746"/>
                  <a:pt x="205496" y="1412041"/>
                </a:cubicBezTo>
                <a:cubicBezTo>
                  <a:pt x="203062" y="1403637"/>
                  <a:pt x="201491" y="1395234"/>
                  <a:pt x="199920" y="1386909"/>
                </a:cubicBezTo>
                <a:cubicBezTo>
                  <a:pt x="196622" y="1370260"/>
                  <a:pt x="193402" y="1353846"/>
                  <a:pt x="190182" y="1337510"/>
                </a:cubicBezTo>
                <a:cubicBezTo>
                  <a:pt x="177404" y="1272325"/>
                  <a:pt x="165129" y="1209811"/>
                  <a:pt x="153348" y="1149966"/>
                </a:cubicBezTo>
                <a:cubicBezTo>
                  <a:pt x="106227" y="910981"/>
                  <a:pt x="68687" y="718018"/>
                  <a:pt x="42456" y="583879"/>
                </a:cubicBezTo>
                <a:cubicBezTo>
                  <a:pt x="29497" y="517044"/>
                  <a:pt x="19366" y="465210"/>
                  <a:pt x="12533" y="429948"/>
                </a:cubicBezTo>
                <a:cubicBezTo>
                  <a:pt x="9180" y="412356"/>
                  <a:pt x="6565" y="399005"/>
                  <a:pt x="4680" y="389894"/>
                </a:cubicBezTo>
                <a:cubicBezTo>
                  <a:pt x="3030" y="380863"/>
                  <a:pt x="2245" y="376229"/>
                  <a:pt x="2245" y="376229"/>
                </a:cubicBezTo>
                <a:cubicBezTo>
                  <a:pt x="2245" y="376229"/>
                  <a:pt x="3266" y="380784"/>
                  <a:pt x="5072" y="389816"/>
                </a:cubicBezTo>
                <a:cubicBezTo>
                  <a:pt x="6879" y="398848"/>
                  <a:pt x="9628" y="412277"/>
                  <a:pt x="12926" y="429791"/>
                </a:cubicBezTo>
                <a:cubicBezTo>
                  <a:pt x="19994" y="464975"/>
                  <a:pt x="30361" y="516809"/>
                  <a:pt x="43634" y="583564"/>
                </a:cubicBezTo>
                <a:cubicBezTo>
                  <a:pt x="70179" y="717076"/>
                  <a:pt x="108426" y="910510"/>
                  <a:pt x="155783" y="1149416"/>
                </a:cubicBezTo>
                <a:cubicBezTo>
                  <a:pt x="167666" y="1209104"/>
                  <a:pt x="180027" y="1271595"/>
                  <a:pt x="192852" y="1336882"/>
                </a:cubicBezTo>
                <a:cubicBezTo>
                  <a:pt x="196151" y="1353217"/>
                  <a:pt x="199371" y="1369631"/>
                  <a:pt x="202669" y="1386281"/>
                </a:cubicBezTo>
                <a:cubicBezTo>
                  <a:pt x="204114" y="1394614"/>
                  <a:pt x="205968" y="1402876"/>
                  <a:pt x="208245" y="1411020"/>
                </a:cubicBezTo>
                <a:cubicBezTo>
                  <a:pt x="210837" y="1419085"/>
                  <a:pt x="214402" y="1426813"/>
                  <a:pt x="218847" y="1434031"/>
                </a:cubicBezTo>
                <a:cubicBezTo>
                  <a:pt x="237327" y="1464181"/>
                  <a:pt x="269880" y="1482857"/>
                  <a:pt x="305237" y="1483587"/>
                </a:cubicBezTo>
                <a:cubicBezTo>
                  <a:pt x="322829" y="1484451"/>
                  <a:pt x="340264" y="1478561"/>
                  <a:pt x="358092" y="1475027"/>
                </a:cubicBezTo>
                <a:lnTo>
                  <a:pt x="411889" y="1463168"/>
                </a:lnTo>
                <a:lnTo>
                  <a:pt x="521839" y="1438822"/>
                </a:lnTo>
                <a:lnTo>
                  <a:pt x="751636" y="1388009"/>
                </a:lnTo>
                <a:lnTo>
                  <a:pt x="1245470" y="1278687"/>
                </a:lnTo>
                <a:lnTo>
                  <a:pt x="1506445" y="1221041"/>
                </a:lnTo>
                <a:cubicBezTo>
                  <a:pt x="1550583" y="1211067"/>
                  <a:pt x="1595427" y="1201800"/>
                  <a:pt x="1639957" y="1191198"/>
                </a:cubicBezTo>
                <a:cubicBezTo>
                  <a:pt x="1684871" y="1177493"/>
                  <a:pt x="1714958" y="1135319"/>
                  <a:pt x="1713309" y="1088394"/>
                </a:cubicBezTo>
                <a:cubicBezTo>
                  <a:pt x="1712516" y="1076943"/>
                  <a:pt x="1710835" y="1065579"/>
                  <a:pt x="1708283" y="1054388"/>
                </a:cubicBezTo>
                <a:cubicBezTo>
                  <a:pt x="1706084" y="1043000"/>
                  <a:pt x="1703963" y="1031612"/>
                  <a:pt x="1701843" y="1020303"/>
                </a:cubicBezTo>
                <a:cubicBezTo>
                  <a:pt x="1697523" y="997606"/>
                  <a:pt x="1693283" y="974988"/>
                  <a:pt x="1688963" y="952448"/>
                </a:cubicBezTo>
                <a:cubicBezTo>
                  <a:pt x="1680481" y="907368"/>
                  <a:pt x="1672054" y="862603"/>
                  <a:pt x="1663674" y="818151"/>
                </a:cubicBezTo>
                <a:cubicBezTo>
                  <a:pt x="1646868" y="729146"/>
                  <a:pt x="1630352" y="641626"/>
                  <a:pt x="1614118" y="555606"/>
                </a:cubicBezTo>
                <a:lnTo>
                  <a:pt x="1566290" y="302091"/>
                </a:lnTo>
                <a:cubicBezTo>
                  <a:pt x="1558436" y="260726"/>
                  <a:pt x="1550716" y="219785"/>
                  <a:pt x="1543122" y="179261"/>
                </a:cubicBezTo>
                <a:cubicBezTo>
                  <a:pt x="1539250" y="158999"/>
                  <a:pt x="1535449" y="138838"/>
                  <a:pt x="1531734" y="118788"/>
                </a:cubicBezTo>
                <a:cubicBezTo>
                  <a:pt x="1527572" y="98840"/>
                  <a:pt x="1525765" y="78342"/>
                  <a:pt x="1516577" y="60750"/>
                </a:cubicBezTo>
                <a:cubicBezTo>
                  <a:pt x="1507663" y="43127"/>
                  <a:pt x="1493903" y="28417"/>
                  <a:pt x="1476916" y="18341"/>
                </a:cubicBezTo>
                <a:cubicBezTo>
                  <a:pt x="1468575" y="13267"/>
                  <a:pt x="1459520" y="9482"/>
                  <a:pt x="1450057" y="7110"/>
                </a:cubicBezTo>
                <a:cubicBezTo>
                  <a:pt x="1445384" y="5853"/>
                  <a:pt x="1440640" y="4903"/>
                  <a:pt x="1435842" y="4283"/>
                </a:cubicBezTo>
                <a:cubicBezTo>
                  <a:pt x="1431043" y="3788"/>
                  <a:pt x="1426213" y="3599"/>
                  <a:pt x="1421391" y="3733"/>
                </a:cubicBezTo>
                <a:cubicBezTo>
                  <a:pt x="1411739" y="4188"/>
                  <a:pt x="1402142" y="5500"/>
                  <a:pt x="1392725" y="7660"/>
                </a:cubicBezTo>
                <a:lnTo>
                  <a:pt x="1364060" y="13000"/>
                </a:lnTo>
                <a:lnTo>
                  <a:pt x="1307435" y="23602"/>
                </a:lnTo>
                <a:lnTo>
                  <a:pt x="1089341" y="64598"/>
                </a:lnTo>
                <a:lnTo>
                  <a:pt x="697839" y="137951"/>
                </a:lnTo>
                <a:lnTo>
                  <a:pt x="130573" y="244367"/>
                </a:lnTo>
                <a:cubicBezTo>
                  <a:pt x="113845" y="247509"/>
                  <a:pt x="97981" y="250257"/>
                  <a:pt x="83451" y="253320"/>
                </a:cubicBezTo>
                <a:cubicBezTo>
                  <a:pt x="47545" y="261355"/>
                  <a:pt x="18408" y="287515"/>
                  <a:pt x="6565" y="322353"/>
                </a:cubicBezTo>
                <a:cubicBezTo>
                  <a:pt x="2088" y="335202"/>
                  <a:pt x="274" y="348828"/>
                  <a:pt x="1224" y="362407"/>
                </a:cubicBezTo>
                <a:cubicBezTo>
                  <a:pt x="1381" y="365855"/>
                  <a:pt x="1750" y="369294"/>
                  <a:pt x="2324" y="372695"/>
                </a:cubicBezTo>
                <a:cubicBezTo>
                  <a:pt x="2245" y="374737"/>
                  <a:pt x="2245" y="375915"/>
                  <a:pt x="2245" y="37591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4" name="Google Shape;3764;g25cc695399e_0_662"/>
          <p:cNvSpPr/>
          <p:nvPr/>
        </p:nvSpPr>
        <p:spPr>
          <a:xfrm>
            <a:off x="8389321" y="5361863"/>
            <a:ext cx="1512917" cy="330008"/>
          </a:xfrm>
          <a:custGeom>
            <a:avLst/>
            <a:gdLst/>
            <a:ahLst/>
            <a:cxnLst/>
            <a:rect l="l" t="t" r="r" b="b"/>
            <a:pathLst>
              <a:path w="1512917" h="330008" extrusionOk="0">
                <a:moveTo>
                  <a:pt x="1512918" y="0"/>
                </a:moveTo>
                <a:cubicBezTo>
                  <a:pt x="1512918" y="0"/>
                  <a:pt x="1512525" y="1492"/>
                  <a:pt x="1511504" y="4241"/>
                </a:cubicBezTo>
                <a:cubicBezTo>
                  <a:pt x="1510483" y="6990"/>
                  <a:pt x="1508991" y="11231"/>
                  <a:pt x="1507028" y="16571"/>
                </a:cubicBezTo>
                <a:cubicBezTo>
                  <a:pt x="1506007" y="19241"/>
                  <a:pt x="1504829" y="22304"/>
                  <a:pt x="1503651" y="25603"/>
                </a:cubicBezTo>
                <a:cubicBezTo>
                  <a:pt x="1502378" y="29278"/>
                  <a:pt x="1500831" y="32844"/>
                  <a:pt x="1499017" y="36284"/>
                </a:cubicBezTo>
                <a:cubicBezTo>
                  <a:pt x="1495247" y="44137"/>
                  <a:pt x="1491163" y="52698"/>
                  <a:pt x="1486058" y="62358"/>
                </a:cubicBezTo>
                <a:cubicBezTo>
                  <a:pt x="1480954" y="72017"/>
                  <a:pt x="1474278" y="82306"/>
                  <a:pt x="1466582" y="93222"/>
                </a:cubicBezTo>
                <a:cubicBezTo>
                  <a:pt x="1458280" y="105081"/>
                  <a:pt x="1449288" y="116437"/>
                  <a:pt x="1439644" y="127228"/>
                </a:cubicBezTo>
                <a:cubicBezTo>
                  <a:pt x="1434303" y="132883"/>
                  <a:pt x="1429434" y="139323"/>
                  <a:pt x="1423230" y="144977"/>
                </a:cubicBezTo>
                <a:lnTo>
                  <a:pt x="1404617" y="162884"/>
                </a:lnTo>
                <a:cubicBezTo>
                  <a:pt x="1390543" y="175127"/>
                  <a:pt x="1375723" y="186484"/>
                  <a:pt x="1360244" y="196890"/>
                </a:cubicBezTo>
                <a:cubicBezTo>
                  <a:pt x="1324722" y="220930"/>
                  <a:pt x="1285776" y="239464"/>
                  <a:pt x="1244717" y="251865"/>
                </a:cubicBezTo>
                <a:cubicBezTo>
                  <a:pt x="1197572" y="266198"/>
                  <a:pt x="1148149" y="271523"/>
                  <a:pt x="1099033" y="267572"/>
                </a:cubicBezTo>
                <a:cubicBezTo>
                  <a:pt x="1047121" y="263488"/>
                  <a:pt x="994345" y="247467"/>
                  <a:pt x="941961" y="227048"/>
                </a:cubicBezTo>
                <a:cubicBezTo>
                  <a:pt x="889577" y="206628"/>
                  <a:pt x="836723" y="181575"/>
                  <a:pt x="780884" y="160842"/>
                </a:cubicBezTo>
                <a:cubicBezTo>
                  <a:pt x="669441" y="118982"/>
                  <a:pt x="555799" y="98013"/>
                  <a:pt x="452603" y="101233"/>
                </a:cubicBezTo>
                <a:cubicBezTo>
                  <a:pt x="403746" y="102340"/>
                  <a:pt x="355171" y="108929"/>
                  <a:pt x="307783" y="120867"/>
                </a:cubicBezTo>
                <a:cubicBezTo>
                  <a:pt x="266606" y="131571"/>
                  <a:pt x="226686" y="146658"/>
                  <a:pt x="188722" y="165868"/>
                </a:cubicBezTo>
                <a:cubicBezTo>
                  <a:pt x="133480" y="193489"/>
                  <a:pt x="83798" y="231053"/>
                  <a:pt x="42174" y="276682"/>
                </a:cubicBezTo>
                <a:cubicBezTo>
                  <a:pt x="38561" y="280766"/>
                  <a:pt x="35027" y="284536"/>
                  <a:pt x="31886" y="288227"/>
                </a:cubicBezTo>
                <a:lnTo>
                  <a:pt x="23404" y="298829"/>
                </a:lnTo>
                <a:lnTo>
                  <a:pt x="16178" y="307940"/>
                </a:lnTo>
                <a:lnTo>
                  <a:pt x="10602" y="315793"/>
                </a:lnTo>
                <a:lnTo>
                  <a:pt x="2749" y="326474"/>
                </a:lnTo>
                <a:cubicBezTo>
                  <a:pt x="1901" y="327707"/>
                  <a:pt x="982" y="328885"/>
                  <a:pt x="0" y="330008"/>
                </a:cubicBezTo>
                <a:lnTo>
                  <a:pt x="2356" y="326238"/>
                </a:lnTo>
                <a:lnTo>
                  <a:pt x="9660" y="315322"/>
                </a:lnTo>
                <a:lnTo>
                  <a:pt x="15000" y="307468"/>
                </a:lnTo>
                <a:lnTo>
                  <a:pt x="22147" y="298280"/>
                </a:lnTo>
                <a:cubicBezTo>
                  <a:pt x="24739" y="294903"/>
                  <a:pt x="27566" y="291368"/>
                  <a:pt x="30472" y="287520"/>
                </a:cubicBezTo>
                <a:cubicBezTo>
                  <a:pt x="33378" y="283672"/>
                  <a:pt x="37069" y="279667"/>
                  <a:pt x="40682" y="275818"/>
                </a:cubicBezTo>
                <a:cubicBezTo>
                  <a:pt x="82070" y="229309"/>
                  <a:pt x="131838" y="190999"/>
                  <a:pt x="187387" y="162884"/>
                </a:cubicBezTo>
                <a:cubicBezTo>
                  <a:pt x="225493" y="143438"/>
                  <a:pt x="265562" y="128116"/>
                  <a:pt x="306919" y="117176"/>
                </a:cubicBezTo>
                <a:cubicBezTo>
                  <a:pt x="354535" y="104995"/>
                  <a:pt x="403385" y="98248"/>
                  <a:pt x="452525" y="97070"/>
                </a:cubicBezTo>
                <a:cubicBezTo>
                  <a:pt x="556271" y="93929"/>
                  <a:pt x="670384" y="114584"/>
                  <a:pt x="782376" y="156601"/>
                </a:cubicBezTo>
                <a:cubicBezTo>
                  <a:pt x="838372" y="177491"/>
                  <a:pt x="890991" y="202623"/>
                  <a:pt x="943375" y="222964"/>
                </a:cubicBezTo>
                <a:cubicBezTo>
                  <a:pt x="995758" y="243304"/>
                  <a:pt x="1047985" y="259326"/>
                  <a:pt x="1099347" y="263410"/>
                </a:cubicBezTo>
                <a:cubicBezTo>
                  <a:pt x="1148008" y="267549"/>
                  <a:pt x="1197007" y="262459"/>
                  <a:pt x="1243775" y="248409"/>
                </a:cubicBezTo>
                <a:cubicBezTo>
                  <a:pt x="1284535" y="236213"/>
                  <a:pt x="1323246" y="217977"/>
                  <a:pt x="1358595" y="194298"/>
                </a:cubicBezTo>
                <a:cubicBezTo>
                  <a:pt x="1374050" y="184025"/>
                  <a:pt x="1388839" y="172803"/>
                  <a:pt x="1402889" y="160685"/>
                </a:cubicBezTo>
                <a:lnTo>
                  <a:pt x="1421502" y="143171"/>
                </a:lnTo>
                <a:cubicBezTo>
                  <a:pt x="1427706" y="137595"/>
                  <a:pt x="1432575" y="131234"/>
                  <a:pt x="1437916" y="125658"/>
                </a:cubicBezTo>
                <a:cubicBezTo>
                  <a:pt x="1447576" y="114977"/>
                  <a:pt x="1456623" y="103754"/>
                  <a:pt x="1465011" y="92044"/>
                </a:cubicBezTo>
                <a:cubicBezTo>
                  <a:pt x="1472864" y="81285"/>
                  <a:pt x="1478676" y="70682"/>
                  <a:pt x="1484645" y="61494"/>
                </a:cubicBezTo>
                <a:cubicBezTo>
                  <a:pt x="1490614" y="52305"/>
                  <a:pt x="1494069" y="43195"/>
                  <a:pt x="1497917" y="35734"/>
                </a:cubicBezTo>
                <a:cubicBezTo>
                  <a:pt x="1499763" y="32317"/>
                  <a:pt x="1501365" y="28776"/>
                  <a:pt x="1502708" y="25131"/>
                </a:cubicBezTo>
                <a:cubicBezTo>
                  <a:pt x="1503965" y="21833"/>
                  <a:pt x="1505143" y="18849"/>
                  <a:pt x="1506242" y="16178"/>
                </a:cubicBezTo>
                <a:lnTo>
                  <a:pt x="1511111" y="4005"/>
                </a:lnTo>
                <a:cubicBezTo>
                  <a:pt x="1512289" y="1335"/>
                  <a:pt x="1512918" y="0"/>
                  <a:pt x="151291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5" name="Google Shape;3765;g25cc695399e_0_662"/>
          <p:cNvSpPr/>
          <p:nvPr/>
        </p:nvSpPr>
        <p:spPr>
          <a:xfrm rot="-2700000">
            <a:off x="9392058" y="5156312"/>
            <a:ext cx="223166" cy="223166"/>
          </a:xfrm>
          <a:custGeom>
            <a:avLst/>
            <a:gdLst/>
            <a:ahLst/>
            <a:cxnLst/>
            <a:rect l="l" t="t" r="r" b="b"/>
            <a:pathLst>
              <a:path w="223042" h="223042" extrusionOk="0">
                <a:moveTo>
                  <a:pt x="223042" y="111521"/>
                </a:moveTo>
                <a:cubicBezTo>
                  <a:pt x="223042" y="173113"/>
                  <a:pt x="173113" y="223042"/>
                  <a:pt x="111521" y="223042"/>
                </a:cubicBezTo>
                <a:cubicBezTo>
                  <a:pt x="49930" y="223042"/>
                  <a:pt x="0" y="173113"/>
                  <a:pt x="0" y="111521"/>
                </a:cubicBezTo>
                <a:cubicBezTo>
                  <a:pt x="0" y="49930"/>
                  <a:pt x="49930" y="0"/>
                  <a:pt x="111521" y="0"/>
                </a:cubicBezTo>
                <a:cubicBezTo>
                  <a:pt x="173112" y="0"/>
                  <a:pt x="223042" y="49930"/>
                  <a:pt x="223042" y="1115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6" name="Google Shape;3766;g25cc695399e_0_662"/>
          <p:cNvSpPr/>
          <p:nvPr/>
        </p:nvSpPr>
        <p:spPr>
          <a:xfrm>
            <a:off x="9608985" y="5647970"/>
            <a:ext cx="354197" cy="501609"/>
          </a:xfrm>
          <a:custGeom>
            <a:avLst/>
            <a:gdLst/>
            <a:ahLst/>
            <a:cxnLst/>
            <a:rect l="l" t="t" r="r" b="b"/>
            <a:pathLst>
              <a:path w="354197" h="501609" extrusionOk="0">
                <a:moveTo>
                  <a:pt x="167910" y="6126"/>
                </a:moveTo>
                <a:lnTo>
                  <a:pt x="0" y="316579"/>
                </a:lnTo>
                <a:lnTo>
                  <a:pt x="8246" y="318071"/>
                </a:lnTo>
                <a:lnTo>
                  <a:pt x="127621" y="480798"/>
                </a:lnTo>
                <a:lnTo>
                  <a:pt x="220608" y="501610"/>
                </a:lnTo>
                <a:cubicBezTo>
                  <a:pt x="255006" y="373203"/>
                  <a:pt x="286892" y="257205"/>
                  <a:pt x="305191" y="170580"/>
                </a:cubicBezTo>
                <a:cubicBezTo>
                  <a:pt x="317215" y="112566"/>
                  <a:pt x="333589" y="55549"/>
                  <a:pt x="354197" y="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7" name="Google Shape;3767;g25cc695399e_0_662"/>
          <p:cNvSpPr/>
          <p:nvPr/>
        </p:nvSpPr>
        <p:spPr>
          <a:xfrm>
            <a:off x="9732216" y="5371916"/>
            <a:ext cx="278893" cy="347521"/>
          </a:xfrm>
          <a:custGeom>
            <a:avLst/>
            <a:gdLst/>
            <a:ahLst/>
            <a:cxnLst/>
            <a:rect l="l" t="t" r="r" b="b"/>
            <a:pathLst>
              <a:path w="278893" h="347521" extrusionOk="0">
                <a:moveTo>
                  <a:pt x="64706" y="4398"/>
                </a:moveTo>
                <a:cubicBezTo>
                  <a:pt x="64706" y="4398"/>
                  <a:pt x="9731" y="80499"/>
                  <a:pt x="2506" y="105866"/>
                </a:cubicBezTo>
                <a:cubicBezTo>
                  <a:pt x="-4720" y="131234"/>
                  <a:pt x="5019" y="168695"/>
                  <a:pt x="14757" y="205136"/>
                </a:cubicBezTo>
                <a:cubicBezTo>
                  <a:pt x="24496" y="241577"/>
                  <a:pt x="43109" y="300871"/>
                  <a:pt x="43109" y="300871"/>
                </a:cubicBezTo>
                <a:lnTo>
                  <a:pt x="207328" y="347522"/>
                </a:lnTo>
                <a:lnTo>
                  <a:pt x="225077" y="303385"/>
                </a:lnTo>
                <a:cubicBezTo>
                  <a:pt x="225077" y="303385"/>
                  <a:pt x="277460" y="190685"/>
                  <a:pt x="278795" y="175292"/>
                </a:cubicBezTo>
                <a:cubicBezTo>
                  <a:pt x="280130" y="159899"/>
                  <a:pt x="267329" y="127699"/>
                  <a:pt x="267329" y="127699"/>
                </a:cubicBezTo>
                <a:cubicBezTo>
                  <a:pt x="267329" y="127699"/>
                  <a:pt x="280523" y="90316"/>
                  <a:pt x="266701" y="77044"/>
                </a:cubicBezTo>
                <a:cubicBezTo>
                  <a:pt x="260787" y="70148"/>
                  <a:pt x="252934" y="65193"/>
                  <a:pt x="244161" y="62829"/>
                </a:cubicBezTo>
                <a:cubicBezTo>
                  <a:pt x="244161" y="62829"/>
                  <a:pt x="271806" y="31022"/>
                  <a:pt x="249501" y="15707"/>
                </a:cubicBezTo>
                <a:cubicBezTo>
                  <a:pt x="227197" y="393"/>
                  <a:pt x="216045" y="0"/>
                  <a:pt x="216045" y="0"/>
                </a:cubicBezTo>
                <a:lnTo>
                  <a:pt x="113948" y="111285"/>
                </a:lnTo>
                <a:cubicBezTo>
                  <a:pt x="113948" y="111285"/>
                  <a:pt x="93843" y="130213"/>
                  <a:pt x="77822" y="126521"/>
                </a:cubicBezTo>
                <a:cubicBezTo>
                  <a:pt x="61800" y="122830"/>
                  <a:pt x="55675" y="120239"/>
                  <a:pt x="67455" y="93772"/>
                </a:cubicBezTo>
                <a:cubicBezTo>
                  <a:pt x="79235" y="67305"/>
                  <a:pt x="88581" y="59295"/>
                  <a:pt x="94000" y="35812"/>
                </a:cubicBezTo>
                <a:cubicBezTo>
                  <a:pt x="99419" y="12330"/>
                  <a:pt x="64706" y="4398"/>
                  <a:pt x="64706" y="4398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8" name="Google Shape;3768;g25cc695399e_0_662"/>
          <p:cNvSpPr/>
          <p:nvPr/>
        </p:nvSpPr>
        <p:spPr>
          <a:xfrm>
            <a:off x="8470156" y="4663730"/>
            <a:ext cx="508898" cy="1089531"/>
          </a:xfrm>
          <a:custGeom>
            <a:avLst/>
            <a:gdLst/>
            <a:ahLst/>
            <a:cxnLst/>
            <a:rect l="l" t="t" r="r" b="b"/>
            <a:pathLst>
              <a:path w="508898" h="1089531" extrusionOk="0">
                <a:moveTo>
                  <a:pt x="7204" y="276944"/>
                </a:moveTo>
                <a:lnTo>
                  <a:pt x="57" y="852613"/>
                </a:lnTo>
                <a:cubicBezTo>
                  <a:pt x="-1199" y="950469"/>
                  <a:pt x="17021" y="1094504"/>
                  <a:pt x="171894" y="1089399"/>
                </a:cubicBezTo>
                <a:lnTo>
                  <a:pt x="171894" y="1089399"/>
                </a:lnTo>
                <a:cubicBezTo>
                  <a:pt x="305955" y="1074792"/>
                  <a:pt x="341453" y="948034"/>
                  <a:pt x="342553" y="856540"/>
                </a:cubicBezTo>
                <a:cubicBezTo>
                  <a:pt x="343024" y="813267"/>
                  <a:pt x="343495" y="777061"/>
                  <a:pt x="343888" y="772663"/>
                </a:cubicBezTo>
                <a:cubicBezTo>
                  <a:pt x="343888" y="772663"/>
                  <a:pt x="490593" y="760647"/>
                  <a:pt x="502924" y="615591"/>
                </a:cubicBezTo>
                <a:cubicBezTo>
                  <a:pt x="508892" y="545616"/>
                  <a:pt x="509521" y="400403"/>
                  <a:pt x="508499" y="269012"/>
                </a:cubicBezTo>
                <a:cubicBezTo>
                  <a:pt x="507392" y="127836"/>
                  <a:pt x="397999" y="11194"/>
                  <a:pt x="257184" y="1047"/>
                </a:cubicBezTo>
                <a:lnTo>
                  <a:pt x="243205" y="26"/>
                </a:lnTo>
                <a:cubicBezTo>
                  <a:pt x="91709" y="-2094"/>
                  <a:pt x="5241" y="125448"/>
                  <a:pt x="7204" y="276944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9" name="Google Shape;3769;g25cc695399e_0_662"/>
          <p:cNvSpPr/>
          <p:nvPr/>
        </p:nvSpPr>
        <p:spPr>
          <a:xfrm>
            <a:off x="8629249" y="5366732"/>
            <a:ext cx="184795" cy="106851"/>
          </a:xfrm>
          <a:custGeom>
            <a:avLst/>
            <a:gdLst/>
            <a:ahLst/>
            <a:cxnLst/>
            <a:rect l="l" t="t" r="r" b="b"/>
            <a:pathLst>
              <a:path w="184795" h="106851" extrusionOk="0">
                <a:moveTo>
                  <a:pt x="184795" y="69661"/>
                </a:moveTo>
                <a:cubicBezTo>
                  <a:pt x="184795" y="69661"/>
                  <a:pt x="92987" y="68326"/>
                  <a:pt x="0" y="0"/>
                </a:cubicBezTo>
                <a:cubicBezTo>
                  <a:pt x="0" y="0"/>
                  <a:pt x="38325" y="109322"/>
                  <a:pt x="184010" y="106809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0" name="Google Shape;3770;g25cc695399e_0_662"/>
          <p:cNvSpPr/>
          <p:nvPr/>
        </p:nvSpPr>
        <p:spPr>
          <a:xfrm>
            <a:off x="8641620" y="4966313"/>
            <a:ext cx="89630" cy="26368"/>
          </a:xfrm>
          <a:custGeom>
            <a:avLst/>
            <a:gdLst/>
            <a:ahLst/>
            <a:cxnLst/>
            <a:rect l="l" t="t" r="r" b="b"/>
            <a:pathLst>
              <a:path w="89630" h="26368" extrusionOk="0">
                <a:moveTo>
                  <a:pt x="89176" y="25959"/>
                </a:moveTo>
                <a:cubicBezTo>
                  <a:pt x="86270" y="28865"/>
                  <a:pt x="69542" y="15357"/>
                  <a:pt x="45274" y="14729"/>
                </a:cubicBezTo>
                <a:cubicBezTo>
                  <a:pt x="21006" y="14101"/>
                  <a:pt x="2864" y="25959"/>
                  <a:pt x="273" y="22582"/>
                </a:cubicBezTo>
                <a:cubicBezTo>
                  <a:pt x="-984" y="21169"/>
                  <a:pt x="2079" y="15828"/>
                  <a:pt x="9933" y="10252"/>
                </a:cubicBezTo>
                <a:cubicBezTo>
                  <a:pt x="20606" y="3137"/>
                  <a:pt x="33242" y="-436"/>
                  <a:pt x="46059" y="43"/>
                </a:cubicBezTo>
                <a:cubicBezTo>
                  <a:pt x="58719" y="365"/>
                  <a:pt x="70939" y="4802"/>
                  <a:pt x="80851" y="12687"/>
                </a:cubicBezTo>
                <a:cubicBezTo>
                  <a:pt x="88312" y="19127"/>
                  <a:pt x="90746" y="24389"/>
                  <a:pt x="89176" y="2595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1" name="Google Shape;3771;g25cc695399e_0_662"/>
          <p:cNvSpPr/>
          <p:nvPr/>
        </p:nvSpPr>
        <p:spPr>
          <a:xfrm>
            <a:off x="8690978" y="5023283"/>
            <a:ext cx="39193" cy="37565"/>
          </a:xfrm>
          <a:custGeom>
            <a:avLst/>
            <a:gdLst/>
            <a:ahLst/>
            <a:cxnLst/>
            <a:rect l="l" t="t" r="r" b="b"/>
            <a:pathLst>
              <a:path w="39193" h="37565" extrusionOk="0">
                <a:moveTo>
                  <a:pt x="39190" y="19174"/>
                </a:moveTo>
                <a:cubicBezTo>
                  <a:pt x="38553" y="29793"/>
                  <a:pt x="29553" y="37952"/>
                  <a:pt x="18927" y="37552"/>
                </a:cubicBezTo>
                <a:cubicBezTo>
                  <a:pt x="8521" y="37599"/>
                  <a:pt x="39" y="29196"/>
                  <a:pt x="0" y="18782"/>
                </a:cubicBezTo>
                <a:cubicBezTo>
                  <a:pt x="0" y="18656"/>
                  <a:pt x="0" y="18523"/>
                  <a:pt x="0" y="18389"/>
                </a:cubicBezTo>
                <a:cubicBezTo>
                  <a:pt x="715" y="7779"/>
                  <a:pt x="9715" y="-350"/>
                  <a:pt x="20341" y="12"/>
                </a:cubicBezTo>
                <a:cubicBezTo>
                  <a:pt x="30708" y="-36"/>
                  <a:pt x="39150" y="8337"/>
                  <a:pt x="39190" y="18695"/>
                </a:cubicBezTo>
                <a:cubicBezTo>
                  <a:pt x="39197" y="18860"/>
                  <a:pt x="39190" y="19017"/>
                  <a:pt x="39190" y="1917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2" name="Google Shape;3772;g25cc695399e_0_662"/>
          <p:cNvSpPr/>
          <p:nvPr/>
        </p:nvSpPr>
        <p:spPr>
          <a:xfrm>
            <a:off x="8791739" y="4974673"/>
            <a:ext cx="58072" cy="189529"/>
          </a:xfrm>
          <a:custGeom>
            <a:avLst/>
            <a:gdLst/>
            <a:ahLst/>
            <a:cxnLst/>
            <a:rect l="l" t="t" r="r" b="b"/>
            <a:pathLst>
              <a:path w="58072" h="189529" extrusionOk="0">
                <a:moveTo>
                  <a:pt x="0" y="186452"/>
                </a:moveTo>
                <a:cubicBezTo>
                  <a:pt x="0" y="185195"/>
                  <a:pt x="14058" y="183782"/>
                  <a:pt x="36676" y="182525"/>
                </a:cubicBezTo>
                <a:cubicBezTo>
                  <a:pt x="42410" y="182525"/>
                  <a:pt x="47907" y="181661"/>
                  <a:pt x="49164" y="177813"/>
                </a:cubicBezTo>
                <a:cubicBezTo>
                  <a:pt x="50028" y="171978"/>
                  <a:pt x="49124" y="166017"/>
                  <a:pt x="46572" y="160692"/>
                </a:cubicBezTo>
                <a:cubicBezTo>
                  <a:pt x="42174" y="146555"/>
                  <a:pt x="37697" y="131712"/>
                  <a:pt x="32907" y="116084"/>
                </a:cubicBezTo>
                <a:cubicBezTo>
                  <a:pt x="14058" y="52705"/>
                  <a:pt x="785" y="714"/>
                  <a:pt x="3377" y="7"/>
                </a:cubicBezTo>
                <a:cubicBezTo>
                  <a:pt x="5969" y="-700"/>
                  <a:pt x="23325" y="50035"/>
                  <a:pt x="42174" y="113492"/>
                </a:cubicBezTo>
                <a:cubicBezTo>
                  <a:pt x="46650" y="129199"/>
                  <a:pt x="50970" y="143964"/>
                  <a:pt x="55132" y="158257"/>
                </a:cubicBezTo>
                <a:cubicBezTo>
                  <a:pt x="58329" y="165388"/>
                  <a:pt x="58941" y="173415"/>
                  <a:pt x="56860" y="180954"/>
                </a:cubicBezTo>
                <a:cubicBezTo>
                  <a:pt x="54936" y="184975"/>
                  <a:pt x="51253" y="187881"/>
                  <a:pt x="46886" y="188808"/>
                </a:cubicBezTo>
                <a:cubicBezTo>
                  <a:pt x="43658" y="189460"/>
                  <a:pt x="40352" y="189672"/>
                  <a:pt x="37069" y="189436"/>
                </a:cubicBezTo>
                <a:cubicBezTo>
                  <a:pt x="14058" y="188808"/>
                  <a:pt x="0" y="187708"/>
                  <a:pt x="0" y="1864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g25cc695399e_0_662"/>
          <p:cNvSpPr/>
          <p:nvPr/>
        </p:nvSpPr>
        <p:spPr>
          <a:xfrm>
            <a:off x="8630208" y="4882698"/>
            <a:ext cx="90536" cy="24226"/>
          </a:xfrm>
          <a:custGeom>
            <a:avLst/>
            <a:gdLst/>
            <a:ahLst/>
            <a:cxnLst/>
            <a:rect l="l" t="t" r="r" b="b"/>
            <a:pathLst>
              <a:path w="90536" h="24226" extrusionOk="0">
                <a:moveTo>
                  <a:pt x="90377" y="18237"/>
                </a:moveTo>
                <a:cubicBezTo>
                  <a:pt x="88021" y="23656"/>
                  <a:pt x="68623" y="19572"/>
                  <a:pt x="45376" y="20829"/>
                </a:cubicBezTo>
                <a:cubicBezTo>
                  <a:pt x="22130" y="22085"/>
                  <a:pt x="2967" y="27112"/>
                  <a:pt x="218" y="21928"/>
                </a:cubicBezTo>
                <a:cubicBezTo>
                  <a:pt x="-960" y="19494"/>
                  <a:pt x="2653" y="14467"/>
                  <a:pt x="10585" y="9677"/>
                </a:cubicBezTo>
                <a:cubicBezTo>
                  <a:pt x="21007" y="3771"/>
                  <a:pt x="32701" y="488"/>
                  <a:pt x="44670" y="95"/>
                </a:cubicBezTo>
                <a:cubicBezTo>
                  <a:pt x="56576" y="-517"/>
                  <a:pt x="68450" y="1831"/>
                  <a:pt x="79225" y="6928"/>
                </a:cubicBezTo>
                <a:cubicBezTo>
                  <a:pt x="87472" y="11090"/>
                  <a:pt x="91398" y="15724"/>
                  <a:pt x="90377" y="1823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g25cc695399e_0_662"/>
          <p:cNvSpPr/>
          <p:nvPr/>
        </p:nvSpPr>
        <p:spPr>
          <a:xfrm>
            <a:off x="8862101" y="4927050"/>
            <a:ext cx="89259" cy="20704"/>
          </a:xfrm>
          <a:custGeom>
            <a:avLst/>
            <a:gdLst/>
            <a:ahLst/>
            <a:cxnLst/>
            <a:rect l="l" t="t" r="r" b="b"/>
            <a:pathLst>
              <a:path w="89259" h="20704" extrusionOk="0">
                <a:moveTo>
                  <a:pt x="89067" y="18886"/>
                </a:moveTo>
                <a:cubicBezTo>
                  <a:pt x="86553" y="23284"/>
                  <a:pt x="67548" y="18415"/>
                  <a:pt x="44615" y="17708"/>
                </a:cubicBezTo>
                <a:cubicBezTo>
                  <a:pt x="21683" y="17001"/>
                  <a:pt x="2598" y="19907"/>
                  <a:pt x="164" y="15352"/>
                </a:cubicBezTo>
                <a:cubicBezTo>
                  <a:pt x="-857" y="13153"/>
                  <a:pt x="2913" y="9226"/>
                  <a:pt x="10923" y="5771"/>
                </a:cubicBezTo>
                <a:cubicBezTo>
                  <a:pt x="21683" y="1420"/>
                  <a:pt x="33267" y="-512"/>
                  <a:pt x="44851" y="116"/>
                </a:cubicBezTo>
                <a:cubicBezTo>
                  <a:pt x="56568" y="485"/>
                  <a:pt x="68074" y="3320"/>
                  <a:pt x="78621" y="8441"/>
                </a:cubicBezTo>
                <a:cubicBezTo>
                  <a:pt x="86553" y="12603"/>
                  <a:pt x="90166" y="16530"/>
                  <a:pt x="89067" y="188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5" name="Google Shape;3775;g25cc695399e_0_662"/>
          <p:cNvSpPr/>
          <p:nvPr/>
        </p:nvSpPr>
        <p:spPr>
          <a:xfrm>
            <a:off x="8379701" y="5041816"/>
            <a:ext cx="101663" cy="152905"/>
          </a:xfrm>
          <a:custGeom>
            <a:avLst/>
            <a:gdLst/>
            <a:ahLst/>
            <a:cxnLst/>
            <a:rect l="l" t="t" r="r" b="b"/>
            <a:pathLst>
              <a:path w="101663" h="152905" extrusionOk="0">
                <a:moveTo>
                  <a:pt x="101664" y="7160"/>
                </a:moveTo>
                <a:cubicBezTo>
                  <a:pt x="99229" y="5903"/>
                  <a:pt x="4122" y="-29595"/>
                  <a:pt x="117" y="69988"/>
                </a:cubicBezTo>
                <a:cubicBezTo>
                  <a:pt x="-3889" y="169572"/>
                  <a:pt x="96637" y="153001"/>
                  <a:pt x="96952" y="150095"/>
                </a:cubicBezTo>
                <a:cubicBezTo>
                  <a:pt x="97266" y="147189"/>
                  <a:pt x="101664" y="7160"/>
                  <a:pt x="101664" y="7160"/>
                </a:cubicBezTo>
                <a:close/>
              </a:path>
            </a:pathLst>
          </a:custGeom>
          <a:solidFill>
            <a:srgbClr val="C789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6" name="Google Shape;3776;g25cc695399e_0_662"/>
          <p:cNvSpPr/>
          <p:nvPr/>
        </p:nvSpPr>
        <p:spPr>
          <a:xfrm>
            <a:off x="8405185" y="5073589"/>
            <a:ext cx="42880" cy="87061"/>
          </a:xfrm>
          <a:custGeom>
            <a:avLst/>
            <a:gdLst/>
            <a:ahLst/>
            <a:cxnLst/>
            <a:rect l="l" t="t" r="r" b="b"/>
            <a:pathLst>
              <a:path w="42880" h="87061" extrusionOk="0">
                <a:moveTo>
                  <a:pt x="42881" y="79211"/>
                </a:moveTo>
                <a:cubicBezTo>
                  <a:pt x="42409" y="79211"/>
                  <a:pt x="41074" y="80389"/>
                  <a:pt x="38090" y="81567"/>
                </a:cubicBezTo>
                <a:cubicBezTo>
                  <a:pt x="33928" y="83224"/>
                  <a:pt x="29294" y="83224"/>
                  <a:pt x="25132" y="81567"/>
                </a:cubicBezTo>
                <a:cubicBezTo>
                  <a:pt x="14765" y="77248"/>
                  <a:pt x="6676" y="60205"/>
                  <a:pt x="6911" y="42299"/>
                </a:cubicBezTo>
                <a:cubicBezTo>
                  <a:pt x="6998" y="33778"/>
                  <a:pt x="8977" y="25375"/>
                  <a:pt x="12723" y="17717"/>
                </a:cubicBezTo>
                <a:cubicBezTo>
                  <a:pt x="14883" y="11505"/>
                  <a:pt x="19964" y="6746"/>
                  <a:pt x="26310" y="4994"/>
                </a:cubicBezTo>
                <a:cubicBezTo>
                  <a:pt x="30456" y="4044"/>
                  <a:pt x="34689" y="6188"/>
                  <a:pt x="36362" y="10099"/>
                </a:cubicBezTo>
                <a:cubicBezTo>
                  <a:pt x="37540" y="12927"/>
                  <a:pt x="36833" y="14890"/>
                  <a:pt x="37383" y="15126"/>
                </a:cubicBezTo>
                <a:cubicBezTo>
                  <a:pt x="37933" y="15361"/>
                  <a:pt x="39582" y="13555"/>
                  <a:pt x="38954" y="9392"/>
                </a:cubicBezTo>
                <a:cubicBezTo>
                  <a:pt x="38506" y="6903"/>
                  <a:pt x="37195" y="4657"/>
                  <a:pt x="35263" y="3031"/>
                </a:cubicBezTo>
                <a:cubicBezTo>
                  <a:pt x="32640" y="832"/>
                  <a:pt x="29247" y="-244"/>
                  <a:pt x="25838" y="47"/>
                </a:cubicBezTo>
                <a:cubicBezTo>
                  <a:pt x="17459" y="1350"/>
                  <a:pt x="10351" y="6911"/>
                  <a:pt x="7068" y="14733"/>
                </a:cubicBezTo>
                <a:cubicBezTo>
                  <a:pt x="2490" y="23176"/>
                  <a:pt x="63" y="32616"/>
                  <a:pt x="0" y="42220"/>
                </a:cubicBezTo>
                <a:cubicBezTo>
                  <a:pt x="0" y="62247"/>
                  <a:pt x="9267" y="81488"/>
                  <a:pt x="23561" y="86122"/>
                </a:cubicBezTo>
                <a:cubicBezTo>
                  <a:pt x="28823" y="87873"/>
                  <a:pt x="34595" y="87151"/>
                  <a:pt x="39268" y="84159"/>
                </a:cubicBezTo>
                <a:cubicBezTo>
                  <a:pt x="42331" y="82038"/>
                  <a:pt x="42881" y="79447"/>
                  <a:pt x="42881" y="79211"/>
                </a:cubicBezTo>
                <a:close/>
              </a:path>
            </a:pathLst>
          </a:custGeom>
          <a:solidFill>
            <a:srgbClr val="8B5D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7" name="Google Shape;3777;g25cc695399e_0_662"/>
          <p:cNvSpPr/>
          <p:nvPr/>
        </p:nvSpPr>
        <p:spPr>
          <a:xfrm>
            <a:off x="8715642" y="5165971"/>
            <a:ext cx="52659" cy="64386"/>
          </a:xfrm>
          <a:custGeom>
            <a:avLst/>
            <a:gdLst/>
            <a:ahLst/>
            <a:cxnLst/>
            <a:rect l="l" t="t" r="r" b="b"/>
            <a:pathLst>
              <a:path w="52659" h="64386" extrusionOk="0">
                <a:moveTo>
                  <a:pt x="52615" y="63952"/>
                </a:moveTo>
                <a:cubicBezTo>
                  <a:pt x="53715" y="61439"/>
                  <a:pt x="34238" y="55627"/>
                  <a:pt x="20573" y="37328"/>
                </a:cubicBezTo>
                <a:cubicBezTo>
                  <a:pt x="14879" y="29325"/>
                  <a:pt x="10253" y="20616"/>
                  <a:pt x="6829" y="11411"/>
                </a:cubicBezTo>
                <a:cubicBezTo>
                  <a:pt x="3923" y="4186"/>
                  <a:pt x="1724" y="-369"/>
                  <a:pt x="624" y="24"/>
                </a:cubicBezTo>
                <a:cubicBezTo>
                  <a:pt x="-475" y="416"/>
                  <a:pt x="-82" y="5207"/>
                  <a:pt x="1488" y="13060"/>
                </a:cubicBezTo>
                <a:cubicBezTo>
                  <a:pt x="3562" y="23569"/>
                  <a:pt x="7928" y="33496"/>
                  <a:pt x="14290" y="42119"/>
                </a:cubicBezTo>
                <a:cubicBezTo>
                  <a:pt x="20800" y="50797"/>
                  <a:pt x="29573" y="57512"/>
                  <a:pt x="39657" y="61517"/>
                </a:cubicBezTo>
                <a:cubicBezTo>
                  <a:pt x="47275" y="64580"/>
                  <a:pt x="52380" y="64816"/>
                  <a:pt x="52615" y="6395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8" name="Google Shape;3778;g25cc695399e_0_662"/>
          <p:cNvSpPr/>
          <p:nvPr/>
        </p:nvSpPr>
        <p:spPr>
          <a:xfrm>
            <a:off x="8342220" y="4576649"/>
            <a:ext cx="829546" cy="503661"/>
          </a:xfrm>
          <a:custGeom>
            <a:avLst/>
            <a:gdLst/>
            <a:ahLst/>
            <a:cxnLst/>
            <a:rect l="l" t="t" r="r" b="b"/>
            <a:pathLst>
              <a:path w="829546" h="503661" extrusionOk="0">
                <a:moveTo>
                  <a:pt x="828849" y="226116"/>
                </a:moveTo>
                <a:cubicBezTo>
                  <a:pt x="827082" y="220312"/>
                  <a:pt x="823139" y="215419"/>
                  <a:pt x="817854" y="212451"/>
                </a:cubicBezTo>
                <a:cubicBezTo>
                  <a:pt x="806545" y="205696"/>
                  <a:pt x="793429" y="206639"/>
                  <a:pt x="780785" y="206403"/>
                </a:cubicBezTo>
                <a:cubicBezTo>
                  <a:pt x="742106" y="205649"/>
                  <a:pt x="704401" y="194175"/>
                  <a:pt x="671855" y="173261"/>
                </a:cubicBezTo>
                <a:cubicBezTo>
                  <a:pt x="656651" y="151436"/>
                  <a:pt x="639679" y="130899"/>
                  <a:pt x="621121" y="111846"/>
                </a:cubicBezTo>
                <a:cubicBezTo>
                  <a:pt x="577219" y="66531"/>
                  <a:pt x="541093" y="35745"/>
                  <a:pt x="503317" y="20666"/>
                </a:cubicBezTo>
                <a:cubicBezTo>
                  <a:pt x="454939" y="1189"/>
                  <a:pt x="374047" y="-6665"/>
                  <a:pt x="323626" y="6529"/>
                </a:cubicBezTo>
                <a:cubicBezTo>
                  <a:pt x="273206" y="19723"/>
                  <a:pt x="228362" y="60640"/>
                  <a:pt x="221294" y="112317"/>
                </a:cubicBezTo>
                <a:cubicBezTo>
                  <a:pt x="193021" y="88756"/>
                  <a:pt x="150612" y="88756"/>
                  <a:pt x="116134" y="102500"/>
                </a:cubicBezTo>
                <a:lnTo>
                  <a:pt x="115270" y="102107"/>
                </a:lnTo>
                <a:cubicBezTo>
                  <a:pt x="76945" y="115773"/>
                  <a:pt x="55190" y="156297"/>
                  <a:pt x="43881" y="195408"/>
                </a:cubicBezTo>
                <a:cubicBezTo>
                  <a:pt x="32572" y="234519"/>
                  <a:pt x="27703" y="276300"/>
                  <a:pt x="6969" y="311406"/>
                </a:cubicBezTo>
                <a:cubicBezTo>
                  <a:pt x="2650" y="318710"/>
                  <a:pt x="-2455" y="327113"/>
                  <a:pt x="1315" y="334967"/>
                </a:cubicBezTo>
                <a:cubicBezTo>
                  <a:pt x="4841" y="340723"/>
                  <a:pt x="11579" y="343668"/>
                  <a:pt x="18200" y="342349"/>
                </a:cubicBezTo>
                <a:cubicBezTo>
                  <a:pt x="24656" y="341014"/>
                  <a:pt x="30750" y="338336"/>
                  <a:pt x="36106" y="334495"/>
                </a:cubicBezTo>
                <a:cubicBezTo>
                  <a:pt x="31787" y="344705"/>
                  <a:pt x="27546" y="354993"/>
                  <a:pt x="23226" y="365203"/>
                </a:cubicBezTo>
                <a:cubicBezTo>
                  <a:pt x="37174" y="367559"/>
                  <a:pt x="51484" y="366617"/>
                  <a:pt x="65007" y="362454"/>
                </a:cubicBezTo>
                <a:cubicBezTo>
                  <a:pt x="71989" y="397348"/>
                  <a:pt x="81092" y="431786"/>
                  <a:pt x="92259" y="465572"/>
                </a:cubicBezTo>
                <a:cubicBezTo>
                  <a:pt x="107967" y="465572"/>
                  <a:pt x="122967" y="466672"/>
                  <a:pt x="132863" y="475546"/>
                </a:cubicBezTo>
                <a:cubicBezTo>
                  <a:pt x="146292" y="487641"/>
                  <a:pt x="152261" y="510338"/>
                  <a:pt x="174565" y="501777"/>
                </a:cubicBezTo>
                <a:cubicBezTo>
                  <a:pt x="185953" y="497379"/>
                  <a:pt x="196320" y="473504"/>
                  <a:pt x="200168" y="461960"/>
                </a:cubicBezTo>
                <a:cubicBezTo>
                  <a:pt x="225370" y="384837"/>
                  <a:pt x="233703" y="303199"/>
                  <a:pt x="224593" y="222582"/>
                </a:cubicBezTo>
                <a:cubicBezTo>
                  <a:pt x="240551" y="205610"/>
                  <a:pt x="259612" y="191858"/>
                  <a:pt x="280746" y="182057"/>
                </a:cubicBezTo>
                <a:lnTo>
                  <a:pt x="279018" y="183549"/>
                </a:lnTo>
                <a:cubicBezTo>
                  <a:pt x="319543" y="169491"/>
                  <a:pt x="365408" y="155669"/>
                  <a:pt x="403733" y="174675"/>
                </a:cubicBezTo>
                <a:cubicBezTo>
                  <a:pt x="433577" y="189439"/>
                  <a:pt x="450855" y="220383"/>
                  <a:pt x="473395" y="245357"/>
                </a:cubicBezTo>
                <a:cubicBezTo>
                  <a:pt x="515058" y="291183"/>
                  <a:pt x="573583" y="318066"/>
                  <a:pt x="635493" y="319809"/>
                </a:cubicBezTo>
                <a:cubicBezTo>
                  <a:pt x="637692" y="360570"/>
                  <a:pt x="634236" y="418293"/>
                  <a:pt x="636357" y="459054"/>
                </a:cubicBezTo>
                <a:lnTo>
                  <a:pt x="670677" y="393712"/>
                </a:lnTo>
                <a:lnTo>
                  <a:pt x="670677" y="393712"/>
                </a:lnTo>
                <a:cubicBezTo>
                  <a:pt x="673504" y="388921"/>
                  <a:pt x="675782" y="384130"/>
                  <a:pt x="678060" y="379261"/>
                </a:cubicBezTo>
                <a:lnTo>
                  <a:pt x="678845" y="377847"/>
                </a:lnTo>
                <a:lnTo>
                  <a:pt x="678845" y="377847"/>
                </a:lnTo>
                <a:cubicBezTo>
                  <a:pt x="682222" y="369915"/>
                  <a:pt x="686055" y="362180"/>
                  <a:pt x="690311" y="354679"/>
                </a:cubicBezTo>
                <a:lnTo>
                  <a:pt x="690311" y="354679"/>
                </a:lnTo>
                <a:cubicBezTo>
                  <a:pt x="712380" y="374156"/>
                  <a:pt x="745286" y="344391"/>
                  <a:pt x="727537" y="320595"/>
                </a:cubicBezTo>
                <a:cubicBezTo>
                  <a:pt x="724082" y="315859"/>
                  <a:pt x="719927" y="311673"/>
                  <a:pt x="715207" y="308186"/>
                </a:cubicBezTo>
                <a:cubicBezTo>
                  <a:pt x="725370" y="318019"/>
                  <a:pt x="739946" y="321804"/>
                  <a:pt x="753611" y="318160"/>
                </a:cubicBezTo>
                <a:cubicBezTo>
                  <a:pt x="767379" y="314045"/>
                  <a:pt x="776599" y="301102"/>
                  <a:pt x="775994" y="286746"/>
                </a:cubicBezTo>
                <a:cubicBezTo>
                  <a:pt x="774950" y="277274"/>
                  <a:pt x="768973" y="269059"/>
                  <a:pt x="760287" y="265148"/>
                </a:cubicBezTo>
                <a:cubicBezTo>
                  <a:pt x="778256" y="266546"/>
                  <a:pt x="796241" y="262580"/>
                  <a:pt x="811964" y="253760"/>
                </a:cubicBezTo>
                <a:cubicBezTo>
                  <a:pt x="822330" y="248577"/>
                  <a:pt x="832304" y="238996"/>
                  <a:pt x="828849" y="22611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9" name="Google Shape;3779;g25cc695399e_0_662"/>
          <p:cNvSpPr/>
          <p:nvPr/>
        </p:nvSpPr>
        <p:spPr>
          <a:xfrm>
            <a:off x="8395839" y="4705616"/>
            <a:ext cx="213303" cy="245272"/>
          </a:xfrm>
          <a:custGeom>
            <a:avLst/>
            <a:gdLst/>
            <a:ahLst/>
            <a:cxnLst/>
            <a:rect l="l" t="t" r="r" b="b"/>
            <a:pathLst>
              <a:path w="213303" h="245272" extrusionOk="0">
                <a:moveTo>
                  <a:pt x="213304" y="0"/>
                </a:moveTo>
                <a:cubicBezTo>
                  <a:pt x="208144" y="4068"/>
                  <a:pt x="203290" y="8506"/>
                  <a:pt x="198775" y="13273"/>
                </a:cubicBezTo>
                <a:cubicBezTo>
                  <a:pt x="187308" y="27119"/>
                  <a:pt x="179651" y="43705"/>
                  <a:pt x="176549" y="61415"/>
                </a:cubicBezTo>
                <a:cubicBezTo>
                  <a:pt x="174083" y="73533"/>
                  <a:pt x="172842" y="85879"/>
                  <a:pt x="172858" y="98249"/>
                </a:cubicBezTo>
                <a:cubicBezTo>
                  <a:pt x="172858" y="111600"/>
                  <a:pt x="173879" y="125893"/>
                  <a:pt x="174900" y="140972"/>
                </a:cubicBezTo>
                <a:cubicBezTo>
                  <a:pt x="176219" y="156640"/>
                  <a:pt x="176565" y="172379"/>
                  <a:pt x="175921" y="188094"/>
                </a:cubicBezTo>
                <a:cubicBezTo>
                  <a:pt x="175504" y="196544"/>
                  <a:pt x="174421" y="204948"/>
                  <a:pt x="172701" y="213225"/>
                </a:cubicBezTo>
                <a:cubicBezTo>
                  <a:pt x="171421" y="222249"/>
                  <a:pt x="167792" y="230778"/>
                  <a:pt x="162177" y="237964"/>
                </a:cubicBezTo>
                <a:cubicBezTo>
                  <a:pt x="157041" y="243713"/>
                  <a:pt x="149250" y="246336"/>
                  <a:pt x="141679" y="244875"/>
                </a:cubicBezTo>
                <a:cubicBezTo>
                  <a:pt x="134579" y="243540"/>
                  <a:pt x="128116" y="239896"/>
                  <a:pt x="123302" y="234509"/>
                </a:cubicBezTo>
                <a:cubicBezTo>
                  <a:pt x="115424" y="223678"/>
                  <a:pt x="110602" y="210932"/>
                  <a:pt x="109322" y="197597"/>
                </a:cubicBezTo>
                <a:lnTo>
                  <a:pt x="112385" y="197989"/>
                </a:lnTo>
                <a:cubicBezTo>
                  <a:pt x="107956" y="208906"/>
                  <a:pt x="102010" y="219139"/>
                  <a:pt x="94714" y="228383"/>
                </a:cubicBezTo>
                <a:cubicBezTo>
                  <a:pt x="87615" y="236896"/>
                  <a:pt x="77531" y="242378"/>
                  <a:pt x="66520" y="243697"/>
                </a:cubicBezTo>
                <a:cubicBezTo>
                  <a:pt x="61399" y="244208"/>
                  <a:pt x="56248" y="243312"/>
                  <a:pt x="51598" y="241106"/>
                </a:cubicBezTo>
                <a:cubicBezTo>
                  <a:pt x="47263" y="238859"/>
                  <a:pt x="43705" y="235357"/>
                  <a:pt x="41389" y="231053"/>
                </a:cubicBezTo>
                <a:cubicBezTo>
                  <a:pt x="39237" y="227134"/>
                  <a:pt x="38176" y="222712"/>
                  <a:pt x="38326" y="218252"/>
                </a:cubicBezTo>
                <a:cubicBezTo>
                  <a:pt x="38538" y="214066"/>
                  <a:pt x="40171" y="210076"/>
                  <a:pt x="42959" y="206942"/>
                </a:cubicBezTo>
                <a:lnTo>
                  <a:pt x="44530" y="208356"/>
                </a:lnTo>
                <a:cubicBezTo>
                  <a:pt x="35844" y="218346"/>
                  <a:pt x="25139" y="226372"/>
                  <a:pt x="13116" y="231917"/>
                </a:cubicBezTo>
                <a:cubicBezTo>
                  <a:pt x="9966" y="233354"/>
                  <a:pt x="6746" y="234619"/>
                  <a:pt x="3456" y="235687"/>
                </a:cubicBezTo>
                <a:lnTo>
                  <a:pt x="0" y="236551"/>
                </a:lnTo>
                <a:cubicBezTo>
                  <a:pt x="1029" y="235977"/>
                  <a:pt x="2105" y="235506"/>
                  <a:pt x="3220" y="235137"/>
                </a:cubicBezTo>
                <a:cubicBezTo>
                  <a:pt x="5419" y="234273"/>
                  <a:pt x="8639" y="232938"/>
                  <a:pt x="12566" y="230974"/>
                </a:cubicBezTo>
                <a:cubicBezTo>
                  <a:pt x="24063" y="225210"/>
                  <a:pt x="34289" y="217199"/>
                  <a:pt x="42645" y="207414"/>
                </a:cubicBezTo>
                <a:lnTo>
                  <a:pt x="44216" y="208749"/>
                </a:lnTo>
                <a:cubicBezTo>
                  <a:pt x="39339" y="214977"/>
                  <a:pt x="38930" y="223608"/>
                  <a:pt x="43195" y="230268"/>
                </a:cubicBezTo>
                <a:cubicBezTo>
                  <a:pt x="45300" y="234077"/>
                  <a:pt x="48504" y="237171"/>
                  <a:pt x="52384" y="239142"/>
                </a:cubicBezTo>
                <a:cubicBezTo>
                  <a:pt x="56624" y="241106"/>
                  <a:pt x="61329" y="241867"/>
                  <a:pt x="65970" y="241341"/>
                </a:cubicBezTo>
                <a:cubicBezTo>
                  <a:pt x="76235" y="239990"/>
                  <a:pt x="85589" y="234768"/>
                  <a:pt x="92123" y="226734"/>
                </a:cubicBezTo>
                <a:cubicBezTo>
                  <a:pt x="99183" y="217710"/>
                  <a:pt x="104901" y="207712"/>
                  <a:pt x="109087" y="197047"/>
                </a:cubicBezTo>
                <a:lnTo>
                  <a:pt x="111207" y="192413"/>
                </a:lnTo>
                <a:lnTo>
                  <a:pt x="112149" y="197440"/>
                </a:lnTo>
                <a:cubicBezTo>
                  <a:pt x="113437" y="210123"/>
                  <a:pt x="118016" y="222249"/>
                  <a:pt x="125422" y="232624"/>
                </a:cubicBezTo>
                <a:cubicBezTo>
                  <a:pt x="129734" y="237477"/>
                  <a:pt x="135537" y="240760"/>
                  <a:pt x="141915" y="241969"/>
                </a:cubicBezTo>
                <a:cubicBezTo>
                  <a:pt x="148362" y="243234"/>
                  <a:pt x="154991" y="240996"/>
                  <a:pt x="159350" y="236079"/>
                </a:cubicBezTo>
                <a:cubicBezTo>
                  <a:pt x="164329" y="229412"/>
                  <a:pt x="167572" y="221613"/>
                  <a:pt x="168774" y="213382"/>
                </a:cubicBezTo>
                <a:cubicBezTo>
                  <a:pt x="170455" y="205277"/>
                  <a:pt x="171530" y="197063"/>
                  <a:pt x="171994" y="188801"/>
                </a:cubicBezTo>
                <a:cubicBezTo>
                  <a:pt x="172661" y="173093"/>
                  <a:pt x="172371" y="157355"/>
                  <a:pt x="171130" y="141679"/>
                </a:cubicBezTo>
                <a:cubicBezTo>
                  <a:pt x="170188" y="126600"/>
                  <a:pt x="169245" y="112228"/>
                  <a:pt x="169402" y="98720"/>
                </a:cubicBezTo>
                <a:cubicBezTo>
                  <a:pt x="169496" y="86178"/>
                  <a:pt x="170886" y="73675"/>
                  <a:pt x="173565" y="61415"/>
                </a:cubicBezTo>
                <a:cubicBezTo>
                  <a:pt x="176926" y="43415"/>
                  <a:pt x="185062" y="26655"/>
                  <a:pt x="197125" y="12880"/>
                </a:cubicBezTo>
                <a:cubicBezTo>
                  <a:pt x="201712" y="7657"/>
                  <a:pt x="207186" y="3298"/>
                  <a:pt x="21330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0" name="Google Shape;3780;g25cc695399e_0_662"/>
          <p:cNvSpPr/>
          <p:nvPr/>
        </p:nvSpPr>
        <p:spPr>
          <a:xfrm>
            <a:off x="8614169" y="4624242"/>
            <a:ext cx="443414" cy="246133"/>
          </a:xfrm>
          <a:custGeom>
            <a:avLst/>
            <a:gdLst/>
            <a:ahLst/>
            <a:cxnLst/>
            <a:rect l="l" t="t" r="r" b="b"/>
            <a:pathLst>
              <a:path w="443414" h="246133" extrusionOk="0">
                <a:moveTo>
                  <a:pt x="443414" y="222425"/>
                </a:moveTo>
                <a:lnTo>
                  <a:pt x="442236" y="223446"/>
                </a:lnTo>
                <a:lnTo>
                  <a:pt x="438624" y="226037"/>
                </a:lnTo>
                <a:cubicBezTo>
                  <a:pt x="436684" y="227506"/>
                  <a:pt x="434642" y="228818"/>
                  <a:pt x="432498" y="229964"/>
                </a:cubicBezTo>
                <a:cubicBezTo>
                  <a:pt x="429686" y="231731"/>
                  <a:pt x="426749" y="233279"/>
                  <a:pt x="423702" y="234598"/>
                </a:cubicBezTo>
                <a:cubicBezTo>
                  <a:pt x="404272" y="243441"/>
                  <a:pt x="382949" y="247297"/>
                  <a:pt x="361658" y="245829"/>
                </a:cubicBezTo>
                <a:cubicBezTo>
                  <a:pt x="329993" y="243685"/>
                  <a:pt x="299615" y="232454"/>
                  <a:pt x="274169" y="213472"/>
                </a:cubicBezTo>
                <a:cubicBezTo>
                  <a:pt x="243485" y="190099"/>
                  <a:pt x="217906" y="160703"/>
                  <a:pt x="199010" y="127082"/>
                </a:cubicBezTo>
                <a:cubicBezTo>
                  <a:pt x="188408" y="109568"/>
                  <a:pt x="179848" y="91584"/>
                  <a:pt x="170345" y="74934"/>
                </a:cubicBezTo>
                <a:cubicBezTo>
                  <a:pt x="161729" y="58748"/>
                  <a:pt x="150836" y="43881"/>
                  <a:pt x="137988" y="30797"/>
                </a:cubicBezTo>
                <a:cubicBezTo>
                  <a:pt x="126419" y="18899"/>
                  <a:pt x="112055" y="10095"/>
                  <a:pt x="96207" y="5194"/>
                </a:cubicBezTo>
                <a:cubicBezTo>
                  <a:pt x="89052" y="3207"/>
                  <a:pt x="81630" y="2359"/>
                  <a:pt x="74217" y="2681"/>
                </a:cubicBezTo>
                <a:cubicBezTo>
                  <a:pt x="67353" y="3074"/>
                  <a:pt x="60559" y="4370"/>
                  <a:pt x="54033" y="6529"/>
                </a:cubicBezTo>
                <a:cubicBezTo>
                  <a:pt x="42794" y="10433"/>
                  <a:pt x="32498" y="16637"/>
                  <a:pt x="23796" y="24750"/>
                </a:cubicBezTo>
                <a:cubicBezTo>
                  <a:pt x="17247" y="30891"/>
                  <a:pt x="11726" y="38054"/>
                  <a:pt x="7461" y="45954"/>
                </a:cubicBezTo>
                <a:cubicBezTo>
                  <a:pt x="4115" y="52881"/>
                  <a:pt x="1610" y="60185"/>
                  <a:pt x="0" y="67709"/>
                </a:cubicBezTo>
                <a:cubicBezTo>
                  <a:pt x="0" y="67709"/>
                  <a:pt x="0" y="67159"/>
                  <a:pt x="0" y="66217"/>
                </a:cubicBezTo>
                <a:cubicBezTo>
                  <a:pt x="0" y="65274"/>
                  <a:pt x="393" y="63546"/>
                  <a:pt x="707" y="61740"/>
                </a:cubicBezTo>
                <a:cubicBezTo>
                  <a:pt x="1877" y="56093"/>
                  <a:pt x="3723" y="50612"/>
                  <a:pt x="6204" y="45405"/>
                </a:cubicBezTo>
                <a:cubicBezTo>
                  <a:pt x="10320" y="37213"/>
                  <a:pt x="15786" y="29776"/>
                  <a:pt x="22383" y="23415"/>
                </a:cubicBezTo>
                <a:cubicBezTo>
                  <a:pt x="31132" y="14893"/>
                  <a:pt x="41640" y="8375"/>
                  <a:pt x="53169" y="4330"/>
                </a:cubicBezTo>
                <a:cubicBezTo>
                  <a:pt x="59892" y="1998"/>
                  <a:pt x="66889" y="576"/>
                  <a:pt x="73981" y="89"/>
                </a:cubicBezTo>
                <a:cubicBezTo>
                  <a:pt x="81701" y="-288"/>
                  <a:pt x="89445" y="529"/>
                  <a:pt x="96914" y="2524"/>
                </a:cubicBezTo>
                <a:cubicBezTo>
                  <a:pt x="113335" y="7440"/>
                  <a:pt x="128234" y="16472"/>
                  <a:pt x="140187" y="28755"/>
                </a:cubicBezTo>
                <a:cubicBezTo>
                  <a:pt x="153318" y="41965"/>
                  <a:pt x="164454" y="57020"/>
                  <a:pt x="173251" y="73442"/>
                </a:cubicBezTo>
                <a:cubicBezTo>
                  <a:pt x="182832" y="90170"/>
                  <a:pt x="191471" y="108155"/>
                  <a:pt x="201916" y="125511"/>
                </a:cubicBezTo>
                <a:cubicBezTo>
                  <a:pt x="220576" y="158819"/>
                  <a:pt x="245763" y="188010"/>
                  <a:pt x="275976" y="211351"/>
                </a:cubicBezTo>
                <a:cubicBezTo>
                  <a:pt x="300879" y="230129"/>
                  <a:pt x="330637" y="241391"/>
                  <a:pt x="361737" y="243787"/>
                </a:cubicBezTo>
                <a:cubicBezTo>
                  <a:pt x="382714" y="245467"/>
                  <a:pt x="403785" y="242043"/>
                  <a:pt x="423152" y="233813"/>
                </a:cubicBezTo>
                <a:cubicBezTo>
                  <a:pt x="430126" y="230428"/>
                  <a:pt x="436896" y="226627"/>
                  <a:pt x="443414" y="222425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1" name="Google Shape;3781;g25cc695399e_0_662"/>
          <p:cNvSpPr/>
          <p:nvPr/>
        </p:nvSpPr>
        <p:spPr>
          <a:xfrm>
            <a:off x="8916690" y="4782930"/>
            <a:ext cx="154087" cy="23497"/>
          </a:xfrm>
          <a:custGeom>
            <a:avLst/>
            <a:gdLst/>
            <a:ahLst/>
            <a:cxnLst/>
            <a:rect l="l" t="t" r="r" b="b"/>
            <a:pathLst>
              <a:path w="154087" h="23497" extrusionOk="0">
                <a:moveTo>
                  <a:pt x="154088" y="44"/>
                </a:moveTo>
                <a:cubicBezTo>
                  <a:pt x="152541" y="1489"/>
                  <a:pt x="150797" y="2707"/>
                  <a:pt x="148904" y="3657"/>
                </a:cubicBezTo>
                <a:cubicBezTo>
                  <a:pt x="143870" y="6665"/>
                  <a:pt x="138624" y="9288"/>
                  <a:pt x="133197" y="11511"/>
                </a:cubicBezTo>
                <a:cubicBezTo>
                  <a:pt x="125281" y="14778"/>
                  <a:pt x="117113" y="17409"/>
                  <a:pt x="108772" y="19364"/>
                </a:cubicBezTo>
                <a:cubicBezTo>
                  <a:pt x="98453" y="21705"/>
                  <a:pt x="87937" y="23071"/>
                  <a:pt x="77358" y="23448"/>
                </a:cubicBezTo>
                <a:cubicBezTo>
                  <a:pt x="66842" y="23699"/>
                  <a:pt x="56326" y="22993"/>
                  <a:pt x="45944" y="21328"/>
                </a:cubicBezTo>
                <a:cubicBezTo>
                  <a:pt x="37509" y="19883"/>
                  <a:pt x="29200" y="17723"/>
                  <a:pt x="21126" y="14888"/>
                </a:cubicBezTo>
                <a:cubicBezTo>
                  <a:pt x="15707" y="13066"/>
                  <a:pt x="10453" y="10780"/>
                  <a:pt x="5419" y="8055"/>
                </a:cubicBezTo>
                <a:cubicBezTo>
                  <a:pt x="3487" y="7207"/>
                  <a:pt x="1665" y="6131"/>
                  <a:pt x="0" y="4835"/>
                </a:cubicBezTo>
                <a:cubicBezTo>
                  <a:pt x="0" y="4207"/>
                  <a:pt x="8246" y="8369"/>
                  <a:pt x="21990" y="12689"/>
                </a:cubicBezTo>
                <a:cubicBezTo>
                  <a:pt x="30032" y="15178"/>
                  <a:pt x="38247" y="17063"/>
                  <a:pt x="46572" y="18343"/>
                </a:cubicBezTo>
                <a:cubicBezTo>
                  <a:pt x="56766" y="19812"/>
                  <a:pt x="67062" y="20417"/>
                  <a:pt x="77358" y="20150"/>
                </a:cubicBezTo>
                <a:cubicBezTo>
                  <a:pt x="87654" y="19733"/>
                  <a:pt x="97895" y="18469"/>
                  <a:pt x="107987" y="16380"/>
                </a:cubicBezTo>
                <a:cubicBezTo>
                  <a:pt x="116194" y="14574"/>
                  <a:pt x="124252" y="12163"/>
                  <a:pt x="132098" y="9155"/>
                </a:cubicBezTo>
                <a:cubicBezTo>
                  <a:pt x="145998" y="4128"/>
                  <a:pt x="153774" y="-505"/>
                  <a:pt x="154088" y="44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2" name="Google Shape;3782;g25cc695399e_0_662"/>
          <p:cNvSpPr/>
          <p:nvPr/>
        </p:nvSpPr>
        <p:spPr>
          <a:xfrm>
            <a:off x="8863166" y="4975507"/>
            <a:ext cx="89491" cy="26286"/>
          </a:xfrm>
          <a:custGeom>
            <a:avLst/>
            <a:gdLst/>
            <a:ahLst/>
            <a:cxnLst/>
            <a:rect l="l" t="t" r="r" b="b"/>
            <a:pathLst>
              <a:path w="89491" h="26286" extrusionOk="0">
                <a:moveTo>
                  <a:pt x="89101" y="25876"/>
                </a:moveTo>
                <a:cubicBezTo>
                  <a:pt x="86195" y="28782"/>
                  <a:pt x="69467" y="15352"/>
                  <a:pt x="45200" y="14724"/>
                </a:cubicBezTo>
                <a:cubicBezTo>
                  <a:pt x="20932" y="14095"/>
                  <a:pt x="2790" y="25954"/>
                  <a:pt x="277" y="22577"/>
                </a:cubicBezTo>
                <a:cubicBezTo>
                  <a:pt x="-980" y="21164"/>
                  <a:pt x="2005" y="15823"/>
                  <a:pt x="9937" y="10247"/>
                </a:cubicBezTo>
                <a:cubicBezTo>
                  <a:pt x="20594" y="3163"/>
                  <a:pt x="33199" y="-410"/>
                  <a:pt x="45985" y="37"/>
                </a:cubicBezTo>
                <a:cubicBezTo>
                  <a:pt x="58668" y="383"/>
                  <a:pt x="70897" y="4820"/>
                  <a:pt x="80855" y="12682"/>
                </a:cubicBezTo>
                <a:cubicBezTo>
                  <a:pt x="88159" y="19043"/>
                  <a:pt x="90515" y="24541"/>
                  <a:pt x="89101" y="2587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3" name="Google Shape;3783;g25cc695399e_0_662"/>
          <p:cNvSpPr/>
          <p:nvPr/>
        </p:nvSpPr>
        <p:spPr>
          <a:xfrm>
            <a:off x="8909072" y="5030348"/>
            <a:ext cx="39189" cy="37569"/>
          </a:xfrm>
          <a:custGeom>
            <a:avLst/>
            <a:gdLst/>
            <a:ahLst/>
            <a:cxnLst/>
            <a:rect l="l" t="t" r="r" b="b"/>
            <a:pathLst>
              <a:path w="39189" h="37569" extrusionOk="0">
                <a:moveTo>
                  <a:pt x="39190" y="19177"/>
                </a:moveTo>
                <a:cubicBezTo>
                  <a:pt x="38514" y="29803"/>
                  <a:pt x="29490" y="37963"/>
                  <a:pt x="18849" y="37554"/>
                </a:cubicBezTo>
                <a:cubicBezTo>
                  <a:pt x="8443" y="37554"/>
                  <a:pt x="0" y="29120"/>
                  <a:pt x="0" y="18706"/>
                </a:cubicBezTo>
                <a:cubicBezTo>
                  <a:pt x="0" y="18604"/>
                  <a:pt x="0" y="18494"/>
                  <a:pt x="0" y="18392"/>
                </a:cubicBezTo>
                <a:cubicBezTo>
                  <a:pt x="636" y="7773"/>
                  <a:pt x="9636" y="-386"/>
                  <a:pt x="20262" y="14"/>
                </a:cubicBezTo>
                <a:cubicBezTo>
                  <a:pt x="30668" y="-33"/>
                  <a:pt x="39150" y="8370"/>
                  <a:pt x="39190" y="18784"/>
                </a:cubicBezTo>
                <a:cubicBezTo>
                  <a:pt x="39190" y="18910"/>
                  <a:pt x="39190" y="19043"/>
                  <a:pt x="39190" y="19177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4" name="Google Shape;3784;g25cc695399e_0_662"/>
          <p:cNvSpPr/>
          <p:nvPr/>
        </p:nvSpPr>
        <p:spPr>
          <a:xfrm>
            <a:off x="8001019" y="5832529"/>
            <a:ext cx="215130" cy="807138"/>
          </a:xfrm>
          <a:custGeom>
            <a:avLst/>
            <a:gdLst/>
            <a:ahLst/>
            <a:cxnLst/>
            <a:rect l="l" t="t" r="r" b="b"/>
            <a:pathLst>
              <a:path w="215130" h="807138" extrusionOk="0">
                <a:moveTo>
                  <a:pt x="98740" y="0"/>
                </a:moveTo>
                <a:cubicBezTo>
                  <a:pt x="98740" y="0"/>
                  <a:pt x="-4849" y="588078"/>
                  <a:pt x="177" y="643053"/>
                </a:cubicBezTo>
                <a:cubicBezTo>
                  <a:pt x="5203" y="698028"/>
                  <a:pt x="32691" y="785517"/>
                  <a:pt x="95206" y="800518"/>
                </a:cubicBezTo>
                <a:cubicBezTo>
                  <a:pt x="134694" y="809345"/>
                  <a:pt x="175642" y="809345"/>
                  <a:pt x="215130" y="800518"/>
                </a:cubicBezTo>
                <a:lnTo>
                  <a:pt x="140128" y="77986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5" name="Google Shape;3785;g25cc695399e_0_662"/>
          <p:cNvSpPr/>
          <p:nvPr/>
        </p:nvSpPr>
        <p:spPr>
          <a:xfrm>
            <a:off x="8098614" y="5414228"/>
            <a:ext cx="969258" cy="1455133"/>
          </a:xfrm>
          <a:custGeom>
            <a:avLst/>
            <a:gdLst/>
            <a:ahLst/>
            <a:cxnLst/>
            <a:rect l="l" t="t" r="r" b="b"/>
            <a:pathLst>
              <a:path w="969258" h="1455133" extrusionOk="0">
                <a:moveTo>
                  <a:pt x="838496" y="162509"/>
                </a:moveTo>
                <a:lnTo>
                  <a:pt x="757839" y="139655"/>
                </a:lnTo>
                <a:lnTo>
                  <a:pt x="742132" y="75884"/>
                </a:lnTo>
                <a:cubicBezTo>
                  <a:pt x="742132" y="75884"/>
                  <a:pt x="642234" y="2139"/>
                  <a:pt x="477466" y="18"/>
                </a:cubicBezTo>
                <a:cubicBezTo>
                  <a:pt x="426731" y="-689"/>
                  <a:pt x="355028" y="19260"/>
                  <a:pt x="314975" y="50360"/>
                </a:cubicBezTo>
                <a:lnTo>
                  <a:pt x="304529" y="114995"/>
                </a:lnTo>
                <a:cubicBezTo>
                  <a:pt x="304529" y="114995"/>
                  <a:pt x="180364" y="203112"/>
                  <a:pt x="153112" y="229029"/>
                </a:cubicBezTo>
                <a:cubicBezTo>
                  <a:pt x="38606" y="337331"/>
                  <a:pt x="14574" y="381703"/>
                  <a:pt x="1302" y="418301"/>
                </a:cubicBezTo>
                <a:cubicBezTo>
                  <a:pt x="-11971" y="454899"/>
                  <a:pt x="80623" y="1306386"/>
                  <a:pt x="80623" y="1306386"/>
                </a:cubicBezTo>
                <a:lnTo>
                  <a:pt x="99472" y="1455134"/>
                </a:lnTo>
                <a:lnTo>
                  <a:pt x="963368" y="1450971"/>
                </a:lnTo>
                <a:lnTo>
                  <a:pt x="969258" y="697025"/>
                </a:ln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6" name="Google Shape;3786;g25cc695399e_0_662"/>
          <p:cNvSpPr/>
          <p:nvPr/>
        </p:nvSpPr>
        <p:spPr>
          <a:xfrm>
            <a:off x="8767949" y="5577087"/>
            <a:ext cx="1095805" cy="754154"/>
          </a:xfrm>
          <a:custGeom>
            <a:avLst/>
            <a:gdLst/>
            <a:ahLst/>
            <a:cxnLst/>
            <a:rect l="l" t="t" r="r" b="b"/>
            <a:pathLst>
              <a:path w="1095805" h="754154" extrusionOk="0">
                <a:moveTo>
                  <a:pt x="71854" y="1849"/>
                </a:moveTo>
                <a:cubicBezTo>
                  <a:pt x="71854" y="1849"/>
                  <a:pt x="168846" y="-3334"/>
                  <a:pt x="181805" y="3656"/>
                </a:cubicBezTo>
                <a:cubicBezTo>
                  <a:pt x="252267" y="41447"/>
                  <a:pt x="319376" y="85192"/>
                  <a:pt x="382386" y="134418"/>
                </a:cubicBezTo>
                <a:cubicBezTo>
                  <a:pt x="472781" y="206750"/>
                  <a:pt x="730379" y="372304"/>
                  <a:pt x="730379" y="372304"/>
                </a:cubicBezTo>
                <a:cubicBezTo>
                  <a:pt x="730379" y="372304"/>
                  <a:pt x="766113" y="337905"/>
                  <a:pt x="799255" y="377094"/>
                </a:cubicBezTo>
                <a:lnTo>
                  <a:pt x="873707" y="317485"/>
                </a:lnTo>
                <a:cubicBezTo>
                  <a:pt x="873707" y="317485"/>
                  <a:pt x="1064942" y="390053"/>
                  <a:pt x="1095100" y="534716"/>
                </a:cubicBezTo>
                <a:cubicBezTo>
                  <a:pt x="1095100" y="534716"/>
                  <a:pt x="1105624" y="592205"/>
                  <a:pt x="1045387" y="624012"/>
                </a:cubicBezTo>
                <a:cubicBezTo>
                  <a:pt x="1045387" y="624012"/>
                  <a:pt x="885409" y="767104"/>
                  <a:pt x="755982" y="753203"/>
                </a:cubicBezTo>
                <a:cubicBezTo>
                  <a:pt x="619250" y="738596"/>
                  <a:pt x="313196" y="595425"/>
                  <a:pt x="297881" y="589456"/>
                </a:cubicBezTo>
                <a:lnTo>
                  <a:pt x="86933" y="496076"/>
                </a:lnTo>
                <a:cubicBezTo>
                  <a:pt x="86933" y="496076"/>
                  <a:pt x="-42651" y="249002"/>
                  <a:pt x="14602" y="125386"/>
                </a:cubicBezTo>
                <a:close/>
              </a:path>
            </a:pathLst>
          </a:custGeom>
          <a:solidFill>
            <a:srgbClr val="F6CF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7" name="Google Shape;3787;g25cc695399e_0_662"/>
          <p:cNvSpPr/>
          <p:nvPr/>
        </p:nvSpPr>
        <p:spPr>
          <a:xfrm>
            <a:off x="9553519" y="5951197"/>
            <a:ext cx="13606" cy="131155"/>
          </a:xfrm>
          <a:custGeom>
            <a:avLst/>
            <a:gdLst/>
            <a:ahLst/>
            <a:cxnLst/>
            <a:rect l="l" t="t" r="r" b="b"/>
            <a:pathLst>
              <a:path w="13606" h="131155" extrusionOk="0">
                <a:moveTo>
                  <a:pt x="11721" y="131155"/>
                </a:moveTo>
                <a:cubicBezTo>
                  <a:pt x="8706" y="125312"/>
                  <a:pt x="6530" y="119076"/>
                  <a:pt x="5281" y="112621"/>
                </a:cubicBezTo>
                <a:cubicBezTo>
                  <a:pt x="1559" y="97196"/>
                  <a:pt x="-208" y="81363"/>
                  <a:pt x="20" y="65499"/>
                </a:cubicBezTo>
                <a:cubicBezTo>
                  <a:pt x="224" y="49572"/>
                  <a:pt x="2462" y="33731"/>
                  <a:pt x="6695" y="18378"/>
                </a:cubicBezTo>
                <a:cubicBezTo>
                  <a:pt x="8124" y="11953"/>
                  <a:pt x="10449" y="5773"/>
                  <a:pt x="13606" y="0"/>
                </a:cubicBezTo>
                <a:cubicBezTo>
                  <a:pt x="12585" y="6417"/>
                  <a:pt x="11164" y="12762"/>
                  <a:pt x="9365" y="19006"/>
                </a:cubicBezTo>
                <a:cubicBezTo>
                  <a:pt x="5933" y="34250"/>
                  <a:pt x="4095" y="49800"/>
                  <a:pt x="3868" y="65421"/>
                </a:cubicBezTo>
                <a:cubicBezTo>
                  <a:pt x="3640" y="81041"/>
                  <a:pt x="5006" y="96646"/>
                  <a:pt x="7952" y="111992"/>
                </a:cubicBezTo>
                <a:cubicBezTo>
                  <a:pt x="9538" y="118315"/>
                  <a:pt x="10795" y="124707"/>
                  <a:pt x="11721" y="13115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8" name="Google Shape;3788;g25cc695399e_0_662"/>
          <p:cNvSpPr/>
          <p:nvPr/>
        </p:nvSpPr>
        <p:spPr>
          <a:xfrm>
            <a:off x="8402672" y="5512472"/>
            <a:ext cx="453781" cy="41411"/>
          </a:xfrm>
          <a:custGeom>
            <a:avLst/>
            <a:gdLst/>
            <a:ahLst/>
            <a:cxnLst/>
            <a:rect l="l" t="t" r="r" b="b"/>
            <a:pathLst>
              <a:path w="453781" h="41411" extrusionOk="0">
                <a:moveTo>
                  <a:pt x="453781" y="41412"/>
                </a:moveTo>
                <a:cubicBezTo>
                  <a:pt x="452242" y="41208"/>
                  <a:pt x="450718" y="40894"/>
                  <a:pt x="449226" y="40470"/>
                </a:cubicBezTo>
                <a:lnTo>
                  <a:pt x="436346" y="37014"/>
                </a:lnTo>
                <a:cubicBezTo>
                  <a:pt x="425115" y="34187"/>
                  <a:pt x="408780" y="30260"/>
                  <a:pt x="388439" y="26411"/>
                </a:cubicBezTo>
                <a:cubicBezTo>
                  <a:pt x="335380" y="16563"/>
                  <a:pt x="281772" y="9958"/>
                  <a:pt x="227912" y="6621"/>
                </a:cubicBezTo>
                <a:cubicBezTo>
                  <a:pt x="174099" y="2819"/>
                  <a:pt x="120074" y="2977"/>
                  <a:pt x="66284" y="7092"/>
                </a:cubicBezTo>
                <a:cubicBezTo>
                  <a:pt x="45629" y="8898"/>
                  <a:pt x="29058" y="11490"/>
                  <a:pt x="17671" y="13532"/>
                </a:cubicBezTo>
                <a:lnTo>
                  <a:pt x="4634" y="16123"/>
                </a:lnTo>
                <a:cubicBezTo>
                  <a:pt x="3118" y="16524"/>
                  <a:pt x="1563" y="16736"/>
                  <a:pt x="0" y="16752"/>
                </a:cubicBezTo>
                <a:cubicBezTo>
                  <a:pt x="1414" y="16131"/>
                  <a:pt x="2890" y="15660"/>
                  <a:pt x="4398" y="15338"/>
                </a:cubicBezTo>
                <a:lnTo>
                  <a:pt x="17435" y="12040"/>
                </a:lnTo>
                <a:cubicBezTo>
                  <a:pt x="33448" y="8498"/>
                  <a:pt x="49658" y="5874"/>
                  <a:pt x="65970" y="4186"/>
                </a:cubicBezTo>
                <a:cubicBezTo>
                  <a:pt x="119893" y="-809"/>
                  <a:pt x="174138" y="-1335"/>
                  <a:pt x="228147" y="2615"/>
                </a:cubicBezTo>
                <a:cubicBezTo>
                  <a:pt x="282172" y="5922"/>
                  <a:pt x="335914" y="12903"/>
                  <a:pt x="388989" y="23506"/>
                </a:cubicBezTo>
                <a:cubicBezTo>
                  <a:pt x="409330" y="27747"/>
                  <a:pt x="425587" y="32066"/>
                  <a:pt x="436739" y="35365"/>
                </a:cubicBezTo>
                <a:lnTo>
                  <a:pt x="449462" y="39449"/>
                </a:lnTo>
                <a:cubicBezTo>
                  <a:pt x="450985" y="39904"/>
                  <a:pt x="452438" y="40572"/>
                  <a:pt x="453781" y="4141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9" name="Google Shape;3789;g25cc695399e_0_662"/>
          <p:cNvSpPr/>
          <p:nvPr/>
        </p:nvSpPr>
        <p:spPr>
          <a:xfrm>
            <a:off x="8508853" y="5444090"/>
            <a:ext cx="9110" cy="65499"/>
          </a:xfrm>
          <a:custGeom>
            <a:avLst/>
            <a:gdLst/>
            <a:ahLst/>
            <a:cxnLst/>
            <a:rect l="l" t="t" r="r" b="b"/>
            <a:pathLst>
              <a:path w="9110" h="65499" extrusionOk="0">
                <a:moveTo>
                  <a:pt x="9110" y="65499"/>
                </a:moveTo>
                <a:cubicBezTo>
                  <a:pt x="3573" y="44090"/>
                  <a:pt x="518" y="22108"/>
                  <a:pt x="0" y="0"/>
                </a:cubicBezTo>
                <a:cubicBezTo>
                  <a:pt x="5537" y="21409"/>
                  <a:pt x="8592" y="43391"/>
                  <a:pt x="9110" y="65499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0" name="Google Shape;3790;g25cc695399e_0_662"/>
          <p:cNvSpPr/>
          <p:nvPr/>
        </p:nvSpPr>
        <p:spPr>
          <a:xfrm>
            <a:off x="8541707" y="5441027"/>
            <a:ext cx="8724" cy="65813"/>
          </a:xfrm>
          <a:custGeom>
            <a:avLst/>
            <a:gdLst/>
            <a:ahLst/>
            <a:cxnLst/>
            <a:rect l="l" t="t" r="r" b="b"/>
            <a:pathLst>
              <a:path w="8724" h="65813" extrusionOk="0">
                <a:moveTo>
                  <a:pt x="8455" y="65813"/>
                </a:moveTo>
                <a:cubicBezTo>
                  <a:pt x="3555" y="55659"/>
                  <a:pt x="877" y="44569"/>
                  <a:pt x="602" y="33299"/>
                </a:cubicBezTo>
                <a:cubicBezTo>
                  <a:pt x="-796" y="22108"/>
                  <a:pt x="248" y="10744"/>
                  <a:pt x="3665" y="0"/>
                </a:cubicBezTo>
                <a:cubicBezTo>
                  <a:pt x="4843" y="0"/>
                  <a:pt x="3115" y="14922"/>
                  <a:pt x="4450" y="32985"/>
                </a:cubicBezTo>
                <a:cubicBezTo>
                  <a:pt x="5785" y="51048"/>
                  <a:pt x="9790" y="65499"/>
                  <a:pt x="8455" y="6581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g25cc695399e_0_662"/>
          <p:cNvSpPr/>
          <p:nvPr/>
        </p:nvSpPr>
        <p:spPr>
          <a:xfrm>
            <a:off x="8907894" y="6094604"/>
            <a:ext cx="415848" cy="178119"/>
          </a:xfrm>
          <a:custGeom>
            <a:avLst/>
            <a:gdLst/>
            <a:ahLst/>
            <a:cxnLst/>
            <a:rect l="l" t="t" r="r" b="b"/>
            <a:pathLst>
              <a:path w="415848" h="178119" extrusionOk="0">
                <a:moveTo>
                  <a:pt x="415848" y="178120"/>
                </a:moveTo>
                <a:cubicBezTo>
                  <a:pt x="414325" y="177845"/>
                  <a:pt x="412832" y="177452"/>
                  <a:pt x="411372" y="176942"/>
                </a:cubicBezTo>
                <a:lnTo>
                  <a:pt x="398806" y="172936"/>
                </a:lnTo>
                <a:cubicBezTo>
                  <a:pt x="387968" y="169245"/>
                  <a:pt x="372339" y="163591"/>
                  <a:pt x="353255" y="156130"/>
                </a:cubicBezTo>
                <a:cubicBezTo>
                  <a:pt x="315086" y="141286"/>
                  <a:pt x="262939" y="119296"/>
                  <a:pt x="205686" y="94322"/>
                </a:cubicBezTo>
                <a:cubicBezTo>
                  <a:pt x="148433" y="69347"/>
                  <a:pt x="96913" y="45865"/>
                  <a:pt x="59766" y="28666"/>
                </a:cubicBezTo>
                <a:lnTo>
                  <a:pt x="15864" y="8089"/>
                </a:lnTo>
                <a:lnTo>
                  <a:pt x="4005" y="2278"/>
                </a:lnTo>
                <a:cubicBezTo>
                  <a:pt x="2568" y="1712"/>
                  <a:pt x="1217" y="942"/>
                  <a:pt x="0" y="0"/>
                </a:cubicBezTo>
                <a:cubicBezTo>
                  <a:pt x="1477" y="408"/>
                  <a:pt x="2921" y="927"/>
                  <a:pt x="4320" y="1571"/>
                </a:cubicBezTo>
                <a:lnTo>
                  <a:pt x="16492" y="6676"/>
                </a:lnTo>
                <a:lnTo>
                  <a:pt x="60865" y="26153"/>
                </a:lnTo>
                <a:lnTo>
                  <a:pt x="207257" y="90788"/>
                </a:lnTo>
                <a:cubicBezTo>
                  <a:pt x="264431" y="115841"/>
                  <a:pt x="316422" y="137909"/>
                  <a:pt x="354276" y="153616"/>
                </a:cubicBezTo>
                <a:cubicBezTo>
                  <a:pt x="373203" y="161470"/>
                  <a:pt x="388596" y="167439"/>
                  <a:pt x="399277" y="171523"/>
                </a:cubicBezTo>
                <a:lnTo>
                  <a:pt x="411607" y="176235"/>
                </a:lnTo>
                <a:cubicBezTo>
                  <a:pt x="413092" y="176690"/>
                  <a:pt x="414513" y="177327"/>
                  <a:pt x="415848" y="17812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2" name="Google Shape;3792;g25cc695399e_0_662"/>
          <p:cNvSpPr/>
          <p:nvPr/>
        </p:nvSpPr>
        <p:spPr>
          <a:xfrm>
            <a:off x="8405735" y="5515296"/>
            <a:ext cx="418125" cy="30498"/>
          </a:xfrm>
          <a:custGeom>
            <a:avLst/>
            <a:gdLst/>
            <a:ahLst/>
            <a:cxnLst/>
            <a:rect l="l" t="t" r="r" b="b"/>
            <a:pathLst>
              <a:path w="418125" h="30498" extrusionOk="0">
                <a:moveTo>
                  <a:pt x="0" y="13221"/>
                </a:moveTo>
                <a:cubicBezTo>
                  <a:pt x="136103" y="37253"/>
                  <a:pt x="274091" y="13221"/>
                  <a:pt x="418126" y="30499"/>
                </a:cubicBezTo>
                <a:cubicBezTo>
                  <a:pt x="279038" y="1676"/>
                  <a:pt x="134218" y="-11989"/>
                  <a:pt x="0" y="13221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3" name="Google Shape;3793;g25cc695399e_0_662"/>
          <p:cNvSpPr/>
          <p:nvPr/>
        </p:nvSpPr>
        <p:spPr>
          <a:xfrm>
            <a:off x="8102990" y="6057535"/>
            <a:ext cx="63917" cy="576611"/>
          </a:xfrm>
          <a:custGeom>
            <a:avLst/>
            <a:gdLst/>
            <a:ahLst/>
            <a:cxnLst/>
            <a:rect l="l" t="t" r="r" b="b"/>
            <a:pathLst>
              <a:path w="63917" h="576611" extrusionOk="0">
                <a:moveTo>
                  <a:pt x="63917" y="576612"/>
                </a:moveTo>
                <a:cubicBezTo>
                  <a:pt x="-12655" y="397314"/>
                  <a:pt x="-3545" y="194691"/>
                  <a:pt x="68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4" name="Google Shape;3794;g25cc695399e_0_662"/>
          <p:cNvSpPr/>
          <p:nvPr/>
        </p:nvSpPr>
        <p:spPr>
          <a:xfrm>
            <a:off x="8099759" y="5960779"/>
            <a:ext cx="96350" cy="880231"/>
          </a:xfrm>
          <a:custGeom>
            <a:avLst/>
            <a:gdLst/>
            <a:ahLst/>
            <a:cxnLst/>
            <a:rect l="l" t="t" r="r" b="b"/>
            <a:pathLst>
              <a:path w="96350" h="880231" extrusionOk="0">
                <a:moveTo>
                  <a:pt x="0" y="0"/>
                </a:moveTo>
                <a:cubicBezTo>
                  <a:pt x="74" y="754"/>
                  <a:pt x="74" y="1524"/>
                  <a:pt x="0" y="2278"/>
                </a:cubicBezTo>
                <a:cubicBezTo>
                  <a:pt x="0" y="3927"/>
                  <a:pt x="471" y="6126"/>
                  <a:pt x="785" y="8875"/>
                </a:cubicBezTo>
                <a:cubicBezTo>
                  <a:pt x="1414" y="15000"/>
                  <a:pt x="2356" y="23639"/>
                  <a:pt x="3534" y="34556"/>
                </a:cubicBezTo>
                <a:cubicBezTo>
                  <a:pt x="5733" y="57174"/>
                  <a:pt x="8953" y="89531"/>
                  <a:pt x="12880" y="128799"/>
                </a:cubicBezTo>
                <a:cubicBezTo>
                  <a:pt x="20734" y="208513"/>
                  <a:pt x="31257" y="318778"/>
                  <a:pt x="44294" y="440352"/>
                </a:cubicBezTo>
                <a:cubicBezTo>
                  <a:pt x="57331" y="561925"/>
                  <a:pt x="69740" y="671954"/>
                  <a:pt x="79871" y="751433"/>
                </a:cubicBezTo>
                <a:cubicBezTo>
                  <a:pt x="84819" y="791172"/>
                  <a:pt x="89138" y="823372"/>
                  <a:pt x="92123" y="845676"/>
                </a:cubicBezTo>
                <a:cubicBezTo>
                  <a:pt x="93615" y="856592"/>
                  <a:pt x="94714" y="865153"/>
                  <a:pt x="95500" y="871279"/>
                </a:cubicBezTo>
                <a:cubicBezTo>
                  <a:pt x="95500" y="874027"/>
                  <a:pt x="96128" y="876226"/>
                  <a:pt x="96285" y="877954"/>
                </a:cubicBezTo>
                <a:cubicBezTo>
                  <a:pt x="96372" y="878708"/>
                  <a:pt x="96372" y="879478"/>
                  <a:pt x="96285" y="880232"/>
                </a:cubicBezTo>
                <a:cubicBezTo>
                  <a:pt x="96017" y="879525"/>
                  <a:pt x="95833" y="878787"/>
                  <a:pt x="95735" y="878033"/>
                </a:cubicBezTo>
                <a:cubicBezTo>
                  <a:pt x="95735" y="876305"/>
                  <a:pt x="95107" y="874106"/>
                  <a:pt x="94636" y="871436"/>
                </a:cubicBezTo>
                <a:cubicBezTo>
                  <a:pt x="93615" y="865310"/>
                  <a:pt x="92280" y="856749"/>
                  <a:pt x="90552" y="845912"/>
                </a:cubicBezTo>
                <a:cubicBezTo>
                  <a:pt x="87018" y="823764"/>
                  <a:pt x="82698" y="791722"/>
                  <a:pt x="76965" y="751668"/>
                </a:cubicBezTo>
                <a:cubicBezTo>
                  <a:pt x="66127" y="672190"/>
                  <a:pt x="53404" y="562239"/>
                  <a:pt x="40368" y="440587"/>
                </a:cubicBezTo>
                <a:cubicBezTo>
                  <a:pt x="27331" y="318935"/>
                  <a:pt x="17671" y="209063"/>
                  <a:pt x="10602" y="129427"/>
                </a:cubicBezTo>
                <a:cubicBezTo>
                  <a:pt x="7225" y="89688"/>
                  <a:pt x="4477" y="57488"/>
                  <a:pt x="2749" y="35184"/>
                </a:cubicBezTo>
                <a:cubicBezTo>
                  <a:pt x="1885" y="24189"/>
                  <a:pt x="1178" y="15629"/>
                  <a:pt x="707" y="9424"/>
                </a:cubicBezTo>
                <a:lnTo>
                  <a:pt x="707" y="2749"/>
                </a:lnTo>
                <a:cubicBezTo>
                  <a:pt x="317" y="1877"/>
                  <a:pt x="78" y="950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5" name="Google Shape;3795;g25cc695399e_0_662"/>
          <p:cNvSpPr/>
          <p:nvPr/>
        </p:nvSpPr>
        <p:spPr>
          <a:xfrm>
            <a:off x="8143346" y="5862609"/>
            <a:ext cx="545196" cy="66441"/>
          </a:xfrm>
          <a:custGeom>
            <a:avLst/>
            <a:gdLst/>
            <a:ahLst/>
            <a:cxnLst/>
            <a:rect l="l" t="t" r="r" b="b"/>
            <a:pathLst>
              <a:path w="545196" h="66441" extrusionOk="0">
                <a:moveTo>
                  <a:pt x="545197" y="1963"/>
                </a:moveTo>
                <a:cubicBezTo>
                  <a:pt x="543344" y="2097"/>
                  <a:pt x="541474" y="2097"/>
                  <a:pt x="539621" y="1963"/>
                </a:cubicBezTo>
                <a:lnTo>
                  <a:pt x="523914" y="1963"/>
                </a:lnTo>
                <a:cubicBezTo>
                  <a:pt x="510013" y="1963"/>
                  <a:pt x="489829" y="1963"/>
                  <a:pt x="464933" y="2670"/>
                </a:cubicBezTo>
                <a:cubicBezTo>
                  <a:pt x="415063" y="3848"/>
                  <a:pt x="346265" y="7461"/>
                  <a:pt x="270792" y="16414"/>
                </a:cubicBezTo>
                <a:cubicBezTo>
                  <a:pt x="195319" y="25367"/>
                  <a:pt x="127464" y="38011"/>
                  <a:pt x="78772" y="48614"/>
                </a:cubicBezTo>
                <a:cubicBezTo>
                  <a:pt x="54425" y="53954"/>
                  <a:pt x="34791" y="58431"/>
                  <a:pt x="21205" y="61808"/>
                </a:cubicBezTo>
                <a:lnTo>
                  <a:pt x="5498" y="65421"/>
                </a:lnTo>
                <a:cubicBezTo>
                  <a:pt x="3703" y="65939"/>
                  <a:pt x="1862" y="66284"/>
                  <a:pt x="0" y="66442"/>
                </a:cubicBezTo>
                <a:cubicBezTo>
                  <a:pt x="1740" y="65750"/>
                  <a:pt x="3524" y="65169"/>
                  <a:pt x="5340" y="64714"/>
                </a:cubicBezTo>
                <a:lnTo>
                  <a:pt x="21048" y="60316"/>
                </a:lnTo>
                <a:cubicBezTo>
                  <a:pt x="34477" y="56546"/>
                  <a:pt x="54033" y="51598"/>
                  <a:pt x="78379" y="46022"/>
                </a:cubicBezTo>
                <a:cubicBezTo>
                  <a:pt x="141773" y="31485"/>
                  <a:pt x="205898" y="20317"/>
                  <a:pt x="270478" y="12566"/>
                </a:cubicBezTo>
                <a:cubicBezTo>
                  <a:pt x="335050" y="4909"/>
                  <a:pt x="399992" y="715"/>
                  <a:pt x="465012" y="0"/>
                </a:cubicBezTo>
                <a:cubicBezTo>
                  <a:pt x="489986" y="0"/>
                  <a:pt x="510170" y="0"/>
                  <a:pt x="524071" y="471"/>
                </a:cubicBezTo>
                <a:lnTo>
                  <a:pt x="539778" y="1100"/>
                </a:lnTo>
                <a:cubicBezTo>
                  <a:pt x="541608" y="1194"/>
                  <a:pt x="543430" y="1485"/>
                  <a:pt x="545197" y="1963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6" name="Google Shape;3796;g25cc695399e_0_662"/>
          <p:cNvSpPr/>
          <p:nvPr/>
        </p:nvSpPr>
        <p:spPr>
          <a:xfrm>
            <a:off x="8354309" y="5691322"/>
            <a:ext cx="13290" cy="363621"/>
          </a:xfrm>
          <a:custGeom>
            <a:avLst/>
            <a:gdLst/>
            <a:ahLst/>
            <a:cxnLst/>
            <a:rect l="l" t="t" r="r" b="b"/>
            <a:pathLst>
              <a:path w="13290" h="363621" extrusionOk="0">
                <a:moveTo>
                  <a:pt x="299" y="363622"/>
                </a:moveTo>
                <a:cubicBezTo>
                  <a:pt x="-801" y="363622"/>
                  <a:pt x="1241" y="282180"/>
                  <a:pt x="4697" y="181811"/>
                </a:cubicBezTo>
                <a:cubicBezTo>
                  <a:pt x="8152" y="81442"/>
                  <a:pt x="12000" y="0"/>
                  <a:pt x="13021" y="0"/>
                </a:cubicBezTo>
                <a:cubicBezTo>
                  <a:pt x="14042" y="0"/>
                  <a:pt x="12079" y="81520"/>
                  <a:pt x="8545" y="181889"/>
                </a:cubicBezTo>
                <a:cubicBezTo>
                  <a:pt x="5011" y="282258"/>
                  <a:pt x="1320" y="363700"/>
                  <a:pt x="299" y="36362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7" name="Google Shape;3797;g25cc695399e_0_662"/>
          <p:cNvSpPr/>
          <p:nvPr/>
        </p:nvSpPr>
        <p:spPr>
          <a:xfrm>
            <a:off x="8701796" y="5565259"/>
            <a:ext cx="176332" cy="479632"/>
          </a:xfrm>
          <a:custGeom>
            <a:avLst/>
            <a:gdLst/>
            <a:ahLst/>
            <a:cxnLst/>
            <a:rect l="l" t="t" r="r" b="b"/>
            <a:pathLst>
              <a:path w="176332" h="479632" extrusionOk="0">
                <a:moveTo>
                  <a:pt x="97247" y="479632"/>
                </a:moveTo>
                <a:cubicBezTo>
                  <a:pt x="96038" y="478022"/>
                  <a:pt x="94962" y="476310"/>
                  <a:pt x="94027" y="474527"/>
                </a:cubicBezTo>
                <a:cubicBezTo>
                  <a:pt x="91828" y="470836"/>
                  <a:pt x="88922" y="465810"/>
                  <a:pt x="85310" y="459527"/>
                </a:cubicBezTo>
                <a:lnTo>
                  <a:pt x="53189" y="404552"/>
                </a:lnTo>
                <a:cubicBezTo>
                  <a:pt x="37081" y="377307"/>
                  <a:pt x="23714" y="348524"/>
                  <a:pt x="13292" y="318633"/>
                </a:cubicBezTo>
                <a:cubicBezTo>
                  <a:pt x="7488" y="300751"/>
                  <a:pt x="3491" y="282334"/>
                  <a:pt x="1355" y="263658"/>
                </a:cubicBezTo>
                <a:cubicBezTo>
                  <a:pt x="-452" y="243623"/>
                  <a:pt x="-452" y="223455"/>
                  <a:pt x="1355" y="203421"/>
                </a:cubicBezTo>
                <a:cubicBezTo>
                  <a:pt x="4041" y="164577"/>
                  <a:pt x="13787" y="126550"/>
                  <a:pt x="30099" y="91193"/>
                </a:cubicBezTo>
                <a:cubicBezTo>
                  <a:pt x="37528" y="75871"/>
                  <a:pt x="47047" y="61656"/>
                  <a:pt x="58372" y="48941"/>
                </a:cubicBezTo>
                <a:cubicBezTo>
                  <a:pt x="68370" y="37969"/>
                  <a:pt x="79804" y="28403"/>
                  <a:pt x="92378" y="20510"/>
                </a:cubicBezTo>
                <a:cubicBezTo>
                  <a:pt x="110512" y="8856"/>
                  <a:pt x="131277" y="1921"/>
                  <a:pt x="152772" y="327"/>
                </a:cubicBezTo>
                <a:cubicBezTo>
                  <a:pt x="160649" y="-372"/>
                  <a:pt x="168581" y="52"/>
                  <a:pt x="176333" y="1583"/>
                </a:cubicBezTo>
                <a:cubicBezTo>
                  <a:pt x="176333" y="2133"/>
                  <a:pt x="168008" y="562"/>
                  <a:pt x="152772" y="1583"/>
                </a:cubicBezTo>
                <a:cubicBezTo>
                  <a:pt x="131717" y="3735"/>
                  <a:pt x="111486" y="10929"/>
                  <a:pt x="93792" y="22552"/>
                </a:cubicBezTo>
                <a:cubicBezTo>
                  <a:pt x="81532" y="30422"/>
                  <a:pt x="70411" y="39940"/>
                  <a:pt x="60728" y="50825"/>
                </a:cubicBezTo>
                <a:cubicBezTo>
                  <a:pt x="49670" y="63368"/>
                  <a:pt x="40395" y="77371"/>
                  <a:pt x="33162" y="92449"/>
                </a:cubicBezTo>
                <a:cubicBezTo>
                  <a:pt x="17258" y="127492"/>
                  <a:pt x="7755" y="165103"/>
                  <a:pt x="5125" y="203499"/>
                </a:cubicBezTo>
                <a:cubicBezTo>
                  <a:pt x="3357" y="223306"/>
                  <a:pt x="3357" y="243223"/>
                  <a:pt x="5125" y="263030"/>
                </a:cubicBezTo>
                <a:cubicBezTo>
                  <a:pt x="7206" y="281407"/>
                  <a:pt x="11101" y="299533"/>
                  <a:pt x="16748" y="317141"/>
                </a:cubicBezTo>
                <a:cubicBezTo>
                  <a:pt x="27083" y="346836"/>
                  <a:pt x="40230" y="375478"/>
                  <a:pt x="56016" y="402667"/>
                </a:cubicBezTo>
                <a:lnTo>
                  <a:pt x="87430" y="458427"/>
                </a:lnTo>
                <a:lnTo>
                  <a:pt x="95284" y="473742"/>
                </a:lnTo>
                <a:cubicBezTo>
                  <a:pt x="96132" y="475635"/>
                  <a:pt x="96792" y="477606"/>
                  <a:pt x="97247" y="47963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8" name="Google Shape;3798;g25cc695399e_0_662"/>
          <p:cNvSpPr/>
          <p:nvPr/>
        </p:nvSpPr>
        <p:spPr>
          <a:xfrm>
            <a:off x="8752299" y="5960150"/>
            <a:ext cx="315494" cy="275975"/>
          </a:xfrm>
          <a:custGeom>
            <a:avLst/>
            <a:gdLst/>
            <a:ahLst/>
            <a:cxnLst/>
            <a:rect l="l" t="t" r="r" b="b"/>
            <a:pathLst>
              <a:path w="315494" h="275975" extrusionOk="0">
                <a:moveTo>
                  <a:pt x="1351" y="0"/>
                </a:moveTo>
                <a:cubicBezTo>
                  <a:pt x="-9330" y="74923"/>
                  <a:pt x="44938" y="124637"/>
                  <a:pt x="107217" y="167517"/>
                </a:cubicBezTo>
                <a:cubicBezTo>
                  <a:pt x="171271" y="212566"/>
                  <a:pt x="240948" y="249030"/>
                  <a:pt x="314474" y="275975"/>
                </a:cubicBezTo>
                <a:lnTo>
                  <a:pt x="315495" y="207256"/>
                </a:lnTo>
                <a:cubicBezTo>
                  <a:pt x="315495" y="207256"/>
                  <a:pt x="224315" y="169638"/>
                  <a:pt x="140909" y="127150"/>
                </a:cubicBezTo>
                <a:cubicBezTo>
                  <a:pt x="95594" y="103982"/>
                  <a:pt x="43682" y="79164"/>
                  <a:pt x="28681" y="523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9" name="Google Shape;3799;g25cc695399e_0_662"/>
          <p:cNvSpPr/>
          <p:nvPr/>
        </p:nvSpPr>
        <p:spPr>
          <a:xfrm>
            <a:off x="9483023" y="5946485"/>
            <a:ext cx="16796" cy="141050"/>
          </a:xfrm>
          <a:custGeom>
            <a:avLst/>
            <a:gdLst/>
            <a:ahLst/>
            <a:cxnLst/>
            <a:rect l="l" t="t" r="r" b="b"/>
            <a:pathLst>
              <a:path w="16796" h="141050" extrusionOk="0">
                <a:moveTo>
                  <a:pt x="5409" y="141051"/>
                </a:moveTo>
                <a:cubicBezTo>
                  <a:pt x="3296" y="134273"/>
                  <a:pt x="2055" y="127252"/>
                  <a:pt x="1718" y="120160"/>
                </a:cubicBezTo>
                <a:cubicBezTo>
                  <a:pt x="-2146" y="86484"/>
                  <a:pt x="524" y="52375"/>
                  <a:pt x="9571" y="19712"/>
                </a:cubicBezTo>
                <a:cubicBezTo>
                  <a:pt x="11181" y="12872"/>
                  <a:pt x="13600" y="6259"/>
                  <a:pt x="16797" y="0"/>
                </a:cubicBezTo>
                <a:cubicBezTo>
                  <a:pt x="15697" y="6895"/>
                  <a:pt x="14174" y="13712"/>
                  <a:pt x="12242" y="20419"/>
                </a:cubicBezTo>
                <a:cubicBezTo>
                  <a:pt x="8456" y="36731"/>
                  <a:pt x="5833" y="53294"/>
                  <a:pt x="4388" y="69975"/>
                </a:cubicBezTo>
                <a:cubicBezTo>
                  <a:pt x="3077" y="86672"/>
                  <a:pt x="2919" y="103440"/>
                  <a:pt x="3917" y="120160"/>
                </a:cubicBezTo>
                <a:cubicBezTo>
                  <a:pt x="4804" y="127087"/>
                  <a:pt x="5299" y="134061"/>
                  <a:pt x="5409" y="14105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0" name="Google Shape;3800;g25cc695399e_0_662"/>
          <p:cNvSpPr/>
          <p:nvPr/>
        </p:nvSpPr>
        <p:spPr>
          <a:xfrm>
            <a:off x="9602148" y="5934312"/>
            <a:ext cx="211490" cy="270085"/>
          </a:xfrm>
          <a:custGeom>
            <a:avLst/>
            <a:gdLst/>
            <a:ahLst/>
            <a:cxnLst/>
            <a:rect l="l" t="t" r="r" b="b"/>
            <a:pathLst>
              <a:path w="211490" h="270085" extrusionOk="0">
                <a:moveTo>
                  <a:pt x="211423" y="270086"/>
                </a:moveTo>
                <a:cubicBezTo>
                  <a:pt x="210889" y="268994"/>
                  <a:pt x="210441" y="267871"/>
                  <a:pt x="210088" y="266708"/>
                </a:cubicBezTo>
                <a:cubicBezTo>
                  <a:pt x="209224" y="264117"/>
                  <a:pt x="208125" y="260897"/>
                  <a:pt x="206868" y="257048"/>
                </a:cubicBezTo>
                <a:cubicBezTo>
                  <a:pt x="205611" y="253200"/>
                  <a:pt x="203884" y="247624"/>
                  <a:pt x="201606" y="241734"/>
                </a:cubicBezTo>
                <a:cubicBezTo>
                  <a:pt x="199328" y="235844"/>
                  <a:pt x="197051" y="229090"/>
                  <a:pt x="193752" y="221864"/>
                </a:cubicBezTo>
                <a:lnTo>
                  <a:pt x="188883" y="210869"/>
                </a:lnTo>
                <a:cubicBezTo>
                  <a:pt x="186998" y="206942"/>
                  <a:pt x="184956" y="203016"/>
                  <a:pt x="182914" y="198775"/>
                </a:cubicBezTo>
                <a:cubicBezTo>
                  <a:pt x="178988" y="190371"/>
                  <a:pt x="173804" y="181811"/>
                  <a:pt x="168699" y="172622"/>
                </a:cubicBezTo>
                <a:cubicBezTo>
                  <a:pt x="157021" y="153169"/>
                  <a:pt x="144055" y="134517"/>
                  <a:pt x="129903" y="116783"/>
                </a:cubicBezTo>
                <a:cubicBezTo>
                  <a:pt x="115539" y="99136"/>
                  <a:pt x="100114" y="82377"/>
                  <a:pt x="83723" y="66599"/>
                </a:cubicBezTo>
                <a:cubicBezTo>
                  <a:pt x="70294" y="53797"/>
                  <a:pt x="56212" y="41687"/>
                  <a:pt x="41550" y="30315"/>
                </a:cubicBezTo>
                <a:cubicBezTo>
                  <a:pt x="35424" y="25289"/>
                  <a:pt x="29534" y="21205"/>
                  <a:pt x="24429" y="17435"/>
                </a:cubicBezTo>
                <a:cubicBezTo>
                  <a:pt x="19324" y="13665"/>
                  <a:pt x="14926" y="10602"/>
                  <a:pt x="11235" y="8168"/>
                </a:cubicBezTo>
                <a:lnTo>
                  <a:pt x="2831" y="2278"/>
                </a:lnTo>
                <a:cubicBezTo>
                  <a:pt x="947" y="942"/>
                  <a:pt x="-74" y="157"/>
                  <a:pt x="4" y="0"/>
                </a:cubicBezTo>
                <a:cubicBezTo>
                  <a:pt x="1143" y="416"/>
                  <a:pt x="2219" y="974"/>
                  <a:pt x="3224" y="1649"/>
                </a:cubicBezTo>
                <a:lnTo>
                  <a:pt x="12020" y="6911"/>
                </a:lnTo>
                <a:cubicBezTo>
                  <a:pt x="15868" y="9110"/>
                  <a:pt x="20502" y="12095"/>
                  <a:pt x="25685" y="15707"/>
                </a:cubicBezTo>
                <a:cubicBezTo>
                  <a:pt x="30869" y="19320"/>
                  <a:pt x="36916" y="23561"/>
                  <a:pt x="43199" y="28116"/>
                </a:cubicBezTo>
                <a:cubicBezTo>
                  <a:pt x="58192" y="39276"/>
                  <a:pt x="72540" y="51284"/>
                  <a:pt x="86158" y="64085"/>
                </a:cubicBezTo>
                <a:cubicBezTo>
                  <a:pt x="102949" y="79785"/>
                  <a:pt x="118696" y="96576"/>
                  <a:pt x="133280" y="114348"/>
                </a:cubicBezTo>
                <a:cubicBezTo>
                  <a:pt x="147558" y="132255"/>
                  <a:pt x="160547" y="151150"/>
                  <a:pt x="172155" y="170894"/>
                </a:cubicBezTo>
                <a:cubicBezTo>
                  <a:pt x="177181" y="180162"/>
                  <a:pt x="182286" y="188801"/>
                  <a:pt x="186134" y="197361"/>
                </a:cubicBezTo>
                <a:cubicBezTo>
                  <a:pt x="188176" y="201602"/>
                  <a:pt x="190218" y="205686"/>
                  <a:pt x="191946" y="209613"/>
                </a:cubicBezTo>
                <a:lnTo>
                  <a:pt x="196737" y="221236"/>
                </a:lnTo>
                <a:cubicBezTo>
                  <a:pt x="199957" y="228540"/>
                  <a:pt x="202077" y="235451"/>
                  <a:pt x="204119" y="241420"/>
                </a:cubicBezTo>
                <a:cubicBezTo>
                  <a:pt x="206004" y="246556"/>
                  <a:pt x="207583" y="251802"/>
                  <a:pt x="208831" y="257127"/>
                </a:cubicBezTo>
                <a:cubicBezTo>
                  <a:pt x="209852" y="261054"/>
                  <a:pt x="210716" y="264352"/>
                  <a:pt x="211344" y="267101"/>
                </a:cubicBezTo>
                <a:cubicBezTo>
                  <a:pt x="211510" y="268091"/>
                  <a:pt x="211533" y="269088"/>
                  <a:pt x="211423" y="270086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1" name="Google Shape;3801;g25cc695399e_0_662"/>
          <p:cNvSpPr/>
          <p:nvPr/>
        </p:nvSpPr>
        <p:spPr>
          <a:xfrm>
            <a:off x="9554106" y="5954182"/>
            <a:ext cx="30533" cy="138773"/>
          </a:xfrm>
          <a:custGeom>
            <a:avLst/>
            <a:gdLst/>
            <a:ahLst/>
            <a:cxnLst/>
            <a:rect l="l" t="t" r="r" b="b"/>
            <a:pathLst>
              <a:path w="30533" h="138773" extrusionOk="0">
                <a:moveTo>
                  <a:pt x="30219" y="109087"/>
                </a:moveTo>
                <a:cubicBezTo>
                  <a:pt x="28451" y="97990"/>
                  <a:pt x="25672" y="87081"/>
                  <a:pt x="21894" y="76494"/>
                </a:cubicBezTo>
                <a:cubicBezTo>
                  <a:pt x="14951" y="51622"/>
                  <a:pt x="11951" y="25807"/>
                  <a:pt x="13019" y="0"/>
                </a:cubicBezTo>
                <a:cubicBezTo>
                  <a:pt x="-6002" y="44718"/>
                  <a:pt x="-4102" y="95594"/>
                  <a:pt x="18203" y="138773"/>
                </a:cubicBezTo>
                <a:cubicBezTo>
                  <a:pt x="27234" y="131744"/>
                  <a:pt x="31821" y="120419"/>
                  <a:pt x="30219" y="1090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2" name="Google Shape;3802;g25cc695399e_0_662"/>
          <p:cNvSpPr/>
          <p:nvPr/>
        </p:nvSpPr>
        <p:spPr>
          <a:xfrm>
            <a:off x="8153870" y="5865970"/>
            <a:ext cx="481111" cy="115071"/>
          </a:xfrm>
          <a:custGeom>
            <a:avLst/>
            <a:gdLst/>
            <a:ahLst/>
            <a:cxnLst/>
            <a:rect l="l" t="t" r="r" b="b"/>
            <a:pathLst>
              <a:path w="481111" h="115071" extrusionOk="0">
                <a:moveTo>
                  <a:pt x="3613" y="63081"/>
                </a:moveTo>
                <a:cubicBezTo>
                  <a:pt x="58579" y="60253"/>
                  <a:pt x="113232" y="53028"/>
                  <a:pt x="167046" y="41483"/>
                </a:cubicBezTo>
                <a:cubicBezTo>
                  <a:pt x="160268" y="65146"/>
                  <a:pt x="157072" y="89681"/>
                  <a:pt x="157543" y="114286"/>
                </a:cubicBezTo>
                <a:cubicBezTo>
                  <a:pt x="174593" y="95076"/>
                  <a:pt x="187002" y="72214"/>
                  <a:pt x="193827" y="47452"/>
                </a:cubicBezTo>
                <a:cubicBezTo>
                  <a:pt x="197824" y="74649"/>
                  <a:pt x="212707" y="99058"/>
                  <a:pt x="235058" y="115071"/>
                </a:cubicBezTo>
                <a:cubicBezTo>
                  <a:pt x="240485" y="90615"/>
                  <a:pt x="241734" y="65413"/>
                  <a:pt x="238750" y="40541"/>
                </a:cubicBezTo>
                <a:cubicBezTo>
                  <a:pt x="320058" y="30802"/>
                  <a:pt x="400848" y="17451"/>
                  <a:pt x="481112" y="487"/>
                </a:cubicBezTo>
                <a:cubicBezTo>
                  <a:pt x="318660" y="-3471"/>
                  <a:pt x="156530" y="16697"/>
                  <a:pt x="0" y="6033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3" name="Google Shape;3803;g25cc695399e_0_662"/>
          <p:cNvSpPr/>
          <p:nvPr/>
        </p:nvSpPr>
        <p:spPr>
          <a:xfrm rot="5727235" flipH="1">
            <a:off x="11293122" y="1417379"/>
            <a:ext cx="306260" cy="304047"/>
          </a:xfrm>
          <a:custGeom>
            <a:avLst/>
            <a:gdLst/>
            <a:ahLst/>
            <a:cxnLst/>
            <a:rect l="l" t="t" r="r" b="b"/>
            <a:pathLst>
              <a:path w="306406" h="304192" extrusionOk="0">
                <a:moveTo>
                  <a:pt x="258838" y="268024"/>
                </a:moveTo>
                <a:lnTo>
                  <a:pt x="303947" y="195195"/>
                </a:lnTo>
                <a:lnTo>
                  <a:pt x="281720" y="181417"/>
                </a:lnTo>
                <a:cubicBezTo>
                  <a:pt x="275194" y="177316"/>
                  <a:pt x="271519" y="169902"/>
                  <a:pt x="272207" y="162225"/>
                </a:cubicBezTo>
                <a:cubicBezTo>
                  <a:pt x="272631" y="157974"/>
                  <a:pt x="272768" y="153700"/>
                  <a:pt x="272617" y="149431"/>
                </a:cubicBezTo>
                <a:cubicBezTo>
                  <a:pt x="272386" y="141756"/>
                  <a:pt x="276515" y="134611"/>
                  <a:pt x="283278" y="130978"/>
                </a:cubicBezTo>
                <a:lnTo>
                  <a:pt x="306407" y="118593"/>
                </a:lnTo>
                <a:lnTo>
                  <a:pt x="265892" y="43058"/>
                </a:lnTo>
                <a:lnTo>
                  <a:pt x="242763" y="55442"/>
                </a:lnTo>
                <a:cubicBezTo>
                  <a:pt x="236005" y="59059"/>
                  <a:pt x="227784" y="58551"/>
                  <a:pt x="221522" y="54130"/>
                </a:cubicBezTo>
                <a:cubicBezTo>
                  <a:pt x="218015" y="51660"/>
                  <a:pt x="214373" y="49387"/>
                  <a:pt x="210614" y="47323"/>
                </a:cubicBezTo>
                <a:cubicBezTo>
                  <a:pt x="203846" y="43683"/>
                  <a:pt x="199694" y="36552"/>
                  <a:pt x="199870" y="28869"/>
                </a:cubicBezTo>
                <a:lnTo>
                  <a:pt x="200690" y="2706"/>
                </a:lnTo>
                <a:lnTo>
                  <a:pt x="115148" y="0"/>
                </a:lnTo>
                <a:lnTo>
                  <a:pt x="114329" y="26327"/>
                </a:lnTo>
                <a:cubicBezTo>
                  <a:pt x="113995" y="34017"/>
                  <a:pt x="109365" y="40865"/>
                  <a:pt x="102354" y="44042"/>
                </a:cubicBezTo>
                <a:cubicBezTo>
                  <a:pt x="100468" y="44944"/>
                  <a:pt x="98582" y="45846"/>
                  <a:pt x="96777" y="46912"/>
                </a:cubicBezTo>
                <a:cubicBezTo>
                  <a:pt x="94973" y="47979"/>
                  <a:pt x="93087" y="48881"/>
                  <a:pt x="91282" y="50029"/>
                </a:cubicBezTo>
                <a:cubicBezTo>
                  <a:pt x="84769" y="54039"/>
                  <a:pt x="76553" y="54039"/>
                  <a:pt x="70040" y="50029"/>
                </a:cubicBezTo>
                <a:lnTo>
                  <a:pt x="47568" y="36251"/>
                </a:lnTo>
                <a:lnTo>
                  <a:pt x="2378" y="108998"/>
                </a:lnTo>
                <a:lnTo>
                  <a:pt x="24768" y="122858"/>
                </a:lnTo>
                <a:cubicBezTo>
                  <a:pt x="31278" y="126966"/>
                  <a:pt x="34924" y="134386"/>
                  <a:pt x="34200" y="142050"/>
                </a:cubicBezTo>
                <a:cubicBezTo>
                  <a:pt x="33818" y="146303"/>
                  <a:pt x="33681" y="150575"/>
                  <a:pt x="33790" y="154844"/>
                </a:cubicBezTo>
                <a:cubicBezTo>
                  <a:pt x="33982" y="162509"/>
                  <a:pt x="29864" y="169635"/>
                  <a:pt x="23128" y="173297"/>
                </a:cubicBezTo>
                <a:lnTo>
                  <a:pt x="0" y="185681"/>
                </a:lnTo>
                <a:lnTo>
                  <a:pt x="40515" y="261135"/>
                </a:lnTo>
                <a:lnTo>
                  <a:pt x="63643" y="248751"/>
                </a:lnTo>
                <a:cubicBezTo>
                  <a:pt x="70417" y="245158"/>
                  <a:pt x="78639" y="245698"/>
                  <a:pt x="84885" y="250145"/>
                </a:cubicBezTo>
                <a:cubicBezTo>
                  <a:pt x="88377" y="252570"/>
                  <a:pt x="91990" y="254815"/>
                  <a:pt x="95711" y="256870"/>
                </a:cubicBezTo>
                <a:cubicBezTo>
                  <a:pt x="102507" y="260481"/>
                  <a:pt x="106669" y="267631"/>
                  <a:pt x="106455" y="275323"/>
                </a:cubicBezTo>
                <a:lnTo>
                  <a:pt x="105635" y="301568"/>
                </a:lnTo>
                <a:lnTo>
                  <a:pt x="191258" y="304193"/>
                </a:lnTo>
                <a:lnTo>
                  <a:pt x="192078" y="277948"/>
                </a:lnTo>
                <a:cubicBezTo>
                  <a:pt x="192427" y="270307"/>
                  <a:pt x="197017" y="263502"/>
                  <a:pt x="203971" y="260315"/>
                </a:cubicBezTo>
                <a:lnTo>
                  <a:pt x="209711" y="257444"/>
                </a:lnTo>
                <a:lnTo>
                  <a:pt x="215124" y="254328"/>
                </a:lnTo>
                <a:cubicBezTo>
                  <a:pt x="221683" y="250270"/>
                  <a:pt x="229972" y="250270"/>
                  <a:pt x="236530" y="254328"/>
                </a:cubicBezTo>
                <a:close/>
                <a:moveTo>
                  <a:pt x="186337" y="213976"/>
                </a:moveTo>
                <a:cubicBezTo>
                  <a:pt x="152192" y="232250"/>
                  <a:pt x="109698" y="219384"/>
                  <a:pt x="91424" y="185239"/>
                </a:cubicBezTo>
                <a:cubicBezTo>
                  <a:pt x="73150" y="151094"/>
                  <a:pt x="86016" y="108600"/>
                  <a:pt x="120161" y="90326"/>
                </a:cubicBezTo>
                <a:cubicBezTo>
                  <a:pt x="154283" y="72064"/>
                  <a:pt x="196748" y="84899"/>
                  <a:pt x="215043" y="119003"/>
                </a:cubicBezTo>
                <a:cubicBezTo>
                  <a:pt x="233368" y="153069"/>
                  <a:pt x="220608" y="195541"/>
                  <a:pt x="186542" y="213867"/>
                </a:cubicBezTo>
                <a:cubicBezTo>
                  <a:pt x="186474" y="213903"/>
                  <a:pt x="186406" y="213940"/>
                  <a:pt x="186337" y="213976"/>
                </a:cubicBez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4" name="Google Shape;3804;g25cc695399e_0_662"/>
          <p:cNvGrpSpPr/>
          <p:nvPr/>
        </p:nvGrpSpPr>
        <p:grpSpPr>
          <a:xfrm rot="-10476383">
            <a:off x="10502641" y="2681567"/>
            <a:ext cx="570510" cy="570428"/>
            <a:chOff x="1816936" y="1019390"/>
            <a:chExt cx="570494" cy="570412"/>
          </a:xfrm>
        </p:grpSpPr>
        <p:sp>
          <p:nvSpPr>
            <p:cNvPr id="3805" name="Google Shape;3805;g25cc695399e_0_662"/>
            <p:cNvSpPr/>
            <p:nvPr/>
          </p:nvSpPr>
          <p:spPr>
            <a:xfrm rot="-5400000" flipH="1">
              <a:off x="1870546" y="1076081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8"/>
                    <a:pt x="362826" y="45"/>
                    <a:pt x="233824" y="0"/>
                  </a:cubicBezTo>
                  <a:cubicBezTo>
                    <a:pt x="233769" y="0"/>
                    <a:pt x="233715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2" y="342740"/>
                    <a:pt x="124498" y="293866"/>
                    <a:pt x="124498" y="233578"/>
                  </a:cubicBezTo>
                  <a:cubicBezTo>
                    <a:pt x="124498" y="173290"/>
                    <a:pt x="173372" y="124416"/>
                    <a:pt x="233660" y="124416"/>
                  </a:cubicBezTo>
                  <a:cubicBezTo>
                    <a:pt x="293948" y="124416"/>
                    <a:pt x="342822" y="173290"/>
                    <a:pt x="342822" y="233578"/>
                  </a:cubicBezTo>
                  <a:cubicBezTo>
                    <a:pt x="342822" y="233605"/>
                    <a:pt x="342822" y="233633"/>
                    <a:pt x="342822" y="233660"/>
                  </a:cubicBezTo>
                  <a:cubicBezTo>
                    <a:pt x="342822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g25cc695399e_0_662"/>
            <p:cNvSpPr/>
            <p:nvPr/>
          </p:nvSpPr>
          <p:spPr>
            <a:xfrm rot="-5400000" flipH="1">
              <a:off x="1803813" y="1276833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3"/>
                  </a:moveTo>
                  <a:lnTo>
                    <a:pt x="0" y="63643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3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g25cc695399e_0_662"/>
            <p:cNvSpPr/>
            <p:nvPr/>
          </p:nvSpPr>
          <p:spPr>
            <a:xfrm rot="-5400000" flipH="1">
              <a:off x="1869425" y="1077537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104979" y="41417"/>
                  </a:moveTo>
                  <a:lnTo>
                    <a:pt x="41499" y="104979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g25cc695399e_0_662"/>
            <p:cNvSpPr/>
            <p:nvPr/>
          </p:nvSpPr>
          <p:spPr>
            <a:xfrm rot="-5400000" flipH="1">
              <a:off x="2066343" y="1006267"/>
              <a:ext cx="63643" cy="89888"/>
            </a:xfrm>
            <a:custGeom>
              <a:avLst/>
              <a:gdLst/>
              <a:ahLst/>
              <a:cxnLst/>
              <a:rect l="l" t="t" r="r" b="b"/>
              <a:pathLst>
                <a:path w="63643" h="89888" extrusionOk="0">
                  <a:moveTo>
                    <a:pt x="63643" y="0"/>
                  </a:moveTo>
                  <a:lnTo>
                    <a:pt x="63643" y="89888"/>
                  </a:lnTo>
                  <a:lnTo>
                    <a:pt x="0" y="84885"/>
                  </a:lnTo>
                  <a:lnTo>
                    <a:pt x="0" y="5003"/>
                  </a:lnTo>
                  <a:lnTo>
                    <a:pt x="636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g25cc695399e_0_662"/>
            <p:cNvSpPr/>
            <p:nvPr/>
          </p:nvSpPr>
          <p:spPr>
            <a:xfrm rot="-5400000" flipH="1">
              <a:off x="2224221" y="1071796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5061"/>
                  </a:lnTo>
                  <a:lnTo>
                    <a:pt x="0" y="48553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g25cc695399e_0_662"/>
            <p:cNvSpPr/>
            <p:nvPr/>
          </p:nvSpPr>
          <p:spPr>
            <a:xfrm rot="-5400000" flipH="1">
              <a:off x="2310705" y="1268755"/>
              <a:ext cx="89806" cy="63643"/>
            </a:xfrm>
            <a:custGeom>
              <a:avLst/>
              <a:gdLst/>
              <a:ahLst/>
              <a:cxnLst/>
              <a:rect l="l" t="t" r="r" b="b"/>
              <a:pathLst>
                <a:path w="89806" h="63643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643"/>
                  </a:lnTo>
                  <a:lnTo>
                    <a:pt x="4921" y="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g25cc695399e_0_662"/>
            <p:cNvSpPr/>
            <p:nvPr/>
          </p:nvSpPr>
          <p:spPr>
            <a:xfrm rot="-5400000" flipH="1">
              <a:off x="2229962" y="1426674"/>
              <a:ext cx="105060" cy="105060"/>
            </a:xfrm>
            <a:custGeom>
              <a:avLst/>
              <a:gdLst/>
              <a:ahLst/>
              <a:cxnLst/>
              <a:rect l="l" t="t" r="r" b="b"/>
              <a:pathLst>
                <a:path w="105060" h="105060" extrusionOk="0">
                  <a:moveTo>
                    <a:pt x="0" y="63561"/>
                  </a:moveTo>
                  <a:lnTo>
                    <a:pt x="63561" y="0"/>
                  </a:lnTo>
                  <a:lnTo>
                    <a:pt x="105061" y="48553"/>
                  </a:lnTo>
                  <a:lnTo>
                    <a:pt x="48471" y="105061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g25cc695399e_0_662"/>
            <p:cNvSpPr/>
            <p:nvPr/>
          </p:nvSpPr>
          <p:spPr>
            <a:xfrm rot="-5400000" flipH="1">
              <a:off x="2074462" y="1513118"/>
              <a:ext cx="63561" cy="89806"/>
            </a:xfrm>
            <a:custGeom>
              <a:avLst/>
              <a:gdLst/>
              <a:ahLst/>
              <a:cxnLst/>
              <a:rect l="l" t="t" r="r" b="b"/>
              <a:pathLst>
                <a:path w="63561" h="89806" extrusionOk="0">
                  <a:moveTo>
                    <a:pt x="0" y="89806"/>
                  </a:moveTo>
                  <a:lnTo>
                    <a:pt x="0" y="0"/>
                  </a:lnTo>
                  <a:lnTo>
                    <a:pt x="63561" y="4921"/>
                  </a:lnTo>
                  <a:lnTo>
                    <a:pt x="63561" y="84885"/>
                  </a:lnTo>
                  <a:lnTo>
                    <a:pt x="0" y="89806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g25cc695399e_0_662"/>
            <p:cNvSpPr/>
            <p:nvPr/>
          </p:nvSpPr>
          <p:spPr>
            <a:xfrm rot="-5400000" flipH="1">
              <a:off x="1875125" y="1432374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63561" y="105061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90"/>
                  </a:lnTo>
                  <a:lnTo>
                    <a:pt x="63561" y="1050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4" name="Google Shape;3814;g25cc695399e_0_662"/>
          <p:cNvGrpSpPr/>
          <p:nvPr/>
        </p:nvGrpSpPr>
        <p:grpSpPr>
          <a:xfrm rot="-10476383">
            <a:off x="10493133" y="1855937"/>
            <a:ext cx="570428" cy="570428"/>
            <a:chOff x="2113081" y="1968393"/>
            <a:chExt cx="570412" cy="570412"/>
          </a:xfrm>
        </p:grpSpPr>
        <p:sp>
          <p:nvSpPr>
            <p:cNvPr id="3815" name="Google Shape;3815;g25cc695399e_0_662"/>
            <p:cNvSpPr/>
            <p:nvPr/>
          </p:nvSpPr>
          <p:spPr>
            <a:xfrm rot="-5400000" flipH="1">
              <a:off x="2167046" y="2024409"/>
              <a:ext cx="467319" cy="467319"/>
            </a:xfrm>
            <a:custGeom>
              <a:avLst/>
              <a:gdLst/>
              <a:ahLst/>
              <a:cxnLst/>
              <a:rect l="l" t="t" r="r" b="b"/>
              <a:pathLst>
                <a:path w="467319" h="467319" extrusionOk="0">
                  <a:moveTo>
                    <a:pt x="233660" y="0"/>
                  </a:moveTo>
                  <a:cubicBezTo>
                    <a:pt x="104613" y="0"/>
                    <a:pt x="0" y="104613"/>
                    <a:pt x="0" y="233660"/>
                  </a:cubicBezTo>
                  <a:cubicBezTo>
                    <a:pt x="0" y="362707"/>
                    <a:pt x="104613" y="467320"/>
                    <a:pt x="233660" y="467320"/>
                  </a:cubicBezTo>
                  <a:cubicBezTo>
                    <a:pt x="362707" y="467320"/>
                    <a:pt x="467320" y="362707"/>
                    <a:pt x="467320" y="233660"/>
                  </a:cubicBezTo>
                  <a:cubicBezTo>
                    <a:pt x="467365" y="104659"/>
                    <a:pt x="362825" y="45"/>
                    <a:pt x="233824" y="0"/>
                  </a:cubicBezTo>
                  <a:cubicBezTo>
                    <a:pt x="233769" y="0"/>
                    <a:pt x="233714" y="0"/>
                    <a:pt x="233660" y="0"/>
                  </a:cubicBezTo>
                  <a:close/>
                  <a:moveTo>
                    <a:pt x="233660" y="342740"/>
                  </a:moveTo>
                  <a:cubicBezTo>
                    <a:pt x="173371" y="342740"/>
                    <a:pt x="124498" y="293866"/>
                    <a:pt x="124498" y="233578"/>
                  </a:cubicBezTo>
                  <a:cubicBezTo>
                    <a:pt x="124498" y="173290"/>
                    <a:pt x="173372" y="124417"/>
                    <a:pt x="233660" y="124417"/>
                  </a:cubicBezTo>
                  <a:cubicBezTo>
                    <a:pt x="293948" y="124417"/>
                    <a:pt x="342821" y="173290"/>
                    <a:pt x="342821" y="233578"/>
                  </a:cubicBezTo>
                  <a:cubicBezTo>
                    <a:pt x="342821" y="233605"/>
                    <a:pt x="342821" y="233633"/>
                    <a:pt x="342821" y="233660"/>
                  </a:cubicBezTo>
                  <a:cubicBezTo>
                    <a:pt x="342821" y="293903"/>
                    <a:pt x="293985" y="342740"/>
                    <a:pt x="233742" y="342740"/>
                  </a:cubicBezTo>
                  <a:cubicBezTo>
                    <a:pt x="233715" y="342740"/>
                    <a:pt x="233687" y="342740"/>
                    <a:pt x="233660" y="34274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6" name="Google Shape;3816;g25cc695399e_0_662"/>
            <p:cNvSpPr/>
            <p:nvPr/>
          </p:nvSpPr>
          <p:spPr>
            <a:xfrm rot="-5400000" flipH="1">
              <a:off x="2099958" y="2225837"/>
              <a:ext cx="89888" cy="63643"/>
            </a:xfrm>
            <a:custGeom>
              <a:avLst/>
              <a:gdLst/>
              <a:ahLst/>
              <a:cxnLst/>
              <a:rect l="l" t="t" r="r" b="b"/>
              <a:pathLst>
                <a:path w="89888" h="63643" extrusionOk="0">
                  <a:moveTo>
                    <a:pt x="89888" y="63644"/>
                  </a:moveTo>
                  <a:lnTo>
                    <a:pt x="0" y="63644"/>
                  </a:lnTo>
                  <a:lnTo>
                    <a:pt x="5003" y="0"/>
                  </a:lnTo>
                  <a:lnTo>
                    <a:pt x="84885" y="0"/>
                  </a:lnTo>
                  <a:lnTo>
                    <a:pt x="89888" y="6364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7" name="Google Shape;3817;g25cc695399e_0_662"/>
            <p:cNvSpPr/>
            <p:nvPr/>
          </p:nvSpPr>
          <p:spPr>
            <a:xfrm rot="-5400000" flipH="1">
              <a:off x="2165529" y="2026501"/>
              <a:ext cx="104978" cy="105060"/>
            </a:xfrm>
            <a:custGeom>
              <a:avLst/>
              <a:gdLst/>
              <a:ahLst/>
              <a:cxnLst/>
              <a:rect l="l" t="t" r="r" b="b"/>
              <a:pathLst>
                <a:path w="104978" h="105060" extrusionOk="0">
                  <a:moveTo>
                    <a:pt x="104979" y="41499"/>
                  </a:moveTo>
                  <a:lnTo>
                    <a:pt x="41418" y="105061"/>
                  </a:lnTo>
                  <a:lnTo>
                    <a:pt x="0" y="56508"/>
                  </a:lnTo>
                  <a:lnTo>
                    <a:pt x="56508" y="0"/>
                  </a:lnTo>
                  <a:lnTo>
                    <a:pt x="104979" y="4149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g25cc695399e_0_662"/>
            <p:cNvSpPr/>
            <p:nvPr/>
          </p:nvSpPr>
          <p:spPr>
            <a:xfrm rot="-5400000" flipH="1">
              <a:off x="2362446" y="1955311"/>
              <a:ext cx="63643" cy="89806"/>
            </a:xfrm>
            <a:custGeom>
              <a:avLst/>
              <a:gdLst/>
              <a:ahLst/>
              <a:cxnLst/>
              <a:rect l="l" t="t" r="r" b="b"/>
              <a:pathLst>
                <a:path w="63643" h="89806" extrusionOk="0">
                  <a:moveTo>
                    <a:pt x="63644" y="0"/>
                  </a:moveTo>
                  <a:lnTo>
                    <a:pt x="63644" y="89806"/>
                  </a:lnTo>
                  <a:lnTo>
                    <a:pt x="0" y="84885"/>
                  </a:lnTo>
                  <a:lnTo>
                    <a:pt x="0" y="4921"/>
                  </a:lnTo>
                  <a:lnTo>
                    <a:pt x="6364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g25cc695399e_0_662"/>
            <p:cNvSpPr/>
            <p:nvPr/>
          </p:nvSpPr>
          <p:spPr>
            <a:xfrm rot="-5400000" flipH="1">
              <a:off x="2520325" y="2020842"/>
              <a:ext cx="105060" cy="104978"/>
            </a:xfrm>
            <a:custGeom>
              <a:avLst/>
              <a:gdLst/>
              <a:ahLst/>
              <a:cxnLst/>
              <a:rect l="l" t="t" r="r" b="b"/>
              <a:pathLst>
                <a:path w="105060" h="104978" extrusionOk="0">
                  <a:moveTo>
                    <a:pt x="41499" y="0"/>
                  </a:moveTo>
                  <a:lnTo>
                    <a:pt x="105061" y="63561"/>
                  </a:lnTo>
                  <a:lnTo>
                    <a:pt x="56508" y="104979"/>
                  </a:lnTo>
                  <a:lnTo>
                    <a:pt x="0" y="48470"/>
                  </a:lnTo>
                  <a:lnTo>
                    <a:pt x="4149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g25cc695399e_0_662"/>
            <p:cNvSpPr/>
            <p:nvPr/>
          </p:nvSpPr>
          <p:spPr>
            <a:xfrm rot="-5400000" flipH="1">
              <a:off x="2606809" y="2217800"/>
              <a:ext cx="89806" cy="63561"/>
            </a:xfrm>
            <a:custGeom>
              <a:avLst/>
              <a:gdLst/>
              <a:ahLst/>
              <a:cxnLst/>
              <a:rect l="l" t="t" r="r" b="b"/>
              <a:pathLst>
                <a:path w="89806" h="63561" extrusionOk="0">
                  <a:moveTo>
                    <a:pt x="0" y="0"/>
                  </a:moveTo>
                  <a:lnTo>
                    <a:pt x="89806" y="0"/>
                  </a:lnTo>
                  <a:lnTo>
                    <a:pt x="84885" y="63561"/>
                  </a:lnTo>
                  <a:lnTo>
                    <a:pt x="4921" y="63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g25cc695399e_0_662"/>
            <p:cNvSpPr/>
            <p:nvPr/>
          </p:nvSpPr>
          <p:spPr>
            <a:xfrm rot="-5400000" flipH="1">
              <a:off x="2526107" y="2375678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0" y="63561"/>
                  </a:moveTo>
                  <a:lnTo>
                    <a:pt x="63561" y="0"/>
                  </a:lnTo>
                  <a:lnTo>
                    <a:pt x="104979" y="48471"/>
                  </a:lnTo>
                  <a:lnTo>
                    <a:pt x="48471" y="104979"/>
                  </a:lnTo>
                  <a:lnTo>
                    <a:pt x="0" y="6356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g25cc695399e_0_662"/>
            <p:cNvSpPr/>
            <p:nvPr/>
          </p:nvSpPr>
          <p:spPr>
            <a:xfrm rot="-5400000" flipH="1">
              <a:off x="2370565" y="2462080"/>
              <a:ext cx="63561" cy="89888"/>
            </a:xfrm>
            <a:custGeom>
              <a:avLst/>
              <a:gdLst/>
              <a:ahLst/>
              <a:cxnLst/>
              <a:rect l="l" t="t" r="r" b="b"/>
              <a:pathLst>
                <a:path w="63561" h="89888" extrusionOk="0">
                  <a:moveTo>
                    <a:pt x="0" y="89888"/>
                  </a:moveTo>
                  <a:lnTo>
                    <a:pt x="0" y="0"/>
                  </a:lnTo>
                  <a:lnTo>
                    <a:pt x="63561" y="5003"/>
                  </a:lnTo>
                  <a:lnTo>
                    <a:pt x="63561" y="84885"/>
                  </a:lnTo>
                  <a:lnTo>
                    <a:pt x="0" y="8988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g25cc695399e_0_662"/>
            <p:cNvSpPr/>
            <p:nvPr/>
          </p:nvSpPr>
          <p:spPr>
            <a:xfrm rot="-5400000" flipH="1">
              <a:off x="2171229" y="2381420"/>
              <a:ext cx="104978" cy="104978"/>
            </a:xfrm>
            <a:custGeom>
              <a:avLst/>
              <a:gdLst/>
              <a:ahLst/>
              <a:cxnLst/>
              <a:rect l="l" t="t" r="r" b="b"/>
              <a:pathLst>
                <a:path w="104978" h="104978" extrusionOk="0">
                  <a:moveTo>
                    <a:pt x="63561" y="104979"/>
                  </a:moveTo>
                  <a:lnTo>
                    <a:pt x="0" y="41499"/>
                  </a:lnTo>
                  <a:lnTo>
                    <a:pt x="48471" y="0"/>
                  </a:lnTo>
                  <a:lnTo>
                    <a:pt x="104979" y="56508"/>
                  </a:lnTo>
                  <a:lnTo>
                    <a:pt x="63561" y="104979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4" name="Google Shape;3824;g25cc695399e_0_662"/>
          <p:cNvSpPr/>
          <p:nvPr/>
        </p:nvSpPr>
        <p:spPr>
          <a:xfrm rot="-10472765" flipH="1">
            <a:off x="11269103" y="2531427"/>
            <a:ext cx="539891" cy="539891"/>
          </a:xfrm>
          <a:custGeom>
            <a:avLst/>
            <a:gdLst/>
            <a:ahLst/>
            <a:cxnLst/>
            <a:rect l="l" t="t" r="r" b="b"/>
            <a:pathLst>
              <a:path w="540148" h="540148" extrusionOk="0"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  <a:moveTo>
                  <a:pt x="0" y="270649"/>
                </a:moveTo>
                <a:cubicBezTo>
                  <a:pt x="317" y="419806"/>
                  <a:pt x="121491" y="540465"/>
                  <a:pt x="270648" y="540148"/>
                </a:cubicBezTo>
                <a:cubicBezTo>
                  <a:pt x="419806" y="539831"/>
                  <a:pt x="540465" y="418658"/>
                  <a:pt x="540148" y="269500"/>
                </a:cubicBezTo>
                <a:cubicBezTo>
                  <a:pt x="539832" y="120567"/>
                  <a:pt x="419008" y="0"/>
                  <a:pt x="270075" y="0"/>
                </a:cubicBezTo>
                <a:cubicBezTo>
                  <a:pt x="120872" y="45"/>
                  <a:pt x="-45" y="121035"/>
                  <a:pt x="0" y="270238"/>
                </a:cubicBezTo>
                <a:cubicBezTo>
                  <a:pt x="0" y="270375"/>
                  <a:pt x="0" y="270512"/>
                  <a:pt x="1" y="270649"/>
                </a:cubicBezTo>
                <a:close/>
                <a:moveTo>
                  <a:pt x="94563" y="270649"/>
                </a:moveTo>
                <a:cubicBezTo>
                  <a:pt x="94563" y="173671"/>
                  <a:pt x="173179" y="95055"/>
                  <a:pt x="270157" y="95055"/>
                </a:cubicBezTo>
                <a:cubicBezTo>
                  <a:pt x="367134" y="95055"/>
                  <a:pt x="445750" y="173671"/>
                  <a:pt x="445750" y="270649"/>
                </a:cubicBezTo>
                <a:cubicBezTo>
                  <a:pt x="445750" y="367626"/>
                  <a:pt x="367135" y="446242"/>
                  <a:pt x="270157" y="446242"/>
                </a:cubicBezTo>
                <a:cubicBezTo>
                  <a:pt x="270130" y="446242"/>
                  <a:pt x="270102" y="446242"/>
                  <a:pt x="270075" y="446242"/>
                </a:cubicBezTo>
                <a:cubicBezTo>
                  <a:pt x="173167" y="446106"/>
                  <a:pt x="94654" y="367557"/>
                  <a:pt x="94563" y="270649"/>
                </a:cubicBezTo>
                <a:close/>
                <a:moveTo>
                  <a:pt x="109900" y="270649"/>
                </a:moveTo>
                <a:cubicBezTo>
                  <a:pt x="109945" y="359111"/>
                  <a:pt x="181695" y="430787"/>
                  <a:pt x="270157" y="430741"/>
                </a:cubicBezTo>
                <a:cubicBezTo>
                  <a:pt x="358619" y="430696"/>
                  <a:pt x="430295" y="358947"/>
                  <a:pt x="430249" y="270485"/>
                </a:cubicBezTo>
                <a:cubicBezTo>
                  <a:pt x="430204" y="182055"/>
                  <a:pt x="358505" y="110392"/>
                  <a:pt x="270075" y="110392"/>
                </a:cubicBezTo>
                <a:cubicBezTo>
                  <a:pt x="181618" y="110482"/>
                  <a:pt x="109945" y="182192"/>
                  <a:pt x="109900" y="270649"/>
                </a:cubicBezTo>
                <a:close/>
                <a:moveTo>
                  <a:pt x="144018" y="270649"/>
                </a:moveTo>
                <a:cubicBezTo>
                  <a:pt x="144018" y="200984"/>
                  <a:pt x="200492" y="144510"/>
                  <a:pt x="270157" y="144510"/>
                </a:cubicBezTo>
                <a:cubicBezTo>
                  <a:pt x="339821" y="144510"/>
                  <a:pt x="396295" y="200984"/>
                  <a:pt x="396295" y="270649"/>
                </a:cubicBezTo>
                <a:cubicBezTo>
                  <a:pt x="396295" y="340313"/>
                  <a:pt x="339821" y="396787"/>
                  <a:pt x="270157" y="396787"/>
                </a:cubicBezTo>
                <a:cubicBezTo>
                  <a:pt x="270130" y="396787"/>
                  <a:pt x="270102" y="396787"/>
                  <a:pt x="270075" y="396787"/>
                </a:cubicBezTo>
                <a:cubicBezTo>
                  <a:pt x="200456" y="396787"/>
                  <a:pt x="144018" y="340350"/>
                  <a:pt x="144018" y="270731"/>
                </a:cubicBezTo>
                <a:cubicBezTo>
                  <a:pt x="144018" y="270703"/>
                  <a:pt x="144018" y="270676"/>
                  <a:pt x="144018" y="270649"/>
                </a:cubicBezTo>
                <a:close/>
              </a:path>
            </a:pathLst>
          </a:custGeom>
          <a:solidFill>
            <a:srgbClr val="FFC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5" name="Google Shape;3825;g25cc695399e_0_662"/>
          <p:cNvGrpSpPr/>
          <p:nvPr/>
        </p:nvGrpSpPr>
        <p:grpSpPr>
          <a:xfrm rot="-10476383">
            <a:off x="11846302" y="2364867"/>
            <a:ext cx="372195" cy="372195"/>
            <a:chOff x="3466277" y="2477339"/>
            <a:chExt cx="372185" cy="372185"/>
          </a:xfrm>
        </p:grpSpPr>
        <p:sp>
          <p:nvSpPr>
            <p:cNvPr id="3826" name="Google Shape;3826;g25cc695399e_0_662"/>
            <p:cNvSpPr/>
            <p:nvPr/>
          </p:nvSpPr>
          <p:spPr>
            <a:xfrm flipH="1">
              <a:off x="3466277" y="2477339"/>
              <a:ext cx="372185" cy="372185"/>
            </a:xfrm>
            <a:custGeom>
              <a:avLst/>
              <a:gdLst/>
              <a:ahLst/>
              <a:cxnLst/>
              <a:rect l="l" t="t" r="r" b="b"/>
              <a:pathLst>
                <a:path w="372185" h="372185" extrusionOk="0">
                  <a:moveTo>
                    <a:pt x="67" y="181154"/>
                  </a:moveTo>
                  <a:cubicBezTo>
                    <a:pt x="-2660" y="283894"/>
                    <a:pt x="78415" y="369391"/>
                    <a:pt x="181154" y="372119"/>
                  </a:cubicBezTo>
                  <a:cubicBezTo>
                    <a:pt x="283894" y="374846"/>
                    <a:pt x="369391" y="293770"/>
                    <a:pt x="372119" y="191031"/>
                  </a:cubicBezTo>
                  <a:cubicBezTo>
                    <a:pt x="374846" y="88292"/>
                    <a:pt x="293770" y="2794"/>
                    <a:pt x="191031" y="67"/>
                  </a:cubicBezTo>
                  <a:cubicBezTo>
                    <a:pt x="191020" y="67"/>
                    <a:pt x="191008" y="66"/>
                    <a:pt x="190997" y="66"/>
                  </a:cubicBezTo>
                  <a:cubicBezTo>
                    <a:pt x="88270" y="-2642"/>
                    <a:pt x="2794" y="78428"/>
                    <a:pt x="67" y="181154"/>
                  </a:cubicBezTo>
                  <a:close/>
                  <a:moveTo>
                    <a:pt x="99223" y="183779"/>
                  </a:moveTo>
                  <a:cubicBezTo>
                    <a:pt x="100463" y="135782"/>
                    <a:pt x="140378" y="97878"/>
                    <a:pt x="188375" y="99118"/>
                  </a:cubicBezTo>
                  <a:cubicBezTo>
                    <a:pt x="236373" y="100359"/>
                    <a:pt x="274276" y="140274"/>
                    <a:pt x="273036" y="188271"/>
                  </a:cubicBezTo>
                  <a:cubicBezTo>
                    <a:pt x="271795" y="236268"/>
                    <a:pt x="231880" y="274172"/>
                    <a:pt x="183883" y="272932"/>
                  </a:cubicBezTo>
                  <a:cubicBezTo>
                    <a:pt x="183849" y="272931"/>
                    <a:pt x="183814" y="272930"/>
                    <a:pt x="183780" y="272929"/>
                  </a:cubicBezTo>
                  <a:cubicBezTo>
                    <a:pt x="135828" y="271678"/>
                    <a:pt x="97970" y="231791"/>
                    <a:pt x="99221" y="183840"/>
                  </a:cubicBezTo>
                  <a:cubicBezTo>
                    <a:pt x="99222" y="183819"/>
                    <a:pt x="99222" y="183799"/>
                    <a:pt x="99223" y="183779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7" name="Google Shape;3827;g25cc695399e_0_662"/>
            <p:cNvSpPr/>
            <p:nvPr/>
          </p:nvSpPr>
          <p:spPr>
            <a:xfrm flipH="1">
              <a:off x="3588087" y="2599689"/>
              <a:ext cx="121955" cy="123432"/>
            </a:xfrm>
            <a:custGeom>
              <a:avLst/>
              <a:gdLst/>
              <a:ahLst/>
              <a:cxnLst/>
              <a:rect l="l" t="t" r="r" b="b"/>
              <a:pathLst>
                <a:path w="121955" h="123432" extrusionOk="0">
                  <a:moveTo>
                    <a:pt x="107111" y="18125"/>
                  </a:moveTo>
                  <a:lnTo>
                    <a:pt x="46174" y="0"/>
                  </a:lnTo>
                  <a:lnTo>
                    <a:pt x="0" y="43550"/>
                  </a:lnTo>
                  <a:lnTo>
                    <a:pt x="14845" y="105307"/>
                  </a:lnTo>
                  <a:lnTo>
                    <a:pt x="75782" y="123432"/>
                  </a:lnTo>
                  <a:lnTo>
                    <a:pt x="121956" y="79636"/>
                  </a:lnTo>
                  <a:close/>
                  <a:moveTo>
                    <a:pt x="60445" y="82097"/>
                  </a:moveTo>
                  <a:cubicBezTo>
                    <a:pt x="49306" y="81822"/>
                    <a:pt x="40498" y="72569"/>
                    <a:pt x="40773" y="61429"/>
                  </a:cubicBezTo>
                  <a:cubicBezTo>
                    <a:pt x="41048" y="50290"/>
                    <a:pt x="50301" y="41483"/>
                    <a:pt x="61441" y="41758"/>
                  </a:cubicBezTo>
                  <a:cubicBezTo>
                    <a:pt x="72575" y="42033"/>
                    <a:pt x="81381" y="51278"/>
                    <a:pt x="81112" y="62413"/>
                  </a:cubicBezTo>
                  <a:cubicBezTo>
                    <a:pt x="80844" y="73553"/>
                    <a:pt x="71596" y="82365"/>
                    <a:pt x="60457" y="82097"/>
                  </a:cubicBezTo>
                  <a:cubicBezTo>
                    <a:pt x="60453" y="82097"/>
                    <a:pt x="60449" y="82097"/>
                    <a:pt x="60445" y="8209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8" name="Google Shape;3828;g25cc695399e_0_662"/>
          <p:cNvGrpSpPr/>
          <p:nvPr/>
        </p:nvGrpSpPr>
        <p:grpSpPr>
          <a:xfrm rot="-10476383">
            <a:off x="11090491" y="2146293"/>
            <a:ext cx="406475" cy="406475"/>
            <a:chOff x="2710448" y="2258754"/>
            <a:chExt cx="406464" cy="406464"/>
          </a:xfrm>
        </p:grpSpPr>
        <p:sp>
          <p:nvSpPr>
            <p:cNvPr id="3829" name="Google Shape;3829;g25cc695399e_0_662"/>
            <p:cNvSpPr/>
            <p:nvPr/>
          </p:nvSpPr>
          <p:spPr>
            <a:xfrm flipH="1">
              <a:off x="2751828" y="2298573"/>
              <a:ext cx="329713" cy="329721"/>
            </a:xfrm>
            <a:custGeom>
              <a:avLst/>
              <a:gdLst/>
              <a:ahLst/>
              <a:cxnLst/>
              <a:rect l="l" t="t" r="r" b="b"/>
              <a:pathLst>
                <a:path w="329713" h="329721" extrusionOk="0"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49573" y="329000"/>
                  </a:moveTo>
                  <a:cubicBezTo>
                    <a:pt x="240225" y="337440"/>
                    <a:pt x="320554" y="270793"/>
                    <a:pt x="328993" y="180141"/>
                  </a:cubicBezTo>
                  <a:cubicBezTo>
                    <a:pt x="337432" y="89489"/>
                    <a:pt x="270786" y="9160"/>
                    <a:pt x="180134" y="721"/>
                  </a:cubicBezTo>
                  <a:cubicBezTo>
                    <a:pt x="89493" y="-7717"/>
                    <a:pt x="9169" y="58913"/>
                    <a:pt x="716" y="149552"/>
                  </a:cubicBezTo>
                  <a:cubicBezTo>
                    <a:pt x="-7693" y="240199"/>
                    <a:pt x="58933" y="320517"/>
                    <a:pt x="149573" y="329000"/>
                  </a:cubicBezTo>
                  <a:close/>
                  <a:moveTo>
                    <a:pt x="74857" y="156770"/>
                  </a:moveTo>
                  <a:cubicBezTo>
                    <a:pt x="79593" y="107170"/>
                    <a:pt x="123641" y="70801"/>
                    <a:pt x="173240" y="75537"/>
                  </a:cubicBezTo>
                  <a:cubicBezTo>
                    <a:pt x="222840" y="80273"/>
                    <a:pt x="259209" y="124320"/>
                    <a:pt x="254473" y="173920"/>
                  </a:cubicBezTo>
                  <a:cubicBezTo>
                    <a:pt x="249751" y="223374"/>
                    <a:pt x="205935" y="259704"/>
                    <a:pt x="156462" y="255187"/>
                  </a:cubicBezTo>
                  <a:cubicBezTo>
                    <a:pt x="106842" y="250670"/>
                    <a:pt x="70280" y="206783"/>
                    <a:pt x="74797" y="157163"/>
                  </a:cubicBezTo>
                  <a:cubicBezTo>
                    <a:pt x="74817" y="156950"/>
                    <a:pt x="74837" y="156736"/>
                    <a:pt x="74858" y="156523"/>
                  </a:cubicBezTo>
                  <a:close/>
                  <a:moveTo>
                    <a:pt x="86995" y="157836"/>
                  </a:moveTo>
                  <a:cubicBezTo>
                    <a:pt x="82964" y="200859"/>
                    <a:pt x="114573" y="239005"/>
                    <a:pt x="157596" y="243037"/>
                  </a:cubicBezTo>
                  <a:cubicBezTo>
                    <a:pt x="200619" y="247068"/>
                    <a:pt x="238765" y="215459"/>
                    <a:pt x="242797" y="172436"/>
                  </a:cubicBezTo>
                  <a:cubicBezTo>
                    <a:pt x="246828" y="129413"/>
                    <a:pt x="215219" y="91267"/>
                    <a:pt x="172196" y="87235"/>
                  </a:cubicBezTo>
                  <a:cubicBezTo>
                    <a:pt x="172146" y="87230"/>
                    <a:pt x="172095" y="87226"/>
                    <a:pt x="172045" y="87221"/>
                  </a:cubicBezTo>
                  <a:cubicBezTo>
                    <a:pt x="129174" y="83320"/>
                    <a:pt x="91190" y="114747"/>
                    <a:pt x="86995" y="157590"/>
                  </a:cubicBezTo>
                  <a:close/>
                  <a:moveTo>
                    <a:pt x="96509" y="158738"/>
                  </a:moveTo>
                  <a:cubicBezTo>
                    <a:pt x="100023" y="120989"/>
                    <a:pt x="133474" y="93236"/>
                    <a:pt x="171223" y="96750"/>
                  </a:cubicBezTo>
                  <a:cubicBezTo>
                    <a:pt x="208972" y="100265"/>
                    <a:pt x="236725" y="133715"/>
                    <a:pt x="233211" y="171464"/>
                  </a:cubicBezTo>
                  <a:cubicBezTo>
                    <a:pt x="229697" y="209207"/>
                    <a:pt x="196256" y="236958"/>
                    <a:pt x="158512" y="233453"/>
                  </a:cubicBezTo>
                  <a:cubicBezTo>
                    <a:pt x="120761" y="229960"/>
                    <a:pt x="92990" y="196525"/>
                    <a:pt x="96482" y="158774"/>
                  </a:cubicBezTo>
                  <a:cubicBezTo>
                    <a:pt x="96491" y="158680"/>
                    <a:pt x="96500" y="158586"/>
                    <a:pt x="96509" y="158492"/>
                  </a:cubicBezTo>
                  <a:close/>
                  <a:moveTo>
                    <a:pt x="157610" y="242967"/>
                  </a:moveTo>
                  <a:cubicBezTo>
                    <a:pt x="200634" y="246995"/>
                    <a:pt x="238777" y="215382"/>
                    <a:pt x="242804" y="172358"/>
                  </a:cubicBezTo>
                  <a:cubicBezTo>
                    <a:pt x="246832" y="129334"/>
                    <a:pt x="215219" y="91192"/>
                    <a:pt x="172196" y="87164"/>
                  </a:cubicBezTo>
                  <a:cubicBezTo>
                    <a:pt x="129172" y="83137"/>
                    <a:pt x="91029" y="114749"/>
                    <a:pt x="87001" y="157773"/>
                  </a:cubicBezTo>
                  <a:cubicBezTo>
                    <a:pt x="86999" y="157794"/>
                    <a:pt x="86997" y="157815"/>
                    <a:pt x="86996" y="157836"/>
                  </a:cubicBezTo>
                  <a:cubicBezTo>
                    <a:pt x="83102" y="200761"/>
                    <a:pt x="114693" y="238736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  <a:moveTo>
                    <a:pt x="157610" y="242721"/>
                  </a:moveTo>
                  <a:cubicBezTo>
                    <a:pt x="200634" y="246749"/>
                    <a:pt x="238777" y="215136"/>
                    <a:pt x="242804" y="172112"/>
                  </a:cubicBezTo>
                  <a:cubicBezTo>
                    <a:pt x="246832" y="129088"/>
                    <a:pt x="215219" y="90946"/>
                    <a:pt x="172196" y="86918"/>
                  </a:cubicBezTo>
                  <a:cubicBezTo>
                    <a:pt x="129172" y="82891"/>
                    <a:pt x="91029" y="114503"/>
                    <a:pt x="87001" y="157527"/>
                  </a:cubicBezTo>
                  <a:cubicBezTo>
                    <a:pt x="86999" y="157548"/>
                    <a:pt x="86997" y="157569"/>
                    <a:pt x="86996" y="157590"/>
                  </a:cubicBezTo>
                  <a:cubicBezTo>
                    <a:pt x="82962" y="200568"/>
                    <a:pt x="114532" y="238678"/>
                    <a:pt x="157510" y="242712"/>
                  </a:cubicBezTo>
                  <a:cubicBezTo>
                    <a:pt x="157543" y="242715"/>
                    <a:pt x="157577" y="242718"/>
                    <a:pt x="157610" y="242721"/>
                  </a:cubicBezTo>
                  <a:close/>
                  <a:moveTo>
                    <a:pt x="96509" y="158492"/>
                  </a:moveTo>
                  <a:cubicBezTo>
                    <a:pt x="100023" y="120743"/>
                    <a:pt x="133474" y="92990"/>
                    <a:pt x="171223" y="96504"/>
                  </a:cubicBezTo>
                  <a:cubicBezTo>
                    <a:pt x="208972" y="100019"/>
                    <a:pt x="236725" y="133469"/>
                    <a:pt x="233211" y="171218"/>
                  </a:cubicBezTo>
                  <a:cubicBezTo>
                    <a:pt x="229697" y="208961"/>
                    <a:pt x="196256" y="236712"/>
                    <a:pt x="158512" y="233207"/>
                  </a:cubicBezTo>
                  <a:cubicBezTo>
                    <a:pt x="120762" y="229701"/>
                    <a:pt x="93002" y="196257"/>
                    <a:pt x="96508" y="158507"/>
                  </a:cubicBezTo>
                  <a:cubicBezTo>
                    <a:pt x="96508" y="158502"/>
                    <a:pt x="96509" y="158497"/>
                    <a:pt x="96509" y="158492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g25cc695399e_0_662"/>
            <p:cNvSpPr/>
            <p:nvPr/>
          </p:nvSpPr>
          <p:spPr>
            <a:xfrm flipH="1">
              <a:off x="2869802" y="2258754"/>
              <a:ext cx="63807" cy="50275"/>
            </a:xfrm>
            <a:custGeom>
              <a:avLst/>
              <a:gdLst/>
              <a:ahLst/>
              <a:cxnLst/>
              <a:rect l="l" t="t" r="r" b="b"/>
              <a:pathLst>
                <a:path w="63807" h="50275" extrusionOk="0">
                  <a:moveTo>
                    <a:pt x="0" y="44370"/>
                  </a:moveTo>
                  <a:lnTo>
                    <a:pt x="63151" y="50275"/>
                  </a:lnTo>
                  <a:lnTo>
                    <a:pt x="63807" y="5249"/>
                  </a:lnTo>
                  <a:lnTo>
                    <a:pt x="7627" y="0"/>
                  </a:lnTo>
                  <a:lnTo>
                    <a:pt x="0" y="4437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1" name="Google Shape;3831;g25cc695399e_0_662"/>
            <p:cNvSpPr/>
            <p:nvPr/>
          </p:nvSpPr>
          <p:spPr>
            <a:xfrm flipH="1">
              <a:off x="2742679" y="2309603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0" y="25917"/>
                  </a:moveTo>
                  <a:lnTo>
                    <a:pt x="40515" y="74715"/>
                  </a:lnTo>
                  <a:lnTo>
                    <a:pt x="72747" y="43386"/>
                  </a:lnTo>
                  <a:lnTo>
                    <a:pt x="36743" y="0"/>
                  </a:lnTo>
                  <a:lnTo>
                    <a:pt x="0" y="259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2" name="Google Shape;3832;g25cc695399e_0_662"/>
            <p:cNvSpPr/>
            <p:nvPr/>
          </p:nvSpPr>
          <p:spPr>
            <a:xfrm flipH="1">
              <a:off x="2710448" y="2442057"/>
              <a:ext cx="50192" cy="63807"/>
            </a:xfrm>
            <a:custGeom>
              <a:avLst/>
              <a:gdLst/>
              <a:ahLst/>
              <a:cxnLst/>
              <a:rect l="l" t="t" r="r" b="b"/>
              <a:pathLst>
                <a:path w="50192" h="63807" extrusionOk="0">
                  <a:moveTo>
                    <a:pt x="5823" y="0"/>
                  </a:moveTo>
                  <a:lnTo>
                    <a:pt x="0" y="63069"/>
                  </a:lnTo>
                  <a:lnTo>
                    <a:pt x="44944" y="63807"/>
                  </a:lnTo>
                  <a:lnTo>
                    <a:pt x="50193" y="7627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g25cc695399e_0_662"/>
            <p:cNvSpPr/>
            <p:nvPr/>
          </p:nvSpPr>
          <p:spPr>
            <a:xfrm flipH="1">
              <a:off x="2761296" y="2560240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48799" y="0"/>
                  </a:moveTo>
                  <a:lnTo>
                    <a:pt x="0" y="40433"/>
                  </a:lnTo>
                  <a:lnTo>
                    <a:pt x="31330" y="72747"/>
                  </a:lnTo>
                  <a:lnTo>
                    <a:pt x="74715" y="36743"/>
                  </a:lnTo>
                  <a:lnTo>
                    <a:pt x="487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g25cc695399e_0_662"/>
            <p:cNvSpPr/>
            <p:nvPr/>
          </p:nvSpPr>
          <p:spPr>
            <a:xfrm flipH="1">
              <a:off x="2893750" y="2614944"/>
              <a:ext cx="63725" cy="50274"/>
            </a:xfrm>
            <a:custGeom>
              <a:avLst/>
              <a:gdLst/>
              <a:ahLst/>
              <a:cxnLst/>
              <a:rect l="l" t="t" r="r" b="b"/>
              <a:pathLst>
                <a:path w="63725" h="50274" extrusionOk="0">
                  <a:moveTo>
                    <a:pt x="63725" y="5905"/>
                  </a:moveTo>
                  <a:lnTo>
                    <a:pt x="656" y="0"/>
                  </a:lnTo>
                  <a:lnTo>
                    <a:pt x="0" y="45026"/>
                  </a:lnTo>
                  <a:lnTo>
                    <a:pt x="56098" y="50275"/>
                  </a:lnTo>
                  <a:lnTo>
                    <a:pt x="63725" y="590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5" name="Google Shape;3835;g25cc695399e_0_662"/>
            <p:cNvSpPr/>
            <p:nvPr/>
          </p:nvSpPr>
          <p:spPr>
            <a:xfrm flipH="1">
              <a:off x="3011933" y="2539654"/>
              <a:ext cx="72747" cy="74715"/>
            </a:xfrm>
            <a:custGeom>
              <a:avLst/>
              <a:gdLst/>
              <a:ahLst/>
              <a:cxnLst/>
              <a:rect l="l" t="t" r="r" b="b"/>
              <a:pathLst>
                <a:path w="72747" h="74715" extrusionOk="0">
                  <a:moveTo>
                    <a:pt x="72747" y="48717"/>
                  </a:moveTo>
                  <a:lnTo>
                    <a:pt x="32314" y="0"/>
                  </a:lnTo>
                  <a:lnTo>
                    <a:pt x="0" y="31330"/>
                  </a:lnTo>
                  <a:lnTo>
                    <a:pt x="36005" y="74715"/>
                  </a:lnTo>
                  <a:lnTo>
                    <a:pt x="72747" y="487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g25cc695399e_0_662"/>
            <p:cNvSpPr/>
            <p:nvPr/>
          </p:nvSpPr>
          <p:spPr>
            <a:xfrm flipH="1">
              <a:off x="3066637" y="2418108"/>
              <a:ext cx="50275" cy="63807"/>
            </a:xfrm>
            <a:custGeom>
              <a:avLst/>
              <a:gdLst/>
              <a:ahLst/>
              <a:cxnLst/>
              <a:rect l="l" t="t" r="r" b="b"/>
              <a:pathLst>
                <a:path w="50275" h="63807" extrusionOk="0">
                  <a:moveTo>
                    <a:pt x="44370" y="63807"/>
                  </a:moveTo>
                  <a:lnTo>
                    <a:pt x="50275" y="656"/>
                  </a:lnTo>
                  <a:lnTo>
                    <a:pt x="5249" y="0"/>
                  </a:lnTo>
                  <a:lnTo>
                    <a:pt x="0" y="56180"/>
                  </a:lnTo>
                  <a:lnTo>
                    <a:pt x="44370" y="6380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g25cc695399e_0_662"/>
            <p:cNvSpPr/>
            <p:nvPr/>
          </p:nvSpPr>
          <p:spPr>
            <a:xfrm flipH="1">
              <a:off x="2991348" y="2290985"/>
              <a:ext cx="74715" cy="72747"/>
            </a:xfrm>
            <a:custGeom>
              <a:avLst/>
              <a:gdLst/>
              <a:ahLst/>
              <a:cxnLst/>
              <a:rect l="l" t="t" r="r" b="b"/>
              <a:pathLst>
                <a:path w="74715" h="72747" extrusionOk="0">
                  <a:moveTo>
                    <a:pt x="25999" y="72747"/>
                  </a:moveTo>
                  <a:lnTo>
                    <a:pt x="74716" y="32232"/>
                  </a:lnTo>
                  <a:lnTo>
                    <a:pt x="43386" y="0"/>
                  </a:lnTo>
                  <a:lnTo>
                    <a:pt x="0" y="36004"/>
                  </a:lnTo>
                  <a:lnTo>
                    <a:pt x="25999" y="7274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8" name="Google Shape;3838;g25cc695399e_0_662"/>
          <p:cNvGrpSpPr/>
          <p:nvPr/>
        </p:nvGrpSpPr>
        <p:grpSpPr>
          <a:xfrm rot="-10476383">
            <a:off x="11211947" y="2474252"/>
            <a:ext cx="653839" cy="653839"/>
            <a:chOff x="2831911" y="2586731"/>
            <a:chExt cx="653821" cy="653821"/>
          </a:xfrm>
        </p:grpSpPr>
        <p:sp>
          <p:nvSpPr>
            <p:cNvPr id="3839" name="Google Shape;3839;g25cc695399e_0_662"/>
            <p:cNvSpPr/>
            <p:nvPr/>
          </p:nvSpPr>
          <p:spPr>
            <a:xfrm flipH="1">
              <a:off x="3128640" y="2586731"/>
              <a:ext cx="61839" cy="61757"/>
            </a:xfrm>
            <a:custGeom>
              <a:avLst/>
              <a:gdLst/>
              <a:ahLst/>
              <a:cxnLst/>
              <a:rect l="l" t="t" r="r" b="b"/>
              <a:pathLst>
                <a:path w="61839" h="61757" extrusionOk="0">
                  <a:moveTo>
                    <a:pt x="0" y="61757"/>
                  </a:moveTo>
                  <a:lnTo>
                    <a:pt x="61839" y="61757"/>
                  </a:lnTo>
                  <a:lnTo>
                    <a:pt x="55606" y="0"/>
                  </a:lnTo>
                  <a:lnTo>
                    <a:pt x="6151" y="0"/>
                  </a:lnTo>
                  <a:lnTo>
                    <a:pt x="0" y="617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g25cc695399e_0_662"/>
            <p:cNvSpPr/>
            <p:nvPr/>
          </p:nvSpPr>
          <p:spPr>
            <a:xfrm flipH="1">
              <a:off x="2974616" y="2617732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0" y="50357"/>
                  </a:moveTo>
                  <a:lnTo>
                    <a:pt x="53556" y="81277"/>
                  </a:lnTo>
                  <a:lnTo>
                    <a:pt x="79062" y="24768"/>
                  </a:lnTo>
                  <a:lnTo>
                    <a:pt x="36169" y="0"/>
                  </a:lnTo>
                  <a:lnTo>
                    <a:pt x="0" y="5035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g25cc695399e_0_662"/>
            <p:cNvSpPr/>
            <p:nvPr/>
          </p:nvSpPr>
          <p:spPr>
            <a:xfrm flipH="1">
              <a:off x="2863733" y="2728042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0" y="25507"/>
                  </a:moveTo>
                  <a:lnTo>
                    <a:pt x="30919" y="79062"/>
                  </a:lnTo>
                  <a:lnTo>
                    <a:pt x="81277" y="42894"/>
                  </a:lnTo>
                  <a:lnTo>
                    <a:pt x="56590" y="0"/>
                  </a:lnTo>
                  <a:lnTo>
                    <a:pt x="0" y="25507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g25cc695399e_0_662"/>
            <p:cNvSpPr/>
            <p:nvPr/>
          </p:nvSpPr>
          <p:spPr>
            <a:xfrm flipH="1">
              <a:off x="2831911" y="2881902"/>
              <a:ext cx="61675" cy="61839"/>
            </a:xfrm>
            <a:custGeom>
              <a:avLst/>
              <a:gdLst/>
              <a:ahLst/>
              <a:cxnLst/>
              <a:rect l="l" t="t" r="r" b="b"/>
              <a:pathLst>
                <a:path w="61675" h="61839" extrusionOk="0">
                  <a:moveTo>
                    <a:pt x="0" y="0"/>
                  </a:moveTo>
                  <a:lnTo>
                    <a:pt x="0" y="61839"/>
                  </a:lnTo>
                  <a:lnTo>
                    <a:pt x="61675" y="55688"/>
                  </a:lnTo>
                  <a:lnTo>
                    <a:pt x="61675" y="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g25cc695399e_0_662"/>
            <p:cNvSpPr/>
            <p:nvPr/>
          </p:nvSpPr>
          <p:spPr>
            <a:xfrm flipH="1">
              <a:off x="2862913" y="3018784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30919" y="0"/>
                  </a:moveTo>
                  <a:lnTo>
                    <a:pt x="0" y="53556"/>
                  </a:lnTo>
                  <a:lnTo>
                    <a:pt x="56508" y="79062"/>
                  </a:lnTo>
                  <a:lnTo>
                    <a:pt x="81277" y="36169"/>
                  </a:lnTo>
                  <a:lnTo>
                    <a:pt x="3091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g25cc695399e_0_662"/>
            <p:cNvSpPr/>
            <p:nvPr/>
          </p:nvSpPr>
          <p:spPr>
            <a:xfrm flipH="1">
              <a:off x="2973222" y="3127454"/>
              <a:ext cx="79062" cy="81276"/>
            </a:xfrm>
            <a:custGeom>
              <a:avLst/>
              <a:gdLst/>
              <a:ahLst/>
              <a:cxnLst/>
              <a:rect l="l" t="t" r="r" b="b"/>
              <a:pathLst>
                <a:path w="79062" h="81276" extrusionOk="0">
                  <a:moveTo>
                    <a:pt x="53556" y="0"/>
                  </a:moveTo>
                  <a:lnTo>
                    <a:pt x="0" y="30920"/>
                  </a:lnTo>
                  <a:lnTo>
                    <a:pt x="36168" y="81277"/>
                  </a:lnTo>
                  <a:lnTo>
                    <a:pt x="79062" y="56508"/>
                  </a:lnTo>
                  <a:lnTo>
                    <a:pt x="53556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g25cc695399e_0_662"/>
            <p:cNvSpPr/>
            <p:nvPr/>
          </p:nvSpPr>
          <p:spPr>
            <a:xfrm flipH="1">
              <a:off x="3127083" y="3178795"/>
              <a:ext cx="61838" cy="61757"/>
            </a:xfrm>
            <a:custGeom>
              <a:avLst/>
              <a:gdLst/>
              <a:ahLst/>
              <a:cxnLst/>
              <a:rect l="l" t="t" r="r" b="b"/>
              <a:pathLst>
                <a:path w="61838" h="61757" extrusionOk="0">
                  <a:moveTo>
                    <a:pt x="61839" y="0"/>
                  </a:moveTo>
                  <a:lnTo>
                    <a:pt x="0" y="0"/>
                  </a:lnTo>
                  <a:lnTo>
                    <a:pt x="6151" y="61757"/>
                  </a:lnTo>
                  <a:lnTo>
                    <a:pt x="55688" y="61757"/>
                  </a:lnTo>
                  <a:lnTo>
                    <a:pt x="61839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g25cc695399e_0_662"/>
            <p:cNvSpPr/>
            <p:nvPr/>
          </p:nvSpPr>
          <p:spPr>
            <a:xfrm flipH="1">
              <a:off x="3263882" y="3128192"/>
              <a:ext cx="79144" cy="81358"/>
            </a:xfrm>
            <a:custGeom>
              <a:avLst/>
              <a:gdLst/>
              <a:ahLst/>
              <a:cxnLst/>
              <a:rect l="l" t="t" r="r" b="b"/>
              <a:pathLst>
                <a:path w="79144" h="81358" extrusionOk="0">
                  <a:moveTo>
                    <a:pt x="79144" y="31002"/>
                  </a:moveTo>
                  <a:lnTo>
                    <a:pt x="25589" y="0"/>
                  </a:lnTo>
                  <a:lnTo>
                    <a:pt x="0" y="56590"/>
                  </a:lnTo>
                  <a:lnTo>
                    <a:pt x="42894" y="81359"/>
                  </a:lnTo>
                  <a:lnTo>
                    <a:pt x="79144" y="3100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g25cc695399e_0_662"/>
            <p:cNvSpPr/>
            <p:nvPr/>
          </p:nvSpPr>
          <p:spPr>
            <a:xfrm flipH="1">
              <a:off x="3372552" y="3020178"/>
              <a:ext cx="81358" cy="79062"/>
            </a:xfrm>
            <a:custGeom>
              <a:avLst/>
              <a:gdLst/>
              <a:ahLst/>
              <a:cxnLst/>
              <a:rect l="l" t="t" r="r" b="b"/>
              <a:pathLst>
                <a:path w="81358" h="79062" extrusionOk="0">
                  <a:moveTo>
                    <a:pt x="81358" y="53556"/>
                  </a:moveTo>
                  <a:lnTo>
                    <a:pt x="50439" y="0"/>
                  </a:lnTo>
                  <a:lnTo>
                    <a:pt x="0" y="36168"/>
                  </a:lnTo>
                  <a:lnTo>
                    <a:pt x="24768" y="79062"/>
                  </a:lnTo>
                  <a:lnTo>
                    <a:pt x="81358" y="5355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g25cc695399e_0_662"/>
            <p:cNvSpPr/>
            <p:nvPr/>
          </p:nvSpPr>
          <p:spPr>
            <a:xfrm flipH="1">
              <a:off x="3423975" y="2883542"/>
              <a:ext cx="61757" cy="61839"/>
            </a:xfrm>
            <a:custGeom>
              <a:avLst/>
              <a:gdLst/>
              <a:ahLst/>
              <a:cxnLst/>
              <a:rect l="l" t="t" r="r" b="b"/>
              <a:pathLst>
                <a:path w="61757" h="61839" extrusionOk="0">
                  <a:moveTo>
                    <a:pt x="61757" y="61839"/>
                  </a:moveTo>
                  <a:lnTo>
                    <a:pt x="61757" y="0"/>
                  </a:lnTo>
                  <a:lnTo>
                    <a:pt x="0" y="6151"/>
                  </a:lnTo>
                  <a:lnTo>
                    <a:pt x="0" y="55688"/>
                  </a:lnTo>
                  <a:lnTo>
                    <a:pt x="61757" y="61839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g25cc695399e_0_662"/>
            <p:cNvSpPr/>
            <p:nvPr/>
          </p:nvSpPr>
          <p:spPr>
            <a:xfrm flipH="1">
              <a:off x="3373372" y="2729436"/>
              <a:ext cx="81276" cy="79062"/>
            </a:xfrm>
            <a:custGeom>
              <a:avLst/>
              <a:gdLst/>
              <a:ahLst/>
              <a:cxnLst/>
              <a:rect l="l" t="t" r="r" b="b"/>
              <a:pathLst>
                <a:path w="81276" h="79062" extrusionOk="0">
                  <a:moveTo>
                    <a:pt x="50357" y="79062"/>
                  </a:moveTo>
                  <a:lnTo>
                    <a:pt x="81276" y="25507"/>
                  </a:lnTo>
                  <a:lnTo>
                    <a:pt x="24686" y="0"/>
                  </a:lnTo>
                  <a:lnTo>
                    <a:pt x="0" y="42894"/>
                  </a:lnTo>
                  <a:lnTo>
                    <a:pt x="50357" y="79062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g25cc695399e_0_662"/>
            <p:cNvSpPr/>
            <p:nvPr/>
          </p:nvSpPr>
          <p:spPr>
            <a:xfrm flipH="1">
              <a:off x="3265277" y="2618552"/>
              <a:ext cx="79144" cy="81276"/>
            </a:xfrm>
            <a:custGeom>
              <a:avLst/>
              <a:gdLst/>
              <a:ahLst/>
              <a:cxnLst/>
              <a:rect l="l" t="t" r="r" b="b"/>
              <a:pathLst>
                <a:path w="79144" h="81276" extrusionOk="0">
                  <a:moveTo>
                    <a:pt x="25589" y="81276"/>
                  </a:moveTo>
                  <a:lnTo>
                    <a:pt x="79144" y="50357"/>
                  </a:lnTo>
                  <a:lnTo>
                    <a:pt x="42894" y="0"/>
                  </a:lnTo>
                  <a:lnTo>
                    <a:pt x="0" y="24768"/>
                  </a:lnTo>
                  <a:lnTo>
                    <a:pt x="25589" y="81276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g25cc695399e_0_662"/>
            <p:cNvSpPr/>
            <p:nvPr/>
          </p:nvSpPr>
          <p:spPr>
            <a:xfrm flipH="1">
              <a:off x="2887712" y="2641306"/>
              <a:ext cx="540148" cy="540148"/>
            </a:xfrm>
            <a:custGeom>
              <a:avLst/>
              <a:gdLst/>
              <a:ahLst/>
              <a:cxnLst/>
              <a:rect l="l" t="t" r="r" b="b"/>
              <a:pathLst>
                <a:path w="540148" h="540148" extrusionOk="0"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  <a:moveTo>
                    <a:pt x="0" y="270649"/>
                  </a:moveTo>
                  <a:cubicBezTo>
                    <a:pt x="317" y="419806"/>
                    <a:pt x="121491" y="540465"/>
                    <a:pt x="270648" y="540148"/>
                  </a:cubicBezTo>
                  <a:cubicBezTo>
                    <a:pt x="419806" y="539831"/>
                    <a:pt x="540465" y="418658"/>
                    <a:pt x="540148" y="269500"/>
                  </a:cubicBezTo>
                  <a:cubicBezTo>
                    <a:pt x="539832" y="120567"/>
                    <a:pt x="419008" y="0"/>
                    <a:pt x="270075" y="0"/>
                  </a:cubicBezTo>
                  <a:cubicBezTo>
                    <a:pt x="120872" y="45"/>
                    <a:pt x="-45" y="121035"/>
                    <a:pt x="0" y="270238"/>
                  </a:cubicBezTo>
                  <a:cubicBezTo>
                    <a:pt x="0" y="270375"/>
                    <a:pt x="0" y="270512"/>
                    <a:pt x="1" y="270649"/>
                  </a:cubicBezTo>
                  <a:close/>
                  <a:moveTo>
                    <a:pt x="94563" y="270649"/>
                  </a:moveTo>
                  <a:cubicBezTo>
                    <a:pt x="94563" y="173671"/>
                    <a:pt x="173179" y="95055"/>
                    <a:pt x="270157" y="95055"/>
                  </a:cubicBezTo>
                  <a:cubicBezTo>
                    <a:pt x="367134" y="95055"/>
                    <a:pt x="445750" y="173671"/>
                    <a:pt x="445750" y="270649"/>
                  </a:cubicBezTo>
                  <a:cubicBezTo>
                    <a:pt x="445750" y="367626"/>
                    <a:pt x="367135" y="446242"/>
                    <a:pt x="270157" y="446242"/>
                  </a:cubicBezTo>
                  <a:cubicBezTo>
                    <a:pt x="270130" y="446242"/>
                    <a:pt x="270102" y="446242"/>
                    <a:pt x="270075" y="446242"/>
                  </a:cubicBezTo>
                  <a:cubicBezTo>
                    <a:pt x="173167" y="446106"/>
                    <a:pt x="94654" y="367557"/>
                    <a:pt x="94563" y="270649"/>
                  </a:cubicBezTo>
                  <a:close/>
                  <a:moveTo>
                    <a:pt x="109900" y="270649"/>
                  </a:moveTo>
                  <a:cubicBezTo>
                    <a:pt x="109945" y="359111"/>
                    <a:pt x="181695" y="430787"/>
                    <a:pt x="270157" y="430741"/>
                  </a:cubicBezTo>
                  <a:cubicBezTo>
                    <a:pt x="358619" y="430696"/>
                    <a:pt x="430295" y="358947"/>
                    <a:pt x="430249" y="270485"/>
                  </a:cubicBezTo>
                  <a:cubicBezTo>
                    <a:pt x="430204" y="182055"/>
                    <a:pt x="358505" y="110392"/>
                    <a:pt x="270075" y="110392"/>
                  </a:cubicBezTo>
                  <a:cubicBezTo>
                    <a:pt x="181618" y="110482"/>
                    <a:pt x="109945" y="182192"/>
                    <a:pt x="109900" y="270649"/>
                  </a:cubicBezTo>
                  <a:close/>
                  <a:moveTo>
                    <a:pt x="144018" y="270649"/>
                  </a:moveTo>
                  <a:cubicBezTo>
                    <a:pt x="144018" y="200984"/>
                    <a:pt x="200492" y="144510"/>
                    <a:pt x="270157" y="144510"/>
                  </a:cubicBezTo>
                  <a:cubicBezTo>
                    <a:pt x="339821" y="144510"/>
                    <a:pt x="396295" y="200984"/>
                    <a:pt x="396295" y="270649"/>
                  </a:cubicBezTo>
                  <a:cubicBezTo>
                    <a:pt x="396295" y="340313"/>
                    <a:pt x="339821" y="396787"/>
                    <a:pt x="270157" y="396787"/>
                  </a:cubicBezTo>
                  <a:cubicBezTo>
                    <a:pt x="270130" y="396787"/>
                    <a:pt x="270102" y="396787"/>
                    <a:pt x="270075" y="396787"/>
                  </a:cubicBezTo>
                  <a:cubicBezTo>
                    <a:pt x="200456" y="396787"/>
                    <a:pt x="144018" y="340350"/>
                    <a:pt x="144018" y="270731"/>
                  </a:cubicBezTo>
                  <a:cubicBezTo>
                    <a:pt x="144018" y="270703"/>
                    <a:pt x="144018" y="270676"/>
                    <a:pt x="144018" y="270649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2" name="Google Shape;3852;g25cc695399e_0_662"/>
          <p:cNvGrpSpPr/>
          <p:nvPr/>
        </p:nvGrpSpPr>
        <p:grpSpPr>
          <a:xfrm rot="-10476383">
            <a:off x="11801129" y="2321136"/>
            <a:ext cx="455932" cy="455932"/>
            <a:chOff x="3421105" y="2433609"/>
            <a:chExt cx="455919" cy="455919"/>
          </a:xfrm>
        </p:grpSpPr>
        <p:sp>
          <p:nvSpPr>
            <p:cNvPr id="3853" name="Google Shape;3853;g25cc695399e_0_662"/>
            <p:cNvSpPr/>
            <p:nvPr/>
          </p:nvSpPr>
          <p:spPr>
            <a:xfrm flipH="1">
              <a:off x="3611871" y="2433609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0" y="50521"/>
                  </a:moveTo>
                  <a:lnTo>
                    <a:pt x="71517" y="52407"/>
                  </a:lnTo>
                  <a:lnTo>
                    <a:pt x="68892" y="1722"/>
                  </a:lnTo>
                  <a:lnTo>
                    <a:pt x="5331" y="0"/>
                  </a:lnTo>
                  <a:lnTo>
                    <a:pt x="0" y="5052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g25cc695399e_0_662"/>
            <p:cNvSpPr/>
            <p:nvPr/>
          </p:nvSpPr>
          <p:spPr>
            <a:xfrm flipH="1">
              <a:off x="3464573" y="2479865"/>
              <a:ext cx="83326" cy="83901"/>
            </a:xfrm>
            <a:custGeom>
              <a:avLst/>
              <a:gdLst/>
              <a:ahLst/>
              <a:cxnLst/>
              <a:rect l="l" t="t" r="r" b="b"/>
              <a:pathLst>
                <a:path w="83326" h="83901" extrusionOk="0">
                  <a:moveTo>
                    <a:pt x="0" y="31986"/>
                  </a:moveTo>
                  <a:lnTo>
                    <a:pt x="49291" y="83901"/>
                  </a:lnTo>
                  <a:lnTo>
                    <a:pt x="83327" y="46174"/>
                  </a:lnTo>
                  <a:lnTo>
                    <a:pt x="39531" y="0"/>
                  </a:lnTo>
                  <a:lnTo>
                    <a:pt x="0" y="319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g25cc695399e_0_662"/>
            <p:cNvSpPr/>
            <p:nvPr/>
          </p:nvSpPr>
          <p:spPr>
            <a:xfrm flipH="1">
              <a:off x="3421105" y="2627246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1886" y="0"/>
                  </a:moveTo>
                  <a:lnTo>
                    <a:pt x="0" y="71517"/>
                  </a:lnTo>
                  <a:lnTo>
                    <a:pt x="50767" y="68974"/>
                  </a:lnTo>
                  <a:lnTo>
                    <a:pt x="52408" y="5331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g25cc695399e_0_662"/>
            <p:cNvSpPr/>
            <p:nvPr/>
          </p:nvSpPr>
          <p:spPr>
            <a:xfrm flipH="1">
              <a:off x="3467361" y="2762816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51915" y="0"/>
                  </a:moveTo>
                  <a:lnTo>
                    <a:pt x="0" y="49209"/>
                  </a:lnTo>
                  <a:lnTo>
                    <a:pt x="37727" y="83245"/>
                  </a:lnTo>
                  <a:lnTo>
                    <a:pt x="83901" y="39449"/>
                  </a:lnTo>
                  <a:lnTo>
                    <a:pt x="519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g25cc695399e_0_662"/>
            <p:cNvSpPr/>
            <p:nvPr/>
          </p:nvSpPr>
          <p:spPr>
            <a:xfrm flipH="1">
              <a:off x="3614742" y="2837121"/>
              <a:ext cx="71516" cy="52407"/>
            </a:xfrm>
            <a:custGeom>
              <a:avLst/>
              <a:gdLst/>
              <a:ahLst/>
              <a:cxnLst/>
              <a:rect l="l" t="t" r="r" b="b"/>
              <a:pathLst>
                <a:path w="71516" h="52407" extrusionOk="0">
                  <a:moveTo>
                    <a:pt x="71517" y="1886"/>
                  </a:moveTo>
                  <a:lnTo>
                    <a:pt x="0" y="0"/>
                  </a:lnTo>
                  <a:lnTo>
                    <a:pt x="2625" y="50767"/>
                  </a:lnTo>
                  <a:lnTo>
                    <a:pt x="66268" y="52407"/>
                  </a:lnTo>
                  <a:lnTo>
                    <a:pt x="71517" y="188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g25cc695399e_0_662"/>
            <p:cNvSpPr/>
            <p:nvPr/>
          </p:nvSpPr>
          <p:spPr>
            <a:xfrm flipH="1">
              <a:off x="3750230" y="2759372"/>
              <a:ext cx="83326" cy="83982"/>
            </a:xfrm>
            <a:custGeom>
              <a:avLst/>
              <a:gdLst/>
              <a:ahLst/>
              <a:cxnLst/>
              <a:rect l="l" t="t" r="r" b="b"/>
              <a:pathLst>
                <a:path w="83326" h="83982" extrusionOk="0">
                  <a:moveTo>
                    <a:pt x="83327" y="51997"/>
                  </a:moveTo>
                  <a:lnTo>
                    <a:pt x="34036" y="0"/>
                  </a:lnTo>
                  <a:lnTo>
                    <a:pt x="0" y="37809"/>
                  </a:lnTo>
                  <a:lnTo>
                    <a:pt x="43796" y="83983"/>
                  </a:lnTo>
                  <a:lnTo>
                    <a:pt x="83327" y="5199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g25cc695399e_0_662"/>
            <p:cNvSpPr/>
            <p:nvPr/>
          </p:nvSpPr>
          <p:spPr>
            <a:xfrm flipH="1">
              <a:off x="3824617" y="2624375"/>
              <a:ext cx="52407" cy="71516"/>
            </a:xfrm>
            <a:custGeom>
              <a:avLst/>
              <a:gdLst/>
              <a:ahLst/>
              <a:cxnLst/>
              <a:rect l="l" t="t" r="r" b="b"/>
              <a:pathLst>
                <a:path w="52407" h="71516" extrusionOk="0">
                  <a:moveTo>
                    <a:pt x="50521" y="71517"/>
                  </a:moveTo>
                  <a:lnTo>
                    <a:pt x="52407" y="0"/>
                  </a:lnTo>
                  <a:lnTo>
                    <a:pt x="1640" y="2625"/>
                  </a:lnTo>
                  <a:lnTo>
                    <a:pt x="0" y="66268"/>
                  </a:lnTo>
                  <a:lnTo>
                    <a:pt x="50521" y="71517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g25cc695399e_0_662"/>
            <p:cNvSpPr/>
            <p:nvPr/>
          </p:nvSpPr>
          <p:spPr>
            <a:xfrm flipH="1">
              <a:off x="3746867" y="2477159"/>
              <a:ext cx="83901" cy="83244"/>
            </a:xfrm>
            <a:custGeom>
              <a:avLst/>
              <a:gdLst/>
              <a:ahLst/>
              <a:cxnLst/>
              <a:rect l="l" t="t" r="r" b="b"/>
              <a:pathLst>
                <a:path w="83901" h="83244" extrusionOk="0">
                  <a:moveTo>
                    <a:pt x="31986" y="83245"/>
                  </a:moveTo>
                  <a:lnTo>
                    <a:pt x="83901" y="34036"/>
                  </a:lnTo>
                  <a:lnTo>
                    <a:pt x="46174" y="0"/>
                  </a:lnTo>
                  <a:lnTo>
                    <a:pt x="0" y="43796"/>
                  </a:lnTo>
                  <a:lnTo>
                    <a:pt x="31986" y="83245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61" name="Google Shape;3861;g25cc695399e_0_662"/>
            <p:cNvGrpSpPr/>
            <p:nvPr/>
          </p:nvGrpSpPr>
          <p:grpSpPr>
            <a:xfrm>
              <a:off x="3466213" y="2478169"/>
              <a:ext cx="372185" cy="372185"/>
              <a:chOff x="3466277" y="2477339"/>
              <a:chExt cx="372185" cy="372185"/>
            </a:xfrm>
          </p:grpSpPr>
          <p:sp>
            <p:nvSpPr>
              <p:cNvPr id="3862" name="Google Shape;3862;g25cc695399e_0_662"/>
              <p:cNvSpPr/>
              <p:nvPr/>
            </p:nvSpPr>
            <p:spPr>
              <a:xfrm flipH="1">
                <a:off x="3466277" y="2477339"/>
                <a:ext cx="372185" cy="372185"/>
              </a:xfrm>
              <a:custGeom>
                <a:avLst/>
                <a:gdLst/>
                <a:ahLst/>
                <a:cxnLst/>
                <a:rect l="l" t="t" r="r" b="b"/>
                <a:pathLst>
                  <a:path w="372185" h="372185" extrusionOk="0">
                    <a:moveTo>
                      <a:pt x="67" y="181154"/>
                    </a:moveTo>
                    <a:cubicBezTo>
                      <a:pt x="-2660" y="283894"/>
                      <a:pt x="78415" y="369391"/>
                      <a:pt x="181154" y="372119"/>
                    </a:cubicBezTo>
                    <a:cubicBezTo>
                      <a:pt x="283894" y="374846"/>
                      <a:pt x="369391" y="293770"/>
                      <a:pt x="372119" y="191031"/>
                    </a:cubicBezTo>
                    <a:cubicBezTo>
                      <a:pt x="374846" y="88292"/>
                      <a:pt x="293770" y="2794"/>
                      <a:pt x="191031" y="67"/>
                    </a:cubicBezTo>
                    <a:cubicBezTo>
                      <a:pt x="191020" y="67"/>
                      <a:pt x="191008" y="66"/>
                      <a:pt x="190997" y="66"/>
                    </a:cubicBezTo>
                    <a:cubicBezTo>
                      <a:pt x="88270" y="-2642"/>
                      <a:pt x="2794" y="78428"/>
                      <a:pt x="67" y="181154"/>
                    </a:cubicBezTo>
                    <a:close/>
                    <a:moveTo>
                      <a:pt x="99223" y="183779"/>
                    </a:moveTo>
                    <a:cubicBezTo>
                      <a:pt x="100463" y="135782"/>
                      <a:pt x="140378" y="97878"/>
                      <a:pt x="188375" y="99118"/>
                    </a:cubicBezTo>
                    <a:cubicBezTo>
                      <a:pt x="236373" y="100359"/>
                      <a:pt x="274276" y="140274"/>
                      <a:pt x="273036" y="188271"/>
                    </a:cubicBezTo>
                    <a:cubicBezTo>
                      <a:pt x="271795" y="236268"/>
                      <a:pt x="231880" y="274172"/>
                      <a:pt x="183883" y="272932"/>
                    </a:cubicBezTo>
                    <a:cubicBezTo>
                      <a:pt x="183849" y="272931"/>
                      <a:pt x="183814" y="272930"/>
                      <a:pt x="183780" y="272929"/>
                    </a:cubicBezTo>
                    <a:cubicBezTo>
                      <a:pt x="135828" y="271678"/>
                      <a:pt x="97970" y="231791"/>
                      <a:pt x="99221" y="183840"/>
                    </a:cubicBezTo>
                    <a:cubicBezTo>
                      <a:pt x="99222" y="183819"/>
                      <a:pt x="99222" y="183799"/>
                      <a:pt x="99223" y="183779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3" name="Google Shape;3863;g25cc695399e_0_662"/>
              <p:cNvSpPr/>
              <p:nvPr/>
            </p:nvSpPr>
            <p:spPr>
              <a:xfrm flipH="1">
                <a:off x="3588087" y="2599689"/>
                <a:ext cx="121955" cy="123432"/>
              </a:xfrm>
              <a:custGeom>
                <a:avLst/>
                <a:gdLst/>
                <a:ahLst/>
                <a:cxnLst/>
                <a:rect l="l" t="t" r="r" b="b"/>
                <a:pathLst>
                  <a:path w="121955" h="123432" extrusionOk="0">
                    <a:moveTo>
                      <a:pt x="107111" y="18125"/>
                    </a:moveTo>
                    <a:lnTo>
                      <a:pt x="46174" y="0"/>
                    </a:lnTo>
                    <a:lnTo>
                      <a:pt x="0" y="43550"/>
                    </a:lnTo>
                    <a:lnTo>
                      <a:pt x="14845" y="105307"/>
                    </a:lnTo>
                    <a:lnTo>
                      <a:pt x="75782" y="123432"/>
                    </a:lnTo>
                    <a:lnTo>
                      <a:pt x="121956" y="79636"/>
                    </a:lnTo>
                    <a:close/>
                    <a:moveTo>
                      <a:pt x="60445" y="82097"/>
                    </a:moveTo>
                    <a:cubicBezTo>
                      <a:pt x="49306" y="81822"/>
                      <a:pt x="40498" y="72569"/>
                      <a:pt x="40773" y="61429"/>
                    </a:cubicBezTo>
                    <a:cubicBezTo>
                      <a:pt x="41048" y="50290"/>
                      <a:pt x="50301" y="41483"/>
                      <a:pt x="61441" y="41758"/>
                    </a:cubicBezTo>
                    <a:cubicBezTo>
                      <a:pt x="72575" y="42033"/>
                      <a:pt x="81381" y="51278"/>
                      <a:pt x="81112" y="62413"/>
                    </a:cubicBezTo>
                    <a:cubicBezTo>
                      <a:pt x="80844" y="73553"/>
                      <a:pt x="71596" y="82365"/>
                      <a:pt x="60457" y="82097"/>
                    </a:cubicBezTo>
                    <a:cubicBezTo>
                      <a:pt x="60453" y="82097"/>
                      <a:pt x="60449" y="82097"/>
                      <a:pt x="60445" y="82097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64" name="Google Shape;3864;g25cc695399e_0_662"/>
          <p:cNvGrpSpPr/>
          <p:nvPr/>
        </p:nvGrpSpPr>
        <p:grpSpPr>
          <a:xfrm>
            <a:off x="426465" y="2240299"/>
            <a:ext cx="3156563" cy="1122164"/>
            <a:chOff x="1899106" y="2373966"/>
            <a:chExt cx="3156563" cy="1122164"/>
          </a:xfrm>
        </p:grpSpPr>
        <p:sp>
          <p:nvSpPr>
            <p:cNvPr id="3865" name="Google Shape;3865;g25cc695399e_0_662"/>
            <p:cNvSpPr txBox="1"/>
            <p:nvPr/>
          </p:nvSpPr>
          <p:spPr>
            <a:xfrm flipH="1">
              <a:off x="1899106" y="2373966"/>
              <a:ext cx="666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g25cc695399e_0_662"/>
            <p:cNvSpPr txBox="1"/>
            <p:nvPr/>
          </p:nvSpPr>
          <p:spPr>
            <a:xfrm>
              <a:off x="1971266" y="2849630"/>
              <a:ext cx="2665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50505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You can describe the topic of the section here</a:t>
              </a:r>
              <a:endParaRPr/>
            </a:p>
          </p:txBody>
        </p:sp>
        <p:sp>
          <p:nvSpPr>
            <p:cNvPr id="3867" name="Google Shape;3867;g25cc695399e_0_662"/>
            <p:cNvSpPr txBox="1"/>
            <p:nvPr/>
          </p:nvSpPr>
          <p:spPr>
            <a:xfrm>
              <a:off x="2390169" y="2396601"/>
              <a:ext cx="2665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C55A1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rgbClr val="C55A11"/>
                  </a:solidFill>
                </a:rPr>
                <a:t>RUMUS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868" name="Google Shape;3868;g25cc695399e_0_662"/>
          <p:cNvGrpSpPr/>
          <p:nvPr/>
        </p:nvGrpSpPr>
        <p:grpSpPr>
          <a:xfrm rot="-826083">
            <a:off x="-1485747" y="4256575"/>
            <a:ext cx="4144024" cy="4142531"/>
            <a:chOff x="-1498540" y="4257410"/>
            <a:chExt cx="4143884" cy="4142390"/>
          </a:xfrm>
        </p:grpSpPr>
        <p:sp>
          <p:nvSpPr>
            <p:cNvPr id="3869" name="Google Shape;3869;g25cc695399e_0_662"/>
            <p:cNvSpPr/>
            <p:nvPr/>
          </p:nvSpPr>
          <p:spPr>
            <a:xfrm>
              <a:off x="-1408849" y="4425173"/>
              <a:ext cx="3851100" cy="3744900"/>
            </a:xfrm>
            <a:prstGeom prst="ellipse">
              <a:avLst/>
            </a:prstGeom>
            <a:noFill/>
            <a:ln w="57150" cap="flat" cmpd="sng">
              <a:solidFill>
                <a:srgbClr val="6262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g25cc695399e_0_662"/>
            <p:cNvSpPr/>
            <p:nvPr/>
          </p:nvSpPr>
          <p:spPr>
            <a:xfrm>
              <a:off x="-414068" y="4257410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g25cc695399e_0_662"/>
            <p:cNvSpPr/>
            <p:nvPr/>
          </p:nvSpPr>
          <p:spPr>
            <a:xfrm>
              <a:off x="703871" y="7699842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g25cc695399e_0_662"/>
            <p:cNvSpPr/>
            <p:nvPr/>
          </p:nvSpPr>
          <p:spPr>
            <a:xfrm>
              <a:off x="1982044" y="5497814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g25cc695399e_0_662"/>
            <p:cNvSpPr/>
            <p:nvPr/>
          </p:nvSpPr>
          <p:spPr>
            <a:xfrm>
              <a:off x="-1498540" y="6790747"/>
              <a:ext cx="663300" cy="638100"/>
            </a:xfrm>
            <a:prstGeom prst="ellipse">
              <a:avLst/>
            </a:prstGeom>
            <a:solidFill>
              <a:srgbClr val="F6CF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74" name="Google Shape;3874;g25cc695399e_0_662" descr="Brain in hea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50931" y="5483811"/>
              <a:ext cx="586394" cy="586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5" name="Google Shape;3875;g25cc695399e_0_662" descr="Books on shelf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412940">
              <a:off x="774733" y="7744115"/>
              <a:ext cx="549596" cy="54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6" name="Google Shape;3876;g25cc695399e_0_662" descr="Lightbulb and gear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486468" y="6800380"/>
              <a:ext cx="651240" cy="65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7" name="Google Shape;3877;g25cc695399e_0_662" descr="Research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333816" y="4332419"/>
              <a:ext cx="502807" cy="5028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8" name="Google Shape;3878;g25cc695399e_0_662"/>
          <p:cNvSpPr/>
          <p:nvPr/>
        </p:nvSpPr>
        <p:spPr>
          <a:xfrm>
            <a:off x="8644270" y="174660"/>
            <a:ext cx="1452900" cy="435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9" name="Google Shape;3879;g25cc695399e_0_662" descr="Home with solid fill">
            <a:hlinkClick r:id="" action="ppaction://hlinkshowjump?jump=firstslide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3466" y="187151"/>
            <a:ext cx="363997" cy="3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0" name="Google Shape;3880;g25cc695399e_0_662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>
            <a:off x="9403010" y="272316"/>
            <a:ext cx="139892" cy="22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1" name="Google Shape;3881;g25cc695399e_0_662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36785" t="24709" r="34455" b="28133"/>
          <a:stretch/>
        </p:blipFill>
        <p:spPr>
          <a:xfrm flipH="1">
            <a:off x="9688970" y="276360"/>
            <a:ext cx="139892" cy="2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3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3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3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3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3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3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3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3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3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3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3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Office PowerPoint</Application>
  <PresentationFormat>Custom</PresentationFormat>
  <Paragraphs>69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Calibri</vt:lpstr>
      <vt:lpstr>Comfortaa</vt:lpstr>
      <vt:lpstr>Office Theme</vt:lpstr>
      <vt:lpstr>Adichunchanagiri Institute of Business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Adichunchanagiri Institute of Business Management</dc:title>
  <dc:creator>Rahma Ayu</dc:creator>
  <cp:lastModifiedBy>ADMIN</cp:lastModifiedBy>
  <cp:revision>4</cp:revision>
  <dcterms:created xsi:type="dcterms:W3CDTF">2023-08-08T01:29:11Z</dcterms:created>
  <dcterms:modified xsi:type="dcterms:W3CDTF">2024-01-10T14:21:49Z</dcterms:modified>
</cp:coreProperties>
</file>